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9" r:id="rId2"/>
    <p:sldMasterId id="2147483654" r:id="rId3"/>
    <p:sldMasterId id="2147483692" r:id="rId4"/>
    <p:sldMasterId id="2147483700" r:id="rId5"/>
  </p:sldMasterIdLst>
  <p:notesMasterIdLst>
    <p:notesMasterId r:id="rId16"/>
  </p:notesMasterIdLst>
  <p:sldIdLst>
    <p:sldId id="259" r:id="rId6"/>
    <p:sldId id="262" r:id="rId7"/>
    <p:sldId id="263" r:id="rId8"/>
    <p:sldId id="264" r:id="rId9"/>
    <p:sldId id="268" r:id="rId10"/>
    <p:sldId id="269" r:id="rId11"/>
    <p:sldId id="270" r:id="rId12"/>
    <p:sldId id="271" r:id="rId13"/>
    <p:sldId id="272" r:id="rId14"/>
    <p:sldId id="273" r:id="rId15"/>
  </p:sldIdLst>
  <p:sldSz cx="9144000" cy="5143500" type="screen16x9"/>
  <p:notesSz cx="6724650" cy="9774238"/>
  <p:embeddedFontLst>
    <p:embeddedFont>
      <p:font typeface="Cambria Math" panose="02040503050406030204" pitchFamily="18" charset="0"/>
      <p:regular r:id="rId17"/>
    </p:embeddedFont>
    <p:embeddedFont>
      <p:font typeface="Calibri" panose="020F0502020204030204" pitchFamily="34" charset="0"/>
      <p:regular r:id="rId18"/>
      <p:bold r:id="rId19"/>
      <p:italic r:id="rId20"/>
      <p:boldItalic r:id="rId2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2">
          <p15:clr>
            <a:srgbClr val="A4A3A4"/>
          </p15:clr>
        </p15:guide>
        <p15:guide id="2" orient="horz" pos="626">
          <p15:clr>
            <a:srgbClr val="A4A3A4"/>
          </p15:clr>
        </p15:guide>
        <p15:guide id="3" orient="horz" pos="717">
          <p15:clr>
            <a:srgbClr val="A4A3A4"/>
          </p15:clr>
        </p15:guide>
        <p15:guide id="4" orient="horz" pos="3165">
          <p15:clr>
            <a:srgbClr val="A4A3A4"/>
          </p15:clr>
        </p15:guide>
        <p15:guide id="5" pos="226">
          <p15:clr>
            <a:srgbClr val="A4A3A4"/>
          </p15:clr>
        </p15:guide>
        <p15:guide id="6" pos="5534">
          <p15:clr>
            <a:srgbClr val="A4A3A4"/>
          </p15:clr>
        </p15:guide>
        <p15:guide id="7" pos="2812">
          <p15:clr>
            <a:srgbClr val="A4A3A4"/>
          </p15:clr>
        </p15:guide>
        <p15:guide id="8" pos="2948">
          <p15:clr>
            <a:srgbClr val="A4A3A4"/>
          </p15:clr>
        </p15:guide>
        <p15:guide id="9" pos="1435">
          <p15:clr>
            <a:srgbClr val="A4A3A4"/>
          </p15:clr>
        </p15:guide>
        <p15:guide id="10" pos="4325">
          <p15:clr>
            <a:srgbClr val="A4A3A4"/>
          </p15:clr>
        </p15:guide>
        <p15:guide id="11" pos="4173">
          <p15:clr>
            <a:srgbClr val="A4A3A4"/>
          </p15:clr>
        </p15:guide>
        <p15:guide id="12" pos="1587">
          <p15:clr>
            <a:srgbClr val="A4A3A4"/>
          </p15:clr>
        </p15:guide>
        <p15:guide id="13" pos="117">
          <p15:clr>
            <a:srgbClr val="A4A3A4"/>
          </p15:clr>
        </p15:guide>
        <p15:guide id="14" pos="5651">
          <p15:clr>
            <a:srgbClr val="A4A3A4"/>
          </p15:clr>
        </p15:guide>
        <p15:guide id="15" orient="horz" pos="3026">
          <p15:clr>
            <a:srgbClr val="A4A3A4"/>
          </p15:clr>
        </p15:guide>
        <p15:guide id="16" orient="horz" pos="622">
          <p15:clr>
            <a:srgbClr val="A4A3A4"/>
          </p15:clr>
        </p15:guide>
        <p15:guide id="17" orient="horz" pos="713">
          <p15:clr>
            <a:srgbClr val="A4A3A4"/>
          </p15:clr>
        </p15:guide>
        <p15:guide id="18" orient="horz" pos="3162">
          <p15:clr>
            <a:srgbClr val="A4A3A4"/>
          </p15:clr>
        </p15:guide>
        <p15:guide id="19" orient="horz" pos="872">
          <p15:clr>
            <a:srgbClr val="A4A3A4"/>
          </p15:clr>
        </p15:guide>
        <p15:guide id="20" orient="horz" pos="463">
          <p15:clr>
            <a:srgbClr val="A4A3A4"/>
          </p15:clr>
        </p15:guide>
        <p15:guide id="21" pos="11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rit de Rooij derooij" initials="GdRd" lastIdx="1" clrIdx="0">
    <p:extLst>
      <p:ext uri="{19B8F6BF-5375-455C-9EA6-DF929625EA0E}">
        <p15:presenceInfo xmlns:p15="http://schemas.microsoft.com/office/powerpoint/2012/main" userId="S-1-5-21-579908582-3987748265-4076907119-3887" providerId="AD"/>
      </p:ext>
    </p:extLst>
  </p:cmAuthor>
  <p:cmAuthor id="2" name="Detlef Lazik lazik" initials="DLl" lastIdx="9" clrIdx="1">
    <p:extLst>
      <p:ext uri="{19B8F6BF-5375-455C-9EA6-DF929625EA0E}">
        <p15:presenceInfo xmlns:p15="http://schemas.microsoft.com/office/powerpoint/2012/main" userId="S-1-5-21-579908582-3987748265-4076907119-4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03" autoAdjust="0"/>
    <p:restoredTop sz="94605"/>
  </p:normalViewPr>
  <p:slideViewPr>
    <p:cSldViewPr snapToObjects="1" showGuides="1">
      <p:cViewPr varScale="1">
        <p:scale>
          <a:sx n="157" d="100"/>
          <a:sy n="157" d="100"/>
        </p:scale>
        <p:origin x="120" y="451"/>
      </p:cViewPr>
      <p:guideLst>
        <p:guide orient="horz" pos="2982"/>
        <p:guide orient="horz" pos="626"/>
        <p:guide orient="horz" pos="717"/>
        <p:guide orient="horz" pos="3165"/>
        <p:guide pos="226"/>
        <p:guide pos="5534"/>
        <p:guide pos="2812"/>
        <p:guide pos="2948"/>
        <p:guide pos="1435"/>
        <p:guide pos="4325"/>
        <p:guide pos="4173"/>
        <p:guide pos="1587"/>
        <p:guide pos="117"/>
        <p:guide pos="5651"/>
        <p:guide orient="horz" pos="3026"/>
        <p:guide orient="horz" pos="622"/>
        <p:guide orient="horz" pos="713"/>
        <p:guide orient="horz" pos="3162"/>
        <p:guide orient="horz" pos="872"/>
        <p:guide orient="horz" pos="463"/>
        <p:guide pos="1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bwMode="auto">
            <a:prstGeom prst="rect">
              <a:avLst/>
            </a:prstGeom>
            <a:ln w="19050" cap="rnd">
              <a:solidFill>
                <a:schemeClr val="accent1"/>
              </a:solidFill>
              <a:round/>
            </a:ln>
            <a:effectLst/>
          </c:spPr>
          <c:marker>
            <c:symbol val="none"/>
          </c:marker>
          <c:xVal>
            <c:numRef>
              <c:f>Sheet1!$D$24:$D$17699</c:f>
              <c:numCache>
                <c:formatCode>0.000</c:formatCode>
                <c:ptCount val="17676"/>
                <c:pt idx="0">
                  <c:v>9.1666666666666665E-4</c:v>
                </c:pt>
                <c:pt idx="1">
                  <c:v>4.4333333333333334E-3</c:v>
                </c:pt>
                <c:pt idx="2">
                  <c:v>7.9500000000000005E-3</c:v>
                </c:pt>
                <c:pt idx="3">
                  <c:v>1.1466666666666665E-2</c:v>
                </c:pt>
                <c:pt idx="4">
                  <c:v>1.4983333333333333E-2</c:v>
                </c:pt>
                <c:pt idx="5">
                  <c:v>1.8500000000000003E-2</c:v>
                </c:pt>
                <c:pt idx="6">
                  <c:v>2.205E-2</c:v>
                </c:pt>
                <c:pt idx="7">
                  <c:v>2.5566666666666668E-2</c:v>
                </c:pt>
                <c:pt idx="8">
                  <c:v>2.9116666666666669E-2</c:v>
                </c:pt>
                <c:pt idx="9">
                  <c:v>3.2666666666666663E-2</c:v>
                </c:pt>
                <c:pt idx="10">
                  <c:v>3.6200000000000003E-2</c:v>
                </c:pt>
                <c:pt idx="11">
                  <c:v>3.9733333333333329E-2</c:v>
                </c:pt>
                <c:pt idx="12">
                  <c:v>4.3266666666666669E-2</c:v>
                </c:pt>
                <c:pt idx="13">
                  <c:v>4.6816666666666666E-2</c:v>
                </c:pt>
                <c:pt idx="14">
                  <c:v>5.0366666666666664E-2</c:v>
                </c:pt>
                <c:pt idx="15">
                  <c:v>5.3916666666666661E-2</c:v>
                </c:pt>
                <c:pt idx="16">
                  <c:v>5.7450000000000001E-2</c:v>
                </c:pt>
                <c:pt idx="17">
                  <c:v>6.0983333333333327E-2</c:v>
                </c:pt>
                <c:pt idx="18">
                  <c:v>6.4516666666666667E-2</c:v>
                </c:pt>
                <c:pt idx="19">
                  <c:v>6.8066666666666664E-2</c:v>
                </c:pt>
                <c:pt idx="20">
                  <c:v>7.1616666666666662E-2</c:v>
                </c:pt>
                <c:pt idx="21">
                  <c:v>7.513333333333333E-2</c:v>
                </c:pt>
                <c:pt idx="22">
                  <c:v>7.8650000000000012E-2</c:v>
                </c:pt>
                <c:pt idx="23">
                  <c:v>8.2166666666666666E-2</c:v>
                </c:pt>
                <c:pt idx="24">
                  <c:v>8.5683333333333334E-2</c:v>
                </c:pt>
                <c:pt idx="25">
                  <c:v>8.9200000000000002E-2</c:v>
                </c:pt>
                <c:pt idx="26">
                  <c:v>9.2716666666666656E-2</c:v>
                </c:pt>
                <c:pt idx="27">
                  <c:v>9.6250000000000002E-2</c:v>
                </c:pt>
                <c:pt idx="28">
                  <c:v>9.9766666666666656E-2</c:v>
                </c:pt>
                <c:pt idx="29">
                  <c:v>0.10328333333333334</c:v>
                </c:pt>
                <c:pt idx="30">
                  <c:v>0.10680000000000001</c:v>
                </c:pt>
                <c:pt idx="31">
                  <c:v>0.11031666666666666</c:v>
                </c:pt>
                <c:pt idx="32">
                  <c:v>0.11383333333333333</c:v>
                </c:pt>
                <c:pt idx="33">
                  <c:v>0.11735000000000001</c:v>
                </c:pt>
                <c:pt idx="34">
                  <c:v>0.12086666666666666</c:v>
                </c:pt>
                <c:pt idx="35">
                  <c:v>0.12440000000000001</c:v>
                </c:pt>
                <c:pt idx="36">
                  <c:v>0.12793333333333334</c:v>
                </c:pt>
                <c:pt idx="37">
                  <c:v>0.13146666666666668</c:v>
                </c:pt>
                <c:pt idx="38">
                  <c:v>0.13499999999999998</c:v>
                </c:pt>
                <c:pt idx="39">
                  <c:v>0.13855000000000001</c:v>
                </c:pt>
                <c:pt idx="40">
                  <c:v>0.1421</c:v>
                </c:pt>
                <c:pt idx="41">
                  <c:v>0.14565</c:v>
                </c:pt>
                <c:pt idx="42">
                  <c:v>0.14918333333333333</c:v>
                </c:pt>
                <c:pt idx="43">
                  <c:v>0.15271666666666667</c:v>
                </c:pt>
                <c:pt idx="44">
                  <c:v>0.15625</c:v>
                </c:pt>
                <c:pt idx="45">
                  <c:v>0.1598</c:v>
                </c:pt>
                <c:pt idx="46">
                  <c:v>0.16335</c:v>
                </c:pt>
                <c:pt idx="47">
                  <c:v>0.16686666666666666</c:v>
                </c:pt>
                <c:pt idx="48">
                  <c:v>0.17038333333333336</c:v>
                </c:pt>
                <c:pt idx="49">
                  <c:v>0.1739</c:v>
                </c:pt>
                <c:pt idx="50">
                  <c:v>0.17741666666666667</c:v>
                </c:pt>
                <c:pt idx="51">
                  <c:v>0.18093333333333333</c:v>
                </c:pt>
                <c:pt idx="52">
                  <c:v>0.18445</c:v>
                </c:pt>
                <c:pt idx="53">
                  <c:v>0.18798333333333334</c:v>
                </c:pt>
                <c:pt idx="54">
                  <c:v>0.1915</c:v>
                </c:pt>
                <c:pt idx="55">
                  <c:v>0.19501666666666667</c:v>
                </c:pt>
                <c:pt idx="56">
                  <c:v>0.19853333333333334</c:v>
                </c:pt>
                <c:pt idx="57">
                  <c:v>0.20204999999999998</c:v>
                </c:pt>
                <c:pt idx="58">
                  <c:v>0.20556666666666665</c:v>
                </c:pt>
                <c:pt idx="59">
                  <c:v>0.20908333333333334</c:v>
                </c:pt>
                <c:pt idx="60">
                  <c:v>0.21260000000000001</c:v>
                </c:pt>
                <c:pt idx="61">
                  <c:v>0.21613333333333334</c:v>
                </c:pt>
                <c:pt idx="62">
                  <c:v>0.21966666666666665</c:v>
                </c:pt>
                <c:pt idx="63">
                  <c:v>0.22319999999999998</c:v>
                </c:pt>
                <c:pt idx="64">
                  <c:v>0.22673333333333331</c:v>
                </c:pt>
                <c:pt idx="65">
                  <c:v>0.23028333333333334</c:v>
                </c:pt>
                <c:pt idx="66">
                  <c:v>0.23383333333333331</c:v>
                </c:pt>
                <c:pt idx="67">
                  <c:v>0.23738333333333334</c:v>
                </c:pt>
                <c:pt idx="68">
                  <c:v>0.24091666666666667</c:v>
                </c:pt>
                <c:pt idx="69">
                  <c:v>0.24445</c:v>
                </c:pt>
                <c:pt idx="70">
                  <c:v>0.24798333333333333</c:v>
                </c:pt>
                <c:pt idx="71">
                  <c:v>0.25153333333333333</c:v>
                </c:pt>
                <c:pt idx="72">
                  <c:v>0.25508333333333333</c:v>
                </c:pt>
                <c:pt idx="73">
                  <c:v>0.2586</c:v>
                </c:pt>
                <c:pt idx="74">
                  <c:v>0.26211666666666666</c:v>
                </c:pt>
                <c:pt idx="75">
                  <c:v>0.26563333333333333</c:v>
                </c:pt>
                <c:pt idx="76">
                  <c:v>0.26915</c:v>
                </c:pt>
                <c:pt idx="77">
                  <c:v>0.27266666666666667</c:v>
                </c:pt>
                <c:pt idx="78">
                  <c:v>0.27618333333333334</c:v>
                </c:pt>
                <c:pt idx="79">
                  <c:v>0.27971666666666667</c:v>
                </c:pt>
                <c:pt idx="80">
                  <c:v>0.28323333333333334</c:v>
                </c:pt>
                <c:pt idx="81">
                  <c:v>0.28674999999999995</c:v>
                </c:pt>
                <c:pt idx="82">
                  <c:v>0.29026666666666667</c:v>
                </c:pt>
                <c:pt idx="83">
                  <c:v>0.29378333333333334</c:v>
                </c:pt>
                <c:pt idx="84">
                  <c:v>0.29730000000000001</c:v>
                </c:pt>
                <c:pt idx="85">
                  <c:v>0.30081666666666668</c:v>
                </c:pt>
                <c:pt idx="86">
                  <c:v>0.30433333333333334</c:v>
                </c:pt>
                <c:pt idx="87">
                  <c:v>0.30786666666666668</c:v>
                </c:pt>
                <c:pt idx="88">
                  <c:v>0.31140000000000001</c:v>
                </c:pt>
                <c:pt idx="89">
                  <c:v>0.31493333333333334</c:v>
                </c:pt>
                <c:pt idx="90">
                  <c:v>0.31846666666666668</c:v>
                </c:pt>
                <c:pt idx="91">
                  <c:v>0.32201666666666667</c:v>
                </c:pt>
                <c:pt idx="92">
                  <c:v>0.32556666666666667</c:v>
                </c:pt>
                <c:pt idx="93">
                  <c:v>0.32911666666666667</c:v>
                </c:pt>
                <c:pt idx="94">
                  <c:v>0.33265</c:v>
                </c:pt>
                <c:pt idx="95">
                  <c:v>0.33618333333333333</c:v>
                </c:pt>
                <c:pt idx="96">
                  <c:v>0.33971666666666667</c:v>
                </c:pt>
                <c:pt idx="97">
                  <c:v>0.34326666666666666</c:v>
                </c:pt>
                <c:pt idx="98">
                  <c:v>0.34681666666666666</c:v>
                </c:pt>
                <c:pt idx="99">
                  <c:v>0.35033333333333333</c:v>
                </c:pt>
                <c:pt idx="100">
                  <c:v>0.35385000000000005</c:v>
                </c:pt>
                <c:pt idx="101">
                  <c:v>0.35736666666666667</c:v>
                </c:pt>
                <c:pt idx="102">
                  <c:v>0.36088333333333333</c:v>
                </c:pt>
                <c:pt idx="103">
                  <c:v>0.3644</c:v>
                </c:pt>
                <c:pt idx="104">
                  <c:v>0.36791666666666667</c:v>
                </c:pt>
                <c:pt idx="105">
                  <c:v>0.37145</c:v>
                </c:pt>
                <c:pt idx="106">
                  <c:v>0.37496666666666667</c:v>
                </c:pt>
                <c:pt idx="107">
                  <c:v>0.37848333333333334</c:v>
                </c:pt>
                <c:pt idx="108">
                  <c:v>0.38200000000000001</c:v>
                </c:pt>
                <c:pt idx="109">
                  <c:v>0.38551666666666667</c:v>
                </c:pt>
                <c:pt idx="110">
                  <c:v>0.38903333333333329</c:v>
                </c:pt>
                <c:pt idx="111">
                  <c:v>0.39255000000000001</c:v>
                </c:pt>
                <c:pt idx="112">
                  <c:v>0.39606666666666668</c:v>
                </c:pt>
                <c:pt idx="113">
                  <c:v>0.39960000000000001</c:v>
                </c:pt>
                <c:pt idx="114">
                  <c:v>0.40313333333333329</c:v>
                </c:pt>
                <c:pt idx="115">
                  <c:v>0.40666666666666662</c:v>
                </c:pt>
                <c:pt idx="116">
                  <c:v>0.41019999999999995</c:v>
                </c:pt>
                <c:pt idx="117">
                  <c:v>0.41375000000000001</c:v>
                </c:pt>
                <c:pt idx="118">
                  <c:v>0.4173</c:v>
                </c:pt>
                <c:pt idx="119">
                  <c:v>0.42085</c:v>
                </c:pt>
                <c:pt idx="120">
                  <c:v>0.42438333333333333</c:v>
                </c:pt>
                <c:pt idx="121">
                  <c:v>0.42791666666666667</c:v>
                </c:pt>
                <c:pt idx="122">
                  <c:v>0.43145</c:v>
                </c:pt>
                <c:pt idx="123">
                  <c:v>0.435</c:v>
                </c:pt>
                <c:pt idx="124">
                  <c:v>0.43855</c:v>
                </c:pt>
                <c:pt idx="125">
                  <c:v>0.44206666666666666</c:v>
                </c:pt>
                <c:pt idx="126">
                  <c:v>0.44558333333333333</c:v>
                </c:pt>
                <c:pt idx="127">
                  <c:v>0.4491</c:v>
                </c:pt>
                <c:pt idx="128">
                  <c:v>0.45261666666666667</c:v>
                </c:pt>
                <c:pt idx="129">
                  <c:v>0.45613333333333334</c:v>
                </c:pt>
                <c:pt idx="130">
                  <c:v>0.45965</c:v>
                </c:pt>
                <c:pt idx="131">
                  <c:v>0.46318333333333334</c:v>
                </c:pt>
                <c:pt idx="132">
                  <c:v>0.4667</c:v>
                </c:pt>
                <c:pt idx="133">
                  <c:v>0.47021666666666667</c:v>
                </c:pt>
                <c:pt idx="134">
                  <c:v>0.47373333333333334</c:v>
                </c:pt>
                <c:pt idx="135">
                  <c:v>0.47725000000000001</c:v>
                </c:pt>
                <c:pt idx="136">
                  <c:v>0.48076666666666668</c:v>
                </c:pt>
                <c:pt idx="137">
                  <c:v>0.48428333333333329</c:v>
                </c:pt>
                <c:pt idx="138">
                  <c:v>0.48780000000000001</c:v>
                </c:pt>
                <c:pt idx="139">
                  <c:v>0.49133333333333334</c:v>
                </c:pt>
                <c:pt idx="140">
                  <c:v>0.49486666666666668</c:v>
                </c:pt>
                <c:pt idx="141">
                  <c:v>0.49841666666666667</c:v>
                </c:pt>
                <c:pt idx="142">
                  <c:v>0.50195000000000001</c:v>
                </c:pt>
                <c:pt idx="143">
                  <c:v>0.50549999999999995</c:v>
                </c:pt>
                <c:pt idx="144">
                  <c:v>0.50905</c:v>
                </c:pt>
                <c:pt idx="145">
                  <c:v>0.51260000000000006</c:v>
                </c:pt>
                <c:pt idx="146">
                  <c:v>0.51615</c:v>
                </c:pt>
                <c:pt idx="147">
                  <c:v>0.51969999999999994</c:v>
                </c:pt>
                <c:pt idx="148">
                  <c:v>0.52324999999999999</c:v>
                </c:pt>
                <c:pt idx="149">
                  <c:v>0.52678333333333327</c:v>
                </c:pt>
                <c:pt idx="150">
                  <c:v>0.53031666666666666</c:v>
                </c:pt>
                <c:pt idx="151">
                  <c:v>0.53384999999999994</c:v>
                </c:pt>
                <c:pt idx="152">
                  <c:v>0.53739999999999999</c:v>
                </c:pt>
                <c:pt idx="153">
                  <c:v>0.54095000000000004</c:v>
                </c:pt>
                <c:pt idx="154">
                  <c:v>0.54446666666666665</c:v>
                </c:pt>
                <c:pt idx="155">
                  <c:v>0.54798333333333327</c:v>
                </c:pt>
                <c:pt idx="156">
                  <c:v>0.55153333333333332</c:v>
                </c:pt>
                <c:pt idx="157">
                  <c:v>0.55508333333333337</c:v>
                </c:pt>
                <c:pt idx="158">
                  <c:v>0.55861666666666676</c:v>
                </c:pt>
                <c:pt idx="159">
                  <c:v>0.56215000000000004</c:v>
                </c:pt>
                <c:pt idx="160">
                  <c:v>0.56568333333333343</c:v>
                </c:pt>
                <c:pt idx="161">
                  <c:v>0.56923333333333337</c:v>
                </c:pt>
                <c:pt idx="162">
                  <c:v>0.57278333333333331</c:v>
                </c:pt>
                <c:pt idx="163">
                  <c:v>0.57633333333333325</c:v>
                </c:pt>
                <c:pt idx="164">
                  <c:v>0.57986666666666664</c:v>
                </c:pt>
                <c:pt idx="165">
                  <c:v>0.58339999999999992</c:v>
                </c:pt>
                <c:pt idx="166">
                  <c:v>0.58693333333333331</c:v>
                </c:pt>
                <c:pt idx="167">
                  <c:v>0.59048333333333336</c:v>
                </c:pt>
                <c:pt idx="168">
                  <c:v>0.59403333333333341</c:v>
                </c:pt>
                <c:pt idx="169">
                  <c:v>0.59758333333333324</c:v>
                </c:pt>
                <c:pt idx="170">
                  <c:v>0.60111666666666663</c:v>
                </c:pt>
                <c:pt idx="171">
                  <c:v>0.60465000000000002</c:v>
                </c:pt>
                <c:pt idx="172">
                  <c:v>0.6081833333333333</c:v>
                </c:pt>
                <c:pt idx="173">
                  <c:v>0.61173333333333335</c:v>
                </c:pt>
                <c:pt idx="174">
                  <c:v>0.6152833333333334</c:v>
                </c:pt>
                <c:pt idx="175">
                  <c:v>0.61883333333333335</c:v>
                </c:pt>
                <c:pt idx="176">
                  <c:v>0.62236666666666662</c:v>
                </c:pt>
                <c:pt idx="177">
                  <c:v>0.62590000000000001</c:v>
                </c:pt>
                <c:pt idx="178">
                  <c:v>0.62943333333333329</c:v>
                </c:pt>
                <c:pt idx="179">
                  <c:v>0.63298333333333334</c:v>
                </c:pt>
                <c:pt idx="180">
                  <c:v>0.63653333333333328</c:v>
                </c:pt>
                <c:pt idx="181">
                  <c:v>0.64008333333333334</c:v>
                </c:pt>
                <c:pt idx="182">
                  <c:v>0.64361666666666661</c:v>
                </c:pt>
                <c:pt idx="183">
                  <c:v>0.64715</c:v>
                </c:pt>
                <c:pt idx="184">
                  <c:v>0.65068333333333328</c:v>
                </c:pt>
                <c:pt idx="185">
                  <c:v>0.65423333333333333</c:v>
                </c:pt>
                <c:pt idx="186">
                  <c:v>0.65778333333333328</c:v>
                </c:pt>
                <c:pt idx="187">
                  <c:v>0.66133333333333333</c:v>
                </c:pt>
                <c:pt idx="188">
                  <c:v>0.66486666666666672</c:v>
                </c:pt>
                <c:pt idx="189">
                  <c:v>0.66841666666666666</c:v>
                </c:pt>
                <c:pt idx="190">
                  <c:v>0.6719666666666666</c:v>
                </c:pt>
                <c:pt idx="191">
                  <c:v>0.67551666666666665</c:v>
                </c:pt>
                <c:pt idx="192">
                  <c:v>0.67906666666666671</c:v>
                </c:pt>
                <c:pt idx="193">
                  <c:v>0.6826000000000001</c:v>
                </c:pt>
                <c:pt idx="194">
                  <c:v>0.68613333333333337</c:v>
                </c:pt>
                <c:pt idx="195">
                  <c:v>0.68966666666666676</c:v>
                </c:pt>
                <c:pt idx="196">
                  <c:v>0.6932166666666667</c:v>
                </c:pt>
                <c:pt idx="197">
                  <c:v>0.69676666666666665</c:v>
                </c:pt>
                <c:pt idx="198">
                  <c:v>0.70031666666666659</c:v>
                </c:pt>
                <c:pt idx="199">
                  <c:v>0.70384999999999998</c:v>
                </c:pt>
                <c:pt idx="200">
                  <c:v>0.70738333333333325</c:v>
                </c:pt>
                <c:pt idx="201">
                  <c:v>0.71093333333333331</c:v>
                </c:pt>
                <c:pt idx="202">
                  <c:v>0.71446666666666669</c:v>
                </c:pt>
                <c:pt idx="203">
                  <c:v>0.71801666666666675</c:v>
                </c:pt>
                <c:pt idx="204">
                  <c:v>0.72153333333333336</c:v>
                </c:pt>
                <c:pt idx="205">
                  <c:v>0.72504999999999997</c:v>
                </c:pt>
                <c:pt idx="206">
                  <c:v>0.7285666666666667</c:v>
                </c:pt>
                <c:pt idx="207">
                  <c:v>0.73208333333333331</c:v>
                </c:pt>
                <c:pt idx="208">
                  <c:v>0.73560000000000003</c:v>
                </c:pt>
                <c:pt idx="209">
                  <c:v>0.73911666666666664</c:v>
                </c:pt>
                <c:pt idx="210">
                  <c:v>0.74264999999999992</c:v>
                </c:pt>
                <c:pt idx="211">
                  <c:v>0.74616666666666676</c:v>
                </c:pt>
                <c:pt idx="212">
                  <c:v>0.74968333333333337</c:v>
                </c:pt>
                <c:pt idx="213">
                  <c:v>0.75319999999999998</c:v>
                </c:pt>
                <c:pt idx="214">
                  <c:v>0.75671666666666659</c:v>
                </c:pt>
                <c:pt idx="215">
                  <c:v>0.76023333333333332</c:v>
                </c:pt>
                <c:pt idx="216">
                  <c:v>0.76375000000000004</c:v>
                </c:pt>
                <c:pt idx="217">
                  <c:v>0.76726666666666665</c:v>
                </c:pt>
                <c:pt idx="218">
                  <c:v>0.77079999999999993</c:v>
                </c:pt>
                <c:pt idx="219">
                  <c:v>0.77433333333333332</c:v>
                </c:pt>
                <c:pt idx="220">
                  <c:v>0.7778666666666666</c:v>
                </c:pt>
                <c:pt idx="221">
                  <c:v>0.78139999999999998</c:v>
                </c:pt>
                <c:pt idx="222">
                  <c:v>0.78495000000000004</c:v>
                </c:pt>
                <c:pt idx="223">
                  <c:v>0.78850000000000009</c:v>
                </c:pt>
                <c:pt idx="224">
                  <c:v>0.79205000000000003</c:v>
                </c:pt>
                <c:pt idx="225">
                  <c:v>0.79558333333333331</c:v>
                </c:pt>
                <c:pt idx="226">
                  <c:v>0.7991166666666667</c:v>
                </c:pt>
                <c:pt idx="227">
                  <c:v>0.80264999999999997</c:v>
                </c:pt>
                <c:pt idx="228">
                  <c:v>0.80620000000000003</c:v>
                </c:pt>
                <c:pt idx="229">
                  <c:v>0.80974999999999997</c:v>
                </c:pt>
                <c:pt idx="230">
                  <c:v>0.81326666666666669</c:v>
                </c:pt>
                <c:pt idx="231">
                  <c:v>0.81678333333333331</c:v>
                </c:pt>
                <c:pt idx="232">
                  <c:v>0.82030000000000003</c:v>
                </c:pt>
                <c:pt idx="233">
                  <c:v>0.82381666666666675</c:v>
                </c:pt>
                <c:pt idx="234">
                  <c:v>0.82733333333333337</c:v>
                </c:pt>
                <c:pt idx="235">
                  <c:v>0.83084999999999998</c:v>
                </c:pt>
                <c:pt idx="236">
                  <c:v>0.83438333333333337</c:v>
                </c:pt>
                <c:pt idx="237">
                  <c:v>0.83789999999999998</c:v>
                </c:pt>
                <c:pt idx="238">
                  <c:v>0.8414166666666667</c:v>
                </c:pt>
                <c:pt idx="239">
                  <c:v>0.84493333333333331</c:v>
                </c:pt>
                <c:pt idx="240">
                  <c:v>0.84844999999999993</c:v>
                </c:pt>
                <c:pt idx="241">
                  <c:v>0.85196666666666665</c:v>
                </c:pt>
                <c:pt idx="242">
                  <c:v>0.85548333333333337</c:v>
                </c:pt>
                <c:pt idx="243">
                  <c:v>0.85899999999999999</c:v>
                </c:pt>
                <c:pt idx="244">
                  <c:v>0.86253333333333337</c:v>
                </c:pt>
                <c:pt idx="245">
                  <c:v>0.86606666666666665</c:v>
                </c:pt>
                <c:pt idx="246">
                  <c:v>0.86960000000000004</c:v>
                </c:pt>
                <c:pt idx="247">
                  <c:v>0.87313333333333332</c:v>
                </c:pt>
                <c:pt idx="248">
                  <c:v>0.87668333333333337</c:v>
                </c:pt>
                <c:pt idx="249">
                  <c:v>0.88023333333333331</c:v>
                </c:pt>
                <c:pt idx="250">
                  <c:v>0.88378333333333337</c:v>
                </c:pt>
                <c:pt idx="251">
                  <c:v>0.88731666666666664</c:v>
                </c:pt>
                <c:pt idx="252">
                  <c:v>0.89085000000000003</c:v>
                </c:pt>
                <c:pt idx="253">
                  <c:v>0.89438333333333331</c:v>
                </c:pt>
                <c:pt idx="254">
                  <c:v>0.89793333333333325</c:v>
                </c:pt>
                <c:pt idx="255">
                  <c:v>0.9014833333333333</c:v>
                </c:pt>
                <c:pt idx="256">
                  <c:v>0.90499999999999992</c:v>
                </c:pt>
                <c:pt idx="257">
                  <c:v>0.90851666666666675</c:v>
                </c:pt>
                <c:pt idx="258">
                  <c:v>0.91203333333333336</c:v>
                </c:pt>
                <c:pt idx="259">
                  <c:v>0.91554999999999997</c:v>
                </c:pt>
                <c:pt idx="260">
                  <c:v>0.91906666666666659</c:v>
                </c:pt>
                <c:pt idx="261">
                  <c:v>0.92258333333333331</c:v>
                </c:pt>
                <c:pt idx="262">
                  <c:v>0.9261166666666667</c:v>
                </c:pt>
                <c:pt idx="263">
                  <c:v>0.92963333333333331</c:v>
                </c:pt>
                <c:pt idx="264">
                  <c:v>0.93314999999999992</c:v>
                </c:pt>
                <c:pt idx="265">
                  <c:v>0.93666666666666676</c:v>
                </c:pt>
                <c:pt idx="266">
                  <c:v>0.94018333333333337</c:v>
                </c:pt>
                <c:pt idx="267">
                  <c:v>0.94369999999999998</c:v>
                </c:pt>
                <c:pt idx="268">
                  <c:v>0.9472166666666666</c:v>
                </c:pt>
                <c:pt idx="269">
                  <c:v>0.95073333333333332</c:v>
                </c:pt>
                <c:pt idx="270">
                  <c:v>0.95426666666666671</c:v>
                </c:pt>
                <c:pt idx="271">
                  <c:v>0.9578000000000001</c:v>
                </c:pt>
                <c:pt idx="272">
                  <c:v>0.96133333333333337</c:v>
                </c:pt>
                <c:pt idx="273">
                  <c:v>0.96486666666666676</c:v>
                </c:pt>
                <c:pt idx="274">
                  <c:v>0.96841666666666659</c:v>
                </c:pt>
                <c:pt idx="275">
                  <c:v>0.97196666666666665</c:v>
                </c:pt>
                <c:pt idx="276">
                  <c:v>0.9755166666666667</c:v>
                </c:pt>
                <c:pt idx="277">
                  <c:v>0.97905000000000009</c:v>
                </c:pt>
                <c:pt idx="278">
                  <c:v>0.98258333333333325</c:v>
                </c:pt>
                <c:pt idx="279">
                  <c:v>0.98611666666666664</c:v>
                </c:pt>
                <c:pt idx="280">
                  <c:v>0.98966666666666669</c:v>
                </c:pt>
                <c:pt idx="281">
                  <c:v>0.99321666666666675</c:v>
                </c:pt>
                <c:pt idx="282">
                  <c:v>0.99673333333333336</c:v>
                </c:pt>
                <c:pt idx="283">
                  <c:v>1.0002500000000001</c:v>
                </c:pt>
                <c:pt idx="284">
                  <c:v>1.0037666666666667</c:v>
                </c:pt>
                <c:pt idx="285">
                  <c:v>1.0072833333333333</c:v>
                </c:pt>
                <c:pt idx="286">
                  <c:v>1.0108000000000001</c:v>
                </c:pt>
                <c:pt idx="287">
                  <c:v>1.0143166666666668</c:v>
                </c:pt>
                <c:pt idx="288">
                  <c:v>1.0178499999999999</c:v>
                </c:pt>
                <c:pt idx="289">
                  <c:v>1.0213666666666665</c:v>
                </c:pt>
                <c:pt idx="290">
                  <c:v>1.0248999999999999</c:v>
                </c:pt>
                <c:pt idx="291">
                  <c:v>1.0284333333333333</c:v>
                </c:pt>
                <c:pt idx="292">
                  <c:v>1.0319499999999999</c:v>
                </c:pt>
                <c:pt idx="293">
                  <c:v>1.0355000000000001</c:v>
                </c:pt>
                <c:pt idx="294">
                  <c:v>1.0390166666666667</c:v>
                </c:pt>
                <c:pt idx="295">
                  <c:v>1.0425333333333333</c:v>
                </c:pt>
                <c:pt idx="296">
                  <c:v>1.0460833333333333</c:v>
                </c:pt>
                <c:pt idx="297">
                  <c:v>1.0496000000000001</c:v>
                </c:pt>
                <c:pt idx="298">
                  <c:v>1.0531333333333335</c:v>
                </c:pt>
                <c:pt idx="299">
                  <c:v>1.0566833333333334</c:v>
                </c:pt>
                <c:pt idx="300">
                  <c:v>1.0602333333333334</c:v>
                </c:pt>
                <c:pt idx="301">
                  <c:v>1.0637833333333333</c:v>
                </c:pt>
                <c:pt idx="302">
                  <c:v>1.0673333333333335</c:v>
                </c:pt>
                <c:pt idx="303">
                  <c:v>1.0709000000000002</c:v>
                </c:pt>
                <c:pt idx="304">
                  <c:v>1.0744499999999999</c:v>
                </c:pt>
                <c:pt idx="305">
                  <c:v>1.0780000000000001</c:v>
                </c:pt>
                <c:pt idx="306">
                  <c:v>1.0815666666666668</c:v>
                </c:pt>
                <c:pt idx="307">
                  <c:v>1.0851166666666667</c:v>
                </c:pt>
                <c:pt idx="308">
                  <c:v>1.0886666666666664</c:v>
                </c:pt>
                <c:pt idx="309">
                  <c:v>1.0922333333333334</c:v>
                </c:pt>
                <c:pt idx="310">
                  <c:v>1.0957833333333333</c:v>
                </c:pt>
                <c:pt idx="311">
                  <c:v>1.0993333333333333</c:v>
                </c:pt>
                <c:pt idx="312">
                  <c:v>1.1029000000000002</c:v>
                </c:pt>
                <c:pt idx="313">
                  <c:v>1.1064499999999999</c:v>
                </c:pt>
                <c:pt idx="314">
                  <c:v>1.1099999999999999</c:v>
                </c:pt>
                <c:pt idx="315">
                  <c:v>1.1135666666666666</c:v>
                </c:pt>
                <c:pt idx="316">
                  <c:v>1.1171166666666668</c:v>
                </c:pt>
                <c:pt idx="317">
                  <c:v>1.1206666666666665</c:v>
                </c:pt>
                <c:pt idx="318">
                  <c:v>1.1242333333333332</c:v>
                </c:pt>
                <c:pt idx="319">
                  <c:v>1.1277833333333334</c:v>
                </c:pt>
                <c:pt idx="320">
                  <c:v>1.1313333333333333</c:v>
                </c:pt>
                <c:pt idx="321">
                  <c:v>1.1348999999999998</c:v>
                </c:pt>
                <c:pt idx="322">
                  <c:v>1.13845</c:v>
                </c:pt>
                <c:pt idx="323">
                  <c:v>1.1419999999999999</c:v>
                </c:pt>
                <c:pt idx="324">
                  <c:v>1.1455666666666666</c:v>
                </c:pt>
                <c:pt idx="325">
                  <c:v>1.1491166666666668</c:v>
                </c:pt>
                <c:pt idx="326">
                  <c:v>1.1526666666666665</c:v>
                </c:pt>
                <c:pt idx="327">
                  <c:v>1.1562333333333332</c:v>
                </c:pt>
                <c:pt idx="328">
                  <c:v>1.1597833333333334</c:v>
                </c:pt>
                <c:pt idx="329">
                  <c:v>1.1633333333333333</c:v>
                </c:pt>
                <c:pt idx="330">
                  <c:v>1.1668999999999998</c:v>
                </c:pt>
                <c:pt idx="331">
                  <c:v>1.17045</c:v>
                </c:pt>
                <c:pt idx="332">
                  <c:v>1.1739999999999999</c:v>
                </c:pt>
                <c:pt idx="333">
                  <c:v>1.1775666666666667</c:v>
                </c:pt>
                <c:pt idx="334">
                  <c:v>1.1811166666666668</c:v>
                </c:pt>
                <c:pt idx="335">
                  <c:v>1.1846666666666665</c:v>
                </c:pt>
                <c:pt idx="336">
                  <c:v>1.1882333333333333</c:v>
                </c:pt>
                <c:pt idx="337">
                  <c:v>1.1917833333333334</c:v>
                </c:pt>
                <c:pt idx="338">
                  <c:v>1.1953333333333334</c:v>
                </c:pt>
                <c:pt idx="339">
                  <c:v>1.1988999999999999</c:v>
                </c:pt>
                <c:pt idx="340">
                  <c:v>1.20245</c:v>
                </c:pt>
                <c:pt idx="341">
                  <c:v>1.206</c:v>
                </c:pt>
                <c:pt idx="342">
                  <c:v>1.2095666666666667</c:v>
                </c:pt>
                <c:pt idx="343">
                  <c:v>1.2131166666666668</c:v>
                </c:pt>
                <c:pt idx="344">
                  <c:v>1.2166666666666666</c:v>
                </c:pt>
                <c:pt idx="345">
                  <c:v>1.2202333333333333</c:v>
                </c:pt>
                <c:pt idx="346">
                  <c:v>1.2237833333333334</c:v>
                </c:pt>
                <c:pt idx="347">
                  <c:v>1.2273333333333334</c:v>
                </c:pt>
                <c:pt idx="348">
                  <c:v>1.2308999999999999</c:v>
                </c:pt>
                <c:pt idx="349">
                  <c:v>1.2344499999999998</c:v>
                </c:pt>
                <c:pt idx="350">
                  <c:v>1.238</c:v>
                </c:pt>
                <c:pt idx="351">
                  <c:v>1.2415666666666667</c:v>
                </c:pt>
                <c:pt idx="352">
                  <c:v>1.2451166666666666</c:v>
                </c:pt>
                <c:pt idx="353">
                  <c:v>1.2486666666666666</c:v>
                </c:pt>
                <c:pt idx="354">
                  <c:v>1.2522</c:v>
                </c:pt>
                <c:pt idx="355">
                  <c:v>1.2557333333333331</c:v>
                </c:pt>
                <c:pt idx="356">
                  <c:v>1.2592666666666665</c:v>
                </c:pt>
                <c:pt idx="357">
                  <c:v>1.2628166666666667</c:v>
                </c:pt>
                <c:pt idx="358">
                  <c:v>1.2663666666666666</c:v>
                </c:pt>
                <c:pt idx="359">
                  <c:v>1.2699166666666666</c:v>
                </c:pt>
                <c:pt idx="360">
                  <c:v>1.27345</c:v>
                </c:pt>
                <c:pt idx="361">
                  <c:v>1.2769833333333334</c:v>
                </c:pt>
                <c:pt idx="362">
                  <c:v>1.2805166666666667</c:v>
                </c:pt>
                <c:pt idx="363">
                  <c:v>1.2840666666666667</c:v>
                </c:pt>
                <c:pt idx="364">
                  <c:v>1.2876166666666669</c:v>
                </c:pt>
                <c:pt idx="365">
                  <c:v>1.2911333333333335</c:v>
                </c:pt>
                <c:pt idx="366">
                  <c:v>1.2946500000000001</c:v>
                </c:pt>
                <c:pt idx="367">
                  <c:v>1.2981666666666667</c:v>
                </c:pt>
                <c:pt idx="368">
                  <c:v>1.3016833333333333</c:v>
                </c:pt>
                <c:pt idx="369">
                  <c:v>1.3051999999999999</c:v>
                </c:pt>
                <c:pt idx="370">
                  <c:v>1.3087166666666665</c:v>
                </c:pt>
                <c:pt idx="371">
                  <c:v>1.3122499999999999</c:v>
                </c:pt>
                <c:pt idx="372">
                  <c:v>1.3157666666666665</c:v>
                </c:pt>
                <c:pt idx="373">
                  <c:v>1.3192833333333334</c:v>
                </c:pt>
                <c:pt idx="374">
                  <c:v>1.3228</c:v>
                </c:pt>
                <c:pt idx="375">
                  <c:v>1.3263166666666666</c:v>
                </c:pt>
                <c:pt idx="376">
                  <c:v>1.3298333333333334</c:v>
                </c:pt>
                <c:pt idx="377">
                  <c:v>1.33335</c:v>
                </c:pt>
                <c:pt idx="378">
                  <c:v>1.3368666666666666</c:v>
                </c:pt>
                <c:pt idx="379">
                  <c:v>1.3404</c:v>
                </c:pt>
                <c:pt idx="380">
                  <c:v>1.3439333333333332</c:v>
                </c:pt>
                <c:pt idx="381">
                  <c:v>1.3474666666666666</c:v>
                </c:pt>
                <c:pt idx="382">
                  <c:v>1.351</c:v>
                </c:pt>
                <c:pt idx="383">
                  <c:v>1.3545499999999999</c:v>
                </c:pt>
                <c:pt idx="384">
                  <c:v>1.3581000000000001</c:v>
                </c:pt>
                <c:pt idx="385">
                  <c:v>1.36165</c:v>
                </c:pt>
                <c:pt idx="386">
                  <c:v>1.3651833333333334</c:v>
                </c:pt>
                <c:pt idx="387">
                  <c:v>1.3687166666666668</c:v>
                </c:pt>
                <c:pt idx="388">
                  <c:v>1.37225</c:v>
                </c:pt>
                <c:pt idx="389">
                  <c:v>1.3758000000000001</c:v>
                </c:pt>
                <c:pt idx="390">
                  <c:v>1.3793499999999999</c:v>
                </c:pt>
                <c:pt idx="391">
                  <c:v>1.3828666666666665</c:v>
                </c:pt>
                <c:pt idx="392">
                  <c:v>1.3863833333333335</c:v>
                </c:pt>
                <c:pt idx="393">
                  <c:v>1.3899000000000001</c:v>
                </c:pt>
                <c:pt idx="394">
                  <c:v>1.3934166666666667</c:v>
                </c:pt>
                <c:pt idx="395">
                  <c:v>1.3969333333333334</c:v>
                </c:pt>
                <c:pt idx="396">
                  <c:v>1.40045</c:v>
                </c:pt>
                <c:pt idx="397">
                  <c:v>1.4039833333333334</c:v>
                </c:pt>
                <c:pt idx="398">
                  <c:v>1.4075</c:v>
                </c:pt>
                <c:pt idx="399">
                  <c:v>1.4110166666666666</c:v>
                </c:pt>
                <c:pt idx="400">
                  <c:v>1.4145333333333334</c:v>
                </c:pt>
                <c:pt idx="401">
                  <c:v>1.41805</c:v>
                </c:pt>
                <c:pt idx="402">
                  <c:v>1.4215666666666666</c:v>
                </c:pt>
                <c:pt idx="403">
                  <c:v>1.4250833333333333</c:v>
                </c:pt>
                <c:pt idx="404">
                  <c:v>1.4285999999999999</c:v>
                </c:pt>
                <c:pt idx="405">
                  <c:v>1.4321333333333333</c:v>
                </c:pt>
                <c:pt idx="406">
                  <c:v>1.4356666666666666</c:v>
                </c:pt>
                <c:pt idx="407">
                  <c:v>1.4392</c:v>
                </c:pt>
                <c:pt idx="408">
                  <c:v>1.4427333333333332</c:v>
                </c:pt>
                <c:pt idx="409">
                  <c:v>1.4462833333333334</c:v>
                </c:pt>
                <c:pt idx="410">
                  <c:v>1.4498333333333333</c:v>
                </c:pt>
                <c:pt idx="411">
                  <c:v>1.4533833333333335</c:v>
                </c:pt>
                <c:pt idx="412">
                  <c:v>1.4569166666666669</c:v>
                </c:pt>
                <c:pt idx="413">
                  <c:v>1.46045</c:v>
                </c:pt>
                <c:pt idx="414">
                  <c:v>1.4639833333333334</c:v>
                </c:pt>
                <c:pt idx="415">
                  <c:v>1.4675333333333334</c:v>
                </c:pt>
                <c:pt idx="416">
                  <c:v>1.4710833333333333</c:v>
                </c:pt>
                <c:pt idx="417">
                  <c:v>1.4745999999999999</c:v>
                </c:pt>
                <c:pt idx="418">
                  <c:v>1.4781166666666665</c:v>
                </c:pt>
                <c:pt idx="419">
                  <c:v>1.4816333333333334</c:v>
                </c:pt>
                <c:pt idx="420">
                  <c:v>1.48515</c:v>
                </c:pt>
                <c:pt idx="421">
                  <c:v>1.4886666666666666</c:v>
                </c:pt>
                <c:pt idx="422">
                  <c:v>1.4921833333333334</c:v>
                </c:pt>
                <c:pt idx="423">
                  <c:v>1.4957166666666666</c:v>
                </c:pt>
                <c:pt idx="424">
                  <c:v>1.4992333333333332</c:v>
                </c:pt>
                <c:pt idx="425">
                  <c:v>1.50275</c:v>
                </c:pt>
                <c:pt idx="426">
                  <c:v>1.5062666666666666</c:v>
                </c:pt>
                <c:pt idx="427">
                  <c:v>1.5097833333333335</c:v>
                </c:pt>
                <c:pt idx="428">
                  <c:v>1.5133000000000001</c:v>
                </c:pt>
                <c:pt idx="429">
                  <c:v>1.5168166666666667</c:v>
                </c:pt>
                <c:pt idx="430">
                  <c:v>1.5203333333333333</c:v>
                </c:pt>
                <c:pt idx="431">
                  <c:v>1.5238666666666667</c:v>
                </c:pt>
                <c:pt idx="432">
                  <c:v>1.5274000000000001</c:v>
                </c:pt>
                <c:pt idx="433">
                  <c:v>1.5309333333333333</c:v>
                </c:pt>
                <c:pt idx="434">
                  <c:v>1.5344666666666666</c:v>
                </c:pt>
                <c:pt idx="435">
                  <c:v>1.5380166666666668</c:v>
                </c:pt>
                <c:pt idx="436">
                  <c:v>1.5415666666666668</c:v>
                </c:pt>
                <c:pt idx="437">
                  <c:v>1.5451166666666665</c:v>
                </c:pt>
                <c:pt idx="438">
                  <c:v>1.5486499999999999</c:v>
                </c:pt>
                <c:pt idx="439">
                  <c:v>1.5521833333333332</c:v>
                </c:pt>
                <c:pt idx="440">
                  <c:v>1.5557166666666666</c:v>
                </c:pt>
                <c:pt idx="441">
                  <c:v>1.5592666666666666</c:v>
                </c:pt>
                <c:pt idx="442">
                  <c:v>1.5628166666666667</c:v>
                </c:pt>
                <c:pt idx="443">
                  <c:v>1.5663333333333334</c:v>
                </c:pt>
                <c:pt idx="444">
                  <c:v>1.56985</c:v>
                </c:pt>
                <c:pt idx="445">
                  <c:v>1.5733666666666666</c:v>
                </c:pt>
                <c:pt idx="446">
                  <c:v>1.5768833333333334</c:v>
                </c:pt>
                <c:pt idx="447">
                  <c:v>1.5804</c:v>
                </c:pt>
                <c:pt idx="448">
                  <c:v>1.5839166666666666</c:v>
                </c:pt>
                <c:pt idx="449">
                  <c:v>1.58745</c:v>
                </c:pt>
                <c:pt idx="450">
                  <c:v>1.5909666666666666</c:v>
                </c:pt>
                <c:pt idx="451">
                  <c:v>1.5944833333333333</c:v>
                </c:pt>
                <c:pt idx="452">
                  <c:v>1.5979999999999999</c:v>
                </c:pt>
                <c:pt idx="453">
                  <c:v>1.6015166666666665</c:v>
                </c:pt>
                <c:pt idx="454">
                  <c:v>1.6050333333333335</c:v>
                </c:pt>
                <c:pt idx="455">
                  <c:v>1.6085500000000001</c:v>
                </c:pt>
                <c:pt idx="456">
                  <c:v>1.6120666666666668</c:v>
                </c:pt>
                <c:pt idx="457">
                  <c:v>1.6156000000000001</c:v>
                </c:pt>
                <c:pt idx="458">
                  <c:v>1.6191333333333333</c:v>
                </c:pt>
                <c:pt idx="459">
                  <c:v>1.6226666666666667</c:v>
                </c:pt>
                <c:pt idx="460">
                  <c:v>1.6262000000000001</c:v>
                </c:pt>
                <c:pt idx="461">
                  <c:v>1.62975</c:v>
                </c:pt>
                <c:pt idx="462">
                  <c:v>1.6333</c:v>
                </c:pt>
                <c:pt idx="463">
                  <c:v>1.6368499999999999</c:v>
                </c:pt>
                <c:pt idx="464">
                  <c:v>1.6403833333333333</c:v>
                </c:pt>
                <c:pt idx="465">
                  <c:v>1.6439166666666667</c:v>
                </c:pt>
                <c:pt idx="466">
                  <c:v>1.6474499999999999</c:v>
                </c:pt>
                <c:pt idx="467">
                  <c:v>1.651</c:v>
                </c:pt>
                <c:pt idx="468">
                  <c:v>1.65455</c:v>
                </c:pt>
                <c:pt idx="469">
                  <c:v>1.6580666666666666</c:v>
                </c:pt>
                <c:pt idx="470">
                  <c:v>1.6615833333333332</c:v>
                </c:pt>
                <c:pt idx="471">
                  <c:v>1.6651</c:v>
                </c:pt>
                <c:pt idx="472">
                  <c:v>1.6686166666666666</c:v>
                </c:pt>
                <c:pt idx="473">
                  <c:v>1.6721333333333335</c:v>
                </c:pt>
                <c:pt idx="474">
                  <c:v>1.6756500000000001</c:v>
                </c:pt>
                <c:pt idx="475">
                  <c:v>1.6791833333333335</c:v>
                </c:pt>
                <c:pt idx="476">
                  <c:v>1.6827000000000001</c:v>
                </c:pt>
                <c:pt idx="477">
                  <c:v>1.6862166666666667</c:v>
                </c:pt>
                <c:pt idx="478">
                  <c:v>1.6897333333333333</c:v>
                </c:pt>
                <c:pt idx="479">
                  <c:v>1.6932833333333333</c:v>
                </c:pt>
                <c:pt idx="480">
                  <c:v>1.6968333333333334</c:v>
                </c:pt>
                <c:pt idx="481">
                  <c:v>1.7003666666666668</c:v>
                </c:pt>
                <c:pt idx="482">
                  <c:v>1.7039166666666667</c:v>
                </c:pt>
                <c:pt idx="483">
                  <c:v>1.7074666666666665</c:v>
                </c:pt>
                <c:pt idx="484">
                  <c:v>1.7110166666666666</c:v>
                </c:pt>
                <c:pt idx="485">
                  <c:v>1.71455</c:v>
                </c:pt>
                <c:pt idx="486">
                  <c:v>1.7180833333333332</c:v>
                </c:pt>
                <c:pt idx="487">
                  <c:v>1.7216166666666666</c:v>
                </c:pt>
                <c:pt idx="488">
                  <c:v>1.7251666666666667</c:v>
                </c:pt>
                <c:pt idx="489">
                  <c:v>1.7287166666666667</c:v>
                </c:pt>
                <c:pt idx="490">
                  <c:v>1.7322666666666668</c:v>
                </c:pt>
                <c:pt idx="491">
                  <c:v>1.7358</c:v>
                </c:pt>
                <c:pt idx="492">
                  <c:v>1.7393500000000002</c:v>
                </c:pt>
                <c:pt idx="493">
                  <c:v>1.7428999999999999</c:v>
                </c:pt>
                <c:pt idx="494">
                  <c:v>1.7464500000000001</c:v>
                </c:pt>
                <c:pt idx="495">
                  <c:v>1.75</c:v>
                </c:pt>
                <c:pt idx="496">
                  <c:v>1.7535666666666667</c:v>
                </c:pt>
                <c:pt idx="497">
                  <c:v>1.7571166666666669</c:v>
                </c:pt>
                <c:pt idx="498">
                  <c:v>1.7606666666666666</c:v>
                </c:pt>
                <c:pt idx="499">
                  <c:v>1.7642333333333333</c:v>
                </c:pt>
                <c:pt idx="500">
                  <c:v>1.7677833333333333</c:v>
                </c:pt>
                <c:pt idx="501">
                  <c:v>1.7713333333333334</c:v>
                </c:pt>
                <c:pt idx="502">
                  <c:v>1.7748999999999999</c:v>
                </c:pt>
                <c:pt idx="503">
                  <c:v>1.7784499999999999</c:v>
                </c:pt>
                <c:pt idx="504">
                  <c:v>1.782</c:v>
                </c:pt>
                <c:pt idx="505">
                  <c:v>1.7855666666666667</c:v>
                </c:pt>
                <c:pt idx="506">
                  <c:v>1.7891166666666665</c:v>
                </c:pt>
                <c:pt idx="507">
                  <c:v>1.7926666666666666</c:v>
                </c:pt>
                <c:pt idx="508">
                  <c:v>1.7962333333333333</c:v>
                </c:pt>
                <c:pt idx="509">
                  <c:v>1.7997833333333333</c:v>
                </c:pt>
                <c:pt idx="510">
                  <c:v>1.8033333333333335</c:v>
                </c:pt>
                <c:pt idx="511">
                  <c:v>1.8069</c:v>
                </c:pt>
                <c:pt idx="512">
                  <c:v>1.8104499999999999</c:v>
                </c:pt>
                <c:pt idx="513">
                  <c:v>1.8140000000000001</c:v>
                </c:pt>
                <c:pt idx="514">
                  <c:v>1.8175666666666668</c:v>
                </c:pt>
                <c:pt idx="515">
                  <c:v>1.8211166666666665</c:v>
                </c:pt>
                <c:pt idx="516">
                  <c:v>1.8246666666666667</c:v>
                </c:pt>
                <c:pt idx="517">
                  <c:v>1.8282333333333334</c:v>
                </c:pt>
                <c:pt idx="518">
                  <c:v>1.8317833333333333</c:v>
                </c:pt>
                <c:pt idx="519">
                  <c:v>1.8353333333333335</c:v>
                </c:pt>
                <c:pt idx="520">
                  <c:v>1.8389</c:v>
                </c:pt>
                <c:pt idx="521">
                  <c:v>1.8424499999999999</c:v>
                </c:pt>
                <c:pt idx="522">
                  <c:v>1.8460000000000001</c:v>
                </c:pt>
                <c:pt idx="523">
                  <c:v>1.8495666666666668</c:v>
                </c:pt>
                <c:pt idx="524">
                  <c:v>1.8531166666666665</c:v>
                </c:pt>
                <c:pt idx="525">
                  <c:v>1.8566666666666667</c:v>
                </c:pt>
                <c:pt idx="526">
                  <c:v>1.8601999999999999</c:v>
                </c:pt>
                <c:pt idx="527">
                  <c:v>1.86375</c:v>
                </c:pt>
                <c:pt idx="528">
                  <c:v>1.8673</c:v>
                </c:pt>
                <c:pt idx="529">
                  <c:v>1.8708333333333333</c:v>
                </c:pt>
                <c:pt idx="530">
                  <c:v>1.8743666666666667</c:v>
                </c:pt>
                <c:pt idx="531">
                  <c:v>1.8779166666666667</c:v>
                </c:pt>
                <c:pt idx="532">
                  <c:v>1.8814500000000001</c:v>
                </c:pt>
                <c:pt idx="533">
                  <c:v>1.885</c:v>
                </c:pt>
                <c:pt idx="534">
                  <c:v>1.8885333333333334</c:v>
                </c:pt>
                <c:pt idx="535">
                  <c:v>1.8920833333333333</c:v>
                </c:pt>
                <c:pt idx="536">
                  <c:v>1.8956166666666665</c:v>
                </c:pt>
                <c:pt idx="537">
                  <c:v>1.8991666666666667</c:v>
                </c:pt>
                <c:pt idx="538">
                  <c:v>1.9026833333333333</c:v>
                </c:pt>
                <c:pt idx="539">
                  <c:v>1.9062166666666667</c:v>
                </c:pt>
                <c:pt idx="540">
                  <c:v>1.9097499999999998</c:v>
                </c:pt>
                <c:pt idx="541">
                  <c:v>1.9132666666666667</c:v>
                </c:pt>
                <c:pt idx="542">
                  <c:v>1.9167999999999998</c:v>
                </c:pt>
                <c:pt idx="543">
                  <c:v>1.9203333333333332</c:v>
                </c:pt>
                <c:pt idx="544">
                  <c:v>1.9238500000000001</c:v>
                </c:pt>
                <c:pt idx="545">
                  <c:v>1.9273833333333334</c:v>
                </c:pt>
                <c:pt idx="546">
                  <c:v>1.9309166666666668</c:v>
                </c:pt>
                <c:pt idx="547">
                  <c:v>1.9344333333333334</c:v>
                </c:pt>
                <c:pt idx="548">
                  <c:v>1.9379500000000001</c:v>
                </c:pt>
                <c:pt idx="549">
                  <c:v>1.9414666666666667</c:v>
                </c:pt>
                <c:pt idx="550">
                  <c:v>1.9449833333333333</c:v>
                </c:pt>
                <c:pt idx="551">
                  <c:v>1.9484999999999999</c:v>
                </c:pt>
                <c:pt idx="552">
                  <c:v>1.9520166666666665</c:v>
                </c:pt>
                <c:pt idx="553">
                  <c:v>1.9555333333333331</c:v>
                </c:pt>
                <c:pt idx="554">
                  <c:v>1.9590666666666665</c:v>
                </c:pt>
                <c:pt idx="555">
                  <c:v>1.9625999999999999</c:v>
                </c:pt>
                <c:pt idx="556">
                  <c:v>1.9661333333333333</c:v>
                </c:pt>
                <c:pt idx="557">
                  <c:v>1.9696666666666667</c:v>
                </c:pt>
                <c:pt idx="558">
                  <c:v>1.9732166666666666</c:v>
                </c:pt>
                <c:pt idx="559">
                  <c:v>1.9767666666666666</c:v>
                </c:pt>
                <c:pt idx="560">
                  <c:v>1.9803166666666667</c:v>
                </c:pt>
                <c:pt idx="561">
                  <c:v>1.9838500000000001</c:v>
                </c:pt>
                <c:pt idx="562">
                  <c:v>1.9873833333333333</c:v>
                </c:pt>
                <c:pt idx="563">
                  <c:v>1.9909166666666667</c:v>
                </c:pt>
                <c:pt idx="564">
                  <c:v>1.9944666666666668</c:v>
                </c:pt>
                <c:pt idx="565">
                  <c:v>1.9980166666666668</c:v>
                </c:pt>
                <c:pt idx="566">
                  <c:v>2.0015333333333332</c:v>
                </c:pt>
                <c:pt idx="567">
                  <c:v>2.0050499999999998</c:v>
                </c:pt>
                <c:pt idx="568">
                  <c:v>2.0085666666666664</c:v>
                </c:pt>
                <c:pt idx="569">
                  <c:v>2.0120833333333334</c:v>
                </c:pt>
                <c:pt idx="570">
                  <c:v>2.0156000000000001</c:v>
                </c:pt>
                <c:pt idx="571">
                  <c:v>2.0191166666666667</c:v>
                </c:pt>
                <c:pt idx="572">
                  <c:v>2.0226500000000001</c:v>
                </c:pt>
                <c:pt idx="573">
                  <c:v>2.0261666666666667</c:v>
                </c:pt>
                <c:pt idx="574">
                  <c:v>2.0296833333333333</c:v>
                </c:pt>
                <c:pt idx="575">
                  <c:v>2.0331999999999999</c:v>
                </c:pt>
                <c:pt idx="576">
                  <c:v>2.0367166666666665</c:v>
                </c:pt>
                <c:pt idx="577">
                  <c:v>2.0402333333333336</c:v>
                </c:pt>
                <c:pt idx="578">
                  <c:v>2.0437500000000002</c:v>
                </c:pt>
                <c:pt idx="579">
                  <c:v>2.0472666666666668</c:v>
                </c:pt>
                <c:pt idx="580">
                  <c:v>2.0508000000000002</c:v>
                </c:pt>
                <c:pt idx="581">
                  <c:v>2.0543333333333336</c:v>
                </c:pt>
                <c:pt idx="582">
                  <c:v>2.0578666666666665</c:v>
                </c:pt>
                <c:pt idx="583">
                  <c:v>2.0613999999999999</c:v>
                </c:pt>
                <c:pt idx="584">
                  <c:v>2.0649500000000001</c:v>
                </c:pt>
                <c:pt idx="585">
                  <c:v>2.0684999999999998</c:v>
                </c:pt>
                <c:pt idx="586">
                  <c:v>2.0720499999999999</c:v>
                </c:pt>
                <c:pt idx="587">
                  <c:v>2.0755833333333333</c:v>
                </c:pt>
                <c:pt idx="588">
                  <c:v>2.0791166666666667</c:v>
                </c:pt>
                <c:pt idx="589">
                  <c:v>2.0826500000000001</c:v>
                </c:pt>
                <c:pt idx="590">
                  <c:v>2.0861999999999998</c:v>
                </c:pt>
                <c:pt idx="591">
                  <c:v>2.08975</c:v>
                </c:pt>
                <c:pt idx="592">
                  <c:v>2.0932666666666666</c:v>
                </c:pt>
                <c:pt idx="593">
                  <c:v>2.0967833333333332</c:v>
                </c:pt>
                <c:pt idx="594">
                  <c:v>2.1002999999999998</c:v>
                </c:pt>
                <c:pt idx="595">
                  <c:v>2.1038166666666664</c:v>
                </c:pt>
                <c:pt idx="596">
                  <c:v>2.1073333333333335</c:v>
                </c:pt>
                <c:pt idx="597">
                  <c:v>2.1108500000000001</c:v>
                </c:pt>
                <c:pt idx="598">
                  <c:v>2.1143833333333335</c:v>
                </c:pt>
                <c:pt idx="599">
                  <c:v>2.1179000000000001</c:v>
                </c:pt>
                <c:pt idx="600">
                  <c:v>2.1214166666666667</c:v>
                </c:pt>
                <c:pt idx="601">
                  <c:v>2.1249333333333333</c:v>
                </c:pt>
                <c:pt idx="602">
                  <c:v>2.12845</c:v>
                </c:pt>
                <c:pt idx="603">
                  <c:v>2.1319666666666666</c:v>
                </c:pt>
                <c:pt idx="604">
                  <c:v>2.1354833333333332</c:v>
                </c:pt>
                <c:pt idx="605">
                  <c:v>2.1390000000000002</c:v>
                </c:pt>
                <c:pt idx="606">
                  <c:v>2.1425333333333332</c:v>
                </c:pt>
                <c:pt idx="607">
                  <c:v>2.146066666666667</c:v>
                </c:pt>
                <c:pt idx="608">
                  <c:v>2.1496</c:v>
                </c:pt>
                <c:pt idx="609">
                  <c:v>2.1531333333333333</c:v>
                </c:pt>
                <c:pt idx="610">
                  <c:v>2.1566833333333335</c:v>
                </c:pt>
                <c:pt idx="611">
                  <c:v>2.1602333333333332</c:v>
                </c:pt>
                <c:pt idx="612">
                  <c:v>2.1637833333333334</c:v>
                </c:pt>
                <c:pt idx="613">
                  <c:v>2.1673166666666663</c:v>
                </c:pt>
                <c:pt idx="614">
                  <c:v>2.1708500000000002</c:v>
                </c:pt>
                <c:pt idx="615">
                  <c:v>2.1743833333333331</c:v>
                </c:pt>
                <c:pt idx="616">
                  <c:v>2.1779333333333333</c:v>
                </c:pt>
                <c:pt idx="617">
                  <c:v>2.1814833333333334</c:v>
                </c:pt>
                <c:pt idx="618">
                  <c:v>2.1850000000000001</c:v>
                </c:pt>
                <c:pt idx="619">
                  <c:v>2.1885166666666667</c:v>
                </c:pt>
                <c:pt idx="620">
                  <c:v>2.1920333333333333</c:v>
                </c:pt>
                <c:pt idx="621">
                  <c:v>2.1955499999999999</c:v>
                </c:pt>
                <c:pt idx="622">
                  <c:v>2.1990666666666665</c:v>
                </c:pt>
                <c:pt idx="623">
                  <c:v>2.2025833333333336</c:v>
                </c:pt>
                <c:pt idx="624">
                  <c:v>2.2061166666666665</c:v>
                </c:pt>
                <c:pt idx="625">
                  <c:v>2.2096333333333336</c:v>
                </c:pt>
                <c:pt idx="626">
                  <c:v>2.2131499999999997</c:v>
                </c:pt>
                <c:pt idx="627">
                  <c:v>2.2166666666666668</c:v>
                </c:pt>
                <c:pt idx="628">
                  <c:v>2.2201833333333334</c:v>
                </c:pt>
                <c:pt idx="629">
                  <c:v>2.2237</c:v>
                </c:pt>
                <c:pt idx="630">
                  <c:v>2.2272166666666666</c:v>
                </c:pt>
                <c:pt idx="631">
                  <c:v>2.2307333333333332</c:v>
                </c:pt>
                <c:pt idx="632">
                  <c:v>2.234283333333333</c:v>
                </c:pt>
                <c:pt idx="633">
                  <c:v>2.2378333333333336</c:v>
                </c:pt>
                <c:pt idx="634">
                  <c:v>2.2413833333333333</c:v>
                </c:pt>
                <c:pt idx="635">
                  <c:v>2.2449333333333334</c:v>
                </c:pt>
                <c:pt idx="636">
                  <c:v>2.2484666666666664</c:v>
                </c:pt>
                <c:pt idx="637">
                  <c:v>2.252016666666667</c:v>
                </c:pt>
                <c:pt idx="638">
                  <c:v>2.2555666666666667</c:v>
                </c:pt>
                <c:pt idx="639">
                  <c:v>2.2591166666666664</c:v>
                </c:pt>
                <c:pt idx="640">
                  <c:v>2.2626666666666666</c:v>
                </c:pt>
                <c:pt idx="641">
                  <c:v>2.2662166666666668</c:v>
                </c:pt>
                <c:pt idx="642">
                  <c:v>2.2697666666666669</c:v>
                </c:pt>
                <c:pt idx="643">
                  <c:v>2.2733166666666667</c:v>
                </c:pt>
                <c:pt idx="644">
                  <c:v>2.2768666666666664</c:v>
                </c:pt>
                <c:pt idx="645">
                  <c:v>2.2804166666666665</c:v>
                </c:pt>
                <c:pt idx="646">
                  <c:v>2.2839666666666667</c:v>
                </c:pt>
                <c:pt idx="647">
                  <c:v>2.2875166666666669</c:v>
                </c:pt>
                <c:pt idx="648">
                  <c:v>2.2910833333333334</c:v>
                </c:pt>
                <c:pt idx="649">
                  <c:v>2.2946333333333331</c:v>
                </c:pt>
                <c:pt idx="650">
                  <c:v>2.2981833333333332</c:v>
                </c:pt>
                <c:pt idx="651">
                  <c:v>2.3017499999999997</c:v>
                </c:pt>
                <c:pt idx="652">
                  <c:v>2.3053000000000003</c:v>
                </c:pt>
                <c:pt idx="653">
                  <c:v>2.3088500000000001</c:v>
                </c:pt>
                <c:pt idx="654">
                  <c:v>2.3124166666666666</c:v>
                </c:pt>
                <c:pt idx="655">
                  <c:v>2.3159666666666667</c:v>
                </c:pt>
                <c:pt idx="656">
                  <c:v>2.3195166666666664</c:v>
                </c:pt>
                <c:pt idx="657">
                  <c:v>2.3230833333333334</c:v>
                </c:pt>
                <c:pt idx="658">
                  <c:v>2.3266333333333336</c:v>
                </c:pt>
                <c:pt idx="659">
                  <c:v>2.3301833333333333</c:v>
                </c:pt>
                <c:pt idx="660">
                  <c:v>2.3337500000000002</c:v>
                </c:pt>
                <c:pt idx="661">
                  <c:v>2.3372999999999999</c:v>
                </c:pt>
                <c:pt idx="662">
                  <c:v>2.3408500000000001</c:v>
                </c:pt>
                <c:pt idx="663">
                  <c:v>2.3444166666666666</c:v>
                </c:pt>
                <c:pt idx="664">
                  <c:v>2.3479666666666663</c:v>
                </c:pt>
                <c:pt idx="665">
                  <c:v>2.3515166666666669</c:v>
                </c:pt>
                <c:pt idx="666">
                  <c:v>2.3550833333333334</c:v>
                </c:pt>
                <c:pt idx="667">
                  <c:v>2.3586333333333331</c:v>
                </c:pt>
                <c:pt idx="668">
                  <c:v>2.3621833333333333</c:v>
                </c:pt>
                <c:pt idx="669">
                  <c:v>2.3657499999999998</c:v>
                </c:pt>
                <c:pt idx="670">
                  <c:v>2.3693</c:v>
                </c:pt>
                <c:pt idx="671">
                  <c:v>2.3728500000000001</c:v>
                </c:pt>
                <c:pt idx="672">
                  <c:v>2.3764166666666666</c:v>
                </c:pt>
                <c:pt idx="673">
                  <c:v>2.3799666666666668</c:v>
                </c:pt>
                <c:pt idx="674">
                  <c:v>2.3835166666666665</c:v>
                </c:pt>
                <c:pt idx="675">
                  <c:v>2.3870500000000003</c:v>
                </c:pt>
                <c:pt idx="676">
                  <c:v>2.3906000000000001</c:v>
                </c:pt>
                <c:pt idx="677">
                  <c:v>2.3941500000000002</c:v>
                </c:pt>
                <c:pt idx="678">
                  <c:v>2.3976833333333332</c:v>
                </c:pt>
                <c:pt idx="679">
                  <c:v>2.4012333333333333</c:v>
                </c:pt>
                <c:pt idx="680">
                  <c:v>2.4047833333333335</c:v>
                </c:pt>
                <c:pt idx="681">
                  <c:v>2.4083333333333332</c:v>
                </c:pt>
                <c:pt idx="682">
                  <c:v>2.4118833333333334</c:v>
                </c:pt>
                <c:pt idx="683">
                  <c:v>2.4154333333333331</c:v>
                </c:pt>
                <c:pt idx="684">
                  <c:v>2.4189500000000002</c:v>
                </c:pt>
                <c:pt idx="685">
                  <c:v>2.4224833333333331</c:v>
                </c:pt>
                <c:pt idx="686">
                  <c:v>2.4260166666666669</c:v>
                </c:pt>
                <c:pt idx="687">
                  <c:v>2.4295499999999999</c:v>
                </c:pt>
                <c:pt idx="688">
                  <c:v>2.4330666666666669</c:v>
                </c:pt>
                <c:pt idx="689">
                  <c:v>2.4365999999999999</c:v>
                </c:pt>
                <c:pt idx="690">
                  <c:v>2.4401333333333333</c:v>
                </c:pt>
                <c:pt idx="691">
                  <c:v>2.4436499999999999</c:v>
                </c:pt>
                <c:pt idx="692">
                  <c:v>2.4471833333333333</c:v>
                </c:pt>
                <c:pt idx="693">
                  <c:v>2.4506999999999999</c:v>
                </c:pt>
                <c:pt idx="694">
                  <c:v>2.4542166666666665</c:v>
                </c:pt>
                <c:pt idx="695">
                  <c:v>2.4577666666666667</c:v>
                </c:pt>
                <c:pt idx="696">
                  <c:v>2.4612833333333333</c:v>
                </c:pt>
                <c:pt idx="697">
                  <c:v>2.4647999999999999</c:v>
                </c:pt>
                <c:pt idx="698">
                  <c:v>2.4683166666666665</c:v>
                </c:pt>
                <c:pt idx="699">
                  <c:v>2.4718666666666667</c:v>
                </c:pt>
                <c:pt idx="700">
                  <c:v>2.4753833333333333</c:v>
                </c:pt>
                <c:pt idx="701">
                  <c:v>2.4789000000000003</c:v>
                </c:pt>
                <c:pt idx="702">
                  <c:v>2.48245</c:v>
                </c:pt>
                <c:pt idx="703">
                  <c:v>2.4859999999999998</c:v>
                </c:pt>
                <c:pt idx="704">
                  <c:v>2.4895333333333336</c:v>
                </c:pt>
                <c:pt idx="705">
                  <c:v>2.4930666666666665</c:v>
                </c:pt>
                <c:pt idx="706">
                  <c:v>2.4965999999999999</c:v>
                </c:pt>
                <c:pt idx="707">
                  <c:v>2.5001499999999997</c:v>
                </c:pt>
                <c:pt idx="708">
                  <c:v>2.5037000000000003</c:v>
                </c:pt>
                <c:pt idx="709">
                  <c:v>2.50725</c:v>
                </c:pt>
                <c:pt idx="710">
                  <c:v>2.5107833333333334</c:v>
                </c:pt>
                <c:pt idx="711">
                  <c:v>2.5143166666666668</c:v>
                </c:pt>
                <c:pt idx="712">
                  <c:v>2.5178500000000001</c:v>
                </c:pt>
                <c:pt idx="713">
                  <c:v>2.5213999999999999</c:v>
                </c:pt>
                <c:pt idx="714">
                  <c:v>2.52495</c:v>
                </c:pt>
                <c:pt idx="715">
                  <c:v>2.5284666666666666</c:v>
                </c:pt>
                <c:pt idx="716">
                  <c:v>2.5319833333333337</c:v>
                </c:pt>
                <c:pt idx="717">
                  <c:v>2.5354999999999999</c:v>
                </c:pt>
                <c:pt idx="718">
                  <c:v>2.5390166666666669</c:v>
                </c:pt>
                <c:pt idx="719">
                  <c:v>2.5425333333333331</c:v>
                </c:pt>
                <c:pt idx="720">
                  <c:v>2.5460500000000001</c:v>
                </c:pt>
                <c:pt idx="721">
                  <c:v>2.5495833333333331</c:v>
                </c:pt>
                <c:pt idx="722">
                  <c:v>2.5531000000000001</c:v>
                </c:pt>
                <c:pt idx="723">
                  <c:v>2.5566166666666663</c:v>
                </c:pt>
                <c:pt idx="724">
                  <c:v>2.5601333333333334</c:v>
                </c:pt>
                <c:pt idx="725">
                  <c:v>2.56365</c:v>
                </c:pt>
                <c:pt idx="726">
                  <c:v>2.5671666666666666</c:v>
                </c:pt>
                <c:pt idx="727">
                  <c:v>2.5706833333333337</c:v>
                </c:pt>
                <c:pt idx="728">
                  <c:v>2.5741999999999998</c:v>
                </c:pt>
                <c:pt idx="729">
                  <c:v>2.5777333333333332</c:v>
                </c:pt>
                <c:pt idx="730">
                  <c:v>2.5812666666666666</c:v>
                </c:pt>
                <c:pt idx="731">
                  <c:v>2.5848</c:v>
                </c:pt>
                <c:pt idx="732">
                  <c:v>2.5883333333333334</c:v>
                </c:pt>
                <c:pt idx="733">
                  <c:v>2.5918833333333335</c:v>
                </c:pt>
                <c:pt idx="734">
                  <c:v>2.5954333333333333</c:v>
                </c:pt>
                <c:pt idx="735">
                  <c:v>2.5989833333333334</c:v>
                </c:pt>
                <c:pt idx="736">
                  <c:v>2.6025166666666668</c:v>
                </c:pt>
                <c:pt idx="737">
                  <c:v>2.6060500000000002</c:v>
                </c:pt>
                <c:pt idx="738">
                  <c:v>2.6095833333333331</c:v>
                </c:pt>
                <c:pt idx="739">
                  <c:v>2.6131333333333333</c:v>
                </c:pt>
                <c:pt idx="740">
                  <c:v>2.6166833333333335</c:v>
                </c:pt>
                <c:pt idx="741">
                  <c:v>2.6201999999999996</c:v>
                </c:pt>
                <c:pt idx="742">
                  <c:v>2.6237166666666667</c:v>
                </c:pt>
                <c:pt idx="743">
                  <c:v>2.6272333333333333</c:v>
                </c:pt>
                <c:pt idx="744">
                  <c:v>2.6307499999999999</c:v>
                </c:pt>
                <c:pt idx="745">
                  <c:v>2.634266666666667</c:v>
                </c:pt>
                <c:pt idx="746">
                  <c:v>2.6377833333333331</c:v>
                </c:pt>
                <c:pt idx="747">
                  <c:v>2.641316666666667</c:v>
                </c:pt>
                <c:pt idx="748">
                  <c:v>2.6448333333333331</c:v>
                </c:pt>
                <c:pt idx="749">
                  <c:v>2.6483500000000002</c:v>
                </c:pt>
                <c:pt idx="750">
                  <c:v>2.6518666666666664</c:v>
                </c:pt>
                <c:pt idx="751">
                  <c:v>2.6553833333333334</c:v>
                </c:pt>
                <c:pt idx="752">
                  <c:v>2.6589</c:v>
                </c:pt>
                <c:pt idx="753">
                  <c:v>2.6624166666666667</c:v>
                </c:pt>
                <c:pt idx="754">
                  <c:v>2.6659333333333333</c:v>
                </c:pt>
                <c:pt idx="755">
                  <c:v>2.6694666666666667</c:v>
                </c:pt>
                <c:pt idx="756">
                  <c:v>2.673</c:v>
                </c:pt>
                <c:pt idx="757">
                  <c:v>2.6765333333333334</c:v>
                </c:pt>
                <c:pt idx="758">
                  <c:v>2.6800666666666668</c:v>
                </c:pt>
                <c:pt idx="759">
                  <c:v>2.6836166666666665</c:v>
                </c:pt>
                <c:pt idx="760">
                  <c:v>2.6871666666666667</c:v>
                </c:pt>
                <c:pt idx="761">
                  <c:v>2.6907166666666669</c:v>
                </c:pt>
                <c:pt idx="762">
                  <c:v>2.6942499999999998</c:v>
                </c:pt>
                <c:pt idx="763">
                  <c:v>2.6977833333333332</c:v>
                </c:pt>
                <c:pt idx="764">
                  <c:v>2.7013166666666666</c:v>
                </c:pt>
                <c:pt idx="765">
                  <c:v>2.7048666666666668</c:v>
                </c:pt>
                <c:pt idx="766">
                  <c:v>2.7084166666666665</c:v>
                </c:pt>
                <c:pt idx="767">
                  <c:v>2.7119333333333335</c:v>
                </c:pt>
                <c:pt idx="768">
                  <c:v>2.7154499999999997</c:v>
                </c:pt>
                <c:pt idx="769">
                  <c:v>2.7189666666666668</c:v>
                </c:pt>
                <c:pt idx="770">
                  <c:v>2.7224833333333334</c:v>
                </c:pt>
                <c:pt idx="771">
                  <c:v>2.726</c:v>
                </c:pt>
                <c:pt idx="772">
                  <c:v>2.7295166666666666</c:v>
                </c:pt>
                <c:pt idx="773">
                  <c:v>2.73305</c:v>
                </c:pt>
                <c:pt idx="774">
                  <c:v>2.7365666666666666</c:v>
                </c:pt>
                <c:pt idx="775">
                  <c:v>2.7400833333333332</c:v>
                </c:pt>
                <c:pt idx="776">
                  <c:v>2.7436000000000003</c:v>
                </c:pt>
                <c:pt idx="777">
                  <c:v>2.7471166666666664</c:v>
                </c:pt>
                <c:pt idx="778">
                  <c:v>2.7506333333333335</c:v>
                </c:pt>
                <c:pt idx="779">
                  <c:v>2.7541500000000001</c:v>
                </c:pt>
                <c:pt idx="780">
                  <c:v>2.7576666666666667</c:v>
                </c:pt>
                <c:pt idx="781">
                  <c:v>2.7612000000000001</c:v>
                </c:pt>
                <c:pt idx="782">
                  <c:v>2.764733333333333</c:v>
                </c:pt>
                <c:pt idx="783">
                  <c:v>2.7682833333333337</c:v>
                </c:pt>
                <c:pt idx="784">
                  <c:v>2.7718333333333334</c:v>
                </c:pt>
                <c:pt idx="785">
                  <c:v>2.7753666666666663</c:v>
                </c:pt>
                <c:pt idx="786">
                  <c:v>2.7789166666666669</c:v>
                </c:pt>
                <c:pt idx="787">
                  <c:v>2.7824666666666666</c:v>
                </c:pt>
                <c:pt idx="788">
                  <c:v>2.7860166666666668</c:v>
                </c:pt>
                <c:pt idx="789">
                  <c:v>2.7895666666666665</c:v>
                </c:pt>
                <c:pt idx="790">
                  <c:v>2.7931166666666667</c:v>
                </c:pt>
                <c:pt idx="791">
                  <c:v>2.7966833333333332</c:v>
                </c:pt>
                <c:pt idx="792">
                  <c:v>2.8002333333333334</c:v>
                </c:pt>
                <c:pt idx="793">
                  <c:v>2.8037833333333335</c:v>
                </c:pt>
                <c:pt idx="794">
                  <c:v>2.80735</c:v>
                </c:pt>
                <c:pt idx="795">
                  <c:v>2.8108999999999997</c:v>
                </c:pt>
                <c:pt idx="796">
                  <c:v>2.8144499999999999</c:v>
                </c:pt>
                <c:pt idx="797">
                  <c:v>2.8180166666666664</c:v>
                </c:pt>
                <c:pt idx="798">
                  <c:v>2.821566666666667</c:v>
                </c:pt>
                <c:pt idx="799">
                  <c:v>2.8251166666666667</c:v>
                </c:pt>
                <c:pt idx="800">
                  <c:v>2.8286833333333332</c:v>
                </c:pt>
                <c:pt idx="801">
                  <c:v>2.8322333333333334</c:v>
                </c:pt>
                <c:pt idx="802">
                  <c:v>2.8357833333333331</c:v>
                </c:pt>
                <c:pt idx="803">
                  <c:v>2.83935</c:v>
                </c:pt>
                <c:pt idx="804">
                  <c:v>2.8429000000000002</c:v>
                </c:pt>
                <c:pt idx="805">
                  <c:v>2.8464499999999999</c:v>
                </c:pt>
                <c:pt idx="806">
                  <c:v>2.8500166666666669</c:v>
                </c:pt>
                <c:pt idx="807">
                  <c:v>2.8535666666666666</c:v>
                </c:pt>
                <c:pt idx="808">
                  <c:v>2.8571166666666667</c:v>
                </c:pt>
                <c:pt idx="809">
                  <c:v>2.8606833333333332</c:v>
                </c:pt>
                <c:pt idx="810">
                  <c:v>2.8642333333333334</c:v>
                </c:pt>
                <c:pt idx="811">
                  <c:v>2.8677833333333336</c:v>
                </c:pt>
                <c:pt idx="812">
                  <c:v>2.8713500000000001</c:v>
                </c:pt>
                <c:pt idx="813">
                  <c:v>2.8748999999999998</c:v>
                </c:pt>
                <c:pt idx="814">
                  <c:v>2.87845</c:v>
                </c:pt>
                <c:pt idx="815">
                  <c:v>2.8820166666666664</c:v>
                </c:pt>
                <c:pt idx="816">
                  <c:v>2.8855666666666666</c:v>
                </c:pt>
                <c:pt idx="817">
                  <c:v>2.8891166666666668</c:v>
                </c:pt>
                <c:pt idx="818">
                  <c:v>2.8926833333333333</c:v>
                </c:pt>
                <c:pt idx="819">
                  <c:v>2.8962333333333334</c:v>
                </c:pt>
                <c:pt idx="820">
                  <c:v>2.8997833333333332</c:v>
                </c:pt>
                <c:pt idx="821">
                  <c:v>2.9033500000000001</c:v>
                </c:pt>
                <c:pt idx="822">
                  <c:v>2.9068999999999998</c:v>
                </c:pt>
                <c:pt idx="823">
                  <c:v>2.91045</c:v>
                </c:pt>
                <c:pt idx="824">
                  <c:v>2.9140166666666669</c:v>
                </c:pt>
                <c:pt idx="825">
                  <c:v>2.9175666666666666</c:v>
                </c:pt>
                <c:pt idx="826">
                  <c:v>2.9211166666666668</c:v>
                </c:pt>
                <c:pt idx="827">
                  <c:v>2.9246833333333333</c:v>
                </c:pt>
                <c:pt idx="828">
                  <c:v>2.928233333333333</c:v>
                </c:pt>
                <c:pt idx="829">
                  <c:v>2.9317833333333336</c:v>
                </c:pt>
                <c:pt idx="830">
                  <c:v>2.9353500000000001</c:v>
                </c:pt>
                <c:pt idx="831">
                  <c:v>2.9388999999999998</c:v>
                </c:pt>
                <c:pt idx="832">
                  <c:v>2.94245</c:v>
                </c:pt>
                <c:pt idx="833">
                  <c:v>2.9460166666666665</c:v>
                </c:pt>
                <c:pt idx="834">
                  <c:v>2.9495666666666667</c:v>
                </c:pt>
                <c:pt idx="835">
                  <c:v>2.9531166666666668</c:v>
                </c:pt>
                <c:pt idx="836">
                  <c:v>2.9566833333333333</c:v>
                </c:pt>
                <c:pt idx="837">
                  <c:v>2.9602333333333335</c:v>
                </c:pt>
                <c:pt idx="838">
                  <c:v>2.9637833333333332</c:v>
                </c:pt>
                <c:pt idx="839">
                  <c:v>2.9673500000000002</c:v>
                </c:pt>
                <c:pt idx="840">
                  <c:v>2.9708999999999999</c:v>
                </c:pt>
                <c:pt idx="841">
                  <c:v>2.97445</c:v>
                </c:pt>
                <c:pt idx="842">
                  <c:v>2.978016666666667</c:v>
                </c:pt>
                <c:pt idx="843">
                  <c:v>2.9815666666666667</c:v>
                </c:pt>
                <c:pt idx="844">
                  <c:v>2.9851166666666669</c:v>
                </c:pt>
                <c:pt idx="845">
                  <c:v>2.9886499999999998</c:v>
                </c:pt>
                <c:pt idx="846">
                  <c:v>2.9922</c:v>
                </c:pt>
                <c:pt idx="847">
                  <c:v>2.9957500000000001</c:v>
                </c:pt>
                <c:pt idx="848">
                  <c:v>2.9992999999999999</c:v>
                </c:pt>
                <c:pt idx="849">
                  <c:v>3.00285</c:v>
                </c:pt>
                <c:pt idx="850">
                  <c:v>3.0063833333333334</c:v>
                </c:pt>
                <c:pt idx="851">
                  <c:v>3.0099333333333336</c:v>
                </c:pt>
                <c:pt idx="852">
                  <c:v>3.0134833333333333</c:v>
                </c:pt>
                <c:pt idx="853">
                  <c:v>3.017033333333333</c:v>
                </c:pt>
                <c:pt idx="854">
                  <c:v>3.0205500000000001</c:v>
                </c:pt>
                <c:pt idx="855">
                  <c:v>3.024083333333333</c:v>
                </c:pt>
                <c:pt idx="856">
                  <c:v>3.0276166666666668</c:v>
                </c:pt>
                <c:pt idx="857">
                  <c:v>3.0311499999999998</c:v>
                </c:pt>
                <c:pt idx="858">
                  <c:v>3.0346833333333332</c:v>
                </c:pt>
                <c:pt idx="859">
                  <c:v>3.0382000000000002</c:v>
                </c:pt>
                <c:pt idx="860">
                  <c:v>3.0417333333333332</c:v>
                </c:pt>
                <c:pt idx="861">
                  <c:v>3.045266666666667</c:v>
                </c:pt>
                <c:pt idx="862">
                  <c:v>3.0487833333333332</c:v>
                </c:pt>
                <c:pt idx="863">
                  <c:v>3.0523000000000002</c:v>
                </c:pt>
                <c:pt idx="864">
                  <c:v>3.0558333333333332</c:v>
                </c:pt>
                <c:pt idx="865">
                  <c:v>3.059366666666667</c:v>
                </c:pt>
                <c:pt idx="866">
                  <c:v>3.0628833333333332</c:v>
                </c:pt>
                <c:pt idx="867">
                  <c:v>3.0664333333333333</c:v>
                </c:pt>
                <c:pt idx="868">
                  <c:v>3.0699666666666667</c:v>
                </c:pt>
                <c:pt idx="869">
                  <c:v>3.0734833333333333</c:v>
                </c:pt>
                <c:pt idx="870">
                  <c:v>3.0770166666666667</c:v>
                </c:pt>
                <c:pt idx="871">
                  <c:v>3.0805333333333333</c:v>
                </c:pt>
                <c:pt idx="872">
                  <c:v>3.08405</c:v>
                </c:pt>
                <c:pt idx="873">
                  <c:v>3.0876000000000001</c:v>
                </c:pt>
                <c:pt idx="874">
                  <c:v>3.0911333333333331</c:v>
                </c:pt>
                <c:pt idx="875">
                  <c:v>3.0946666666666669</c:v>
                </c:pt>
                <c:pt idx="876">
                  <c:v>3.0981999999999998</c:v>
                </c:pt>
                <c:pt idx="877">
                  <c:v>3.10175</c:v>
                </c:pt>
                <c:pt idx="878">
                  <c:v>3.1053000000000002</c:v>
                </c:pt>
                <c:pt idx="879">
                  <c:v>3.1088499999999999</c:v>
                </c:pt>
                <c:pt idx="880">
                  <c:v>3.1123833333333333</c:v>
                </c:pt>
                <c:pt idx="881">
                  <c:v>3.1159166666666667</c:v>
                </c:pt>
                <c:pt idx="882">
                  <c:v>3.1194500000000001</c:v>
                </c:pt>
                <c:pt idx="883">
                  <c:v>3.1229999999999998</c:v>
                </c:pt>
                <c:pt idx="884">
                  <c:v>3.1265499999999999</c:v>
                </c:pt>
                <c:pt idx="885">
                  <c:v>3.1300666666666666</c:v>
                </c:pt>
                <c:pt idx="886">
                  <c:v>3.1335833333333332</c:v>
                </c:pt>
                <c:pt idx="887">
                  <c:v>3.1370999999999998</c:v>
                </c:pt>
                <c:pt idx="888">
                  <c:v>3.1406166666666668</c:v>
                </c:pt>
                <c:pt idx="889">
                  <c:v>3.1441333333333334</c:v>
                </c:pt>
                <c:pt idx="890">
                  <c:v>3.1476500000000001</c:v>
                </c:pt>
                <c:pt idx="891">
                  <c:v>3.1511833333333334</c:v>
                </c:pt>
                <c:pt idx="892">
                  <c:v>3.1547000000000001</c:v>
                </c:pt>
                <c:pt idx="893">
                  <c:v>3.1582166666666667</c:v>
                </c:pt>
                <c:pt idx="894">
                  <c:v>3.1617333333333333</c:v>
                </c:pt>
                <c:pt idx="895">
                  <c:v>3.1652499999999999</c:v>
                </c:pt>
                <c:pt idx="896">
                  <c:v>3.168766666666667</c:v>
                </c:pt>
                <c:pt idx="897">
                  <c:v>3.1722833333333331</c:v>
                </c:pt>
                <c:pt idx="898">
                  <c:v>3.1758000000000002</c:v>
                </c:pt>
                <c:pt idx="899">
                  <c:v>3.1793333333333331</c:v>
                </c:pt>
                <c:pt idx="900">
                  <c:v>3.182866666666667</c:v>
                </c:pt>
                <c:pt idx="901">
                  <c:v>3.1863999999999999</c:v>
                </c:pt>
                <c:pt idx="902">
                  <c:v>3.1899333333333333</c:v>
                </c:pt>
                <c:pt idx="903">
                  <c:v>3.1934833333333335</c:v>
                </c:pt>
                <c:pt idx="904">
                  <c:v>3.1970333333333332</c:v>
                </c:pt>
                <c:pt idx="905">
                  <c:v>3.2005833333333333</c:v>
                </c:pt>
                <c:pt idx="906">
                  <c:v>3.2041166666666667</c:v>
                </c:pt>
                <c:pt idx="907">
                  <c:v>3.2076500000000001</c:v>
                </c:pt>
                <c:pt idx="908">
                  <c:v>3.2111833333333331</c:v>
                </c:pt>
                <c:pt idx="909">
                  <c:v>3.2147333333333332</c:v>
                </c:pt>
                <c:pt idx="910">
                  <c:v>3.2182833333333334</c:v>
                </c:pt>
                <c:pt idx="911">
                  <c:v>3.2218</c:v>
                </c:pt>
                <c:pt idx="912">
                  <c:v>3.2253166666666666</c:v>
                </c:pt>
                <c:pt idx="913">
                  <c:v>3.2288333333333332</c:v>
                </c:pt>
                <c:pt idx="914">
                  <c:v>3.2323499999999998</c:v>
                </c:pt>
                <c:pt idx="915">
                  <c:v>3.2358666666666664</c:v>
                </c:pt>
                <c:pt idx="916">
                  <c:v>3.2393833333333335</c:v>
                </c:pt>
                <c:pt idx="917">
                  <c:v>3.2429166666666664</c:v>
                </c:pt>
                <c:pt idx="918">
                  <c:v>3.2464333333333335</c:v>
                </c:pt>
                <c:pt idx="919">
                  <c:v>3.2499500000000001</c:v>
                </c:pt>
                <c:pt idx="920">
                  <c:v>3.2534666666666667</c:v>
                </c:pt>
                <c:pt idx="921">
                  <c:v>3.2569833333333333</c:v>
                </c:pt>
                <c:pt idx="922">
                  <c:v>3.2605</c:v>
                </c:pt>
                <c:pt idx="923">
                  <c:v>3.264016666666667</c:v>
                </c:pt>
                <c:pt idx="924">
                  <c:v>3.2675333333333332</c:v>
                </c:pt>
                <c:pt idx="925">
                  <c:v>3.271066666666667</c:v>
                </c:pt>
                <c:pt idx="926">
                  <c:v>3.2746</c:v>
                </c:pt>
                <c:pt idx="927">
                  <c:v>3.2781333333333333</c:v>
                </c:pt>
                <c:pt idx="928">
                  <c:v>3.2816666666666667</c:v>
                </c:pt>
                <c:pt idx="929">
                  <c:v>3.2852166666666665</c:v>
                </c:pt>
                <c:pt idx="930">
                  <c:v>3.2887666666666666</c:v>
                </c:pt>
                <c:pt idx="931">
                  <c:v>3.2923166666666663</c:v>
                </c:pt>
                <c:pt idx="932">
                  <c:v>3.2958500000000002</c:v>
                </c:pt>
                <c:pt idx="933">
                  <c:v>3.2993833333333331</c:v>
                </c:pt>
                <c:pt idx="934">
                  <c:v>3.3029166666666669</c:v>
                </c:pt>
                <c:pt idx="935">
                  <c:v>3.3064666666666667</c:v>
                </c:pt>
                <c:pt idx="936">
                  <c:v>3.3100166666666668</c:v>
                </c:pt>
                <c:pt idx="937">
                  <c:v>3.3135333333333334</c:v>
                </c:pt>
                <c:pt idx="938">
                  <c:v>3.3170500000000001</c:v>
                </c:pt>
                <c:pt idx="939">
                  <c:v>3.3205666666666667</c:v>
                </c:pt>
                <c:pt idx="940">
                  <c:v>3.3240833333333333</c:v>
                </c:pt>
                <c:pt idx="941">
                  <c:v>3.3275999999999999</c:v>
                </c:pt>
                <c:pt idx="942">
                  <c:v>3.3311166666666665</c:v>
                </c:pt>
                <c:pt idx="943">
                  <c:v>3.3346500000000003</c:v>
                </c:pt>
                <c:pt idx="944">
                  <c:v>3.3381666666666665</c:v>
                </c:pt>
                <c:pt idx="945">
                  <c:v>3.3416833333333336</c:v>
                </c:pt>
                <c:pt idx="946">
                  <c:v>3.3451999999999997</c:v>
                </c:pt>
                <c:pt idx="947">
                  <c:v>3.3487166666666668</c:v>
                </c:pt>
                <c:pt idx="948">
                  <c:v>3.352233333333333</c:v>
                </c:pt>
                <c:pt idx="949">
                  <c:v>3.35575</c:v>
                </c:pt>
                <c:pt idx="950">
                  <c:v>3.3592666666666671</c:v>
                </c:pt>
                <c:pt idx="951">
                  <c:v>3.3628</c:v>
                </c:pt>
                <c:pt idx="952">
                  <c:v>3.366333333333333</c:v>
                </c:pt>
                <c:pt idx="953">
                  <c:v>3.3698666666666668</c:v>
                </c:pt>
                <c:pt idx="954">
                  <c:v>3.3733999999999997</c:v>
                </c:pt>
                <c:pt idx="955">
                  <c:v>3.3769499999999999</c:v>
                </c:pt>
                <c:pt idx="956">
                  <c:v>3.3805000000000001</c:v>
                </c:pt>
                <c:pt idx="957">
                  <c:v>3.3840500000000002</c:v>
                </c:pt>
                <c:pt idx="958">
                  <c:v>3.3875833333333332</c:v>
                </c:pt>
                <c:pt idx="959">
                  <c:v>3.391116666666667</c:v>
                </c:pt>
                <c:pt idx="960">
                  <c:v>3.3946499999999999</c:v>
                </c:pt>
                <c:pt idx="961">
                  <c:v>3.3982000000000001</c:v>
                </c:pt>
                <c:pt idx="962">
                  <c:v>3.4017499999999998</c:v>
                </c:pt>
                <c:pt idx="963">
                  <c:v>3.4052666666666669</c:v>
                </c:pt>
                <c:pt idx="964">
                  <c:v>3.4087833333333331</c:v>
                </c:pt>
                <c:pt idx="965">
                  <c:v>3.4123000000000001</c:v>
                </c:pt>
                <c:pt idx="966">
                  <c:v>3.4158166666666667</c:v>
                </c:pt>
                <c:pt idx="967">
                  <c:v>3.4193333333333333</c:v>
                </c:pt>
                <c:pt idx="968">
                  <c:v>3.4228499999999999</c:v>
                </c:pt>
                <c:pt idx="969">
                  <c:v>3.4263833333333333</c:v>
                </c:pt>
                <c:pt idx="970">
                  <c:v>3.4299000000000004</c:v>
                </c:pt>
                <c:pt idx="971">
                  <c:v>3.4334166666666666</c:v>
                </c:pt>
                <c:pt idx="972">
                  <c:v>3.4369333333333336</c:v>
                </c:pt>
                <c:pt idx="973">
                  <c:v>3.4404499999999998</c:v>
                </c:pt>
                <c:pt idx="974">
                  <c:v>3.4439666666666668</c:v>
                </c:pt>
                <c:pt idx="975">
                  <c:v>3.447483333333333</c:v>
                </c:pt>
                <c:pt idx="976">
                  <c:v>3.4510333333333336</c:v>
                </c:pt>
                <c:pt idx="977">
                  <c:v>3.4545833333333333</c:v>
                </c:pt>
                <c:pt idx="978">
                  <c:v>3.4581333333333335</c:v>
                </c:pt>
                <c:pt idx="979">
                  <c:v>3.4616666666666664</c:v>
                </c:pt>
                <c:pt idx="980">
                  <c:v>3.4652166666666671</c:v>
                </c:pt>
                <c:pt idx="981">
                  <c:v>3.4687666666666668</c:v>
                </c:pt>
                <c:pt idx="982">
                  <c:v>3.4723166666666665</c:v>
                </c:pt>
                <c:pt idx="983">
                  <c:v>3.4758666666666667</c:v>
                </c:pt>
                <c:pt idx="984">
                  <c:v>3.4794333333333332</c:v>
                </c:pt>
                <c:pt idx="985">
                  <c:v>3.4829833333333338</c:v>
                </c:pt>
                <c:pt idx="986">
                  <c:v>3.4865333333333335</c:v>
                </c:pt>
                <c:pt idx="987">
                  <c:v>3.4901</c:v>
                </c:pt>
                <c:pt idx="988">
                  <c:v>3.4936500000000001</c:v>
                </c:pt>
                <c:pt idx="989">
                  <c:v>3.4971999999999999</c:v>
                </c:pt>
                <c:pt idx="990">
                  <c:v>3.5007666666666664</c:v>
                </c:pt>
                <c:pt idx="991">
                  <c:v>3.5043166666666665</c:v>
                </c:pt>
                <c:pt idx="992">
                  <c:v>3.5078666666666667</c:v>
                </c:pt>
                <c:pt idx="993">
                  <c:v>3.5114333333333336</c:v>
                </c:pt>
                <c:pt idx="994">
                  <c:v>3.5149833333333333</c:v>
                </c:pt>
                <c:pt idx="995">
                  <c:v>3.5185333333333331</c:v>
                </c:pt>
                <c:pt idx="996">
                  <c:v>3.5221</c:v>
                </c:pt>
                <c:pt idx="997">
                  <c:v>3.5256499999999997</c:v>
                </c:pt>
                <c:pt idx="998">
                  <c:v>3.5292000000000003</c:v>
                </c:pt>
                <c:pt idx="999">
                  <c:v>3.5327666666666668</c:v>
                </c:pt>
                <c:pt idx="1000">
                  <c:v>3.5363166666666666</c:v>
                </c:pt>
                <c:pt idx="1001">
                  <c:v>3.5398666666666667</c:v>
                </c:pt>
                <c:pt idx="1002">
                  <c:v>3.5434333333333332</c:v>
                </c:pt>
                <c:pt idx="1003">
                  <c:v>3.5469833333333329</c:v>
                </c:pt>
                <c:pt idx="1004">
                  <c:v>3.5505333333333335</c:v>
                </c:pt>
                <c:pt idx="1005">
                  <c:v>3.5541</c:v>
                </c:pt>
                <c:pt idx="1006">
                  <c:v>3.5576500000000002</c:v>
                </c:pt>
                <c:pt idx="1007">
                  <c:v>3.5611999999999999</c:v>
                </c:pt>
                <c:pt idx="1008">
                  <c:v>3.5647666666666664</c:v>
                </c:pt>
                <c:pt idx="1009">
                  <c:v>3.5683166666666666</c:v>
                </c:pt>
                <c:pt idx="1010">
                  <c:v>3.5718666666666667</c:v>
                </c:pt>
                <c:pt idx="1011">
                  <c:v>3.5754333333333337</c:v>
                </c:pt>
                <c:pt idx="1012">
                  <c:v>3.5789833333333334</c:v>
                </c:pt>
                <c:pt idx="1013">
                  <c:v>3.5825333333333331</c:v>
                </c:pt>
                <c:pt idx="1014">
                  <c:v>3.5861000000000001</c:v>
                </c:pt>
                <c:pt idx="1015">
                  <c:v>3.5896499999999998</c:v>
                </c:pt>
                <c:pt idx="1016">
                  <c:v>3.5932000000000004</c:v>
                </c:pt>
                <c:pt idx="1017">
                  <c:v>3.5967333333333333</c:v>
                </c:pt>
                <c:pt idx="1018">
                  <c:v>3.6002833333333331</c:v>
                </c:pt>
                <c:pt idx="1019">
                  <c:v>3.6038166666666669</c:v>
                </c:pt>
                <c:pt idx="1020">
                  <c:v>3.6073666666666666</c:v>
                </c:pt>
                <c:pt idx="1021">
                  <c:v>3.6109166666666668</c:v>
                </c:pt>
                <c:pt idx="1022">
                  <c:v>3.6144499999999997</c:v>
                </c:pt>
                <c:pt idx="1023">
                  <c:v>3.6180166666666667</c:v>
                </c:pt>
                <c:pt idx="1024">
                  <c:v>3.6215666666666668</c:v>
                </c:pt>
                <c:pt idx="1025">
                  <c:v>3.6251166666666665</c:v>
                </c:pt>
                <c:pt idx="1026">
                  <c:v>3.6286833333333335</c:v>
                </c:pt>
                <c:pt idx="1027">
                  <c:v>3.6322333333333332</c:v>
                </c:pt>
                <c:pt idx="1028">
                  <c:v>3.6357833333333334</c:v>
                </c:pt>
                <c:pt idx="1029">
                  <c:v>3.6393499999999999</c:v>
                </c:pt>
                <c:pt idx="1030">
                  <c:v>3.6429</c:v>
                </c:pt>
                <c:pt idx="1031">
                  <c:v>3.6464500000000002</c:v>
                </c:pt>
                <c:pt idx="1032">
                  <c:v>3.6500166666666667</c:v>
                </c:pt>
                <c:pt idx="1033">
                  <c:v>3.6535666666666669</c:v>
                </c:pt>
                <c:pt idx="1034">
                  <c:v>3.6571166666666666</c:v>
                </c:pt>
                <c:pt idx="1035">
                  <c:v>3.66065</c:v>
                </c:pt>
                <c:pt idx="1036">
                  <c:v>3.6642000000000001</c:v>
                </c:pt>
                <c:pt idx="1037">
                  <c:v>3.6677333333333331</c:v>
                </c:pt>
                <c:pt idx="1038">
                  <c:v>3.6712833333333332</c:v>
                </c:pt>
                <c:pt idx="1039">
                  <c:v>3.6748166666666666</c:v>
                </c:pt>
                <c:pt idx="1040">
                  <c:v>3.6783666666666668</c:v>
                </c:pt>
                <c:pt idx="1041">
                  <c:v>3.6818833333333334</c:v>
                </c:pt>
                <c:pt idx="1042">
                  <c:v>3.6854</c:v>
                </c:pt>
                <c:pt idx="1043">
                  <c:v>3.6889166666666666</c:v>
                </c:pt>
                <c:pt idx="1044">
                  <c:v>3.6924333333333332</c:v>
                </c:pt>
                <c:pt idx="1045">
                  <c:v>3.6959500000000003</c:v>
                </c:pt>
                <c:pt idx="1046">
                  <c:v>3.6994666666666665</c:v>
                </c:pt>
                <c:pt idx="1047">
                  <c:v>3.7029833333333335</c:v>
                </c:pt>
                <c:pt idx="1048">
                  <c:v>3.7064999999999997</c:v>
                </c:pt>
                <c:pt idx="1049">
                  <c:v>3.7100333333333335</c:v>
                </c:pt>
                <c:pt idx="1050">
                  <c:v>3.7135499999999997</c:v>
                </c:pt>
                <c:pt idx="1051">
                  <c:v>3.7170666666666667</c:v>
                </c:pt>
                <c:pt idx="1052">
                  <c:v>3.7205833333333334</c:v>
                </c:pt>
                <c:pt idx="1053">
                  <c:v>3.7241</c:v>
                </c:pt>
                <c:pt idx="1054">
                  <c:v>3.727616666666667</c:v>
                </c:pt>
                <c:pt idx="1055">
                  <c:v>3.7311666666666667</c:v>
                </c:pt>
                <c:pt idx="1056">
                  <c:v>3.7347166666666665</c:v>
                </c:pt>
                <c:pt idx="1057">
                  <c:v>3.7382666666666666</c:v>
                </c:pt>
                <c:pt idx="1058">
                  <c:v>3.7418</c:v>
                </c:pt>
                <c:pt idx="1059">
                  <c:v>3.7453333333333334</c:v>
                </c:pt>
                <c:pt idx="1060">
                  <c:v>3.7488666666666663</c:v>
                </c:pt>
                <c:pt idx="1061">
                  <c:v>3.752416666666667</c:v>
                </c:pt>
                <c:pt idx="1062">
                  <c:v>3.7559666666666667</c:v>
                </c:pt>
                <c:pt idx="1063">
                  <c:v>3.7595166666666668</c:v>
                </c:pt>
                <c:pt idx="1064">
                  <c:v>3.7630499999999998</c:v>
                </c:pt>
                <c:pt idx="1065">
                  <c:v>3.7665833333333336</c:v>
                </c:pt>
                <c:pt idx="1066">
                  <c:v>3.7701166666666666</c:v>
                </c:pt>
                <c:pt idx="1067">
                  <c:v>3.7736666666666663</c:v>
                </c:pt>
                <c:pt idx="1068">
                  <c:v>3.7772166666666669</c:v>
                </c:pt>
                <c:pt idx="1069">
                  <c:v>3.7807333333333331</c:v>
                </c:pt>
                <c:pt idx="1070">
                  <c:v>3.7842500000000001</c:v>
                </c:pt>
                <c:pt idx="1071">
                  <c:v>3.7877666666666667</c:v>
                </c:pt>
                <c:pt idx="1072">
                  <c:v>3.7912833333333333</c:v>
                </c:pt>
                <c:pt idx="1073">
                  <c:v>3.7948</c:v>
                </c:pt>
                <c:pt idx="1074">
                  <c:v>3.7983166666666666</c:v>
                </c:pt>
                <c:pt idx="1075">
                  <c:v>3.80185</c:v>
                </c:pt>
                <c:pt idx="1076">
                  <c:v>3.8053666666666666</c:v>
                </c:pt>
                <c:pt idx="1077">
                  <c:v>3.8088833333333332</c:v>
                </c:pt>
                <c:pt idx="1078">
                  <c:v>3.8123999999999998</c:v>
                </c:pt>
                <c:pt idx="1079">
                  <c:v>3.8159166666666668</c:v>
                </c:pt>
                <c:pt idx="1080">
                  <c:v>3.8194333333333335</c:v>
                </c:pt>
                <c:pt idx="1081">
                  <c:v>3.8229500000000001</c:v>
                </c:pt>
                <c:pt idx="1082">
                  <c:v>3.8264666666666667</c:v>
                </c:pt>
                <c:pt idx="1083">
                  <c:v>3.83</c:v>
                </c:pt>
                <c:pt idx="1084">
                  <c:v>3.8335333333333335</c:v>
                </c:pt>
                <c:pt idx="1085">
                  <c:v>3.8370666666666664</c:v>
                </c:pt>
                <c:pt idx="1086">
                  <c:v>3.8406000000000002</c:v>
                </c:pt>
                <c:pt idx="1087">
                  <c:v>3.84415</c:v>
                </c:pt>
                <c:pt idx="1088">
                  <c:v>3.8477000000000001</c:v>
                </c:pt>
                <c:pt idx="1089">
                  <c:v>3.8512499999999998</c:v>
                </c:pt>
                <c:pt idx="1090">
                  <c:v>3.8547833333333332</c:v>
                </c:pt>
                <c:pt idx="1091">
                  <c:v>3.8583166666666666</c:v>
                </c:pt>
                <c:pt idx="1092">
                  <c:v>3.86185</c:v>
                </c:pt>
                <c:pt idx="1093">
                  <c:v>3.8654000000000002</c:v>
                </c:pt>
                <c:pt idx="1094">
                  <c:v>3.8689499999999999</c:v>
                </c:pt>
                <c:pt idx="1095">
                  <c:v>3.8724666666666669</c:v>
                </c:pt>
                <c:pt idx="1096">
                  <c:v>3.8759833333333331</c:v>
                </c:pt>
                <c:pt idx="1097">
                  <c:v>3.8795000000000002</c:v>
                </c:pt>
                <c:pt idx="1098">
                  <c:v>3.8830166666666668</c:v>
                </c:pt>
                <c:pt idx="1099">
                  <c:v>3.8865333333333334</c:v>
                </c:pt>
                <c:pt idx="1100">
                  <c:v>3.89005</c:v>
                </c:pt>
                <c:pt idx="1101">
                  <c:v>3.8935833333333334</c:v>
                </c:pt>
                <c:pt idx="1102">
                  <c:v>3.8971</c:v>
                </c:pt>
                <c:pt idx="1103">
                  <c:v>3.9006166666666666</c:v>
                </c:pt>
                <c:pt idx="1104">
                  <c:v>3.9041333333333332</c:v>
                </c:pt>
                <c:pt idx="1105">
                  <c:v>3.9076499999999998</c:v>
                </c:pt>
                <c:pt idx="1106">
                  <c:v>3.9111666666666665</c:v>
                </c:pt>
                <c:pt idx="1107">
                  <c:v>3.9146833333333335</c:v>
                </c:pt>
                <c:pt idx="1108">
                  <c:v>3.9182000000000001</c:v>
                </c:pt>
                <c:pt idx="1109">
                  <c:v>3.9217333333333335</c:v>
                </c:pt>
                <c:pt idx="1110">
                  <c:v>3.9252666666666665</c:v>
                </c:pt>
                <c:pt idx="1111">
                  <c:v>3.9288000000000003</c:v>
                </c:pt>
                <c:pt idx="1112">
                  <c:v>3.9323333333333332</c:v>
                </c:pt>
                <c:pt idx="1113">
                  <c:v>3.9358833333333334</c:v>
                </c:pt>
                <c:pt idx="1114">
                  <c:v>3.9394333333333336</c:v>
                </c:pt>
                <c:pt idx="1115">
                  <c:v>3.9429833333333333</c:v>
                </c:pt>
                <c:pt idx="1116">
                  <c:v>3.9465166666666667</c:v>
                </c:pt>
                <c:pt idx="1117">
                  <c:v>3.9500499999999996</c:v>
                </c:pt>
                <c:pt idx="1118">
                  <c:v>3.9535833333333334</c:v>
                </c:pt>
                <c:pt idx="1119">
                  <c:v>3.9571333333333332</c:v>
                </c:pt>
                <c:pt idx="1120">
                  <c:v>3.9606833333333333</c:v>
                </c:pt>
                <c:pt idx="1121">
                  <c:v>3.9641999999999999</c:v>
                </c:pt>
                <c:pt idx="1122">
                  <c:v>3.9677166666666666</c:v>
                </c:pt>
                <c:pt idx="1123">
                  <c:v>3.9712333333333332</c:v>
                </c:pt>
                <c:pt idx="1124">
                  <c:v>3.9747500000000002</c:v>
                </c:pt>
                <c:pt idx="1125">
                  <c:v>3.9782666666666668</c:v>
                </c:pt>
                <c:pt idx="1126">
                  <c:v>3.9817833333333335</c:v>
                </c:pt>
                <c:pt idx="1127">
                  <c:v>3.9853166666666668</c:v>
                </c:pt>
                <c:pt idx="1128">
                  <c:v>3.9888333333333335</c:v>
                </c:pt>
                <c:pt idx="1129">
                  <c:v>3.9923500000000001</c:v>
                </c:pt>
                <c:pt idx="1130">
                  <c:v>3.9958666666666667</c:v>
                </c:pt>
                <c:pt idx="1131">
                  <c:v>3.9994166666666668</c:v>
                </c:pt>
                <c:pt idx="1132">
                  <c:v>4.0029666666666666</c:v>
                </c:pt>
                <c:pt idx="1133">
                  <c:v>4.0065</c:v>
                </c:pt>
                <c:pt idx="1134">
                  <c:v>4.0100500000000006</c:v>
                </c:pt>
                <c:pt idx="1135">
                  <c:v>4.0136000000000003</c:v>
                </c:pt>
                <c:pt idx="1136">
                  <c:v>4.01715</c:v>
                </c:pt>
                <c:pt idx="1137">
                  <c:v>4.0206833333333334</c:v>
                </c:pt>
                <c:pt idx="1138">
                  <c:v>4.0242166666666668</c:v>
                </c:pt>
                <c:pt idx="1139">
                  <c:v>4.0277500000000002</c:v>
                </c:pt>
                <c:pt idx="1140">
                  <c:v>4.0312999999999999</c:v>
                </c:pt>
                <c:pt idx="1141">
                  <c:v>4.0348500000000005</c:v>
                </c:pt>
                <c:pt idx="1142">
                  <c:v>4.0384000000000002</c:v>
                </c:pt>
                <c:pt idx="1143">
                  <c:v>4.0419333333333336</c:v>
                </c:pt>
                <c:pt idx="1144">
                  <c:v>4.0454833333333333</c:v>
                </c:pt>
                <c:pt idx="1145">
                  <c:v>4.049033333333333</c:v>
                </c:pt>
                <c:pt idx="1146">
                  <c:v>4.0525833333333336</c:v>
                </c:pt>
                <c:pt idx="1147">
                  <c:v>4.0561333333333334</c:v>
                </c:pt>
                <c:pt idx="1148">
                  <c:v>4.0597000000000003</c:v>
                </c:pt>
                <c:pt idx="1149">
                  <c:v>4.06325</c:v>
                </c:pt>
                <c:pt idx="1150">
                  <c:v>4.0667999999999997</c:v>
                </c:pt>
                <c:pt idx="1151">
                  <c:v>4.0703666666666667</c:v>
                </c:pt>
                <c:pt idx="1152">
                  <c:v>4.0739166666666664</c:v>
                </c:pt>
                <c:pt idx="1153">
                  <c:v>4.077466666666667</c:v>
                </c:pt>
                <c:pt idx="1154">
                  <c:v>4.0810333333333331</c:v>
                </c:pt>
                <c:pt idx="1155">
                  <c:v>4.0845833333333328</c:v>
                </c:pt>
                <c:pt idx="1156">
                  <c:v>4.0881333333333334</c:v>
                </c:pt>
                <c:pt idx="1157">
                  <c:v>4.0917000000000003</c:v>
                </c:pt>
                <c:pt idx="1158">
                  <c:v>4.0952500000000001</c:v>
                </c:pt>
                <c:pt idx="1159">
                  <c:v>4.0987999999999998</c:v>
                </c:pt>
                <c:pt idx="1160">
                  <c:v>4.1023666666666667</c:v>
                </c:pt>
                <c:pt idx="1161">
                  <c:v>4.1059166666666664</c:v>
                </c:pt>
                <c:pt idx="1162">
                  <c:v>4.109466666666667</c:v>
                </c:pt>
                <c:pt idx="1163">
                  <c:v>4.1130333333333331</c:v>
                </c:pt>
                <c:pt idx="1164">
                  <c:v>4.1165833333333337</c:v>
                </c:pt>
                <c:pt idx="1165">
                  <c:v>4.1201333333333334</c:v>
                </c:pt>
                <c:pt idx="1166">
                  <c:v>4.1237000000000004</c:v>
                </c:pt>
                <c:pt idx="1167">
                  <c:v>4.1272500000000001</c:v>
                </c:pt>
                <c:pt idx="1168">
                  <c:v>4.1307999999999998</c:v>
                </c:pt>
                <c:pt idx="1169">
                  <c:v>4.1343666666666667</c:v>
                </c:pt>
                <c:pt idx="1170">
                  <c:v>4.1379166666666665</c:v>
                </c:pt>
                <c:pt idx="1171">
                  <c:v>4.1414666666666671</c:v>
                </c:pt>
                <c:pt idx="1172">
                  <c:v>4.1449999999999996</c:v>
                </c:pt>
                <c:pt idx="1173">
                  <c:v>4.1485500000000002</c:v>
                </c:pt>
                <c:pt idx="1174">
                  <c:v>4.1520999999999999</c:v>
                </c:pt>
                <c:pt idx="1175">
                  <c:v>4.1556333333333333</c:v>
                </c:pt>
                <c:pt idx="1176">
                  <c:v>4.159183333333333</c:v>
                </c:pt>
                <c:pt idx="1177">
                  <c:v>4.1627166666666664</c:v>
                </c:pt>
                <c:pt idx="1178">
                  <c:v>4.1662833333333333</c:v>
                </c:pt>
                <c:pt idx="1179">
                  <c:v>4.1698333333333331</c:v>
                </c:pt>
                <c:pt idx="1180">
                  <c:v>4.1733833333333328</c:v>
                </c:pt>
                <c:pt idx="1181">
                  <c:v>4.1769166666666671</c:v>
                </c:pt>
                <c:pt idx="1182">
                  <c:v>4.1804666666666668</c:v>
                </c:pt>
                <c:pt idx="1183">
                  <c:v>4.1840000000000002</c:v>
                </c:pt>
                <c:pt idx="1184">
                  <c:v>4.1875333333333336</c:v>
                </c:pt>
                <c:pt idx="1185">
                  <c:v>4.1910833333333333</c:v>
                </c:pt>
                <c:pt idx="1186">
                  <c:v>4.1945999999999994</c:v>
                </c:pt>
                <c:pt idx="1187">
                  <c:v>4.1981333333333337</c:v>
                </c:pt>
                <c:pt idx="1188">
                  <c:v>4.2016666666666662</c:v>
                </c:pt>
                <c:pt idx="1189">
                  <c:v>4.2052166666666668</c:v>
                </c:pt>
                <c:pt idx="1190">
                  <c:v>4.2087500000000002</c:v>
                </c:pt>
                <c:pt idx="1191">
                  <c:v>4.2122666666666664</c:v>
                </c:pt>
                <c:pt idx="1192">
                  <c:v>4.2157999999999998</c:v>
                </c:pt>
                <c:pt idx="1193">
                  <c:v>4.2193333333333332</c:v>
                </c:pt>
                <c:pt idx="1194">
                  <c:v>4.2228500000000002</c:v>
                </c:pt>
                <c:pt idx="1195">
                  <c:v>4.2263833333333336</c:v>
                </c:pt>
                <c:pt idx="1196">
                  <c:v>4.2298999999999998</c:v>
                </c:pt>
                <c:pt idx="1197">
                  <c:v>4.2334333333333332</c:v>
                </c:pt>
                <c:pt idx="1198">
                  <c:v>4.2369666666666665</c:v>
                </c:pt>
                <c:pt idx="1199">
                  <c:v>4.2404999999999999</c:v>
                </c:pt>
                <c:pt idx="1200">
                  <c:v>4.2440333333333333</c:v>
                </c:pt>
                <c:pt idx="1201">
                  <c:v>4.2475500000000004</c:v>
                </c:pt>
                <c:pt idx="1202">
                  <c:v>4.2510666666666665</c:v>
                </c:pt>
                <c:pt idx="1203">
                  <c:v>4.2545833333333336</c:v>
                </c:pt>
                <c:pt idx="1204">
                  <c:v>4.2580999999999998</c:v>
                </c:pt>
                <c:pt idx="1205">
                  <c:v>4.2616500000000004</c:v>
                </c:pt>
                <c:pt idx="1206">
                  <c:v>4.2652000000000001</c:v>
                </c:pt>
                <c:pt idx="1207">
                  <c:v>4.2687333333333335</c:v>
                </c:pt>
                <c:pt idx="1208">
                  <c:v>4.2722666666666669</c:v>
                </c:pt>
                <c:pt idx="1209">
                  <c:v>4.2758000000000003</c:v>
                </c:pt>
                <c:pt idx="1210">
                  <c:v>4.27935</c:v>
                </c:pt>
                <c:pt idx="1211">
                  <c:v>4.2828999999999997</c:v>
                </c:pt>
                <c:pt idx="1212">
                  <c:v>4.2864500000000003</c:v>
                </c:pt>
                <c:pt idx="1213">
                  <c:v>4.2899833333333337</c:v>
                </c:pt>
                <c:pt idx="1214">
                  <c:v>4.2935166666666662</c:v>
                </c:pt>
                <c:pt idx="1215">
                  <c:v>4.2970499999999996</c:v>
                </c:pt>
                <c:pt idx="1216">
                  <c:v>4.3006000000000002</c:v>
                </c:pt>
                <c:pt idx="1217">
                  <c:v>4.3041500000000008</c:v>
                </c:pt>
                <c:pt idx="1218">
                  <c:v>4.3076666666666661</c:v>
                </c:pt>
                <c:pt idx="1219">
                  <c:v>4.3111833333333331</c:v>
                </c:pt>
                <c:pt idx="1220">
                  <c:v>4.3147000000000002</c:v>
                </c:pt>
                <c:pt idx="1221">
                  <c:v>4.3182166666666673</c:v>
                </c:pt>
                <c:pt idx="1222">
                  <c:v>4.3217333333333325</c:v>
                </c:pt>
                <c:pt idx="1223">
                  <c:v>4.3252499999999996</c:v>
                </c:pt>
                <c:pt idx="1224">
                  <c:v>4.328783333333333</c:v>
                </c:pt>
                <c:pt idx="1225">
                  <c:v>4.3323</c:v>
                </c:pt>
                <c:pt idx="1226">
                  <c:v>4.3358166666666671</c:v>
                </c:pt>
                <c:pt idx="1227">
                  <c:v>4.3393333333333333</c:v>
                </c:pt>
                <c:pt idx="1228">
                  <c:v>4.3428500000000003</c:v>
                </c:pt>
                <c:pt idx="1229">
                  <c:v>4.3463666666666665</c:v>
                </c:pt>
                <c:pt idx="1230">
                  <c:v>4.3498833333333335</c:v>
                </c:pt>
                <c:pt idx="1231">
                  <c:v>4.3533999999999997</c:v>
                </c:pt>
                <c:pt idx="1232">
                  <c:v>4.3569333333333331</c:v>
                </c:pt>
                <c:pt idx="1233">
                  <c:v>4.3604666666666665</c:v>
                </c:pt>
                <c:pt idx="1234">
                  <c:v>4.3639999999999999</c:v>
                </c:pt>
                <c:pt idx="1235">
                  <c:v>4.3675333333333333</c:v>
                </c:pt>
                <c:pt idx="1236">
                  <c:v>4.371083333333333</c:v>
                </c:pt>
                <c:pt idx="1237">
                  <c:v>4.3746333333333336</c:v>
                </c:pt>
                <c:pt idx="1238">
                  <c:v>4.3781833333333333</c:v>
                </c:pt>
                <c:pt idx="1239">
                  <c:v>4.3817166666666667</c:v>
                </c:pt>
                <c:pt idx="1240">
                  <c:v>4.3852500000000001</c:v>
                </c:pt>
                <c:pt idx="1241">
                  <c:v>4.3887833333333335</c:v>
                </c:pt>
                <c:pt idx="1242">
                  <c:v>4.3923333333333341</c:v>
                </c:pt>
                <c:pt idx="1243">
                  <c:v>4.3958833333333329</c:v>
                </c:pt>
                <c:pt idx="1244">
                  <c:v>4.3994</c:v>
                </c:pt>
                <c:pt idx="1245">
                  <c:v>4.402916666666667</c:v>
                </c:pt>
                <c:pt idx="1246">
                  <c:v>4.4064333333333341</c:v>
                </c:pt>
                <c:pt idx="1247">
                  <c:v>4.4099499999999994</c:v>
                </c:pt>
                <c:pt idx="1248">
                  <c:v>4.4134666666666664</c:v>
                </c:pt>
                <c:pt idx="1249">
                  <c:v>4.4169833333333335</c:v>
                </c:pt>
                <c:pt idx="1250">
                  <c:v>4.4205166666666669</c:v>
                </c:pt>
                <c:pt idx="1251">
                  <c:v>4.424033333333333</c:v>
                </c:pt>
                <c:pt idx="1252">
                  <c:v>4.4275500000000001</c:v>
                </c:pt>
                <c:pt idx="1253">
                  <c:v>4.4310666666666663</c:v>
                </c:pt>
                <c:pt idx="1254">
                  <c:v>4.4345833333333333</c:v>
                </c:pt>
                <c:pt idx="1255">
                  <c:v>4.4381000000000004</c:v>
                </c:pt>
                <c:pt idx="1256">
                  <c:v>4.4416166666666665</c:v>
                </c:pt>
                <c:pt idx="1257">
                  <c:v>4.4451333333333336</c:v>
                </c:pt>
                <c:pt idx="1258">
                  <c:v>4.448666666666667</c:v>
                </c:pt>
                <c:pt idx="1259">
                  <c:v>4.4522000000000004</c:v>
                </c:pt>
                <c:pt idx="1260">
                  <c:v>4.4557333333333329</c:v>
                </c:pt>
                <c:pt idx="1261">
                  <c:v>4.4592666666666663</c:v>
                </c:pt>
                <c:pt idx="1262">
                  <c:v>4.4628166666666669</c:v>
                </c:pt>
                <c:pt idx="1263">
                  <c:v>4.4663666666666675</c:v>
                </c:pt>
                <c:pt idx="1264">
                  <c:v>4.4699166666666663</c:v>
                </c:pt>
                <c:pt idx="1265">
                  <c:v>4.4734499999999997</c:v>
                </c:pt>
                <c:pt idx="1266">
                  <c:v>4.476983333333334</c:v>
                </c:pt>
                <c:pt idx="1267">
                  <c:v>4.4805166666666674</c:v>
                </c:pt>
                <c:pt idx="1268">
                  <c:v>4.4840666666666662</c:v>
                </c:pt>
                <c:pt idx="1269">
                  <c:v>4.4876166666666668</c:v>
                </c:pt>
                <c:pt idx="1270">
                  <c:v>4.4911333333333339</c:v>
                </c:pt>
                <c:pt idx="1271">
                  <c:v>4.4946499999999991</c:v>
                </c:pt>
                <c:pt idx="1272">
                  <c:v>4.4981666666666662</c:v>
                </c:pt>
                <c:pt idx="1273">
                  <c:v>4.5016833333333333</c:v>
                </c:pt>
                <c:pt idx="1274">
                  <c:v>4.5052000000000003</c:v>
                </c:pt>
                <c:pt idx="1275">
                  <c:v>4.5087166666666674</c:v>
                </c:pt>
                <c:pt idx="1276">
                  <c:v>4.5122499999999999</c:v>
                </c:pt>
                <c:pt idx="1277">
                  <c:v>4.5157666666666669</c:v>
                </c:pt>
                <c:pt idx="1278">
                  <c:v>4.5192833333333331</c:v>
                </c:pt>
                <c:pt idx="1279">
                  <c:v>4.5228000000000002</c:v>
                </c:pt>
                <c:pt idx="1280">
                  <c:v>4.5263166666666672</c:v>
                </c:pt>
                <c:pt idx="1281">
                  <c:v>4.5298333333333334</c:v>
                </c:pt>
                <c:pt idx="1282">
                  <c:v>4.5333499999999995</c:v>
                </c:pt>
                <c:pt idx="1283">
                  <c:v>4.5368666666666666</c:v>
                </c:pt>
                <c:pt idx="1284">
                  <c:v>4.5404166666666672</c:v>
                </c:pt>
                <c:pt idx="1285">
                  <c:v>4.543966666666666</c:v>
                </c:pt>
                <c:pt idx="1286">
                  <c:v>4.5475166666666667</c:v>
                </c:pt>
                <c:pt idx="1287">
                  <c:v>4.5510666666666673</c:v>
                </c:pt>
                <c:pt idx="1288">
                  <c:v>4.5545999999999998</c:v>
                </c:pt>
                <c:pt idx="1289">
                  <c:v>4.5581499999999995</c:v>
                </c:pt>
                <c:pt idx="1290">
                  <c:v>4.5617000000000001</c:v>
                </c:pt>
                <c:pt idx="1291">
                  <c:v>4.5652500000000007</c:v>
                </c:pt>
                <c:pt idx="1292">
                  <c:v>4.5687999999999995</c:v>
                </c:pt>
                <c:pt idx="1293">
                  <c:v>4.5723500000000001</c:v>
                </c:pt>
                <c:pt idx="1294">
                  <c:v>4.5758999999999999</c:v>
                </c:pt>
                <c:pt idx="1295">
                  <c:v>4.5794499999999996</c:v>
                </c:pt>
                <c:pt idx="1296">
                  <c:v>4.5830000000000002</c:v>
                </c:pt>
                <c:pt idx="1297">
                  <c:v>4.5865499999999999</c:v>
                </c:pt>
                <c:pt idx="1298">
                  <c:v>4.5901000000000005</c:v>
                </c:pt>
                <c:pt idx="1299">
                  <c:v>4.5936500000000002</c:v>
                </c:pt>
                <c:pt idx="1300">
                  <c:v>4.5972166666666672</c:v>
                </c:pt>
                <c:pt idx="1301">
                  <c:v>4.6007666666666669</c:v>
                </c:pt>
                <c:pt idx="1302">
                  <c:v>4.6043166666666666</c:v>
                </c:pt>
                <c:pt idx="1303">
                  <c:v>4.6078833333333336</c:v>
                </c:pt>
                <c:pt idx="1304">
                  <c:v>4.6114333333333333</c:v>
                </c:pt>
                <c:pt idx="1305">
                  <c:v>4.614983333333333</c:v>
                </c:pt>
                <c:pt idx="1306">
                  <c:v>4.6185499999999999</c:v>
                </c:pt>
                <c:pt idx="1307">
                  <c:v>4.6221000000000005</c:v>
                </c:pt>
                <c:pt idx="1308">
                  <c:v>4.6256499999999994</c:v>
                </c:pt>
                <c:pt idx="1309">
                  <c:v>4.6292166666666663</c:v>
                </c:pt>
                <c:pt idx="1310">
                  <c:v>4.6327666666666669</c:v>
                </c:pt>
                <c:pt idx="1311">
                  <c:v>4.6363166666666666</c:v>
                </c:pt>
                <c:pt idx="1312">
                  <c:v>4.6398833333333327</c:v>
                </c:pt>
                <c:pt idx="1313">
                  <c:v>4.6434333333333333</c:v>
                </c:pt>
                <c:pt idx="1314">
                  <c:v>4.6469833333333339</c:v>
                </c:pt>
                <c:pt idx="1315">
                  <c:v>4.65055</c:v>
                </c:pt>
                <c:pt idx="1316">
                  <c:v>4.6540999999999997</c:v>
                </c:pt>
                <c:pt idx="1317">
                  <c:v>4.6576500000000003</c:v>
                </c:pt>
                <c:pt idx="1318">
                  <c:v>4.6612166666666663</c:v>
                </c:pt>
                <c:pt idx="1319">
                  <c:v>4.6647666666666669</c:v>
                </c:pt>
                <c:pt idx="1320">
                  <c:v>4.6683166666666667</c:v>
                </c:pt>
                <c:pt idx="1321">
                  <c:v>4.6718833333333327</c:v>
                </c:pt>
                <c:pt idx="1322">
                  <c:v>4.6754333333333333</c:v>
                </c:pt>
                <c:pt idx="1323">
                  <c:v>4.6789833333333331</c:v>
                </c:pt>
                <c:pt idx="1324">
                  <c:v>4.68255</c:v>
                </c:pt>
                <c:pt idx="1325">
                  <c:v>4.6860999999999997</c:v>
                </c:pt>
                <c:pt idx="1326">
                  <c:v>4.6896500000000003</c:v>
                </c:pt>
                <c:pt idx="1327">
                  <c:v>4.6932166666666673</c:v>
                </c:pt>
                <c:pt idx="1328">
                  <c:v>4.6967666666666661</c:v>
                </c:pt>
                <c:pt idx="1329">
                  <c:v>4.7003166666666667</c:v>
                </c:pt>
                <c:pt idx="1330">
                  <c:v>4.7038833333333336</c:v>
                </c:pt>
                <c:pt idx="1331">
                  <c:v>4.7074333333333334</c:v>
                </c:pt>
                <c:pt idx="1332">
                  <c:v>4.7109833333333331</c:v>
                </c:pt>
                <c:pt idx="1333">
                  <c:v>4.7145166666666665</c:v>
                </c:pt>
                <c:pt idx="1334">
                  <c:v>4.7180500000000007</c:v>
                </c:pt>
                <c:pt idx="1335">
                  <c:v>4.7215999999999996</c:v>
                </c:pt>
                <c:pt idx="1336">
                  <c:v>4.7251500000000002</c:v>
                </c:pt>
                <c:pt idx="1337">
                  <c:v>4.7286833333333336</c:v>
                </c:pt>
                <c:pt idx="1338">
                  <c:v>4.7322000000000006</c:v>
                </c:pt>
                <c:pt idx="1339">
                  <c:v>4.7357333333333331</c:v>
                </c:pt>
                <c:pt idx="1340">
                  <c:v>4.7392666666666665</c:v>
                </c:pt>
                <c:pt idx="1341">
                  <c:v>4.7428166666666671</c:v>
                </c:pt>
                <c:pt idx="1342">
                  <c:v>4.7463500000000005</c:v>
                </c:pt>
                <c:pt idx="1343">
                  <c:v>4.7498666666666667</c:v>
                </c:pt>
                <c:pt idx="1344">
                  <c:v>4.7534000000000001</c:v>
                </c:pt>
                <c:pt idx="1345">
                  <c:v>4.7569333333333335</c:v>
                </c:pt>
                <c:pt idx="1346">
                  <c:v>4.7604500000000005</c:v>
                </c:pt>
                <c:pt idx="1347">
                  <c:v>4.763983333333333</c:v>
                </c:pt>
                <c:pt idx="1348">
                  <c:v>4.7675000000000001</c:v>
                </c:pt>
                <c:pt idx="1349">
                  <c:v>4.7710333333333335</c:v>
                </c:pt>
                <c:pt idx="1350">
                  <c:v>4.7745666666666668</c:v>
                </c:pt>
                <c:pt idx="1351">
                  <c:v>4.7780999999999993</c:v>
                </c:pt>
                <c:pt idx="1352">
                  <c:v>4.7816333333333336</c:v>
                </c:pt>
                <c:pt idx="1353">
                  <c:v>4.785166666666667</c:v>
                </c:pt>
                <c:pt idx="1354">
                  <c:v>4.7886833333333341</c:v>
                </c:pt>
                <c:pt idx="1355">
                  <c:v>4.7922166666666666</c:v>
                </c:pt>
                <c:pt idx="1356">
                  <c:v>4.7957333333333336</c:v>
                </c:pt>
                <c:pt idx="1357">
                  <c:v>4.7992499999999998</c:v>
                </c:pt>
                <c:pt idx="1358">
                  <c:v>4.8028000000000004</c:v>
                </c:pt>
                <c:pt idx="1359">
                  <c:v>4.8063333333333329</c:v>
                </c:pt>
                <c:pt idx="1360">
                  <c:v>4.8098666666666663</c:v>
                </c:pt>
                <c:pt idx="1361">
                  <c:v>4.8133999999999997</c:v>
                </c:pt>
                <c:pt idx="1362">
                  <c:v>4.8169500000000003</c:v>
                </c:pt>
                <c:pt idx="1363">
                  <c:v>4.8205</c:v>
                </c:pt>
                <c:pt idx="1364">
                  <c:v>4.8240499999999997</c:v>
                </c:pt>
                <c:pt idx="1365">
                  <c:v>4.8275833333333331</c:v>
                </c:pt>
                <c:pt idx="1366">
                  <c:v>4.8311166666666674</c:v>
                </c:pt>
                <c:pt idx="1367">
                  <c:v>4.8346499999999999</c:v>
                </c:pt>
                <c:pt idx="1368">
                  <c:v>4.8381999999999996</c:v>
                </c:pt>
                <c:pt idx="1369">
                  <c:v>4.8417500000000002</c:v>
                </c:pt>
                <c:pt idx="1370">
                  <c:v>4.8452666666666664</c:v>
                </c:pt>
                <c:pt idx="1371">
                  <c:v>4.8487833333333334</c:v>
                </c:pt>
                <c:pt idx="1372">
                  <c:v>4.8522999999999996</c:v>
                </c:pt>
                <c:pt idx="1373">
                  <c:v>4.8558166666666667</c:v>
                </c:pt>
                <c:pt idx="1374">
                  <c:v>4.8593333333333337</c:v>
                </c:pt>
                <c:pt idx="1375">
                  <c:v>4.8628499999999999</c:v>
                </c:pt>
                <c:pt idx="1376">
                  <c:v>4.8663833333333333</c:v>
                </c:pt>
                <c:pt idx="1377">
                  <c:v>4.8699000000000003</c:v>
                </c:pt>
                <c:pt idx="1378">
                  <c:v>4.8734166666666665</c:v>
                </c:pt>
                <c:pt idx="1379">
                  <c:v>4.8769333333333327</c:v>
                </c:pt>
                <c:pt idx="1380">
                  <c:v>4.8804499999999997</c:v>
                </c:pt>
                <c:pt idx="1381">
                  <c:v>4.8839666666666668</c:v>
                </c:pt>
                <c:pt idx="1382">
                  <c:v>4.8874833333333338</c:v>
                </c:pt>
                <c:pt idx="1383">
                  <c:v>4.891</c:v>
                </c:pt>
                <c:pt idx="1384">
                  <c:v>4.8945333333333334</c:v>
                </c:pt>
                <c:pt idx="1385">
                  <c:v>4.8980666666666668</c:v>
                </c:pt>
                <c:pt idx="1386">
                  <c:v>4.9016000000000002</c:v>
                </c:pt>
                <c:pt idx="1387">
                  <c:v>4.9051333333333336</c:v>
                </c:pt>
                <c:pt idx="1388">
                  <c:v>4.9086833333333333</c:v>
                </c:pt>
                <c:pt idx="1389">
                  <c:v>4.912233333333333</c:v>
                </c:pt>
                <c:pt idx="1390">
                  <c:v>4.9157833333333336</c:v>
                </c:pt>
                <c:pt idx="1391">
                  <c:v>4.9193166666666661</c:v>
                </c:pt>
                <c:pt idx="1392">
                  <c:v>4.9228499999999995</c:v>
                </c:pt>
                <c:pt idx="1393">
                  <c:v>4.9263833333333338</c:v>
                </c:pt>
                <c:pt idx="1394">
                  <c:v>4.9299333333333335</c:v>
                </c:pt>
                <c:pt idx="1395">
                  <c:v>4.9334833333333332</c:v>
                </c:pt>
                <c:pt idx="1396">
                  <c:v>4.9370000000000003</c:v>
                </c:pt>
                <c:pt idx="1397">
                  <c:v>4.9405166666666664</c:v>
                </c:pt>
                <c:pt idx="1398">
                  <c:v>4.9440333333333335</c:v>
                </c:pt>
                <c:pt idx="1399">
                  <c:v>4.9475500000000006</c:v>
                </c:pt>
                <c:pt idx="1400">
                  <c:v>4.9510666666666667</c:v>
                </c:pt>
                <c:pt idx="1401">
                  <c:v>4.9545833333333329</c:v>
                </c:pt>
                <c:pt idx="1402">
                  <c:v>4.9581166666666672</c:v>
                </c:pt>
                <c:pt idx="1403">
                  <c:v>4.9616333333333333</c:v>
                </c:pt>
                <c:pt idx="1404">
                  <c:v>4.9651499999999995</c:v>
                </c:pt>
                <c:pt idx="1405">
                  <c:v>4.9686666666666666</c:v>
                </c:pt>
                <c:pt idx="1406">
                  <c:v>4.9721833333333336</c:v>
                </c:pt>
                <c:pt idx="1407">
                  <c:v>4.9756999999999998</c:v>
                </c:pt>
                <c:pt idx="1408">
                  <c:v>4.9792166666666668</c:v>
                </c:pt>
                <c:pt idx="1409">
                  <c:v>4.982733333333333</c:v>
                </c:pt>
                <c:pt idx="1410">
                  <c:v>4.9862666666666664</c:v>
                </c:pt>
                <c:pt idx="1411">
                  <c:v>4.9897999999999998</c:v>
                </c:pt>
                <c:pt idx="1412">
                  <c:v>4.9933333333333341</c:v>
                </c:pt>
                <c:pt idx="1413">
                  <c:v>4.9968666666666666</c:v>
                </c:pt>
                <c:pt idx="1414">
                  <c:v>5.0004166666666663</c:v>
                </c:pt>
                <c:pt idx="1415">
                  <c:v>5.0039666666666669</c:v>
                </c:pt>
                <c:pt idx="1416">
                  <c:v>5.0075166666666666</c:v>
                </c:pt>
                <c:pt idx="1417">
                  <c:v>5.01105</c:v>
                </c:pt>
                <c:pt idx="1418">
                  <c:v>5.0145833333333334</c:v>
                </c:pt>
                <c:pt idx="1419">
                  <c:v>5.0181166666666668</c:v>
                </c:pt>
                <c:pt idx="1420">
                  <c:v>5.0216666666666665</c:v>
                </c:pt>
                <c:pt idx="1421">
                  <c:v>5.0252166666666662</c:v>
                </c:pt>
                <c:pt idx="1422">
                  <c:v>5.0287333333333333</c:v>
                </c:pt>
                <c:pt idx="1423">
                  <c:v>5.0322500000000003</c:v>
                </c:pt>
                <c:pt idx="1424">
                  <c:v>5.0357666666666665</c:v>
                </c:pt>
                <c:pt idx="1425">
                  <c:v>5.0392833333333336</c:v>
                </c:pt>
                <c:pt idx="1426">
                  <c:v>5.0427999999999997</c:v>
                </c:pt>
                <c:pt idx="1427">
                  <c:v>5.0463166666666668</c:v>
                </c:pt>
                <c:pt idx="1428">
                  <c:v>5.0498500000000002</c:v>
                </c:pt>
                <c:pt idx="1429">
                  <c:v>5.0533666666666663</c:v>
                </c:pt>
                <c:pt idx="1430">
                  <c:v>5.0568833333333334</c:v>
                </c:pt>
                <c:pt idx="1431">
                  <c:v>5.0604000000000005</c:v>
                </c:pt>
                <c:pt idx="1432">
                  <c:v>5.0639166666666666</c:v>
                </c:pt>
                <c:pt idx="1433">
                  <c:v>5.0674666666666663</c:v>
                </c:pt>
                <c:pt idx="1434">
                  <c:v>5.0709833333333334</c:v>
                </c:pt>
                <c:pt idx="1435">
                  <c:v>5.0745000000000005</c:v>
                </c:pt>
                <c:pt idx="1436">
                  <c:v>5.0780166666666666</c:v>
                </c:pt>
                <c:pt idx="1437">
                  <c:v>5.0815666666666663</c:v>
                </c:pt>
                <c:pt idx="1438">
                  <c:v>5.085116666666667</c:v>
                </c:pt>
                <c:pt idx="1439">
                  <c:v>5.0886666666666667</c:v>
                </c:pt>
                <c:pt idx="1440">
                  <c:v>5.0922000000000001</c:v>
                </c:pt>
                <c:pt idx="1441">
                  <c:v>5.0957333333333334</c:v>
                </c:pt>
                <c:pt idx="1442">
                  <c:v>5.0992833333333332</c:v>
                </c:pt>
                <c:pt idx="1443">
                  <c:v>5.1028333333333338</c:v>
                </c:pt>
                <c:pt idx="1444">
                  <c:v>5.1063833333333326</c:v>
                </c:pt>
                <c:pt idx="1445">
                  <c:v>5.1099333333333332</c:v>
                </c:pt>
                <c:pt idx="1446">
                  <c:v>5.1134833333333338</c:v>
                </c:pt>
                <c:pt idx="1447">
                  <c:v>5.1170333333333335</c:v>
                </c:pt>
                <c:pt idx="1448">
                  <c:v>5.1205833333333333</c:v>
                </c:pt>
                <c:pt idx="1449">
                  <c:v>5.1241500000000002</c:v>
                </c:pt>
                <c:pt idx="1450">
                  <c:v>5.1276999999999999</c:v>
                </c:pt>
                <c:pt idx="1451">
                  <c:v>5.1312499999999996</c:v>
                </c:pt>
                <c:pt idx="1452">
                  <c:v>5.1348166666666666</c:v>
                </c:pt>
                <c:pt idx="1453">
                  <c:v>5.1383666666666672</c:v>
                </c:pt>
                <c:pt idx="1454">
                  <c:v>5.141916666666666</c:v>
                </c:pt>
                <c:pt idx="1455">
                  <c:v>5.145483333333333</c:v>
                </c:pt>
                <c:pt idx="1456">
                  <c:v>5.1490333333333336</c:v>
                </c:pt>
                <c:pt idx="1457">
                  <c:v>5.1525833333333333</c:v>
                </c:pt>
                <c:pt idx="1458">
                  <c:v>5.1561500000000002</c:v>
                </c:pt>
                <c:pt idx="1459">
                  <c:v>5.1597</c:v>
                </c:pt>
                <c:pt idx="1460">
                  <c:v>5.1632500000000006</c:v>
                </c:pt>
                <c:pt idx="1461">
                  <c:v>5.1668166666666666</c:v>
                </c:pt>
                <c:pt idx="1462">
                  <c:v>5.1703666666666663</c:v>
                </c:pt>
                <c:pt idx="1463">
                  <c:v>5.1739166666666669</c:v>
                </c:pt>
                <c:pt idx="1464">
                  <c:v>5.177483333333333</c:v>
                </c:pt>
                <c:pt idx="1465">
                  <c:v>5.1810333333333336</c:v>
                </c:pt>
                <c:pt idx="1466">
                  <c:v>5.1845833333333333</c:v>
                </c:pt>
                <c:pt idx="1467">
                  <c:v>5.1881499999999994</c:v>
                </c:pt>
                <c:pt idx="1468">
                  <c:v>5.1917</c:v>
                </c:pt>
                <c:pt idx="1469">
                  <c:v>5.1952499999999997</c:v>
                </c:pt>
                <c:pt idx="1470">
                  <c:v>5.1988166666666666</c:v>
                </c:pt>
                <c:pt idx="1471">
                  <c:v>5.2023666666666664</c:v>
                </c:pt>
                <c:pt idx="1472">
                  <c:v>5.205916666666667</c:v>
                </c:pt>
                <c:pt idx="1473">
                  <c:v>5.2094833333333339</c:v>
                </c:pt>
                <c:pt idx="1474">
                  <c:v>5.2130333333333327</c:v>
                </c:pt>
                <c:pt idx="1475">
                  <c:v>5.2165833333333333</c:v>
                </c:pt>
                <c:pt idx="1476">
                  <c:v>5.2201500000000003</c:v>
                </c:pt>
                <c:pt idx="1477">
                  <c:v>5.2237</c:v>
                </c:pt>
                <c:pt idx="1478">
                  <c:v>5.2272499999999997</c:v>
                </c:pt>
                <c:pt idx="1479">
                  <c:v>5.2308166666666667</c:v>
                </c:pt>
                <c:pt idx="1480">
                  <c:v>5.2343666666666673</c:v>
                </c:pt>
                <c:pt idx="1481">
                  <c:v>5.2379166666666661</c:v>
                </c:pt>
                <c:pt idx="1482">
                  <c:v>5.2414833333333331</c:v>
                </c:pt>
                <c:pt idx="1483">
                  <c:v>5.2450333333333337</c:v>
                </c:pt>
                <c:pt idx="1484">
                  <c:v>5.2485833333333334</c:v>
                </c:pt>
                <c:pt idx="1485">
                  <c:v>5.2521500000000003</c:v>
                </c:pt>
                <c:pt idx="1486">
                  <c:v>5.2557</c:v>
                </c:pt>
                <c:pt idx="1487">
                  <c:v>5.2592499999999998</c:v>
                </c:pt>
                <c:pt idx="1488">
                  <c:v>5.2628166666666667</c:v>
                </c:pt>
                <c:pt idx="1489">
                  <c:v>5.2663666666666673</c:v>
                </c:pt>
                <c:pt idx="1490">
                  <c:v>5.2699166666666661</c:v>
                </c:pt>
                <c:pt idx="1491">
                  <c:v>5.2734833333333331</c:v>
                </c:pt>
                <c:pt idx="1492">
                  <c:v>5.2770333333333337</c:v>
                </c:pt>
                <c:pt idx="1493">
                  <c:v>5.2805833333333334</c:v>
                </c:pt>
                <c:pt idx="1494">
                  <c:v>5.2841499999999995</c:v>
                </c:pt>
                <c:pt idx="1495">
                  <c:v>5.2877000000000001</c:v>
                </c:pt>
                <c:pt idx="1496">
                  <c:v>5.2912500000000007</c:v>
                </c:pt>
                <c:pt idx="1497">
                  <c:v>5.2947833333333332</c:v>
                </c:pt>
                <c:pt idx="1498">
                  <c:v>5.2983333333333329</c:v>
                </c:pt>
                <c:pt idx="1499">
                  <c:v>5.3018666666666672</c:v>
                </c:pt>
                <c:pt idx="1500">
                  <c:v>5.3054166666666669</c:v>
                </c:pt>
                <c:pt idx="1501">
                  <c:v>5.3089499999999994</c:v>
                </c:pt>
                <c:pt idx="1502">
                  <c:v>5.3124666666666664</c:v>
                </c:pt>
                <c:pt idx="1503">
                  <c:v>5.3159999999999998</c:v>
                </c:pt>
                <c:pt idx="1504">
                  <c:v>5.3195333333333341</c:v>
                </c:pt>
                <c:pt idx="1505">
                  <c:v>5.3230499999999994</c:v>
                </c:pt>
                <c:pt idx="1506">
                  <c:v>5.3265833333333337</c:v>
                </c:pt>
                <c:pt idx="1507">
                  <c:v>5.3301166666666671</c:v>
                </c:pt>
                <c:pt idx="1508">
                  <c:v>5.3336666666666668</c:v>
                </c:pt>
                <c:pt idx="1509">
                  <c:v>5.3371833333333329</c:v>
                </c:pt>
                <c:pt idx="1510">
                  <c:v>5.3407</c:v>
                </c:pt>
                <c:pt idx="1511">
                  <c:v>5.3442166666666671</c:v>
                </c:pt>
                <c:pt idx="1512">
                  <c:v>5.3477333333333332</c:v>
                </c:pt>
                <c:pt idx="1513">
                  <c:v>5.3512499999999994</c:v>
                </c:pt>
                <c:pt idx="1514">
                  <c:v>5.3547666666666665</c:v>
                </c:pt>
                <c:pt idx="1515">
                  <c:v>5.3582833333333335</c:v>
                </c:pt>
                <c:pt idx="1516">
                  <c:v>5.3618166666666669</c:v>
                </c:pt>
                <c:pt idx="1517">
                  <c:v>5.365333333333334</c:v>
                </c:pt>
                <c:pt idx="1518">
                  <c:v>5.3688499999999992</c:v>
                </c:pt>
                <c:pt idx="1519">
                  <c:v>5.3723999999999998</c:v>
                </c:pt>
                <c:pt idx="1520">
                  <c:v>5.3759333333333332</c:v>
                </c:pt>
                <c:pt idx="1521">
                  <c:v>5.3794666666666666</c:v>
                </c:pt>
                <c:pt idx="1522">
                  <c:v>5.383</c:v>
                </c:pt>
                <c:pt idx="1523">
                  <c:v>5.3865499999999997</c:v>
                </c:pt>
                <c:pt idx="1524">
                  <c:v>5.3901000000000003</c:v>
                </c:pt>
                <c:pt idx="1525">
                  <c:v>5.3936500000000001</c:v>
                </c:pt>
                <c:pt idx="1526">
                  <c:v>5.3971833333333334</c:v>
                </c:pt>
                <c:pt idx="1527">
                  <c:v>5.4007166666666668</c:v>
                </c:pt>
                <c:pt idx="1528">
                  <c:v>5.4042500000000002</c:v>
                </c:pt>
                <c:pt idx="1529">
                  <c:v>5.4077999999999999</c:v>
                </c:pt>
                <c:pt idx="1530">
                  <c:v>5.4113499999999997</c:v>
                </c:pt>
                <c:pt idx="1531">
                  <c:v>5.4148666666666667</c:v>
                </c:pt>
                <c:pt idx="1532">
                  <c:v>5.4183833333333338</c:v>
                </c:pt>
                <c:pt idx="1533">
                  <c:v>5.4218999999999999</c:v>
                </c:pt>
                <c:pt idx="1534">
                  <c:v>5.4254166666666661</c:v>
                </c:pt>
                <c:pt idx="1535">
                  <c:v>5.4289333333333332</c:v>
                </c:pt>
                <c:pt idx="1536">
                  <c:v>5.4324500000000002</c:v>
                </c:pt>
                <c:pt idx="1537">
                  <c:v>5.4359833333333336</c:v>
                </c:pt>
                <c:pt idx="1538">
                  <c:v>5.4394999999999998</c:v>
                </c:pt>
                <c:pt idx="1539">
                  <c:v>5.4430166666666668</c:v>
                </c:pt>
                <c:pt idx="1540">
                  <c:v>5.446533333333333</c:v>
                </c:pt>
                <c:pt idx="1541">
                  <c:v>5.4500500000000001</c:v>
                </c:pt>
                <c:pt idx="1542">
                  <c:v>5.4535666666666662</c:v>
                </c:pt>
                <c:pt idx="1543">
                  <c:v>5.4570833333333333</c:v>
                </c:pt>
                <c:pt idx="1544">
                  <c:v>5.4606000000000003</c:v>
                </c:pt>
                <c:pt idx="1545">
                  <c:v>5.4641333333333337</c:v>
                </c:pt>
                <c:pt idx="1546">
                  <c:v>5.4676666666666671</c:v>
                </c:pt>
                <c:pt idx="1547">
                  <c:v>5.4711999999999996</c:v>
                </c:pt>
                <c:pt idx="1548">
                  <c:v>5.474733333333333</c:v>
                </c:pt>
                <c:pt idx="1549">
                  <c:v>5.4782833333333336</c:v>
                </c:pt>
                <c:pt idx="1550">
                  <c:v>5.4818333333333333</c:v>
                </c:pt>
                <c:pt idx="1551">
                  <c:v>5.4853833333333331</c:v>
                </c:pt>
                <c:pt idx="1552">
                  <c:v>5.4889166666666664</c:v>
                </c:pt>
                <c:pt idx="1553">
                  <c:v>5.4924500000000007</c:v>
                </c:pt>
                <c:pt idx="1554">
                  <c:v>5.4959833333333332</c:v>
                </c:pt>
                <c:pt idx="1555">
                  <c:v>5.4995333333333329</c:v>
                </c:pt>
                <c:pt idx="1556">
                  <c:v>5.5030833333333335</c:v>
                </c:pt>
                <c:pt idx="1557">
                  <c:v>5.5066000000000006</c:v>
                </c:pt>
                <c:pt idx="1558">
                  <c:v>5.5101166666666668</c:v>
                </c:pt>
                <c:pt idx="1559">
                  <c:v>5.5136333333333329</c:v>
                </c:pt>
                <c:pt idx="1560">
                  <c:v>5.51715</c:v>
                </c:pt>
                <c:pt idx="1561">
                  <c:v>5.5206666666666671</c:v>
                </c:pt>
                <c:pt idx="1562">
                  <c:v>5.5241833333333341</c:v>
                </c:pt>
                <c:pt idx="1563">
                  <c:v>5.5277166666666666</c:v>
                </c:pt>
                <c:pt idx="1564">
                  <c:v>5.5312333333333337</c:v>
                </c:pt>
                <c:pt idx="1565">
                  <c:v>5.5347499999999998</c:v>
                </c:pt>
                <c:pt idx="1566">
                  <c:v>5.5382666666666669</c:v>
                </c:pt>
                <c:pt idx="1567">
                  <c:v>5.5417833333333331</c:v>
                </c:pt>
                <c:pt idx="1568">
                  <c:v>5.5453000000000001</c:v>
                </c:pt>
                <c:pt idx="1569">
                  <c:v>5.5488166666666663</c:v>
                </c:pt>
                <c:pt idx="1570">
                  <c:v>5.5523333333333333</c:v>
                </c:pt>
                <c:pt idx="1571">
                  <c:v>5.5558666666666658</c:v>
                </c:pt>
                <c:pt idx="1572">
                  <c:v>5.5594000000000001</c:v>
                </c:pt>
                <c:pt idx="1573">
                  <c:v>5.5629333333333335</c:v>
                </c:pt>
                <c:pt idx="1574">
                  <c:v>5.5664666666666669</c:v>
                </c:pt>
                <c:pt idx="1575">
                  <c:v>5.5700166666666666</c:v>
                </c:pt>
                <c:pt idx="1576">
                  <c:v>5.5735666666666663</c:v>
                </c:pt>
                <c:pt idx="1577">
                  <c:v>5.5771166666666669</c:v>
                </c:pt>
                <c:pt idx="1578">
                  <c:v>5.5806500000000003</c:v>
                </c:pt>
                <c:pt idx="1579">
                  <c:v>5.5841833333333328</c:v>
                </c:pt>
                <c:pt idx="1580">
                  <c:v>5.5877166666666662</c:v>
                </c:pt>
                <c:pt idx="1581">
                  <c:v>5.5912666666666668</c:v>
                </c:pt>
                <c:pt idx="1582">
                  <c:v>5.5948166666666674</c:v>
                </c:pt>
                <c:pt idx="1583">
                  <c:v>5.5983333333333327</c:v>
                </c:pt>
                <c:pt idx="1584">
                  <c:v>5.6018499999999998</c:v>
                </c:pt>
                <c:pt idx="1585">
                  <c:v>5.6053666666666668</c:v>
                </c:pt>
                <c:pt idx="1586">
                  <c:v>5.6088833333333339</c:v>
                </c:pt>
                <c:pt idx="1587">
                  <c:v>5.6124000000000001</c:v>
                </c:pt>
                <c:pt idx="1588">
                  <c:v>5.6159166666666662</c:v>
                </c:pt>
                <c:pt idx="1589">
                  <c:v>5.6194499999999996</c:v>
                </c:pt>
                <c:pt idx="1590">
                  <c:v>5.6229666666666667</c:v>
                </c:pt>
                <c:pt idx="1591">
                  <c:v>5.6264833333333337</c:v>
                </c:pt>
                <c:pt idx="1592">
                  <c:v>5.63</c:v>
                </c:pt>
                <c:pt idx="1593">
                  <c:v>5.6335166666666669</c:v>
                </c:pt>
                <c:pt idx="1594">
                  <c:v>5.6370333333333331</c:v>
                </c:pt>
                <c:pt idx="1595">
                  <c:v>5.6405500000000002</c:v>
                </c:pt>
                <c:pt idx="1596">
                  <c:v>5.6440666666666663</c:v>
                </c:pt>
                <c:pt idx="1597">
                  <c:v>5.6475999999999997</c:v>
                </c:pt>
                <c:pt idx="1598">
                  <c:v>5.6511333333333331</c:v>
                </c:pt>
                <c:pt idx="1599">
                  <c:v>5.6546666666666665</c:v>
                </c:pt>
                <c:pt idx="1600">
                  <c:v>5.6581999999999999</c:v>
                </c:pt>
                <c:pt idx="1601">
                  <c:v>5.6617499999999996</c:v>
                </c:pt>
                <c:pt idx="1602">
                  <c:v>5.6653000000000002</c:v>
                </c:pt>
                <c:pt idx="1603">
                  <c:v>5.6688499999999999</c:v>
                </c:pt>
                <c:pt idx="1604">
                  <c:v>5.6723833333333333</c:v>
                </c:pt>
                <c:pt idx="1605">
                  <c:v>5.6759166666666667</c:v>
                </c:pt>
                <c:pt idx="1606">
                  <c:v>5.6794500000000001</c:v>
                </c:pt>
                <c:pt idx="1607">
                  <c:v>5.6830000000000007</c:v>
                </c:pt>
                <c:pt idx="1608">
                  <c:v>5.6865499999999995</c:v>
                </c:pt>
                <c:pt idx="1609">
                  <c:v>5.6900666666666666</c:v>
                </c:pt>
                <c:pt idx="1610">
                  <c:v>5.6935833333333337</c:v>
                </c:pt>
                <c:pt idx="1611">
                  <c:v>5.6971333333333325</c:v>
                </c:pt>
                <c:pt idx="1612">
                  <c:v>5.7006499999999996</c:v>
                </c:pt>
                <c:pt idx="1613">
                  <c:v>5.7041833333333329</c:v>
                </c:pt>
                <c:pt idx="1614">
                  <c:v>5.7077166666666672</c:v>
                </c:pt>
                <c:pt idx="1615">
                  <c:v>5.711266666666666</c:v>
                </c:pt>
                <c:pt idx="1616">
                  <c:v>5.7147999999999994</c:v>
                </c:pt>
                <c:pt idx="1617">
                  <c:v>5.7183333333333337</c:v>
                </c:pt>
                <c:pt idx="1618">
                  <c:v>5.7218666666666671</c:v>
                </c:pt>
                <c:pt idx="1619">
                  <c:v>5.7254166666666659</c:v>
                </c:pt>
                <c:pt idx="1620">
                  <c:v>5.7289666666666665</c:v>
                </c:pt>
                <c:pt idx="1621">
                  <c:v>5.7325166666666671</c:v>
                </c:pt>
                <c:pt idx="1622">
                  <c:v>5.7360500000000005</c:v>
                </c:pt>
                <c:pt idx="1623">
                  <c:v>5.739583333333333</c:v>
                </c:pt>
                <c:pt idx="1624">
                  <c:v>5.7431166666666664</c:v>
                </c:pt>
                <c:pt idx="1625">
                  <c:v>5.746666666666667</c:v>
                </c:pt>
                <c:pt idx="1626">
                  <c:v>5.7502166666666659</c:v>
                </c:pt>
                <c:pt idx="1627">
                  <c:v>5.7537666666666665</c:v>
                </c:pt>
                <c:pt idx="1628">
                  <c:v>5.7572999999999999</c:v>
                </c:pt>
                <c:pt idx="1629">
                  <c:v>5.7608333333333333</c:v>
                </c:pt>
                <c:pt idx="1630">
                  <c:v>5.7643666666666666</c:v>
                </c:pt>
                <c:pt idx="1631">
                  <c:v>5.7679166666666664</c:v>
                </c:pt>
                <c:pt idx="1632">
                  <c:v>5.771466666666667</c:v>
                </c:pt>
                <c:pt idx="1633">
                  <c:v>5.7750166666666667</c:v>
                </c:pt>
                <c:pt idx="1634">
                  <c:v>5.7785500000000001</c:v>
                </c:pt>
                <c:pt idx="1635">
                  <c:v>5.7820833333333335</c:v>
                </c:pt>
                <c:pt idx="1636">
                  <c:v>5.7856166666666669</c:v>
                </c:pt>
                <c:pt idx="1637">
                  <c:v>5.7891666666666675</c:v>
                </c:pt>
                <c:pt idx="1638">
                  <c:v>5.7927166666666663</c:v>
                </c:pt>
                <c:pt idx="1639">
                  <c:v>5.7962666666666669</c:v>
                </c:pt>
                <c:pt idx="1640">
                  <c:v>5.7998000000000003</c:v>
                </c:pt>
                <c:pt idx="1641">
                  <c:v>5.80335</c:v>
                </c:pt>
                <c:pt idx="1642">
                  <c:v>5.8068999999999997</c:v>
                </c:pt>
                <c:pt idx="1643">
                  <c:v>5.8104500000000003</c:v>
                </c:pt>
                <c:pt idx="1644">
                  <c:v>5.8139999999999992</c:v>
                </c:pt>
                <c:pt idx="1645">
                  <c:v>5.8175666666666661</c:v>
                </c:pt>
                <c:pt idx="1646">
                  <c:v>5.8211166666666667</c:v>
                </c:pt>
                <c:pt idx="1647">
                  <c:v>5.8246666666666673</c:v>
                </c:pt>
                <c:pt idx="1648">
                  <c:v>5.8282333333333334</c:v>
                </c:pt>
                <c:pt idx="1649">
                  <c:v>5.8317833333333331</c:v>
                </c:pt>
                <c:pt idx="1650">
                  <c:v>5.8353333333333337</c:v>
                </c:pt>
                <c:pt idx="1651">
                  <c:v>5.8388999999999998</c:v>
                </c:pt>
                <c:pt idx="1652">
                  <c:v>5.8424500000000004</c:v>
                </c:pt>
                <c:pt idx="1653">
                  <c:v>5.8460000000000001</c:v>
                </c:pt>
                <c:pt idx="1654">
                  <c:v>5.8495666666666661</c:v>
                </c:pt>
                <c:pt idx="1655">
                  <c:v>5.8531166666666667</c:v>
                </c:pt>
                <c:pt idx="1656">
                  <c:v>5.8566666666666665</c:v>
                </c:pt>
                <c:pt idx="1657">
                  <c:v>5.8602333333333325</c:v>
                </c:pt>
                <c:pt idx="1658">
                  <c:v>5.8637833333333331</c:v>
                </c:pt>
                <c:pt idx="1659">
                  <c:v>5.8673333333333337</c:v>
                </c:pt>
                <c:pt idx="1660">
                  <c:v>5.8709000000000007</c:v>
                </c:pt>
                <c:pt idx="1661">
                  <c:v>5.8744499999999995</c:v>
                </c:pt>
                <c:pt idx="1662">
                  <c:v>5.8780000000000001</c:v>
                </c:pt>
                <c:pt idx="1663">
                  <c:v>5.8815666666666671</c:v>
                </c:pt>
                <c:pt idx="1664">
                  <c:v>5.8851166666666668</c:v>
                </c:pt>
                <c:pt idx="1665">
                  <c:v>5.8886666666666665</c:v>
                </c:pt>
                <c:pt idx="1666">
                  <c:v>5.8921999999999999</c:v>
                </c:pt>
                <c:pt idx="1667">
                  <c:v>5.8957500000000005</c:v>
                </c:pt>
                <c:pt idx="1668">
                  <c:v>5.899283333333333</c:v>
                </c:pt>
                <c:pt idx="1669">
                  <c:v>5.9028333333333336</c:v>
                </c:pt>
                <c:pt idx="1670">
                  <c:v>5.9063833333333333</c:v>
                </c:pt>
                <c:pt idx="1671">
                  <c:v>5.9099166666666667</c:v>
                </c:pt>
                <c:pt idx="1672">
                  <c:v>5.9134833333333336</c:v>
                </c:pt>
                <c:pt idx="1673">
                  <c:v>5.9170333333333334</c:v>
                </c:pt>
                <c:pt idx="1674">
                  <c:v>5.920583333333334</c:v>
                </c:pt>
                <c:pt idx="1675">
                  <c:v>5.9241166666666665</c:v>
                </c:pt>
                <c:pt idx="1676">
                  <c:v>5.9276499999999999</c:v>
                </c:pt>
                <c:pt idx="1677">
                  <c:v>5.9312000000000005</c:v>
                </c:pt>
                <c:pt idx="1678">
                  <c:v>5.934733333333333</c:v>
                </c:pt>
                <c:pt idx="1679">
                  <c:v>5.9382833333333336</c:v>
                </c:pt>
                <c:pt idx="1680">
                  <c:v>5.9418333333333333</c:v>
                </c:pt>
                <c:pt idx="1681">
                  <c:v>5.9453500000000004</c:v>
                </c:pt>
                <c:pt idx="1682">
                  <c:v>5.9488666666666665</c:v>
                </c:pt>
                <c:pt idx="1683">
                  <c:v>5.9523833333333327</c:v>
                </c:pt>
                <c:pt idx="1684">
                  <c:v>5.9558999999999997</c:v>
                </c:pt>
                <c:pt idx="1685">
                  <c:v>5.9594500000000004</c:v>
                </c:pt>
                <c:pt idx="1686">
                  <c:v>5.9629666666666674</c:v>
                </c:pt>
                <c:pt idx="1687">
                  <c:v>5.9664833333333327</c:v>
                </c:pt>
                <c:pt idx="1688">
                  <c:v>5.9700333333333333</c:v>
                </c:pt>
                <c:pt idx="1689">
                  <c:v>5.9735833333333339</c:v>
                </c:pt>
                <c:pt idx="1690">
                  <c:v>5.9770999999999992</c:v>
                </c:pt>
                <c:pt idx="1691">
                  <c:v>5.9806166666666662</c:v>
                </c:pt>
                <c:pt idx="1692">
                  <c:v>5.9841333333333333</c:v>
                </c:pt>
                <c:pt idx="1693">
                  <c:v>5.9876500000000004</c:v>
                </c:pt>
                <c:pt idx="1694">
                  <c:v>5.9911666666666674</c:v>
                </c:pt>
                <c:pt idx="1695">
                  <c:v>5.9946833333333327</c:v>
                </c:pt>
                <c:pt idx="1696">
                  <c:v>5.9981999999999998</c:v>
                </c:pt>
                <c:pt idx="1697">
                  <c:v>6.0017333333333331</c:v>
                </c:pt>
                <c:pt idx="1698">
                  <c:v>6.0052666666666665</c:v>
                </c:pt>
                <c:pt idx="1699">
                  <c:v>6.0087999999999999</c:v>
                </c:pt>
                <c:pt idx="1700">
                  <c:v>6.0123333333333333</c:v>
                </c:pt>
                <c:pt idx="1701">
                  <c:v>6.015883333333333</c:v>
                </c:pt>
                <c:pt idx="1702">
                  <c:v>6.0194333333333336</c:v>
                </c:pt>
                <c:pt idx="1703">
                  <c:v>6.0229833333333334</c:v>
                </c:pt>
                <c:pt idx="1704">
                  <c:v>6.0265166666666667</c:v>
                </c:pt>
                <c:pt idx="1705">
                  <c:v>6.0300500000000001</c:v>
                </c:pt>
                <c:pt idx="1706">
                  <c:v>6.0335833333333335</c:v>
                </c:pt>
                <c:pt idx="1707">
                  <c:v>6.0371333333333332</c:v>
                </c:pt>
                <c:pt idx="1708">
                  <c:v>6.040683333333333</c:v>
                </c:pt>
                <c:pt idx="1709">
                  <c:v>6.0442</c:v>
                </c:pt>
                <c:pt idx="1710">
                  <c:v>6.0477166666666671</c:v>
                </c:pt>
                <c:pt idx="1711">
                  <c:v>6.0512333333333332</c:v>
                </c:pt>
                <c:pt idx="1712">
                  <c:v>6.0547500000000003</c:v>
                </c:pt>
                <c:pt idx="1713">
                  <c:v>6.0582666666666665</c:v>
                </c:pt>
                <c:pt idx="1714">
                  <c:v>6.0617833333333335</c:v>
                </c:pt>
                <c:pt idx="1715">
                  <c:v>6.065316666666666</c:v>
                </c:pt>
                <c:pt idx="1716">
                  <c:v>6.0688333333333331</c:v>
                </c:pt>
                <c:pt idx="1717">
                  <c:v>6.0723500000000001</c:v>
                </c:pt>
                <c:pt idx="1718">
                  <c:v>6.0758666666666672</c:v>
                </c:pt>
                <c:pt idx="1719">
                  <c:v>6.0793833333333334</c:v>
                </c:pt>
                <c:pt idx="1720">
                  <c:v>6.0828999999999995</c:v>
                </c:pt>
                <c:pt idx="1721">
                  <c:v>6.0864166666666666</c:v>
                </c:pt>
                <c:pt idx="1722">
                  <c:v>6.0899333333333336</c:v>
                </c:pt>
                <c:pt idx="1723">
                  <c:v>6.093466666666667</c:v>
                </c:pt>
                <c:pt idx="1724">
                  <c:v>6.0969999999999995</c:v>
                </c:pt>
                <c:pt idx="1725">
                  <c:v>6.1005333333333329</c:v>
                </c:pt>
                <c:pt idx="1726">
                  <c:v>6.1040666666666672</c:v>
                </c:pt>
                <c:pt idx="1727">
                  <c:v>6.1076166666666669</c:v>
                </c:pt>
                <c:pt idx="1728">
                  <c:v>6.1111666666666666</c:v>
                </c:pt>
                <c:pt idx="1729">
                  <c:v>6.1147166666666664</c:v>
                </c:pt>
                <c:pt idx="1730">
                  <c:v>6.1182500000000006</c:v>
                </c:pt>
                <c:pt idx="1731">
                  <c:v>6.121783333333334</c:v>
                </c:pt>
                <c:pt idx="1732">
                  <c:v>6.1253166666666665</c:v>
                </c:pt>
                <c:pt idx="1733">
                  <c:v>6.1288666666666671</c:v>
                </c:pt>
                <c:pt idx="1734">
                  <c:v>6.1324166666666668</c:v>
                </c:pt>
                <c:pt idx="1735">
                  <c:v>6.135933333333333</c:v>
                </c:pt>
                <c:pt idx="1736">
                  <c:v>6.1394500000000001</c:v>
                </c:pt>
                <c:pt idx="1737">
                  <c:v>6.1429666666666662</c:v>
                </c:pt>
                <c:pt idx="1738">
                  <c:v>6.1464833333333333</c:v>
                </c:pt>
                <c:pt idx="1739">
                  <c:v>6.15</c:v>
                </c:pt>
                <c:pt idx="1740">
                  <c:v>6.1535166666666665</c:v>
                </c:pt>
                <c:pt idx="1741">
                  <c:v>6.1570499999999999</c:v>
                </c:pt>
                <c:pt idx="1742">
                  <c:v>6.160566666666667</c:v>
                </c:pt>
                <c:pt idx="1743">
                  <c:v>6.164083333333334</c:v>
                </c:pt>
                <c:pt idx="1744">
                  <c:v>6.1675999999999993</c:v>
                </c:pt>
                <c:pt idx="1745">
                  <c:v>6.1711166666666664</c:v>
                </c:pt>
                <c:pt idx="1746">
                  <c:v>6.1746333333333334</c:v>
                </c:pt>
                <c:pt idx="1747">
                  <c:v>6.1781500000000005</c:v>
                </c:pt>
                <c:pt idx="1748">
                  <c:v>6.1816666666666666</c:v>
                </c:pt>
                <c:pt idx="1749">
                  <c:v>6.1852</c:v>
                </c:pt>
                <c:pt idx="1750">
                  <c:v>6.1887333333333334</c:v>
                </c:pt>
                <c:pt idx="1751">
                  <c:v>6.1922666666666668</c:v>
                </c:pt>
                <c:pt idx="1752">
                  <c:v>6.1958000000000002</c:v>
                </c:pt>
                <c:pt idx="1753">
                  <c:v>6.1993499999999999</c:v>
                </c:pt>
                <c:pt idx="1754">
                  <c:v>6.2028999999999996</c:v>
                </c:pt>
                <c:pt idx="1755">
                  <c:v>6.2064500000000002</c:v>
                </c:pt>
                <c:pt idx="1756">
                  <c:v>6.2099833333333327</c:v>
                </c:pt>
                <c:pt idx="1757">
                  <c:v>6.2135166666666661</c:v>
                </c:pt>
                <c:pt idx="1758">
                  <c:v>6.2170500000000004</c:v>
                </c:pt>
                <c:pt idx="1759">
                  <c:v>6.2206000000000001</c:v>
                </c:pt>
                <c:pt idx="1760">
                  <c:v>6.2241499999999998</c:v>
                </c:pt>
                <c:pt idx="1761">
                  <c:v>6.2276666666666669</c:v>
                </c:pt>
                <c:pt idx="1762">
                  <c:v>6.2311833333333331</c:v>
                </c:pt>
                <c:pt idx="1763">
                  <c:v>6.2347000000000001</c:v>
                </c:pt>
                <c:pt idx="1764">
                  <c:v>6.2382166666666672</c:v>
                </c:pt>
                <c:pt idx="1765">
                  <c:v>6.2417333333333334</c:v>
                </c:pt>
                <c:pt idx="1766">
                  <c:v>6.2452499999999995</c:v>
                </c:pt>
                <c:pt idx="1767">
                  <c:v>6.2487833333333338</c:v>
                </c:pt>
                <c:pt idx="1768">
                  <c:v>6.2523</c:v>
                </c:pt>
                <c:pt idx="1769">
                  <c:v>6.2558166666666661</c:v>
                </c:pt>
                <c:pt idx="1770">
                  <c:v>6.2593333333333332</c:v>
                </c:pt>
                <c:pt idx="1771">
                  <c:v>6.2628500000000003</c:v>
                </c:pt>
                <c:pt idx="1772">
                  <c:v>6.2663666666666673</c:v>
                </c:pt>
                <c:pt idx="1773">
                  <c:v>6.2698833333333335</c:v>
                </c:pt>
                <c:pt idx="1774">
                  <c:v>6.2733999999999996</c:v>
                </c:pt>
                <c:pt idx="1775">
                  <c:v>6.276933333333333</c:v>
                </c:pt>
                <c:pt idx="1776">
                  <c:v>6.2804666666666664</c:v>
                </c:pt>
                <c:pt idx="1777">
                  <c:v>6.2840000000000007</c:v>
                </c:pt>
                <c:pt idx="1778">
                  <c:v>6.2875333333333332</c:v>
                </c:pt>
                <c:pt idx="1779">
                  <c:v>6.2910833333333329</c:v>
                </c:pt>
                <c:pt idx="1780">
                  <c:v>6.2946333333333335</c:v>
                </c:pt>
                <c:pt idx="1781">
                  <c:v>6.2981833333333332</c:v>
                </c:pt>
                <c:pt idx="1782">
                  <c:v>6.3017500000000002</c:v>
                </c:pt>
                <c:pt idx="1783">
                  <c:v>6.3052999999999999</c:v>
                </c:pt>
                <c:pt idx="1784">
                  <c:v>6.3088500000000005</c:v>
                </c:pt>
                <c:pt idx="1785">
                  <c:v>6.3124166666666666</c:v>
                </c:pt>
                <c:pt idx="1786">
                  <c:v>6.3159666666666672</c:v>
                </c:pt>
                <c:pt idx="1787">
                  <c:v>6.3195166666666669</c:v>
                </c:pt>
                <c:pt idx="1788">
                  <c:v>6.3230833333333329</c:v>
                </c:pt>
                <c:pt idx="1789">
                  <c:v>6.3266333333333336</c:v>
                </c:pt>
                <c:pt idx="1790">
                  <c:v>6.3301833333333333</c:v>
                </c:pt>
                <c:pt idx="1791">
                  <c:v>6.3337499999999993</c:v>
                </c:pt>
                <c:pt idx="1792">
                  <c:v>6.3372999999999999</c:v>
                </c:pt>
                <c:pt idx="1793">
                  <c:v>6.3408500000000005</c:v>
                </c:pt>
                <c:pt idx="1794">
                  <c:v>6.3444166666666666</c:v>
                </c:pt>
                <c:pt idx="1795">
                  <c:v>6.3479666666666663</c:v>
                </c:pt>
                <c:pt idx="1796">
                  <c:v>6.3515166666666669</c:v>
                </c:pt>
                <c:pt idx="1797">
                  <c:v>6.3550833333333339</c:v>
                </c:pt>
                <c:pt idx="1798">
                  <c:v>6.3586333333333327</c:v>
                </c:pt>
                <c:pt idx="1799">
                  <c:v>6.3621833333333333</c:v>
                </c:pt>
                <c:pt idx="1800">
                  <c:v>6.3657500000000002</c:v>
                </c:pt>
                <c:pt idx="1801">
                  <c:v>6.3693</c:v>
                </c:pt>
                <c:pt idx="1802">
                  <c:v>6.3728499999999997</c:v>
                </c:pt>
                <c:pt idx="1803">
                  <c:v>6.3764166666666666</c:v>
                </c:pt>
                <c:pt idx="1804">
                  <c:v>6.3799666666666663</c:v>
                </c:pt>
                <c:pt idx="1805">
                  <c:v>6.3835166666666669</c:v>
                </c:pt>
                <c:pt idx="1806">
                  <c:v>6.3870833333333339</c:v>
                </c:pt>
                <c:pt idx="1807">
                  <c:v>6.3906333333333327</c:v>
                </c:pt>
                <c:pt idx="1808">
                  <c:v>6.3941833333333333</c:v>
                </c:pt>
                <c:pt idx="1809">
                  <c:v>6.3977500000000003</c:v>
                </c:pt>
                <c:pt idx="1810">
                  <c:v>6.4013</c:v>
                </c:pt>
                <c:pt idx="1811">
                  <c:v>6.4048499999999997</c:v>
                </c:pt>
                <c:pt idx="1812">
                  <c:v>6.4084166666666667</c:v>
                </c:pt>
                <c:pt idx="1813">
                  <c:v>6.4119666666666673</c:v>
                </c:pt>
                <c:pt idx="1814">
                  <c:v>6.4155166666666661</c:v>
                </c:pt>
                <c:pt idx="1815">
                  <c:v>6.419083333333333</c:v>
                </c:pt>
                <c:pt idx="1816">
                  <c:v>6.4226333333333336</c:v>
                </c:pt>
                <c:pt idx="1817">
                  <c:v>6.4261833333333334</c:v>
                </c:pt>
                <c:pt idx="1818">
                  <c:v>6.4297500000000003</c:v>
                </c:pt>
                <c:pt idx="1819">
                  <c:v>6.4333</c:v>
                </c:pt>
                <c:pt idx="1820">
                  <c:v>6.4368500000000006</c:v>
                </c:pt>
                <c:pt idx="1821">
                  <c:v>6.4404166666666667</c:v>
                </c:pt>
                <c:pt idx="1822">
                  <c:v>6.4439666666666664</c:v>
                </c:pt>
                <c:pt idx="1823">
                  <c:v>6.447516666666667</c:v>
                </c:pt>
                <c:pt idx="1824">
                  <c:v>6.4510499999999995</c:v>
                </c:pt>
                <c:pt idx="1825">
                  <c:v>6.4546000000000001</c:v>
                </c:pt>
                <c:pt idx="1826">
                  <c:v>6.4581333333333335</c:v>
                </c:pt>
                <c:pt idx="1827">
                  <c:v>6.4616833333333341</c:v>
                </c:pt>
                <c:pt idx="1828">
                  <c:v>6.4652166666666666</c:v>
                </c:pt>
                <c:pt idx="1829">
                  <c:v>6.4687333333333337</c:v>
                </c:pt>
                <c:pt idx="1830">
                  <c:v>6.4722666666666671</c:v>
                </c:pt>
                <c:pt idx="1831">
                  <c:v>6.4758000000000004</c:v>
                </c:pt>
                <c:pt idx="1832">
                  <c:v>6.4793500000000002</c:v>
                </c:pt>
                <c:pt idx="1833">
                  <c:v>6.4828833333333336</c:v>
                </c:pt>
                <c:pt idx="1834">
                  <c:v>6.4864166666666669</c:v>
                </c:pt>
                <c:pt idx="1835">
                  <c:v>6.489933333333334</c:v>
                </c:pt>
                <c:pt idx="1836">
                  <c:v>6.4934500000000002</c:v>
                </c:pt>
                <c:pt idx="1837">
                  <c:v>6.4969833333333336</c:v>
                </c:pt>
                <c:pt idx="1838">
                  <c:v>6.5005166666666669</c:v>
                </c:pt>
                <c:pt idx="1839">
                  <c:v>6.504033333333334</c:v>
                </c:pt>
                <c:pt idx="1840">
                  <c:v>6.5075499999999993</c:v>
                </c:pt>
                <c:pt idx="1841">
                  <c:v>6.5110999999999999</c:v>
                </c:pt>
                <c:pt idx="1842">
                  <c:v>6.5146166666666669</c:v>
                </c:pt>
                <c:pt idx="1843">
                  <c:v>6.5181666666666667</c:v>
                </c:pt>
                <c:pt idx="1844">
                  <c:v>6.5216833333333328</c:v>
                </c:pt>
                <c:pt idx="1845">
                  <c:v>6.5252166666666662</c:v>
                </c:pt>
                <c:pt idx="1846">
                  <c:v>6.5287500000000005</c:v>
                </c:pt>
                <c:pt idx="1847">
                  <c:v>6.5322666666666667</c:v>
                </c:pt>
                <c:pt idx="1848">
                  <c:v>6.5358000000000001</c:v>
                </c:pt>
                <c:pt idx="1849">
                  <c:v>6.5393333333333334</c:v>
                </c:pt>
                <c:pt idx="1850">
                  <c:v>6.5428666666666668</c:v>
                </c:pt>
                <c:pt idx="1851">
                  <c:v>6.5464000000000002</c:v>
                </c:pt>
                <c:pt idx="1852">
                  <c:v>6.5499333333333327</c:v>
                </c:pt>
                <c:pt idx="1853">
                  <c:v>6.5534833333333333</c:v>
                </c:pt>
                <c:pt idx="1854">
                  <c:v>6.5570333333333339</c:v>
                </c:pt>
                <c:pt idx="1855">
                  <c:v>6.5605833333333328</c:v>
                </c:pt>
                <c:pt idx="1856">
                  <c:v>6.5641166666666662</c:v>
                </c:pt>
                <c:pt idx="1857">
                  <c:v>6.5676500000000004</c:v>
                </c:pt>
                <c:pt idx="1858">
                  <c:v>6.5711833333333338</c:v>
                </c:pt>
                <c:pt idx="1859">
                  <c:v>6.5747333333333327</c:v>
                </c:pt>
                <c:pt idx="1860">
                  <c:v>6.5782833333333333</c:v>
                </c:pt>
                <c:pt idx="1861">
                  <c:v>6.5818000000000003</c:v>
                </c:pt>
                <c:pt idx="1862">
                  <c:v>6.5853166666666674</c:v>
                </c:pt>
                <c:pt idx="1863">
                  <c:v>6.5888333333333327</c:v>
                </c:pt>
                <c:pt idx="1864">
                  <c:v>6.5923499999999997</c:v>
                </c:pt>
                <c:pt idx="1865">
                  <c:v>6.5958666666666668</c:v>
                </c:pt>
                <c:pt idx="1866">
                  <c:v>6.5993833333333338</c:v>
                </c:pt>
                <c:pt idx="1867">
                  <c:v>6.6029166666666672</c:v>
                </c:pt>
                <c:pt idx="1868">
                  <c:v>6.6064333333333334</c:v>
                </c:pt>
                <c:pt idx="1869">
                  <c:v>6.6099499999999995</c:v>
                </c:pt>
                <c:pt idx="1870">
                  <c:v>6.6134666666666666</c:v>
                </c:pt>
                <c:pt idx="1871">
                  <c:v>6.6169833333333337</c:v>
                </c:pt>
                <c:pt idx="1872">
                  <c:v>6.6205000000000007</c:v>
                </c:pt>
                <c:pt idx="1873">
                  <c:v>6.624016666666666</c:v>
                </c:pt>
                <c:pt idx="1874">
                  <c:v>6.6275333333333331</c:v>
                </c:pt>
                <c:pt idx="1875">
                  <c:v>6.6310666666666664</c:v>
                </c:pt>
                <c:pt idx="1876">
                  <c:v>6.6346000000000007</c:v>
                </c:pt>
                <c:pt idx="1877">
                  <c:v>6.6381333333333332</c:v>
                </c:pt>
                <c:pt idx="1878">
                  <c:v>6.6416666666666666</c:v>
                </c:pt>
                <c:pt idx="1879">
                  <c:v>6.6452166666666672</c:v>
                </c:pt>
                <c:pt idx="1880">
                  <c:v>6.648766666666666</c:v>
                </c:pt>
                <c:pt idx="1881">
                  <c:v>6.6523166666666667</c:v>
                </c:pt>
                <c:pt idx="1882">
                  <c:v>6.65585</c:v>
                </c:pt>
                <c:pt idx="1883">
                  <c:v>6.6593833333333334</c:v>
                </c:pt>
                <c:pt idx="1884">
                  <c:v>6.6629166666666659</c:v>
                </c:pt>
                <c:pt idx="1885">
                  <c:v>6.6664666666666665</c:v>
                </c:pt>
                <c:pt idx="1886">
                  <c:v>6.6700166666666671</c:v>
                </c:pt>
                <c:pt idx="1887">
                  <c:v>6.6735333333333333</c:v>
                </c:pt>
                <c:pt idx="1888">
                  <c:v>6.6770499999999995</c:v>
                </c:pt>
                <c:pt idx="1889">
                  <c:v>6.6805666666666665</c:v>
                </c:pt>
                <c:pt idx="1890">
                  <c:v>6.6840833333333336</c:v>
                </c:pt>
                <c:pt idx="1891">
                  <c:v>6.6875999999999998</c:v>
                </c:pt>
                <c:pt idx="1892">
                  <c:v>6.6911166666666668</c:v>
                </c:pt>
                <c:pt idx="1893">
                  <c:v>6.6946499999999993</c:v>
                </c:pt>
                <c:pt idx="1894">
                  <c:v>6.6981666666666664</c:v>
                </c:pt>
                <c:pt idx="1895">
                  <c:v>6.7016833333333334</c:v>
                </c:pt>
                <c:pt idx="1896">
                  <c:v>6.7052000000000005</c:v>
                </c:pt>
                <c:pt idx="1897">
                  <c:v>6.7087166666666667</c:v>
                </c:pt>
                <c:pt idx="1898">
                  <c:v>6.7122333333333328</c:v>
                </c:pt>
                <c:pt idx="1899">
                  <c:v>6.7157499999999999</c:v>
                </c:pt>
                <c:pt idx="1900">
                  <c:v>6.7192666666666669</c:v>
                </c:pt>
                <c:pt idx="1901">
                  <c:v>6.7228000000000003</c:v>
                </c:pt>
                <c:pt idx="1902">
                  <c:v>6.7263333333333328</c:v>
                </c:pt>
                <c:pt idx="1903">
                  <c:v>6.7298666666666662</c:v>
                </c:pt>
                <c:pt idx="1904">
                  <c:v>6.7334000000000005</c:v>
                </c:pt>
                <c:pt idx="1905">
                  <c:v>6.7369499999999993</c:v>
                </c:pt>
                <c:pt idx="1906">
                  <c:v>6.7404999999999999</c:v>
                </c:pt>
                <c:pt idx="1907">
                  <c:v>6.7440499999999997</c:v>
                </c:pt>
                <c:pt idx="1908">
                  <c:v>6.7475833333333339</c:v>
                </c:pt>
                <c:pt idx="1909">
                  <c:v>6.7511166666666664</c:v>
                </c:pt>
                <c:pt idx="1910">
                  <c:v>6.7546499999999998</c:v>
                </c:pt>
                <c:pt idx="1911">
                  <c:v>6.7582000000000004</c:v>
                </c:pt>
                <c:pt idx="1912">
                  <c:v>6.7617500000000001</c:v>
                </c:pt>
                <c:pt idx="1913">
                  <c:v>6.7652666666666663</c:v>
                </c:pt>
                <c:pt idx="1914">
                  <c:v>6.7687833333333334</c:v>
                </c:pt>
                <c:pt idx="1915">
                  <c:v>6.7723000000000004</c:v>
                </c:pt>
                <c:pt idx="1916">
                  <c:v>6.7758166666666666</c:v>
                </c:pt>
                <c:pt idx="1917">
                  <c:v>6.7793333333333328</c:v>
                </c:pt>
                <c:pt idx="1918">
                  <c:v>6.7828499999999998</c:v>
                </c:pt>
                <c:pt idx="1919">
                  <c:v>6.7863833333333332</c:v>
                </c:pt>
                <c:pt idx="1920">
                  <c:v>6.7899000000000003</c:v>
                </c:pt>
                <c:pt idx="1921">
                  <c:v>6.7934166666666673</c:v>
                </c:pt>
                <c:pt idx="1922">
                  <c:v>6.7969333333333326</c:v>
                </c:pt>
                <c:pt idx="1923">
                  <c:v>6.8004499999999997</c:v>
                </c:pt>
                <c:pt idx="1924">
                  <c:v>6.8039666666666667</c:v>
                </c:pt>
                <c:pt idx="1925">
                  <c:v>6.8074833333333338</c:v>
                </c:pt>
                <c:pt idx="1926">
                  <c:v>6.8110000000000008</c:v>
                </c:pt>
                <c:pt idx="1927">
                  <c:v>6.8145333333333333</c:v>
                </c:pt>
                <c:pt idx="1928">
                  <c:v>6.8180666666666667</c:v>
                </c:pt>
                <c:pt idx="1929">
                  <c:v>6.8216000000000001</c:v>
                </c:pt>
                <c:pt idx="1930">
                  <c:v>6.8251333333333326</c:v>
                </c:pt>
                <c:pt idx="1931">
                  <c:v>6.8286833333333332</c:v>
                </c:pt>
                <c:pt idx="1932">
                  <c:v>6.8322333333333338</c:v>
                </c:pt>
                <c:pt idx="1933">
                  <c:v>6.8357833333333335</c:v>
                </c:pt>
                <c:pt idx="1934">
                  <c:v>6.839316666666666</c:v>
                </c:pt>
                <c:pt idx="1935">
                  <c:v>6.8428666666666667</c:v>
                </c:pt>
                <c:pt idx="1936">
                  <c:v>6.8464</c:v>
                </c:pt>
                <c:pt idx="1937">
                  <c:v>6.8499333333333334</c:v>
                </c:pt>
                <c:pt idx="1938">
                  <c:v>6.8534833333333331</c:v>
                </c:pt>
                <c:pt idx="1939">
                  <c:v>6.8570333333333338</c:v>
                </c:pt>
                <c:pt idx="1940">
                  <c:v>6.8606000000000007</c:v>
                </c:pt>
                <c:pt idx="1941">
                  <c:v>6.8641499999999995</c:v>
                </c:pt>
                <c:pt idx="1942">
                  <c:v>6.8677000000000001</c:v>
                </c:pt>
                <c:pt idx="1943">
                  <c:v>6.8712666666666671</c:v>
                </c:pt>
                <c:pt idx="1944">
                  <c:v>6.8748166666666659</c:v>
                </c:pt>
                <c:pt idx="1945">
                  <c:v>6.8783666666666665</c:v>
                </c:pt>
                <c:pt idx="1946">
                  <c:v>6.8819333333333335</c:v>
                </c:pt>
                <c:pt idx="1947">
                  <c:v>6.8854833333333341</c:v>
                </c:pt>
                <c:pt idx="1948">
                  <c:v>6.8890333333333329</c:v>
                </c:pt>
                <c:pt idx="1949">
                  <c:v>6.8925999999999998</c:v>
                </c:pt>
                <c:pt idx="1950">
                  <c:v>6.8961500000000004</c:v>
                </c:pt>
                <c:pt idx="1951">
                  <c:v>6.8997000000000002</c:v>
                </c:pt>
                <c:pt idx="1952">
                  <c:v>6.9032666666666671</c:v>
                </c:pt>
                <c:pt idx="1953">
                  <c:v>6.9068166666666668</c:v>
                </c:pt>
                <c:pt idx="1954">
                  <c:v>6.9103666666666665</c:v>
                </c:pt>
                <c:pt idx="1955">
                  <c:v>6.9139333333333335</c:v>
                </c:pt>
                <c:pt idx="1956">
                  <c:v>6.9174833333333332</c:v>
                </c:pt>
                <c:pt idx="1957">
                  <c:v>6.9210333333333329</c:v>
                </c:pt>
                <c:pt idx="1958">
                  <c:v>6.9245999999999999</c:v>
                </c:pt>
                <c:pt idx="1959">
                  <c:v>6.9281500000000005</c:v>
                </c:pt>
                <c:pt idx="1960">
                  <c:v>6.9317000000000002</c:v>
                </c:pt>
                <c:pt idx="1961">
                  <c:v>6.9352666666666662</c:v>
                </c:pt>
                <c:pt idx="1962">
                  <c:v>6.9388166666666669</c:v>
                </c:pt>
                <c:pt idx="1963">
                  <c:v>6.9423666666666666</c:v>
                </c:pt>
                <c:pt idx="1964">
                  <c:v>6.9459333333333326</c:v>
                </c:pt>
                <c:pt idx="1965">
                  <c:v>6.9494833333333332</c:v>
                </c:pt>
                <c:pt idx="1966">
                  <c:v>6.9530333333333338</c:v>
                </c:pt>
                <c:pt idx="1967">
                  <c:v>6.9565999999999999</c:v>
                </c:pt>
                <c:pt idx="1968">
                  <c:v>6.9601499999999996</c:v>
                </c:pt>
                <c:pt idx="1969">
                  <c:v>6.9637000000000002</c:v>
                </c:pt>
                <c:pt idx="1970">
                  <c:v>6.9672666666666663</c:v>
                </c:pt>
                <c:pt idx="1971">
                  <c:v>6.9708166666666669</c:v>
                </c:pt>
                <c:pt idx="1972">
                  <c:v>6.9743666666666666</c:v>
                </c:pt>
                <c:pt idx="1973">
                  <c:v>6.9779333333333335</c:v>
                </c:pt>
                <c:pt idx="1974">
                  <c:v>6.9814833333333333</c:v>
                </c:pt>
                <c:pt idx="1975">
                  <c:v>6.985033333333333</c:v>
                </c:pt>
                <c:pt idx="1976">
                  <c:v>6.9885999999999999</c:v>
                </c:pt>
                <c:pt idx="1977">
                  <c:v>6.9921499999999996</c:v>
                </c:pt>
                <c:pt idx="1978">
                  <c:v>6.9957000000000003</c:v>
                </c:pt>
                <c:pt idx="1979">
                  <c:v>6.9992166666666664</c:v>
                </c:pt>
                <c:pt idx="1980">
                  <c:v>7.0027500000000007</c:v>
                </c:pt>
                <c:pt idx="1981">
                  <c:v>7.0062833333333332</c:v>
                </c:pt>
                <c:pt idx="1982">
                  <c:v>7.0098166666666666</c:v>
                </c:pt>
                <c:pt idx="1983">
                  <c:v>7.0133333333333336</c:v>
                </c:pt>
                <c:pt idx="1984">
                  <c:v>7.016866666666667</c:v>
                </c:pt>
                <c:pt idx="1985">
                  <c:v>7.0203833333333332</c:v>
                </c:pt>
                <c:pt idx="1986">
                  <c:v>7.0239166666666666</c:v>
                </c:pt>
                <c:pt idx="1987">
                  <c:v>7.02745</c:v>
                </c:pt>
                <c:pt idx="1988">
                  <c:v>7.0309833333333334</c:v>
                </c:pt>
                <c:pt idx="1989">
                  <c:v>7.0344999999999995</c:v>
                </c:pt>
                <c:pt idx="1990">
                  <c:v>7.0380333333333329</c:v>
                </c:pt>
                <c:pt idx="1991">
                  <c:v>7.0415666666666672</c:v>
                </c:pt>
                <c:pt idx="1992">
                  <c:v>7.0451000000000006</c:v>
                </c:pt>
                <c:pt idx="1993">
                  <c:v>7.0486333333333331</c:v>
                </c:pt>
                <c:pt idx="1994">
                  <c:v>7.0521500000000001</c:v>
                </c:pt>
                <c:pt idx="1995">
                  <c:v>7.0556833333333335</c:v>
                </c:pt>
                <c:pt idx="1996">
                  <c:v>7.0592000000000006</c:v>
                </c:pt>
                <c:pt idx="1997">
                  <c:v>7.0627333333333331</c:v>
                </c:pt>
                <c:pt idx="1998">
                  <c:v>7.0662666666666665</c:v>
                </c:pt>
                <c:pt idx="1999">
                  <c:v>7.0697999999999999</c:v>
                </c:pt>
                <c:pt idx="2000">
                  <c:v>7.0733500000000005</c:v>
                </c:pt>
                <c:pt idx="2001">
                  <c:v>7.076883333333333</c:v>
                </c:pt>
                <c:pt idx="2002">
                  <c:v>7.0804166666666664</c:v>
                </c:pt>
                <c:pt idx="2003">
                  <c:v>7.083966666666667</c:v>
                </c:pt>
                <c:pt idx="2004">
                  <c:v>7.0875166666666667</c:v>
                </c:pt>
                <c:pt idx="2005">
                  <c:v>7.0910500000000001</c:v>
                </c:pt>
                <c:pt idx="2006">
                  <c:v>7.0945833333333335</c:v>
                </c:pt>
                <c:pt idx="2007">
                  <c:v>7.0981166666666669</c:v>
                </c:pt>
                <c:pt idx="2008">
                  <c:v>7.1016666666666675</c:v>
                </c:pt>
                <c:pt idx="2009">
                  <c:v>7.1052166666666663</c:v>
                </c:pt>
                <c:pt idx="2010">
                  <c:v>7.1087333333333333</c:v>
                </c:pt>
                <c:pt idx="2011">
                  <c:v>7.1122500000000004</c:v>
                </c:pt>
                <c:pt idx="2012">
                  <c:v>7.1157666666666675</c:v>
                </c:pt>
                <c:pt idx="2013">
                  <c:v>7.1192833333333327</c:v>
                </c:pt>
                <c:pt idx="2014">
                  <c:v>7.1227999999999998</c:v>
                </c:pt>
                <c:pt idx="2015">
                  <c:v>7.1263166666666669</c:v>
                </c:pt>
                <c:pt idx="2016">
                  <c:v>7.1298500000000002</c:v>
                </c:pt>
                <c:pt idx="2017">
                  <c:v>7.1333666666666664</c:v>
                </c:pt>
                <c:pt idx="2018">
                  <c:v>7.1368833333333335</c:v>
                </c:pt>
                <c:pt idx="2019">
                  <c:v>7.1403999999999996</c:v>
                </c:pt>
                <c:pt idx="2020">
                  <c:v>7.1439166666666667</c:v>
                </c:pt>
                <c:pt idx="2021">
                  <c:v>7.1474333333333337</c:v>
                </c:pt>
                <c:pt idx="2022">
                  <c:v>7.1509499999999999</c:v>
                </c:pt>
                <c:pt idx="2023">
                  <c:v>7.1544666666666661</c:v>
                </c:pt>
                <c:pt idx="2024">
                  <c:v>7.1580000000000004</c:v>
                </c:pt>
                <c:pt idx="2025">
                  <c:v>7.1615333333333338</c:v>
                </c:pt>
                <c:pt idx="2026">
                  <c:v>7.1650666666666663</c:v>
                </c:pt>
                <c:pt idx="2027">
                  <c:v>7.1685999999999996</c:v>
                </c:pt>
                <c:pt idx="2028">
                  <c:v>7.1721500000000002</c:v>
                </c:pt>
                <c:pt idx="2029">
                  <c:v>7.1757</c:v>
                </c:pt>
                <c:pt idx="2030">
                  <c:v>7.1792499999999997</c:v>
                </c:pt>
                <c:pt idx="2031">
                  <c:v>7.1827833333333331</c:v>
                </c:pt>
                <c:pt idx="2032">
                  <c:v>7.1863166666666665</c:v>
                </c:pt>
                <c:pt idx="2033">
                  <c:v>7.1898500000000007</c:v>
                </c:pt>
                <c:pt idx="2034">
                  <c:v>7.1933999999999996</c:v>
                </c:pt>
                <c:pt idx="2035">
                  <c:v>7.1969500000000002</c:v>
                </c:pt>
                <c:pt idx="2036">
                  <c:v>7.2004666666666672</c:v>
                </c:pt>
                <c:pt idx="2037">
                  <c:v>7.2039833333333325</c:v>
                </c:pt>
                <c:pt idx="2038">
                  <c:v>7.2074999999999996</c:v>
                </c:pt>
                <c:pt idx="2039">
                  <c:v>7.2110166666666666</c:v>
                </c:pt>
                <c:pt idx="2040">
                  <c:v>7.2145333333333337</c:v>
                </c:pt>
                <c:pt idx="2041">
                  <c:v>7.2180500000000007</c:v>
                </c:pt>
                <c:pt idx="2042">
                  <c:v>7.2215833333333332</c:v>
                </c:pt>
                <c:pt idx="2043">
                  <c:v>7.2250999999999994</c:v>
                </c:pt>
                <c:pt idx="2044">
                  <c:v>7.2286166666666665</c:v>
                </c:pt>
                <c:pt idx="2045">
                  <c:v>7.2321333333333335</c:v>
                </c:pt>
                <c:pt idx="2046">
                  <c:v>7.2356500000000006</c:v>
                </c:pt>
                <c:pt idx="2047">
                  <c:v>7.2391666666666667</c:v>
                </c:pt>
                <c:pt idx="2048">
                  <c:v>7.2426833333333329</c:v>
                </c:pt>
                <c:pt idx="2049">
                  <c:v>7.2462</c:v>
                </c:pt>
                <c:pt idx="2050">
                  <c:v>7.2497333333333334</c:v>
                </c:pt>
                <c:pt idx="2051">
                  <c:v>7.2532666666666668</c:v>
                </c:pt>
                <c:pt idx="2052">
                  <c:v>7.2568000000000001</c:v>
                </c:pt>
                <c:pt idx="2053">
                  <c:v>7.2603333333333335</c:v>
                </c:pt>
                <c:pt idx="2054">
                  <c:v>7.2638833333333341</c:v>
                </c:pt>
                <c:pt idx="2055">
                  <c:v>7.267433333333333</c:v>
                </c:pt>
                <c:pt idx="2056">
                  <c:v>7.2709833333333336</c:v>
                </c:pt>
                <c:pt idx="2057">
                  <c:v>7.274516666666667</c:v>
                </c:pt>
                <c:pt idx="2058">
                  <c:v>7.2780499999999995</c:v>
                </c:pt>
                <c:pt idx="2059">
                  <c:v>7.2815833333333329</c:v>
                </c:pt>
                <c:pt idx="2060">
                  <c:v>7.2851333333333335</c:v>
                </c:pt>
                <c:pt idx="2061">
                  <c:v>7.2886833333333341</c:v>
                </c:pt>
                <c:pt idx="2062">
                  <c:v>7.2921999999999993</c:v>
                </c:pt>
                <c:pt idx="2063">
                  <c:v>7.2957166666666664</c:v>
                </c:pt>
                <c:pt idx="2064">
                  <c:v>7.2992333333333335</c:v>
                </c:pt>
                <c:pt idx="2065">
                  <c:v>7.3027500000000005</c:v>
                </c:pt>
                <c:pt idx="2066">
                  <c:v>7.3062666666666667</c:v>
                </c:pt>
                <c:pt idx="2067">
                  <c:v>7.3097833333333329</c:v>
                </c:pt>
                <c:pt idx="2068">
                  <c:v>7.3133166666666662</c:v>
                </c:pt>
                <c:pt idx="2069">
                  <c:v>7.3168333333333333</c:v>
                </c:pt>
                <c:pt idx="2070">
                  <c:v>7.3203500000000004</c:v>
                </c:pt>
                <c:pt idx="2071">
                  <c:v>7.3238666666666665</c:v>
                </c:pt>
                <c:pt idx="2072">
                  <c:v>7.3273833333333327</c:v>
                </c:pt>
                <c:pt idx="2073">
                  <c:v>7.3308999999999997</c:v>
                </c:pt>
                <c:pt idx="2074">
                  <c:v>7.3344166666666668</c:v>
                </c:pt>
                <c:pt idx="2075">
                  <c:v>7.3379333333333339</c:v>
                </c:pt>
                <c:pt idx="2076">
                  <c:v>7.3414666666666664</c:v>
                </c:pt>
                <c:pt idx="2077">
                  <c:v>7.3449999999999998</c:v>
                </c:pt>
                <c:pt idx="2078">
                  <c:v>7.3485333333333331</c:v>
                </c:pt>
                <c:pt idx="2079">
                  <c:v>7.3520666666666674</c:v>
                </c:pt>
                <c:pt idx="2080">
                  <c:v>7.3556166666666662</c:v>
                </c:pt>
                <c:pt idx="2081">
                  <c:v>7.3591666666666669</c:v>
                </c:pt>
                <c:pt idx="2082">
                  <c:v>7.3627166666666666</c:v>
                </c:pt>
                <c:pt idx="2083">
                  <c:v>7.36625</c:v>
                </c:pt>
                <c:pt idx="2084">
                  <c:v>7.3697833333333334</c:v>
                </c:pt>
                <c:pt idx="2085">
                  <c:v>7.3733166666666667</c:v>
                </c:pt>
                <c:pt idx="2086">
                  <c:v>7.3768666666666673</c:v>
                </c:pt>
                <c:pt idx="2087">
                  <c:v>7.3804166666666662</c:v>
                </c:pt>
                <c:pt idx="2088">
                  <c:v>7.3839333333333332</c:v>
                </c:pt>
                <c:pt idx="2089">
                  <c:v>7.3874500000000003</c:v>
                </c:pt>
                <c:pt idx="2090">
                  <c:v>7.3909666666666674</c:v>
                </c:pt>
                <c:pt idx="2091">
                  <c:v>7.3944999999999999</c:v>
                </c:pt>
                <c:pt idx="2092">
                  <c:v>7.3980333333333332</c:v>
                </c:pt>
                <c:pt idx="2093">
                  <c:v>7.4015500000000003</c:v>
                </c:pt>
                <c:pt idx="2094">
                  <c:v>7.4050833333333337</c:v>
                </c:pt>
                <c:pt idx="2095">
                  <c:v>7.4086166666666662</c:v>
                </c:pt>
                <c:pt idx="2096">
                  <c:v>7.4121666666666668</c:v>
                </c:pt>
                <c:pt idx="2097">
                  <c:v>7.4157166666666665</c:v>
                </c:pt>
                <c:pt idx="2098">
                  <c:v>7.4192499999999999</c:v>
                </c:pt>
                <c:pt idx="2099">
                  <c:v>7.4227833333333333</c:v>
                </c:pt>
                <c:pt idx="2100">
                  <c:v>7.4263166666666667</c:v>
                </c:pt>
                <c:pt idx="2101">
                  <c:v>7.4298666666666664</c:v>
                </c:pt>
                <c:pt idx="2102">
                  <c:v>7.433416666666667</c:v>
                </c:pt>
                <c:pt idx="2103">
                  <c:v>7.4369666666666667</c:v>
                </c:pt>
                <c:pt idx="2104">
                  <c:v>7.4405000000000001</c:v>
                </c:pt>
                <c:pt idx="2105">
                  <c:v>7.4440333333333335</c:v>
                </c:pt>
                <c:pt idx="2106">
                  <c:v>7.447566666666666</c:v>
                </c:pt>
                <c:pt idx="2107">
                  <c:v>7.4511166666666666</c:v>
                </c:pt>
                <c:pt idx="2108">
                  <c:v>7.4546666666666663</c:v>
                </c:pt>
                <c:pt idx="2109">
                  <c:v>7.4582166666666669</c:v>
                </c:pt>
                <c:pt idx="2110">
                  <c:v>7.4617499999999994</c:v>
                </c:pt>
                <c:pt idx="2111">
                  <c:v>7.4652833333333328</c:v>
                </c:pt>
                <c:pt idx="2112">
                  <c:v>7.4688166666666671</c:v>
                </c:pt>
                <c:pt idx="2113">
                  <c:v>7.4723666666666668</c:v>
                </c:pt>
                <c:pt idx="2114">
                  <c:v>7.4759166666666665</c:v>
                </c:pt>
                <c:pt idx="2115">
                  <c:v>7.4794666666666663</c:v>
                </c:pt>
                <c:pt idx="2116">
                  <c:v>7.4830000000000005</c:v>
                </c:pt>
                <c:pt idx="2117">
                  <c:v>7.4865499999999994</c:v>
                </c:pt>
                <c:pt idx="2118">
                  <c:v>7.4901</c:v>
                </c:pt>
                <c:pt idx="2119">
                  <c:v>7.4936500000000006</c:v>
                </c:pt>
                <c:pt idx="2120">
                  <c:v>7.4972000000000003</c:v>
                </c:pt>
                <c:pt idx="2121">
                  <c:v>7.5007666666666664</c:v>
                </c:pt>
                <c:pt idx="2122">
                  <c:v>7.504316666666667</c:v>
                </c:pt>
                <c:pt idx="2123">
                  <c:v>7.5078666666666667</c:v>
                </c:pt>
                <c:pt idx="2124">
                  <c:v>7.5114333333333327</c:v>
                </c:pt>
                <c:pt idx="2125">
                  <c:v>7.5149833333333333</c:v>
                </c:pt>
                <c:pt idx="2126">
                  <c:v>7.518533333333334</c:v>
                </c:pt>
                <c:pt idx="2127">
                  <c:v>7.5221</c:v>
                </c:pt>
                <c:pt idx="2128">
                  <c:v>7.5256499999999997</c:v>
                </c:pt>
                <c:pt idx="2129">
                  <c:v>7.5292000000000003</c:v>
                </c:pt>
                <c:pt idx="2130">
                  <c:v>7.5327666666666664</c:v>
                </c:pt>
                <c:pt idx="2131">
                  <c:v>7.5363166666666661</c:v>
                </c:pt>
                <c:pt idx="2132">
                  <c:v>7.5398666666666667</c:v>
                </c:pt>
                <c:pt idx="2133">
                  <c:v>7.5434333333333337</c:v>
                </c:pt>
                <c:pt idx="2134">
                  <c:v>7.5469833333333334</c:v>
                </c:pt>
                <c:pt idx="2135">
                  <c:v>7.5505333333333331</c:v>
                </c:pt>
                <c:pt idx="2136">
                  <c:v>7.5541</c:v>
                </c:pt>
                <c:pt idx="2137">
                  <c:v>7.5576499999999998</c:v>
                </c:pt>
                <c:pt idx="2138">
                  <c:v>7.5612000000000004</c:v>
                </c:pt>
                <c:pt idx="2139">
                  <c:v>7.5647666666666673</c:v>
                </c:pt>
                <c:pt idx="2140">
                  <c:v>7.5683166666666661</c:v>
                </c:pt>
                <c:pt idx="2141">
                  <c:v>7.5718666666666667</c:v>
                </c:pt>
                <c:pt idx="2142">
                  <c:v>7.5754333333333337</c:v>
                </c:pt>
                <c:pt idx="2143">
                  <c:v>7.5789833333333325</c:v>
                </c:pt>
                <c:pt idx="2144">
                  <c:v>7.5825333333333331</c:v>
                </c:pt>
                <c:pt idx="2145">
                  <c:v>7.5861000000000001</c:v>
                </c:pt>
                <c:pt idx="2146">
                  <c:v>7.5896500000000007</c:v>
                </c:pt>
                <c:pt idx="2147">
                  <c:v>7.5931999999999995</c:v>
                </c:pt>
                <c:pt idx="2148">
                  <c:v>7.5967666666666664</c:v>
                </c:pt>
                <c:pt idx="2149">
                  <c:v>7.6003166666666671</c:v>
                </c:pt>
                <c:pt idx="2150">
                  <c:v>7.6038666666666668</c:v>
                </c:pt>
                <c:pt idx="2151">
                  <c:v>7.6074000000000002</c:v>
                </c:pt>
                <c:pt idx="2152">
                  <c:v>7.6109499999999999</c:v>
                </c:pt>
                <c:pt idx="2153">
                  <c:v>7.6144833333333342</c:v>
                </c:pt>
                <c:pt idx="2154">
                  <c:v>7.618033333333333</c:v>
                </c:pt>
                <c:pt idx="2155">
                  <c:v>7.6215666666666664</c:v>
                </c:pt>
                <c:pt idx="2156">
                  <c:v>7.625116666666667</c:v>
                </c:pt>
                <c:pt idx="2157">
                  <c:v>7.628683333333333</c:v>
                </c:pt>
                <c:pt idx="2158">
                  <c:v>7.6322333333333336</c:v>
                </c:pt>
                <c:pt idx="2159">
                  <c:v>7.6357833333333334</c:v>
                </c:pt>
                <c:pt idx="2160">
                  <c:v>7.6393499999999994</c:v>
                </c:pt>
                <c:pt idx="2161">
                  <c:v>7.6429</c:v>
                </c:pt>
                <c:pt idx="2162">
                  <c:v>7.6464499999999997</c:v>
                </c:pt>
                <c:pt idx="2163">
                  <c:v>7.6500166666666667</c:v>
                </c:pt>
                <c:pt idx="2164">
                  <c:v>7.6535666666666664</c:v>
                </c:pt>
                <c:pt idx="2165">
                  <c:v>7.657116666666667</c:v>
                </c:pt>
                <c:pt idx="2166">
                  <c:v>7.660683333333334</c:v>
                </c:pt>
                <c:pt idx="2167">
                  <c:v>7.6642333333333328</c:v>
                </c:pt>
                <c:pt idx="2168">
                  <c:v>7.6677833333333334</c:v>
                </c:pt>
                <c:pt idx="2169">
                  <c:v>7.6713166666666668</c:v>
                </c:pt>
                <c:pt idx="2170">
                  <c:v>7.6748666666666674</c:v>
                </c:pt>
                <c:pt idx="2171">
                  <c:v>7.6783999999999999</c:v>
                </c:pt>
                <c:pt idx="2172">
                  <c:v>7.6819499999999996</c:v>
                </c:pt>
                <c:pt idx="2173">
                  <c:v>7.6854833333333339</c:v>
                </c:pt>
                <c:pt idx="2174">
                  <c:v>7.6889999999999992</c:v>
                </c:pt>
                <c:pt idx="2175">
                  <c:v>7.6925166666666662</c:v>
                </c:pt>
                <c:pt idx="2176">
                  <c:v>7.6960333333333333</c:v>
                </c:pt>
                <c:pt idx="2177">
                  <c:v>7.6995500000000003</c:v>
                </c:pt>
                <c:pt idx="2178">
                  <c:v>7.7030666666666674</c:v>
                </c:pt>
                <c:pt idx="2179">
                  <c:v>7.7065833333333327</c:v>
                </c:pt>
                <c:pt idx="2180">
                  <c:v>7.710116666666667</c:v>
                </c:pt>
                <c:pt idx="2181">
                  <c:v>7.7136333333333331</c:v>
                </c:pt>
                <c:pt idx="2182">
                  <c:v>7.7171500000000002</c:v>
                </c:pt>
                <c:pt idx="2183">
                  <c:v>7.7206666666666672</c:v>
                </c:pt>
                <c:pt idx="2184">
                  <c:v>7.7241833333333334</c:v>
                </c:pt>
                <c:pt idx="2185">
                  <c:v>7.7276999999999996</c:v>
                </c:pt>
                <c:pt idx="2186">
                  <c:v>7.7312166666666666</c:v>
                </c:pt>
                <c:pt idx="2187">
                  <c:v>7.7347333333333337</c:v>
                </c:pt>
                <c:pt idx="2188">
                  <c:v>7.7382666666666662</c:v>
                </c:pt>
                <c:pt idx="2189">
                  <c:v>7.7417999999999996</c:v>
                </c:pt>
                <c:pt idx="2190">
                  <c:v>7.7453333333333338</c:v>
                </c:pt>
                <c:pt idx="2191">
                  <c:v>7.7488666666666672</c:v>
                </c:pt>
                <c:pt idx="2192">
                  <c:v>7.7524166666666661</c:v>
                </c:pt>
                <c:pt idx="2193">
                  <c:v>7.7559666666666667</c:v>
                </c:pt>
                <c:pt idx="2194">
                  <c:v>7.7595166666666673</c:v>
                </c:pt>
                <c:pt idx="2195">
                  <c:v>7.7630500000000007</c:v>
                </c:pt>
                <c:pt idx="2196">
                  <c:v>7.7665833333333332</c:v>
                </c:pt>
                <c:pt idx="2197">
                  <c:v>7.7701166666666666</c:v>
                </c:pt>
                <c:pt idx="2198">
                  <c:v>7.7736666666666672</c:v>
                </c:pt>
                <c:pt idx="2199">
                  <c:v>7.777216666666666</c:v>
                </c:pt>
                <c:pt idx="2200">
                  <c:v>7.7807333333333331</c:v>
                </c:pt>
                <c:pt idx="2201">
                  <c:v>7.7842500000000001</c:v>
                </c:pt>
                <c:pt idx="2202">
                  <c:v>7.7877666666666672</c:v>
                </c:pt>
                <c:pt idx="2203">
                  <c:v>7.7912833333333333</c:v>
                </c:pt>
                <c:pt idx="2204">
                  <c:v>7.7947999999999995</c:v>
                </c:pt>
                <c:pt idx="2205">
                  <c:v>7.7983166666666666</c:v>
                </c:pt>
                <c:pt idx="2206">
                  <c:v>7.80185</c:v>
                </c:pt>
                <c:pt idx="2207">
                  <c:v>7.805366666666667</c:v>
                </c:pt>
                <c:pt idx="2208">
                  <c:v>7.8088833333333332</c:v>
                </c:pt>
                <c:pt idx="2209">
                  <c:v>7.8124000000000002</c:v>
                </c:pt>
                <c:pt idx="2210">
                  <c:v>7.8159166666666664</c:v>
                </c:pt>
                <c:pt idx="2211">
                  <c:v>7.8194333333333335</c:v>
                </c:pt>
                <c:pt idx="2212">
                  <c:v>7.8229500000000005</c:v>
                </c:pt>
                <c:pt idx="2213">
                  <c:v>7.8264666666666667</c:v>
                </c:pt>
                <c:pt idx="2214">
                  <c:v>7.83</c:v>
                </c:pt>
                <c:pt idx="2215">
                  <c:v>7.8335333333333335</c:v>
                </c:pt>
                <c:pt idx="2216">
                  <c:v>7.8370666666666668</c:v>
                </c:pt>
                <c:pt idx="2217">
                  <c:v>7.8405999999999993</c:v>
                </c:pt>
                <c:pt idx="2218">
                  <c:v>7.84415</c:v>
                </c:pt>
                <c:pt idx="2219">
                  <c:v>7.8477000000000006</c:v>
                </c:pt>
                <c:pt idx="2220">
                  <c:v>7.8512499999999994</c:v>
                </c:pt>
                <c:pt idx="2221">
                  <c:v>7.8547833333333328</c:v>
                </c:pt>
                <c:pt idx="2222">
                  <c:v>7.8583166666666671</c:v>
                </c:pt>
                <c:pt idx="2223">
                  <c:v>7.8618500000000004</c:v>
                </c:pt>
                <c:pt idx="2224">
                  <c:v>7.8653999999999993</c:v>
                </c:pt>
                <c:pt idx="2225">
                  <c:v>7.8689499999999999</c:v>
                </c:pt>
                <c:pt idx="2226">
                  <c:v>7.8724666666666669</c:v>
                </c:pt>
                <c:pt idx="2227">
                  <c:v>7.875983333333334</c:v>
                </c:pt>
                <c:pt idx="2228">
                  <c:v>7.8794999999999993</c:v>
                </c:pt>
                <c:pt idx="2229">
                  <c:v>7.8830166666666663</c:v>
                </c:pt>
                <c:pt idx="2230">
                  <c:v>7.8865333333333334</c:v>
                </c:pt>
                <c:pt idx="2231">
                  <c:v>7.8900500000000005</c:v>
                </c:pt>
                <c:pt idx="2232">
                  <c:v>7.8935833333333338</c:v>
                </c:pt>
                <c:pt idx="2233">
                  <c:v>7.8971</c:v>
                </c:pt>
                <c:pt idx="2234">
                  <c:v>7.9006166666666662</c:v>
                </c:pt>
                <c:pt idx="2235">
                  <c:v>7.9041333333333332</c:v>
                </c:pt>
                <c:pt idx="2236">
                  <c:v>7.9076500000000003</c:v>
                </c:pt>
                <c:pt idx="2237">
                  <c:v>7.9111666666666673</c:v>
                </c:pt>
                <c:pt idx="2238">
                  <c:v>7.9146833333333326</c:v>
                </c:pt>
                <c:pt idx="2239">
                  <c:v>7.9181999999999997</c:v>
                </c:pt>
                <c:pt idx="2240">
                  <c:v>7.9217333333333331</c:v>
                </c:pt>
                <c:pt idx="2241">
                  <c:v>7.9252666666666673</c:v>
                </c:pt>
                <c:pt idx="2242">
                  <c:v>7.9287999999999998</c:v>
                </c:pt>
                <c:pt idx="2243">
                  <c:v>7.9323333333333332</c:v>
                </c:pt>
                <c:pt idx="2244">
                  <c:v>7.9358833333333338</c:v>
                </c:pt>
                <c:pt idx="2245">
                  <c:v>7.9394333333333327</c:v>
                </c:pt>
                <c:pt idx="2246">
                  <c:v>7.9429833333333333</c:v>
                </c:pt>
                <c:pt idx="2247">
                  <c:v>7.9465166666666667</c:v>
                </c:pt>
                <c:pt idx="2248">
                  <c:v>7.9500500000000001</c:v>
                </c:pt>
                <c:pt idx="2249">
                  <c:v>7.9535833333333326</c:v>
                </c:pt>
                <c:pt idx="2250">
                  <c:v>7.9571333333333332</c:v>
                </c:pt>
                <c:pt idx="2251">
                  <c:v>7.9606833333333338</c:v>
                </c:pt>
                <c:pt idx="2252">
                  <c:v>7.9641999999999999</c:v>
                </c:pt>
                <c:pt idx="2253">
                  <c:v>7.9677166666666661</c:v>
                </c:pt>
                <c:pt idx="2254">
                  <c:v>7.9712333333333332</c:v>
                </c:pt>
                <c:pt idx="2255">
                  <c:v>7.9747500000000002</c:v>
                </c:pt>
                <c:pt idx="2256">
                  <c:v>7.9782666666666673</c:v>
                </c:pt>
                <c:pt idx="2257">
                  <c:v>7.9817833333333335</c:v>
                </c:pt>
                <c:pt idx="2258">
                  <c:v>7.9853166666666668</c:v>
                </c:pt>
                <c:pt idx="2259">
                  <c:v>7.988833333333333</c:v>
                </c:pt>
                <c:pt idx="2260">
                  <c:v>7.9923500000000001</c:v>
                </c:pt>
                <c:pt idx="2261">
                  <c:v>7.9958666666666671</c:v>
                </c:pt>
                <c:pt idx="2262">
                  <c:v>7.999416666666666</c:v>
                </c:pt>
                <c:pt idx="2263">
                  <c:v>8.002933333333333</c:v>
                </c:pt>
                <c:pt idx="2264">
                  <c:v>8.0064499999999992</c:v>
                </c:pt>
                <c:pt idx="2265">
                  <c:v>8.01</c:v>
                </c:pt>
                <c:pt idx="2266">
                  <c:v>8.0135500000000004</c:v>
                </c:pt>
                <c:pt idx="2267">
                  <c:v>8.0170833333333338</c:v>
                </c:pt>
                <c:pt idx="2268">
                  <c:v>8.0206333333333326</c:v>
                </c:pt>
                <c:pt idx="2269">
                  <c:v>8.0241833333333332</c:v>
                </c:pt>
                <c:pt idx="2270">
                  <c:v>8.0277333333333338</c:v>
                </c:pt>
                <c:pt idx="2271">
                  <c:v>8.0312666666666654</c:v>
                </c:pt>
                <c:pt idx="2272">
                  <c:v>8.0348166666666661</c:v>
                </c:pt>
                <c:pt idx="2273">
                  <c:v>8.0383666666666667</c:v>
                </c:pt>
                <c:pt idx="2274">
                  <c:v>8.0419166666666673</c:v>
                </c:pt>
                <c:pt idx="2275">
                  <c:v>8.0454666666666661</c:v>
                </c:pt>
                <c:pt idx="2276">
                  <c:v>8.0490333333333339</c:v>
                </c:pt>
                <c:pt idx="2277">
                  <c:v>8.0525833333333328</c:v>
                </c:pt>
                <c:pt idx="2278">
                  <c:v>8.0561333333333334</c:v>
                </c:pt>
                <c:pt idx="2279">
                  <c:v>8.0596999999999994</c:v>
                </c:pt>
                <c:pt idx="2280">
                  <c:v>8.06325</c:v>
                </c:pt>
                <c:pt idx="2281">
                  <c:v>8.0667999999999989</c:v>
                </c:pt>
                <c:pt idx="2282">
                  <c:v>8.0703666666666667</c:v>
                </c:pt>
                <c:pt idx="2283">
                  <c:v>8.0739166666666673</c:v>
                </c:pt>
                <c:pt idx="2284">
                  <c:v>8.0774666666666679</c:v>
                </c:pt>
                <c:pt idx="2285">
                  <c:v>8.081033333333334</c:v>
                </c:pt>
                <c:pt idx="2286">
                  <c:v>8.0845833333333328</c:v>
                </c:pt>
                <c:pt idx="2287">
                  <c:v>8.0881333333333334</c:v>
                </c:pt>
                <c:pt idx="2288">
                  <c:v>8.0916999999999994</c:v>
                </c:pt>
                <c:pt idx="2289">
                  <c:v>8.0952500000000001</c:v>
                </c:pt>
                <c:pt idx="2290">
                  <c:v>8.0988000000000007</c:v>
                </c:pt>
                <c:pt idx="2291">
                  <c:v>8.1023666666666667</c:v>
                </c:pt>
                <c:pt idx="2292">
                  <c:v>8.1059166666666673</c:v>
                </c:pt>
                <c:pt idx="2293">
                  <c:v>8.1094666666666662</c:v>
                </c:pt>
                <c:pt idx="2294">
                  <c:v>8.1130333333333322</c:v>
                </c:pt>
                <c:pt idx="2295">
                  <c:v>8.1165833333333328</c:v>
                </c:pt>
                <c:pt idx="2296">
                  <c:v>8.1201333333333334</c:v>
                </c:pt>
                <c:pt idx="2297">
                  <c:v>8.1237000000000013</c:v>
                </c:pt>
                <c:pt idx="2298">
                  <c:v>8.1272500000000001</c:v>
                </c:pt>
                <c:pt idx="2299">
                  <c:v>8.1308000000000007</c:v>
                </c:pt>
                <c:pt idx="2300">
                  <c:v>8.1343666666666667</c:v>
                </c:pt>
                <c:pt idx="2301">
                  <c:v>8.1379166666666656</c:v>
                </c:pt>
                <c:pt idx="2302">
                  <c:v>8.1414666666666662</c:v>
                </c:pt>
                <c:pt idx="2303">
                  <c:v>8.145033333333334</c:v>
                </c:pt>
                <c:pt idx="2304">
                  <c:v>8.1485833333333328</c:v>
                </c:pt>
                <c:pt idx="2305">
                  <c:v>8.1521333333333335</c:v>
                </c:pt>
                <c:pt idx="2306">
                  <c:v>8.1556666666666668</c:v>
                </c:pt>
                <c:pt idx="2307">
                  <c:v>8.1592166666666675</c:v>
                </c:pt>
                <c:pt idx="2308">
                  <c:v>8.1627666666666663</c:v>
                </c:pt>
                <c:pt idx="2309">
                  <c:v>8.1662999999999997</c:v>
                </c:pt>
                <c:pt idx="2310">
                  <c:v>8.1698333333333331</c:v>
                </c:pt>
                <c:pt idx="2311">
                  <c:v>8.1733833333333337</c:v>
                </c:pt>
                <c:pt idx="2312">
                  <c:v>8.1769499999999997</c:v>
                </c:pt>
                <c:pt idx="2313">
                  <c:v>8.1805000000000003</c:v>
                </c:pt>
                <c:pt idx="2314">
                  <c:v>8.1840500000000009</c:v>
                </c:pt>
                <c:pt idx="2315">
                  <c:v>8.1875833333333325</c:v>
                </c:pt>
                <c:pt idx="2316">
                  <c:v>8.1911333333333332</c:v>
                </c:pt>
                <c:pt idx="2317">
                  <c:v>8.1946666666666665</c:v>
                </c:pt>
                <c:pt idx="2318">
                  <c:v>8.1982166666666654</c:v>
                </c:pt>
                <c:pt idx="2319">
                  <c:v>8.2017500000000005</c:v>
                </c:pt>
                <c:pt idx="2320">
                  <c:v>8.2052666666666667</c:v>
                </c:pt>
                <c:pt idx="2321">
                  <c:v>8.2088000000000001</c:v>
                </c:pt>
                <c:pt idx="2322">
                  <c:v>8.2123333333333335</c:v>
                </c:pt>
                <c:pt idx="2323">
                  <c:v>8.2158833333333323</c:v>
                </c:pt>
                <c:pt idx="2324">
                  <c:v>8.2194000000000003</c:v>
                </c:pt>
                <c:pt idx="2325">
                  <c:v>8.2229166666666664</c:v>
                </c:pt>
                <c:pt idx="2326">
                  <c:v>8.2264333333333344</c:v>
                </c:pt>
                <c:pt idx="2327">
                  <c:v>8.229966666666666</c:v>
                </c:pt>
                <c:pt idx="2328">
                  <c:v>8.2334999999999994</c:v>
                </c:pt>
                <c:pt idx="2329">
                  <c:v>8.2370166666666673</c:v>
                </c:pt>
                <c:pt idx="2330">
                  <c:v>8.2405500000000007</c:v>
                </c:pt>
                <c:pt idx="2331">
                  <c:v>8.2440833333333323</c:v>
                </c:pt>
                <c:pt idx="2332">
                  <c:v>8.2476333333333329</c:v>
                </c:pt>
                <c:pt idx="2333">
                  <c:v>8.2511500000000009</c:v>
                </c:pt>
                <c:pt idx="2334">
                  <c:v>8.254666666666667</c:v>
                </c:pt>
                <c:pt idx="2335">
                  <c:v>8.2582166666666659</c:v>
                </c:pt>
                <c:pt idx="2336">
                  <c:v>8.2617333333333338</c:v>
                </c:pt>
                <c:pt idx="2337">
                  <c:v>8.26525</c:v>
                </c:pt>
                <c:pt idx="2338">
                  <c:v>8.2687666666666662</c:v>
                </c:pt>
                <c:pt idx="2339">
                  <c:v>8.2723166666666668</c:v>
                </c:pt>
                <c:pt idx="2340">
                  <c:v>8.2758666666666674</c:v>
                </c:pt>
                <c:pt idx="2341">
                  <c:v>8.2794000000000008</c:v>
                </c:pt>
                <c:pt idx="2342">
                  <c:v>8.2829333333333341</c:v>
                </c:pt>
                <c:pt idx="2343">
                  <c:v>8.2864666666666658</c:v>
                </c:pt>
                <c:pt idx="2344">
                  <c:v>8.2900166666666664</c:v>
                </c:pt>
                <c:pt idx="2345">
                  <c:v>8.293566666666667</c:v>
                </c:pt>
                <c:pt idx="2346">
                  <c:v>8.2971166666666658</c:v>
                </c:pt>
                <c:pt idx="2347">
                  <c:v>8.3006499999999992</c:v>
                </c:pt>
                <c:pt idx="2348">
                  <c:v>8.3041833333333326</c:v>
                </c:pt>
                <c:pt idx="2349">
                  <c:v>8.3077166666666677</c:v>
                </c:pt>
                <c:pt idx="2350">
                  <c:v>8.3112666666666666</c:v>
                </c:pt>
                <c:pt idx="2351">
                  <c:v>8.3148166666666672</c:v>
                </c:pt>
                <c:pt idx="2352">
                  <c:v>8.3183333333333334</c:v>
                </c:pt>
                <c:pt idx="2353">
                  <c:v>8.3218499999999995</c:v>
                </c:pt>
                <c:pt idx="2354">
                  <c:v>8.3253666666666657</c:v>
                </c:pt>
                <c:pt idx="2355">
                  <c:v>8.3288833333333336</c:v>
                </c:pt>
                <c:pt idx="2356">
                  <c:v>8.3323999999999998</c:v>
                </c:pt>
                <c:pt idx="2357">
                  <c:v>8.335916666666666</c:v>
                </c:pt>
                <c:pt idx="2358">
                  <c:v>8.3394500000000011</c:v>
                </c:pt>
                <c:pt idx="2359">
                  <c:v>8.3429666666666655</c:v>
                </c:pt>
                <c:pt idx="2360">
                  <c:v>8.3464833333333335</c:v>
                </c:pt>
                <c:pt idx="2361">
                  <c:v>8.35</c:v>
                </c:pt>
                <c:pt idx="2362">
                  <c:v>8.3535166666666676</c:v>
                </c:pt>
                <c:pt idx="2363">
                  <c:v>8.3570333333333338</c:v>
                </c:pt>
                <c:pt idx="2364">
                  <c:v>8.3605499999999999</c:v>
                </c:pt>
                <c:pt idx="2365">
                  <c:v>8.3640666666666661</c:v>
                </c:pt>
                <c:pt idx="2366">
                  <c:v>8.3675999999999995</c:v>
                </c:pt>
                <c:pt idx="2367">
                  <c:v>8.3711333333333329</c:v>
                </c:pt>
                <c:pt idx="2368">
                  <c:v>8.3746666666666663</c:v>
                </c:pt>
                <c:pt idx="2369">
                  <c:v>8.3781999999999996</c:v>
                </c:pt>
                <c:pt idx="2370">
                  <c:v>8.3817500000000003</c:v>
                </c:pt>
                <c:pt idx="2371">
                  <c:v>8.3852999999999991</c:v>
                </c:pt>
                <c:pt idx="2372">
                  <c:v>8.3888499999999997</c:v>
                </c:pt>
                <c:pt idx="2373">
                  <c:v>8.3923833333333331</c:v>
                </c:pt>
                <c:pt idx="2374">
                  <c:v>8.3959166666666665</c:v>
                </c:pt>
                <c:pt idx="2375">
                  <c:v>8.3994499999999999</c:v>
                </c:pt>
                <c:pt idx="2376">
                  <c:v>8.4030000000000005</c:v>
                </c:pt>
                <c:pt idx="2377">
                  <c:v>8.4065499999999993</c:v>
                </c:pt>
                <c:pt idx="2378">
                  <c:v>8.4100666666666672</c:v>
                </c:pt>
                <c:pt idx="2379">
                  <c:v>8.4135833333333334</c:v>
                </c:pt>
                <c:pt idx="2380">
                  <c:v>8.4170999999999996</c:v>
                </c:pt>
                <c:pt idx="2381">
                  <c:v>8.4206166666666675</c:v>
                </c:pt>
                <c:pt idx="2382">
                  <c:v>8.4241333333333337</c:v>
                </c:pt>
                <c:pt idx="2383">
                  <c:v>8.4276499999999999</c:v>
                </c:pt>
                <c:pt idx="2384">
                  <c:v>8.4311833333333333</c:v>
                </c:pt>
                <c:pt idx="2385">
                  <c:v>8.4346999999999994</c:v>
                </c:pt>
                <c:pt idx="2386">
                  <c:v>8.4382166666666674</c:v>
                </c:pt>
                <c:pt idx="2387">
                  <c:v>8.4417333333333335</c:v>
                </c:pt>
                <c:pt idx="2388">
                  <c:v>8.4452499999999997</c:v>
                </c:pt>
                <c:pt idx="2389">
                  <c:v>8.4487666666666659</c:v>
                </c:pt>
                <c:pt idx="2390">
                  <c:v>8.4522833333333338</c:v>
                </c:pt>
                <c:pt idx="2391">
                  <c:v>8.4558</c:v>
                </c:pt>
                <c:pt idx="2392">
                  <c:v>8.4593333333333334</c:v>
                </c:pt>
                <c:pt idx="2393">
                  <c:v>8.4628666666666668</c:v>
                </c:pt>
                <c:pt idx="2394">
                  <c:v>8.4664000000000001</c:v>
                </c:pt>
                <c:pt idx="2395">
                  <c:v>8.4699333333333335</c:v>
                </c:pt>
                <c:pt idx="2396">
                  <c:v>8.4734833333333324</c:v>
                </c:pt>
                <c:pt idx="2397">
                  <c:v>8.477033333333333</c:v>
                </c:pt>
                <c:pt idx="2398">
                  <c:v>8.4805833333333336</c:v>
                </c:pt>
                <c:pt idx="2399">
                  <c:v>8.484116666666667</c:v>
                </c:pt>
                <c:pt idx="2400">
                  <c:v>8.4876500000000004</c:v>
                </c:pt>
                <c:pt idx="2401">
                  <c:v>8.4911833333333337</c:v>
                </c:pt>
                <c:pt idx="2402">
                  <c:v>8.4947333333333344</c:v>
                </c:pt>
                <c:pt idx="2403">
                  <c:v>8.4982833333333332</c:v>
                </c:pt>
                <c:pt idx="2404">
                  <c:v>8.5017999999999994</c:v>
                </c:pt>
                <c:pt idx="2405">
                  <c:v>8.5053166666666673</c:v>
                </c:pt>
                <c:pt idx="2406">
                  <c:v>8.5088333333333335</c:v>
                </c:pt>
                <c:pt idx="2407">
                  <c:v>8.5123499999999996</c:v>
                </c:pt>
                <c:pt idx="2408">
                  <c:v>8.5158666666666658</c:v>
                </c:pt>
                <c:pt idx="2409">
                  <c:v>8.5193833333333338</c:v>
                </c:pt>
                <c:pt idx="2410">
                  <c:v>8.5229166666666671</c:v>
                </c:pt>
                <c:pt idx="2411">
                  <c:v>8.5264333333333333</c:v>
                </c:pt>
                <c:pt idx="2412">
                  <c:v>8.5299500000000013</c:v>
                </c:pt>
                <c:pt idx="2413">
                  <c:v>8.5334666666666674</c:v>
                </c:pt>
                <c:pt idx="2414">
                  <c:v>8.5369833333333336</c:v>
                </c:pt>
                <c:pt idx="2415">
                  <c:v>8.5404999999999998</c:v>
                </c:pt>
                <c:pt idx="2416">
                  <c:v>8.5440166666666659</c:v>
                </c:pt>
                <c:pt idx="2417">
                  <c:v>8.5475333333333321</c:v>
                </c:pt>
                <c:pt idx="2418">
                  <c:v>8.5510666666666655</c:v>
                </c:pt>
                <c:pt idx="2419">
                  <c:v>8.5546333333333333</c:v>
                </c:pt>
                <c:pt idx="2420">
                  <c:v>8.5581833333333339</c:v>
                </c:pt>
                <c:pt idx="2421">
                  <c:v>8.5617333333333328</c:v>
                </c:pt>
                <c:pt idx="2422">
                  <c:v>8.5652666666666679</c:v>
                </c:pt>
                <c:pt idx="2423">
                  <c:v>8.5688166666666667</c:v>
                </c:pt>
                <c:pt idx="2424">
                  <c:v>8.5723666666666656</c:v>
                </c:pt>
                <c:pt idx="2425">
                  <c:v>8.5759166666666662</c:v>
                </c:pt>
                <c:pt idx="2426">
                  <c:v>8.5794666666666668</c:v>
                </c:pt>
                <c:pt idx="2427">
                  <c:v>8.5830166666666674</c:v>
                </c:pt>
                <c:pt idx="2428">
                  <c:v>8.5865666666666662</c:v>
                </c:pt>
                <c:pt idx="2429">
                  <c:v>8.5901166666666668</c:v>
                </c:pt>
                <c:pt idx="2430">
                  <c:v>8.5936666666666675</c:v>
                </c:pt>
                <c:pt idx="2431">
                  <c:v>8.5972166666666663</c:v>
                </c:pt>
                <c:pt idx="2432">
                  <c:v>8.6007666666666669</c:v>
                </c:pt>
                <c:pt idx="2433">
                  <c:v>8.6043166666666675</c:v>
                </c:pt>
                <c:pt idx="2434">
                  <c:v>8.6078833333333318</c:v>
                </c:pt>
                <c:pt idx="2435">
                  <c:v>8.6114333333333342</c:v>
                </c:pt>
                <c:pt idx="2436">
                  <c:v>8.614983333333333</c:v>
                </c:pt>
                <c:pt idx="2437">
                  <c:v>8.6185500000000008</c:v>
                </c:pt>
                <c:pt idx="2438">
                  <c:v>8.6220999999999997</c:v>
                </c:pt>
                <c:pt idx="2439">
                  <c:v>8.6256500000000003</c:v>
                </c:pt>
                <c:pt idx="2440">
                  <c:v>8.6292166666666681</c:v>
                </c:pt>
                <c:pt idx="2441">
                  <c:v>8.6327666666666669</c:v>
                </c:pt>
                <c:pt idx="2442">
                  <c:v>8.6363166666666658</c:v>
                </c:pt>
                <c:pt idx="2443">
                  <c:v>8.6398833333333336</c:v>
                </c:pt>
                <c:pt idx="2444">
                  <c:v>8.6434333333333324</c:v>
                </c:pt>
                <c:pt idx="2445">
                  <c:v>8.646983333333333</c:v>
                </c:pt>
                <c:pt idx="2446">
                  <c:v>8.6505500000000008</c:v>
                </c:pt>
                <c:pt idx="2447">
                  <c:v>8.6540999999999997</c:v>
                </c:pt>
                <c:pt idx="2448">
                  <c:v>8.6576499999999985</c:v>
                </c:pt>
                <c:pt idx="2449">
                  <c:v>8.6612166666666663</c:v>
                </c:pt>
                <c:pt idx="2450">
                  <c:v>8.6647666666666669</c:v>
                </c:pt>
                <c:pt idx="2451">
                  <c:v>8.6683166666666676</c:v>
                </c:pt>
                <c:pt idx="2452">
                  <c:v>8.6718833333333336</c:v>
                </c:pt>
                <c:pt idx="2453">
                  <c:v>8.6754333333333324</c:v>
                </c:pt>
                <c:pt idx="2454">
                  <c:v>8.6789833333333331</c:v>
                </c:pt>
                <c:pt idx="2455">
                  <c:v>8.6825499999999991</c:v>
                </c:pt>
                <c:pt idx="2456">
                  <c:v>8.6861000000000015</c:v>
                </c:pt>
                <c:pt idx="2457">
                  <c:v>8.6896500000000003</c:v>
                </c:pt>
                <c:pt idx="2458">
                  <c:v>8.6932166666666664</c:v>
                </c:pt>
                <c:pt idx="2459">
                  <c:v>8.696766666666667</c:v>
                </c:pt>
                <c:pt idx="2460">
                  <c:v>8.7003166666666676</c:v>
                </c:pt>
                <c:pt idx="2461">
                  <c:v>8.7038833333333319</c:v>
                </c:pt>
                <c:pt idx="2462">
                  <c:v>8.7074333333333342</c:v>
                </c:pt>
                <c:pt idx="2463">
                  <c:v>8.7109833333333331</c:v>
                </c:pt>
                <c:pt idx="2464">
                  <c:v>8.7145500000000009</c:v>
                </c:pt>
                <c:pt idx="2465">
                  <c:v>8.7180999999999997</c:v>
                </c:pt>
                <c:pt idx="2466">
                  <c:v>8.7216500000000003</c:v>
                </c:pt>
                <c:pt idx="2467">
                  <c:v>8.7252166666666664</c:v>
                </c:pt>
                <c:pt idx="2468">
                  <c:v>8.728766666666667</c:v>
                </c:pt>
                <c:pt idx="2469">
                  <c:v>8.7323166666666658</c:v>
                </c:pt>
                <c:pt idx="2470">
                  <c:v>8.7358833333333337</c:v>
                </c:pt>
                <c:pt idx="2471">
                  <c:v>8.7394333333333325</c:v>
                </c:pt>
                <c:pt idx="2472">
                  <c:v>8.7429833333333331</c:v>
                </c:pt>
                <c:pt idx="2473">
                  <c:v>8.7465166666666683</c:v>
                </c:pt>
                <c:pt idx="2474">
                  <c:v>8.7500666666666671</c:v>
                </c:pt>
                <c:pt idx="2475">
                  <c:v>8.7536000000000005</c:v>
                </c:pt>
                <c:pt idx="2476">
                  <c:v>8.7571499999999993</c:v>
                </c:pt>
                <c:pt idx="2477">
                  <c:v>8.7606833333333327</c:v>
                </c:pt>
                <c:pt idx="2478">
                  <c:v>8.7642333333333333</c:v>
                </c:pt>
                <c:pt idx="2479">
                  <c:v>8.7677500000000013</c:v>
                </c:pt>
                <c:pt idx="2480">
                  <c:v>8.7712833333333347</c:v>
                </c:pt>
                <c:pt idx="2481">
                  <c:v>8.774816666666668</c:v>
                </c:pt>
                <c:pt idx="2482">
                  <c:v>8.7783499999999997</c:v>
                </c:pt>
                <c:pt idx="2483">
                  <c:v>8.7818666666666676</c:v>
                </c:pt>
                <c:pt idx="2484">
                  <c:v>8.785400000000001</c:v>
                </c:pt>
                <c:pt idx="2485">
                  <c:v>8.7889333333333344</c:v>
                </c:pt>
                <c:pt idx="2486">
                  <c:v>8.7924500000000005</c:v>
                </c:pt>
                <c:pt idx="2487">
                  <c:v>8.7959833333333339</c:v>
                </c:pt>
                <c:pt idx="2488">
                  <c:v>8.7995000000000001</c:v>
                </c:pt>
                <c:pt idx="2489">
                  <c:v>8.8030333333333335</c:v>
                </c:pt>
                <c:pt idx="2490">
                  <c:v>8.8065666666666669</c:v>
                </c:pt>
                <c:pt idx="2491">
                  <c:v>8.810083333333333</c:v>
                </c:pt>
                <c:pt idx="2492">
                  <c:v>8.813600000000001</c:v>
                </c:pt>
                <c:pt idx="2493">
                  <c:v>8.8171166666666672</c:v>
                </c:pt>
                <c:pt idx="2494">
                  <c:v>8.8206333333333351</c:v>
                </c:pt>
                <c:pt idx="2495">
                  <c:v>8.8241499999999995</c:v>
                </c:pt>
                <c:pt idx="2496">
                  <c:v>8.8277000000000001</c:v>
                </c:pt>
                <c:pt idx="2497">
                  <c:v>8.8312500000000007</c:v>
                </c:pt>
                <c:pt idx="2498">
                  <c:v>8.8347999999999995</c:v>
                </c:pt>
                <c:pt idx="2499">
                  <c:v>8.8383333333333329</c:v>
                </c:pt>
                <c:pt idx="2500">
                  <c:v>8.8418666666666663</c:v>
                </c:pt>
                <c:pt idx="2501">
                  <c:v>8.8454000000000015</c:v>
                </c:pt>
                <c:pt idx="2502">
                  <c:v>8.8489500000000003</c:v>
                </c:pt>
                <c:pt idx="2503">
                  <c:v>8.8524999999999991</c:v>
                </c:pt>
                <c:pt idx="2504">
                  <c:v>8.8560500000000015</c:v>
                </c:pt>
                <c:pt idx="2505">
                  <c:v>8.8595833333333349</c:v>
                </c:pt>
                <c:pt idx="2506">
                  <c:v>8.8631166666666665</c:v>
                </c:pt>
                <c:pt idx="2507">
                  <c:v>8.8666499999999999</c:v>
                </c:pt>
                <c:pt idx="2508">
                  <c:v>8.8702000000000005</c:v>
                </c:pt>
                <c:pt idx="2509">
                  <c:v>8.8737499999999994</c:v>
                </c:pt>
                <c:pt idx="2510">
                  <c:v>8.8772666666666655</c:v>
                </c:pt>
                <c:pt idx="2511">
                  <c:v>8.8807833333333335</c:v>
                </c:pt>
                <c:pt idx="2512">
                  <c:v>8.8842999999999996</c:v>
                </c:pt>
                <c:pt idx="2513">
                  <c:v>8.8878166666666676</c:v>
                </c:pt>
                <c:pt idx="2514">
                  <c:v>8.8913333333333338</c:v>
                </c:pt>
                <c:pt idx="2515">
                  <c:v>8.8948499999999999</c:v>
                </c:pt>
                <c:pt idx="2516">
                  <c:v>8.8983833333333333</c:v>
                </c:pt>
                <c:pt idx="2517">
                  <c:v>8.9019000000000013</c:v>
                </c:pt>
                <c:pt idx="2518">
                  <c:v>8.9054166666666674</c:v>
                </c:pt>
                <c:pt idx="2519">
                  <c:v>8.9089333333333318</c:v>
                </c:pt>
                <c:pt idx="2520">
                  <c:v>8.9124499999999998</c:v>
                </c:pt>
                <c:pt idx="2521">
                  <c:v>8.9159666666666659</c:v>
                </c:pt>
                <c:pt idx="2522">
                  <c:v>8.9194833333333339</c:v>
                </c:pt>
                <c:pt idx="2523">
                  <c:v>8.923</c:v>
                </c:pt>
                <c:pt idx="2524">
                  <c:v>8.9265333333333334</c:v>
                </c:pt>
                <c:pt idx="2525">
                  <c:v>8.9300666666666668</c:v>
                </c:pt>
                <c:pt idx="2526">
                  <c:v>8.9336000000000002</c:v>
                </c:pt>
                <c:pt idx="2527">
                  <c:v>8.9371333333333318</c:v>
                </c:pt>
                <c:pt idx="2528">
                  <c:v>8.9406833333333342</c:v>
                </c:pt>
                <c:pt idx="2529">
                  <c:v>8.944233333333333</c:v>
                </c:pt>
                <c:pt idx="2530">
                  <c:v>8.9477833333333319</c:v>
                </c:pt>
                <c:pt idx="2531">
                  <c:v>8.9513166666666653</c:v>
                </c:pt>
                <c:pt idx="2532">
                  <c:v>8.9548500000000004</c:v>
                </c:pt>
                <c:pt idx="2533">
                  <c:v>8.9583833333333338</c:v>
                </c:pt>
                <c:pt idx="2534">
                  <c:v>8.9619333333333326</c:v>
                </c:pt>
                <c:pt idx="2535">
                  <c:v>8.9654833333333332</c:v>
                </c:pt>
                <c:pt idx="2536">
                  <c:v>8.9689999999999994</c:v>
                </c:pt>
                <c:pt idx="2537">
                  <c:v>8.9725166666666674</c:v>
                </c:pt>
                <c:pt idx="2538">
                  <c:v>8.9760333333333335</c:v>
                </c:pt>
                <c:pt idx="2539">
                  <c:v>8.9795499999999997</c:v>
                </c:pt>
                <c:pt idx="2540">
                  <c:v>8.9830666666666676</c:v>
                </c:pt>
                <c:pt idx="2541">
                  <c:v>8.9865833333333338</c:v>
                </c:pt>
                <c:pt idx="2542">
                  <c:v>8.9901166666666672</c:v>
                </c:pt>
                <c:pt idx="2543">
                  <c:v>8.9936333333333334</c:v>
                </c:pt>
                <c:pt idx="2544">
                  <c:v>8.9971499999999995</c:v>
                </c:pt>
                <c:pt idx="2545">
                  <c:v>9.0006666666666657</c:v>
                </c:pt>
                <c:pt idx="2546">
                  <c:v>9.0041833333333336</c:v>
                </c:pt>
                <c:pt idx="2547">
                  <c:v>9.0076999999999998</c:v>
                </c:pt>
                <c:pt idx="2548">
                  <c:v>9.011216666666666</c:v>
                </c:pt>
                <c:pt idx="2549">
                  <c:v>9.0147333333333339</c:v>
                </c:pt>
                <c:pt idx="2550">
                  <c:v>9.0182666666666673</c:v>
                </c:pt>
                <c:pt idx="2551">
                  <c:v>9.0218000000000007</c:v>
                </c:pt>
                <c:pt idx="2552">
                  <c:v>9.0253333333333323</c:v>
                </c:pt>
                <c:pt idx="2553">
                  <c:v>9.0288666666666657</c:v>
                </c:pt>
                <c:pt idx="2554">
                  <c:v>9.0324166666666681</c:v>
                </c:pt>
                <c:pt idx="2555">
                  <c:v>9.0359666666666669</c:v>
                </c:pt>
                <c:pt idx="2556">
                  <c:v>9.0395166666666658</c:v>
                </c:pt>
                <c:pt idx="2557">
                  <c:v>9.0430499999999991</c:v>
                </c:pt>
                <c:pt idx="2558">
                  <c:v>9.0465833333333325</c:v>
                </c:pt>
                <c:pt idx="2559">
                  <c:v>9.0501166666666659</c:v>
                </c:pt>
                <c:pt idx="2560">
                  <c:v>9.0536666666666665</c:v>
                </c:pt>
                <c:pt idx="2561">
                  <c:v>9.0572166666666671</c:v>
                </c:pt>
                <c:pt idx="2562">
                  <c:v>9.0607333333333333</c:v>
                </c:pt>
                <c:pt idx="2563">
                  <c:v>9.0642499999999995</c:v>
                </c:pt>
                <c:pt idx="2564">
                  <c:v>9.0677666666666674</c:v>
                </c:pt>
                <c:pt idx="2565">
                  <c:v>9.0712833333333336</c:v>
                </c:pt>
                <c:pt idx="2566">
                  <c:v>9.0748000000000015</c:v>
                </c:pt>
                <c:pt idx="2567">
                  <c:v>9.0783166666666659</c:v>
                </c:pt>
                <c:pt idx="2568">
                  <c:v>9.0818499999999993</c:v>
                </c:pt>
                <c:pt idx="2569">
                  <c:v>9.0853666666666655</c:v>
                </c:pt>
                <c:pt idx="2570">
                  <c:v>9.0888833333333334</c:v>
                </c:pt>
                <c:pt idx="2571">
                  <c:v>9.0923999999999996</c:v>
                </c:pt>
                <c:pt idx="2572">
                  <c:v>9.0959166666666658</c:v>
                </c:pt>
                <c:pt idx="2573">
                  <c:v>9.0994333333333337</c:v>
                </c:pt>
                <c:pt idx="2574">
                  <c:v>9.1029499999999999</c:v>
                </c:pt>
                <c:pt idx="2575">
                  <c:v>9.1064666666666678</c:v>
                </c:pt>
                <c:pt idx="2576">
                  <c:v>9.1100000000000012</c:v>
                </c:pt>
                <c:pt idx="2577">
                  <c:v>9.1135333333333328</c:v>
                </c:pt>
                <c:pt idx="2578">
                  <c:v>9.1170666666666662</c:v>
                </c:pt>
                <c:pt idx="2579">
                  <c:v>9.1205999999999996</c:v>
                </c:pt>
                <c:pt idx="2580">
                  <c:v>9.1241499999999984</c:v>
                </c:pt>
                <c:pt idx="2581">
                  <c:v>9.1277000000000008</c:v>
                </c:pt>
                <c:pt idx="2582">
                  <c:v>9.1312499999999996</c:v>
                </c:pt>
                <c:pt idx="2583">
                  <c:v>9.134783333333333</c:v>
                </c:pt>
                <c:pt idx="2584">
                  <c:v>9.1383166666666664</c:v>
                </c:pt>
                <c:pt idx="2585">
                  <c:v>9.1418499999999998</c:v>
                </c:pt>
                <c:pt idx="2586">
                  <c:v>9.1454000000000004</c:v>
                </c:pt>
                <c:pt idx="2587">
                  <c:v>9.148950000000001</c:v>
                </c:pt>
                <c:pt idx="2588">
                  <c:v>9.1524666666666672</c:v>
                </c:pt>
                <c:pt idx="2589">
                  <c:v>9.1559833333333334</c:v>
                </c:pt>
                <c:pt idx="2590">
                  <c:v>9.1595000000000013</c:v>
                </c:pt>
                <c:pt idx="2591">
                  <c:v>9.1630166666666657</c:v>
                </c:pt>
                <c:pt idx="2592">
                  <c:v>9.1665333333333319</c:v>
                </c:pt>
                <c:pt idx="2593">
                  <c:v>9.1700499999999998</c:v>
                </c:pt>
                <c:pt idx="2594">
                  <c:v>9.1735833333333332</c:v>
                </c:pt>
                <c:pt idx="2595">
                  <c:v>9.1771166666666666</c:v>
                </c:pt>
                <c:pt idx="2596">
                  <c:v>9.1806500000000018</c:v>
                </c:pt>
                <c:pt idx="2597">
                  <c:v>9.1841833333333334</c:v>
                </c:pt>
                <c:pt idx="2598">
                  <c:v>9.187733333333334</c:v>
                </c:pt>
                <c:pt idx="2599">
                  <c:v>9.1912833333333328</c:v>
                </c:pt>
                <c:pt idx="2600">
                  <c:v>9.1948333333333334</c:v>
                </c:pt>
                <c:pt idx="2601">
                  <c:v>9.1983666666666668</c:v>
                </c:pt>
                <c:pt idx="2602">
                  <c:v>9.2019000000000002</c:v>
                </c:pt>
                <c:pt idx="2603">
                  <c:v>9.2054333333333336</c:v>
                </c:pt>
                <c:pt idx="2604">
                  <c:v>9.2089833333333324</c:v>
                </c:pt>
                <c:pt idx="2605">
                  <c:v>9.212533333333333</c:v>
                </c:pt>
                <c:pt idx="2606">
                  <c:v>9.2160833333333336</c:v>
                </c:pt>
                <c:pt idx="2607">
                  <c:v>9.219616666666667</c:v>
                </c:pt>
                <c:pt idx="2608">
                  <c:v>9.2231500000000004</c:v>
                </c:pt>
                <c:pt idx="2609">
                  <c:v>9.2266833333333338</c:v>
                </c:pt>
                <c:pt idx="2610">
                  <c:v>9.2302333333333326</c:v>
                </c:pt>
                <c:pt idx="2611">
                  <c:v>9.2337833333333332</c:v>
                </c:pt>
                <c:pt idx="2612">
                  <c:v>9.2373333333333338</c:v>
                </c:pt>
                <c:pt idx="2613">
                  <c:v>9.2408666666666672</c:v>
                </c:pt>
                <c:pt idx="2614">
                  <c:v>9.2444166666666661</c:v>
                </c:pt>
                <c:pt idx="2615">
                  <c:v>9.2479666666666667</c:v>
                </c:pt>
                <c:pt idx="2616">
                  <c:v>9.2515166666666673</c:v>
                </c:pt>
                <c:pt idx="2617">
                  <c:v>9.2550666666666661</c:v>
                </c:pt>
                <c:pt idx="2618">
                  <c:v>9.2586333333333339</c:v>
                </c:pt>
                <c:pt idx="2619">
                  <c:v>9.2621833333333328</c:v>
                </c:pt>
                <c:pt idx="2620">
                  <c:v>9.2657333333333334</c:v>
                </c:pt>
                <c:pt idx="2621">
                  <c:v>9.2692999999999994</c:v>
                </c:pt>
                <c:pt idx="2622">
                  <c:v>9.27285</c:v>
                </c:pt>
                <c:pt idx="2623">
                  <c:v>9.2763999999999989</c:v>
                </c:pt>
                <c:pt idx="2624">
                  <c:v>9.2799666666666667</c:v>
                </c:pt>
                <c:pt idx="2625">
                  <c:v>9.2835166666666655</c:v>
                </c:pt>
                <c:pt idx="2626">
                  <c:v>9.2870666666666679</c:v>
                </c:pt>
                <c:pt idx="2627">
                  <c:v>9.290633333333334</c:v>
                </c:pt>
                <c:pt idx="2628">
                  <c:v>9.2941833333333328</c:v>
                </c:pt>
                <c:pt idx="2629">
                  <c:v>9.2977333333333334</c:v>
                </c:pt>
                <c:pt idx="2630">
                  <c:v>9.3012999999999995</c:v>
                </c:pt>
                <c:pt idx="2631">
                  <c:v>9.3048500000000001</c:v>
                </c:pt>
                <c:pt idx="2632">
                  <c:v>9.3084000000000007</c:v>
                </c:pt>
                <c:pt idx="2633">
                  <c:v>9.3119666666666667</c:v>
                </c:pt>
                <c:pt idx="2634">
                  <c:v>9.3155166666666673</c:v>
                </c:pt>
                <c:pt idx="2635">
                  <c:v>9.3190666666666662</c:v>
                </c:pt>
                <c:pt idx="2636">
                  <c:v>9.3226333333333322</c:v>
                </c:pt>
                <c:pt idx="2637">
                  <c:v>9.3261833333333346</c:v>
                </c:pt>
                <c:pt idx="2638">
                  <c:v>9.3297333333333334</c:v>
                </c:pt>
                <c:pt idx="2639">
                  <c:v>9.3332666666666668</c:v>
                </c:pt>
                <c:pt idx="2640">
                  <c:v>9.3368166666666657</c:v>
                </c:pt>
                <c:pt idx="2641">
                  <c:v>9.3403500000000008</c:v>
                </c:pt>
                <c:pt idx="2642">
                  <c:v>9.3438999999999997</c:v>
                </c:pt>
                <c:pt idx="2643">
                  <c:v>9.3474500000000003</c:v>
                </c:pt>
                <c:pt idx="2644">
                  <c:v>9.3509833333333336</c:v>
                </c:pt>
                <c:pt idx="2645">
                  <c:v>9.3545166666666653</c:v>
                </c:pt>
                <c:pt idx="2646">
                  <c:v>9.3580666666666676</c:v>
                </c:pt>
                <c:pt idx="2647">
                  <c:v>9.3616166666666665</c:v>
                </c:pt>
                <c:pt idx="2648">
                  <c:v>9.3651666666666653</c:v>
                </c:pt>
                <c:pt idx="2649">
                  <c:v>9.3687166666666677</c:v>
                </c:pt>
                <c:pt idx="2650">
                  <c:v>9.3722500000000011</c:v>
                </c:pt>
                <c:pt idx="2651">
                  <c:v>9.3757999999999999</c:v>
                </c:pt>
                <c:pt idx="2652">
                  <c:v>9.3793499999999987</c:v>
                </c:pt>
                <c:pt idx="2653">
                  <c:v>9.3829000000000011</c:v>
                </c:pt>
                <c:pt idx="2654">
                  <c:v>9.3864666666666672</c:v>
                </c:pt>
                <c:pt idx="2655">
                  <c:v>9.390016666666666</c:v>
                </c:pt>
                <c:pt idx="2656">
                  <c:v>9.3935333333333322</c:v>
                </c:pt>
                <c:pt idx="2657">
                  <c:v>9.3970666666666656</c:v>
                </c:pt>
                <c:pt idx="2658">
                  <c:v>9.400599999999999</c:v>
                </c:pt>
                <c:pt idx="2659">
                  <c:v>9.4041499999999996</c:v>
                </c:pt>
                <c:pt idx="2660">
                  <c:v>9.4076666666666675</c:v>
                </c:pt>
                <c:pt idx="2661">
                  <c:v>9.4112000000000009</c:v>
                </c:pt>
                <c:pt idx="2662">
                  <c:v>9.4147333333333343</c:v>
                </c:pt>
                <c:pt idx="2663">
                  <c:v>9.4182500000000005</c:v>
                </c:pt>
                <c:pt idx="2664">
                  <c:v>9.4217666666666666</c:v>
                </c:pt>
                <c:pt idx="2665">
                  <c:v>9.4252833333333346</c:v>
                </c:pt>
                <c:pt idx="2666">
                  <c:v>9.428816666666668</c:v>
                </c:pt>
                <c:pt idx="2667">
                  <c:v>9.4323500000000013</c:v>
                </c:pt>
                <c:pt idx="2668">
                  <c:v>9.4358666666666675</c:v>
                </c:pt>
                <c:pt idx="2669">
                  <c:v>9.4393833333333337</c:v>
                </c:pt>
                <c:pt idx="2670">
                  <c:v>9.4428999999999998</c:v>
                </c:pt>
                <c:pt idx="2671">
                  <c:v>9.446416666666666</c:v>
                </c:pt>
                <c:pt idx="2672">
                  <c:v>9.4499333333333322</c:v>
                </c:pt>
                <c:pt idx="2673">
                  <c:v>9.4534666666666656</c:v>
                </c:pt>
                <c:pt idx="2674">
                  <c:v>9.456999999999999</c:v>
                </c:pt>
                <c:pt idx="2675">
                  <c:v>9.4605333333333324</c:v>
                </c:pt>
                <c:pt idx="2676">
                  <c:v>9.4640666666666675</c:v>
                </c:pt>
                <c:pt idx="2677">
                  <c:v>9.4676166666666663</c:v>
                </c:pt>
                <c:pt idx="2678">
                  <c:v>9.471166666666667</c:v>
                </c:pt>
                <c:pt idx="2679">
                  <c:v>9.4747166666666658</c:v>
                </c:pt>
                <c:pt idx="2680">
                  <c:v>9.478250000000001</c:v>
                </c:pt>
                <c:pt idx="2681">
                  <c:v>9.4817833333333343</c:v>
                </c:pt>
                <c:pt idx="2682">
                  <c:v>9.4853166666666677</c:v>
                </c:pt>
                <c:pt idx="2683">
                  <c:v>9.4888666666666666</c:v>
                </c:pt>
                <c:pt idx="2684">
                  <c:v>9.4924166666666654</c:v>
                </c:pt>
                <c:pt idx="2685">
                  <c:v>9.4959333333333333</c:v>
                </c:pt>
                <c:pt idx="2686">
                  <c:v>9.4994499999999995</c:v>
                </c:pt>
                <c:pt idx="2687">
                  <c:v>9.5029666666666675</c:v>
                </c:pt>
                <c:pt idx="2688">
                  <c:v>9.5064833333333336</c:v>
                </c:pt>
                <c:pt idx="2689">
                  <c:v>9.51</c:v>
                </c:pt>
                <c:pt idx="2690">
                  <c:v>9.5135166666666677</c:v>
                </c:pt>
                <c:pt idx="2691">
                  <c:v>9.5170500000000011</c:v>
                </c:pt>
                <c:pt idx="2692">
                  <c:v>9.5205666666666673</c:v>
                </c:pt>
                <c:pt idx="2693">
                  <c:v>9.5240833333333335</c:v>
                </c:pt>
                <c:pt idx="2694">
                  <c:v>9.5275999999999996</c:v>
                </c:pt>
                <c:pt idx="2695">
                  <c:v>9.5311166666666658</c:v>
                </c:pt>
                <c:pt idx="2696">
                  <c:v>9.5346333333333337</c:v>
                </c:pt>
                <c:pt idx="2697">
                  <c:v>9.5381499999999999</c:v>
                </c:pt>
                <c:pt idx="2698">
                  <c:v>9.5416666666666661</c:v>
                </c:pt>
                <c:pt idx="2699">
                  <c:v>9.5451999999999995</c:v>
                </c:pt>
                <c:pt idx="2700">
                  <c:v>9.5487333333333329</c:v>
                </c:pt>
                <c:pt idx="2701">
                  <c:v>9.5522666666666662</c:v>
                </c:pt>
                <c:pt idx="2702">
                  <c:v>9.5557999999999996</c:v>
                </c:pt>
                <c:pt idx="2703">
                  <c:v>9.5593500000000002</c:v>
                </c:pt>
                <c:pt idx="2704">
                  <c:v>9.5629000000000008</c:v>
                </c:pt>
                <c:pt idx="2705">
                  <c:v>9.5664499999999997</c:v>
                </c:pt>
                <c:pt idx="2706">
                  <c:v>9.5699833333333331</c:v>
                </c:pt>
                <c:pt idx="2707">
                  <c:v>9.5735166666666665</c:v>
                </c:pt>
                <c:pt idx="2708">
                  <c:v>9.5770500000000016</c:v>
                </c:pt>
                <c:pt idx="2709">
                  <c:v>9.5806000000000004</c:v>
                </c:pt>
                <c:pt idx="2710">
                  <c:v>9.5841499999999993</c:v>
                </c:pt>
                <c:pt idx="2711">
                  <c:v>9.5876666666666672</c:v>
                </c:pt>
                <c:pt idx="2712">
                  <c:v>9.5911833333333334</c:v>
                </c:pt>
                <c:pt idx="2713">
                  <c:v>9.5946999999999996</c:v>
                </c:pt>
                <c:pt idx="2714">
                  <c:v>9.5982166666666675</c:v>
                </c:pt>
                <c:pt idx="2715">
                  <c:v>9.6017333333333337</c:v>
                </c:pt>
                <c:pt idx="2716">
                  <c:v>9.6052500000000016</c:v>
                </c:pt>
                <c:pt idx="2717">
                  <c:v>9.6087833333333332</c:v>
                </c:pt>
                <c:pt idx="2718">
                  <c:v>9.6123000000000012</c:v>
                </c:pt>
                <c:pt idx="2719">
                  <c:v>9.6158166666666656</c:v>
                </c:pt>
                <c:pt idx="2720">
                  <c:v>9.6193333333333335</c:v>
                </c:pt>
                <c:pt idx="2721">
                  <c:v>9.6228499999999997</c:v>
                </c:pt>
                <c:pt idx="2722">
                  <c:v>9.6263666666666659</c:v>
                </c:pt>
                <c:pt idx="2723">
                  <c:v>9.6298833333333338</c:v>
                </c:pt>
                <c:pt idx="2724">
                  <c:v>9.6334</c:v>
                </c:pt>
                <c:pt idx="2725">
                  <c:v>9.6369333333333334</c:v>
                </c:pt>
                <c:pt idx="2726">
                  <c:v>9.6404666666666667</c:v>
                </c:pt>
                <c:pt idx="2727">
                  <c:v>9.6440000000000001</c:v>
                </c:pt>
                <c:pt idx="2728">
                  <c:v>9.6475333333333335</c:v>
                </c:pt>
                <c:pt idx="2729">
                  <c:v>9.6510833333333341</c:v>
                </c:pt>
                <c:pt idx="2730">
                  <c:v>9.654633333333333</c:v>
                </c:pt>
                <c:pt idx="2731">
                  <c:v>9.6581833333333336</c:v>
                </c:pt>
                <c:pt idx="2732">
                  <c:v>9.661716666666667</c:v>
                </c:pt>
                <c:pt idx="2733">
                  <c:v>9.6652499999999986</c:v>
                </c:pt>
                <c:pt idx="2734">
                  <c:v>9.668783333333332</c:v>
                </c:pt>
                <c:pt idx="2735">
                  <c:v>9.6723333333333343</c:v>
                </c:pt>
                <c:pt idx="2736">
                  <c:v>9.6758833333333332</c:v>
                </c:pt>
                <c:pt idx="2737">
                  <c:v>9.6793999999999993</c:v>
                </c:pt>
                <c:pt idx="2738">
                  <c:v>9.6829166666666673</c:v>
                </c:pt>
                <c:pt idx="2739">
                  <c:v>9.6864333333333335</c:v>
                </c:pt>
                <c:pt idx="2740">
                  <c:v>9.6899500000000014</c:v>
                </c:pt>
                <c:pt idx="2741">
                  <c:v>9.6934666666666658</c:v>
                </c:pt>
                <c:pt idx="2742">
                  <c:v>9.696983333333332</c:v>
                </c:pt>
                <c:pt idx="2743">
                  <c:v>9.7005166666666653</c:v>
                </c:pt>
                <c:pt idx="2744">
                  <c:v>9.7040333333333333</c:v>
                </c:pt>
                <c:pt idx="2745">
                  <c:v>9.7075499999999995</c:v>
                </c:pt>
                <c:pt idx="2746">
                  <c:v>9.7110666666666656</c:v>
                </c:pt>
                <c:pt idx="2747">
                  <c:v>9.7145833333333336</c:v>
                </c:pt>
                <c:pt idx="2748">
                  <c:v>9.7180999999999997</c:v>
                </c:pt>
                <c:pt idx="2749">
                  <c:v>9.7216500000000003</c:v>
                </c:pt>
                <c:pt idx="2750">
                  <c:v>9.7251999999999992</c:v>
                </c:pt>
                <c:pt idx="2751">
                  <c:v>9.7287166666666653</c:v>
                </c:pt>
                <c:pt idx="2752">
                  <c:v>9.7322666666666677</c:v>
                </c:pt>
                <c:pt idx="2753">
                  <c:v>9.7358000000000011</c:v>
                </c:pt>
                <c:pt idx="2754">
                  <c:v>9.73935</c:v>
                </c:pt>
                <c:pt idx="2755">
                  <c:v>9.7428999999999988</c:v>
                </c:pt>
                <c:pt idx="2756">
                  <c:v>9.7464500000000012</c:v>
                </c:pt>
                <c:pt idx="2757">
                  <c:v>9.75</c:v>
                </c:pt>
                <c:pt idx="2758">
                  <c:v>9.7535666666666678</c:v>
                </c:pt>
                <c:pt idx="2759">
                  <c:v>9.7571166666666667</c:v>
                </c:pt>
                <c:pt idx="2760">
                  <c:v>9.7606666666666673</c:v>
                </c:pt>
                <c:pt idx="2761">
                  <c:v>9.7642333333333333</c:v>
                </c:pt>
                <c:pt idx="2762">
                  <c:v>9.7677833333333339</c:v>
                </c:pt>
                <c:pt idx="2763">
                  <c:v>9.7713333333333328</c:v>
                </c:pt>
                <c:pt idx="2764">
                  <c:v>9.7749000000000006</c:v>
                </c:pt>
                <c:pt idx="2765">
                  <c:v>9.7784499999999994</c:v>
                </c:pt>
                <c:pt idx="2766">
                  <c:v>9.782</c:v>
                </c:pt>
                <c:pt idx="2767">
                  <c:v>9.7855666666666661</c:v>
                </c:pt>
                <c:pt idx="2768">
                  <c:v>9.7891166666666667</c:v>
                </c:pt>
                <c:pt idx="2769">
                  <c:v>9.7926666666666655</c:v>
                </c:pt>
                <c:pt idx="2770">
                  <c:v>9.7962333333333333</c:v>
                </c:pt>
                <c:pt idx="2771">
                  <c:v>9.7997833333333322</c:v>
                </c:pt>
                <c:pt idx="2772">
                  <c:v>9.8033333333333346</c:v>
                </c:pt>
                <c:pt idx="2773">
                  <c:v>9.8069000000000006</c:v>
                </c:pt>
                <c:pt idx="2774">
                  <c:v>9.8104499999999994</c:v>
                </c:pt>
                <c:pt idx="2775">
                  <c:v>9.8140000000000001</c:v>
                </c:pt>
                <c:pt idx="2776">
                  <c:v>9.8175666666666661</c:v>
                </c:pt>
                <c:pt idx="2777">
                  <c:v>9.8211166666666667</c:v>
                </c:pt>
                <c:pt idx="2778">
                  <c:v>9.8246666666666673</c:v>
                </c:pt>
                <c:pt idx="2779">
                  <c:v>9.8282333333333334</c:v>
                </c:pt>
                <c:pt idx="2780">
                  <c:v>9.831783333333334</c:v>
                </c:pt>
                <c:pt idx="2781">
                  <c:v>9.8353333333333328</c:v>
                </c:pt>
                <c:pt idx="2782">
                  <c:v>9.8388999999999989</c:v>
                </c:pt>
                <c:pt idx="2783">
                  <c:v>9.8424500000000013</c:v>
                </c:pt>
                <c:pt idx="2784">
                  <c:v>9.8460000000000001</c:v>
                </c:pt>
                <c:pt idx="2785">
                  <c:v>9.8495666666666679</c:v>
                </c:pt>
                <c:pt idx="2786">
                  <c:v>9.8531166666666667</c:v>
                </c:pt>
                <c:pt idx="2787">
                  <c:v>9.8566666666666656</c:v>
                </c:pt>
                <c:pt idx="2788">
                  <c:v>9.8602333333333334</c:v>
                </c:pt>
                <c:pt idx="2789">
                  <c:v>9.863783333333334</c:v>
                </c:pt>
                <c:pt idx="2790">
                  <c:v>9.8673333333333328</c:v>
                </c:pt>
                <c:pt idx="2791">
                  <c:v>9.8709000000000007</c:v>
                </c:pt>
                <c:pt idx="2792">
                  <c:v>9.8744499999999995</c:v>
                </c:pt>
                <c:pt idx="2793">
                  <c:v>9.8779999999999983</c:v>
                </c:pt>
                <c:pt idx="2794">
                  <c:v>9.8815666666666662</c:v>
                </c:pt>
                <c:pt idx="2795">
                  <c:v>9.8851166666666668</c:v>
                </c:pt>
                <c:pt idx="2796">
                  <c:v>9.8886666666666674</c:v>
                </c:pt>
                <c:pt idx="2797">
                  <c:v>9.8922333333333334</c:v>
                </c:pt>
                <c:pt idx="2798">
                  <c:v>9.8957833333333323</c:v>
                </c:pt>
                <c:pt idx="2799">
                  <c:v>9.8993333333333347</c:v>
                </c:pt>
                <c:pt idx="2800">
                  <c:v>9.9028999999999989</c:v>
                </c:pt>
                <c:pt idx="2801">
                  <c:v>9.9064499999999995</c:v>
                </c:pt>
                <c:pt idx="2802">
                  <c:v>9.91</c:v>
                </c:pt>
                <c:pt idx="2803">
                  <c:v>9.9135333333333335</c:v>
                </c:pt>
                <c:pt idx="2804">
                  <c:v>9.9170833333333324</c:v>
                </c:pt>
                <c:pt idx="2805">
                  <c:v>9.9206166666666658</c:v>
                </c:pt>
                <c:pt idx="2806">
                  <c:v>9.9241666666666681</c:v>
                </c:pt>
                <c:pt idx="2807">
                  <c:v>9.927716666666667</c:v>
                </c:pt>
                <c:pt idx="2808">
                  <c:v>9.9312666666666658</c:v>
                </c:pt>
                <c:pt idx="2809">
                  <c:v>9.9348166666666682</c:v>
                </c:pt>
                <c:pt idx="2810">
                  <c:v>9.938366666666667</c:v>
                </c:pt>
                <c:pt idx="2811">
                  <c:v>9.9419166666666658</c:v>
                </c:pt>
                <c:pt idx="2812">
                  <c:v>9.9454833333333337</c:v>
                </c:pt>
                <c:pt idx="2813">
                  <c:v>9.9490333333333343</c:v>
                </c:pt>
                <c:pt idx="2814">
                  <c:v>9.9525833333333331</c:v>
                </c:pt>
                <c:pt idx="2815">
                  <c:v>9.9561500000000009</c:v>
                </c:pt>
                <c:pt idx="2816">
                  <c:v>9.9596999999999998</c:v>
                </c:pt>
                <c:pt idx="2817">
                  <c:v>9.9632499999999986</c:v>
                </c:pt>
                <c:pt idx="2818">
                  <c:v>9.966783333333332</c:v>
                </c:pt>
                <c:pt idx="2819">
                  <c:v>9.9703166666666672</c:v>
                </c:pt>
                <c:pt idx="2820">
                  <c:v>9.9738500000000005</c:v>
                </c:pt>
                <c:pt idx="2821">
                  <c:v>9.9773999999999994</c:v>
                </c:pt>
                <c:pt idx="2822">
                  <c:v>9.98095</c:v>
                </c:pt>
                <c:pt idx="2823">
                  <c:v>9.9844666666666662</c:v>
                </c:pt>
                <c:pt idx="2824">
                  <c:v>9.9879833333333341</c:v>
                </c:pt>
                <c:pt idx="2825">
                  <c:v>9.9915000000000003</c:v>
                </c:pt>
                <c:pt idx="2826">
                  <c:v>9.9950166666666664</c:v>
                </c:pt>
                <c:pt idx="2827">
                  <c:v>9.9985333333333344</c:v>
                </c:pt>
                <c:pt idx="2828">
                  <c:v>10.002050000000001</c:v>
                </c:pt>
                <c:pt idx="2829">
                  <c:v>10.005583333333334</c:v>
                </c:pt>
                <c:pt idx="2830">
                  <c:v>10.0091</c:v>
                </c:pt>
                <c:pt idx="2831">
                  <c:v>10.012616666666666</c:v>
                </c:pt>
                <c:pt idx="2832">
                  <c:v>10.016133333333332</c:v>
                </c:pt>
                <c:pt idx="2833">
                  <c:v>10.01965</c:v>
                </c:pt>
                <c:pt idx="2834">
                  <c:v>10.023166666666667</c:v>
                </c:pt>
                <c:pt idx="2835">
                  <c:v>10.026683333333333</c:v>
                </c:pt>
                <c:pt idx="2836">
                  <c:v>10.030200000000001</c:v>
                </c:pt>
                <c:pt idx="2837">
                  <c:v>10.033733333333334</c:v>
                </c:pt>
                <c:pt idx="2838">
                  <c:v>10.037266666666666</c:v>
                </c:pt>
                <c:pt idx="2839">
                  <c:v>10.040799999999999</c:v>
                </c:pt>
                <c:pt idx="2840">
                  <c:v>10.044333333333332</c:v>
                </c:pt>
                <c:pt idx="2841">
                  <c:v>10.047883333333335</c:v>
                </c:pt>
                <c:pt idx="2842">
                  <c:v>10.051433333333334</c:v>
                </c:pt>
                <c:pt idx="2843">
                  <c:v>10.054983333333332</c:v>
                </c:pt>
                <c:pt idx="2844">
                  <c:v>10.058516666666666</c:v>
                </c:pt>
                <c:pt idx="2845">
                  <c:v>10.062049999999999</c:v>
                </c:pt>
                <c:pt idx="2846">
                  <c:v>10.065583333333333</c:v>
                </c:pt>
                <c:pt idx="2847">
                  <c:v>10.069133333333333</c:v>
                </c:pt>
                <c:pt idx="2848">
                  <c:v>10.072683333333334</c:v>
                </c:pt>
                <c:pt idx="2849">
                  <c:v>10.0762</c:v>
                </c:pt>
                <c:pt idx="2850">
                  <c:v>10.079716666666666</c:v>
                </c:pt>
                <c:pt idx="2851">
                  <c:v>10.083233333333334</c:v>
                </c:pt>
                <c:pt idx="2852">
                  <c:v>10.08675</c:v>
                </c:pt>
                <c:pt idx="2853">
                  <c:v>10.090266666666668</c:v>
                </c:pt>
                <c:pt idx="2854">
                  <c:v>10.093783333333333</c:v>
                </c:pt>
                <c:pt idx="2855">
                  <c:v>10.097316666666668</c:v>
                </c:pt>
                <c:pt idx="2856">
                  <c:v>10.100833333333332</c:v>
                </c:pt>
                <c:pt idx="2857">
                  <c:v>10.10435</c:v>
                </c:pt>
                <c:pt idx="2858">
                  <c:v>10.107866666666666</c:v>
                </c:pt>
                <c:pt idx="2859">
                  <c:v>10.111383333333333</c:v>
                </c:pt>
                <c:pt idx="2860">
                  <c:v>10.1149</c:v>
                </c:pt>
                <c:pt idx="2861">
                  <c:v>10.118416666666667</c:v>
                </c:pt>
                <c:pt idx="2862">
                  <c:v>10.121933333333335</c:v>
                </c:pt>
                <c:pt idx="2863">
                  <c:v>10.125466666666666</c:v>
                </c:pt>
                <c:pt idx="2864">
                  <c:v>10.129</c:v>
                </c:pt>
                <c:pt idx="2865">
                  <c:v>10.132533333333333</c:v>
                </c:pt>
                <c:pt idx="2866">
                  <c:v>10.136066666666666</c:v>
                </c:pt>
                <c:pt idx="2867">
                  <c:v>10.139616666666665</c:v>
                </c:pt>
                <c:pt idx="2868">
                  <c:v>10.143166666666668</c:v>
                </c:pt>
                <c:pt idx="2869">
                  <c:v>10.146716666666666</c:v>
                </c:pt>
                <c:pt idx="2870">
                  <c:v>10.15025</c:v>
                </c:pt>
                <c:pt idx="2871">
                  <c:v>10.153783333333333</c:v>
                </c:pt>
                <c:pt idx="2872">
                  <c:v>10.157316666666667</c:v>
                </c:pt>
                <c:pt idx="2873">
                  <c:v>10.160866666666667</c:v>
                </c:pt>
                <c:pt idx="2874">
                  <c:v>10.164416666666666</c:v>
                </c:pt>
                <c:pt idx="2875">
                  <c:v>10.167933333333334</c:v>
                </c:pt>
                <c:pt idx="2876">
                  <c:v>10.17145</c:v>
                </c:pt>
                <c:pt idx="2877">
                  <c:v>10.174966666666668</c:v>
                </c:pt>
                <c:pt idx="2878">
                  <c:v>10.178483333333332</c:v>
                </c:pt>
                <c:pt idx="2879">
                  <c:v>10.181999999999999</c:v>
                </c:pt>
                <c:pt idx="2880">
                  <c:v>10.185516666666667</c:v>
                </c:pt>
                <c:pt idx="2881">
                  <c:v>10.18905</c:v>
                </c:pt>
                <c:pt idx="2882">
                  <c:v>10.192566666666666</c:v>
                </c:pt>
                <c:pt idx="2883">
                  <c:v>10.196083333333332</c:v>
                </c:pt>
                <c:pt idx="2884">
                  <c:v>10.1996</c:v>
                </c:pt>
                <c:pt idx="2885">
                  <c:v>10.203116666666666</c:v>
                </c:pt>
                <c:pt idx="2886">
                  <c:v>10.206633333333334</c:v>
                </c:pt>
                <c:pt idx="2887">
                  <c:v>10.210150000000001</c:v>
                </c:pt>
                <c:pt idx="2888">
                  <c:v>10.213666666666667</c:v>
                </c:pt>
                <c:pt idx="2889">
                  <c:v>10.2172</c:v>
                </c:pt>
                <c:pt idx="2890">
                  <c:v>10.220733333333333</c:v>
                </c:pt>
                <c:pt idx="2891">
                  <c:v>10.224266666666667</c:v>
                </c:pt>
                <c:pt idx="2892">
                  <c:v>10.2278</c:v>
                </c:pt>
                <c:pt idx="2893">
                  <c:v>10.231349999999999</c:v>
                </c:pt>
                <c:pt idx="2894">
                  <c:v>10.234900000000001</c:v>
                </c:pt>
                <c:pt idx="2895">
                  <c:v>10.23845</c:v>
                </c:pt>
                <c:pt idx="2896">
                  <c:v>10.241983333333334</c:v>
                </c:pt>
                <c:pt idx="2897">
                  <c:v>10.245516666666667</c:v>
                </c:pt>
                <c:pt idx="2898">
                  <c:v>10.24905</c:v>
                </c:pt>
                <c:pt idx="2899">
                  <c:v>10.252599999999999</c:v>
                </c:pt>
                <c:pt idx="2900">
                  <c:v>10.25615</c:v>
                </c:pt>
                <c:pt idx="2901">
                  <c:v>10.259666666666668</c:v>
                </c:pt>
                <c:pt idx="2902">
                  <c:v>10.263183333333334</c:v>
                </c:pt>
                <c:pt idx="2903">
                  <c:v>10.266699999999998</c:v>
                </c:pt>
                <c:pt idx="2904">
                  <c:v>10.270216666666666</c:v>
                </c:pt>
                <c:pt idx="2905">
                  <c:v>10.273733333333332</c:v>
                </c:pt>
                <c:pt idx="2906">
                  <c:v>10.27725</c:v>
                </c:pt>
                <c:pt idx="2907">
                  <c:v>10.280783333333334</c:v>
                </c:pt>
                <c:pt idx="2908">
                  <c:v>10.2843</c:v>
                </c:pt>
                <c:pt idx="2909">
                  <c:v>10.287816666666666</c:v>
                </c:pt>
                <c:pt idx="2910">
                  <c:v>10.291333333333334</c:v>
                </c:pt>
                <c:pt idx="2911">
                  <c:v>10.29485</c:v>
                </c:pt>
                <c:pt idx="2912">
                  <c:v>10.298366666666668</c:v>
                </c:pt>
                <c:pt idx="2913">
                  <c:v>10.301883333333334</c:v>
                </c:pt>
                <c:pt idx="2914">
                  <c:v>10.305399999999999</c:v>
                </c:pt>
                <c:pt idx="2915">
                  <c:v>10.308933333333332</c:v>
                </c:pt>
                <c:pt idx="2916">
                  <c:v>10.312466666666667</c:v>
                </c:pt>
                <c:pt idx="2917">
                  <c:v>10.316000000000001</c:v>
                </c:pt>
                <c:pt idx="2918">
                  <c:v>10.319533333333334</c:v>
                </c:pt>
                <c:pt idx="2919">
                  <c:v>10.323083333333333</c:v>
                </c:pt>
                <c:pt idx="2920">
                  <c:v>10.326633333333332</c:v>
                </c:pt>
                <c:pt idx="2921">
                  <c:v>10.330183333333334</c:v>
                </c:pt>
                <c:pt idx="2922">
                  <c:v>10.333716666666668</c:v>
                </c:pt>
                <c:pt idx="2923">
                  <c:v>10.337250000000001</c:v>
                </c:pt>
                <c:pt idx="2924">
                  <c:v>10.340783333333333</c:v>
                </c:pt>
                <c:pt idx="2925">
                  <c:v>10.344333333333333</c:v>
                </c:pt>
                <c:pt idx="2926">
                  <c:v>10.347883333333334</c:v>
                </c:pt>
                <c:pt idx="2927">
                  <c:v>10.3514</c:v>
                </c:pt>
                <c:pt idx="2928">
                  <c:v>10.354916666666666</c:v>
                </c:pt>
                <c:pt idx="2929">
                  <c:v>10.358433333333332</c:v>
                </c:pt>
                <c:pt idx="2930">
                  <c:v>10.361966666666666</c:v>
                </c:pt>
                <c:pt idx="2931">
                  <c:v>10.365499999999999</c:v>
                </c:pt>
                <c:pt idx="2932">
                  <c:v>10.36905</c:v>
                </c:pt>
                <c:pt idx="2933">
                  <c:v>10.3726</c:v>
                </c:pt>
                <c:pt idx="2934">
                  <c:v>10.376133333333334</c:v>
                </c:pt>
                <c:pt idx="2935">
                  <c:v>10.379666666666667</c:v>
                </c:pt>
                <c:pt idx="2936">
                  <c:v>10.383199999999999</c:v>
                </c:pt>
                <c:pt idx="2937">
                  <c:v>10.386750000000001</c:v>
                </c:pt>
                <c:pt idx="2938">
                  <c:v>10.3903</c:v>
                </c:pt>
                <c:pt idx="2939">
                  <c:v>10.393849999999999</c:v>
                </c:pt>
                <c:pt idx="2940">
                  <c:v>10.397383333333332</c:v>
                </c:pt>
                <c:pt idx="2941">
                  <c:v>10.400916666666665</c:v>
                </c:pt>
                <c:pt idx="2942">
                  <c:v>10.404450000000001</c:v>
                </c:pt>
                <c:pt idx="2943">
                  <c:v>10.407999999999999</c:v>
                </c:pt>
                <c:pt idx="2944">
                  <c:v>10.41155</c:v>
                </c:pt>
                <c:pt idx="2945">
                  <c:v>10.415099999999999</c:v>
                </c:pt>
                <c:pt idx="2946">
                  <c:v>10.418633333333334</c:v>
                </c:pt>
                <c:pt idx="2947">
                  <c:v>10.422166666666667</c:v>
                </c:pt>
                <c:pt idx="2948">
                  <c:v>10.425700000000001</c:v>
                </c:pt>
                <c:pt idx="2949">
                  <c:v>10.42925</c:v>
                </c:pt>
                <c:pt idx="2950">
                  <c:v>10.432799999999999</c:v>
                </c:pt>
                <c:pt idx="2951">
                  <c:v>10.436350000000001</c:v>
                </c:pt>
                <c:pt idx="2952">
                  <c:v>10.439883333333334</c:v>
                </c:pt>
                <c:pt idx="2953">
                  <c:v>10.443416666666668</c:v>
                </c:pt>
                <c:pt idx="2954">
                  <c:v>10.446949999999999</c:v>
                </c:pt>
                <c:pt idx="2955">
                  <c:v>10.4505</c:v>
                </c:pt>
                <c:pt idx="2956">
                  <c:v>10.454050000000001</c:v>
                </c:pt>
                <c:pt idx="2957">
                  <c:v>10.457600000000001</c:v>
                </c:pt>
                <c:pt idx="2958">
                  <c:v>10.461133333333333</c:v>
                </c:pt>
                <c:pt idx="2959">
                  <c:v>10.464683333333333</c:v>
                </c:pt>
                <c:pt idx="2960">
                  <c:v>10.468233333333334</c:v>
                </c:pt>
                <c:pt idx="2961">
                  <c:v>10.471783333333333</c:v>
                </c:pt>
                <c:pt idx="2962">
                  <c:v>10.475333333333333</c:v>
                </c:pt>
                <c:pt idx="2963">
                  <c:v>10.478900000000001</c:v>
                </c:pt>
                <c:pt idx="2964">
                  <c:v>10.48245</c:v>
                </c:pt>
                <c:pt idx="2965">
                  <c:v>10.485999999999999</c:v>
                </c:pt>
                <c:pt idx="2966">
                  <c:v>10.489566666666667</c:v>
                </c:pt>
                <c:pt idx="2967">
                  <c:v>10.493116666666667</c:v>
                </c:pt>
                <c:pt idx="2968">
                  <c:v>10.496666666666666</c:v>
                </c:pt>
                <c:pt idx="2969">
                  <c:v>10.500233333333334</c:v>
                </c:pt>
                <c:pt idx="2970">
                  <c:v>10.503783333333333</c:v>
                </c:pt>
                <c:pt idx="2971">
                  <c:v>10.507333333333333</c:v>
                </c:pt>
                <c:pt idx="2972">
                  <c:v>10.510899999999999</c:v>
                </c:pt>
                <c:pt idx="2973">
                  <c:v>10.51445</c:v>
                </c:pt>
                <c:pt idx="2974">
                  <c:v>10.518000000000001</c:v>
                </c:pt>
                <c:pt idx="2975">
                  <c:v>10.521566666666667</c:v>
                </c:pt>
                <c:pt idx="2976">
                  <c:v>10.525116666666666</c:v>
                </c:pt>
                <c:pt idx="2977">
                  <c:v>10.528666666666668</c:v>
                </c:pt>
                <c:pt idx="2978">
                  <c:v>10.532233333333332</c:v>
                </c:pt>
                <c:pt idx="2979">
                  <c:v>10.535783333333335</c:v>
                </c:pt>
                <c:pt idx="2980">
                  <c:v>10.539333333333333</c:v>
                </c:pt>
                <c:pt idx="2981">
                  <c:v>10.542866666666667</c:v>
                </c:pt>
                <c:pt idx="2982">
                  <c:v>10.546416666666666</c:v>
                </c:pt>
                <c:pt idx="2983">
                  <c:v>10.549949999999999</c:v>
                </c:pt>
                <c:pt idx="2984">
                  <c:v>10.553500000000001</c:v>
                </c:pt>
                <c:pt idx="2985">
                  <c:v>10.55705</c:v>
                </c:pt>
                <c:pt idx="2986">
                  <c:v>10.560583333333334</c:v>
                </c:pt>
                <c:pt idx="2987">
                  <c:v>10.564116666666667</c:v>
                </c:pt>
                <c:pt idx="2988">
                  <c:v>10.567666666666666</c:v>
                </c:pt>
                <c:pt idx="2989">
                  <c:v>10.571200000000001</c:v>
                </c:pt>
                <c:pt idx="2990">
                  <c:v>10.574733333333334</c:v>
                </c:pt>
                <c:pt idx="2991">
                  <c:v>10.578283333333333</c:v>
                </c:pt>
                <c:pt idx="2992">
                  <c:v>10.581799999999999</c:v>
                </c:pt>
                <c:pt idx="2993">
                  <c:v>10.585316666666667</c:v>
                </c:pt>
                <c:pt idx="2994">
                  <c:v>10.588866666666666</c:v>
                </c:pt>
                <c:pt idx="2995">
                  <c:v>10.592416666666667</c:v>
                </c:pt>
                <c:pt idx="2996">
                  <c:v>10.595933333333333</c:v>
                </c:pt>
                <c:pt idx="2997">
                  <c:v>10.599466666666666</c:v>
                </c:pt>
                <c:pt idx="2998">
                  <c:v>10.603</c:v>
                </c:pt>
                <c:pt idx="2999">
                  <c:v>10.606533333333335</c:v>
                </c:pt>
                <c:pt idx="3000">
                  <c:v>10.610049999999999</c:v>
                </c:pt>
                <c:pt idx="3001">
                  <c:v>10.613583333333334</c:v>
                </c:pt>
                <c:pt idx="3002">
                  <c:v>10.617099999999999</c:v>
                </c:pt>
                <c:pt idx="3003">
                  <c:v>10.620633333333334</c:v>
                </c:pt>
                <c:pt idx="3004">
                  <c:v>10.624166666666667</c:v>
                </c:pt>
                <c:pt idx="3005">
                  <c:v>10.627683333333332</c:v>
                </c:pt>
                <c:pt idx="3006">
                  <c:v>10.6312</c:v>
                </c:pt>
                <c:pt idx="3007">
                  <c:v>10.634716666666666</c:v>
                </c:pt>
                <c:pt idx="3008">
                  <c:v>10.638233333333334</c:v>
                </c:pt>
                <c:pt idx="3009">
                  <c:v>10.64175</c:v>
                </c:pt>
                <c:pt idx="3010">
                  <c:v>10.645299999999999</c:v>
                </c:pt>
                <c:pt idx="3011">
                  <c:v>10.648850000000001</c:v>
                </c:pt>
                <c:pt idx="3012">
                  <c:v>10.6524</c:v>
                </c:pt>
                <c:pt idx="3013">
                  <c:v>10.655933333333333</c:v>
                </c:pt>
                <c:pt idx="3014">
                  <c:v>10.659466666666667</c:v>
                </c:pt>
                <c:pt idx="3015">
                  <c:v>10.663</c:v>
                </c:pt>
                <c:pt idx="3016">
                  <c:v>10.666550000000001</c:v>
                </c:pt>
                <c:pt idx="3017">
                  <c:v>10.6701</c:v>
                </c:pt>
                <c:pt idx="3018">
                  <c:v>10.67365</c:v>
                </c:pt>
                <c:pt idx="3019">
                  <c:v>10.677183333333334</c:v>
                </c:pt>
                <c:pt idx="3020">
                  <c:v>10.680716666666665</c:v>
                </c:pt>
                <c:pt idx="3021">
                  <c:v>10.684249999999999</c:v>
                </c:pt>
                <c:pt idx="3022">
                  <c:v>10.687800000000001</c:v>
                </c:pt>
                <c:pt idx="3023">
                  <c:v>10.69135</c:v>
                </c:pt>
                <c:pt idx="3024">
                  <c:v>10.694866666666666</c:v>
                </c:pt>
                <c:pt idx="3025">
                  <c:v>10.698383333333334</c:v>
                </c:pt>
                <c:pt idx="3026">
                  <c:v>10.7019</c:v>
                </c:pt>
                <c:pt idx="3027">
                  <c:v>10.705416666666668</c:v>
                </c:pt>
                <c:pt idx="3028">
                  <c:v>10.708933333333333</c:v>
                </c:pt>
                <c:pt idx="3029">
                  <c:v>10.712449999999999</c:v>
                </c:pt>
                <c:pt idx="3030">
                  <c:v>10.715983333333332</c:v>
                </c:pt>
                <c:pt idx="3031">
                  <c:v>10.7195</c:v>
                </c:pt>
                <c:pt idx="3032">
                  <c:v>10.723016666666666</c:v>
                </c:pt>
                <c:pt idx="3033">
                  <c:v>10.726533333333332</c:v>
                </c:pt>
                <c:pt idx="3034">
                  <c:v>10.73005</c:v>
                </c:pt>
                <c:pt idx="3035">
                  <c:v>10.733566666666666</c:v>
                </c:pt>
                <c:pt idx="3036">
                  <c:v>10.737083333333334</c:v>
                </c:pt>
                <c:pt idx="3037">
                  <c:v>10.740600000000001</c:v>
                </c:pt>
                <c:pt idx="3038">
                  <c:v>10.744133333333334</c:v>
                </c:pt>
                <c:pt idx="3039">
                  <c:v>10.747666666666667</c:v>
                </c:pt>
                <c:pt idx="3040">
                  <c:v>10.751200000000001</c:v>
                </c:pt>
                <c:pt idx="3041">
                  <c:v>10.754733333333332</c:v>
                </c:pt>
                <c:pt idx="3042">
                  <c:v>10.758283333333333</c:v>
                </c:pt>
                <c:pt idx="3043">
                  <c:v>10.761833333333334</c:v>
                </c:pt>
                <c:pt idx="3044">
                  <c:v>10.765383333333334</c:v>
                </c:pt>
                <c:pt idx="3045">
                  <c:v>10.768916666666666</c:v>
                </c:pt>
                <c:pt idx="3046">
                  <c:v>10.772449999999999</c:v>
                </c:pt>
                <c:pt idx="3047">
                  <c:v>10.775983333333333</c:v>
                </c:pt>
                <c:pt idx="3048">
                  <c:v>10.779533333333335</c:v>
                </c:pt>
                <c:pt idx="3049">
                  <c:v>10.783083333333334</c:v>
                </c:pt>
                <c:pt idx="3050">
                  <c:v>10.7866</c:v>
                </c:pt>
                <c:pt idx="3051">
                  <c:v>10.790116666666668</c:v>
                </c:pt>
                <c:pt idx="3052">
                  <c:v>10.793633333333334</c:v>
                </c:pt>
                <c:pt idx="3053">
                  <c:v>10.797149999999998</c:v>
                </c:pt>
                <c:pt idx="3054">
                  <c:v>10.800666666666666</c:v>
                </c:pt>
                <c:pt idx="3055">
                  <c:v>10.804183333333333</c:v>
                </c:pt>
                <c:pt idx="3056">
                  <c:v>10.807716666666666</c:v>
                </c:pt>
                <c:pt idx="3057">
                  <c:v>10.811233333333332</c:v>
                </c:pt>
                <c:pt idx="3058">
                  <c:v>10.81475</c:v>
                </c:pt>
                <c:pt idx="3059">
                  <c:v>10.818266666666666</c:v>
                </c:pt>
                <c:pt idx="3060">
                  <c:v>10.821783333333334</c:v>
                </c:pt>
                <c:pt idx="3061">
                  <c:v>10.8253</c:v>
                </c:pt>
                <c:pt idx="3062">
                  <c:v>10.828816666666667</c:v>
                </c:pt>
                <c:pt idx="3063">
                  <c:v>10.832333333333334</c:v>
                </c:pt>
                <c:pt idx="3064">
                  <c:v>10.835866666666668</c:v>
                </c:pt>
                <c:pt idx="3065">
                  <c:v>10.839400000000001</c:v>
                </c:pt>
                <c:pt idx="3066">
                  <c:v>10.842933333333333</c:v>
                </c:pt>
                <c:pt idx="3067">
                  <c:v>10.846466666666666</c:v>
                </c:pt>
                <c:pt idx="3068">
                  <c:v>10.850016666666667</c:v>
                </c:pt>
                <c:pt idx="3069">
                  <c:v>10.853566666666667</c:v>
                </c:pt>
                <c:pt idx="3070">
                  <c:v>10.857116666666666</c:v>
                </c:pt>
                <c:pt idx="3071">
                  <c:v>10.86065</c:v>
                </c:pt>
                <c:pt idx="3072">
                  <c:v>10.864183333333333</c:v>
                </c:pt>
                <c:pt idx="3073">
                  <c:v>10.867716666666666</c:v>
                </c:pt>
                <c:pt idx="3074">
                  <c:v>10.871266666666665</c:v>
                </c:pt>
                <c:pt idx="3075">
                  <c:v>10.874816666666668</c:v>
                </c:pt>
                <c:pt idx="3076">
                  <c:v>10.878333333333334</c:v>
                </c:pt>
                <c:pt idx="3077">
                  <c:v>10.881849999999998</c:v>
                </c:pt>
                <c:pt idx="3078">
                  <c:v>10.885366666666666</c:v>
                </c:pt>
                <c:pt idx="3079">
                  <c:v>10.888883333333332</c:v>
                </c:pt>
                <c:pt idx="3080">
                  <c:v>10.8924</c:v>
                </c:pt>
                <c:pt idx="3081">
                  <c:v>10.895916666666666</c:v>
                </c:pt>
                <c:pt idx="3082">
                  <c:v>10.89945</c:v>
                </c:pt>
                <c:pt idx="3083">
                  <c:v>10.902966666666666</c:v>
                </c:pt>
                <c:pt idx="3084">
                  <c:v>10.906483333333334</c:v>
                </c:pt>
                <c:pt idx="3085">
                  <c:v>10.91</c:v>
                </c:pt>
                <c:pt idx="3086">
                  <c:v>10.913516666666668</c:v>
                </c:pt>
                <c:pt idx="3087">
                  <c:v>10.917033333333334</c:v>
                </c:pt>
                <c:pt idx="3088">
                  <c:v>10.920549999999999</c:v>
                </c:pt>
                <c:pt idx="3089">
                  <c:v>10.924066666666667</c:v>
                </c:pt>
                <c:pt idx="3090">
                  <c:v>10.9276</c:v>
                </c:pt>
                <c:pt idx="3091">
                  <c:v>10.931133333333333</c:v>
                </c:pt>
                <c:pt idx="3092">
                  <c:v>10.934666666666667</c:v>
                </c:pt>
                <c:pt idx="3093">
                  <c:v>10.9382</c:v>
                </c:pt>
                <c:pt idx="3094">
                  <c:v>10.941750000000001</c:v>
                </c:pt>
                <c:pt idx="3095">
                  <c:v>10.9453</c:v>
                </c:pt>
                <c:pt idx="3096">
                  <c:v>10.94885</c:v>
                </c:pt>
                <c:pt idx="3097">
                  <c:v>10.952416666666666</c:v>
                </c:pt>
                <c:pt idx="3098">
                  <c:v>10.955966666666665</c:v>
                </c:pt>
                <c:pt idx="3099">
                  <c:v>10.959516666666667</c:v>
                </c:pt>
                <c:pt idx="3100">
                  <c:v>10.963083333333334</c:v>
                </c:pt>
                <c:pt idx="3101">
                  <c:v>10.966633333333334</c:v>
                </c:pt>
                <c:pt idx="3102">
                  <c:v>10.970183333333333</c:v>
                </c:pt>
                <c:pt idx="3103">
                  <c:v>10.973749999999999</c:v>
                </c:pt>
                <c:pt idx="3104">
                  <c:v>10.977300000000001</c:v>
                </c:pt>
                <c:pt idx="3105">
                  <c:v>10.98085</c:v>
                </c:pt>
                <c:pt idx="3106">
                  <c:v>10.984416666666668</c:v>
                </c:pt>
                <c:pt idx="3107">
                  <c:v>10.987966666666667</c:v>
                </c:pt>
                <c:pt idx="3108">
                  <c:v>10.991516666666666</c:v>
                </c:pt>
                <c:pt idx="3109">
                  <c:v>10.995083333333334</c:v>
                </c:pt>
                <c:pt idx="3110">
                  <c:v>10.998633333333334</c:v>
                </c:pt>
                <c:pt idx="3111">
                  <c:v>11.002183333333333</c:v>
                </c:pt>
                <c:pt idx="3112">
                  <c:v>11.005750000000001</c:v>
                </c:pt>
                <c:pt idx="3113">
                  <c:v>11.0093</c:v>
                </c:pt>
                <c:pt idx="3114">
                  <c:v>11.012849999999998</c:v>
                </c:pt>
                <c:pt idx="3115">
                  <c:v>11.016416666666666</c:v>
                </c:pt>
                <c:pt idx="3116">
                  <c:v>11.019966666666667</c:v>
                </c:pt>
                <c:pt idx="3117">
                  <c:v>11.023516666666666</c:v>
                </c:pt>
                <c:pt idx="3118">
                  <c:v>11.027083333333334</c:v>
                </c:pt>
                <c:pt idx="3119">
                  <c:v>11.030633333333332</c:v>
                </c:pt>
                <c:pt idx="3120">
                  <c:v>11.034183333333335</c:v>
                </c:pt>
                <c:pt idx="3121">
                  <c:v>11.037749999999999</c:v>
                </c:pt>
                <c:pt idx="3122">
                  <c:v>11.0413</c:v>
                </c:pt>
                <c:pt idx="3123">
                  <c:v>11.04485</c:v>
                </c:pt>
                <c:pt idx="3124">
                  <c:v>11.048416666666666</c:v>
                </c:pt>
                <c:pt idx="3125">
                  <c:v>11.051966666666667</c:v>
                </c:pt>
                <c:pt idx="3126">
                  <c:v>11.055516666666668</c:v>
                </c:pt>
                <c:pt idx="3127">
                  <c:v>11.059083333333332</c:v>
                </c:pt>
                <c:pt idx="3128">
                  <c:v>11.062633333333334</c:v>
                </c:pt>
                <c:pt idx="3129">
                  <c:v>11.066183333333333</c:v>
                </c:pt>
                <c:pt idx="3130">
                  <c:v>11.069749999999999</c:v>
                </c:pt>
                <c:pt idx="3131">
                  <c:v>11.0733</c:v>
                </c:pt>
                <c:pt idx="3132">
                  <c:v>11.07685</c:v>
                </c:pt>
                <c:pt idx="3133">
                  <c:v>11.080383333333334</c:v>
                </c:pt>
                <c:pt idx="3134">
                  <c:v>11.083933333333333</c:v>
                </c:pt>
                <c:pt idx="3135">
                  <c:v>11.087483333333333</c:v>
                </c:pt>
                <c:pt idx="3136">
                  <c:v>11.091016666666667</c:v>
                </c:pt>
                <c:pt idx="3137">
                  <c:v>11.09455</c:v>
                </c:pt>
                <c:pt idx="3138">
                  <c:v>11.098099999999999</c:v>
                </c:pt>
                <c:pt idx="3139">
                  <c:v>11.101666666666667</c:v>
                </c:pt>
                <c:pt idx="3140">
                  <c:v>11.105216666666667</c:v>
                </c:pt>
                <c:pt idx="3141">
                  <c:v>11.108766666666666</c:v>
                </c:pt>
                <c:pt idx="3142">
                  <c:v>11.112333333333334</c:v>
                </c:pt>
                <c:pt idx="3143">
                  <c:v>11.115883333333333</c:v>
                </c:pt>
                <c:pt idx="3144">
                  <c:v>11.119433333333335</c:v>
                </c:pt>
                <c:pt idx="3145">
                  <c:v>11.122949999999999</c:v>
                </c:pt>
                <c:pt idx="3146">
                  <c:v>11.126466666666666</c:v>
                </c:pt>
                <c:pt idx="3147">
                  <c:v>11.130016666666668</c:v>
                </c:pt>
                <c:pt idx="3148">
                  <c:v>11.133533333333332</c:v>
                </c:pt>
                <c:pt idx="3149">
                  <c:v>11.137066666666668</c:v>
                </c:pt>
                <c:pt idx="3150">
                  <c:v>11.140600000000001</c:v>
                </c:pt>
                <c:pt idx="3151">
                  <c:v>11.144133333333334</c:v>
                </c:pt>
                <c:pt idx="3152">
                  <c:v>11.147650000000001</c:v>
                </c:pt>
                <c:pt idx="3153">
                  <c:v>11.151183333333334</c:v>
                </c:pt>
                <c:pt idx="3154">
                  <c:v>11.1547</c:v>
                </c:pt>
                <c:pt idx="3155">
                  <c:v>11.158233333333333</c:v>
                </c:pt>
                <c:pt idx="3156">
                  <c:v>11.161766666666667</c:v>
                </c:pt>
                <c:pt idx="3157">
                  <c:v>11.165283333333333</c:v>
                </c:pt>
                <c:pt idx="3158">
                  <c:v>11.168800000000001</c:v>
                </c:pt>
                <c:pt idx="3159">
                  <c:v>11.17235</c:v>
                </c:pt>
                <c:pt idx="3160">
                  <c:v>11.175883333333333</c:v>
                </c:pt>
                <c:pt idx="3161">
                  <c:v>11.179416666666667</c:v>
                </c:pt>
                <c:pt idx="3162">
                  <c:v>11.182933333333333</c:v>
                </c:pt>
                <c:pt idx="3163">
                  <c:v>11.186450000000001</c:v>
                </c:pt>
                <c:pt idx="3164">
                  <c:v>11.19</c:v>
                </c:pt>
                <c:pt idx="3165">
                  <c:v>11.193533333333333</c:v>
                </c:pt>
                <c:pt idx="3166">
                  <c:v>11.197066666666666</c:v>
                </c:pt>
                <c:pt idx="3167">
                  <c:v>11.2006</c:v>
                </c:pt>
                <c:pt idx="3168">
                  <c:v>11.20415</c:v>
                </c:pt>
                <c:pt idx="3169">
                  <c:v>11.207699999999999</c:v>
                </c:pt>
                <c:pt idx="3170">
                  <c:v>11.21125</c:v>
                </c:pt>
                <c:pt idx="3171">
                  <c:v>11.214783333333333</c:v>
                </c:pt>
                <c:pt idx="3172">
                  <c:v>11.218316666666668</c:v>
                </c:pt>
                <c:pt idx="3173">
                  <c:v>11.22185</c:v>
                </c:pt>
                <c:pt idx="3174">
                  <c:v>11.2254</c:v>
                </c:pt>
                <c:pt idx="3175">
                  <c:v>11.228949999999999</c:v>
                </c:pt>
                <c:pt idx="3176">
                  <c:v>11.232466666666665</c:v>
                </c:pt>
                <c:pt idx="3177">
                  <c:v>11.235983333333333</c:v>
                </c:pt>
                <c:pt idx="3178">
                  <c:v>11.2395</c:v>
                </c:pt>
                <c:pt idx="3179">
                  <c:v>11.243016666666668</c:v>
                </c:pt>
                <c:pt idx="3180">
                  <c:v>11.246533333333334</c:v>
                </c:pt>
                <c:pt idx="3181">
                  <c:v>11.25005</c:v>
                </c:pt>
                <c:pt idx="3182">
                  <c:v>11.253583333333333</c:v>
                </c:pt>
                <c:pt idx="3183">
                  <c:v>11.257100000000001</c:v>
                </c:pt>
                <c:pt idx="3184">
                  <c:v>11.260616666666666</c:v>
                </c:pt>
                <c:pt idx="3185">
                  <c:v>11.264133333333332</c:v>
                </c:pt>
                <c:pt idx="3186">
                  <c:v>11.26765</c:v>
                </c:pt>
                <c:pt idx="3187">
                  <c:v>11.271166666666666</c:v>
                </c:pt>
                <c:pt idx="3188">
                  <c:v>11.274683333333334</c:v>
                </c:pt>
                <c:pt idx="3189">
                  <c:v>11.2782</c:v>
                </c:pt>
                <c:pt idx="3190">
                  <c:v>11.281733333333333</c:v>
                </c:pt>
                <c:pt idx="3191">
                  <c:v>11.285266666666667</c:v>
                </c:pt>
                <c:pt idx="3192">
                  <c:v>11.2888</c:v>
                </c:pt>
                <c:pt idx="3193">
                  <c:v>11.292333333333334</c:v>
                </c:pt>
                <c:pt idx="3194">
                  <c:v>11.295883333333334</c:v>
                </c:pt>
                <c:pt idx="3195">
                  <c:v>11.299433333333333</c:v>
                </c:pt>
                <c:pt idx="3196">
                  <c:v>11.302983333333334</c:v>
                </c:pt>
                <c:pt idx="3197">
                  <c:v>11.306516666666665</c:v>
                </c:pt>
                <c:pt idx="3198">
                  <c:v>11.310049999999999</c:v>
                </c:pt>
                <c:pt idx="3199">
                  <c:v>11.313583333333334</c:v>
                </c:pt>
                <c:pt idx="3200">
                  <c:v>11.317133333333334</c:v>
                </c:pt>
                <c:pt idx="3201">
                  <c:v>11.320683333333333</c:v>
                </c:pt>
                <c:pt idx="3202">
                  <c:v>11.324199999999999</c:v>
                </c:pt>
                <c:pt idx="3203">
                  <c:v>11.327716666666667</c:v>
                </c:pt>
                <c:pt idx="3204">
                  <c:v>11.331233333333333</c:v>
                </c:pt>
                <c:pt idx="3205">
                  <c:v>11.334750000000001</c:v>
                </c:pt>
                <c:pt idx="3206">
                  <c:v>11.338266666666668</c:v>
                </c:pt>
                <c:pt idx="3207">
                  <c:v>11.341783333333332</c:v>
                </c:pt>
                <c:pt idx="3208">
                  <c:v>11.345316666666667</c:v>
                </c:pt>
                <c:pt idx="3209">
                  <c:v>11.348833333333333</c:v>
                </c:pt>
                <c:pt idx="3210">
                  <c:v>11.352349999999999</c:v>
                </c:pt>
                <c:pt idx="3211">
                  <c:v>11.355866666666666</c:v>
                </c:pt>
                <c:pt idx="3212">
                  <c:v>11.359383333333334</c:v>
                </c:pt>
                <c:pt idx="3213">
                  <c:v>11.3629</c:v>
                </c:pt>
                <c:pt idx="3214">
                  <c:v>11.366416666666668</c:v>
                </c:pt>
                <c:pt idx="3215">
                  <c:v>11.369933333333334</c:v>
                </c:pt>
                <c:pt idx="3216">
                  <c:v>11.373466666666667</c:v>
                </c:pt>
                <c:pt idx="3217">
                  <c:v>11.377000000000001</c:v>
                </c:pt>
                <c:pt idx="3218">
                  <c:v>11.380533333333334</c:v>
                </c:pt>
                <c:pt idx="3219">
                  <c:v>11.384066666666666</c:v>
                </c:pt>
                <c:pt idx="3220">
                  <c:v>11.387616666666666</c:v>
                </c:pt>
                <c:pt idx="3221">
                  <c:v>11.391166666666667</c:v>
                </c:pt>
                <c:pt idx="3222">
                  <c:v>11.394716666666666</c:v>
                </c:pt>
                <c:pt idx="3223">
                  <c:v>11.398249999999999</c:v>
                </c:pt>
                <c:pt idx="3224">
                  <c:v>11.401783333333332</c:v>
                </c:pt>
                <c:pt idx="3225">
                  <c:v>11.405316666666666</c:v>
                </c:pt>
                <c:pt idx="3226">
                  <c:v>11.408866666666666</c:v>
                </c:pt>
                <c:pt idx="3227">
                  <c:v>11.412416666666667</c:v>
                </c:pt>
                <c:pt idx="3228">
                  <c:v>11.415933333333333</c:v>
                </c:pt>
                <c:pt idx="3229">
                  <c:v>11.419450000000001</c:v>
                </c:pt>
                <c:pt idx="3230">
                  <c:v>11.422966666666667</c:v>
                </c:pt>
                <c:pt idx="3231">
                  <c:v>11.426483333333334</c:v>
                </c:pt>
                <c:pt idx="3232">
                  <c:v>11.43</c:v>
                </c:pt>
                <c:pt idx="3233">
                  <c:v>11.433516666666666</c:v>
                </c:pt>
                <c:pt idx="3234">
                  <c:v>11.437049999999999</c:v>
                </c:pt>
                <c:pt idx="3235">
                  <c:v>11.440566666666665</c:v>
                </c:pt>
                <c:pt idx="3236">
                  <c:v>11.444083333333333</c:v>
                </c:pt>
                <c:pt idx="3237">
                  <c:v>11.4476</c:v>
                </c:pt>
                <c:pt idx="3238">
                  <c:v>11.451116666666667</c:v>
                </c:pt>
                <c:pt idx="3239">
                  <c:v>11.454633333333334</c:v>
                </c:pt>
                <c:pt idx="3240">
                  <c:v>11.45815</c:v>
                </c:pt>
                <c:pt idx="3241">
                  <c:v>11.461666666666668</c:v>
                </c:pt>
                <c:pt idx="3242">
                  <c:v>11.465200000000001</c:v>
                </c:pt>
                <c:pt idx="3243">
                  <c:v>11.468733333333335</c:v>
                </c:pt>
                <c:pt idx="3244">
                  <c:v>11.472266666666666</c:v>
                </c:pt>
                <c:pt idx="3245">
                  <c:v>11.4758</c:v>
                </c:pt>
                <c:pt idx="3246">
                  <c:v>11.47935</c:v>
                </c:pt>
                <c:pt idx="3247">
                  <c:v>11.482900000000001</c:v>
                </c:pt>
                <c:pt idx="3248">
                  <c:v>11.48645</c:v>
                </c:pt>
                <c:pt idx="3249">
                  <c:v>11.489983333333333</c:v>
                </c:pt>
                <c:pt idx="3250">
                  <c:v>11.493533333333334</c:v>
                </c:pt>
                <c:pt idx="3251">
                  <c:v>11.497066666666665</c:v>
                </c:pt>
                <c:pt idx="3252">
                  <c:v>11.500599999999999</c:v>
                </c:pt>
                <c:pt idx="3253">
                  <c:v>11.504150000000001</c:v>
                </c:pt>
                <c:pt idx="3254">
                  <c:v>11.5077</c:v>
                </c:pt>
                <c:pt idx="3255">
                  <c:v>11.511266666666668</c:v>
                </c:pt>
                <c:pt idx="3256">
                  <c:v>11.514816666666666</c:v>
                </c:pt>
                <c:pt idx="3257">
                  <c:v>11.518366666666667</c:v>
                </c:pt>
                <c:pt idx="3258">
                  <c:v>11.521933333333333</c:v>
                </c:pt>
                <c:pt idx="3259">
                  <c:v>11.525483333333334</c:v>
                </c:pt>
                <c:pt idx="3260">
                  <c:v>11.529033333333333</c:v>
                </c:pt>
                <c:pt idx="3261">
                  <c:v>11.5326</c:v>
                </c:pt>
                <c:pt idx="3262">
                  <c:v>11.536149999999999</c:v>
                </c:pt>
                <c:pt idx="3263">
                  <c:v>11.5397</c:v>
                </c:pt>
                <c:pt idx="3264">
                  <c:v>11.543266666666666</c:v>
                </c:pt>
                <c:pt idx="3265">
                  <c:v>11.546816666666667</c:v>
                </c:pt>
                <c:pt idx="3266">
                  <c:v>11.550366666666667</c:v>
                </c:pt>
                <c:pt idx="3267">
                  <c:v>11.553933333333333</c:v>
                </c:pt>
                <c:pt idx="3268">
                  <c:v>11.557483333333332</c:v>
                </c:pt>
                <c:pt idx="3269">
                  <c:v>11.561033333333334</c:v>
                </c:pt>
                <c:pt idx="3270">
                  <c:v>11.5646</c:v>
                </c:pt>
                <c:pt idx="3271">
                  <c:v>11.568150000000001</c:v>
                </c:pt>
                <c:pt idx="3272">
                  <c:v>11.5717</c:v>
                </c:pt>
                <c:pt idx="3273">
                  <c:v>11.575266666666666</c:v>
                </c:pt>
                <c:pt idx="3274">
                  <c:v>11.578816666666667</c:v>
                </c:pt>
                <c:pt idx="3275">
                  <c:v>11.582366666666667</c:v>
                </c:pt>
                <c:pt idx="3276">
                  <c:v>11.585933333333333</c:v>
                </c:pt>
                <c:pt idx="3277">
                  <c:v>11.589483333333334</c:v>
                </c:pt>
                <c:pt idx="3278">
                  <c:v>11.593033333333333</c:v>
                </c:pt>
                <c:pt idx="3279">
                  <c:v>11.5966</c:v>
                </c:pt>
                <c:pt idx="3280">
                  <c:v>11.600150000000001</c:v>
                </c:pt>
                <c:pt idx="3281">
                  <c:v>11.6037</c:v>
                </c:pt>
                <c:pt idx="3282">
                  <c:v>11.607266666666668</c:v>
                </c:pt>
                <c:pt idx="3283">
                  <c:v>11.610816666666667</c:v>
                </c:pt>
                <c:pt idx="3284">
                  <c:v>11.614366666666665</c:v>
                </c:pt>
                <c:pt idx="3285">
                  <c:v>11.617933333333333</c:v>
                </c:pt>
                <c:pt idx="3286">
                  <c:v>11.621483333333334</c:v>
                </c:pt>
                <c:pt idx="3287">
                  <c:v>11.625033333333333</c:v>
                </c:pt>
                <c:pt idx="3288">
                  <c:v>11.6286</c:v>
                </c:pt>
                <c:pt idx="3289">
                  <c:v>11.632149999999999</c:v>
                </c:pt>
                <c:pt idx="3290">
                  <c:v>11.635700000000002</c:v>
                </c:pt>
                <c:pt idx="3291">
                  <c:v>11.639266666666666</c:v>
                </c:pt>
                <c:pt idx="3292">
                  <c:v>11.642816666666667</c:v>
                </c:pt>
                <c:pt idx="3293">
                  <c:v>11.646366666666667</c:v>
                </c:pt>
                <c:pt idx="3294">
                  <c:v>11.649933333333333</c:v>
                </c:pt>
                <c:pt idx="3295">
                  <c:v>11.653483333333332</c:v>
                </c:pt>
                <c:pt idx="3296">
                  <c:v>11.657</c:v>
                </c:pt>
                <c:pt idx="3297">
                  <c:v>11.660533333333332</c:v>
                </c:pt>
                <c:pt idx="3298">
                  <c:v>11.664066666666667</c:v>
                </c:pt>
                <c:pt idx="3299">
                  <c:v>11.667616666666667</c:v>
                </c:pt>
                <c:pt idx="3300">
                  <c:v>11.671133333333334</c:v>
                </c:pt>
                <c:pt idx="3301">
                  <c:v>11.674666666666667</c:v>
                </c:pt>
                <c:pt idx="3302">
                  <c:v>11.6782</c:v>
                </c:pt>
                <c:pt idx="3303">
                  <c:v>11.681716666666667</c:v>
                </c:pt>
                <c:pt idx="3304">
                  <c:v>11.68525</c:v>
                </c:pt>
                <c:pt idx="3305">
                  <c:v>11.688783333333333</c:v>
                </c:pt>
                <c:pt idx="3306">
                  <c:v>11.692299999999999</c:v>
                </c:pt>
                <c:pt idx="3307">
                  <c:v>11.695833333333333</c:v>
                </c:pt>
                <c:pt idx="3308">
                  <c:v>11.699366666666666</c:v>
                </c:pt>
                <c:pt idx="3309">
                  <c:v>11.7029</c:v>
                </c:pt>
                <c:pt idx="3310">
                  <c:v>11.706433333333333</c:v>
                </c:pt>
                <c:pt idx="3311">
                  <c:v>11.709966666666666</c:v>
                </c:pt>
                <c:pt idx="3312">
                  <c:v>11.713516666666667</c:v>
                </c:pt>
                <c:pt idx="3313">
                  <c:v>11.717033333333335</c:v>
                </c:pt>
                <c:pt idx="3314">
                  <c:v>11.720583333333334</c:v>
                </c:pt>
                <c:pt idx="3315">
                  <c:v>11.7241</c:v>
                </c:pt>
                <c:pt idx="3316">
                  <c:v>11.727650000000001</c:v>
                </c:pt>
                <c:pt idx="3317">
                  <c:v>11.731166666666667</c:v>
                </c:pt>
                <c:pt idx="3318">
                  <c:v>11.734716666666666</c:v>
                </c:pt>
                <c:pt idx="3319">
                  <c:v>11.738266666666668</c:v>
                </c:pt>
                <c:pt idx="3320">
                  <c:v>11.741800000000001</c:v>
                </c:pt>
                <c:pt idx="3321">
                  <c:v>11.745333333333333</c:v>
                </c:pt>
                <c:pt idx="3322">
                  <c:v>11.748866666666666</c:v>
                </c:pt>
                <c:pt idx="3323">
                  <c:v>11.752416666666667</c:v>
                </c:pt>
                <c:pt idx="3324">
                  <c:v>11.755966666666666</c:v>
                </c:pt>
                <c:pt idx="3325">
                  <c:v>11.759516666666666</c:v>
                </c:pt>
                <c:pt idx="3326">
                  <c:v>11.76305</c:v>
                </c:pt>
                <c:pt idx="3327">
                  <c:v>11.766583333333333</c:v>
                </c:pt>
                <c:pt idx="3328">
                  <c:v>11.770116666666667</c:v>
                </c:pt>
                <c:pt idx="3329">
                  <c:v>11.773666666666665</c:v>
                </c:pt>
                <c:pt idx="3330">
                  <c:v>11.777216666666668</c:v>
                </c:pt>
                <c:pt idx="3331">
                  <c:v>11.780733333333334</c:v>
                </c:pt>
                <c:pt idx="3332">
                  <c:v>11.784249999999998</c:v>
                </c:pt>
                <c:pt idx="3333">
                  <c:v>11.787766666666666</c:v>
                </c:pt>
                <c:pt idx="3334">
                  <c:v>11.791283333333332</c:v>
                </c:pt>
                <c:pt idx="3335">
                  <c:v>11.7948</c:v>
                </c:pt>
                <c:pt idx="3336">
                  <c:v>11.798316666666667</c:v>
                </c:pt>
                <c:pt idx="3337">
                  <c:v>11.80185</c:v>
                </c:pt>
                <c:pt idx="3338">
                  <c:v>11.805366666666666</c:v>
                </c:pt>
                <c:pt idx="3339">
                  <c:v>11.808883333333334</c:v>
                </c:pt>
                <c:pt idx="3340">
                  <c:v>11.8124</c:v>
                </c:pt>
                <c:pt idx="3341">
                  <c:v>11.815916666666668</c:v>
                </c:pt>
                <c:pt idx="3342">
                  <c:v>11.819433333333334</c:v>
                </c:pt>
                <c:pt idx="3343">
                  <c:v>11.822949999999999</c:v>
                </c:pt>
                <c:pt idx="3344">
                  <c:v>11.826466666666667</c:v>
                </c:pt>
                <c:pt idx="3345">
                  <c:v>11.83</c:v>
                </c:pt>
                <c:pt idx="3346">
                  <c:v>11.833533333333332</c:v>
                </c:pt>
                <c:pt idx="3347">
                  <c:v>11.837066666666667</c:v>
                </c:pt>
                <c:pt idx="3348">
                  <c:v>11.8406</c:v>
                </c:pt>
                <c:pt idx="3349">
                  <c:v>11.844150000000001</c:v>
                </c:pt>
                <c:pt idx="3350">
                  <c:v>11.8477</c:v>
                </c:pt>
                <c:pt idx="3351">
                  <c:v>11.85125</c:v>
                </c:pt>
                <c:pt idx="3352">
                  <c:v>11.854783333333334</c:v>
                </c:pt>
                <c:pt idx="3353">
                  <c:v>11.858316666666667</c:v>
                </c:pt>
                <c:pt idx="3354">
                  <c:v>11.86185</c:v>
                </c:pt>
                <c:pt idx="3355">
                  <c:v>11.865399999999999</c:v>
                </c:pt>
                <c:pt idx="3356">
                  <c:v>11.86895</c:v>
                </c:pt>
                <c:pt idx="3357">
                  <c:v>11.872466666666666</c:v>
                </c:pt>
                <c:pt idx="3358">
                  <c:v>11.875983333333332</c:v>
                </c:pt>
                <c:pt idx="3359">
                  <c:v>11.8795</c:v>
                </c:pt>
                <c:pt idx="3360">
                  <c:v>11.883016666666666</c:v>
                </c:pt>
                <c:pt idx="3361">
                  <c:v>11.886533333333334</c:v>
                </c:pt>
                <c:pt idx="3362">
                  <c:v>11.89005</c:v>
                </c:pt>
                <c:pt idx="3363">
                  <c:v>11.893583333333334</c:v>
                </c:pt>
                <c:pt idx="3364">
                  <c:v>11.8971</c:v>
                </c:pt>
                <c:pt idx="3365">
                  <c:v>11.900616666666668</c:v>
                </c:pt>
                <c:pt idx="3366">
                  <c:v>11.904133333333334</c:v>
                </c:pt>
                <c:pt idx="3367">
                  <c:v>11.907649999999999</c:v>
                </c:pt>
                <c:pt idx="3368">
                  <c:v>11.911166666666666</c:v>
                </c:pt>
                <c:pt idx="3369">
                  <c:v>11.914683333333333</c:v>
                </c:pt>
                <c:pt idx="3370">
                  <c:v>11.918200000000001</c:v>
                </c:pt>
                <c:pt idx="3371">
                  <c:v>11.921733333333332</c:v>
                </c:pt>
                <c:pt idx="3372">
                  <c:v>11.925266666666666</c:v>
                </c:pt>
                <c:pt idx="3373">
                  <c:v>11.928799999999999</c:v>
                </c:pt>
                <c:pt idx="3374">
                  <c:v>11.932333333333334</c:v>
                </c:pt>
                <c:pt idx="3375">
                  <c:v>11.935883333333333</c:v>
                </c:pt>
                <c:pt idx="3376">
                  <c:v>11.939433333333334</c:v>
                </c:pt>
                <c:pt idx="3377">
                  <c:v>11.942983333333332</c:v>
                </c:pt>
                <c:pt idx="3378">
                  <c:v>11.946516666666668</c:v>
                </c:pt>
                <c:pt idx="3379">
                  <c:v>11.950050000000001</c:v>
                </c:pt>
                <c:pt idx="3380">
                  <c:v>11.953583333333334</c:v>
                </c:pt>
                <c:pt idx="3381">
                  <c:v>11.957133333333333</c:v>
                </c:pt>
                <c:pt idx="3382">
                  <c:v>11.960683333333332</c:v>
                </c:pt>
                <c:pt idx="3383">
                  <c:v>11.9642</c:v>
                </c:pt>
                <c:pt idx="3384">
                  <c:v>11.967716666666666</c:v>
                </c:pt>
                <c:pt idx="3385">
                  <c:v>11.971233333333334</c:v>
                </c:pt>
                <c:pt idx="3386">
                  <c:v>11.97475</c:v>
                </c:pt>
                <c:pt idx="3387">
                  <c:v>11.978266666666666</c:v>
                </c:pt>
                <c:pt idx="3388">
                  <c:v>11.981783333333334</c:v>
                </c:pt>
                <c:pt idx="3389">
                  <c:v>11.985316666666668</c:v>
                </c:pt>
                <c:pt idx="3390">
                  <c:v>11.988833333333334</c:v>
                </c:pt>
                <c:pt idx="3391">
                  <c:v>11.99235</c:v>
                </c:pt>
                <c:pt idx="3392">
                  <c:v>11.995866666666666</c:v>
                </c:pt>
                <c:pt idx="3393">
                  <c:v>11.999383333333332</c:v>
                </c:pt>
                <c:pt idx="3394">
                  <c:v>12.0029</c:v>
                </c:pt>
                <c:pt idx="3395">
                  <c:v>12.006416666666667</c:v>
                </c:pt>
                <c:pt idx="3396">
                  <c:v>12.009933333333333</c:v>
                </c:pt>
                <c:pt idx="3397">
                  <c:v>12.013466666666666</c:v>
                </c:pt>
                <c:pt idx="3398">
                  <c:v>12.016999999999999</c:v>
                </c:pt>
                <c:pt idx="3399">
                  <c:v>12.020533333333333</c:v>
                </c:pt>
                <c:pt idx="3400">
                  <c:v>12.024066666666666</c:v>
                </c:pt>
                <c:pt idx="3401">
                  <c:v>12.027616666666667</c:v>
                </c:pt>
                <c:pt idx="3402">
                  <c:v>12.031166666666667</c:v>
                </c:pt>
                <c:pt idx="3403">
                  <c:v>12.034716666666666</c:v>
                </c:pt>
                <c:pt idx="3404">
                  <c:v>12.038283333333334</c:v>
                </c:pt>
                <c:pt idx="3405">
                  <c:v>12.041833333333333</c:v>
                </c:pt>
                <c:pt idx="3406">
                  <c:v>12.045383333333332</c:v>
                </c:pt>
                <c:pt idx="3407">
                  <c:v>12.048916666666665</c:v>
                </c:pt>
                <c:pt idx="3408">
                  <c:v>12.052466666666668</c:v>
                </c:pt>
                <c:pt idx="3409">
                  <c:v>12.056016666666666</c:v>
                </c:pt>
                <c:pt idx="3410">
                  <c:v>12.059566666666665</c:v>
                </c:pt>
                <c:pt idx="3411">
                  <c:v>12.063116666666668</c:v>
                </c:pt>
                <c:pt idx="3412">
                  <c:v>12.066666666666666</c:v>
                </c:pt>
                <c:pt idx="3413">
                  <c:v>12.070216666666665</c:v>
                </c:pt>
                <c:pt idx="3414">
                  <c:v>12.073766666666668</c:v>
                </c:pt>
                <c:pt idx="3415">
                  <c:v>12.077316666666666</c:v>
                </c:pt>
                <c:pt idx="3416">
                  <c:v>12.080866666666667</c:v>
                </c:pt>
                <c:pt idx="3417">
                  <c:v>12.084416666666668</c:v>
                </c:pt>
                <c:pt idx="3418">
                  <c:v>12.087966666666667</c:v>
                </c:pt>
                <c:pt idx="3419">
                  <c:v>12.091533333333333</c:v>
                </c:pt>
                <c:pt idx="3420">
                  <c:v>12.095083333333333</c:v>
                </c:pt>
                <c:pt idx="3421">
                  <c:v>12.098633333333334</c:v>
                </c:pt>
                <c:pt idx="3422">
                  <c:v>12.1022</c:v>
                </c:pt>
                <c:pt idx="3423">
                  <c:v>12.10575</c:v>
                </c:pt>
                <c:pt idx="3424">
                  <c:v>12.109299999999999</c:v>
                </c:pt>
                <c:pt idx="3425">
                  <c:v>12.112866666666667</c:v>
                </c:pt>
                <c:pt idx="3426">
                  <c:v>12.116416666666668</c:v>
                </c:pt>
                <c:pt idx="3427">
                  <c:v>12.119966666666667</c:v>
                </c:pt>
                <c:pt idx="3428">
                  <c:v>12.123533333333334</c:v>
                </c:pt>
                <c:pt idx="3429">
                  <c:v>12.127083333333333</c:v>
                </c:pt>
                <c:pt idx="3430">
                  <c:v>12.130633333333332</c:v>
                </c:pt>
                <c:pt idx="3431">
                  <c:v>12.1342</c:v>
                </c:pt>
                <c:pt idx="3432">
                  <c:v>12.13775</c:v>
                </c:pt>
                <c:pt idx="3433">
                  <c:v>12.141299999999999</c:v>
                </c:pt>
                <c:pt idx="3434">
                  <c:v>12.144866666666667</c:v>
                </c:pt>
                <c:pt idx="3435">
                  <c:v>12.148416666666666</c:v>
                </c:pt>
                <c:pt idx="3436">
                  <c:v>12.151966666666668</c:v>
                </c:pt>
                <c:pt idx="3437">
                  <c:v>12.155533333333333</c:v>
                </c:pt>
                <c:pt idx="3438">
                  <c:v>12.159083333333333</c:v>
                </c:pt>
                <c:pt idx="3439">
                  <c:v>12.162633333333334</c:v>
                </c:pt>
                <c:pt idx="3440">
                  <c:v>12.1662</c:v>
                </c:pt>
                <c:pt idx="3441">
                  <c:v>12.169749999999999</c:v>
                </c:pt>
                <c:pt idx="3442">
                  <c:v>12.173300000000001</c:v>
                </c:pt>
                <c:pt idx="3443">
                  <c:v>12.176866666666665</c:v>
                </c:pt>
                <c:pt idx="3444">
                  <c:v>12.180416666666668</c:v>
                </c:pt>
                <c:pt idx="3445">
                  <c:v>12.183966666666667</c:v>
                </c:pt>
                <c:pt idx="3446">
                  <c:v>12.187533333333333</c:v>
                </c:pt>
                <c:pt idx="3447">
                  <c:v>12.191083333333333</c:v>
                </c:pt>
                <c:pt idx="3448">
                  <c:v>12.194633333333334</c:v>
                </c:pt>
                <c:pt idx="3449">
                  <c:v>12.198200000000002</c:v>
                </c:pt>
                <c:pt idx="3450">
                  <c:v>12.201750000000001</c:v>
                </c:pt>
                <c:pt idx="3451">
                  <c:v>12.205299999999999</c:v>
                </c:pt>
                <c:pt idx="3452">
                  <c:v>12.208866666666667</c:v>
                </c:pt>
                <c:pt idx="3453">
                  <c:v>12.212416666666666</c:v>
                </c:pt>
                <c:pt idx="3454">
                  <c:v>12.215966666666667</c:v>
                </c:pt>
                <c:pt idx="3455">
                  <c:v>12.219533333333334</c:v>
                </c:pt>
                <c:pt idx="3456">
                  <c:v>12.223083333333333</c:v>
                </c:pt>
                <c:pt idx="3457">
                  <c:v>12.226633333333332</c:v>
                </c:pt>
                <c:pt idx="3458">
                  <c:v>12.2302</c:v>
                </c:pt>
                <c:pt idx="3459">
                  <c:v>12.233749999999999</c:v>
                </c:pt>
                <c:pt idx="3460">
                  <c:v>12.237300000000001</c:v>
                </c:pt>
                <c:pt idx="3461">
                  <c:v>12.240816666666666</c:v>
                </c:pt>
                <c:pt idx="3462">
                  <c:v>12.244349999999999</c:v>
                </c:pt>
                <c:pt idx="3463">
                  <c:v>12.247883333333334</c:v>
                </c:pt>
                <c:pt idx="3464">
                  <c:v>12.251399999999999</c:v>
                </c:pt>
                <c:pt idx="3465">
                  <c:v>12.254933333333334</c:v>
                </c:pt>
                <c:pt idx="3466">
                  <c:v>12.258466666666667</c:v>
                </c:pt>
                <c:pt idx="3467">
                  <c:v>12.261983333333335</c:v>
                </c:pt>
                <c:pt idx="3468">
                  <c:v>12.265516666666667</c:v>
                </c:pt>
                <c:pt idx="3469">
                  <c:v>12.26905</c:v>
                </c:pt>
                <c:pt idx="3470">
                  <c:v>12.272583333333333</c:v>
                </c:pt>
                <c:pt idx="3471">
                  <c:v>12.276100000000001</c:v>
                </c:pt>
                <c:pt idx="3472">
                  <c:v>12.279633333333333</c:v>
                </c:pt>
                <c:pt idx="3473">
                  <c:v>12.283150000000001</c:v>
                </c:pt>
                <c:pt idx="3474">
                  <c:v>12.2867</c:v>
                </c:pt>
                <c:pt idx="3475">
                  <c:v>12.290216666666668</c:v>
                </c:pt>
                <c:pt idx="3476">
                  <c:v>12.293749999999999</c:v>
                </c:pt>
                <c:pt idx="3477">
                  <c:v>12.297283333333333</c:v>
                </c:pt>
                <c:pt idx="3478">
                  <c:v>12.300816666666666</c:v>
                </c:pt>
                <c:pt idx="3479">
                  <c:v>12.304333333333334</c:v>
                </c:pt>
                <c:pt idx="3480">
                  <c:v>12.307883333333333</c:v>
                </c:pt>
                <c:pt idx="3481">
                  <c:v>12.311433333333333</c:v>
                </c:pt>
                <c:pt idx="3482">
                  <c:v>12.314983333333334</c:v>
                </c:pt>
                <c:pt idx="3483">
                  <c:v>12.318533333333333</c:v>
                </c:pt>
                <c:pt idx="3484">
                  <c:v>12.322100000000001</c:v>
                </c:pt>
                <c:pt idx="3485">
                  <c:v>12.32565</c:v>
                </c:pt>
                <c:pt idx="3486">
                  <c:v>12.329199999999998</c:v>
                </c:pt>
                <c:pt idx="3487">
                  <c:v>12.332766666666666</c:v>
                </c:pt>
                <c:pt idx="3488">
                  <c:v>12.336316666666667</c:v>
                </c:pt>
                <c:pt idx="3489">
                  <c:v>12.339866666666667</c:v>
                </c:pt>
                <c:pt idx="3490">
                  <c:v>12.343433333333333</c:v>
                </c:pt>
                <c:pt idx="3491">
                  <c:v>12.346983333333332</c:v>
                </c:pt>
                <c:pt idx="3492">
                  <c:v>12.350533333333335</c:v>
                </c:pt>
                <c:pt idx="3493">
                  <c:v>12.354066666666666</c:v>
                </c:pt>
                <c:pt idx="3494">
                  <c:v>12.357616666666667</c:v>
                </c:pt>
                <c:pt idx="3495">
                  <c:v>12.361166666666666</c:v>
                </c:pt>
                <c:pt idx="3496">
                  <c:v>12.364716666666668</c:v>
                </c:pt>
                <c:pt idx="3497">
                  <c:v>12.368266666666667</c:v>
                </c:pt>
                <c:pt idx="3498">
                  <c:v>12.3718</c:v>
                </c:pt>
                <c:pt idx="3499">
                  <c:v>12.375349999999999</c:v>
                </c:pt>
                <c:pt idx="3500">
                  <c:v>12.3789</c:v>
                </c:pt>
                <c:pt idx="3501">
                  <c:v>12.38245</c:v>
                </c:pt>
                <c:pt idx="3502">
                  <c:v>12.386016666666666</c:v>
                </c:pt>
                <c:pt idx="3503">
                  <c:v>12.389566666666667</c:v>
                </c:pt>
                <c:pt idx="3504">
                  <c:v>12.393116666666666</c:v>
                </c:pt>
                <c:pt idx="3505">
                  <c:v>12.396649999999999</c:v>
                </c:pt>
                <c:pt idx="3506">
                  <c:v>12.4002</c:v>
                </c:pt>
                <c:pt idx="3507">
                  <c:v>12.403733333333333</c:v>
                </c:pt>
                <c:pt idx="3508">
                  <c:v>12.407266666666667</c:v>
                </c:pt>
                <c:pt idx="3509">
                  <c:v>12.410816666666667</c:v>
                </c:pt>
                <c:pt idx="3510">
                  <c:v>12.414333333333333</c:v>
                </c:pt>
                <c:pt idx="3511">
                  <c:v>12.41785</c:v>
                </c:pt>
                <c:pt idx="3512">
                  <c:v>12.421366666666668</c:v>
                </c:pt>
                <c:pt idx="3513">
                  <c:v>12.424883333333334</c:v>
                </c:pt>
                <c:pt idx="3514">
                  <c:v>12.4284</c:v>
                </c:pt>
                <c:pt idx="3515">
                  <c:v>12.431916666666666</c:v>
                </c:pt>
                <c:pt idx="3516">
                  <c:v>12.435449999999999</c:v>
                </c:pt>
                <c:pt idx="3517">
                  <c:v>12.438966666666666</c:v>
                </c:pt>
                <c:pt idx="3518">
                  <c:v>12.442483333333334</c:v>
                </c:pt>
                <c:pt idx="3519">
                  <c:v>12.446</c:v>
                </c:pt>
                <c:pt idx="3520">
                  <c:v>12.449516666666666</c:v>
                </c:pt>
                <c:pt idx="3521">
                  <c:v>12.453033333333334</c:v>
                </c:pt>
                <c:pt idx="3522">
                  <c:v>12.45655</c:v>
                </c:pt>
                <c:pt idx="3523">
                  <c:v>12.460066666666668</c:v>
                </c:pt>
                <c:pt idx="3524">
                  <c:v>12.463600000000001</c:v>
                </c:pt>
                <c:pt idx="3525">
                  <c:v>12.467133333333333</c:v>
                </c:pt>
                <c:pt idx="3526">
                  <c:v>12.470666666666666</c:v>
                </c:pt>
                <c:pt idx="3527">
                  <c:v>12.4742</c:v>
                </c:pt>
                <c:pt idx="3528">
                  <c:v>12.477749999999999</c:v>
                </c:pt>
                <c:pt idx="3529">
                  <c:v>12.481300000000001</c:v>
                </c:pt>
                <c:pt idx="3530">
                  <c:v>12.48485</c:v>
                </c:pt>
                <c:pt idx="3531">
                  <c:v>12.488383333333333</c:v>
                </c:pt>
                <c:pt idx="3532">
                  <c:v>12.491916666666667</c:v>
                </c:pt>
                <c:pt idx="3533">
                  <c:v>12.49545</c:v>
                </c:pt>
                <c:pt idx="3534">
                  <c:v>12.499000000000001</c:v>
                </c:pt>
                <c:pt idx="3535">
                  <c:v>12.502550000000001</c:v>
                </c:pt>
                <c:pt idx="3536">
                  <c:v>12.506066666666667</c:v>
                </c:pt>
                <c:pt idx="3537">
                  <c:v>12.509583333333333</c:v>
                </c:pt>
                <c:pt idx="3538">
                  <c:v>12.5131</c:v>
                </c:pt>
                <c:pt idx="3539">
                  <c:v>12.516616666666666</c:v>
                </c:pt>
                <c:pt idx="3540">
                  <c:v>12.520133333333332</c:v>
                </c:pt>
                <c:pt idx="3541">
                  <c:v>12.52365</c:v>
                </c:pt>
                <c:pt idx="3542">
                  <c:v>12.527183333333333</c:v>
                </c:pt>
                <c:pt idx="3543">
                  <c:v>12.5307</c:v>
                </c:pt>
                <c:pt idx="3544">
                  <c:v>12.534216666666667</c:v>
                </c:pt>
                <c:pt idx="3545">
                  <c:v>12.537733333333334</c:v>
                </c:pt>
                <c:pt idx="3546">
                  <c:v>12.54125</c:v>
                </c:pt>
                <c:pt idx="3547">
                  <c:v>12.544766666666668</c:v>
                </c:pt>
                <c:pt idx="3548">
                  <c:v>12.548283333333334</c:v>
                </c:pt>
                <c:pt idx="3549">
                  <c:v>12.551799999999998</c:v>
                </c:pt>
                <c:pt idx="3550">
                  <c:v>12.555333333333333</c:v>
                </c:pt>
                <c:pt idx="3551">
                  <c:v>12.558866666666667</c:v>
                </c:pt>
                <c:pt idx="3552">
                  <c:v>12.5624</c:v>
                </c:pt>
                <c:pt idx="3553">
                  <c:v>12.565933333333334</c:v>
                </c:pt>
                <c:pt idx="3554">
                  <c:v>12.569483333333332</c:v>
                </c:pt>
                <c:pt idx="3555">
                  <c:v>12.573033333333333</c:v>
                </c:pt>
                <c:pt idx="3556">
                  <c:v>12.576583333333334</c:v>
                </c:pt>
                <c:pt idx="3557">
                  <c:v>12.580116666666667</c:v>
                </c:pt>
                <c:pt idx="3558">
                  <c:v>12.58365</c:v>
                </c:pt>
                <c:pt idx="3559">
                  <c:v>12.587183333333334</c:v>
                </c:pt>
                <c:pt idx="3560">
                  <c:v>12.590733333333333</c:v>
                </c:pt>
                <c:pt idx="3561">
                  <c:v>12.594283333333333</c:v>
                </c:pt>
                <c:pt idx="3562">
                  <c:v>12.597800000000001</c:v>
                </c:pt>
                <c:pt idx="3563">
                  <c:v>12.601316666666666</c:v>
                </c:pt>
                <c:pt idx="3564">
                  <c:v>12.604833333333334</c:v>
                </c:pt>
                <c:pt idx="3565">
                  <c:v>12.60835</c:v>
                </c:pt>
                <c:pt idx="3566">
                  <c:v>12.611866666666666</c:v>
                </c:pt>
                <c:pt idx="3567">
                  <c:v>12.615383333333334</c:v>
                </c:pt>
                <c:pt idx="3568">
                  <c:v>12.618916666666667</c:v>
                </c:pt>
                <c:pt idx="3569">
                  <c:v>12.622433333333333</c:v>
                </c:pt>
                <c:pt idx="3570">
                  <c:v>12.62595</c:v>
                </c:pt>
                <c:pt idx="3571">
                  <c:v>12.629466666666668</c:v>
                </c:pt>
                <c:pt idx="3572">
                  <c:v>12.632983333333334</c:v>
                </c:pt>
                <c:pt idx="3573">
                  <c:v>12.636500000000002</c:v>
                </c:pt>
                <c:pt idx="3574">
                  <c:v>12.640016666666666</c:v>
                </c:pt>
                <c:pt idx="3575">
                  <c:v>12.643533333333332</c:v>
                </c:pt>
                <c:pt idx="3576">
                  <c:v>12.647066666666666</c:v>
                </c:pt>
                <c:pt idx="3577">
                  <c:v>12.650599999999999</c:v>
                </c:pt>
                <c:pt idx="3578">
                  <c:v>12.654133333333334</c:v>
                </c:pt>
                <c:pt idx="3579">
                  <c:v>12.657666666666668</c:v>
                </c:pt>
                <c:pt idx="3580">
                  <c:v>12.661216666666666</c:v>
                </c:pt>
                <c:pt idx="3581">
                  <c:v>12.664766666666667</c:v>
                </c:pt>
                <c:pt idx="3582">
                  <c:v>12.668316666666668</c:v>
                </c:pt>
                <c:pt idx="3583">
                  <c:v>12.671850000000001</c:v>
                </c:pt>
                <c:pt idx="3584">
                  <c:v>12.675383333333334</c:v>
                </c:pt>
                <c:pt idx="3585">
                  <c:v>12.678916666666668</c:v>
                </c:pt>
                <c:pt idx="3586">
                  <c:v>12.682466666666667</c:v>
                </c:pt>
                <c:pt idx="3587">
                  <c:v>12.686016666666665</c:v>
                </c:pt>
                <c:pt idx="3588">
                  <c:v>12.689533333333333</c:v>
                </c:pt>
                <c:pt idx="3589">
                  <c:v>12.693049999999999</c:v>
                </c:pt>
                <c:pt idx="3590">
                  <c:v>12.696566666666666</c:v>
                </c:pt>
                <c:pt idx="3591">
                  <c:v>12.700083333333334</c:v>
                </c:pt>
                <c:pt idx="3592">
                  <c:v>12.7036</c:v>
                </c:pt>
                <c:pt idx="3593">
                  <c:v>12.707116666666668</c:v>
                </c:pt>
                <c:pt idx="3594">
                  <c:v>12.710649999999999</c:v>
                </c:pt>
                <c:pt idx="3595">
                  <c:v>12.714166666666667</c:v>
                </c:pt>
                <c:pt idx="3596">
                  <c:v>12.717683333333333</c:v>
                </c:pt>
                <c:pt idx="3597">
                  <c:v>12.721200000000001</c:v>
                </c:pt>
                <c:pt idx="3598">
                  <c:v>12.724716666666666</c:v>
                </c:pt>
                <c:pt idx="3599">
                  <c:v>12.728233333333332</c:v>
                </c:pt>
                <c:pt idx="3600">
                  <c:v>12.73175</c:v>
                </c:pt>
                <c:pt idx="3601">
                  <c:v>12.735266666666666</c:v>
                </c:pt>
                <c:pt idx="3602">
                  <c:v>12.738799999999999</c:v>
                </c:pt>
                <c:pt idx="3603">
                  <c:v>12.742333333333333</c:v>
                </c:pt>
                <c:pt idx="3604">
                  <c:v>12.745866666666666</c:v>
                </c:pt>
                <c:pt idx="3605">
                  <c:v>12.749400000000001</c:v>
                </c:pt>
                <c:pt idx="3606">
                  <c:v>12.75295</c:v>
                </c:pt>
                <c:pt idx="3607">
                  <c:v>12.756499999999999</c:v>
                </c:pt>
                <c:pt idx="3608">
                  <c:v>12.76005</c:v>
                </c:pt>
                <c:pt idx="3609">
                  <c:v>12.763616666666667</c:v>
                </c:pt>
                <c:pt idx="3610">
                  <c:v>12.767166666666666</c:v>
                </c:pt>
                <c:pt idx="3611">
                  <c:v>12.770716666666667</c:v>
                </c:pt>
                <c:pt idx="3612">
                  <c:v>12.774283333333333</c:v>
                </c:pt>
                <c:pt idx="3613">
                  <c:v>12.777833333333332</c:v>
                </c:pt>
                <c:pt idx="3614">
                  <c:v>12.781383333333334</c:v>
                </c:pt>
                <c:pt idx="3615">
                  <c:v>12.78495</c:v>
                </c:pt>
                <c:pt idx="3616">
                  <c:v>12.788499999999999</c:v>
                </c:pt>
                <c:pt idx="3617">
                  <c:v>12.79205</c:v>
                </c:pt>
                <c:pt idx="3618">
                  <c:v>12.795616666666666</c:v>
                </c:pt>
                <c:pt idx="3619">
                  <c:v>12.799166666666668</c:v>
                </c:pt>
                <c:pt idx="3620">
                  <c:v>12.802716666666667</c:v>
                </c:pt>
                <c:pt idx="3621">
                  <c:v>12.806283333333333</c:v>
                </c:pt>
                <c:pt idx="3622">
                  <c:v>12.809833333333334</c:v>
                </c:pt>
                <c:pt idx="3623">
                  <c:v>12.813383333333332</c:v>
                </c:pt>
                <c:pt idx="3624">
                  <c:v>12.81695</c:v>
                </c:pt>
                <c:pt idx="3625">
                  <c:v>12.820500000000001</c:v>
                </c:pt>
                <c:pt idx="3626">
                  <c:v>12.82405</c:v>
                </c:pt>
                <c:pt idx="3627">
                  <c:v>12.827616666666668</c:v>
                </c:pt>
                <c:pt idx="3628">
                  <c:v>12.831166666666666</c:v>
                </c:pt>
                <c:pt idx="3629">
                  <c:v>12.834716666666667</c:v>
                </c:pt>
                <c:pt idx="3630">
                  <c:v>12.838283333333333</c:v>
                </c:pt>
                <c:pt idx="3631">
                  <c:v>12.841833333333334</c:v>
                </c:pt>
                <c:pt idx="3632">
                  <c:v>12.845383333333332</c:v>
                </c:pt>
                <c:pt idx="3633">
                  <c:v>12.84895</c:v>
                </c:pt>
                <c:pt idx="3634">
                  <c:v>12.852499999999999</c:v>
                </c:pt>
                <c:pt idx="3635">
                  <c:v>12.856050000000002</c:v>
                </c:pt>
                <c:pt idx="3636">
                  <c:v>12.859616666666666</c:v>
                </c:pt>
                <c:pt idx="3637">
                  <c:v>12.863166666666666</c:v>
                </c:pt>
                <c:pt idx="3638">
                  <c:v>12.866716666666667</c:v>
                </c:pt>
                <c:pt idx="3639">
                  <c:v>12.870283333333333</c:v>
                </c:pt>
                <c:pt idx="3640">
                  <c:v>12.873833333333332</c:v>
                </c:pt>
                <c:pt idx="3641">
                  <c:v>12.877383333333334</c:v>
                </c:pt>
                <c:pt idx="3642">
                  <c:v>12.88095</c:v>
                </c:pt>
                <c:pt idx="3643">
                  <c:v>12.884500000000001</c:v>
                </c:pt>
                <c:pt idx="3644">
                  <c:v>12.88805</c:v>
                </c:pt>
                <c:pt idx="3645">
                  <c:v>12.891616666666666</c:v>
                </c:pt>
                <c:pt idx="3646">
                  <c:v>12.895166666666666</c:v>
                </c:pt>
                <c:pt idx="3647">
                  <c:v>12.898716666666667</c:v>
                </c:pt>
                <c:pt idx="3648">
                  <c:v>12.902283333333333</c:v>
                </c:pt>
                <c:pt idx="3649">
                  <c:v>12.905833333333334</c:v>
                </c:pt>
                <c:pt idx="3650">
                  <c:v>12.909383333333333</c:v>
                </c:pt>
                <c:pt idx="3651">
                  <c:v>12.91295</c:v>
                </c:pt>
                <c:pt idx="3652">
                  <c:v>12.916500000000001</c:v>
                </c:pt>
                <c:pt idx="3653">
                  <c:v>12.92005</c:v>
                </c:pt>
                <c:pt idx="3654">
                  <c:v>12.923583333333333</c:v>
                </c:pt>
                <c:pt idx="3655">
                  <c:v>12.927116666666667</c:v>
                </c:pt>
                <c:pt idx="3656">
                  <c:v>12.930666666666667</c:v>
                </c:pt>
                <c:pt idx="3657">
                  <c:v>12.934200000000001</c:v>
                </c:pt>
                <c:pt idx="3658">
                  <c:v>12.937749999999999</c:v>
                </c:pt>
                <c:pt idx="3659">
                  <c:v>12.9413</c:v>
                </c:pt>
                <c:pt idx="3660">
                  <c:v>12.944866666666666</c:v>
                </c:pt>
                <c:pt idx="3661">
                  <c:v>12.948416666666667</c:v>
                </c:pt>
                <c:pt idx="3662">
                  <c:v>12.951966666666667</c:v>
                </c:pt>
                <c:pt idx="3663">
                  <c:v>12.955483333333332</c:v>
                </c:pt>
                <c:pt idx="3664">
                  <c:v>12.959</c:v>
                </c:pt>
                <c:pt idx="3665">
                  <c:v>12.962516666666666</c:v>
                </c:pt>
                <c:pt idx="3666">
                  <c:v>12.966033333333334</c:v>
                </c:pt>
                <c:pt idx="3667">
                  <c:v>12.96955</c:v>
                </c:pt>
                <c:pt idx="3668">
                  <c:v>12.973066666666666</c:v>
                </c:pt>
                <c:pt idx="3669">
                  <c:v>12.976583333333334</c:v>
                </c:pt>
                <c:pt idx="3670">
                  <c:v>12.9801</c:v>
                </c:pt>
                <c:pt idx="3671">
                  <c:v>12.983633333333334</c:v>
                </c:pt>
                <c:pt idx="3672">
                  <c:v>12.987150000000002</c:v>
                </c:pt>
                <c:pt idx="3673">
                  <c:v>12.990666666666668</c:v>
                </c:pt>
                <c:pt idx="3674">
                  <c:v>12.994183333333332</c:v>
                </c:pt>
                <c:pt idx="3675">
                  <c:v>12.9977</c:v>
                </c:pt>
                <c:pt idx="3676">
                  <c:v>13.001216666666666</c:v>
                </c:pt>
                <c:pt idx="3677">
                  <c:v>13.004766666666665</c:v>
                </c:pt>
                <c:pt idx="3678">
                  <c:v>13.008316666666667</c:v>
                </c:pt>
                <c:pt idx="3679">
                  <c:v>13.011866666666666</c:v>
                </c:pt>
                <c:pt idx="3680">
                  <c:v>13.0154</c:v>
                </c:pt>
                <c:pt idx="3681">
                  <c:v>13.018933333333333</c:v>
                </c:pt>
                <c:pt idx="3682">
                  <c:v>13.022466666666666</c:v>
                </c:pt>
                <c:pt idx="3683">
                  <c:v>13.026016666666667</c:v>
                </c:pt>
                <c:pt idx="3684">
                  <c:v>13.029566666666666</c:v>
                </c:pt>
                <c:pt idx="3685">
                  <c:v>13.033116666666666</c:v>
                </c:pt>
                <c:pt idx="3686">
                  <c:v>13.03665</c:v>
                </c:pt>
                <c:pt idx="3687">
                  <c:v>13.040183333333333</c:v>
                </c:pt>
                <c:pt idx="3688">
                  <c:v>13.043716666666667</c:v>
                </c:pt>
                <c:pt idx="3689">
                  <c:v>13.047266666666667</c:v>
                </c:pt>
                <c:pt idx="3690">
                  <c:v>13.050816666666666</c:v>
                </c:pt>
                <c:pt idx="3691">
                  <c:v>13.054333333333334</c:v>
                </c:pt>
                <c:pt idx="3692">
                  <c:v>13.05785</c:v>
                </c:pt>
                <c:pt idx="3693">
                  <c:v>13.061366666666666</c:v>
                </c:pt>
                <c:pt idx="3694">
                  <c:v>13.064883333333334</c:v>
                </c:pt>
                <c:pt idx="3695">
                  <c:v>13.0684</c:v>
                </c:pt>
                <c:pt idx="3696">
                  <c:v>13.071916666666668</c:v>
                </c:pt>
                <c:pt idx="3697">
                  <c:v>13.07545</c:v>
                </c:pt>
                <c:pt idx="3698">
                  <c:v>13.078966666666668</c:v>
                </c:pt>
                <c:pt idx="3699">
                  <c:v>13.082483333333332</c:v>
                </c:pt>
                <c:pt idx="3700">
                  <c:v>13.086</c:v>
                </c:pt>
                <c:pt idx="3701">
                  <c:v>13.089516666666666</c:v>
                </c:pt>
                <c:pt idx="3702">
                  <c:v>13.093033333333333</c:v>
                </c:pt>
                <c:pt idx="3703">
                  <c:v>13.096550000000001</c:v>
                </c:pt>
                <c:pt idx="3704">
                  <c:v>13.100066666666667</c:v>
                </c:pt>
                <c:pt idx="3705">
                  <c:v>13.1036</c:v>
                </c:pt>
                <c:pt idx="3706">
                  <c:v>13.107133333333334</c:v>
                </c:pt>
                <c:pt idx="3707">
                  <c:v>13.110666666666667</c:v>
                </c:pt>
                <c:pt idx="3708">
                  <c:v>13.1142</c:v>
                </c:pt>
                <c:pt idx="3709">
                  <c:v>13.117750000000001</c:v>
                </c:pt>
                <c:pt idx="3710">
                  <c:v>13.1213</c:v>
                </c:pt>
                <c:pt idx="3711">
                  <c:v>13.12485</c:v>
                </c:pt>
                <c:pt idx="3712">
                  <c:v>13.128383333333334</c:v>
                </c:pt>
                <c:pt idx="3713">
                  <c:v>13.131916666666665</c:v>
                </c:pt>
                <c:pt idx="3714">
                  <c:v>13.135449999999999</c:v>
                </c:pt>
                <c:pt idx="3715">
                  <c:v>13.139000000000001</c:v>
                </c:pt>
                <c:pt idx="3716">
                  <c:v>13.14255</c:v>
                </c:pt>
                <c:pt idx="3717">
                  <c:v>13.146066666666666</c:v>
                </c:pt>
                <c:pt idx="3718">
                  <c:v>13.149583333333334</c:v>
                </c:pt>
                <c:pt idx="3719">
                  <c:v>13.1531</c:v>
                </c:pt>
                <c:pt idx="3720">
                  <c:v>13.156616666666668</c:v>
                </c:pt>
                <c:pt idx="3721">
                  <c:v>13.160133333333333</c:v>
                </c:pt>
                <c:pt idx="3722">
                  <c:v>13.163649999999999</c:v>
                </c:pt>
                <c:pt idx="3723">
                  <c:v>13.167183333333332</c:v>
                </c:pt>
                <c:pt idx="3724">
                  <c:v>13.1707</c:v>
                </c:pt>
                <c:pt idx="3725">
                  <c:v>13.174216666666666</c:v>
                </c:pt>
                <c:pt idx="3726">
                  <c:v>13.177733333333332</c:v>
                </c:pt>
                <c:pt idx="3727">
                  <c:v>13.18125</c:v>
                </c:pt>
                <c:pt idx="3728">
                  <c:v>13.184766666666667</c:v>
                </c:pt>
                <c:pt idx="3729">
                  <c:v>13.188283333333334</c:v>
                </c:pt>
                <c:pt idx="3730">
                  <c:v>13.191800000000001</c:v>
                </c:pt>
                <c:pt idx="3731">
                  <c:v>13.195333333333334</c:v>
                </c:pt>
                <c:pt idx="3732">
                  <c:v>13.198866666666667</c:v>
                </c:pt>
                <c:pt idx="3733">
                  <c:v>13.202400000000001</c:v>
                </c:pt>
                <c:pt idx="3734">
                  <c:v>13.205933333333332</c:v>
                </c:pt>
                <c:pt idx="3735">
                  <c:v>13.209483333333333</c:v>
                </c:pt>
                <c:pt idx="3736">
                  <c:v>13.213033333333334</c:v>
                </c:pt>
                <c:pt idx="3737">
                  <c:v>13.216583333333334</c:v>
                </c:pt>
                <c:pt idx="3738">
                  <c:v>13.220116666666666</c:v>
                </c:pt>
                <c:pt idx="3739">
                  <c:v>13.223649999999999</c:v>
                </c:pt>
                <c:pt idx="3740">
                  <c:v>13.227183333333333</c:v>
                </c:pt>
                <c:pt idx="3741">
                  <c:v>13.230733333333335</c:v>
                </c:pt>
                <c:pt idx="3742">
                  <c:v>13.234283333333334</c:v>
                </c:pt>
                <c:pt idx="3743">
                  <c:v>13.2378</c:v>
                </c:pt>
                <c:pt idx="3744">
                  <c:v>13.241316666666668</c:v>
                </c:pt>
                <c:pt idx="3745">
                  <c:v>13.244833333333334</c:v>
                </c:pt>
                <c:pt idx="3746">
                  <c:v>13.248349999999999</c:v>
                </c:pt>
                <c:pt idx="3747">
                  <c:v>13.251866666666666</c:v>
                </c:pt>
                <c:pt idx="3748">
                  <c:v>13.255383333333333</c:v>
                </c:pt>
                <c:pt idx="3749">
                  <c:v>13.258916666666666</c:v>
                </c:pt>
                <c:pt idx="3750">
                  <c:v>13.262433333333332</c:v>
                </c:pt>
                <c:pt idx="3751">
                  <c:v>13.26595</c:v>
                </c:pt>
                <c:pt idx="3752">
                  <c:v>13.269466666666666</c:v>
                </c:pt>
                <c:pt idx="3753">
                  <c:v>13.272983333333334</c:v>
                </c:pt>
                <c:pt idx="3754">
                  <c:v>13.2765</c:v>
                </c:pt>
                <c:pt idx="3755">
                  <c:v>13.280016666666667</c:v>
                </c:pt>
                <c:pt idx="3756">
                  <c:v>13.283533333333333</c:v>
                </c:pt>
                <c:pt idx="3757">
                  <c:v>13.287066666666668</c:v>
                </c:pt>
                <c:pt idx="3758">
                  <c:v>13.290600000000001</c:v>
                </c:pt>
                <c:pt idx="3759">
                  <c:v>13.294133333333333</c:v>
                </c:pt>
                <c:pt idx="3760">
                  <c:v>13.297666666666666</c:v>
                </c:pt>
                <c:pt idx="3761">
                  <c:v>13.301216666666667</c:v>
                </c:pt>
                <c:pt idx="3762">
                  <c:v>13.304766666666666</c:v>
                </c:pt>
                <c:pt idx="3763">
                  <c:v>13.308316666666666</c:v>
                </c:pt>
                <c:pt idx="3764">
                  <c:v>13.311883333333332</c:v>
                </c:pt>
                <c:pt idx="3765">
                  <c:v>13.315433333333335</c:v>
                </c:pt>
                <c:pt idx="3766">
                  <c:v>13.318983333333334</c:v>
                </c:pt>
                <c:pt idx="3767">
                  <c:v>13.32255</c:v>
                </c:pt>
                <c:pt idx="3768">
                  <c:v>13.3261</c:v>
                </c:pt>
                <c:pt idx="3769">
                  <c:v>13.329649999999999</c:v>
                </c:pt>
                <c:pt idx="3770">
                  <c:v>13.333216666666667</c:v>
                </c:pt>
                <c:pt idx="3771">
                  <c:v>13.336766666666668</c:v>
                </c:pt>
                <c:pt idx="3772">
                  <c:v>13.340316666666666</c:v>
                </c:pt>
                <c:pt idx="3773">
                  <c:v>13.343883333333334</c:v>
                </c:pt>
                <c:pt idx="3774">
                  <c:v>13.347433333333333</c:v>
                </c:pt>
                <c:pt idx="3775">
                  <c:v>13.350983333333334</c:v>
                </c:pt>
                <c:pt idx="3776">
                  <c:v>13.35455</c:v>
                </c:pt>
                <c:pt idx="3777">
                  <c:v>13.3581</c:v>
                </c:pt>
                <c:pt idx="3778">
                  <c:v>13.361649999999999</c:v>
                </c:pt>
                <c:pt idx="3779">
                  <c:v>13.365216666666667</c:v>
                </c:pt>
                <c:pt idx="3780">
                  <c:v>13.368766666666666</c:v>
                </c:pt>
                <c:pt idx="3781">
                  <c:v>13.372316666666668</c:v>
                </c:pt>
                <c:pt idx="3782">
                  <c:v>13.375883333333332</c:v>
                </c:pt>
                <c:pt idx="3783">
                  <c:v>13.379433333333333</c:v>
                </c:pt>
                <c:pt idx="3784">
                  <c:v>13.382983333333334</c:v>
                </c:pt>
                <c:pt idx="3785">
                  <c:v>13.38655</c:v>
                </c:pt>
                <c:pt idx="3786">
                  <c:v>13.390099999999999</c:v>
                </c:pt>
                <c:pt idx="3787">
                  <c:v>13.393650000000001</c:v>
                </c:pt>
                <c:pt idx="3788">
                  <c:v>13.397216666666667</c:v>
                </c:pt>
                <c:pt idx="3789">
                  <c:v>13.400766666666668</c:v>
                </c:pt>
                <c:pt idx="3790">
                  <c:v>13.404316666666666</c:v>
                </c:pt>
                <c:pt idx="3791">
                  <c:v>13.407883333333332</c:v>
                </c:pt>
                <c:pt idx="3792">
                  <c:v>13.411433333333333</c:v>
                </c:pt>
                <c:pt idx="3793">
                  <c:v>13.414983333333334</c:v>
                </c:pt>
                <c:pt idx="3794">
                  <c:v>13.418550000000002</c:v>
                </c:pt>
                <c:pt idx="3795">
                  <c:v>13.4221</c:v>
                </c:pt>
                <c:pt idx="3796">
                  <c:v>13.425649999999999</c:v>
                </c:pt>
                <c:pt idx="3797">
                  <c:v>13.429216666666667</c:v>
                </c:pt>
                <c:pt idx="3798">
                  <c:v>13.432766666666668</c:v>
                </c:pt>
                <c:pt idx="3799">
                  <c:v>13.436316666666666</c:v>
                </c:pt>
                <c:pt idx="3800">
                  <c:v>13.439883333333334</c:v>
                </c:pt>
                <c:pt idx="3801">
                  <c:v>13.443433333333333</c:v>
                </c:pt>
                <c:pt idx="3802">
                  <c:v>13.446983333333332</c:v>
                </c:pt>
                <c:pt idx="3803">
                  <c:v>13.450516666666665</c:v>
                </c:pt>
                <c:pt idx="3804">
                  <c:v>13.454066666666668</c:v>
                </c:pt>
                <c:pt idx="3805">
                  <c:v>13.457600000000001</c:v>
                </c:pt>
                <c:pt idx="3806">
                  <c:v>13.46115</c:v>
                </c:pt>
                <c:pt idx="3807">
                  <c:v>13.464683333333333</c:v>
                </c:pt>
                <c:pt idx="3808">
                  <c:v>13.4682</c:v>
                </c:pt>
                <c:pt idx="3809">
                  <c:v>13.471733333333333</c:v>
                </c:pt>
                <c:pt idx="3810">
                  <c:v>13.475266666666666</c:v>
                </c:pt>
                <c:pt idx="3811">
                  <c:v>13.478816666666667</c:v>
                </c:pt>
                <c:pt idx="3812">
                  <c:v>13.482333333333335</c:v>
                </c:pt>
                <c:pt idx="3813">
                  <c:v>13.485849999999999</c:v>
                </c:pt>
                <c:pt idx="3814">
                  <c:v>13.489366666666665</c:v>
                </c:pt>
                <c:pt idx="3815">
                  <c:v>13.492883333333333</c:v>
                </c:pt>
                <c:pt idx="3816">
                  <c:v>13.496433333333332</c:v>
                </c:pt>
                <c:pt idx="3817">
                  <c:v>13.49995</c:v>
                </c:pt>
                <c:pt idx="3818">
                  <c:v>13.503466666666666</c:v>
                </c:pt>
                <c:pt idx="3819">
                  <c:v>13.507016666666667</c:v>
                </c:pt>
                <c:pt idx="3820">
                  <c:v>13.510533333333333</c:v>
                </c:pt>
                <c:pt idx="3821">
                  <c:v>13.514049999999999</c:v>
                </c:pt>
                <c:pt idx="3822">
                  <c:v>13.517566666666665</c:v>
                </c:pt>
                <c:pt idx="3823">
                  <c:v>13.521083333333333</c:v>
                </c:pt>
                <c:pt idx="3824">
                  <c:v>13.5246</c:v>
                </c:pt>
                <c:pt idx="3825">
                  <c:v>13.528133333333333</c:v>
                </c:pt>
                <c:pt idx="3826">
                  <c:v>13.531666666666666</c:v>
                </c:pt>
                <c:pt idx="3827">
                  <c:v>13.5352</c:v>
                </c:pt>
                <c:pt idx="3828">
                  <c:v>13.538733333333333</c:v>
                </c:pt>
                <c:pt idx="3829">
                  <c:v>13.542283333333334</c:v>
                </c:pt>
                <c:pt idx="3830">
                  <c:v>13.545833333333333</c:v>
                </c:pt>
                <c:pt idx="3831">
                  <c:v>13.549383333333333</c:v>
                </c:pt>
                <c:pt idx="3832">
                  <c:v>13.552916666666667</c:v>
                </c:pt>
                <c:pt idx="3833">
                  <c:v>13.55645</c:v>
                </c:pt>
                <c:pt idx="3834">
                  <c:v>13.559983333333333</c:v>
                </c:pt>
                <c:pt idx="3835">
                  <c:v>13.563533333333334</c:v>
                </c:pt>
                <c:pt idx="3836">
                  <c:v>13.567083333333333</c:v>
                </c:pt>
                <c:pt idx="3837">
                  <c:v>13.570600000000001</c:v>
                </c:pt>
                <c:pt idx="3838">
                  <c:v>13.574116666666667</c:v>
                </c:pt>
                <c:pt idx="3839">
                  <c:v>13.577633333333333</c:v>
                </c:pt>
                <c:pt idx="3840">
                  <c:v>13.581150000000001</c:v>
                </c:pt>
                <c:pt idx="3841">
                  <c:v>13.584666666666667</c:v>
                </c:pt>
                <c:pt idx="3842">
                  <c:v>13.588183333333335</c:v>
                </c:pt>
                <c:pt idx="3843">
                  <c:v>13.591716666666667</c:v>
                </c:pt>
                <c:pt idx="3844">
                  <c:v>13.595233333333335</c:v>
                </c:pt>
                <c:pt idx="3845">
                  <c:v>13.598749999999999</c:v>
                </c:pt>
                <c:pt idx="3846">
                  <c:v>13.602266666666667</c:v>
                </c:pt>
                <c:pt idx="3847">
                  <c:v>13.605783333333333</c:v>
                </c:pt>
                <c:pt idx="3848">
                  <c:v>13.609299999999999</c:v>
                </c:pt>
                <c:pt idx="3849">
                  <c:v>13.612816666666667</c:v>
                </c:pt>
                <c:pt idx="3850">
                  <c:v>13.616333333333333</c:v>
                </c:pt>
                <c:pt idx="3851">
                  <c:v>13.619866666666667</c:v>
                </c:pt>
                <c:pt idx="3852">
                  <c:v>13.6234</c:v>
                </c:pt>
                <c:pt idx="3853">
                  <c:v>13.626933333333334</c:v>
                </c:pt>
                <c:pt idx="3854">
                  <c:v>13.630466666666667</c:v>
                </c:pt>
                <c:pt idx="3855">
                  <c:v>13.634016666666668</c:v>
                </c:pt>
                <c:pt idx="3856">
                  <c:v>13.637566666666666</c:v>
                </c:pt>
                <c:pt idx="3857">
                  <c:v>13.641116666666667</c:v>
                </c:pt>
                <c:pt idx="3858">
                  <c:v>13.64465</c:v>
                </c:pt>
                <c:pt idx="3859">
                  <c:v>13.648183333333332</c:v>
                </c:pt>
                <c:pt idx="3860">
                  <c:v>13.651716666666665</c:v>
                </c:pt>
                <c:pt idx="3861">
                  <c:v>13.655266666666668</c:v>
                </c:pt>
                <c:pt idx="3862">
                  <c:v>13.658816666666667</c:v>
                </c:pt>
                <c:pt idx="3863">
                  <c:v>13.662333333333333</c:v>
                </c:pt>
                <c:pt idx="3864">
                  <c:v>13.665850000000001</c:v>
                </c:pt>
                <c:pt idx="3865">
                  <c:v>13.669366666666667</c:v>
                </c:pt>
                <c:pt idx="3866">
                  <c:v>13.672883333333335</c:v>
                </c:pt>
                <c:pt idx="3867">
                  <c:v>13.676399999999999</c:v>
                </c:pt>
                <c:pt idx="3868">
                  <c:v>13.679916666666665</c:v>
                </c:pt>
                <c:pt idx="3869">
                  <c:v>13.683449999999999</c:v>
                </c:pt>
                <c:pt idx="3870">
                  <c:v>13.686966666666667</c:v>
                </c:pt>
                <c:pt idx="3871">
                  <c:v>13.690483333333333</c:v>
                </c:pt>
                <c:pt idx="3872">
                  <c:v>13.693999999999999</c:v>
                </c:pt>
                <c:pt idx="3873">
                  <c:v>13.697516666666667</c:v>
                </c:pt>
                <c:pt idx="3874">
                  <c:v>13.701033333333333</c:v>
                </c:pt>
                <c:pt idx="3875">
                  <c:v>13.704550000000001</c:v>
                </c:pt>
                <c:pt idx="3876">
                  <c:v>13.708066666666667</c:v>
                </c:pt>
                <c:pt idx="3877">
                  <c:v>13.711600000000001</c:v>
                </c:pt>
                <c:pt idx="3878">
                  <c:v>13.715133333333334</c:v>
                </c:pt>
                <c:pt idx="3879">
                  <c:v>13.718666666666667</c:v>
                </c:pt>
                <c:pt idx="3880">
                  <c:v>13.722199999999999</c:v>
                </c:pt>
                <c:pt idx="3881">
                  <c:v>13.72575</c:v>
                </c:pt>
                <c:pt idx="3882">
                  <c:v>13.7293</c:v>
                </c:pt>
                <c:pt idx="3883">
                  <c:v>13.732850000000001</c:v>
                </c:pt>
                <c:pt idx="3884">
                  <c:v>13.736383333333333</c:v>
                </c:pt>
                <c:pt idx="3885">
                  <c:v>13.739916666666666</c:v>
                </c:pt>
                <c:pt idx="3886">
                  <c:v>13.743449999999999</c:v>
                </c:pt>
                <c:pt idx="3887">
                  <c:v>13.747000000000002</c:v>
                </c:pt>
                <c:pt idx="3888">
                  <c:v>13.75055</c:v>
                </c:pt>
                <c:pt idx="3889">
                  <c:v>13.754066666666667</c:v>
                </c:pt>
                <c:pt idx="3890">
                  <c:v>13.757583333333335</c:v>
                </c:pt>
                <c:pt idx="3891">
                  <c:v>13.761100000000001</c:v>
                </c:pt>
                <c:pt idx="3892">
                  <c:v>13.764616666666665</c:v>
                </c:pt>
                <c:pt idx="3893">
                  <c:v>13.768133333333333</c:v>
                </c:pt>
                <c:pt idx="3894">
                  <c:v>13.771649999999999</c:v>
                </c:pt>
                <c:pt idx="3895">
                  <c:v>13.775183333333333</c:v>
                </c:pt>
                <c:pt idx="3896">
                  <c:v>13.778699999999999</c:v>
                </c:pt>
                <c:pt idx="3897">
                  <c:v>13.782216666666667</c:v>
                </c:pt>
                <c:pt idx="3898">
                  <c:v>13.785733333333333</c:v>
                </c:pt>
                <c:pt idx="3899">
                  <c:v>13.789250000000001</c:v>
                </c:pt>
                <c:pt idx="3900">
                  <c:v>13.792766666666667</c:v>
                </c:pt>
                <c:pt idx="3901">
                  <c:v>13.796283333333333</c:v>
                </c:pt>
                <c:pt idx="3902">
                  <c:v>13.799800000000001</c:v>
                </c:pt>
                <c:pt idx="3903">
                  <c:v>13.803333333333335</c:v>
                </c:pt>
                <c:pt idx="3904">
                  <c:v>13.806866666666668</c:v>
                </c:pt>
                <c:pt idx="3905">
                  <c:v>13.8104</c:v>
                </c:pt>
                <c:pt idx="3906">
                  <c:v>13.813933333333333</c:v>
                </c:pt>
                <c:pt idx="3907">
                  <c:v>13.817483333333334</c:v>
                </c:pt>
                <c:pt idx="3908">
                  <c:v>13.821033333333332</c:v>
                </c:pt>
                <c:pt idx="3909">
                  <c:v>13.824583333333333</c:v>
                </c:pt>
                <c:pt idx="3910">
                  <c:v>13.828116666666666</c:v>
                </c:pt>
                <c:pt idx="3911">
                  <c:v>13.83165</c:v>
                </c:pt>
                <c:pt idx="3912">
                  <c:v>13.835183333333333</c:v>
                </c:pt>
                <c:pt idx="3913">
                  <c:v>13.838733333333332</c:v>
                </c:pt>
                <c:pt idx="3914">
                  <c:v>13.842283333333334</c:v>
                </c:pt>
                <c:pt idx="3915">
                  <c:v>13.845800000000001</c:v>
                </c:pt>
                <c:pt idx="3916">
                  <c:v>13.849316666666665</c:v>
                </c:pt>
                <c:pt idx="3917">
                  <c:v>13.852833333333333</c:v>
                </c:pt>
                <c:pt idx="3918">
                  <c:v>13.856349999999999</c:v>
                </c:pt>
                <c:pt idx="3919">
                  <c:v>13.859866666666667</c:v>
                </c:pt>
                <c:pt idx="3920">
                  <c:v>13.863383333333333</c:v>
                </c:pt>
                <c:pt idx="3921">
                  <c:v>13.866916666666667</c:v>
                </c:pt>
                <c:pt idx="3922">
                  <c:v>13.870433333333333</c:v>
                </c:pt>
                <c:pt idx="3923">
                  <c:v>13.873950000000001</c:v>
                </c:pt>
                <c:pt idx="3924">
                  <c:v>13.877466666666667</c:v>
                </c:pt>
                <c:pt idx="3925">
                  <c:v>13.880983333333335</c:v>
                </c:pt>
                <c:pt idx="3926">
                  <c:v>13.884500000000001</c:v>
                </c:pt>
                <c:pt idx="3927">
                  <c:v>13.888016666666665</c:v>
                </c:pt>
                <c:pt idx="3928">
                  <c:v>13.891533333333333</c:v>
                </c:pt>
                <c:pt idx="3929">
                  <c:v>13.895083333333334</c:v>
                </c:pt>
                <c:pt idx="3930">
                  <c:v>13.898633333333333</c:v>
                </c:pt>
                <c:pt idx="3931">
                  <c:v>13.902183333333333</c:v>
                </c:pt>
                <c:pt idx="3932">
                  <c:v>13.905733333333334</c:v>
                </c:pt>
                <c:pt idx="3933">
                  <c:v>13.9093</c:v>
                </c:pt>
                <c:pt idx="3934">
                  <c:v>13.912849999999999</c:v>
                </c:pt>
                <c:pt idx="3935">
                  <c:v>13.916400000000001</c:v>
                </c:pt>
                <c:pt idx="3936">
                  <c:v>13.919966666666665</c:v>
                </c:pt>
                <c:pt idx="3937">
                  <c:v>13.923516666666666</c:v>
                </c:pt>
                <c:pt idx="3938">
                  <c:v>13.927066666666667</c:v>
                </c:pt>
                <c:pt idx="3939">
                  <c:v>13.930633333333333</c:v>
                </c:pt>
                <c:pt idx="3940">
                  <c:v>13.934183333333333</c:v>
                </c:pt>
                <c:pt idx="3941">
                  <c:v>13.937733333333334</c:v>
                </c:pt>
                <c:pt idx="3942">
                  <c:v>13.9413</c:v>
                </c:pt>
                <c:pt idx="3943">
                  <c:v>13.944850000000001</c:v>
                </c:pt>
                <c:pt idx="3944">
                  <c:v>13.948399999999999</c:v>
                </c:pt>
                <c:pt idx="3945">
                  <c:v>13.951966666666667</c:v>
                </c:pt>
                <c:pt idx="3946">
                  <c:v>13.955516666666666</c:v>
                </c:pt>
                <c:pt idx="3947">
                  <c:v>13.959066666666667</c:v>
                </c:pt>
                <c:pt idx="3948">
                  <c:v>13.962633333333335</c:v>
                </c:pt>
                <c:pt idx="3949">
                  <c:v>13.966183333333333</c:v>
                </c:pt>
                <c:pt idx="3950">
                  <c:v>13.969733333333332</c:v>
                </c:pt>
                <c:pt idx="3951">
                  <c:v>13.9733</c:v>
                </c:pt>
                <c:pt idx="3952">
                  <c:v>13.976850000000001</c:v>
                </c:pt>
                <c:pt idx="3953">
                  <c:v>13.980399999999999</c:v>
                </c:pt>
                <c:pt idx="3954">
                  <c:v>13.983966666666667</c:v>
                </c:pt>
                <c:pt idx="3955">
                  <c:v>13.987516666666666</c:v>
                </c:pt>
                <c:pt idx="3956">
                  <c:v>13.991066666666667</c:v>
                </c:pt>
                <c:pt idx="3957">
                  <c:v>13.994633333333333</c:v>
                </c:pt>
                <c:pt idx="3958">
                  <c:v>13.998183333333333</c:v>
                </c:pt>
                <c:pt idx="3959">
                  <c:v>14.001733333333334</c:v>
                </c:pt>
                <c:pt idx="3960">
                  <c:v>14.0053</c:v>
                </c:pt>
                <c:pt idx="3961">
                  <c:v>14.008849999999999</c:v>
                </c:pt>
                <c:pt idx="3962">
                  <c:v>14.012400000000001</c:v>
                </c:pt>
                <c:pt idx="3963">
                  <c:v>14.015966666666666</c:v>
                </c:pt>
                <c:pt idx="3964">
                  <c:v>14.019516666666668</c:v>
                </c:pt>
                <c:pt idx="3965">
                  <c:v>14.023066666666667</c:v>
                </c:pt>
                <c:pt idx="3966">
                  <c:v>14.0266</c:v>
                </c:pt>
                <c:pt idx="3967">
                  <c:v>14.030149999999999</c:v>
                </c:pt>
                <c:pt idx="3968">
                  <c:v>14.033683333333332</c:v>
                </c:pt>
                <c:pt idx="3969">
                  <c:v>14.037233333333335</c:v>
                </c:pt>
                <c:pt idx="3970">
                  <c:v>14.040766666666666</c:v>
                </c:pt>
                <c:pt idx="3971">
                  <c:v>14.044316666666667</c:v>
                </c:pt>
                <c:pt idx="3972">
                  <c:v>14.04785</c:v>
                </c:pt>
                <c:pt idx="3973">
                  <c:v>14.051383333333332</c:v>
                </c:pt>
                <c:pt idx="3974">
                  <c:v>14.054916666666665</c:v>
                </c:pt>
                <c:pt idx="3975">
                  <c:v>14.058466666666668</c:v>
                </c:pt>
                <c:pt idx="3976">
                  <c:v>14.062016666666667</c:v>
                </c:pt>
                <c:pt idx="3977">
                  <c:v>14.065533333333333</c:v>
                </c:pt>
                <c:pt idx="3978">
                  <c:v>14.069050000000001</c:v>
                </c:pt>
                <c:pt idx="3979">
                  <c:v>14.072566666666667</c:v>
                </c:pt>
                <c:pt idx="3980">
                  <c:v>14.076083333333335</c:v>
                </c:pt>
                <c:pt idx="3981">
                  <c:v>14.079599999999999</c:v>
                </c:pt>
                <c:pt idx="3982">
                  <c:v>14.083116666666665</c:v>
                </c:pt>
                <c:pt idx="3983">
                  <c:v>14.086649999999999</c:v>
                </c:pt>
                <c:pt idx="3984">
                  <c:v>14.090166666666667</c:v>
                </c:pt>
                <c:pt idx="3985">
                  <c:v>14.093683333333333</c:v>
                </c:pt>
                <c:pt idx="3986">
                  <c:v>14.097199999999999</c:v>
                </c:pt>
                <c:pt idx="3987">
                  <c:v>14.100716666666667</c:v>
                </c:pt>
                <c:pt idx="3988">
                  <c:v>14.104233333333333</c:v>
                </c:pt>
                <c:pt idx="3989">
                  <c:v>14.107750000000001</c:v>
                </c:pt>
                <c:pt idx="3990">
                  <c:v>14.111266666666667</c:v>
                </c:pt>
                <c:pt idx="3991">
                  <c:v>14.114800000000001</c:v>
                </c:pt>
                <c:pt idx="3992">
                  <c:v>14.118333333333334</c:v>
                </c:pt>
                <c:pt idx="3993">
                  <c:v>14.121866666666667</c:v>
                </c:pt>
                <c:pt idx="3994">
                  <c:v>14.125400000000001</c:v>
                </c:pt>
                <c:pt idx="3995">
                  <c:v>14.12895</c:v>
                </c:pt>
                <c:pt idx="3996">
                  <c:v>14.1325</c:v>
                </c:pt>
                <c:pt idx="3997">
                  <c:v>14.136050000000001</c:v>
                </c:pt>
                <c:pt idx="3998">
                  <c:v>14.139583333333333</c:v>
                </c:pt>
                <c:pt idx="3999">
                  <c:v>14.143116666666666</c:v>
                </c:pt>
                <c:pt idx="4000">
                  <c:v>14.146649999999999</c:v>
                </c:pt>
                <c:pt idx="4001">
                  <c:v>14.1502</c:v>
                </c:pt>
                <c:pt idx="4002">
                  <c:v>14.15375</c:v>
                </c:pt>
                <c:pt idx="4003">
                  <c:v>14.157266666666667</c:v>
                </c:pt>
                <c:pt idx="4004">
                  <c:v>14.160783333333335</c:v>
                </c:pt>
                <c:pt idx="4005">
                  <c:v>14.164299999999999</c:v>
                </c:pt>
                <c:pt idx="4006">
                  <c:v>14.167816666666665</c:v>
                </c:pt>
                <c:pt idx="4007">
                  <c:v>14.171333333333333</c:v>
                </c:pt>
                <c:pt idx="4008">
                  <c:v>14.174849999999999</c:v>
                </c:pt>
                <c:pt idx="4009">
                  <c:v>14.178383333333333</c:v>
                </c:pt>
                <c:pt idx="4010">
                  <c:v>14.181900000000001</c:v>
                </c:pt>
                <c:pt idx="4011">
                  <c:v>14.185416666666667</c:v>
                </c:pt>
                <c:pt idx="4012">
                  <c:v>14.188933333333333</c:v>
                </c:pt>
                <c:pt idx="4013">
                  <c:v>14.192450000000001</c:v>
                </c:pt>
                <c:pt idx="4014">
                  <c:v>14.195966666666667</c:v>
                </c:pt>
                <c:pt idx="4015">
                  <c:v>14.199483333333335</c:v>
                </c:pt>
                <c:pt idx="4016">
                  <c:v>14.202999999999999</c:v>
                </c:pt>
                <c:pt idx="4017">
                  <c:v>14.206533333333335</c:v>
                </c:pt>
                <c:pt idx="4018">
                  <c:v>14.210066666666668</c:v>
                </c:pt>
                <c:pt idx="4019">
                  <c:v>14.213600000000001</c:v>
                </c:pt>
                <c:pt idx="4020">
                  <c:v>14.217133333333333</c:v>
                </c:pt>
                <c:pt idx="4021">
                  <c:v>14.220683333333334</c:v>
                </c:pt>
                <c:pt idx="4022">
                  <c:v>14.224233333333332</c:v>
                </c:pt>
                <c:pt idx="4023">
                  <c:v>14.227783333333333</c:v>
                </c:pt>
                <c:pt idx="4024">
                  <c:v>14.231316666666666</c:v>
                </c:pt>
                <c:pt idx="4025">
                  <c:v>14.23485</c:v>
                </c:pt>
                <c:pt idx="4026">
                  <c:v>14.238383333333333</c:v>
                </c:pt>
                <c:pt idx="4027">
                  <c:v>14.241933333333332</c:v>
                </c:pt>
                <c:pt idx="4028">
                  <c:v>14.245483333333334</c:v>
                </c:pt>
                <c:pt idx="4029">
                  <c:v>14.249000000000001</c:v>
                </c:pt>
                <c:pt idx="4030">
                  <c:v>14.252516666666667</c:v>
                </c:pt>
                <c:pt idx="4031">
                  <c:v>14.256033333333333</c:v>
                </c:pt>
                <c:pt idx="4032">
                  <c:v>14.259549999999999</c:v>
                </c:pt>
                <c:pt idx="4033">
                  <c:v>14.263066666666667</c:v>
                </c:pt>
                <c:pt idx="4034">
                  <c:v>14.266583333333333</c:v>
                </c:pt>
                <c:pt idx="4035">
                  <c:v>14.270116666666667</c:v>
                </c:pt>
                <c:pt idx="4036">
                  <c:v>14.273633333333333</c:v>
                </c:pt>
                <c:pt idx="4037">
                  <c:v>14.277150000000001</c:v>
                </c:pt>
                <c:pt idx="4038">
                  <c:v>14.280666666666667</c:v>
                </c:pt>
                <c:pt idx="4039">
                  <c:v>14.284183333333335</c:v>
                </c:pt>
                <c:pt idx="4040">
                  <c:v>14.287699999999999</c:v>
                </c:pt>
                <c:pt idx="4041">
                  <c:v>14.291216666666665</c:v>
                </c:pt>
                <c:pt idx="4042">
                  <c:v>14.294733333333333</c:v>
                </c:pt>
                <c:pt idx="4043">
                  <c:v>14.298266666666667</c:v>
                </c:pt>
                <c:pt idx="4044">
                  <c:v>14.301799999999998</c:v>
                </c:pt>
                <c:pt idx="4045">
                  <c:v>14.305333333333333</c:v>
                </c:pt>
                <c:pt idx="4046">
                  <c:v>14.308866666666667</c:v>
                </c:pt>
                <c:pt idx="4047">
                  <c:v>14.312416666666667</c:v>
                </c:pt>
                <c:pt idx="4048">
                  <c:v>14.315966666666666</c:v>
                </c:pt>
                <c:pt idx="4049">
                  <c:v>14.319516666666667</c:v>
                </c:pt>
                <c:pt idx="4050">
                  <c:v>14.32305</c:v>
                </c:pt>
                <c:pt idx="4051">
                  <c:v>14.326583333333334</c:v>
                </c:pt>
                <c:pt idx="4052">
                  <c:v>14.330116666666667</c:v>
                </c:pt>
                <c:pt idx="4053">
                  <c:v>14.333666666666666</c:v>
                </c:pt>
                <c:pt idx="4054">
                  <c:v>14.337216666666666</c:v>
                </c:pt>
                <c:pt idx="4055">
                  <c:v>14.340733333333333</c:v>
                </c:pt>
                <c:pt idx="4056">
                  <c:v>14.344249999999999</c:v>
                </c:pt>
                <c:pt idx="4057">
                  <c:v>14.347766666666667</c:v>
                </c:pt>
                <c:pt idx="4058">
                  <c:v>14.351283333333333</c:v>
                </c:pt>
                <c:pt idx="4059">
                  <c:v>14.354800000000001</c:v>
                </c:pt>
                <c:pt idx="4060">
                  <c:v>14.358316666666667</c:v>
                </c:pt>
                <c:pt idx="4061">
                  <c:v>14.36185</c:v>
                </c:pt>
                <c:pt idx="4062">
                  <c:v>14.365366666666667</c:v>
                </c:pt>
                <c:pt idx="4063">
                  <c:v>14.368883333333335</c:v>
                </c:pt>
                <c:pt idx="4064">
                  <c:v>14.372400000000001</c:v>
                </c:pt>
                <c:pt idx="4065">
                  <c:v>14.375916666666665</c:v>
                </c:pt>
                <c:pt idx="4066">
                  <c:v>14.379433333333333</c:v>
                </c:pt>
                <c:pt idx="4067">
                  <c:v>14.382949999999999</c:v>
                </c:pt>
                <c:pt idx="4068">
                  <c:v>14.386466666666667</c:v>
                </c:pt>
                <c:pt idx="4069">
                  <c:v>14.389999999999999</c:v>
                </c:pt>
                <c:pt idx="4070">
                  <c:v>14.393533333333332</c:v>
                </c:pt>
                <c:pt idx="4071">
                  <c:v>14.397066666666666</c:v>
                </c:pt>
                <c:pt idx="4072">
                  <c:v>14.400599999999999</c:v>
                </c:pt>
                <c:pt idx="4073">
                  <c:v>14.40415</c:v>
                </c:pt>
                <c:pt idx="4074">
                  <c:v>14.4077</c:v>
                </c:pt>
                <c:pt idx="4075">
                  <c:v>14.411249999999999</c:v>
                </c:pt>
                <c:pt idx="4076">
                  <c:v>14.414783333333332</c:v>
                </c:pt>
                <c:pt idx="4077">
                  <c:v>14.418316666666668</c:v>
                </c:pt>
                <c:pt idx="4078">
                  <c:v>14.421850000000001</c:v>
                </c:pt>
                <c:pt idx="4079">
                  <c:v>14.4254</c:v>
                </c:pt>
                <c:pt idx="4080">
                  <c:v>14.428949999999999</c:v>
                </c:pt>
                <c:pt idx="4081">
                  <c:v>14.432466666666667</c:v>
                </c:pt>
                <c:pt idx="4082">
                  <c:v>14.435983333333333</c:v>
                </c:pt>
                <c:pt idx="4083">
                  <c:v>14.439500000000001</c:v>
                </c:pt>
                <c:pt idx="4084">
                  <c:v>14.443016666666667</c:v>
                </c:pt>
                <c:pt idx="4085">
                  <c:v>14.446533333333333</c:v>
                </c:pt>
                <c:pt idx="4086">
                  <c:v>14.450050000000001</c:v>
                </c:pt>
                <c:pt idx="4087">
                  <c:v>14.453583333333334</c:v>
                </c:pt>
                <c:pt idx="4088">
                  <c:v>14.457100000000001</c:v>
                </c:pt>
                <c:pt idx="4089">
                  <c:v>14.460616666666665</c:v>
                </c:pt>
                <c:pt idx="4090">
                  <c:v>14.464133333333333</c:v>
                </c:pt>
                <c:pt idx="4091">
                  <c:v>14.467649999999999</c:v>
                </c:pt>
                <c:pt idx="4092">
                  <c:v>14.471166666666667</c:v>
                </c:pt>
                <c:pt idx="4093">
                  <c:v>14.474683333333333</c:v>
                </c:pt>
                <c:pt idx="4094">
                  <c:v>14.478199999999999</c:v>
                </c:pt>
                <c:pt idx="4095">
                  <c:v>14.481733333333333</c:v>
                </c:pt>
                <c:pt idx="4096">
                  <c:v>14.485266666666666</c:v>
                </c:pt>
                <c:pt idx="4097">
                  <c:v>14.488799999999999</c:v>
                </c:pt>
                <c:pt idx="4098">
                  <c:v>14.49235</c:v>
                </c:pt>
                <c:pt idx="4099">
                  <c:v>14.495900000000001</c:v>
                </c:pt>
                <c:pt idx="4100">
                  <c:v>14.499433333333334</c:v>
                </c:pt>
                <c:pt idx="4101">
                  <c:v>14.502983333333333</c:v>
                </c:pt>
                <c:pt idx="4102">
                  <c:v>14.506550000000001</c:v>
                </c:pt>
                <c:pt idx="4103">
                  <c:v>14.5101</c:v>
                </c:pt>
                <c:pt idx="4104">
                  <c:v>14.51365</c:v>
                </c:pt>
                <c:pt idx="4105">
                  <c:v>14.517216666666666</c:v>
                </c:pt>
                <c:pt idx="4106">
                  <c:v>14.520766666666667</c:v>
                </c:pt>
                <c:pt idx="4107">
                  <c:v>14.524316666666666</c:v>
                </c:pt>
                <c:pt idx="4108">
                  <c:v>14.527883333333333</c:v>
                </c:pt>
                <c:pt idx="4109">
                  <c:v>14.531433333333332</c:v>
                </c:pt>
                <c:pt idx="4110">
                  <c:v>14.534983333333335</c:v>
                </c:pt>
                <c:pt idx="4111">
                  <c:v>14.538549999999999</c:v>
                </c:pt>
                <c:pt idx="4112">
                  <c:v>14.5421</c:v>
                </c:pt>
                <c:pt idx="4113">
                  <c:v>14.54565</c:v>
                </c:pt>
                <c:pt idx="4114">
                  <c:v>14.549216666666666</c:v>
                </c:pt>
                <c:pt idx="4115">
                  <c:v>14.552766666666667</c:v>
                </c:pt>
                <c:pt idx="4116">
                  <c:v>14.556316666666667</c:v>
                </c:pt>
                <c:pt idx="4117">
                  <c:v>14.559883333333334</c:v>
                </c:pt>
                <c:pt idx="4118">
                  <c:v>14.563433333333334</c:v>
                </c:pt>
                <c:pt idx="4119">
                  <c:v>14.566983333333333</c:v>
                </c:pt>
                <c:pt idx="4120">
                  <c:v>14.570549999999999</c:v>
                </c:pt>
                <c:pt idx="4121">
                  <c:v>14.5741</c:v>
                </c:pt>
                <c:pt idx="4122">
                  <c:v>14.57765</c:v>
                </c:pt>
                <c:pt idx="4123">
                  <c:v>14.581216666666668</c:v>
                </c:pt>
                <c:pt idx="4124">
                  <c:v>14.584766666666667</c:v>
                </c:pt>
                <c:pt idx="4125">
                  <c:v>14.588316666666666</c:v>
                </c:pt>
                <c:pt idx="4126">
                  <c:v>14.591883333333334</c:v>
                </c:pt>
                <c:pt idx="4127">
                  <c:v>14.595433333333334</c:v>
                </c:pt>
                <c:pt idx="4128">
                  <c:v>14.598983333333333</c:v>
                </c:pt>
                <c:pt idx="4129">
                  <c:v>14.602550000000001</c:v>
                </c:pt>
                <c:pt idx="4130">
                  <c:v>14.6061</c:v>
                </c:pt>
                <c:pt idx="4131">
                  <c:v>14.609649999999998</c:v>
                </c:pt>
                <c:pt idx="4132">
                  <c:v>14.613216666666666</c:v>
                </c:pt>
                <c:pt idx="4133">
                  <c:v>14.616766666666667</c:v>
                </c:pt>
                <c:pt idx="4134">
                  <c:v>14.620316666666668</c:v>
                </c:pt>
                <c:pt idx="4135">
                  <c:v>14.623883333333334</c:v>
                </c:pt>
                <c:pt idx="4136">
                  <c:v>14.627433333333332</c:v>
                </c:pt>
                <c:pt idx="4137">
                  <c:v>14.630983333333335</c:v>
                </c:pt>
                <c:pt idx="4138">
                  <c:v>14.634549999999999</c:v>
                </c:pt>
                <c:pt idx="4139">
                  <c:v>14.6381</c:v>
                </c:pt>
                <c:pt idx="4140">
                  <c:v>14.64165</c:v>
                </c:pt>
                <c:pt idx="4141">
                  <c:v>14.645216666666666</c:v>
                </c:pt>
                <c:pt idx="4142">
                  <c:v>14.648766666666667</c:v>
                </c:pt>
                <c:pt idx="4143">
                  <c:v>14.652316666666668</c:v>
                </c:pt>
                <c:pt idx="4144">
                  <c:v>14.655883333333332</c:v>
                </c:pt>
                <c:pt idx="4145">
                  <c:v>14.659433333333334</c:v>
                </c:pt>
                <c:pt idx="4146">
                  <c:v>14.662983333333333</c:v>
                </c:pt>
                <c:pt idx="4147">
                  <c:v>14.666550000000001</c:v>
                </c:pt>
                <c:pt idx="4148">
                  <c:v>14.6701</c:v>
                </c:pt>
                <c:pt idx="4149">
                  <c:v>14.67365</c:v>
                </c:pt>
                <c:pt idx="4150">
                  <c:v>14.677216666666668</c:v>
                </c:pt>
                <c:pt idx="4151">
                  <c:v>14.680766666666667</c:v>
                </c:pt>
                <c:pt idx="4152">
                  <c:v>14.684316666666666</c:v>
                </c:pt>
                <c:pt idx="4153">
                  <c:v>14.687883333333334</c:v>
                </c:pt>
                <c:pt idx="4154">
                  <c:v>14.691433333333332</c:v>
                </c:pt>
                <c:pt idx="4155">
                  <c:v>14.694983333333333</c:v>
                </c:pt>
                <c:pt idx="4156">
                  <c:v>14.698550000000001</c:v>
                </c:pt>
                <c:pt idx="4157">
                  <c:v>14.7021</c:v>
                </c:pt>
                <c:pt idx="4158">
                  <c:v>14.70565</c:v>
                </c:pt>
                <c:pt idx="4159">
                  <c:v>14.709216666666666</c:v>
                </c:pt>
                <c:pt idx="4160">
                  <c:v>14.712766666666665</c:v>
                </c:pt>
                <c:pt idx="4161">
                  <c:v>14.716316666666668</c:v>
                </c:pt>
                <c:pt idx="4162">
                  <c:v>14.719850000000001</c:v>
                </c:pt>
                <c:pt idx="4163">
                  <c:v>14.723383333333334</c:v>
                </c:pt>
                <c:pt idx="4164">
                  <c:v>14.726916666666666</c:v>
                </c:pt>
                <c:pt idx="4165">
                  <c:v>14.730466666666667</c:v>
                </c:pt>
                <c:pt idx="4166">
                  <c:v>14.734016666666667</c:v>
                </c:pt>
                <c:pt idx="4167">
                  <c:v>14.737533333333333</c:v>
                </c:pt>
                <c:pt idx="4168">
                  <c:v>14.74105</c:v>
                </c:pt>
                <c:pt idx="4169">
                  <c:v>14.744566666666666</c:v>
                </c:pt>
                <c:pt idx="4170">
                  <c:v>14.748083333333334</c:v>
                </c:pt>
                <c:pt idx="4171">
                  <c:v>14.7516</c:v>
                </c:pt>
                <c:pt idx="4172">
                  <c:v>14.755116666666668</c:v>
                </c:pt>
                <c:pt idx="4173">
                  <c:v>14.758649999999999</c:v>
                </c:pt>
                <c:pt idx="4174">
                  <c:v>14.762166666666667</c:v>
                </c:pt>
                <c:pt idx="4175">
                  <c:v>14.765683333333333</c:v>
                </c:pt>
                <c:pt idx="4176">
                  <c:v>14.769200000000001</c:v>
                </c:pt>
                <c:pt idx="4177">
                  <c:v>14.772716666666668</c:v>
                </c:pt>
                <c:pt idx="4178">
                  <c:v>14.776233333333332</c:v>
                </c:pt>
                <c:pt idx="4179">
                  <c:v>14.77975</c:v>
                </c:pt>
                <c:pt idx="4180">
                  <c:v>14.783266666666666</c:v>
                </c:pt>
                <c:pt idx="4181">
                  <c:v>14.786799999999999</c:v>
                </c:pt>
                <c:pt idx="4182">
                  <c:v>14.790333333333333</c:v>
                </c:pt>
                <c:pt idx="4183">
                  <c:v>14.793866666666666</c:v>
                </c:pt>
                <c:pt idx="4184">
                  <c:v>14.797400000000001</c:v>
                </c:pt>
                <c:pt idx="4185">
                  <c:v>14.80095</c:v>
                </c:pt>
                <c:pt idx="4186">
                  <c:v>14.804499999999999</c:v>
                </c:pt>
                <c:pt idx="4187">
                  <c:v>14.80805</c:v>
                </c:pt>
                <c:pt idx="4188">
                  <c:v>14.811583333333335</c:v>
                </c:pt>
                <c:pt idx="4189">
                  <c:v>14.815116666666666</c:v>
                </c:pt>
                <c:pt idx="4190">
                  <c:v>14.81865</c:v>
                </c:pt>
                <c:pt idx="4191">
                  <c:v>14.8222</c:v>
                </c:pt>
                <c:pt idx="4192">
                  <c:v>14.825749999999999</c:v>
                </c:pt>
                <c:pt idx="4193">
                  <c:v>14.829266666666665</c:v>
                </c:pt>
                <c:pt idx="4194">
                  <c:v>14.832783333333333</c:v>
                </c:pt>
                <c:pt idx="4195">
                  <c:v>14.8363</c:v>
                </c:pt>
                <c:pt idx="4196">
                  <c:v>14.839816666666668</c:v>
                </c:pt>
                <c:pt idx="4197">
                  <c:v>14.843333333333334</c:v>
                </c:pt>
                <c:pt idx="4198">
                  <c:v>14.84685</c:v>
                </c:pt>
                <c:pt idx="4199">
                  <c:v>14.850383333333333</c:v>
                </c:pt>
                <c:pt idx="4200">
                  <c:v>14.853900000000001</c:v>
                </c:pt>
                <c:pt idx="4201">
                  <c:v>14.857416666666667</c:v>
                </c:pt>
                <c:pt idx="4202">
                  <c:v>14.860933333333332</c:v>
                </c:pt>
                <c:pt idx="4203">
                  <c:v>14.86445</c:v>
                </c:pt>
                <c:pt idx="4204">
                  <c:v>14.867966666666666</c:v>
                </c:pt>
                <c:pt idx="4205">
                  <c:v>14.871483333333334</c:v>
                </c:pt>
                <c:pt idx="4206">
                  <c:v>14.875</c:v>
                </c:pt>
                <c:pt idx="4207">
                  <c:v>14.878533333333333</c:v>
                </c:pt>
                <c:pt idx="4208">
                  <c:v>14.882066666666667</c:v>
                </c:pt>
                <c:pt idx="4209">
                  <c:v>14.8856</c:v>
                </c:pt>
                <c:pt idx="4210">
                  <c:v>14.889133333333332</c:v>
                </c:pt>
                <c:pt idx="4211">
                  <c:v>14.892683333333334</c:v>
                </c:pt>
                <c:pt idx="4212">
                  <c:v>14.896233333333333</c:v>
                </c:pt>
                <c:pt idx="4213">
                  <c:v>14.899783333333334</c:v>
                </c:pt>
                <c:pt idx="4214">
                  <c:v>14.903316666666665</c:v>
                </c:pt>
                <c:pt idx="4215">
                  <c:v>14.906849999999999</c:v>
                </c:pt>
                <c:pt idx="4216">
                  <c:v>14.910383333333334</c:v>
                </c:pt>
                <c:pt idx="4217">
                  <c:v>14.913933333333334</c:v>
                </c:pt>
                <c:pt idx="4218">
                  <c:v>14.917483333333333</c:v>
                </c:pt>
                <c:pt idx="4219">
                  <c:v>14.920999999999999</c:v>
                </c:pt>
                <c:pt idx="4220">
                  <c:v>14.924516666666667</c:v>
                </c:pt>
                <c:pt idx="4221">
                  <c:v>14.928033333333333</c:v>
                </c:pt>
                <c:pt idx="4222">
                  <c:v>14.93155</c:v>
                </c:pt>
                <c:pt idx="4223">
                  <c:v>14.935066666666668</c:v>
                </c:pt>
                <c:pt idx="4224">
                  <c:v>14.938583333333334</c:v>
                </c:pt>
                <c:pt idx="4225">
                  <c:v>14.942116666666667</c:v>
                </c:pt>
                <c:pt idx="4226">
                  <c:v>14.945633333333335</c:v>
                </c:pt>
                <c:pt idx="4227">
                  <c:v>14.949149999999999</c:v>
                </c:pt>
                <c:pt idx="4228">
                  <c:v>14.952666666666666</c:v>
                </c:pt>
                <c:pt idx="4229">
                  <c:v>14.956183333333334</c:v>
                </c:pt>
                <c:pt idx="4230">
                  <c:v>14.9597</c:v>
                </c:pt>
                <c:pt idx="4231">
                  <c:v>14.963216666666666</c:v>
                </c:pt>
                <c:pt idx="4232">
                  <c:v>14.966733333333334</c:v>
                </c:pt>
                <c:pt idx="4233">
                  <c:v>14.970266666666667</c:v>
                </c:pt>
                <c:pt idx="4234">
                  <c:v>14.973800000000001</c:v>
                </c:pt>
                <c:pt idx="4235">
                  <c:v>14.977333333333332</c:v>
                </c:pt>
                <c:pt idx="4236">
                  <c:v>14.980866666666666</c:v>
                </c:pt>
                <c:pt idx="4237">
                  <c:v>14.984416666666668</c:v>
                </c:pt>
                <c:pt idx="4238">
                  <c:v>14.987966666666667</c:v>
                </c:pt>
                <c:pt idx="4239">
                  <c:v>14.991516666666666</c:v>
                </c:pt>
                <c:pt idx="4240">
                  <c:v>14.995049999999999</c:v>
                </c:pt>
                <c:pt idx="4241">
                  <c:v>14.998583333333332</c:v>
                </c:pt>
                <c:pt idx="4242">
                  <c:v>15.002116666666666</c:v>
                </c:pt>
                <c:pt idx="4243">
                  <c:v>15.005666666666666</c:v>
                </c:pt>
                <c:pt idx="4244">
                  <c:v>15.009216666666667</c:v>
                </c:pt>
                <c:pt idx="4245">
                  <c:v>15.012733333333333</c:v>
                </c:pt>
                <c:pt idx="4246">
                  <c:v>15.016250000000001</c:v>
                </c:pt>
                <c:pt idx="4247">
                  <c:v>15.019766666666667</c:v>
                </c:pt>
                <c:pt idx="4248">
                  <c:v>15.023283333333334</c:v>
                </c:pt>
                <c:pt idx="4249">
                  <c:v>15.0268</c:v>
                </c:pt>
                <c:pt idx="4250">
                  <c:v>15.030316666666666</c:v>
                </c:pt>
                <c:pt idx="4251">
                  <c:v>15.033849999999999</c:v>
                </c:pt>
                <c:pt idx="4252">
                  <c:v>15.037366666666665</c:v>
                </c:pt>
                <c:pt idx="4253">
                  <c:v>15.040899999999999</c:v>
                </c:pt>
                <c:pt idx="4254">
                  <c:v>15.044433333333334</c:v>
                </c:pt>
                <c:pt idx="4255">
                  <c:v>15.047949999999998</c:v>
                </c:pt>
                <c:pt idx="4256">
                  <c:v>15.051500000000001</c:v>
                </c:pt>
                <c:pt idx="4257">
                  <c:v>15.055016666666667</c:v>
                </c:pt>
                <c:pt idx="4258">
                  <c:v>15.058533333333333</c:v>
                </c:pt>
                <c:pt idx="4259">
                  <c:v>15.062083333333334</c:v>
                </c:pt>
                <c:pt idx="4260">
                  <c:v>15.065616666666667</c:v>
                </c:pt>
                <c:pt idx="4261">
                  <c:v>15.069166666666666</c:v>
                </c:pt>
                <c:pt idx="4262">
                  <c:v>15.072716666666668</c:v>
                </c:pt>
                <c:pt idx="4263">
                  <c:v>15.076266666666667</c:v>
                </c:pt>
                <c:pt idx="4264">
                  <c:v>15.079800000000001</c:v>
                </c:pt>
                <c:pt idx="4265">
                  <c:v>15.083349999999999</c:v>
                </c:pt>
                <c:pt idx="4266">
                  <c:v>15.086900000000002</c:v>
                </c:pt>
                <c:pt idx="4267">
                  <c:v>15.090450000000001</c:v>
                </c:pt>
                <c:pt idx="4268">
                  <c:v>15.093999999999999</c:v>
                </c:pt>
                <c:pt idx="4269">
                  <c:v>15.097566666666667</c:v>
                </c:pt>
                <c:pt idx="4270">
                  <c:v>15.101116666666666</c:v>
                </c:pt>
                <c:pt idx="4271">
                  <c:v>15.104666666666667</c:v>
                </c:pt>
                <c:pt idx="4272">
                  <c:v>15.108233333333335</c:v>
                </c:pt>
                <c:pt idx="4273">
                  <c:v>15.111783333333333</c:v>
                </c:pt>
                <c:pt idx="4274">
                  <c:v>15.115333333333332</c:v>
                </c:pt>
                <c:pt idx="4275">
                  <c:v>15.1189</c:v>
                </c:pt>
                <c:pt idx="4276">
                  <c:v>15.122449999999999</c:v>
                </c:pt>
                <c:pt idx="4277">
                  <c:v>15.125999999999999</c:v>
                </c:pt>
                <c:pt idx="4278">
                  <c:v>15.129566666666667</c:v>
                </c:pt>
                <c:pt idx="4279">
                  <c:v>15.133116666666666</c:v>
                </c:pt>
                <c:pt idx="4280">
                  <c:v>15.136666666666667</c:v>
                </c:pt>
                <c:pt idx="4281">
                  <c:v>15.140233333333333</c:v>
                </c:pt>
                <c:pt idx="4282">
                  <c:v>15.143783333333333</c:v>
                </c:pt>
                <c:pt idx="4283">
                  <c:v>15.147333333333334</c:v>
                </c:pt>
                <c:pt idx="4284">
                  <c:v>15.1509</c:v>
                </c:pt>
                <c:pt idx="4285">
                  <c:v>15.154450000000001</c:v>
                </c:pt>
                <c:pt idx="4286">
                  <c:v>15.157999999999999</c:v>
                </c:pt>
                <c:pt idx="4287">
                  <c:v>15.161566666666666</c:v>
                </c:pt>
                <c:pt idx="4288">
                  <c:v>15.165116666666668</c:v>
                </c:pt>
                <c:pt idx="4289">
                  <c:v>15.168666666666667</c:v>
                </c:pt>
                <c:pt idx="4290">
                  <c:v>15.172233333333333</c:v>
                </c:pt>
                <c:pt idx="4291">
                  <c:v>15.175783333333333</c:v>
                </c:pt>
                <c:pt idx="4292">
                  <c:v>15.179333333333334</c:v>
                </c:pt>
                <c:pt idx="4293">
                  <c:v>15.1829</c:v>
                </c:pt>
                <c:pt idx="4294">
                  <c:v>15.186450000000001</c:v>
                </c:pt>
                <c:pt idx="4295">
                  <c:v>15.19</c:v>
                </c:pt>
                <c:pt idx="4296">
                  <c:v>15.193566666666667</c:v>
                </c:pt>
                <c:pt idx="4297">
                  <c:v>15.197116666666666</c:v>
                </c:pt>
                <c:pt idx="4298">
                  <c:v>15.200666666666667</c:v>
                </c:pt>
                <c:pt idx="4299">
                  <c:v>15.204233333333333</c:v>
                </c:pt>
                <c:pt idx="4300">
                  <c:v>15.207783333333333</c:v>
                </c:pt>
                <c:pt idx="4301">
                  <c:v>15.211333333333332</c:v>
                </c:pt>
                <c:pt idx="4302">
                  <c:v>15.2149</c:v>
                </c:pt>
                <c:pt idx="4303">
                  <c:v>15.218449999999999</c:v>
                </c:pt>
                <c:pt idx="4304">
                  <c:v>15.222000000000001</c:v>
                </c:pt>
                <c:pt idx="4305">
                  <c:v>15.225566666666667</c:v>
                </c:pt>
                <c:pt idx="4306">
                  <c:v>15.229116666666666</c:v>
                </c:pt>
                <c:pt idx="4307">
                  <c:v>15.232666666666667</c:v>
                </c:pt>
                <c:pt idx="4308">
                  <c:v>15.236233333333333</c:v>
                </c:pt>
                <c:pt idx="4309">
                  <c:v>15.239783333333332</c:v>
                </c:pt>
                <c:pt idx="4310">
                  <c:v>15.243333333333334</c:v>
                </c:pt>
                <c:pt idx="4311">
                  <c:v>15.2469</c:v>
                </c:pt>
                <c:pt idx="4312">
                  <c:v>15.250450000000001</c:v>
                </c:pt>
                <c:pt idx="4313">
                  <c:v>15.254</c:v>
                </c:pt>
                <c:pt idx="4314">
                  <c:v>15.257566666666666</c:v>
                </c:pt>
                <c:pt idx="4315">
                  <c:v>15.261116666666668</c:v>
                </c:pt>
                <c:pt idx="4316">
                  <c:v>15.264666666666667</c:v>
                </c:pt>
                <c:pt idx="4317">
                  <c:v>15.2682</c:v>
                </c:pt>
                <c:pt idx="4318">
                  <c:v>15.271749999999999</c:v>
                </c:pt>
                <c:pt idx="4319">
                  <c:v>15.2753</c:v>
                </c:pt>
                <c:pt idx="4320">
                  <c:v>15.27885</c:v>
                </c:pt>
                <c:pt idx="4321">
                  <c:v>15.282399999999999</c:v>
                </c:pt>
                <c:pt idx="4322">
                  <c:v>15.285950000000001</c:v>
                </c:pt>
                <c:pt idx="4323">
                  <c:v>15.2895</c:v>
                </c:pt>
                <c:pt idx="4324">
                  <c:v>15.293033333333334</c:v>
                </c:pt>
                <c:pt idx="4325">
                  <c:v>15.296583333333333</c:v>
                </c:pt>
                <c:pt idx="4326">
                  <c:v>15.30015</c:v>
                </c:pt>
                <c:pt idx="4327">
                  <c:v>15.303699999999999</c:v>
                </c:pt>
                <c:pt idx="4328">
                  <c:v>15.30725</c:v>
                </c:pt>
                <c:pt idx="4329">
                  <c:v>15.310783333333335</c:v>
                </c:pt>
                <c:pt idx="4330">
                  <c:v>15.314333333333334</c:v>
                </c:pt>
                <c:pt idx="4331">
                  <c:v>15.317866666666667</c:v>
                </c:pt>
                <c:pt idx="4332">
                  <c:v>15.321416666666666</c:v>
                </c:pt>
                <c:pt idx="4333">
                  <c:v>15.324966666666667</c:v>
                </c:pt>
                <c:pt idx="4334">
                  <c:v>15.3285</c:v>
                </c:pt>
                <c:pt idx="4335">
                  <c:v>15.332066666666666</c:v>
                </c:pt>
                <c:pt idx="4336">
                  <c:v>15.335616666666665</c:v>
                </c:pt>
                <c:pt idx="4337">
                  <c:v>15.339133333333333</c:v>
                </c:pt>
                <c:pt idx="4338">
                  <c:v>15.342649999999999</c:v>
                </c:pt>
                <c:pt idx="4339">
                  <c:v>15.346166666666667</c:v>
                </c:pt>
                <c:pt idx="4340">
                  <c:v>15.349683333333333</c:v>
                </c:pt>
                <c:pt idx="4341">
                  <c:v>15.353199999999999</c:v>
                </c:pt>
                <c:pt idx="4342">
                  <c:v>15.356716666666667</c:v>
                </c:pt>
                <c:pt idx="4343">
                  <c:v>15.360250000000001</c:v>
                </c:pt>
                <c:pt idx="4344">
                  <c:v>15.363766666666667</c:v>
                </c:pt>
                <c:pt idx="4345">
                  <c:v>15.367283333333335</c:v>
                </c:pt>
                <c:pt idx="4346">
                  <c:v>15.370800000000001</c:v>
                </c:pt>
                <c:pt idx="4347">
                  <c:v>15.374316666666665</c:v>
                </c:pt>
                <c:pt idx="4348">
                  <c:v>15.377833333333333</c:v>
                </c:pt>
                <c:pt idx="4349">
                  <c:v>15.381349999999999</c:v>
                </c:pt>
                <c:pt idx="4350">
                  <c:v>15.384866666666666</c:v>
                </c:pt>
                <c:pt idx="4351">
                  <c:v>15.388399999999999</c:v>
                </c:pt>
                <c:pt idx="4352">
                  <c:v>15.391933333333332</c:v>
                </c:pt>
                <c:pt idx="4353">
                  <c:v>15.395466666666666</c:v>
                </c:pt>
                <c:pt idx="4354">
                  <c:v>15.399000000000001</c:v>
                </c:pt>
                <c:pt idx="4355">
                  <c:v>15.40255</c:v>
                </c:pt>
                <c:pt idx="4356">
                  <c:v>15.4061</c:v>
                </c:pt>
                <c:pt idx="4357">
                  <c:v>15.409649999999999</c:v>
                </c:pt>
                <c:pt idx="4358">
                  <c:v>15.413183333333334</c:v>
                </c:pt>
                <c:pt idx="4359">
                  <c:v>15.416716666666668</c:v>
                </c:pt>
                <c:pt idx="4360">
                  <c:v>15.420250000000001</c:v>
                </c:pt>
                <c:pt idx="4361">
                  <c:v>15.4238</c:v>
                </c:pt>
                <c:pt idx="4362">
                  <c:v>15.427349999999999</c:v>
                </c:pt>
                <c:pt idx="4363">
                  <c:v>15.430866666666667</c:v>
                </c:pt>
                <c:pt idx="4364">
                  <c:v>15.434383333333333</c:v>
                </c:pt>
                <c:pt idx="4365">
                  <c:v>15.437900000000001</c:v>
                </c:pt>
                <c:pt idx="4366">
                  <c:v>15.441416666666667</c:v>
                </c:pt>
                <c:pt idx="4367">
                  <c:v>15.444933333333333</c:v>
                </c:pt>
                <c:pt idx="4368">
                  <c:v>15.448450000000001</c:v>
                </c:pt>
                <c:pt idx="4369">
                  <c:v>15.451983333333335</c:v>
                </c:pt>
                <c:pt idx="4370">
                  <c:v>15.455500000000001</c:v>
                </c:pt>
                <c:pt idx="4371">
                  <c:v>15.459016666666667</c:v>
                </c:pt>
                <c:pt idx="4372">
                  <c:v>15.462533333333333</c:v>
                </c:pt>
                <c:pt idx="4373">
                  <c:v>15.466049999999999</c:v>
                </c:pt>
                <c:pt idx="4374">
                  <c:v>15.469566666666667</c:v>
                </c:pt>
                <c:pt idx="4375">
                  <c:v>15.473083333333333</c:v>
                </c:pt>
                <c:pt idx="4376">
                  <c:v>15.476599999999999</c:v>
                </c:pt>
                <c:pt idx="4377">
                  <c:v>15.480133333333333</c:v>
                </c:pt>
                <c:pt idx="4378">
                  <c:v>15.483666666666666</c:v>
                </c:pt>
                <c:pt idx="4379">
                  <c:v>15.4872</c:v>
                </c:pt>
                <c:pt idx="4380">
                  <c:v>15.490733333333333</c:v>
                </c:pt>
                <c:pt idx="4381">
                  <c:v>15.494283333333334</c:v>
                </c:pt>
                <c:pt idx="4382">
                  <c:v>15.497833333333334</c:v>
                </c:pt>
                <c:pt idx="4383">
                  <c:v>15.501383333333333</c:v>
                </c:pt>
                <c:pt idx="4384">
                  <c:v>15.504916666666666</c:v>
                </c:pt>
                <c:pt idx="4385">
                  <c:v>15.50845</c:v>
                </c:pt>
                <c:pt idx="4386">
                  <c:v>15.511983333333335</c:v>
                </c:pt>
                <c:pt idx="4387">
                  <c:v>15.515533333333334</c:v>
                </c:pt>
                <c:pt idx="4388">
                  <c:v>15.519083333333333</c:v>
                </c:pt>
                <c:pt idx="4389">
                  <c:v>15.522600000000001</c:v>
                </c:pt>
                <c:pt idx="4390">
                  <c:v>15.526116666666667</c:v>
                </c:pt>
                <c:pt idx="4391">
                  <c:v>15.529633333333333</c:v>
                </c:pt>
                <c:pt idx="4392">
                  <c:v>15.533150000000001</c:v>
                </c:pt>
                <c:pt idx="4393">
                  <c:v>15.536666666666667</c:v>
                </c:pt>
                <c:pt idx="4394">
                  <c:v>15.540183333333333</c:v>
                </c:pt>
                <c:pt idx="4395">
                  <c:v>15.543716666666667</c:v>
                </c:pt>
                <c:pt idx="4396">
                  <c:v>15.547233333333333</c:v>
                </c:pt>
                <c:pt idx="4397">
                  <c:v>15.550749999999999</c:v>
                </c:pt>
                <c:pt idx="4398">
                  <c:v>15.554266666666667</c:v>
                </c:pt>
                <c:pt idx="4399">
                  <c:v>15.557783333333333</c:v>
                </c:pt>
                <c:pt idx="4400">
                  <c:v>15.561299999999999</c:v>
                </c:pt>
                <c:pt idx="4401">
                  <c:v>15.564816666666667</c:v>
                </c:pt>
                <c:pt idx="4402">
                  <c:v>15.568333333333333</c:v>
                </c:pt>
                <c:pt idx="4403">
                  <c:v>15.571866666666667</c:v>
                </c:pt>
                <c:pt idx="4404">
                  <c:v>15.5754</c:v>
                </c:pt>
                <c:pt idx="4405">
                  <c:v>15.578933333333334</c:v>
                </c:pt>
                <c:pt idx="4406">
                  <c:v>15.582466666666667</c:v>
                </c:pt>
                <c:pt idx="4407">
                  <c:v>15.586016666666666</c:v>
                </c:pt>
                <c:pt idx="4408">
                  <c:v>15.589566666666666</c:v>
                </c:pt>
                <c:pt idx="4409">
                  <c:v>15.593116666666667</c:v>
                </c:pt>
                <c:pt idx="4410">
                  <c:v>15.59665</c:v>
                </c:pt>
                <c:pt idx="4411">
                  <c:v>15.600183333333332</c:v>
                </c:pt>
                <c:pt idx="4412">
                  <c:v>15.603716666666665</c:v>
                </c:pt>
                <c:pt idx="4413">
                  <c:v>15.607266666666668</c:v>
                </c:pt>
                <c:pt idx="4414">
                  <c:v>15.610816666666667</c:v>
                </c:pt>
                <c:pt idx="4415">
                  <c:v>15.614333333333333</c:v>
                </c:pt>
                <c:pt idx="4416">
                  <c:v>15.617850000000001</c:v>
                </c:pt>
                <c:pt idx="4417">
                  <c:v>15.621366666666667</c:v>
                </c:pt>
                <c:pt idx="4418">
                  <c:v>15.624883333333335</c:v>
                </c:pt>
                <c:pt idx="4419">
                  <c:v>15.628399999999999</c:v>
                </c:pt>
                <c:pt idx="4420">
                  <c:v>15.631916666666665</c:v>
                </c:pt>
                <c:pt idx="4421">
                  <c:v>15.635449999999999</c:v>
                </c:pt>
                <c:pt idx="4422">
                  <c:v>15.638966666666667</c:v>
                </c:pt>
                <c:pt idx="4423">
                  <c:v>15.642483333333333</c:v>
                </c:pt>
                <c:pt idx="4424">
                  <c:v>15.645999999999999</c:v>
                </c:pt>
                <c:pt idx="4425">
                  <c:v>15.649516666666667</c:v>
                </c:pt>
                <c:pt idx="4426">
                  <c:v>15.653033333333333</c:v>
                </c:pt>
                <c:pt idx="4427">
                  <c:v>15.656583333333334</c:v>
                </c:pt>
                <c:pt idx="4428">
                  <c:v>15.660133333333333</c:v>
                </c:pt>
                <c:pt idx="4429">
                  <c:v>15.663649999999999</c:v>
                </c:pt>
                <c:pt idx="4430">
                  <c:v>15.667200000000001</c:v>
                </c:pt>
                <c:pt idx="4431">
                  <c:v>15.670733333333335</c:v>
                </c:pt>
                <c:pt idx="4432">
                  <c:v>15.674283333333333</c:v>
                </c:pt>
                <c:pt idx="4433">
                  <c:v>15.677833333333332</c:v>
                </c:pt>
                <c:pt idx="4434">
                  <c:v>15.681383333333335</c:v>
                </c:pt>
                <c:pt idx="4435">
                  <c:v>15.684933333333333</c:v>
                </c:pt>
                <c:pt idx="4436">
                  <c:v>15.688499999999999</c:v>
                </c:pt>
                <c:pt idx="4437">
                  <c:v>15.69205</c:v>
                </c:pt>
                <c:pt idx="4438">
                  <c:v>15.695600000000001</c:v>
                </c:pt>
                <c:pt idx="4439">
                  <c:v>15.699166666666667</c:v>
                </c:pt>
                <c:pt idx="4440">
                  <c:v>15.702716666666667</c:v>
                </c:pt>
                <c:pt idx="4441">
                  <c:v>15.706266666666666</c:v>
                </c:pt>
                <c:pt idx="4442">
                  <c:v>15.709833333333334</c:v>
                </c:pt>
                <c:pt idx="4443">
                  <c:v>15.713383333333333</c:v>
                </c:pt>
                <c:pt idx="4444">
                  <c:v>15.716933333333333</c:v>
                </c:pt>
                <c:pt idx="4445">
                  <c:v>15.720499999999999</c:v>
                </c:pt>
                <c:pt idx="4446">
                  <c:v>15.72405</c:v>
                </c:pt>
                <c:pt idx="4447">
                  <c:v>15.727599999999999</c:v>
                </c:pt>
                <c:pt idx="4448">
                  <c:v>15.731166666666667</c:v>
                </c:pt>
                <c:pt idx="4449">
                  <c:v>15.734716666666666</c:v>
                </c:pt>
                <c:pt idx="4450">
                  <c:v>15.738266666666668</c:v>
                </c:pt>
                <c:pt idx="4451">
                  <c:v>15.741833333333334</c:v>
                </c:pt>
                <c:pt idx="4452">
                  <c:v>15.745383333333333</c:v>
                </c:pt>
                <c:pt idx="4453">
                  <c:v>15.748933333333333</c:v>
                </c:pt>
                <c:pt idx="4454">
                  <c:v>15.7525</c:v>
                </c:pt>
                <c:pt idx="4455">
                  <c:v>15.75605</c:v>
                </c:pt>
                <c:pt idx="4456">
                  <c:v>15.759600000000001</c:v>
                </c:pt>
                <c:pt idx="4457">
                  <c:v>15.763166666666667</c:v>
                </c:pt>
                <c:pt idx="4458">
                  <c:v>15.766716666666667</c:v>
                </c:pt>
                <c:pt idx="4459">
                  <c:v>15.770266666666666</c:v>
                </c:pt>
                <c:pt idx="4460">
                  <c:v>15.773833333333332</c:v>
                </c:pt>
                <c:pt idx="4461">
                  <c:v>15.777383333333335</c:v>
                </c:pt>
                <c:pt idx="4462">
                  <c:v>15.780933333333333</c:v>
                </c:pt>
                <c:pt idx="4463">
                  <c:v>15.784500000000001</c:v>
                </c:pt>
                <c:pt idx="4464">
                  <c:v>15.78805</c:v>
                </c:pt>
                <c:pt idx="4465">
                  <c:v>15.791599999999999</c:v>
                </c:pt>
                <c:pt idx="4466">
                  <c:v>15.795166666666667</c:v>
                </c:pt>
                <c:pt idx="4467">
                  <c:v>15.798716666666667</c:v>
                </c:pt>
                <c:pt idx="4468">
                  <c:v>15.802266666666666</c:v>
                </c:pt>
                <c:pt idx="4469">
                  <c:v>15.8058</c:v>
                </c:pt>
                <c:pt idx="4470">
                  <c:v>15.80935</c:v>
                </c:pt>
                <c:pt idx="4471">
                  <c:v>15.812883333333334</c:v>
                </c:pt>
                <c:pt idx="4472">
                  <c:v>15.816433333333332</c:v>
                </c:pt>
                <c:pt idx="4473">
                  <c:v>15.819983333333333</c:v>
                </c:pt>
                <c:pt idx="4474">
                  <c:v>15.823533333333334</c:v>
                </c:pt>
                <c:pt idx="4475">
                  <c:v>15.827083333333333</c:v>
                </c:pt>
                <c:pt idx="4476">
                  <c:v>15.830633333333333</c:v>
                </c:pt>
                <c:pt idx="4477">
                  <c:v>15.834183333333334</c:v>
                </c:pt>
                <c:pt idx="4478">
                  <c:v>15.837716666666667</c:v>
                </c:pt>
                <c:pt idx="4479">
                  <c:v>15.841266666666666</c:v>
                </c:pt>
                <c:pt idx="4480">
                  <c:v>15.844799999999999</c:v>
                </c:pt>
                <c:pt idx="4481">
                  <c:v>15.848333333333333</c:v>
                </c:pt>
                <c:pt idx="4482">
                  <c:v>15.851883333333335</c:v>
                </c:pt>
                <c:pt idx="4483">
                  <c:v>15.855433333333334</c:v>
                </c:pt>
                <c:pt idx="4484">
                  <c:v>15.85895</c:v>
                </c:pt>
                <c:pt idx="4485">
                  <c:v>15.862483333333333</c:v>
                </c:pt>
                <c:pt idx="4486">
                  <c:v>15.866016666666667</c:v>
                </c:pt>
                <c:pt idx="4487">
                  <c:v>15.86955</c:v>
                </c:pt>
                <c:pt idx="4488">
                  <c:v>15.873083333333334</c:v>
                </c:pt>
                <c:pt idx="4489">
                  <c:v>15.8766</c:v>
                </c:pt>
                <c:pt idx="4490">
                  <c:v>15.880133333333333</c:v>
                </c:pt>
                <c:pt idx="4491">
                  <c:v>15.883666666666667</c:v>
                </c:pt>
                <c:pt idx="4492">
                  <c:v>15.887183333333333</c:v>
                </c:pt>
                <c:pt idx="4493">
                  <c:v>15.890700000000001</c:v>
                </c:pt>
                <c:pt idx="4494">
                  <c:v>15.894216666666667</c:v>
                </c:pt>
                <c:pt idx="4495">
                  <c:v>15.897766666666666</c:v>
                </c:pt>
                <c:pt idx="4496">
                  <c:v>15.901283333333334</c:v>
                </c:pt>
                <c:pt idx="4497">
                  <c:v>15.9048</c:v>
                </c:pt>
                <c:pt idx="4498">
                  <c:v>15.908316666666668</c:v>
                </c:pt>
                <c:pt idx="4499">
                  <c:v>15.911833333333334</c:v>
                </c:pt>
                <c:pt idx="4500">
                  <c:v>15.91535</c:v>
                </c:pt>
                <c:pt idx="4501">
                  <c:v>15.918900000000001</c:v>
                </c:pt>
                <c:pt idx="4502">
                  <c:v>15.92245</c:v>
                </c:pt>
                <c:pt idx="4503">
                  <c:v>15.925999999999998</c:v>
                </c:pt>
                <c:pt idx="4504">
                  <c:v>15.929533333333334</c:v>
                </c:pt>
                <c:pt idx="4505">
                  <c:v>15.933066666666667</c:v>
                </c:pt>
                <c:pt idx="4506">
                  <c:v>15.9366</c:v>
                </c:pt>
                <c:pt idx="4507">
                  <c:v>15.940149999999999</c:v>
                </c:pt>
                <c:pt idx="4508">
                  <c:v>15.9437</c:v>
                </c:pt>
                <c:pt idx="4509">
                  <c:v>15.94725</c:v>
                </c:pt>
                <c:pt idx="4510">
                  <c:v>15.950783333333334</c:v>
                </c:pt>
                <c:pt idx="4511">
                  <c:v>15.954316666666667</c:v>
                </c:pt>
                <c:pt idx="4512">
                  <c:v>15.957850000000001</c:v>
                </c:pt>
                <c:pt idx="4513">
                  <c:v>15.961399999999999</c:v>
                </c:pt>
                <c:pt idx="4514">
                  <c:v>15.96495</c:v>
                </c:pt>
                <c:pt idx="4515">
                  <c:v>15.968466666666666</c:v>
                </c:pt>
                <c:pt idx="4516">
                  <c:v>15.971983333333332</c:v>
                </c:pt>
                <c:pt idx="4517">
                  <c:v>15.9755</c:v>
                </c:pt>
                <c:pt idx="4518">
                  <c:v>15.979016666666666</c:v>
                </c:pt>
                <c:pt idx="4519">
                  <c:v>15.982533333333333</c:v>
                </c:pt>
                <c:pt idx="4520">
                  <c:v>15.986050000000001</c:v>
                </c:pt>
                <c:pt idx="4521">
                  <c:v>15.989583333333334</c:v>
                </c:pt>
                <c:pt idx="4522">
                  <c:v>15.9931</c:v>
                </c:pt>
                <c:pt idx="4523">
                  <c:v>15.996616666666666</c:v>
                </c:pt>
                <c:pt idx="4524">
                  <c:v>16.000133333333334</c:v>
                </c:pt>
                <c:pt idx="4525">
                  <c:v>16.00365</c:v>
                </c:pt>
                <c:pt idx="4526">
                  <c:v>16.007166666666667</c:v>
                </c:pt>
                <c:pt idx="4527">
                  <c:v>16.010683333333333</c:v>
                </c:pt>
                <c:pt idx="4528">
                  <c:v>16.014199999999999</c:v>
                </c:pt>
                <c:pt idx="4529">
                  <c:v>16.017733333333332</c:v>
                </c:pt>
                <c:pt idx="4530">
                  <c:v>16.021266666666666</c:v>
                </c:pt>
                <c:pt idx="4531">
                  <c:v>16.024800000000003</c:v>
                </c:pt>
                <c:pt idx="4532">
                  <c:v>16.028333333333332</c:v>
                </c:pt>
                <c:pt idx="4533">
                  <c:v>16.031883333333333</c:v>
                </c:pt>
                <c:pt idx="4534">
                  <c:v>16.035433333333334</c:v>
                </c:pt>
                <c:pt idx="4535">
                  <c:v>16.038983333333334</c:v>
                </c:pt>
                <c:pt idx="4536">
                  <c:v>16.042516666666668</c:v>
                </c:pt>
                <c:pt idx="4537">
                  <c:v>16.046050000000001</c:v>
                </c:pt>
                <c:pt idx="4538">
                  <c:v>16.049583333333334</c:v>
                </c:pt>
                <c:pt idx="4539">
                  <c:v>16.053133333333331</c:v>
                </c:pt>
                <c:pt idx="4540">
                  <c:v>16.056683333333332</c:v>
                </c:pt>
                <c:pt idx="4541">
                  <c:v>16.060199999999998</c:v>
                </c:pt>
                <c:pt idx="4542">
                  <c:v>16.063716666666668</c:v>
                </c:pt>
                <c:pt idx="4543">
                  <c:v>16.067233333333334</c:v>
                </c:pt>
                <c:pt idx="4544">
                  <c:v>16.07075</c:v>
                </c:pt>
                <c:pt idx="4545">
                  <c:v>16.074266666666666</c:v>
                </c:pt>
                <c:pt idx="4546">
                  <c:v>16.077783333333333</c:v>
                </c:pt>
                <c:pt idx="4547">
                  <c:v>16.081316666666666</c:v>
                </c:pt>
                <c:pt idx="4548">
                  <c:v>16.084833333333332</c:v>
                </c:pt>
                <c:pt idx="4549">
                  <c:v>16.088350000000002</c:v>
                </c:pt>
                <c:pt idx="4550">
                  <c:v>16.091866666666665</c:v>
                </c:pt>
                <c:pt idx="4551">
                  <c:v>16.095383333333334</c:v>
                </c:pt>
                <c:pt idx="4552">
                  <c:v>16.0989</c:v>
                </c:pt>
                <c:pt idx="4553">
                  <c:v>16.102416666666667</c:v>
                </c:pt>
                <c:pt idx="4554">
                  <c:v>16.105933333333333</c:v>
                </c:pt>
                <c:pt idx="4555">
                  <c:v>16.109466666666666</c:v>
                </c:pt>
                <c:pt idx="4556">
                  <c:v>16.113</c:v>
                </c:pt>
                <c:pt idx="4557">
                  <c:v>16.116533333333333</c:v>
                </c:pt>
                <c:pt idx="4558">
                  <c:v>16.120066666666666</c:v>
                </c:pt>
                <c:pt idx="4559">
                  <c:v>16.123616666666667</c:v>
                </c:pt>
                <c:pt idx="4560">
                  <c:v>16.127166666666668</c:v>
                </c:pt>
                <c:pt idx="4561">
                  <c:v>16.130716666666665</c:v>
                </c:pt>
                <c:pt idx="4562">
                  <c:v>16.134249999999998</c:v>
                </c:pt>
                <c:pt idx="4563">
                  <c:v>16.137783333333335</c:v>
                </c:pt>
                <c:pt idx="4564">
                  <c:v>16.141316666666668</c:v>
                </c:pt>
                <c:pt idx="4565">
                  <c:v>16.144866666666665</c:v>
                </c:pt>
                <c:pt idx="4566">
                  <c:v>16.148416666666666</c:v>
                </c:pt>
                <c:pt idx="4567">
                  <c:v>16.151933333333332</c:v>
                </c:pt>
                <c:pt idx="4568">
                  <c:v>16.155449999999998</c:v>
                </c:pt>
                <c:pt idx="4569">
                  <c:v>16.158966666666668</c:v>
                </c:pt>
                <c:pt idx="4570">
                  <c:v>16.162483333333334</c:v>
                </c:pt>
                <c:pt idx="4571">
                  <c:v>16.166</c:v>
                </c:pt>
                <c:pt idx="4572">
                  <c:v>16.169516666666667</c:v>
                </c:pt>
                <c:pt idx="4573">
                  <c:v>16.17305</c:v>
                </c:pt>
                <c:pt idx="4574">
                  <c:v>16.176566666666666</c:v>
                </c:pt>
                <c:pt idx="4575">
                  <c:v>16.180083333333332</c:v>
                </c:pt>
                <c:pt idx="4576">
                  <c:v>16.183599999999998</c:v>
                </c:pt>
                <c:pt idx="4577">
                  <c:v>16.187116666666665</c:v>
                </c:pt>
                <c:pt idx="4578">
                  <c:v>16.190633333333334</c:v>
                </c:pt>
                <c:pt idx="4579">
                  <c:v>16.19415</c:v>
                </c:pt>
                <c:pt idx="4580">
                  <c:v>16.197666666666667</c:v>
                </c:pt>
                <c:pt idx="4581">
                  <c:v>16.2012</c:v>
                </c:pt>
                <c:pt idx="4582">
                  <c:v>16.204733333333333</c:v>
                </c:pt>
                <c:pt idx="4583">
                  <c:v>16.208266666666667</c:v>
                </c:pt>
                <c:pt idx="4584">
                  <c:v>16.2118</c:v>
                </c:pt>
                <c:pt idx="4585">
                  <c:v>16.215350000000001</c:v>
                </c:pt>
                <c:pt idx="4586">
                  <c:v>16.218900000000001</c:v>
                </c:pt>
                <c:pt idx="4587">
                  <c:v>16.222449999999998</c:v>
                </c:pt>
                <c:pt idx="4588">
                  <c:v>16.226016666666666</c:v>
                </c:pt>
                <c:pt idx="4589">
                  <c:v>16.229566666666667</c:v>
                </c:pt>
                <c:pt idx="4590">
                  <c:v>16.233116666666668</c:v>
                </c:pt>
                <c:pt idx="4591">
                  <c:v>16.236683333333335</c:v>
                </c:pt>
                <c:pt idx="4592">
                  <c:v>16.240233333333332</c:v>
                </c:pt>
                <c:pt idx="4593">
                  <c:v>16.243783333333333</c:v>
                </c:pt>
                <c:pt idx="4594">
                  <c:v>16.247350000000001</c:v>
                </c:pt>
                <c:pt idx="4595">
                  <c:v>16.250899999999998</c:v>
                </c:pt>
                <c:pt idx="4596">
                  <c:v>16.254450000000002</c:v>
                </c:pt>
                <c:pt idx="4597">
                  <c:v>16.258016666666666</c:v>
                </c:pt>
                <c:pt idx="4598">
                  <c:v>16.261566666666667</c:v>
                </c:pt>
                <c:pt idx="4599">
                  <c:v>16.265116666666668</c:v>
                </c:pt>
                <c:pt idx="4600">
                  <c:v>16.268683333333332</c:v>
                </c:pt>
                <c:pt idx="4601">
                  <c:v>16.272233333333332</c:v>
                </c:pt>
                <c:pt idx="4602">
                  <c:v>16.275783333333333</c:v>
                </c:pt>
                <c:pt idx="4603">
                  <c:v>16.279350000000001</c:v>
                </c:pt>
                <c:pt idx="4604">
                  <c:v>16.282900000000001</c:v>
                </c:pt>
                <c:pt idx="4605">
                  <c:v>16.286449999999999</c:v>
                </c:pt>
                <c:pt idx="4606">
                  <c:v>16.290016666666666</c:v>
                </c:pt>
                <c:pt idx="4607">
                  <c:v>16.293566666666667</c:v>
                </c:pt>
                <c:pt idx="4608">
                  <c:v>16.297116666666668</c:v>
                </c:pt>
                <c:pt idx="4609">
                  <c:v>16.300683333333335</c:v>
                </c:pt>
                <c:pt idx="4610">
                  <c:v>16.304233333333332</c:v>
                </c:pt>
                <c:pt idx="4611">
                  <c:v>16.307783333333333</c:v>
                </c:pt>
                <c:pt idx="4612">
                  <c:v>16.311350000000001</c:v>
                </c:pt>
                <c:pt idx="4613">
                  <c:v>16.314900000000002</c:v>
                </c:pt>
                <c:pt idx="4614">
                  <c:v>16.318449999999999</c:v>
                </c:pt>
                <c:pt idx="4615">
                  <c:v>16.322016666666666</c:v>
                </c:pt>
                <c:pt idx="4616">
                  <c:v>16.325566666666667</c:v>
                </c:pt>
                <c:pt idx="4617">
                  <c:v>16.329116666666668</c:v>
                </c:pt>
                <c:pt idx="4618">
                  <c:v>16.332683333333332</c:v>
                </c:pt>
                <c:pt idx="4619">
                  <c:v>16.336233333333332</c:v>
                </c:pt>
                <c:pt idx="4620">
                  <c:v>16.339783333333333</c:v>
                </c:pt>
                <c:pt idx="4621">
                  <c:v>16.343350000000001</c:v>
                </c:pt>
                <c:pt idx="4622">
                  <c:v>16.346899999999998</c:v>
                </c:pt>
                <c:pt idx="4623">
                  <c:v>16.350450000000002</c:v>
                </c:pt>
                <c:pt idx="4624">
                  <c:v>16.354016666666666</c:v>
                </c:pt>
                <c:pt idx="4625">
                  <c:v>16.357566666666667</c:v>
                </c:pt>
                <c:pt idx="4626">
                  <c:v>16.361116666666668</c:v>
                </c:pt>
                <c:pt idx="4627">
                  <c:v>16.364683333333332</c:v>
                </c:pt>
                <c:pt idx="4628">
                  <c:v>16.368233333333333</c:v>
                </c:pt>
                <c:pt idx="4629">
                  <c:v>16.371783333333333</c:v>
                </c:pt>
                <c:pt idx="4630">
                  <c:v>16.375350000000001</c:v>
                </c:pt>
                <c:pt idx="4631">
                  <c:v>16.378900000000002</c:v>
                </c:pt>
                <c:pt idx="4632">
                  <c:v>16.382449999999999</c:v>
                </c:pt>
                <c:pt idx="4633">
                  <c:v>16.386016666666666</c:v>
                </c:pt>
                <c:pt idx="4634">
                  <c:v>16.389566666666667</c:v>
                </c:pt>
                <c:pt idx="4635">
                  <c:v>16.393116666666668</c:v>
                </c:pt>
                <c:pt idx="4636">
                  <c:v>16.396683333333335</c:v>
                </c:pt>
                <c:pt idx="4637">
                  <c:v>16.400233333333333</c:v>
                </c:pt>
                <c:pt idx="4638">
                  <c:v>16.403783333333333</c:v>
                </c:pt>
                <c:pt idx="4639">
                  <c:v>16.407350000000001</c:v>
                </c:pt>
                <c:pt idx="4640">
                  <c:v>16.410900000000002</c:v>
                </c:pt>
                <c:pt idx="4641">
                  <c:v>16.414449999999999</c:v>
                </c:pt>
                <c:pt idx="4642">
                  <c:v>16.418016666666666</c:v>
                </c:pt>
                <c:pt idx="4643">
                  <c:v>16.421566666666667</c:v>
                </c:pt>
                <c:pt idx="4644">
                  <c:v>16.425116666666664</c:v>
                </c:pt>
                <c:pt idx="4645">
                  <c:v>16.428650000000001</c:v>
                </c:pt>
                <c:pt idx="4646">
                  <c:v>16.432183333333334</c:v>
                </c:pt>
                <c:pt idx="4647">
                  <c:v>16.435716666666668</c:v>
                </c:pt>
                <c:pt idx="4648">
                  <c:v>16.439266666666665</c:v>
                </c:pt>
                <c:pt idx="4649">
                  <c:v>16.442816666666666</c:v>
                </c:pt>
                <c:pt idx="4650">
                  <c:v>16.446333333333332</c:v>
                </c:pt>
                <c:pt idx="4651">
                  <c:v>16.449850000000001</c:v>
                </c:pt>
                <c:pt idx="4652">
                  <c:v>16.453366666666668</c:v>
                </c:pt>
                <c:pt idx="4653">
                  <c:v>16.456883333333334</c:v>
                </c:pt>
                <c:pt idx="4654">
                  <c:v>16.4604</c:v>
                </c:pt>
                <c:pt idx="4655">
                  <c:v>16.463916666666666</c:v>
                </c:pt>
                <c:pt idx="4656">
                  <c:v>16.467449999999999</c:v>
                </c:pt>
                <c:pt idx="4657">
                  <c:v>16.470966666666666</c:v>
                </c:pt>
                <c:pt idx="4658">
                  <c:v>16.474483333333335</c:v>
                </c:pt>
                <c:pt idx="4659">
                  <c:v>16.477999999999998</c:v>
                </c:pt>
                <c:pt idx="4660">
                  <c:v>16.481516666666668</c:v>
                </c:pt>
                <c:pt idx="4661">
                  <c:v>16.485033333333334</c:v>
                </c:pt>
                <c:pt idx="4662">
                  <c:v>16.48855</c:v>
                </c:pt>
                <c:pt idx="4663">
                  <c:v>16.492066666666666</c:v>
                </c:pt>
                <c:pt idx="4664">
                  <c:v>16.4956</c:v>
                </c:pt>
                <c:pt idx="4665">
                  <c:v>16.499133333333333</c:v>
                </c:pt>
                <c:pt idx="4666">
                  <c:v>16.502666666666666</c:v>
                </c:pt>
                <c:pt idx="4667">
                  <c:v>16.5062</c:v>
                </c:pt>
                <c:pt idx="4668">
                  <c:v>16.50975</c:v>
                </c:pt>
                <c:pt idx="4669">
                  <c:v>16.513300000000001</c:v>
                </c:pt>
                <c:pt idx="4670">
                  <c:v>16.516849999999998</c:v>
                </c:pt>
                <c:pt idx="4671">
                  <c:v>16.520383333333331</c:v>
                </c:pt>
                <c:pt idx="4672">
                  <c:v>16.523916666666665</c:v>
                </c:pt>
                <c:pt idx="4673">
                  <c:v>16.527450000000002</c:v>
                </c:pt>
                <c:pt idx="4674">
                  <c:v>16.530999999999999</c:v>
                </c:pt>
                <c:pt idx="4675">
                  <c:v>16.534549999999999</c:v>
                </c:pt>
                <c:pt idx="4676">
                  <c:v>16.538066666666666</c:v>
                </c:pt>
                <c:pt idx="4677">
                  <c:v>16.541583333333332</c:v>
                </c:pt>
                <c:pt idx="4678">
                  <c:v>16.545100000000001</c:v>
                </c:pt>
                <c:pt idx="4679">
                  <c:v>16.548616666666668</c:v>
                </c:pt>
                <c:pt idx="4680">
                  <c:v>16.552133333333334</c:v>
                </c:pt>
                <c:pt idx="4681">
                  <c:v>16.55565</c:v>
                </c:pt>
                <c:pt idx="4682">
                  <c:v>16.559183333333333</c:v>
                </c:pt>
                <c:pt idx="4683">
                  <c:v>16.5627</c:v>
                </c:pt>
                <c:pt idx="4684">
                  <c:v>16.566216666666666</c:v>
                </c:pt>
                <c:pt idx="4685">
                  <c:v>16.569733333333332</c:v>
                </c:pt>
                <c:pt idx="4686">
                  <c:v>16.573249999999998</c:v>
                </c:pt>
                <c:pt idx="4687">
                  <c:v>16.576766666666668</c:v>
                </c:pt>
                <c:pt idx="4688">
                  <c:v>16.580283333333334</c:v>
                </c:pt>
                <c:pt idx="4689">
                  <c:v>16.5838</c:v>
                </c:pt>
                <c:pt idx="4690">
                  <c:v>16.587333333333333</c:v>
                </c:pt>
                <c:pt idx="4691">
                  <c:v>16.590866666666667</c:v>
                </c:pt>
                <c:pt idx="4692">
                  <c:v>16.5944</c:v>
                </c:pt>
                <c:pt idx="4693">
                  <c:v>16.597933333333334</c:v>
                </c:pt>
                <c:pt idx="4694">
                  <c:v>16.601483333333334</c:v>
                </c:pt>
                <c:pt idx="4695">
                  <c:v>16.605033333333335</c:v>
                </c:pt>
                <c:pt idx="4696">
                  <c:v>16.608583333333332</c:v>
                </c:pt>
                <c:pt idx="4697">
                  <c:v>16.612116666666665</c:v>
                </c:pt>
                <c:pt idx="4698">
                  <c:v>16.615649999999999</c:v>
                </c:pt>
                <c:pt idx="4699">
                  <c:v>16.619183333333332</c:v>
                </c:pt>
                <c:pt idx="4700">
                  <c:v>16.622733333333333</c:v>
                </c:pt>
                <c:pt idx="4701">
                  <c:v>16.626283333333333</c:v>
                </c:pt>
                <c:pt idx="4702">
                  <c:v>16.629799999999999</c:v>
                </c:pt>
                <c:pt idx="4703">
                  <c:v>16.633316666666666</c:v>
                </c:pt>
                <c:pt idx="4704">
                  <c:v>16.636833333333335</c:v>
                </c:pt>
                <c:pt idx="4705">
                  <c:v>16.640350000000002</c:v>
                </c:pt>
                <c:pt idx="4706">
                  <c:v>16.643866666666664</c:v>
                </c:pt>
                <c:pt idx="4707">
                  <c:v>16.647383333333334</c:v>
                </c:pt>
                <c:pt idx="4708">
                  <c:v>16.650916666666667</c:v>
                </c:pt>
                <c:pt idx="4709">
                  <c:v>16.654433333333333</c:v>
                </c:pt>
                <c:pt idx="4710">
                  <c:v>16.65795</c:v>
                </c:pt>
                <c:pt idx="4711">
                  <c:v>16.661466666666666</c:v>
                </c:pt>
                <c:pt idx="4712">
                  <c:v>16.664983333333332</c:v>
                </c:pt>
                <c:pt idx="4713">
                  <c:v>16.668500000000002</c:v>
                </c:pt>
                <c:pt idx="4714">
                  <c:v>16.672016666666668</c:v>
                </c:pt>
                <c:pt idx="4715">
                  <c:v>16.675533333333334</c:v>
                </c:pt>
                <c:pt idx="4716">
                  <c:v>16.679066666666667</c:v>
                </c:pt>
                <c:pt idx="4717">
                  <c:v>16.682600000000001</c:v>
                </c:pt>
                <c:pt idx="4718">
                  <c:v>16.686133333333334</c:v>
                </c:pt>
                <c:pt idx="4719">
                  <c:v>16.689666666666668</c:v>
                </c:pt>
                <c:pt idx="4720">
                  <c:v>16.693216666666665</c:v>
                </c:pt>
                <c:pt idx="4721">
                  <c:v>16.696766666666669</c:v>
                </c:pt>
                <c:pt idx="4722">
                  <c:v>16.700316666666666</c:v>
                </c:pt>
                <c:pt idx="4723">
                  <c:v>16.703849999999999</c:v>
                </c:pt>
                <c:pt idx="4724">
                  <c:v>16.707383333333333</c:v>
                </c:pt>
                <c:pt idx="4725">
                  <c:v>16.710916666666666</c:v>
                </c:pt>
                <c:pt idx="4726">
                  <c:v>16.714466666666667</c:v>
                </c:pt>
                <c:pt idx="4727">
                  <c:v>16.718016666666667</c:v>
                </c:pt>
                <c:pt idx="4728">
                  <c:v>16.721533333333333</c:v>
                </c:pt>
                <c:pt idx="4729">
                  <c:v>16.72505</c:v>
                </c:pt>
                <c:pt idx="4730">
                  <c:v>16.728566666666669</c:v>
                </c:pt>
                <c:pt idx="4731">
                  <c:v>16.732083333333332</c:v>
                </c:pt>
                <c:pt idx="4732">
                  <c:v>16.735599999999998</c:v>
                </c:pt>
                <c:pt idx="4733">
                  <c:v>16.739116666666668</c:v>
                </c:pt>
                <c:pt idx="4734">
                  <c:v>16.742650000000001</c:v>
                </c:pt>
                <c:pt idx="4735">
                  <c:v>16.746166666666667</c:v>
                </c:pt>
                <c:pt idx="4736">
                  <c:v>16.749683333333333</c:v>
                </c:pt>
                <c:pt idx="4737">
                  <c:v>16.7532</c:v>
                </c:pt>
                <c:pt idx="4738">
                  <c:v>16.756716666666666</c:v>
                </c:pt>
                <c:pt idx="4739">
                  <c:v>16.760233333333336</c:v>
                </c:pt>
                <c:pt idx="4740">
                  <c:v>16.763750000000002</c:v>
                </c:pt>
                <c:pt idx="4741">
                  <c:v>16.767266666666664</c:v>
                </c:pt>
                <c:pt idx="4742">
                  <c:v>16.770800000000001</c:v>
                </c:pt>
                <c:pt idx="4743">
                  <c:v>16.774333333333335</c:v>
                </c:pt>
                <c:pt idx="4744">
                  <c:v>16.777866666666668</c:v>
                </c:pt>
                <c:pt idx="4745">
                  <c:v>16.781400000000001</c:v>
                </c:pt>
                <c:pt idx="4746">
                  <c:v>16.784949999999998</c:v>
                </c:pt>
                <c:pt idx="4747">
                  <c:v>16.788499999999999</c:v>
                </c:pt>
                <c:pt idx="4748">
                  <c:v>16.79205</c:v>
                </c:pt>
                <c:pt idx="4749">
                  <c:v>16.795583333333333</c:v>
                </c:pt>
                <c:pt idx="4750">
                  <c:v>16.799133333333334</c:v>
                </c:pt>
                <c:pt idx="4751">
                  <c:v>16.802683333333331</c:v>
                </c:pt>
                <c:pt idx="4752">
                  <c:v>16.806233333333335</c:v>
                </c:pt>
                <c:pt idx="4753">
                  <c:v>16.809783333333332</c:v>
                </c:pt>
                <c:pt idx="4754">
                  <c:v>16.813333333333333</c:v>
                </c:pt>
                <c:pt idx="4755">
                  <c:v>16.816883333333333</c:v>
                </c:pt>
                <c:pt idx="4756">
                  <c:v>16.820433333333334</c:v>
                </c:pt>
                <c:pt idx="4757">
                  <c:v>16.823983333333334</c:v>
                </c:pt>
                <c:pt idx="4758">
                  <c:v>16.827533333333335</c:v>
                </c:pt>
                <c:pt idx="4759">
                  <c:v>16.831083333333332</c:v>
                </c:pt>
                <c:pt idx="4760">
                  <c:v>16.834633333333333</c:v>
                </c:pt>
                <c:pt idx="4761">
                  <c:v>16.838200000000001</c:v>
                </c:pt>
                <c:pt idx="4762">
                  <c:v>16.841750000000001</c:v>
                </c:pt>
                <c:pt idx="4763">
                  <c:v>16.845299999999998</c:v>
                </c:pt>
                <c:pt idx="4764">
                  <c:v>16.848866666666666</c:v>
                </c:pt>
                <c:pt idx="4765">
                  <c:v>16.852416666666667</c:v>
                </c:pt>
                <c:pt idx="4766">
                  <c:v>16.855966666666667</c:v>
                </c:pt>
                <c:pt idx="4767">
                  <c:v>16.859533333333335</c:v>
                </c:pt>
                <c:pt idx="4768">
                  <c:v>16.863083333333332</c:v>
                </c:pt>
                <c:pt idx="4769">
                  <c:v>16.866633333333333</c:v>
                </c:pt>
                <c:pt idx="4770">
                  <c:v>16.870200000000001</c:v>
                </c:pt>
                <c:pt idx="4771">
                  <c:v>16.873749999999998</c:v>
                </c:pt>
                <c:pt idx="4772">
                  <c:v>16.877300000000002</c:v>
                </c:pt>
                <c:pt idx="4773">
                  <c:v>16.880866666666666</c:v>
                </c:pt>
                <c:pt idx="4774">
                  <c:v>16.884416666666667</c:v>
                </c:pt>
                <c:pt idx="4775">
                  <c:v>16.887966666666667</c:v>
                </c:pt>
                <c:pt idx="4776">
                  <c:v>16.891533333333332</c:v>
                </c:pt>
                <c:pt idx="4777">
                  <c:v>16.895083333333336</c:v>
                </c:pt>
                <c:pt idx="4778">
                  <c:v>16.898633333333333</c:v>
                </c:pt>
                <c:pt idx="4779">
                  <c:v>16.902200000000001</c:v>
                </c:pt>
                <c:pt idx="4780">
                  <c:v>16.905750000000001</c:v>
                </c:pt>
                <c:pt idx="4781">
                  <c:v>16.909299999999998</c:v>
                </c:pt>
                <c:pt idx="4782">
                  <c:v>16.912866666666666</c:v>
                </c:pt>
                <c:pt idx="4783">
                  <c:v>16.916416666666667</c:v>
                </c:pt>
                <c:pt idx="4784">
                  <c:v>16.919966666666667</c:v>
                </c:pt>
                <c:pt idx="4785">
                  <c:v>16.923533333333335</c:v>
                </c:pt>
                <c:pt idx="4786">
                  <c:v>16.927083333333332</c:v>
                </c:pt>
                <c:pt idx="4787">
                  <c:v>16.930633333333333</c:v>
                </c:pt>
                <c:pt idx="4788">
                  <c:v>16.934200000000001</c:v>
                </c:pt>
                <c:pt idx="4789">
                  <c:v>16.937750000000001</c:v>
                </c:pt>
                <c:pt idx="4790">
                  <c:v>16.941299999999998</c:v>
                </c:pt>
                <c:pt idx="4791">
                  <c:v>16.944866666666666</c:v>
                </c:pt>
                <c:pt idx="4792">
                  <c:v>16.948416666666667</c:v>
                </c:pt>
                <c:pt idx="4793">
                  <c:v>16.951933333333333</c:v>
                </c:pt>
                <c:pt idx="4794">
                  <c:v>16.955466666666666</c:v>
                </c:pt>
                <c:pt idx="4795">
                  <c:v>16.959</c:v>
                </c:pt>
                <c:pt idx="4796">
                  <c:v>16.96255</c:v>
                </c:pt>
                <c:pt idx="4797">
                  <c:v>16.966083333333334</c:v>
                </c:pt>
                <c:pt idx="4798">
                  <c:v>16.9696</c:v>
                </c:pt>
                <c:pt idx="4799">
                  <c:v>16.973133333333333</c:v>
                </c:pt>
                <c:pt idx="4800">
                  <c:v>16.976649999999999</c:v>
                </c:pt>
                <c:pt idx="4801">
                  <c:v>16.980166666666666</c:v>
                </c:pt>
                <c:pt idx="4802">
                  <c:v>16.983683333333332</c:v>
                </c:pt>
                <c:pt idx="4803">
                  <c:v>16.987199999999998</c:v>
                </c:pt>
                <c:pt idx="4804">
                  <c:v>16.990716666666668</c:v>
                </c:pt>
                <c:pt idx="4805">
                  <c:v>16.994233333333334</c:v>
                </c:pt>
                <c:pt idx="4806">
                  <c:v>16.99775</c:v>
                </c:pt>
                <c:pt idx="4807">
                  <c:v>17.001283333333333</c:v>
                </c:pt>
                <c:pt idx="4808">
                  <c:v>17.004799999999999</c:v>
                </c:pt>
                <c:pt idx="4809">
                  <c:v>17.008316666666666</c:v>
                </c:pt>
                <c:pt idx="4810">
                  <c:v>17.011866666666666</c:v>
                </c:pt>
                <c:pt idx="4811">
                  <c:v>17.0154</c:v>
                </c:pt>
                <c:pt idx="4812">
                  <c:v>17.018933333333333</c:v>
                </c:pt>
                <c:pt idx="4813">
                  <c:v>17.022466666666666</c:v>
                </c:pt>
                <c:pt idx="4814">
                  <c:v>17.026016666666667</c:v>
                </c:pt>
                <c:pt idx="4815">
                  <c:v>17.029566666666668</c:v>
                </c:pt>
                <c:pt idx="4816">
                  <c:v>17.033116666666665</c:v>
                </c:pt>
                <c:pt idx="4817">
                  <c:v>17.036649999999998</c:v>
                </c:pt>
                <c:pt idx="4818">
                  <c:v>17.040183333333331</c:v>
                </c:pt>
                <c:pt idx="4819">
                  <c:v>17.043716666666668</c:v>
                </c:pt>
                <c:pt idx="4820">
                  <c:v>17.047266666666665</c:v>
                </c:pt>
                <c:pt idx="4821">
                  <c:v>17.050816666666666</c:v>
                </c:pt>
                <c:pt idx="4822">
                  <c:v>17.054333333333332</c:v>
                </c:pt>
                <c:pt idx="4823">
                  <c:v>17.057849999999998</c:v>
                </c:pt>
                <c:pt idx="4824">
                  <c:v>17.061366666666668</c:v>
                </c:pt>
                <c:pt idx="4825">
                  <c:v>17.064883333333334</c:v>
                </c:pt>
                <c:pt idx="4826">
                  <c:v>17.0684</c:v>
                </c:pt>
                <c:pt idx="4827">
                  <c:v>17.071916666666667</c:v>
                </c:pt>
                <c:pt idx="4828">
                  <c:v>17.07545</c:v>
                </c:pt>
                <c:pt idx="4829">
                  <c:v>17.078966666666666</c:v>
                </c:pt>
                <c:pt idx="4830">
                  <c:v>17.082483333333336</c:v>
                </c:pt>
                <c:pt idx="4831">
                  <c:v>17.086000000000002</c:v>
                </c:pt>
                <c:pt idx="4832">
                  <c:v>17.089516666666668</c:v>
                </c:pt>
                <c:pt idx="4833">
                  <c:v>17.093033333333334</c:v>
                </c:pt>
                <c:pt idx="4834">
                  <c:v>17.096549999999997</c:v>
                </c:pt>
                <c:pt idx="4835">
                  <c:v>17.100066666666667</c:v>
                </c:pt>
                <c:pt idx="4836">
                  <c:v>17.103599999999997</c:v>
                </c:pt>
                <c:pt idx="4837">
                  <c:v>17.107133333333334</c:v>
                </c:pt>
                <c:pt idx="4838">
                  <c:v>17.110666666666667</c:v>
                </c:pt>
                <c:pt idx="4839">
                  <c:v>17.1142</c:v>
                </c:pt>
                <c:pt idx="4840">
                  <c:v>17.117750000000001</c:v>
                </c:pt>
                <c:pt idx="4841">
                  <c:v>17.121300000000002</c:v>
                </c:pt>
                <c:pt idx="4842">
                  <c:v>17.124849999999999</c:v>
                </c:pt>
                <c:pt idx="4843">
                  <c:v>17.128383333333332</c:v>
                </c:pt>
                <c:pt idx="4844">
                  <c:v>17.131916666666665</c:v>
                </c:pt>
                <c:pt idx="4845">
                  <c:v>17.135449999999999</c:v>
                </c:pt>
                <c:pt idx="4846">
                  <c:v>17.138999999999999</c:v>
                </c:pt>
                <c:pt idx="4847">
                  <c:v>17.142550000000004</c:v>
                </c:pt>
                <c:pt idx="4848">
                  <c:v>17.146066666666666</c:v>
                </c:pt>
                <c:pt idx="4849">
                  <c:v>17.149583333333332</c:v>
                </c:pt>
                <c:pt idx="4850">
                  <c:v>17.153099999999998</c:v>
                </c:pt>
                <c:pt idx="4851">
                  <c:v>17.156616666666665</c:v>
                </c:pt>
                <c:pt idx="4852">
                  <c:v>17.160133333333331</c:v>
                </c:pt>
                <c:pt idx="4853">
                  <c:v>17.163650000000001</c:v>
                </c:pt>
                <c:pt idx="4854">
                  <c:v>17.167183333333334</c:v>
                </c:pt>
                <c:pt idx="4855">
                  <c:v>17.1707</c:v>
                </c:pt>
                <c:pt idx="4856">
                  <c:v>17.174216666666666</c:v>
                </c:pt>
                <c:pt idx="4857">
                  <c:v>17.177733333333332</c:v>
                </c:pt>
                <c:pt idx="4858">
                  <c:v>17.181249999999999</c:v>
                </c:pt>
                <c:pt idx="4859">
                  <c:v>17.184766666666668</c:v>
                </c:pt>
                <c:pt idx="4860">
                  <c:v>17.188283333333334</c:v>
                </c:pt>
                <c:pt idx="4861">
                  <c:v>17.191800000000001</c:v>
                </c:pt>
                <c:pt idx="4862">
                  <c:v>17.195333333333334</c:v>
                </c:pt>
                <c:pt idx="4863">
                  <c:v>17.198866666666667</c:v>
                </c:pt>
                <c:pt idx="4864">
                  <c:v>17.202400000000001</c:v>
                </c:pt>
                <c:pt idx="4865">
                  <c:v>17.205933333333334</c:v>
                </c:pt>
                <c:pt idx="4866">
                  <c:v>17.209483333333331</c:v>
                </c:pt>
                <c:pt idx="4867">
                  <c:v>17.213033333333332</c:v>
                </c:pt>
                <c:pt idx="4868">
                  <c:v>17.216583333333332</c:v>
                </c:pt>
                <c:pt idx="4869">
                  <c:v>17.220116666666669</c:v>
                </c:pt>
                <c:pt idx="4870">
                  <c:v>17.223650000000003</c:v>
                </c:pt>
                <c:pt idx="4871">
                  <c:v>17.227183333333336</c:v>
                </c:pt>
                <c:pt idx="4872">
                  <c:v>17.230733333333333</c:v>
                </c:pt>
                <c:pt idx="4873">
                  <c:v>17.234283333333334</c:v>
                </c:pt>
                <c:pt idx="4874">
                  <c:v>17.2378</c:v>
                </c:pt>
                <c:pt idx="4875">
                  <c:v>17.241316666666666</c:v>
                </c:pt>
                <c:pt idx="4876">
                  <c:v>17.244833333333336</c:v>
                </c:pt>
                <c:pt idx="4877">
                  <c:v>17.248350000000002</c:v>
                </c:pt>
                <c:pt idx="4878">
                  <c:v>17.251866666666668</c:v>
                </c:pt>
                <c:pt idx="4879">
                  <c:v>17.255383333333334</c:v>
                </c:pt>
                <c:pt idx="4880">
                  <c:v>17.258916666666668</c:v>
                </c:pt>
                <c:pt idx="4881">
                  <c:v>17.262433333333334</c:v>
                </c:pt>
                <c:pt idx="4882">
                  <c:v>17.26595</c:v>
                </c:pt>
                <c:pt idx="4883">
                  <c:v>17.269466666666666</c:v>
                </c:pt>
                <c:pt idx="4884">
                  <c:v>17.272983333333332</c:v>
                </c:pt>
                <c:pt idx="4885">
                  <c:v>17.276499999999999</c:v>
                </c:pt>
                <c:pt idx="4886">
                  <c:v>17.280016666666665</c:v>
                </c:pt>
                <c:pt idx="4887">
                  <c:v>17.283533333333331</c:v>
                </c:pt>
                <c:pt idx="4888">
                  <c:v>17.287066666666664</c:v>
                </c:pt>
                <c:pt idx="4889">
                  <c:v>17.290599999999998</c:v>
                </c:pt>
                <c:pt idx="4890">
                  <c:v>17.294133333333331</c:v>
                </c:pt>
                <c:pt idx="4891">
                  <c:v>17.297666666666665</c:v>
                </c:pt>
                <c:pt idx="4892">
                  <c:v>17.301216666666669</c:v>
                </c:pt>
                <c:pt idx="4893">
                  <c:v>17.304766666666669</c:v>
                </c:pt>
                <c:pt idx="4894">
                  <c:v>17.308316666666666</c:v>
                </c:pt>
                <c:pt idx="4895">
                  <c:v>17.31185</c:v>
                </c:pt>
                <c:pt idx="4896">
                  <c:v>17.315383333333333</c:v>
                </c:pt>
                <c:pt idx="4897">
                  <c:v>17.318916666666667</c:v>
                </c:pt>
                <c:pt idx="4898">
                  <c:v>17.322466666666667</c:v>
                </c:pt>
                <c:pt idx="4899">
                  <c:v>17.326016666666664</c:v>
                </c:pt>
                <c:pt idx="4900">
                  <c:v>17.329533333333334</c:v>
                </c:pt>
                <c:pt idx="4901">
                  <c:v>17.33305</c:v>
                </c:pt>
                <c:pt idx="4902">
                  <c:v>17.336566666666666</c:v>
                </c:pt>
                <c:pt idx="4903">
                  <c:v>17.340083333333332</c:v>
                </c:pt>
                <c:pt idx="4904">
                  <c:v>17.343599999999999</c:v>
                </c:pt>
                <c:pt idx="4905">
                  <c:v>17.347116666666668</c:v>
                </c:pt>
                <c:pt idx="4906">
                  <c:v>17.350649999999998</c:v>
                </c:pt>
                <c:pt idx="4907">
                  <c:v>17.354166666666668</c:v>
                </c:pt>
                <c:pt idx="4908">
                  <c:v>17.357683333333334</c:v>
                </c:pt>
                <c:pt idx="4909">
                  <c:v>17.3612</c:v>
                </c:pt>
                <c:pt idx="4910">
                  <c:v>17.364716666666666</c:v>
                </c:pt>
                <c:pt idx="4911">
                  <c:v>17.368266666666667</c:v>
                </c:pt>
                <c:pt idx="4912">
                  <c:v>17.371816666666668</c:v>
                </c:pt>
                <c:pt idx="4913">
                  <c:v>17.375350000000001</c:v>
                </c:pt>
                <c:pt idx="4914">
                  <c:v>17.378883333333331</c:v>
                </c:pt>
                <c:pt idx="4915">
                  <c:v>17.382416666666664</c:v>
                </c:pt>
                <c:pt idx="4916">
                  <c:v>17.385966666666665</c:v>
                </c:pt>
                <c:pt idx="4917">
                  <c:v>17.389516666666669</c:v>
                </c:pt>
                <c:pt idx="4918">
                  <c:v>17.393066666666666</c:v>
                </c:pt>
                <c:pt idx="4919">
                  <c:v>17.396599999999999</c:v>
                </c:pt>
                <c:pt idx="4920">
                  <c:v>17.40015</c:v>
                </c:pt>
                <c:pt idx="4921">
                  <c:v>17.403700000000001</c:v>
                </c:pt>
                <c:pt idx="4922">
                  <c:v>17.407249999999998</c:v>
                </c:pt>
                <c:pt idx="4923">
                  <c:v>17.410799999999998</c:v>
                </c:pt>
                <c:pt idx="4924">
                  <c:v>17.41436666666667</c:v>
                </c:pt>
                <c:pt idx="4925">
                  <c:v>17.417916666666667</c:v>
                </c:pt>
                <c:pt idx="4926">
                  <c:v>17.421466666666667</c:v>
                </c:pt>
                <c:pt idx="4927">
                  <c:v>17.425033333333332</c:v>
                </c:pt>
                <c:pt idx="4928">
                  <c:v>17.428583333333332</c:v>
                </c:pt>
                <c:pt idx="4929">
                  <c:v>17.432133333333336</c:v>
                </c:pt>
                <c:pt idx="4930">
                  <c:v>17.435700000000001</c:v>
                </c:pt>
                <c:pt idx="4931">
                  <c:v>17.439250000000001</c:v>
                </c:pt>
                <c:pt idx="4932">
                  <c:v>17.442799999999998</c:v>
                </c:pt>
                <c:pt idx="4933">
                  <c:v>17.446366666666666</c:v>
                </c:pt>
                <c:pt idx="4934">
                  <c:v>17.449916666666663</c:v>
                </c:pt>
                <c:pt idx="4935">
                  <c:v>17.453466666666667</c:v>
                </c:pt>
                <c:pt idx="4936">
                  <c:v>17.457033333333335</c:v>
                </c:pt>
                <c:pt idx="4937">
                  <c:v>17.460583333333332</c:v>
                </c:pt>
                <c:pt idx="4938">
                  <c:v>17.464133333333333</c:v>
                </c:pt>
                <c:pt idx="4939">
                  <c:v>17.467699999999997</c:v>
                </c:pt>
                <c:pt idx="4940">
                  <c:v>17.471250000000001</c:v>
                </c:pt>
                <c:pt idx="4941">
                  <c:v>17.474800000000002</c:v>
                </c:pt>
                <c:pt idx="4942">
                  <c:v>17.478366666666666</c:v>
                </c:pt>
                <c:pt idx="4943">
                  <c:v>17.481916666666667</c:v>
                </c:pt>
                <c:pt idx="4944">
                  <c:v>17.485466666666664</c:v>
                </c:pt>
                <c:pt idx="4945">
                  <c:v>17.489033333333335</c:v>
                </c:pt>
                <c:pt idx="4946">
                  <c:v>17.492583333333336</c:v>
                </c:pt>
                <c:pt idx="4947">
                  <c:v>17.496133333333333</c:v>
                </c:pt>
                <c:pt idx="4948">
                  <c:v>17.499700000000001</c:v>
                </c:pt>
                <c:pt idx="4949">
                  <c:v>17.503249999999998</c:v>
                </c:pt>
                <c:pt idx="4950">
                  <c:v>17.506799999999998</c:v>
                </c:pt>
                <c:pt idx="4951">
                  <c:v>17.510333333333332</c:v>
                </c:pt>
                <c:pt idx="4952">
                  <c:v>17.513883333333336</c:v>
                </c:pt>
                <c:pt idx="4953">
                  <c:v>17.517433333333333</c:v>
                </c:pt>
                <c:pt idx="4954">
                  <c:v>17.520966666666666</c:v>
                </c:pt>
                <c:pt idx="4955">
                  <c:v>17.524516666666667</c:v>
                </c:pt>
                <c:pt idx="4956">
                  <c:v>17.528066666666668</c:v>
                </c:pt>
                <c:pt idx="4957">
                  <c:v>17.531616666666665</c:v>
                </c:pt>
                <c:pt idx="4958">
                  <c:v>17.535166666666665</c:v>
                </c:pt>
                <c:pt idx="4959">
                  <c:v>17.538716666666669</c:v>
                </c:pt>
                <c:pt idx="4960">
                  <c:v>17.542250000000003</c:v>
                </c:pt>
                <c:pt idx="4961">
                  <c:v>17.5458</c:v>
                </c:pt>
                <c:pt idx="4962">
                  <c:v>17.54935</c:v>
                </c:pt>
                <c:pt idx="4963">
                  <c:v>17.552883333333334</c:v>
                </c:pt>
                <c:pt idx="4964">
                  <c:v>17.556433333333334</c:v>
                </c:pt>
                <c:pt idx="4965">
                  <c:v>17.559983333333332</c:v>
                </c:pt>
                <c:pt idx="4966">
                  <c:v>17.563533333333332</c:v>
                </c:pt>
                <c:pt idx="4967">
                  <c:v>17.567083333333336</c:v>
                </c:pt>
                <c:pt idx="4968">
                  <c:v>17.570600000000002</c:v>
                </c:pt>
                <c:pt idx="4969">
                  <c:v>17.574133333333336</c:v>
                </c:pt>
                <c:pt idx="4970">
                  <c:v>17.577666666666669</c:v>
                </c:pt>
                <c:pt idx="4971">
                  <c:v>17.581216666666666</c:v>
                </c:pt>
                <c:pt idx="4972">
                  <c:v>17.58475</c:v>
                </c:pt>
                <c:pt idx="4973">
                  <c:v>17.588266666666666</c:v>
                </c:pt>
                <c:pt idx="4974">
                  <c:v>17.591799999999999</c:v>
                </c:pt>
                <c:pt idx="4975">
                  <c:v>17.595333333333333</c:v>
                </c:pt>
                <c:pt idx="4976">
                  <c:v>17.598850000000002</c:v>
                </c:pt>
                <c:pt idx="4977">
                  <c:v>17.602383333333332</c:v>
                </c:pt>
                <c:pt idx="4978">
                  <c:v>17.605916666666666</c:v>
                </c:pt>
                <c:pt idx="4979">
                  <c:v>17.609433333333335</c:v>
                </c:pt>
                <c:pt idx="4980">
                  <c:v>17.612966666666669</c:v>
                </c:pt>
                <c:pt idx="4981">
                  <c:v>17.616499999999998</c:v>
                </c:pt>
                <c:pt idx="4982">
                  <c:v>17.620033333333332</c:v>
                </c:pt>
                <c:pt idx="4983">
                  <c:v>17.623566666666665</c:v>
                </c:pt>
                <c:pt idx="4984">
                  <c:v>17.627116666666666</c:v>
                </c:pt>
                <c:pt idx="4985">
                  <c:v>17.630666666666666</c:v>
                </c:pt>
                <c:pt idx="4986">
                  <c:v>17.634183333333333</c:v>
                </c:pt>
                <c:pt idx="4987">
                  <c:v>17.637733333333333</c:v>
                </c:pt>
                <c:pt idx="4988">
                  <c:v>17.641283333333334</c:v>
                </c:pt>
                <c:pt idx="4989">
                  <c:v>17.644816666666667</c:v>
                </c:pt>
                <c:pt idx="4990">
                  <c:v>17.648333333333333</c:v>
                </c:pt>
                <c:pt idx="4991">
                  <c:v>17.651866666666667</c:v>
                </c:pt>
                <c:pt idx="4992">
                  <c:v>17.6554</c:v>
                </c:pt>
                <c:pt idx="4993">
                  <c:v>17.658933333333334</c:v>
                </c:pt>
                <c:pt idx="4994">
                  <c:v>17.662466666666667</c:v>
                </c:pt>
                <c:pt idx="4995">
                  <c:v>17.666016666666668</c:v>
                </c:pt>
                <c:pt idx="4996">
                  <c:v>17.669566666666665</c:v>
                </c:pt>
                <c:pt idx="4997">
                  <c:v>17.673116666666665</c:v>
                </c:pt>
                <c:pt idx="4998">
                  <c:v>17.676649999999999</c:v>
                </c:pt>
                <c:pt idx="4999">
                  <c:v>17.680183333333332</c:v>
                </c:pt>
                <c:pt idx="5000">
                  <c:v>17.683716666666665</c:v>
                </c:pt>
                <c:pt idx="5001">
                  <c:v>17.68726666666667</c:v>
                </c:pt>
                <c:pt idx="5002">
                  <c:v>17.690816666666667</c:v>
                </c:pt>
                <c:pt idx="5003">
                  <c:v>17.694333333333336</c:v>
                </c:pt>
                <c:pt idx="5004">
                  <c:v>17.697850000000003</c:v>
                </c:pt>
                <c:pt idx="5005">
                  <c:v>17.701366666666669</c:v>
                </c:pt>
                <c:pt idx="5006">
                  <c:v>17.704883333333331</c:v>
                </c:pt>
                <c:pt idx="5007">
                  <c:v>17.708399999999997</c:v>
                </c:pt>
                <c:pt idx="5008">
                  <c:v>17.711916666666664</c:v>
                </c:pt>
                <c:pt idx="5009">
                  <c:v>17.715449999999997</c:v>
                </c:pt>
                <c:pt idx="5010">
                  <c:v>17.718966666666667</c:v>
                </c:pt>
                <c:pt idx="5011">
                  <c:v>17.722483333333333</c:v>
                </c:pt>
                <c:pt idx="5012">
                  <c:v>17.725999999999999</c:v>
                </c:pt>
                <c:pt idx="5013">
                  <c:v>17.729516666666665</c:v>
                </c:pt>
                <c:pt idx="5014">
                  <c:v>17.733033333333331</c:v>
                </c:pt>
                <c:pt idx="5015">
                  <c:v>17.736550000000001</c:v>
                </c:pt>
                <c:pt idx="5016">
                  <c:v>17.740066666666667</c:v>
                </c:pt>
                <c:pt idx="5017">
                  <c:v>17.743600000000001</c:v>
                </c:pt>
                <c:pt idx="5018">
                  <c:v>17.747133333333334</c:v>
                </c:pt>
                <c:pt idx="5019">
                  <c:v>17.750666666666667</c:v>
                </c:pt>
                <c:pt idx="5020">
                  <c:v>17.754200000000001</c:v>
                </c:pt>
                <c:pt idx="5021">
                  <c:v>17.757749999999998</c:v>
                </c:pt>
                <c:pt idx="5022">
                  <c:v>17.761300000000002</c:v>
                </c:pt>
                <c:pt idx="5023">
                  <c:v>17.764850000000003</c:v>
                </c:pt>
                <c:pt idx="5024">
                  <c:v>17.768383333333336</c:v>
                </c:pt>
                <c:pt idx="5025">
                  <c:v>17.771916666666666</c:v>
                </c:pt>
                <c:pt idx="5026">
                  <c:v>17.775449999999999</c:v>
                </c:pt>
                <c:pt idx="5027">
                  <c:v>17.779</c:v>
                </c:pt>
                <c:pt idx="5028">
                  <c:v>17.782550000000001</c:v>
                </c:pt>
                <c:pt idx="5029">
                  <c:v>17.786066666666667</c:v>
                </c:pt>
                <c:pt idx="5030">
                  <c:v>17.789583333333333</c:v>
                </c:pt>
                <c:pt idx="5031">
                  <c:v>17.793099999999999</c:v>
                </c:pt>
                <c:pt idx="5032">
                  <c:v>17.796616666666669</c:v>
                </c:pt>
                <c:pt idx="5033">
                  <c:v>17.800133333333335</c:v>
                </c:pt>
                <c:pt idx="5034">
                  <c:v>17.803650000000001</c:v>
                </c:pt>
                <c:pt idx="5035">
                  <c:v>17.807183333333334</c:v>
                </c:pt>
                <c:pt idx="5036">
                  <c:v>17.810700000000001</c:v>
                </c:pt>
                <c:pt idx="5037">
                  <c:v>17.814216666666667</c:v>
                </c:pt>
                <c:pt idx="5038">
                  <c:v>17.817733333333333</c:v>
                </c:pt>
                <c:pt idx="5039">
                  <c:v>17.821250000000003</c:v>
                </c:pt>
                <c:pt idx="5040">
                  <c:v>17.824766666666669</c:v>
                </c:pt>
                <c:pt idx="5041">
                  <c:v>17.828283333333331</c:v>
                </c:pt>
                <c:pt idx="5042">
                  <c:v>17.831799999999998</c:v>
                </c:pt>
                <c:pt idx="5043">
                  <c:v>17.835333333333331</c:v>
                </c:pt>
                <c:pt idx="5044">
                  <c:v>17.838866666666668</c:v>
                </c:pt>
                <c:pt idx="5045">
                  <c:v>17.842400000000001</c:v>
                </c:pt>
                <c:pt idx="5046">
                  <c:v>17.845933333333335</c:v>
                </c:pt>
                <c:pt idx="5047">
                  <c:v>17.849483333333335</c:v>
                </c:pt>
                <c:pt idx="5048">
                  <c:v>17.853033333333332</c:v>
                </c:pt>
                <c:pt idx="5049">
                  <c:v>17.856583333333333</c:v>
                </c:pt>
                <c:pt idx="5050">
                  <c:v>17.860116666666666</c:v>
                </c:pt>
                <c:pt idx="5051">
                  <c:v>17.86365</c:v>
                </c:pt>
                <c:pt idx="5052">
                  <c:v>17.867183333333333</c:v>
                </c:pt>
                <c:pt idx="5053">
                  <c:v>17.87073333333333</c:v>
                </c:pt>
                <c:pt idx="5054">
                  <c:v>17.874283333333334</c:v>
                </c:pt>
                <c:pt idx="5055">
                  <c:v>17.877799999999997</c:v>
                </c:pt>
                <c:pt idx="5056">
                  <c:v>17.881316666666667</c:v>
                </c:pt>
                <c:pt idx="5057">
                  <c:v>17.884833333333333</c:v>
                </c:pt>
                <c:pt idx="5058">
                  <c:v>17.888349999999999</c:v>
                </c:pt>
                <c:pt idx="5059">
                  <c:v>17.891866666666665</c:v>
                </c:pt>
                <c:pt idx="5060">
                  <c:v>17.895383333333331</c:v>
                </c:pt>
                <c:pt idx="5061">
                  <c:v>17.898916666666665</c:v>
                </c:pt>
                <c:pt idx="5062">
                  <c:v>17.902433333333331</c:v>
                </c:pt>
                <c:pt idx="5063">
                  <c:v>17.905950000000001</c:v>
                </c:pt>
                <c:pt idx="5064">
                  <c:v>17.909466666666667</c:v>
                </c:pt>
                <c:pt idx="5065">
                  <c:v>17.912983333333333</c:v>
                </c:pt>
                <c:pt idx="5066">
                  <c:v>17.916499999999999</c:v>
                </c:pt>
                <c:pt idx="5067">
                  <c:v>17.920016666666665</c:v>
                </c:pt>
                <c:pt idx="5068">
                  <c:v>17.923533333333335</c:v>
                </c:pt>
                <c:pt idx="5069">
                  <c:v>17.927066666666668</c:v>
                </c:pt>
                <c:pt idx="5070">
                  <c:v>17.930600000000002</c:v>
                </c:pt>
                <c:pt idx="5071">
                  <c:v>17.934133333333332</c:v>
                </c:pt>
                <c:pt idx="5072">
                  <c:v>17.937666666666665</c:v>
                </c:pt>
                <c:pt idx="5073">
                  <c:v>17.941216666666666</c:v>
                </c:pt>
                <c:pt idx="5074">
                  <c:v>17.944766666666666</c:v>
                </c:pt>
                <c:pt idx="5075">
                  <c:v>17.948316666666663</c:v>
                </c:pt>
                <c:pt idx="5076">
                  <c:v>17.951883333333335</c:v>
                </c:pt>
                <c:pt idx="5077">
                  <c:v>17.955433333333335</c:v>
                </c:pt>
                <c:pt idx="5078">
                  <c:v>17.958983333333332</c:v>
                </c:pt>
                <c:pt idx="5079">
                  <c:v>17.96255</c:v>
                </c:pt>
                <c:pt idx="5080">
                  <c:v>17.966099999999997</c:v>
                </c:pt>
                <c:pt idx="5081">
                  <c:v>17.969650000000001</c:v>
                </c:pt>
                <c:pt idx="5082">
                  <c:v>17.973216666666666</c:v>
                </c:pt>
                <c:pt idx="5083">
                  <c:v>17.976766666666666</c:v>
                </c:pt>
                <c:pt idx="5084">
                  <c:v>17.980316666666667</c:v>
                </c:pt>
                <c:pt idx="5085">
                  <c:v>17.983883333333331</c:v>
                </c:pt>
                <c:pt idx="5086">
                  <c:v>17.987433333333335</c:v>
                </c:pt>
                <c:pt idx="5087">
                  <c:v>17.990983333333336</c:v>
                </c:pt>
                <c:pt idx="5088">
                  <c:v>17.99455</c:v>
                </c:pt>
                <c:pt idx="5089">
                  <c:v>17.998100000000001</c:v>
                </c:pt>
                <c:pt idx="5090">
                  <c:v>18.001649999999998</c:v>
                </c:pt>
                <c:pt idx="5091">
                  <c:v>18.005216666666669</c:v>
                </c:pt>
                <c:pt idx="5092">
                  <c:v>18.008766666666666</c:v>
                </c:pt>
                <c:pt idx="5093">
                  <c:v>18.012316666666667</c:v>
                </c:pt>
                <c:pt idx="5094">
                  <c:v>18.015883333333331</c:v>
                </c:pt>
                <c:pt idx="5095">
                  <c:v>18.019433333333332</c:v>
                </c:pt>
                <c:pt idx="5096">
                  <c:v>18.022983333333332</c:v>
                </c:pt>
                <c:pt idx="5097">
                  <c:v>18.026516666666666</c:v>
                </c:pt>
                <c:pt idx="5098">
                  <c:v>18.030066666666666</c:v>
                </c:pt>
                <c:pt idx="5099">
                  <c:v>18.033616666666667</c:v>
                </c:pt>
                <c:pt idx="5100">
                  <c:v>18.03715</c:v>
                </c:pt>
                <c:pt idx="5101">
                  <c:v>18.040683333333334</c:v>
                </c:pt>
                <c:pt idx="5102">
                  <c:v>18.044233333333334</c:v>
                </c:pt>
                <c:pt idx="5103">
                  <c:v>18.047799999999999</c:v>
                </c:pt>
                <c:pt idx="5104">
                  <c:v>18.051349999999999</c:v>
                </c:pt>
                <c:pt idx="5105">
                  <c:v>18.054866666666666</c:v>
                </c:pt>
                <c:pt idx="5106">
                  <c:v>18.058399999999999</c:v>
                </c:pt>
                <c:pt idx="5107">
                  <c:v>18.061933333333332</c:v>
                </c:pt>
                <c:pt idx="5108">
                  <c:v>18.065483333333336</c:v>
                </c:pt>
                <c:pt idx="5109">
                  <c:v>18.069016666666666</c:v>
                </c:pt>
                <c:pt idx="5110">
                  <c:v>18.07255</c:v>
                </c:pt>
                <c:pt idx="5111">
                  <c:v>18.076083333333333</c:v>
                </c:pt>
                <c:pt idx="5112">
                  <c:v>18.079633333333334</c:v>
                </c:pt>
                <c:pt idx="5113">
                  <c:v>18.083183333333334</c:v>
                </c:pt>
                <c:pt idx="5114">
                  <c:v>18.086733333333331</c:v>
                </c:pt>
                <c:pt idx="5115">
                  <c:v>18.090266666666665</c:v>
                </c:pt>
                <c:pt idx="5116">
                  <c:v>18.093799999999998</c:v>
                </c:pt>
                <c:pt idx="5117">
                  <c:v>18.097333333333331</c:v>
                </c:pt>
                <c:pt idx="5118">
                  <c:v>18.100883333333336</c:v>
                </c:pt>
                <c:pt idx="5119">
                  <c:v>18.104433333333336</c:v>
                </c:pt>
                <c:pt idx="5120">
                  <c:v>18.107983333333333</c:v>
                </c:pt>
                <c:pt idx="5121">
                  <c:v>18.111516666666667</c:v>
                </c:pt>
                <c:pt idx="5122">
                  <c:v>18.11505</c:v>
                </c:pt>
                <c:pt idx="5123">
                  <c:v>18.118583333333333</c:v>
                </c:pt>
                <c:pt idx="5124">
                  <c:v>18.122133333333334</c:v>
                </c:pt>
                <c:pt idx="5125">
                  <c:v>18.125683333333331</c:v>
                </c:pt>
                <c:pt idx="5126">
                  <c:v>18.129233333333332</c:v>
                </c:pt>
                <c:pt idx="5127">
                  <c:v>18.132766666666665</c:v>
                </c:pt>
                <c:pt idx="5128">
                  <c:v>18.136300000000002</c:v>
                </c:pt>
                <c:pt idx="5129">
                  <c:v>18.139833333333335</c:v>
                </c:pt>
                <c:pt idx="5130">
                  <c:v>18.143383333333336</c:v>
                </c:pt>
                <c:pt idx="5131">
                  <c:v>18.146933333333333</c:v>
                </c:pt>
                <c:pt idx="5132">
                  <c:v>18.150483333333334</c:v>
                </c:pt>
                <c:pt idx="5133">
                  <c:v>18.154016666666667</c:v>
                </c:pt>
                <c:pt idx="5134">
                  <c:v>18.157550000000001</c:v>
                </c:pt>
                <c:pt idx="5135">
                  <c:v>18.161083333333334</c:v>
                </c:pt>
                <c:pt idx="5136">
                  <c:v>18.164633333333331</c:v>
                </c:pt>
                <c:pt idx="5137">
                  <c:v>18.168183333333332</c:v>
                </c:pt>
                <c:pt idx="5138">
                  <c:v>18.171733333333336</c:v>
                </c:pt>
                <c:pt idx="5139">
                  <c:v>18.175250000000002</c:v>
                </c:pt>
                <c:pt idx="5140">
                  <c:v>18.178800000000003</c:v>
                </c:pt>
                <c:pt idx="5141">
                  <c:v>18.182333333333336</c:v>
                </c:pt>
                <c:pt idx="5142">
                  <c:v>18.185866666666666</c:v>
                </c:pt>
                <c:pt idx="5143">
                  <c:v>18.189399999999999</c:v>
                </c:pt>
                <c:pt idx="5144">
                  <c:v>18.19295</c:v>
                </c:pt>
                <c:pt idx="5145">
                  <c:v>18.1965</c:v>
                </c:pt>
                <c:pt idx="5146">
                  <c:v>18.200049999999997</c:v>
                </c:pt>
                <c:pt idx="5147">
                  <c:v>18.203583333333331</c:v>
                </c:pt>
                <c:pt idx="5148">
                  <c:v>18.207116666666664</c:v>
                </c:pt>
                <c:pt idx="5149">
                  <c:v>18.210649999999998</c:v>
                </c:pt>
                <c:pt idx="5150">
                  <c:v>18.214200000000002</c:v>
                </c:pt>
                <c:pt idx="5151">
                  <c:v>18.217750000000002</c:v>
                </c:pt>
                <c:pt idx="5152">
                  <c:v>18.221266666666668</c:v>
                </c:pt>
                <c:pt idx="5153">
                  <c:v>18.224783333333335</c:v>
                </c:pt>
                <c:pt idx="5154">
                  <c:v>18.228300000000001</c:v>
                </c:pt>
                <c:pt idx="5155">
                  <c:v>18.231816666666667</c:v>
                </c:pt>
                <c:pt idx="5156">
                  <c:v>18.235333333333333</c:v>
                </c:pt>
                <c:pt idx="5157">
                  <c:v>18.238849999999999</c:v>
                </c:pt>
                <c:pt idx="5158">
                  <c:v>18.242383333333333</c:v>
                </c:pt>
                <c:pt idx="5159">
                  <c:v>18.245899999999999</c:v>
                </c:pt>
                <c:pt idx="5160">
                  <c:v>18.249416666666665</c:v>
                </c:pt>
                <c:pt idx="5161">
                  <c:v>18.252933333333331</c:v>
                </c:pt>
                <c:pt idx="5162">
                  <c:v>18.256449999999997</c:v>
                </c:pt>
                <c:pt idx="5163">
                  <c:v>18.259966666666667</c:v>
                </c:pt>
                <c:pt idx="5164">
                  <c:v>18.263483333333333</c:v>
                </c:pt>
                <c:pt idx="5165">
                  <c:v>18.266999999999999</c:v>
                </c:pt>
                <c:pt idx="5166">
                  <c:v>18.270533333333333</c:v>
                </c:pt>
                <c:pt idx="5167">
                  <c:v>18.274066666666666</c:v>
                </c:pt>
                <c:pt idx="5168">
                  <c:v>18.2776</c:v>
                </c:pt>
                <c:pt idx="5169">
                  <c:v>18.281133333333333</c:v>
                </c:pt>
                <c:pt idx="5170">
                  <c:v>18.28468333333333</c:v>
                </c:pt>
                <c:pt idx="5171">
                  <c:v>18.288233333333334</c:v>
                </c:pt>
                <c:pt idx="5172">
                  <c:v>18.291783333333335</c:v>
                </c:pt>
                <c:pt idx="5173">
                  <c:v>18.295316666666668</c:v>
                </c:pt>
                <c:pt idx="5174">
                  <c:v>18.298850000000002</c:v>
                </c:pt>
                <c:pt idx="5175">
                  <c:v>18.302383333333335</c:v>
                </c:pt>
                <c:pt idx="5176">
                  <c:v>18.305933333333332</c:v>
                </c:pt>
                <c:pt idx="5177">
                  <c:v>18.309483333333333</c:v>
                </c:pt>
                <c:pt idx="5178">
                  <c:v>18.312999999999999</c:v>
                </c:pt>
                <c:pt idx="5179">
                  <c:v>18.316516666666665</c:v>
                </c:pt>
                <c:pt idx="5180">
                  <c:v>18.320033333333335</c:v>
                </c:pt>
                <c:pt idx="5181">
                  <c:v>18.323550000000001</c:v>
                </c:pt>
                <c:pt idx="5182">
                  <c:v>18.327066666666667</c:v>
                </c:pt>
                <c:pt idx="5183">
                  <c:v>18.330583333333333</c:v>
                </c:pt>
                <c:pt idx="5184">
                  <c:v>18.334116666666667</c:v>
                </c:pt>
                <c:pt idx="5185">
                  <c:v>18.337633333333333</c:v>
                </c:pt>
                <c:pt idx="5186">
                  <c:v>18.341150000000003</c:v>
                </c:pt>
                <c:pt idx="5187">
                  <c:v>18.344666666666669</c:v>
                </c:pt>
                <c:pt idx="5188">
                  <c:v>18.348183333333335</c:v>
                </c:pt>
                <c:pt idx="5189">
                  <c:v>18.351700000000001</c:v>
                </c:pt>
                <c:pt idx="5190">
                  <c:v>18.355216666666667</c:v>
                </c:pt>
                <c:pt idx="5191">
                  <c:v>18.35873333333333</c:v>
                </c:pt>
                <c:pt idx="5192">
                  <c:v>18.362266666666667</c:v>
                </c:pt>
                <c:pt idx="5193">
                  <c:v>18.3658</c:v>
                </c:pt>
                <c:pt idx="5194">
                  <c:v>18.369333333333334</c:v>
                </c:pt>
                <c:pt idx="5195">
                  <c:v>18.372866666666667</c:v>
                </c:pt>
                <c:pt idx="5196">
                  <c:v>18.376416666666668</c:v>
                </c:pt>
                <c:pt idx="5197">
                  <c:v>18.379966666666668</c:v>
                </c:pt>
                <c:pt idx="5198">
                  <c:v>18.383516666666665</c:v>
                </c:pt>
                <c:pt idx="5199">
                  <c:v>18.387049999999999</c:v>
                </c:pt>
                <c:pt idx="5200">
                  <c:v>18.390583333333332</c:v>
                </c:pt>
                <c:pt idx="5201">
                  <c:v>18.394116666666665</c:v>
                </c:pt>
                <c:pt idx="5202">
                  <c:v>18.397666666666666</c:v>
                </c:pt>
                <c:pt idx="5203">
                  <c:v>18.401216666666667</c:v>
                </c:pt>
                <c:pt idx="5204">
                  <c:v>18.404733333333336</c:v>
                </c:pt>
                <c:pt idx="5205">
                  <c:v>18.408249999999999</c:v>
                </c:pt>
                <c:pt idx="5206">
                  <c:v>18.411766666666665</c:v>
                </c:pt>
                <c:pt idx="5207">
                  <c:v>18.415283333333331</c:v>
                </c:pt>
                <c:pt idx="5208">
                  <c:v>18.418799999999997</c:v>
                </c:pt>
                <c:pt idx="5209">
                  <c:v>18.422316666666667</c:v>
                </c:pt>
                <c:pt idx="5210">
                  <c:v>18.425850000000001</c:v>
                </c:pt>
                <c:pt idx="5211">
                  <c:v>18.429366666666667</c:v>
                </c:pt>
                <c:pt idx="5212">
                  <c:v>18.432883333333333</c:v>
                </c:pt>
                <c:pt idx="5213">
                  <c:v>18.436399999999999</c:v>
                </c:pt>
                <c:pt idx="5214">
                  <c:v>18.439916666666665</c:v>
                </c:pt>
                <c:pt idx="5215">
                  <c:v>18.443433333333335</c:v>
                </c:pt>
                <c:pt idx="5216">
                  <c:v>18.446950000000001</c:v>
                </c:pt>
                <c:pt idx="5217">
                  <c:v>18.450466666666667</c:v>
                </c:pt>
                <c:pt idx="5218">
                  <c:v>18.454000000000001</c:v>
                </c:pt>
                <c:pt idx="5219">
                  <c:v>18.457533333333334</c:v>
                </c:pt>
                <c:pt idx="5220">
                  <c:v>18.461066666666667</c:v>
                </c:pt>
                <c:pt idx="5221">
                  <c:v>18.464600000000001</c:v>
                </c:pt>
                <c:pt idx="5222">
                  <c:v>18.468149999999998</c:v>
                </c:pt>
                <c:pt idx="5223">
                  <c:v>18.471699999999998</c:v>
                </c:pt>
                <c:pt idx="5224">
                  <c:v>18.475250000000003</c:v>
                </c:pt>
                <c:pt idx="5225">
                  <c:v>18.478783333333336</c:v>
                </c:pt>
                <c:pt idx="5226">
                  <c:v>18.482316666666669</c:v>
                </c:pt>
                <c:pt idx="5227">
                  <c:v>18.485850000000003</c:v>
                </c:pt>
                <c:pt idx="5228">
                  <c:v>18.4894</c:v>
                </c:pt>
                <c:pt idx="5229">
                  <c:v>18.49295</c:v>
                </c:pt>
                <c:pt idx="5230">
                  <c:v>18.496466666666667</c:v>
                </c:pt>
                <c:pt idx="5231">
                  <c:v>18.499983333333333</c:v>
                </c:pt>
                <c:pt idx="5232">
                  <c:v>18.503499999999999</c:v>
                </c:pt>
                <c:pt idx="5233">
                  <c:v>18.507016666666669</c:v>
                </c:pt>
                <c:pt idx="5234">
                  <c:v>18.510533333333335</c:v>
                </c:pt>
                <c:pt idx="5235">
                  <c:v>18.514050000000001</c:v>
                </c:pt>
                <c:pt idx="5236">
                  <c:v>18.517583333333334</c:v>
                </c:pt>
                <c:pt idx="5237">
                  <c:v>18.521100000000001</c:v>
                </c:pt>
                <c:pt idx="5238">
                  <c:v>18.524616666666667</c:v>
                </c:pt>
                <c:pt idx="5239">
                  <c:v>18.528133333333336</c:v>
                </c:pt>
                <c:pt idx="5240">
                  <c:v>18.531649999999999</c:v>
                </c:pt>
                <c:pt idx="5241">
                  <c:v>18.535166666666665</c:v>
                </c:pt>
                <c:pt idx="5242">
                  <c:v>18.538683333333331</c:v>
                </c:pt>
                <c:pt idx="5243">
                  <c:v>18.542199999999998</c:v>
                </c:pt>
                <c:pt idx="5244">
                  <c:v>18.545733333333331</c:v>
                </c:pt>
                <c:pt idx="5245">
                  <c:v>18.549266666666664</c:v>
                </c:pt>
                <c:pt idx="5246">
                  <c:v>18.552799999999998</c:v>
                </c:pt>
                <c:pt idx="5247">
                  <c:v>18.556333333333335</c:v>
                </c:pt>
                <c:pt idx="5248">
                  <c:v>18.559883333333335</c:v>
                </c:pt>
                <c:pt idx="5249">
                  <c:v>18.563433333333332</c:v>
                </c:pt>
                <c:pt idx="5250">
                  <c:v>18.566983333333333</c:v>
                </c:pt>
                <c:pt idx="5251">
                  <c:v>18.570516666666666</c:v>
                </c:pt>
                <c:pt idx="5252">
                  <c:v>18.57405</c:v>
                </c:pt>
                <c:pt idx="5253">
                  <c:v>18.577583333333333</c:v>
                </c:pt>
                <c:pt idx="5254">
                  <c:v>18.581133333333334</c:v>
                </c:pt>
                <c:pt idx="5255">
                  <c:v>18.584683333333331</c:v>
                </c:pt>
                <c:pt idx="5256">
                  <c:v>18.588199999999997</c:v>
                </c:pt>
                <c:pt idx="5257">
                  <c:v>18.591716666666667</c:v>
                </c:pt>
                <c:pt idx="5258">
                  <c:v>18.595233333333333</c:v>
                </c:pt>
                <c:pt idx="5259">
                  <c:v>18.598749999999999</c:v>
                </c:pt>
                <c:pt idx="5260">
                  <c:v>18.602266666666665</c:v>
                </c:pt>
                <c:pt idx="5261">
                  <c:v>18.605783333333331</c:v>
                </c:pt>
                <c:pt idx="5262">
                  <c:v>18.609316666666665</c:v>
                </c:pt>
                <c:pt idx="5263">
                  <c:v>18.612833333333334</c:v>
                </c:pt>
                <c:pt idx="5264">
                  <c:v>18.616350000000001</c:v>
                </c:pt>
                <c:pt idx="5265">
                  <c:v>18.619866666666667</c:v>
                </c:pt>
                <c:pt idx="5266">
                  <c:v>18.623383333333333</c:v>
                </c:pt>
                <c:pt idx="5267">
                  <c:v>18.626899999999999</c:v>
                </c:pt>
                <c:pt idx="5268">
                  <c:v>18.630416666666669</c:v>
                </c:pt>
                <c:pt idx="5269">
                  <c:v>18.633933333333335</c:v>
                </c:pt>
                <c:pt idx="5270">
                  <c:v>18.637466666666668</c:v>
                </c:pt>
                <c:pt idx="5271">
                  <c:v>18.641000000000002</c:v>
                </c:pt>
                <c:pt idx="5272">
                  <c:v>18.644533333333335</c:v>
                </c:pt>
                <c:pt idx="5273">
                  <c:v>18.648066666666669</c:v>
                </c:pt>
                <c:pt idx="5274">
                  <c:v>18.651616666666666</c:v>
                </c:pt>
                <c:pt idx="5275">
                  <c:v>18.655166666666666</c:v>
                </c:pt>
                <c:pt idx="5276">
                  <c:v>18.658716666666667</c:v>
                </c:pt>
                <c:pt idx="5277">
                  <c:v>18.662249999999997</c:v>
                </c:pt>
                <c:pt idx="5278">
                  <c:v>18.665800000000001</c:v>
                </c:pt>
                <c:pt idx="5279">
                  <c:v>18.669350000000001</c:v>
                </c:pt>
                <c:pt idx="5280">
                  <c:v>18.672900000000002</c:v>
                </c:pt>
                <c:pt idx="5281">
                  <c:v>18.676449999999999</c:v>
                </c:pt>
                <c:pt idx="5282">
                  <c:v>18.68</c:v>
                </c:pt>
                <c:pt idx="5283">
                  <c:v>18.683533333333333</c:v>
                </c:pt>
                <c:pt idx="5284">
                  <c:v>18.68708333333333</c:v>
                </c:pt>
                <c:pt idx="5285">
                  <c:v>18.690633333333334</c:v>
                </c:pt>
                <c:pt idx="5286">
                  <c:v>18.694200000000002</c:v>
                </c:pt>
                <c:pt idx="5287">
                  <c:v>18.697749999999999</c:v>
                </c:pt>
                <c:pt idx="5288">
                  <c:v>18.7013</c:v>
                </c:pt>
                <c:pt idx="5289">
                  <c:v>18.704866666666664</c:v>
                </c:pt>
                <c:pt idx="5290">
                  <c:v>18.708416666666668</c:v>
                </c:pt>
                <c:pt idx="5291">
                  <c:v>18.711966666666669</c:v>
                </c:pt>
                <c:pt idx="5292">
                  <c:v>18.715533333333333</c:v>
                </c:pt>
                <c:pt idx="5293">
                  <c:v>18.719083333333334</c:v>
                </c:pt>
                <c:pt idx="5294">
                  <c:v>18.722633333333331</c:v>
                </c:pt>
                <c:pt idx="5295">
                  <c:v>18.726199999999999</c:v>
                </c:pt>
                <c:pt idx="5296">
                  <c:v>18.729750000000003</c:v>
                </c:pt>
                <c:pt idx="5297">
                  <c:v>18.7333</c:v>
                </c:pt>
                <c:pt idx="5298">
                  <c:v>18.736866666666668</c:v>
                </c:pt>
                <c:pt idx="5299">
                  <c:v>18.740416666666665</c:v>
                </c:pt>
                <c:pt idx="5300">
                  <c:v>18.743966666666665</c:v>
                </c:pt>
                <c:pt idx="5301">
                  <c:v>18.747533333333333</c:v>
                </c:pt>
                <c:pt idx="5302">
                  <c:v>18.751083333333334</c:v>
                </c:pt>
                <c:pt idx="5303">
                  <c:v>18.754633333333334</c:v>
                </c:pt>
                <c:pt idx="5304">
                  <c:v>18.758199999999999</c:v>
                </c:pt>
                <c:pt idx="5305">
                  <c:v>18.761749999999999</c:v>
                </c:pt>
                <c:pt idx="5306">
                  <c:v>18.7653</c:v>
                </c:pt>
                <c:pt idx="5307">
                  <c:v>18.768866666666668</c:v>
                </c:pt>
                <c:pt idx="5308">
                  <c:v>18.772416666666668</c:v>
                </c:pt>
                <c:pt idx="5309">
                  <c:v>18.775966666666665</c:v>
                </c:pt>
                <c:pt idx="5310">
                  <c:v>18.779533333333333</c:v>
                </c:pt>
                <c:pt idx="5311">
                  <c:v>18.78308333333333</c:v>
                </c:pt>
                <c:pt idx="5312">
                  <c:v>18.786633333333334</c:v>
                </c:pt>
                <c:pt idx="5313">
                  <c:v>18.790200000000002</c:v>
                </c:pt>
                <c:pt idx="5314">
                  <c:v>18.793749999999999</c:v>
                </c:pt>
                <c:pt idx="5315">
                  <c:v>18.7973</c:v>
                </c:pt>
                <c:pt idx="5316">
                  <c:v>18.800816666666666</c:v>
                </c:pt>
                <c:pt idx="5317">
                  <c:v>18.804349999999999</c:v>
                </c:pt>
                <c:pt idx="5318">
                  <c:v>18.807883333333333</c:v>
                </c:pt>
                <c:pt idx="5319">
                  <c:v>18.811416666666666</c:v>
                </c:pt>
                <c:pt idx="5320">
                  <c:v>18.814933333333332</c:v>
                </c:pt>
                <c:pt idx="5321">
                  <c:v>18.818466666666666</c:v>
                </c:pt>
                <c:pt idx="5322">
                  <c:v>18.821983333333332</c:v>
                </c:pt>
                <c:pt idx="5323">
                  <c:v>18.825499999999998</c:v>
                </c:pt>
                <c:pt idx="5324">
                  <c:v>18.829016666666668</c:v>
                </c:pt>
                <c:pt idx="5325">
                  <c:v>18.832533333333334</c:v>
                </c:pt>
                <c:pt idx="5326">
                  <c:v>18.83605</c:v>
                </c:pt>
                <c:pt idx="5327">
                  <c:v>18.839566666666666</c:v>
                </c:pt>
                <c:pt idx="5328">
                  <c:v>18.843083333333333</c:v>
                </c:pt>
                <c:pt idx="5329">
                  <c:v>18.846616666666666</c:v>
                </c:pt>
                <c:pt idx="5330">
                  <c:v>18.850133333333336</c:v>
                </c:pt>
                <c:pt idx="5331">
                  <c:v>18.853650000000002</c:v>
                </c:pt>
                <c:pt idx="5332">
                  <c:v>18.857199999999999</c:v>
                </c:pt>
                <c:pt idx="5333">
                  <c:v>18.860733333333332</c:v>
                </c:pt>
                <c:pt idx="5334">
                  <c:v>18.864266666666666</c:v>
                </c:pt>
                <c:pt idx="5335">
                  <c:v>18.867799999999999</c:v>
                </c:pt>
                <c:pt idx="5336">
                  <c:v>18.87135</c:v>
                </c:pt>
                <c:pt idx="5337">
                  <c:v>18.8749</c:v>
                </c:pt>
                <c:pt idx="5338">
                  <c:v>18.878450000000001</c:v>
                </c:pt>
                <c:pt idx="5339">
                  <c:v>18.881983333333334</c:v>
                </c:pt>
                <c:pt idx="5340">
                  <c:v>18.885516666666668</c:v>
                </c:pt>
                <c:pt idx="5341">
                  <c:v>18.889050000000001</c:v>
                </c:pt>
                <c:pt idx="5342">
                  <c:v>18.892600000000002</c:v>
                </c:pt>
                <c:pt idx="5343">
                  <c:v>18.896149999999999</c:v>
                </c:pt>
                <c:pt idx="5344">
                  <c:v>18.899666666666668</c:v>
                </c:pt>
                <c:pt idx="5345">
                  <c:v>18.903183333333335</c:v>
                </c:pt>
                <c:pt idx="5346">
                  <c:v>18.906700000000001</c:v>
                </c:pt>
                <c:pt idx="5347">
                  <c:v>18.910216666666667</c:v>
                </c:pt>
                <c:pt idx="5348">
                  <c:v>18.913733333333333</c:v>
                </c:pt>
                <c:pt idx="5349">
                  <c:v>18.917250000000003</c:v>
                </c:pt>
                <c:pt idx="5350">
                  <c:v>18.920783333333336</c:v>
                </c:pt>
                <c:pt idx="5351">
                  <c:v>18.924300000000002</c:v>
                </c:pt>
                <c:pt idx="5352">
                  <c:v>18.927816666666669</c:v>
                </c:pt>
                <c:pt idx="5353">
                  <c:v>18.931333333333335</c:v>
                </c:pt>
                <c:pt idx="5354">
                  <c:v>18.934849999999997</c:v>
                </c:pt>
                <c:pt idx="5355">
                  <c:v>18.938366666666663</c:v>
                </c:pt>
                <c:pt idx="5356">
                  <c:v>18.941883333333333</c:v>
                </c:pt>
                <c:pt idx="5357">
                  <c:v>18.945399999999999</c:v>
                </c:pt>
                <c:pt idx="5358">
                  <c:v>18.948933333333333</c:v>
                </c:pt>
                <c:pt idx="5359">
                  <c:v>18.952466666666666</c:v>
                </c:pt>
                <c:pt idx="5360">
                  <c:v>18.956</c:v>
                </c:pt>
                <c:pt idx="5361">
                  <c:v>18.959533333333333</c:v>
                </c:pt>
                <c:pt idx="5362">
                  <c:v>18.963083333333334</c:v>
                </c:pt>
                <c:pt idx="5363">
                  <c:v>18.966633333333334</c:v>
                </c:pt>
                <c:pt idx="5364">
                  <c:v>18.970183333333335</c:v>
                </c:pt>
                <c:pt idx="5365">
                  <c:v>18.973716666666668</c:v>
                </c:pt>
                <c:pt idx="5366">
                  <c:v>18.977250000000002</c:v>
                </c:pt>
                <c:pt idx="5367">
                  <c:v>18.980783333333331</c:v>
                </c:pt>
                <c:pt idx="5368">
                  <c:v>18.984333333333332</c:v>
                </c:pt>
                <c:pt idx="5369">
                  <c:v>18.987883333333333</c:v>
                </c:pt>
                <c:pt idx="5370">
                  <c:v>18.991399999999999</c:v>
                </c:pt>
                <c:pt idx="5371">
                  <c:v>18.994916666666665</c:v>
                </c:pt>
                <c:pt idx="5372">
                  <c:v>18.998433333333331</c:v>
                </c:pt>
                <c:pt idx="5373">
                  <c:v>19.001950000000001</c:v>
                </c:pt>
                <c:pt idx="5374">
                  <c:v>19.005466666666667</c:v>
                </c:pt>
                <c:pt idx="5375">
                  <c:v>19.008983333333333</c:v>
                </c:pt>
                <c:pt idx="5376">
                  <c:v>19.012516666666667</c:v>
                </c:pt>
                <c:pt idx="5377">
                  <c:v>19.016033333333333</c:v>
                </c:pt>
                <c:pt idx="5378">
                  <c:v>19.019549999999999</c:v>
                </c:pt>
                <c:pt idx="5379">
                  <c:v>19.023066666666669</c:v>
                </c:pt>
                <c:pt idx="5380">
                  <c:v>19.026583333333335</c:v>
                </c:pt>
                <c:pt idx="5381">
                  <c:v>19.030100000000001</c:v>
                </c:pt>
                <c:pt idx="5382">
                  <c:v>19.033616666666667</c:v>
                </c:pt>
                <c:pt idx="5383">
                  <c:v>19.037133333333333</c:v>
                </c:pt>
                <c:pt idx="5384">
                  <c:v>19.040666666666667</c:v>
                </c:pt>
                <c:pt idx="5385">
                  <c:v>19.0442</c:v>
                </c:pt>
                <c:pt idx="5386">
                  <c:v>19.047733333333333</c:v>
                </c:pt>
                <c:pt idx="5387">
                  <c:v>19.051266666666667</c:v>
                </c:pt>
                <c:pt idx="5388">
                  <c:v>19.054816666666667</c:v>
                </c:pt>
                <c:pt idx="5389">
                  <c:v>19.058366666666664</c:v>
                </c:pt>
                <c:pt idx="5390">
                  <c:v>19.061916666666665</c:v>
                </c:pt>
                <c:pt idx="5391">
                  <c:v>19.065449999999998</c:v>
                </c:pt>
                <c:pt idx="5392">
                  <c:v>19.068983333333332</c:v>
                </c:pt>
                <c:pt idx="5393">
                  <c:v>19.072516666666669</c:v>
                </c:pt>
                <c:pt idx="5394">
                  <c:v>19.076066666666669</c:v>
                </c:pt>
                <c:pt idx="5395">
                  <c:v>19.079616666666666</c:v>
                </c:pt>
                <c:pt idx="5396">
                  <c:v>19.083133333333333</c:v>
                </c:pt>
                <c:pt idx="5397">
                  <c:v>19.086650000000002</c:v>
                </c:pt>
                <c:pt idx="5398">
                  <c:v>19.090166666666669</c:v>
                </c:pt>
                <c:pt idx="5399">
                  <c:v>19.093683333333335</c:v>
                </c:pt>
                <c:pt idx="5400">
                  <c:v>19.097200000000001</c:v>
                </c:pt>
                <c:pt idx="5401">
                  <c:v>19.100716666666663</c:v>
                </c:pt>
                <c:pt idx="5402">
                  <c:v>19.10425</c:v>
                </c:pt>
                <c:pt idx="5403">
                  <c:v>19.107766666666667</c:v>
                </c:pt>
                <c:pt idx="5404">
                  <c:v>19.111283333333333</c:v>
                </c:pt>
                <c:pt idx="5405">
                  <c:v>19.114799999999999</c:v>
                </c:pt>
                <c:pt idx="5406">
                  <c:v>19.118316666666665</c:v>
                </c:pt>
                <c:pt idx="5407">
                  <c:v>19.121833333333331</c:v>
                </c:pt>
                <c:pt idx="5408">
                  <c:v>19.125350000000001</c:v>
                </c:pt>
                <c:pt idx="5409">
                  <c:v>19.128866666666667</c:v>
                </c:pt>
                <c:pt idx="5410">
                  <c:v>19.132400000000001</c:v>
                </c:pt>
                <c:pt idx="5411">
                  <c:v>19.135933333333334</c:v>
                </c:pt>
                <c:pt idx="5412">
                  <c:v>19.139466666666667</c:v>
                </c:pt>
                <c:pt idx="5413">
                  <c:v>19.142999999999997</c:v>
                </c:pt>
                <c:pt idx="5414">
                  <c:v>19.146549999999998</c:v>
                </c:pt>
                <c:pt idx="5415">
                  <c:v>19.150100000000002</c:v>
                </c:pt>
                <c:pt idx="5416">
                  <c:v>19.153650000000003</c:v>
                </c:pt>
                <c:pt idx="5417">
                  <c:v>19.157183333333332</c:v>
                </c:pt>
                <c:pt idx="5418">
                  <c:v>19.160716666666666</c:v>
                </c:pt>
                <c:pt idx="5419">
                  <c:v>19.164249999999999</c:v>
                </c:pt>
                <c:pt idx="5420">
                  <c:v>19.1678</c:v>
                </c:pt>
                <c:pt idx="5421">
                  <c:v>19.17135</c:v>
                </c:pt>
                <c:pt idx="5422">
                  <c:v>19.174866666666667</c:v>
                </c:pt>
                <c:pt idx="5423">
                  <c:v>19.178383333333333</c:v>
                </c:pt>
                <c:pt idx="5424">
                  <c:v>19.181899999999999</c:v>
                </c:pt>
                <c:pt idx="5425">
                  <c:v>19.185416666666665</c:v>
                </c:pt>
                <c:pt idx="5426">
                  <c:v>19.188933333333335</c:v>
                </c:pt>
                <c:pt idx="5427">
                  <c:v>19.192450000000001</c:v>
                </c:pt>
                <c:pt idx="5428">
                  <c:v>19.195983333333334</c:v>
                </c:pt>
                <c:pt idx="5429">
                  <c:v>19.1995</c:v>
                </c:pt>
                <c:pt idx="5430">
                  <c:v>19.203016666666667</c:v>
                </c:pt>
                <c:pt idx="5431">
                  <c:v>19.206533333333333</c:v>
                </c:pt>
                <c:pt idx="5432">
                  <c:v>19.210083333333333</c:v>
                </c:pt>
                <c:pt idx="5433">
                  <c:v>19.213633333333334</c:v>
                </c:pt>
                <c:pt idx="5434">
                  <c:v>19.217166666666667</c:v>
                </c:pt>
                <c:pt idx="5435">
                  <c:v>19.220716666666664</c:v>
                </c:pt>
                <c:pt idx="5436">
                  <c:v>19.224266666666665</c:v>
                </c:pt>
                <c:pt idx="5437">
                  <c:v>19.227816666666669</c:v>
                </c:pt>
                <c:pt idx="5438">
                  <c:v>19.231350000000003</c:v>
                </c:pt>
                <c:pt idx="5439">
                  <c:v>19.234883333333336</c:v>
                </c:pt>
                <c:pt idx="5440">
                  <c:v>19.238416666666669</c:v>
                </c:pt>
                <c:pt idx="5441">
                  <c:v>19.241966666666666</c:v>
                </c:pt>
                <c:pt idx="5442">
                  <c:v>19.245516666666667</c:v>
                </c:pt>
                <c:pt idx="5443">
                  <c:v>19.249066666666668</c:v>
                </c:pt>
                <c:pt idx="5444">
                  <c:v>19.252599999999997</c:v>
                </c:pt>
                <c:pt idx="5445">
                  <c:v>19.256149999999998</c:v>
                </c:pt>
                <c:pt idx="5446">
                  <c:v>19.259700000000002</c:v>
                </c:pt>
                <c:pt idx="5447">
                  <c:v>19.263250000000003</c:v>
                </c:pt>
                <c:pt idx="5448">
                  <c:v>19.2668</c:v>
                </c:pt>
                <c:pt idx="5449">
                  <c:v>19.270366666666668</c:v>
                </c:pt>
                <c:pt idx="5450">
                  <c:v>19.273916666666665</c:v>
                </c:pt>
                <c:pt idx="5451">
                  <c:v>19.277466666666665</c:v>
                </c:pt>
                <c:pt idx="5452">
                  <c:v>19.281033333333333</c:v>
                </c:pt>
                <c:pt idx="5453">
                  <c:v>19.284583333333334</c:v>
                </c:pt>
                <c:pt idx="5454">
                  <c:v>19.288133333333334</c:v>
                </c:pt>
                <c:pt idx="5455">
                  <c:v>19.291699999999999</c:v>
                </c:pt>
                <c:pt idx="5456">
                  <c:v>19.295249999999999</c:v>
                </c:pt>
                <c:pt idx="5457">
                  <c:v>19.298800000000004</c:v>
                </c:pt>
                <c:pt idx="5458">
                  <c:v>19.302366666666668</c:v>
                </c:pt>
                <c:pt idx="5459">
                  <c:v>19.305916666666668</c:v>
                </c:pt>
                <c:pt idx="5460">
                  <c:v>19.309466666666665</c:v>
                </c:pt>
                <c:pt idx="5461">
                  <c:v>19.313033333333333</c:v>
                </c:pt>
                <c:pt idx="5462">
                  <c:v>19.31658333333333</c:v>
                </c:pt>
                <c:pt idx="5463">
                  <c:v>19.320133333333334</c:v>
                </c:pt>
                <c:pt idx="5464">
                  <c:v>19.323699999999999</c:v>
                </c:pt>
                <c:pt idx="5465">
                  <c:v>19.327249999999999</c:v>
                </c:pt>
                <c:pt idx="5466">
                  <c:v>19.3308</c:v>
                </c:pt>
                <c:pt idx="5467">
                  <c:v>19.334333333333333</c:v>
                </c:pt>
                <c:pt idx="5468">
                  <c:v>19.33788333333333</c:v>
                </c:pt>
                <c:pt idx="5469">
                  <c:v>19.341433333333335</c:v>
                </c:pt>
                <c:pt idx="5470">
                  <c:v>19.344983333333335</c:v>
                </c:pt>
                <c:pt idx="5471">
                  <c:v>19.348516666666669</c:v>
                </c:pt>
                <c:pt idx="5472">
                  <c:v>19.352066666666666</c:v>
                </c:pt>
                <c:pt idx="5473">
                  <c:v>19.355616666666666</c:v>
                </c:pt>
                <c:pt idx="5474">
                  <c:v>19.359166666666667</c:v>
                </c:pt>
                <c:pt idx="5475">
                  <c:v>19.362716666666664</c:v>
                </c:pt>
                <c:pt idx="5476">
                  <c:v>19.366283333333335</c:v>
                </c:pt>
                <c:pt idx="5477">
                  <c:v>19.369833333333336</c:v>
                </c:pt>
                <c:pt idx="5478">
                  <c:v>19.373383333333333</c:v>
                </c:pt>
                <c:pt idx="5479">
                  <c:v>19.376950000000001</c:v>
                </c:pt>
                <c:pt idx="5480">
                  <c:v>19.380499999999998</c:v>
                </c:pt>
                <c:pt idx="5481">
                  <c:v>19.384049999999998</c:v>
                </c:pt>
                <c:pt idx="5482">
                  <c:v>19.387616666666666</c:v>
                </c:pt>
                <c:pt idx="5483">
                  <c:v>19.391166666666667</c:v>
                </c:pt>
                <c:pt idx="5484">
                  <c:v>19.394716666666667</c:v>
                </c:pt>
                <c:pt idx="5485">
                  <c:v>19.398283333333332</c:v>
                </c:pt>
                <c:pt idx="5486">
                  <c:v>19.401833333333332</c:v>
                </c:pt>
                <c:pt idx="5487">
                  <c:v>19.405383333333337</c:v>
                </c:pt>
                <c:pt idx="5488">
                  <c:v>19.408916666666666</c:v>
                </c:pt>
                <c:pt idx="5489">
                  <c:v>19.412466666666667</c:v>
                </c:pt>
                <c:pt idx="5490">
                  <c:v>19.416</c:v>
                </c:pt>
                <c:pt idx="5491">
                  <c:v>19.419550000000001</c:v>
                </c:pt>
                <c:pt idx="5492">
                  <c:v>19.423083333333334</c:v>
                </c:pt>
                <c:pt idx="5493">
                  <c:v>19.426633333333331</c:v>
                </c:pt>
                <c:pt idx="5494">
                  <c:v>19.430199999999999</c:v>
                </c:pt>
                <c:pt idx="5495">
                  <c:v>19.43375</c:v>
                </c:pt>
                <c:pt idx="5496">
                  <c:v>19.43726666666667</c:v>
                </c:pt>
                <c:pt idx="5497">
                  <c:v>19.440783333333332</c:v>
                </c:pt>
                <c:pt idx="5498">
                  <c:v>19.444333333333336</c:v>
                </c:pt>
                <c:pt idx="5499">
                  <c:v>19.447850000000003</c:v>
                </c:pt>
                <c:pt idx="5500">
                  <c:v>19.451383333333336</c:v>
                </c:pt>
                <c:pt idx="5501">
                  <c:v>19.454916666666669</c:v>
                </c:pt>
                <c:pt idx="5502">
                  <c:v>19.458466666666666</c:v>
                </c:pt>
                <c:pt idx="5503">
                  <c:v>19.461983333333333</c:v>
                </c:pt>
                <c:pt idx="5504">
                  <c:v>19.465516666666666</c:v>
                </c:pt>
                <c:pt idx="5505">
                  <c:v>19.469049999999999</c:v>
                </c:pt>
                <c:pt idx="5506">
                  <c:v>19.472583333333333</c:v>
                </c:pt>
                <c:pt idx="5507">
                  <c:v>19.476099999999999</c:v>
                </c:pt>
                <c:pt idx="5508">
                  <c:v>19.479633333333332</c:v>
                </c:pt>
                <c:pt idx="5509">
                  <c:v>19.483150000000002</c:v>
                </c:pt>
                <c:pt idx="5510">
                  <c:v>19.486666666666668</c:v>
                </c:pt>
                <c:pt idx="5511">
                  <c:v>19.490183333333334</c:v>
                </c:pt>
                <c:pt idx="5512">
                  <c:v>19.4937</c:v>
                </c:pt>
                <c:pt idx="5513">
                  <c:v>19.497216666666667</c:v>
                </c:pt>
                <c:pt idx="5514">
                  <c:v>19.500766666666667</c:v>
                </c:pt>
                <c:pt idx="5515">
                  <c:v>19.504316666666668</c:v>
                </c:pt>
                <c:pt idx="5516">
                  <c:v>19.507866666666665</c:v>
                </c:pt>
                <c:pt idx="5517">
                  <c:v>19.511399999999998</c:v>
                </c:pt>
                <c:pt idx="5518">
                  <c:v>19.514933333333332</c:v>
                </c:pt>
                <c:pt idx="5519">
                  <c:v>19.518466666666665</c:v>
                </c:pt>
                <c:pt idx="5520">
                  <c:v>19.522016666666666</c:v>
                </c:pt>
                <c:pt idx="5521">
                  <c:v>19.52556666666667</c:v>
                </c:pt>
                <c:pt idx="5522">
                  <c:v>19.529116666666667</c:v>
                </c:pt>
                <c:pt idx="5523">
                  <c:v>19.53265</c:v>
                </c:pt>
                <c:pt idx="5524">
                  <c:v>19.536183333333334</c:v>
                </c:pt>
                <c:pt idx="5525">
                  <c:v>19.539716666666667</c:v>
                </c:pt>
                <c:pt idx="5526">
                  <c:v>19.543266666666668</c:v>
                </c:pt>
                <c:pt idx="5527">
                  <c:v>19.546816666666665</c:v>
                </c:pt>
                <c:pt idx="5528">
                  <c:v>19.550333333333334</c:v>
                </c:pt>
                <c:pt idx="5529">
                  <c:v>19.553850000000001</c:v>
                </c:pt>
                <c:pt idx="5530">
                  <c:v>19.557366666666667</c:v>
                </c:pt>
                <c:pt idx="5531">
                  <c:v>19.560883333333333</c:v>
                </c:pt>
                <c:pt idx="5532">
                  <c:v>19.564399999999999</c:v>
                </c:pt>
                <c:pt idx="5533">
                  <c:v>19.567916666666669</c:v>
                </c:pt>
                <c:pt idx="5534">
                  <c:v>19.571450000000002</c:v>
                </c:pt>
                <c:pt idx="5535">
                  <c:v>19.574966666666668</c:v>
                </c:pt>
                <c:pt idx="5536">
                  <c:v>19.578483333333335</c:v>
                </c:pt>
                <c:pt idx="5537">
                  <c:v>19.582000000000001</c:v>
                </c:pt>
                <c:pt idx="5538">
                  <c:v>19.585516666666667</c:v>
                </c:pt>
                <c:pt idx="5539">
                  <c:v>19.589033333333337</c:v>
                </c:pt>
                <c:pt idx="5540">
                  <c:v>19.592550000000003</c:v>
                </c:pt>
                <c:pt idx="5541">
                  <c:v>19.596066666666665</c:v>
                </c:pt>
                <c:pt idx="5542">
                  <c:v>19.599600000000002</c:v>
                </c:pt>
                <c:pt idx="5543">
                  <c:v>19.603133333333336</c:v>
                </c:pt>
                <c:pt idx="5544">
                  <c:v>19.606666666666669</c:v>
                </c:pt>
                <c:pt idx="5545">
                  <c:v>19.610200000000003</c:v>
                </c:pt>
                <c:pt idx="5546">
                  <c:v>19.61375</c:v>
                </c:pt>
                <c:pt idx="5547">
                  <c:v>19.6173</c:v>
                </c:pt>
                <c:pt idx="5548">
                  <c:v>19.620850000000001</c:v>
                </c:pt>
                <c:pt idx="5549">
                  <c:v>19.624383333333334</c:v>
                </c:pt>
                <c:pt idx="5550">
                  <c:v>19.627916666666668</c:v>
                </c:pt>
                <c:pt idx="5551">
                  <c:v>19.631449999999997</c:v>
                </c:pt>
                <c:pt idx="5552">
                  <c:v>19.634999999999998</c:v>
                </c:pt>
                <c:pt idx="5553">
                  <c:v>19.638550000000002</c:v>
                </c:pt>
                <c:pt idx="5554">
                  <c:v>19.642066666666665</c:v>
                </c:pt>
                <c:pt idx="5555">
                  <c:v>19.645583333333331</c:v>
                </c:pt>
                <c:pt idx="5556">
                  <c:v>19.649099999999997</c:v>
                </c:pt>
                <c:pt idx="5557">
                  <c:v>19.652616666666667</c:v>
                </c:pt>
                <c:pt idx="5558">
                  <c:v>19.656133333333333</c:v>
                </c:pt>
                <c:pt idx="5559">
                  <c:v>19.659649999999999</c:v>
                </c:pt>
                <c:pt idx="5560">
                  <c:v>19.663183333333333</c:v>
                </c:pt>
                <c:pt idx="5561">
                  <c:v>19.666699999999999</c:v>
                </c:pt>
                <c:pt idx="5562">
                  <c:v>19.670216666666665</c:v>
                </c:pt>
                <c:pt idx="5563">
                  <c:v>19.673733333333335</c:v>
                </c:pt>
                <c:pt idx="5564">
                  <c:v>19.677250000000001</c:v>
                </c:pt>
                <c:pt idx="5565">
                  <c:v>19.680766666666667</c:v>
                </c:pt>
                <c:pt idx="5566">
                  <c:v>19.684283333333333</c:v>
                </c:pt>
                <c:pt idx="5567">
                  <c:v>19.687799999999999</c:v>
                </c:pt>
                <c:pt idx="5568">
                  <c:v>19.691333333333333</c:v>
                </c:pt>
                <c:pt idx="5569">
                  <c:v>19.694866666666666</c:v>
                </c:pt>
                <c:pt idx="5570">
                  <c:v>19.698399999999999</c:v>
                </c:pt>
                <c:pt idx="5571">
                  <c:v>19.701933333333333</c:v>
                </c:pt>
                <c:pt idx="5572">
                  <c:v>19.705483333333333</c:v>
                </c:pt>
                <c:pt idx="5573">
                  <c:v>19.709033333333331</c:v>
                </c:pt>
                <c:pt idx="5574">
                  <c:v>19.712583333333335</c:v>
                </c:pt>
                <c:pt idx="5575">
                  <c:v>19.716116666666668</c:v>
                </c:pt>
                <c:pt idx="5576">
                  <c:v>19.719650000000001</c:v>
                </c:pt>
                <c:pt idx="5577">
                  <c:v>19.723183333333335</c:v>
                </c:pt>
                <c:pt idx="5578">
                  <c:v>19.726733333333335</c:v>
                </c:pt>
                <c:pt idx="5579">
                  <c:v>19.730283333333333</c:v>
                </c:pt>
                <c:pt idx="5580">
                  <c:v>19.733799999999999</c:v>
                </c:pt>
                <c:pt idx="5581">
                  <c:v>19.737316666666668</c:v>
                </c:pt>
                <c:pt idx="5582">
                  <c:v>19.740833333333335</c:v>
                </c:pt>
                <c:pt idx="5583">
                  <c:v>19.744350000000001</c:v>
                </c:pt>
                <c:pt idx="5584">
                  <c:v>19.747866666666667</c:v>
                </c:pt>
                <c:pt idx="5585">
                  <c:v>19.7514</c:v>
                </c:pt>
                <c:pt idx="5586">
                  <c:v>19.754916666666666</c:v>
                </c:pt>
                <c:pt idx="5587">
                  <c:v>19.75845</c:v>
                </c:pt>
                <c:pt idx="5588">
                  <c:v>19.761983333333333</c:v>
                </c:pt>
                <c:pt idx="5589">
                  <c:v>19.765516666666667</c:v>
                </c:pt>
                <c:pt idx="5590">
                  <c:v>19.769066666666667</c:v>
                </c:pt>
                <c:pt idx="5591">
                  <c:v>19.772616666666668</c:v>
                </c:pt>
                <c:pt idx="5592">
                  <c:v>19.776166666666665</c:v>
                </c:pt>
                <c:pt idx="5593">
                  <c:v>19.779683333333331</c:v>
                </c:pt>
                <c:pt idx="5594">
                  <c:v>19.783233333333332</c:v>
                </c:pt>
                <c:pt idx="5595">
                  <c:v>19.786766666666665</c:v>
                </c:pt>
                <c:pt idx="5596">
                  <c:v>19.790316666666669</c:v>
                </c:pt>
                <c:pt idx="5597">
                  <c:v>19.793866666666666</c:v>
                </c:pt>
                <c:pt idx="5598">
                  <c:v>19.797416666666667</c:v>
                </c:pt>
                <c:pt idx="5599">
                  <c:v>19.80095</c:v>
                </c:pt>
                <c:pt idx="5600">
                  <c:v>19.804483333333334</c:v>
                </c:pt>
                <c:pt idx="5601">
                  <c:v>19.808016666666667</c:v>
                </c:pt>
                <c:pt idx="5602">
                  <c:v>19.811566666666668</c:v>
                </c:pt>
                <c:pt idx="5603">
                  <c:v>19.815116666666665</c:v>
                </c:pt>
                <c:pt idx="5604">
                  <c:v>19.818666666666665</c:v>
                </c:pt>
                <c:pt idx="5605">
                  <c:v>19.822200000000002</c:v>
                </c:pt>
                <c:pt idx="5606">
                  <c:v>19.825750000000003</c:v>
                </c:pt>
                <c:pt idx="5607">
                  <c:v>19.8293</c:v>
                </c:pt>
                <c:pt idx="5608">
                  <c:v>19.832850000000001</c:v>
                </c:pt>
                <c:pt idx="5609">
                  <c:v>19.836400000000001</c:v>
                </c:pt>
                <c:pt idx="5610">
                  <c:v>19.839966666666665</c:v>
                </c:pt>
                <c:pt idx="5611">
                  <c:v>19.84351666666667</c:v>
                </c:pt>
                <c:pt idx="5612">
                  <c:v>19.847066666666667</c:v>
                </c:pt>
                <c:pt idx="5613">
                  <c:v>19.850633333333334</c:v>
                </c:pt>
                <c:pt idx="5614">
                  <c:v>19.854183333333332</c:v>
                </c:pt>
                <c:pt idx="5615">
                  <c:v>19.857733333333332</c:v>
                </c:pt>
                <c:pt idx="5616">
                  <c:v>19.861300000000004</c:v>
                </c:pt>
                <c:pt idx="5617">
                  <c:v>19.864850000000001</c:v>
                </c:pt>
                <c:pt idx="5618">
                  <c:v>19.868400000000001</c:v>
                </c:pt>
                <c:pt idx="5619">
                  <c:v>19.871966666666665</c:v>
                </c:pt>
                <c:pt idx="5620">
                  <c:v>19.875516666666666</c:v>
                </c:pt>
                <c:pt idx="5621">
                  <c:v>19.879066666666667</c:v>
                </c:pt>
                <c:pt idx="5622">
                  <c:v>19.882633333333334</c:v>
                </c:pt>
                <c:pt idx="5623">
                  <c:v>19.886183333333335</c:v>
                </c:pt>
                <c:pt idx="5624">
                  <c:v>19.889733333333332</c:v>
                </c:pt>
                <c:pt idx="5625">
                  <c:v>19.8933</c:v>
                </c:pt>
                <c:pt idx="5626">
                  <c:v>19.896849999999997</c:v>
                </c:pt>
                <c:pt idx="5627">
                  <c:v>19.900399999999998</c:v>
                </c:pt>
                <c:pt idx="5628">
                  <c:v>19.903966666666669</c:v>
                </c:pt>
                <c:pt idx="5629">
                  <c:v>19.907516666666666</c:v>
                </c:pt>
                <c:pt idx="5630">
                  <c:v>19.911066666666667</c:v>
                </c:pt>
                <c:pt idx="5631">
                  <c:v>19.914633333333331</c:v>
                </c:pt>
                <c:pt idx="5632">
                  <c:v>19.918183333333332</c:v>
                </c:pt>
                <c:pt idx="5633">
                  <c:v>19.921733333333336</c:v>
                </c:pt>
                <c:pt idx="5634">
                  <c:v>19.9253</c:v>
                </c:pt>
                <c:pt idx="5635">
                  <c:v>19.928850000000001</c:v>
                </c:pt>
                <c:pt idx="5636">
                  <c:v>19.932399999999998</c:v>
                </c:pt>
                <c:pt idx="5637">
                  <c:v>19.935966666666666</c:v>
                </c:pt>
                <c:pt idx="5638">
                  <c:v>19.93951666666667</c:v>
                </c:pt>
                <c:pt idx="5639">
                  <c:v>19.943066666666667</c:v>
                </c:pt>
                <c:pt idx="5640">
                  <c:v>19.946633333333335</c:v>
                </c:pt>
                <c:pt idx="5641">
                  <c:v>19.950183333333332</c:v>
                </c:pt>
                <c:pt idx="5642">
                  <c:v>19.953733333333332</c:v>
                </c:pt>
                <c:pt idx="5643">
                  <c:v>19.957266666666666</c:v>
                </c:pt>
                <c:pt idx="5644">
                  <c:v>19.960816666666666</c:v>
                </c:pt>
                <c:pt idx="5645">
                  <c:v>19.964350000000003</c:v>
                </c:pt>
                <c:pt idx="5646">
                  <c:v>19.9679</c:v>
                </c:pt>
                <c:pt idx="5647">
                  <c:v>19.971433333333334</c:v>
                </c:pt>
                <c:pt idx="5648">
                  <c:v>19.974983333333334</c:v>
                </c:pt>
                <c:pt idx="5649">
                  <c:v>19.978516666666668</c:v>
                </c:pt>
                <c:pt idx="5650">
                  <c:v>19.982050000000001</c:v>
                </c:pt>
                <c:pt idx="5651">
                  <c:v>19.985599999999998</c:v>
                </c:pt>
                <c:pt idx="5652">
                  <c:v>19.989133333333331</c:v>
                </c:pt>
                <c:pt idx="5653">
                  <c:v>19.992683333333332</c:v>
                </c:pt>
                <c:pt idx="5654">
                  <c:v>19.996199999999998</c:v>
                </c:pt>
                <c:pt idx="5655">
                  <c:v>19.999716666666664</c:v>
                </c:pt>
                <c:pt idx="5656">
                  <c:v>20.003233333333334</c:v>
                </c:pt>
                <c:pt idx="5657">
                  <c:v>20.006766666666667</c:v>
                </c:pt>
                <c:pt idx="5658">
                  <c:v>20.010299999999997</c:v>
                </c:pt>
                <c:pt idx="5659">
                  <c:v>20.013816666666667</c:v>
                </c:pt>
                <c:pt idx="5660">
                  <c:v>20.017333333333333</c:v>
                </c:pt>
                <c:pt idx="5661">
                  <c:v>20.020883333333334</c:v>
                </c:pt>
                <c:pt idx="5662">
                  <c:v>20.0244</c:v>
                </c:pt>
                <c:pt idx="5663">
                  <c:v>20.027916666666666</c:v>
                </c:pt>
                <c:pt idx="5664">
                  <c:v>20.031466666666667</c:v>
                </c:pt>
                <c:pt idx="5665">
                  <c:v>20.034983333333333</c:v>
                </c:pt>
                <c:pt idx="5666">
                  <c:v>20.038499999999999</c:v>
                </c:pt>
                <c:pt idx="5667">
                  <c:v>20.042016666666665</c:v>
                </c:pt>
                <c:pt idx="5668">
                  <c:v>20.045549999999999</c:v>
                </c:pt>
                <c:pt idx="5669">
                  <c:v>20.049066666666665</c:v>
                </c:pt>
                <c:pt idx="5670">
                  <c:v>20.052583333333335</c:v>
                </c:pt>
                <c:pt idx="5671">
                  <c:v>20.056133333333332</c:v>
                </c:pt>
                <c:pt idx="5672">
                  <c:v>20.059666666666665</c:v>
                </c:pt>
                <c:pt idx="5673">
                  <c:v>20.063199999999998</c:v>
                </c:pt>
                <c:pt idx="5674">
                  <c:v>20.066733333333332</c:v>
                </c:pt>
                <c:pt idx="5675">
                  <c:v>20.070283333333336</c:v>
                </c:pt>
                <c:pt idx="5676">
                  <c:v>20.073833333333333</c:v>
                </c:pt>
                <c:pt idx="5677">
                  <c:v>20.077383333333334</c:v>
                </c:pt>
                <c:pt idx="5678">
                  <c:v>20.080916666666667</c:v>
                </c:pt>
                <c:pt idx="5679">
                  <c:v>20.08445</c:v>
                </c:pt>
                <c:pt idx="5680">
                  <c:v>20.087983333333334</c:v>
                </c:pt>
                <c:pt idx="5681">
                  <c:v>20.091533333333334</c:v>
                </c:pt>
                <c:pt idx="5682">
                  <c:v>20.095083333333331</c:v>
                </c:pt>
                <c:pt idx="5683">
                  <c:v>20.098599999999998</c:v>
                </c:pt>
                <c:pt idx="5684">
                  <c:v>20.102116666666667</c:v>
                </c:pt>
                <c:pt idx="5685">
                  <c:v>20.105633333333333</c:v>
                </c:pt>
                <c:pt idx="5686">
                  <c:v>20.10915</c:v>
                </c:pt>
                <c:pt idx="5687">
                  <c:v>20.112666666666666</c:v>
                </c:pt>
                <c:pt idx="5688">
                  <c:v>20.116183333333332</c:v>
                </c:pt>
                <c:pt idx="5689">
                  <c:v>20.119716666666665</c:v>
                </c:pt>
                <c:pt idx="5690">
                  <c:v>20.123233333333335</c:v>
                </c:pt>
                <c:pt idx="5691">
                  <c:v>20.126750000000001</c:v>
                </c:pt>
                <c:pt idx="5692">
                  <c:v>20.130266666666667</c:v>
                </c:pt>
                <c:pt idx="5693">
                  <c:v>20.133783333333334</c:v>
                </c:pt>
                <c:pt idx="5694">
                  <c:v>20.1373</c:v>
                </c:pt>
                <c:pt idx="5695">
                  <c:v>20.140816666666669</c:v>
                </c:pt>
                <c:pt idx="5696">
                  <c:v>20.144333333333336</c:v>
                </c:pt>
                <c:pt idx="5697">
                  <c:v>20.147866666666669</c:v>
                </c:pt>
                <c:pt idx="5698">
                  <c:v>20.151400000000002</c:v>
                </c:pt>
                <c:pt idx="5699">
                  <c:v>20.154933333333336</c:v>
                </c:pt>
                <c:pt idx="5700">
                  <c:v>20.158466666666666</c:v>
                </c:pt>
                <c:pt idx="5701">
                  <c:v>20.162016666666666</c:v>
                </c:pt>
                <c:pt idx="5702">
                  <c:v>20.165566666666667</c:v>
                </c:pt>
                <c:pt idx="5703">
                  <c:v>20.169116666666664</c:v>
                </c:pt>
                <c:pt idx="5704">
                  <c:v>20.172649999999997</c:v>
                </c:pt>
                <c:pt idx="5705">
                  <c:v>20.176183333333331</c:v>
                </c:pt>
                <c:pt idx="5706">
                  <c:v>20.179716666666664</c:v>
                </c:pt>
                <c:pt idx="5707">
                  <c:v>20.183266666666668</c:v>
                </c:pt>
                <c:pt idx="5708">
                  <c:v>20.186816666666669</c:v>
                </c:pt>
                <c:pt idx="5709">
                  <c:v>20.190333333333335</c:v>
                </c:pt>
                <c:pt idx="5710">
                  <c:v>20.193850000000001</c:v>
                </c:pt>
                <c:pt idx="5711">
                  <c:v>20.197366666666667</c:v>
                </c:pt>
                <c:pt idx="5712">
                  <c:v>20.200883333333334</c:v>
                </c:pt>
                <c:pt idx="5713">
                  <c:v>20.2044</c:v>
                </c:pt>
                <c:pt idx="5714">
                  <c:v>20.207916666666666</c:v>
                </c:pt>
                <c:pt idx="5715">
                  <c:v>20.211449999999999</c:v>
                </c:pt>
                <c:pt idx="5716">
                  <c:v>20.214966666666665</c:v>
                </c:pt>
                <c:pt idx="5717">
                  <c:v>20.218483333333332</c:v>
                </c:pt>
                <c:pt idx="5718">
                  <c:v>20.221999999999998</c:v>
                </c:pt>
                <c:pt idx="5719">
                  <c:v>20.225516666666667</c:v>
                </c:pt>
                <c:pt idx="5720">
                  <c:v>20.229033333333334</c:v>
                </c:pt>
                <c:pt idx="5721">
                  <c:v>20.23255</c:v>
                </c:pt>
                <c:pt idx="5722">
                  <c:v>20.236066666666666</c:v>
                </c:pt>
                <c:pt idx="5723">
                  <c:v>20.239599999999999</c:v>
                </c:pt>
                <c:pt idx="5724">
                  <c:v>20.243133333333333</c:v>
                </c:pt>
                <c:pt idx="5725">
                  <c:v>20.246666666666666</c:v>
                </c:pt>
                <c:pt idx="5726">
                  <c:v>20.2502</c:v>
                </c:pt>
                <c:pt idx="5727">
                  <c:v>20.25375</c:v>
                </c:pt>
                <c:pt idx="5728">
                  <c:v>20.257300000000001</c:v>
                </c:pt>
                <c:pt idx="5729">
                  <c:v>20.260850000000001</c:v>
                </c:pt>
                <c:pt idx="5730">
                  <c:v>20.264383333333335</c:v>
                </c:pt>
                <c:pt idx="5731">
                  <c:v>20.267916666666668</c:v>
                </c:pt>
                <c:pt idx="5732">
                  <c:v>20.271450000000002</c:v>
                </c:pt>
                <c:pt idx="5733">
                  <c:v>20.274999999999999</c:v>
                </c:pt>
                <c:pt idx="5734">
                  <c:v>20.278549999999999</c:v>
                </c:pt>
                <c:pt idx="5735">
                  <c:v>20.282066666666665</c:v>
                </c:pt>
                <c:pt idx="5736">
                  <c:v>20.285583333333332</c:v>
                </c:pt>
                <c:pt idx="5737">
                  <c:v>20.289100000000001</c:v>
                </c:pt>
                <c:pt idx="5738">
                  <c:v>20.292616666666667</c:v>
                </c:pt>
                <c:pt idx="5739">
                  <c:v>20.296133333333334</c:v>
                </c:pt>
                <c:pt idx="5740">
                  <c:v>20.29965</c:v>
                </c:pt>
                <c:pt idx="5741">
                  <c:v>20.303183333333333</c:v>
                </c:pt>
                <c:pt idx="5742">
                  <c:v>20.306699999999999</c:v>
                </c:pt>
                <c:pt idx="5743">
                  <c:v>20.310216666666669</c:v>
                </c:pt>
                <c:pt idx="5744">
                  <c:v>20.313733333333335</c:v>
                </c:pt>
                <c:pt idx="5745">
                  <c:v>20.317250000000001</c:v>
                </c:pt>
                <c:pt idx="5746">
                  <c:v>20.320766666666668</c:v>
                </c:pt>
                <c:pt idx="5747">
                  <c:v>20.324283333333334</c:v>
                </c:pt>
                <c:pt idx="5748">
                  <c:v>20.3278</c:v>
                </c:pt>
                <c:pt idx="5749">
                  <c:v>20.331333333333337</c:v>
                </c:pt>
                <c:pt idx="5750">
                  <c:v>20.334866666666667</c:v>
                </c:pt>
                <c:pt idx="5751">
                  <c:v>20.3384</c:v>
                </c:pt>
                <c:pt idx="5752">
                  <c:v>20.341950000000001</c:v>
                </c:pt>
                <c:pt idx="5753">
                  <c:v>20.345500000000001</c:v>
                </c:pt>
                <c:pt idx="5754">
                  <c:v>20.349049999999998</c:v>
                </c:pt>
                <c:pt idx="5755">
                  <c:v>20.352599999999999</c:v>
                </c:pt>
                <c:pt idx="5756">
                  <c:v>20.35615</c:v>
                </c:pt>
                <c:pt idx="5757">
                  <c:v>20.3597</c:v>
                </c:pt>
                <c:pt idx="5758">
                  <c:v>20.363250000000001</c:v>
                </c:pt>
                <c:pt idx="5759">
                  <c:v>20.366816666666669</c:v>
                </c:pt>
                <c:pt idx="5760">
                  <c:v>20.370366666666666</c:v>
                </c:pt>
                <c:pt idx="5761">
                  <c:v>20.373916666666666</c:v>
                </c:pt>
                <c:pt idx="5762">
                  <c:v>20.377483333333331</c:v>
                </c:pt>
                <c:pt idx="5763">
                  <c:v>20.381033333333335</c:v>
                </c:pt>
                <c:pt idx="5764">
                  <c:v>20.384583333333335</c:v>
                </c:pt>
                <c:pt idx="5765">
                  <c:v>20.38815</c:v>
                </c:pt>
                <c:pt idx="5766">
                  <c:v>20.3917</c:v>
                </c:pt>
                <c:pt idx="5767">
                  <c:v>20.395249999999997</c:v>
                </c:pt>
                <c:pt idx="5768">
                  <c:v>20.398816666666669</c:v>
                </c:pt>
                <c:pt idx="5769">
                  <c:v>20.402366666666669</c:v>
                </c:pt>
                <c:pt idx="5770">
                  <c:v>20.405916666666666</c:v>
                </c:pt>
                <c:pt idx="5771">
                  <c:v>20.409483333333334</c:v>
                </c:pt>
                <c:pt idx="5772">
                  <c:v>20.413033333333331</c:v>
                </c:pt>
                <c:pt idx="5773">
                  <c:v>20.416583333333332</c:v>
                </c:pt>
                <c:pt idx="5774">
                  <c:v>20.42015</c:v>
                </c:pt>
                <c:pt idx="5775">
                  <c:v>20.4237</c:v>
                </c:pt>
                <c:pt idx="5776">
                  <c:v>20.427250000000001</c:v>
                </c:pt>
                <c:pt idx="5777">
                  <c:v>20.430816666666665</c:v>
                </c:pt>
                <c:pt idx="5778">
                  <c:v>20.434366666666666</c:v>
                </c:pt>
                <c:pt idx="5779">
                  <c:v>20.43791666666667</c:v>
                </c:pt>
                <c:pt idx="5780">
                  <c:v>20.441483333333334</c:v>
                </c:pt>
                <c:pt idx="5781">
                  <c:v>20.445033333333335</c:v>
                </c:pt>
                <c:pt idx="5782">
                  <c:v>20.448583333333332</c:v>
                </c:pt>
                <c:pt idx="5783">
                  <c:v>20.45215</c:v>
                </c:pt>
                <c:pt idx="5784">
                  <c:v>20.4557</c:v>
                </c:pt>
                <c:pt idx="5785">
                  <c:v>20.459250000000001</c:v>
                </c:pt>
                <c:pt idx="5786">
                  <c:v>20.462816666666665</c:v>
                </c:pt>
                <c:pt idx="5787">
                  <c:v>20.466366666666666</c:v>
                </c:pt>
                <c:pt idx="5788">
                  <c:v>20.469916666666666</c:v>
                </c:pt>
                <c:pt idx="5789">
                  <c:v>20.473483333333334</c:v>
                </c:pt>
                <c:pt idx="5790">
                  <c:v>20.477033333333335</c:v>
                </c:pt>
                <c:pt idx="5791">
                  <c:v>20.480583333333335</c:v>
                </c:pt>
                <c:pt idx="5792">
                  <c:v>20.48415</c:v>
                </c:pt>
                <c:pt idx="5793">
                  <c:v>20.4877</c:v>
                </c:pt>
                <c:pt idx="5794">
                  <c:v>20.491249999999997</c:v>
                </c:pt>
                <c:pt idx="5795">
                  <c:v>20.494783333333331</c:v>
                </c:pt>
                <c:pt idx="5796">
                  <c:v>20.498333333333335</c:v>
                </c:pt>
                <c:pt idx="5797">
                  <c:v>20.501883333333335</c:v>
                </c:pt>
                <c:pt idx="5798">
                  <c:v>20.505433333333333</c:v>
                </c:pt>
                <c:pt idx="5799">
                  <c:v>20.508966666666666</c:v>
                </c:pt>
                <c:pt idx="5800">
                  <c:v>20.512516666666667</c:v>
                </c:pt>
                <c:pt idx="5801">
                  <c:v>20.516066666666667</c:v>
                </c:pt>
                <c:pt idx="5802">
                  <c:v>20.519616666666664</c:v>
                </c:pt>
                <c:pt idx="5803">
                  <c:v>20.523166666666668</c:v>
                </c:pt>
                <c:pt idx="5804">
                  <c:v>20.526733333333333</c:v>
                </c:pt>
                <c:pt idx="5805">
                  <c:v>20.530283333333333</c:v>
                </c:pt>
                <c:pt idx="5806">
                  <c:v>20.533833333333334</c:v>
                </c:pt>
                <c:pt idx="5807">
                  <c:v>20.53735</c:v>
                </c:pt>
                <c:pt idx="5808">
                  <c:v>20.540883333333333</c:v>
                </c:pt>
                <c:pt idx="5809">
                  <c:v>20.544416666666667</c:v>
                </c:pt>
                <c:pt idx="5810">
                  <c:v>20.54795</c:v>
                </c:pt>
                <c:pt idx="5811">
                  <c:v>20.551483333333334</c:v>
                </c:pt>
                <c:pt idx="5812">
                  <c:v>20.555</c:v>
                </c:pt>
                <c:pt idx="5813">
                  <c:v>20.558516666666666</c:v>
                </c:pt>
                <c:pt idx="5814">
                  <c:v>20.562049999999999</c:v>
                </c:pt>
                <c:pt idx="5815">
                  <c:v>20.565583333333333</c:v>
                </c:pt>
                <c:pt idx="5816">
                  <c:v>20.569116666666666</c:v>
                </c:pt>
                <c:pt idx="5817">
                  <c:v>20.572649999999999</c:v>
                </c:pt>
                <c:pt idx="5818">
                  <c:v>20.576166666666666</c:v>
                </c:pt>
                <c:pt idx="5819">
                  <c:v>20.579683333333332</c:v>
                </c:pt>
                <c:pt idx="5820">
                  <c:v>20.583199999999998</c:v>
                </c:pt>
                <c:pt idx="5821">
                  <c:v>20.586716666666668</c:v>
                </c:pt>
                <c:pt idx="5822">
                  <c:v>20.590233333333334</c:v>
                </c:pt>
                <c:pt idx="5823">
                  <c:v>20.59375</c:v>
                </c:pt>
                <c:pt idx="5824">
                  <c:v>20.597300000000001</c:v>
                </c:pt>
                <c:pt idx="5825">
                  <c:v>20.600849999999998</c:v>
                </c:pt>
                <c:pt idx="5826">
                  <c:v>20.604399999999998</c:v>
                </c:pt>
                <c:pt idx="5827">
                  <c:v>20.607933333333335</c:v>
                </c:pt>
                <c:pt idx="5828">
                  <c:v>20.611466666666669</c:v>
                </c:pt>
                <c:pt idx="5829">
                  <c:v>20.615000000000002</c:v>
                </c:pt>
                <c:pt idx="5830">
                  <c:v>20.618550000000003</c:v>
                </c:pt>
                <c:pt idx="5831">
                  <c:v>20.6221</c:v>
                </c:pt>
                <c:pt idx="5832">
                  <c:v>20.62565</c:v>
                </c:pt>
                <c:pt idx="5833">
                  <c:v>20.629183333333334</c:v>
                </c:pt>
                <c:pt idx="5834">
                  <c:v>20.632716666666667</c:v>
                </c:pt>
                <c:pt idx="5835">
                  <c:v>20.63625</c:v>
                </c:pt>
                <c:pt idx="5836">
                  <c:v>20.639799999999997</c:v>
                </c:pt>
                <c:pt idx="5837">
                  <c:v>20.643350000000002</c:v>
                </c:pt>
                <c:pt idx="5838">
                  <c:v>20.646866666666664</c:v>
                </c:pt>
                <c:pt idx="5839">
                  <c:v>20.65038333333333</c:v>
                </c:pt>
                <c:pt idx="5840">
                  <c:v>20.6539</c:v>
                </c:pt>
                <c:pt idx="5841">
                  <c:v>20.657416666666666</c:v>
                </c:pt>
                <c:pt idx="5842">
                  <c:v>20.660933333333332</c:v>
                </c:pt>
                <c:pt idx="5843">
                  <c:v>20.664449999999999</c:v>
                </c:pt>
                <c:pt idx="5844">
                  <c:v>20.667983333333332</c:v>
                </c:pt>
                <c:pt idx="5845">
                  <c:v>20.671499999999998</c:v>
                </c:pt>
                <c:pt idx="5846">
                  <c:v>20.675016666666668</c:v>
                </c:pt>
                <c:pt idx="5847">
                  <c:v>20.678533333333334</c:v>
                </c:pt>
                <c:pt idx="5848">
                  <c:v>20.68205</c:v>
                </c:pt>
                <c:pt idx="5849">
                  <c:v>20.685566666666666</c:v>
                </c:pt>
                <c:pt idx="5850">
                  <c:v>20.689083333333333</c:v>
                </c:pt>
                <c:pt idx="5851">
                  <c:v>20.692600000000002</c:v>
                </c:pt>
                <c:pt idx="5852">
                  <c:v>20.696133333333332</c:v>
                </c:pt>
                <c:pt idx="5853">
                  <c:v>20.699666666666666</c:v>
                </c:pt>
                <c:pt idx="5854">
                  <c:v>20.703199999999999</c:v>
                </c:pt>
                <c:pt idx="5855">
                  <c:v>20.706733333333332</c:v>
                </c:pt>
                <c:pt idx="5856">
                  <c:v>20.710283333333333</c:v>
                </c:pt>
                <c:pt idx="5857">
                  <c:v>20.713833333333334</c:v>
                </c:pt>
                <c:pt idx="5858">
                  <c:v>20.717383333333331</c:v>
                </c:pt>
                <c:pt idx="5859">
                  <c:v>20.720916666666668</c:v>
                </c:pt>
                <c:pt idx="5860">
                  <c:v>20.724450000000001</c:v>
                </c:pt>
                <c:pt idx="5861">
                  <c:v>20.727983333333334</c:v>
                </c:pt>
                <c:pt idx="5862">
                  <c:v>20.731533333333335</c:v>
                </c:pt>
                <c:pt idx="5863">
                  <c:v>20.735083333333332</c:v>
                </c:pt>
                <c:pt idx="5864">
                  <c:v>20.738600000000002</c:v>
                </c:pt>
                <c:pt idx="5865">
                  <c:v>20.742116666666668</c:v>
                </c:pt>
                <c:pt idx="5866">
                  <c:v>20.745633333333334</c:v>
                </c:pt>
                <c:pt idx="5867">
                  <c:v>20.74915</c:v>
                </c:pt>
                <c:pt idx="5868">
                  <c:v>20.752666666666666</c:v>
                </c:pt>
                <c:pt idx="5869">
                  <c:v>20.756183333333336</c:v>
                </c:pt>
                <c:pt idx="5870">
                  <c:v>20.759716666666669</c:v>
                </c:pt>
                <c:pt idx="5871">
                  <c:v>20.763233333333336</c:v>
                </c:pt>
                <c:pt idx="5872">
                  <c:v>20.766750000000002</c:v>
                </c:pt>
                <c:pt idx="5873">
                  <c:v>20.770266666666664</c:v>
                </c:pt>
                <c:pt idx="5874">
                  <c:v>20.773783333333331</c:v>
                </c:pt>
                <c:pt idx="5875">
                  <c:v>20.7773</c:v>
                </c:pt>
                <c:pt idx="5876">
                  <c:v>20.780816666666666</c:v>
                </c:pt>
                <c:pt idx="5877">
                  <c:v>20.784333333333333</c:v>
                </c:pt>
                <c:pt idx="5878">
                  <c:v>20.787866666666666</c:v>
                </c:pt>
                <c:pt idx="5879">
                  <c:v>20.791399999999999</c:v>
                </c:pt>
                <c:pt idx="5880">
                  <c:v>20.794933333333333</c:v>
                </c:pt>
                <c:pt idx="5881">
                  <c:v>20.798466666666666</c:v>
                </c:pt>
                <c:pt idx="5882">
                  <c:v>20.802016666666667</c:v>
                </c:pt>
                <c:pt idx="5883">
                  <c:v>20.805566666666667</c:v>
                </c:pt>
                <c:pt idx="5884">
                  <c:v>20.809116666666668</c:v>
                </c:pt>
                <c:pt idx="5885">
                  <c:v>20.812650000000001</c:v>
                </c:pt>
                <c:pt idx="5886">
                  <c:v>20.816183333333335</c:v>
                </c:pt>
                <c:pt idx="5887">
                  <c:v>20.819716666666668</c:v>
                </c:pt>
                <c:pt idx="5888">
                  <c:v>20.823266666666665</c:v>
                </c:pt>
                <c:pt idx="5889">
                  <c:v>20.826816666666666</c:v>
                </c:pt>
                <c:pt idx="5890">
                  <c:v>20.830333333333332</c:v>
                </c:pt>
                <c:pt idx="5891">
                  <c:v>20.833849999999998</c:v>
                </c:pt>
                <c:pt idx="5892">
                  <c:v>20.837366666666664</c:v>
                </c:pt>
                <c:pt idx="5893">
                  <c:v>20.840883333333334</c:v>
                </c:pt>
                <c:pt idx="5894">
                  <c:v>20.8444</c:v>
                </c:pt>
                <c:pt idx="5895">
                  <c:v>20.847916666666666</c:v>
                </c:pt>
                <c:pt idx="5896">
                  <c:v>20.85145</c:v>
                </c:pt>
                <c:pt idx="5897">
                  <c:v>20.854966666666666</c:v>
                </c:pt>
                <c:pt idx="5898">
                  <c:v>20.858483333333332</c:v>
                </c:pt>
                <c:pt idx="5899">
                  <c:v>20.862000000000002</c:v>
                </c:pt>
                <c:pt idx="5900">
                  <c:v>20.865516666666668</c:v>
                </c:pt>
                <c:pt idx="5901">
                  <c:v>20.869033333333334</c:v>
                </c:pt>
                <c:pt idx="5902">
                  <c:v>20.87255</c:v>
                </c:pt>
                <c:pt idx="5903">
                  <c:v>20.876066666666667</c:v>
                </c:pt>
                <c:pt idx="5904">
                  <c:v>20.8796</c:v>
                </c:pt>
                <c:pt idx="5905">
                  <c:v>20.883133333333333</c:v>
                </c:pt>
                <c:pt idx="5906">
                  <c:v>20.886683333333334</c:v>
                </c:pt>
                <c:pt idx="5907">
                  <c:v>20.890233333333335</c:v>
                </c:pt>
                <c:pt idx="5908">
                  <c:v>20.893783333333332</c:v>
                </c:pt>
                <c:pt idx="5909">
                  <c:v>20.897333333333332</c:v>
                </c:pt>
                <c:pt idx="5910">
                  <c:v>20.900883333333336</c:v>
                </c:pt>
                <c:pt idx="5911">
                  <c:v>20.904433333333333</c:v>
                </c:pt>
                <c:pt idx="5912">
                  <c:v>20.907983333333334</c:v>
                </c:pt>
                <c:pt idx="5913">
                  <c:v>20.911533333333335</c:v>
                </c:pt>
                <c:pt idx="5914">
                  <c:v>20.915083333333332</c:v>
                </c:pt>
                <c:pt idx="5915">
                  <c:v>20.918633333333332</c:v>
                </c:pt>
                <c:pt idx="5916">
                  <c:v>20.922183333333333</c:v>
                </c:pt>
                <c:pt idx="5917">
                  <c:v>20.925750000000001</c:v>
                </c:pt>
                <c:pt idx="5918">
                  <c:v>20.929300000000001</c:v>
                </c:pt>
                <c:pt idx="5919">
                  <c:v>20.932849999999998</c:v>
                </c:pt>
                <c:pt idx="5920">
                  <c:v>20.936416666666666</c:v>
                </c:pt>
                <c:pt idx="5921">
                  <c:v>20.939966666666667</c:v>
                </c:pt>
                <c:pt idx="5922">
                  <c:v>20.943516666666667</c:v>
                </c:pt>
                <c:pt idx="5923">
                  <c:v>20.947083333333335</c:v>
                </c:pt>
                <c:pt idx="5924">
                  <c:v>20.950633333333332</c:v>
                </c:pt>
                <c:pt idx="5925">
                  <c:v>20.954183333333333</c:v>
                </c:pt>
                <c:pt idx="5926">
                  <c:v>20.957749999999997</c:v>
                </c:pt>
                <c:pt idx="5927">
                  <c:v>20.961300000000001</c:v>
                </c:pt>
                <c:pt idx="5928">
                  <c:v>20.964850000000002</c:v>
                </c:pt>
                <c:pt idx="5929">
                  <c:v>20.968416666666666</c:v>
                </c:pt>
                <c:pt idx="5930">
                  <c:v>20.971966666666667</c:v>
                </c:pt>
                <c:pt idx="5931">
                  <c:v>20.975516666666667</c:v>
                </c:pt>
                <c:pt idx="5932">
                  <c:v>20.979083333333332</c:v>
                </c:pt>
                <c:pt idx="5933">
                  <c:v>20.982633333333336</c:v>
                </c:pt>
                <c:pt idx="5934">
                  <c:v>20.986183333333333</c:v>
                </c:pt>
                <c:pt idx="5935">
                  <c:v>20.989750000000001</c:v>
                </c:pt>
                <c:pt idx="5936">
                  <c:v>20.993299999999998</c:v>
                </c:pt>
                <c:pt idx="5937">
                  <c:v>20.996849999999998</c:v>
                </c:pt>
                <c:pt idx="5938">
                  <c:v>21.00041666666667</c:v>
                </c:pt>
                <c:pt idx="5939">
                  <c:v>21.003966666666667</c:v>
                </c:pt>
                <c:pt idx="5940">
                  <c:v>21.007516666666668</c:v>
                </c:pt>
                <c:pt idx="5941">
                  <c:v>21.011083333333332</c:v>
                </c:pt>
                <c:pt idx="5942">
                  <c:v>21.014633333333332</c:v>
                </c:pt>
                <c:pt idx="5943">
                  <c:v>21.018183333333333</c:v>
                </c:pt>
                <c:pt idx="5944">
                  <c:v>21.021750000000001</c:v>
                </c:pt>
                <c:pt idx="5945">
                  <c:v>21.025300000000001</c:v>
                </c:pt>
                <c:pt idx="5946">
                  <c:v>21.028849999999998</c:v>
                </c:pt>
                <c:pt idx="5947">
                  <c:v>21.032416666666666</c:v>
                </c:pt>
                <c:pt idx="5948">
                  <c:v>21.035966666666663</c:v>
                </c:pt>
                <c:pt idx="5949">
                  <c:v>21.039516666666668</c:v>
                </c:pt>
                <c:pt idx="5950">
                  <c:v>21.043050000000001</c:v>
                </c:pt>
                <c:pt idx="5951">
                  <c:v>21.046600000000002</c:v>
                </c:pt>
                <c:pt idx="5952">
                  <c:v>21.050149999999999</c:v>
                </c:pt>
                <c:pt idx="5953">
                  <c:v>21.053683333333332</c:v>
                </c:pt>
                <c:pt idx="5954">
                  <c:v>21.057233333333333</c:v>
                </c:pt>
                <c:pt idx="5955">
                  <c:v>21.060766666666666</c:v>
                </c:pt>
                <c:pt idx="5956">
                  <c:v>21.064283333333332</c:v>
                </c:pt>
                <c:pt idx="5957">
                  <c:v>21.067816666666666</c:v>
                </c:pt>
                <c:pt idx="5958">
                  <c:v>21.071349999999999</c:v>
                </c:pt>
                <c:pt idx="5959">
                  <c:v>21.074883333333332</c:v>
                </c:pt>
                <c:pt idx="5960">
                  <c:v>21.078416666666666</c:v>
                </c:pt>
                <c:pt idx="5961">
                  <c:v>21.081949999999999</c:v>
                </c:pt>
                <c:pt idx="5962">
                  <c:v>21.085466666666665</c:v>
                </c:pt>
                <c:pt idx="5963">
                  <c:v>21.088999999999999</c:v>
                </c:pt>
                <c:pt idx="5964">
                  <c:v>21.092516666666665</c:v>
                </c:pt>
                <c:pt idx="5965">
                  <c:v>21.096049999999998</c:v>
                </c:pt>
                <c:pt idx="5966">
                  <c:v>21.099566666666664</c:v>
                </c:pt>
                <c:pt idx="5967">
                  <c:v>21.103099999999998</c:v>
                </c:pt>
                <c:pt idx="5968">
                  <c:v>21.106633333333331</c:v>
                </c:pt>
                <c:pt idx="5969">
                  <c:v>21.110166666666665</c:v>
                </c:pt>
                <c:pt idx="5970">
                  <c:v>21.113683333333331</c:v>
                </c:pt>
                <c:pt idx="5971">
                  <c:v>21.117216666666664</c:v>
                </c:pt>
                <c:pt idx="5972">
                  <c:v>21.120749999999997</c:v>
                </c:pt>
                <c:pt idx="5973">
                  <c:v>21.124283333333334</c:v>
                </c:pt>
                <c:pt idx="5974">
                  <c:v>21.127799999999997</c:v>
                </c:pt>
                <c:pt idx="5975">
                  <c:v>21.131333333333334</c:v>
                </c:pt>
                <c:pt idx="5976">
                  <c:v>21.134866666666667</c:v>
                </c:pt>
                <c:pt idx="5977">
                  <c:v>21.138400000000001</c:v>
                </c:pt>
                <c:pt idx="5978">
                  <c:v>21.141933333333334</c:v>
                </c:pt>
                <c:pt idx="5979">
                  <c:v>21.145483333333335</c:v>
                </c:pt>
                <c:pt idx="5980">
                  <c:v>21.149033333333332</c:v>
                </c:pt>
                <c:pt idx="5981">
                  <c:v>21.152583333333332</c:v>
                </c:pt>
                <c:pt idx="5982">
                  <c:v>21.156116666666666</c:v>
                </c:pt>
                <c:pt idx="5983">
                  <c:v>21.159649999999999</c:v>
                </c:pt>
                <c:pt idx="5984">
                  <c:v>21.163183333333333</c:v>
                </c:pt>
                <c:pt idx="5985">
                  <c:v>21.166733333333333</c:v>
                </c:pt>
                <c:pt idx="5986">
                  <c:v>21.170283333333334</c:v>
                </c:pt>
                <c:pt idx="5987">
                  <c:v>21.173800000000004</c:v>
                </c:pt>
                <c:pt idx="5988">
                  <c:v>21.177316666666666</c:v>
                </c:pt>
                <c:pt idx="5989">
                  <c:v>21.180833333333332</c:v>
                </c:pt>
                <c:pt idx="5990">
                  <c:v>21.184349999999998</c:v>
                </c:pt>
                <c:pt idx="5991">
                  <c:v>21.187866666666665</c:v>
                </c:pt>
                <c:pt idx="5992">
                  <c:v>21.191383333333331</c:v>
                </c:pt>
                <c:pt idx="5993">
                  <c:v>21.194916666666664</c:v>
                </c:pt>
                <c:pt idx="5994">
                  <c:v>21.198433333333334</c:v>
                </c:pt>
                <c:pt idx="5995">
                  <c:v>21.20195</c:v>
                </c:pt>
                <c:pt idx="5996">
                  <c:v>21.205466666666666</c:v>
                </c:pt>
                <c:pt idx="5997">
                  <c:v>21.208983333333332</c:v>
                </c:pt>
                <c:pt idx="5998">
                  <c:v>21.212499999999999</c:v>
                </c:pt>
                <c:pt idx="5999">
                  <c:v>21.216016666666668</c:v>
                </c:pt>
                <c:pt idx="6000">
                  <c:v>21.219533333333334</c:v>
                </c:pt>
                <c:pt idx="6001">
                  <c:v>21.223066666666668</c:v>
                </c:pt>
                <c:pt idx="6002">
                  <c:v>21.226600000000001</c:v>
                </c:pt>
                <c:pt idx="6003">
                  <c:v>21.230133333333335</c:v>
                </c:pt>
                <c:pt idx="6004">
                  <c:v>21.233666666666668</c:v>
                </c:pt>
                <c:pt idx="6005">
                  <c:v>21.237216666666665</c:v>
                </c:pt>
                <c:pt idx="6006">
                  <c:v>21.240766666666666</c:v>
                </c:pt>
                <c:pt idx="6007">
                  <c:v>21.24431666666667</c:v>
                </c:pt>
                <c:pt idx="6008">
                  <c:v>21.247850000000003</c:v>
                </c:pt>
                <c:pt idx="6009">
                  <c:v>21.251383333333333</c:v>
                </c:pt>
                <c:pt idx="6010">
                  <c:v>21.254916666666666</c:v>
                </c:pt>
                <c:pt idx="6011">
                  <c:v>21.258466666666667</c:v>
                </c:pt>
                <c:pt idx="6012">
                  <c:v>21.262016666666668</c:v>
                </c:pt>
                <c:pt idx="6013">
                  <c:v>21.265533333333334</c:v>
                </c:pt>
                <c:pt idx="6014">
                  <c:v>21.26905</c:v>
                </c:pt>
                <c:pt idx="6015">
                  <c:v>21.272566666666666</c:v>
                </c:pt>
                <c:pt idx="6016">
                  <c:v>21.276083333333336</c:v>
                </c:pt>
                <c:pt idx="6017">
                  <c:v>21.279600000000002</c:v>
                </c:pt>
                <c:pt idx="6018">
                  <c:v>21.283116666666668</c:v>
                </c:pt>
                <c:pt idx="6019">
                  <c:v>21.286650000000002</c:v>
                </c:pt>
                <c:pt idx="6020">
                  <c:v>21.290166666666668</c:v>
                </c:pt>
                <c:pt idx="6021">
                  <c:v>21.293683333333334</c:v>
                </c:pt>
                <c:pt idx="6022">
                  <c:v>21.2972</c:v>
                </c:pt>
                <c:pt idx="6023">
                  <c:v>21.300716666666666</c:v>
                </c:pt>
                <c:pt idx="6024">
                  <c:v>21.304233333333332</c:v>
                </c:pt>
                <c:pt idx="6025">
                  <c:v>21.307749999999999</c:v>
                </c:pt>
                <c:pt idx="6026">
                  <c:v>21.311266666666665</c:v>
                </c:pt>
                <c:pt idx="6027">
                  <c:v>21.314799999999998</c:v>
                </c:pt>
                <c:pt idx="6028">
                  <c:v>21.318333333333332</c:v>
                </c:pt>
                <c:pt idx="6029">
                  <c:v>21.321866666666665</c:v>
                </c:pt>
                <c:pt idx="6030">
                  <c:v>21.325399999999998</c:v>
                </c:pt>
                <c:pt idx="6031">
                  <c:v>21.328950000000003</c:v>
                </c:pt>
                <c:pt idx="6032">
                  <c:v>21.3325</c:v>
                </c:pt>
                <c:pt idx="6033">
                  <c:v>21.33605</c:v>
                </c:pt>
                <c:pt idx="6034">
                  <c:v>21.339583333333334</c:v>
                </c:pt>
                <c:pt idx="6035">
                  <c:v>21.343116666666667</c:v>
                </c:pt>
                <c:pt idx="6036">
                  <c:v>21.34665</c:v>
                </c:pt>
                <c:pt idx="6037">
                  <c:v>21.350199999999997</c:v>
                </c:pt>
                <c:pt idx="6038">
                  <c:v>21.353749999999998</c:v>
                </c:pt>
                <c:pt idx="6039">
                  <c:v>21.357266666666664</c:v>
                </c:pt>
                <c:pt idx="6040">
                  <c:v>21.360783333333334</c:v>
                </c:pt>
                <c:pt idx="6041">
                  <c:v>21.3643</c:v>
                </c:pt>
                <c:pt idx="6042">
                  <c:v>21.367816666666666</c:v>
                </c:pt>
                <c:pt idx="6043">
                  <c:v>21.371333333333332</c:v>
                </c:pt>
                <c:pt idx="6044">
                  <c:v>21.374849999999999</c:v>
                </c:pt>
                <c:pt idx="6045">
                  <c:v>21.378383333333332</c:v>
                </c:pt>
                <c:pt idx="6046">
                  <c:v>21.381899999999998</c:v>
                </c:pt>
                <c:pt idx="6047">
                  <c:v>21.385416666666668</c:v>
                </c:pt>
                <c:pt idx="6048">
                  <c:v>21.388933333333334</c:v>
                </c:pt>
                <c:pt idx="6049">
                  <c:v>21.39245</c:v>
                </c:pt>
                <c:pt idx="6050">
                  <c:v>21.395966666666666</c:v>
                </c:pt>
                <c:pt idx="6051">
                  <c:v>21.399483333333333</c:v>
                </c:pt>
                <c:pt idx="6052">
                  <c:v>21.403000000000002</c:v>
                </c:pt>
                <c:pt idx="6053">
                  <c:v>21.406533333333336</c:v>
                </c:pt>
                <c:pt idx="6054">
                  <c:v>21.410066666666669</c:v>
                </c:pt>
                <c:pt idx="6055">
                  <c:v>21.413599999999999</c:v>
                </c:pt>
                <c:pt idx="6056">
                  <c:v>21.417133333333332</c:v>
                </c:pt>
                <c:pt idx="6057">
                  <c:v>21.420683333333333</c:v>
                </c:pt>
                <c:pt idx="6058">
                  <c:v>21.424233333333333</c:v>
                </c:pt>
                <c:pt idx="6059">
                  <c:v>21.427783333333331</c:v>
                </c:pt>
                <c:pt idx="6060">
                  <c:v>21.431316666666664</c:v>
                </c:pt>
                <c:pt idx="6061">
                  <c:v>21.434849999999997</c:v>
                </c:pt>
                <c:pt idx="6062">
                  <c:v>21.438383333333334</c:v>
                </c:pt>
                <c:pt idx="6063">
                  <c:v>21.441933333333335</c:v>
                </c:pt>
                <c:pt idx="6064">
                  <c:v>21.445483333333335</c:v>
                </c:pt>
                <c:pt idx="6065">
                  <c:v>21.449033333333333</c:v>
                </c:pt>
                <c:pt idx="6066">
                  <c:v>21.4526</c:v>
                </c:pt>
                <c:pt idx="6067">
                  <c:v>21.456149999999997</c:v>
                </c:pt>
                <c:pt idx="6068">
                  <c:v>21.459700000000002</c:v>
                </c:pt>
                <c:pt idx="6069">
                  <c:v>21.463266666666666</c:v>
                </c:pt>
                <c:pt idx="6070">
                  <c:v>21.466816666666666</c:v>
                </c:pt>
                <c:pt idx="6071">
                  <c:v>21.470366666666667</c:v>
                </c:pt>
                <c:pt idx="6072">
                  <c:v>21.473933333333331</c:v>
                </c:pt>
                <c:pt idx="6073">
                  <c:v>21.477483333333332</c:v>
                </c:pt>
                <c:pt idx="6074">
                  <c:v>21.481033333333336</c:v>
                </c:pt>
                <c:pt idx="6075">
                  <c:v>21.4846</c:v>
                </c:pt>
                <c:pt idx="6076">
                  <c:v>21.488150000000001</c:v>
                </c:pt>
                <c:pt idx="6077">
                  <c:v>21.491699999999998</c:v>
                </c:pt>
                <c:pt idx="6078">
                  <c:v>21.495266666666666</c:v>
                </c:pt>
                <c:pt idx="6079">
                  <c:v>21.498816666666666</c:v>
                </c:pt>
                <c:pt idx="6080">
                  <c:v>21.502366666666667</c:v>
                </c:pt>
                <c:pt idx="6081">
                  <c:v>21.505933333333335</c:v>
                </c:pt>
                <c:pt idx="6082">
                  <c:v>21.509483333333332</c:v>
                </c:pt>
                <c:pt idx="6083">
                  <c:v>21.513033333333333</c:v>
                </c:pt>
                <c:pt idx="6084">
                  <c:v>21.5166</c:v>
                </c:pt>
                <c:pt idx="6085">
                  <c:v>21.520150000000001</c:v>
                </c:pt>
                <c:pt idx="6086">
                  <c:v>21.523700000000002</c:v>
                </c:pt>
                <c:pt idx="6087">
                  <c:v>21.527266666666666</c:v>
                </c:pt>
                <c:pt idx="6088">
                  <c:v>21.530816666666666</c:v>
                </c:pt>
                <c:pt idx="6089">
                  <c:v>21.534366666666664</c:v>
                </c:pt>
                <c:pt idx="6090">
                  <c:v>21.537933333333335</c:v>
                </c:pt>
                <c:pt idx="6091">
                  <c:v>21.541483333333336</c:v>
                </c:pt>
                <c:pt idx="6092">
                  <c:v>21.545033333333333</c:v>
                </c:pt>
                <c:pt idx="6093">
                  <c:v>21.5486</c:v>
                </c:pt>
                <c:pt idx="6094">
                  <c:v>21.552149999999997</c:v>
                </c:pt>
                <c:pt idx="6095">
                  <c:v>21.555700000000002</c:v>
                </c:pt>
                <c:pt idx="6096">
                  <c:v>21.559266666666666</c:v>
                </c:pt>
                <c:pt idx="6097">
                  <c:v>21.562816666666667</c:v>
                </c:pt>
                <c:pt idx="6098">
                  <c:v>21.566366666666667</c:v>
                </c:pt>
                <c:pt idx="6099">
                  <c:v>21.569933333333331</c:v>
                </c:pt>
                <c:pt idx="6100">
                  <c:v>21.573483333333336</c:v>
                </c:pt>
                <c:pt idx="6101">
                  <c:v>21.577033333333336</c:v>
                </c:pt>
                <c:pt idx="6102">
                  <c:v>21.5806</c:v>
                </c:pt>
                <c:pt idx="6103">
                  <c:v>21.584150000000001</c:v>
                </c:pt>
                <c:pt idx="6104">
                  <c:v>21.587699999999998</c:v>
                </c:pt>
                <c:pt idx="6105">
                  <c:v>21.591266666666669</c:v>
                </c:pt>
                <c:pt idx="6106">
                  <c:v>21.594816666666667</c:v>
                </c:pt>
                <c:pt idx="6107">
                  <c:v>21.598333333333336</c:v>
                </c:pt>
                <c:pt idx="6108">
                  <c:v>21.60186666666667</c:v>
                </c:pt>
                <c:pt idx="6109">
                  <c:v>21.605399999999999</c:v>
                </c:pt>
                <c:pt idx="6110">
                  <c:v>21.60895</c:v>
                </c:pt>
                <c:pt idx="6111">
                  <c:v>21.612483333333333</c:v>
                </c:pt>
                <c:pt idx="6112">
                  <c:v>21.616</c:v>
                </c:pt>
                <c:pt idx="6113">
                  <c:v>21.619533333333333</c:v>
                </c:pt>
                <c:pt idx="6114">
                  <c:v>21.623049999999999</c:v>
                </c:pt>
                <c:pt idx="6115">
                  <c:v>21.626583333333333</c:v>
                </c:pt>
                <c:pt idx="6116">
                  <c:v>21.630116666666666</c:v>
                </c:pt>
                <c:pt idx="6117">
                  <c:v>21.633633333333332</c:v>
                </c:pt>
                <c:pt idx="6118">
                  <c:v>21.637150000000002</c:v>
                </c:pt>
                <c:pt idx="6119">
                  <c:v>21.640699999999999</c:v>
                </c:pt>
                <c:pt idx="6120">
                  <c:v>21.644233333333332</c:v>
                </c:pt>
                <c:pt idx="6121">
                  <c:v>21.647766666666666</c:v>
                </c:pt>
                <c:pt idx="6122">
                  <c:v>21.651299999999999</c:v>
                </c:pt>
                <c:pt idx="6123">
                  <c:v>21.65485</c:v>
                </c:pt>
                <c:pt idx="6124">
                  <c:v>21.658366666666666</c:v>
                </c:pt>
                <c:pt idx="6125">
                  <c:v>21.661916666666666</c:v>
                </c:pt>
                <c:pt idx="6126">
                  <c:v>21.665433333333333</c:v>
                </c:pt>
                <c:pt idx="6127">
                  <c:v>21.668983333333333</c:v>
                </c:pt>
                <c:pt idx="6128">
                  <c:v>21.672499999999999</c:v>
                </c:pt>
                <c:pt idx="6129">
                  <c:v>21.67605</c:v>
                </c:pt>
                <c:pt idx="6130">
                  <c:v>21.679600000000001</c:v>
                </c:pt>
                <c:pt idx="6131">
                  <c:v>21.683133333333334</c:v>
                </c:pt>
                <c:pt idx="6132">
                  <c:v>21.686666666666667</c:v>
                </c:pt>
                <c:pt idx="6133">
                  <c:v>21.690200000000001</c:v>
                </c:pt>
                <c:pt idx="6134">
                  <c:v>21.693750000000001</c:v>
                </c:pt>
                <c:pt idx="6135">
                  <c:v>21.697299999999998</c:v>
                </c:pt>
                <c:pt idx="6136">
                  <c:v>21.700849999999999</c:v>
                </c:pt>
                <c:pt idx="6137">
                  <c:v>21.704383333333332</c:v>
                </c:pt>
                <c:pt idx="6138">
                  <c:v>21.707916666666666</c:v>
                </c:pt>
                <c:pt idx="6139">
                  <c:v>21.711449999999999</c:v>
                </c:pt>
                <c:pt idx="6140">
                  <c:v>21.715</c:v>
                </c:pt>
                <c:pt idx="6141">
                  <c:v>21.71855</c:v>
                </c:pt>
                <c:pt idx="6142">
                  <c:v>21.722066666666667</c:v>
                </c:pt>
                <c:pt idx="6143">
                  <c:v>21.725583333333336</c:v>
                </c:pt>
                <c:pt idx="6144">
                  <c:v>21.729100000000003</c:v>
                </c:pt>
                <c:pt idx="6145">
                  <c:v>21.732616666666669</c:v>
                </c:pt>
                <c:pt idx="6146">
                  <c:v>21.736133333333331</c:v>
                </c:pt>
                <c:pt idx="6147">
                  <c:v>21.739649999999997</c:v>
                </c:pt>
                <c:pt idx="6148">
                  <c:v>21.743183333333331</c:v>
                </c:pt>
                <c:pt idx="6149">
                  <c:v>21.746699999999997</c:v>
                </c:pt>
                <c:pt idx="6150">
                  <c:v>21.750216666666667</c:v>
                </c:pt>
                <c:pt idx="6151">
                  <c:v>21.753733333333333</c:v>
                </c:pt>
                <c:pt idx="6152">
                  <c:v>21.757249999999999</c:v>
                </c:pt>
                <c:pt idx="6153">
                  <c:v>21.760766666666665</c:v>
                </c:pt>
                <c:pt idx="6154">
                  <c:v>21.764283333333331</c:v>
                </c:pt>
                <c:pt idx="6155">
                  <c:v>21.767800000000001</c:v>
                </c:pt>
                <c:pt idx="6156">
                  <c:v>21.771333333333335</c:v>
                </c:pt>
                <c:pt idx="6157">
                  <c:v>21.774866666666664</c:v>
                </c:pt>
                <c:pt idx="6158">
                  <c:v>21.778399999999998</c:v>
                </c:pt>
                <c:pt idx="6159">
                  <c:v>21.781933333333331</c:v>
                </c:pt>
                <c:pt idx="6160">
                  <c:v>21.785483333333332</c:v>
                </c:pt>
                <c:pt idx="6161">
                  <c:v>21.789033333333336</c:v>
                </c:pt>
                <c:pt idx="6162">
                  <c:v>21.792583333333333</c:v>
                </c:pt>
                <c:pt idx="6163">
                  <c:v>21.796116666666666</c:v>
                </c:pt>
                <c:pt idx="6164">
                  <c:v>21.79965</c:v>
                </c:pt>
                <c:pt idx="6165">
                  <c:v>21.803183333333333</c:v>
                </c:pt>
                <c:pt idx="6166">
                  <c:v>21.806733333333334</c:v>
                </c:pt>
                <c:pt idx="6167">
                  <c:v>21.810283333333334</c:v>
                </c:pt>
                <c:pt idx="6168">
                  <c:v>21.813800000000001</c:v>
                </c:pt>
                <c:pt idx="6169">
                  <c:v>21.817316666666667</c:v>
                </c:pt>
                <c:pt idx="6170">
                  <c:v>21.820833333333333</c:v>
                </c:pt>
                <c:pt idx="6171">
                  <c:v>21.824349999999999</c:v>
                </c:pt>
                <c:pt idx="6172">
                  <c:v>21.827866666666669</c:v>
                </c:pt>
                <c:pt idx="6173">
                  <c:v>21.831383333333335</c:v>
                </c:pt>
                <c:pt idx="6174">
                  <c:v>21.834916666666668</c:v>
                </c:pt>
                <c:pt idx="6175">
                  <c:v>21.838433333333334</c:v>
                </c:pt>
                <c:pt idx="6176">
                  <c:v>21.841950000000001</c:v>
                </c:pt>
                <c:pt idx="6177">
                  <c:v>21.845466666666667</c:v>
                </c:pt>
                <c:pt idx="6178">
                  <c:v>21.848983333333333</c:v>
                </c:pt>
                <c:pt idx="6179">
                  <c:v>21.852500000000003</c:v>
                </c:pt>
                <c:pt idx="6180">
                  <c:v>21.856016666666669</c:v>
                </c:pt>
                <c:pt idx="6181">
                  <c:v>21.859533333333331</c:v>
                </c:pt>
                <c:pt idx="6182">
                  <c:v>21.863066666666668</c:v>
                </c:pt>
                <c:pt idx="6183">
                  <c:v>21.866600000000002</c:v>
                </c:pt>
                <c:pt idx="6184">
                  <c:v>21.870133333333335</c:v>
                </c:pt>
                <c:pt idx="6185">
                  <c:v>21.873666666666669</c:v>
                </c:pt>
                <c:pt idx="6186">
                  <c:v>21.877216666666666</c:v>
                </c:pt>
                <c:pt idx="6187">
                  <c:v>21.880766666666666</c:v>
                </c:pt>
                <c:pt idx="6188">
                  <c:v>21.884316666666667</c:v>
                </c:pt>
                <c:pt idx="6189">
                  <c:v>21.88785</c:v>
                </c:pt>
                <c:pt idx="6190">
                  <c:v>21.891383333333334</c:v>
                </c:pt>
                <c:pt idx="6191">
                  <c:v>21.894916666666667</c:v>
                </c:pt>
                <c:pt idx="6192">
                  <c:v>21.898466666666664</c:v>
                </c:pt>
                <c:pt idx="6193">
                  <c:v>21.902016666666668</c:v>
                </c:pt>
                <c:pt idx="6194">
                  <c:v>21.905533333333334</c:v>
                </c:pt>
                <c:pt idx="6195">
                  <c:v>21.909049999999997</c:v>
                </c:pt>
                <c:pt idx="6196">
                  <c:v>21.912566666666667</c:v>
                </c:pt>
                <c:pt idx="6197">
                  <c:v>21.916083333333333</c:v>
                </c:pt>
                <c:pt idx="6198">
                  <c:v>21.919599999999999</c:v>
                </c:pt>
                <c:pt idx="6199">
                  <c:v>21.923116666666665</c:v>
                </c:pt>
                <c:pt idx="6200">
                  <c:v>21.926649999999999</c:v>
                </c:pt>
                <c:pt idx="6201">
                  <c:v>21.930166666666665</c:v>
                </c:pt>
                <c:pt idx="6202">
                  <c:v>21.933683333333331</c:v>
                </c:pt>
                <c:pt idx="6203">
                  <c:v>21.937200000000001</c:v>
                </c:pt>
                <c:pt idx="6204">
                  <c:v>21.940716666666667</c:v>
                </c:pt>
                <c:pt idx="6205">
                  <c:v>21.944233333333333</c:v>
                </c:pt>
                <c:pt idx="6206">
                  <c:v>21.947749999999999</c:v>
                </c:pt>
                <c:pt idx="6207">
                  <c:v>21.951266666666665</c:v>
                </c:pt>
                <c:pt idx="6208">
                  <c:v>21.954799999999999</c:v>
                </c:pt>
                <c:pt idx="6209">
                  <c:v>21.958333333333332</c:v>
                </c:pt>
                <c:pt idx="6210">
                  <c:v>21.961866666666666</c:v>
                </c:pt>
                <c:pt idx="6211">
                  <c:v>21.965399999999999</c:v>
                </c:pt>
                <c:pt idx="6212">
                  <c:v>21.96895</c:v>
                </c:pt>
                <c:pt idx="6213">
                  <c:v>21.9725</c:v>
                </c:pt>
                <c:pt idx="6214">
                  <c:v>21.976050000000001</c:v>
                </c:pt>
                <c:pt idx="6215">
                  <c:v>21.979583333333334</c:v>
                </c:pt>
                <c:pt idx="6216">
                  <c:v>21.983116666666668</c:v>
                </c:pt>
                <c:pt idx="6217">
                  <c:v>21.986650000000001</c:v>
                </c:pt>
                <c:pt idx="6218">
                  <c:v>21.990200000000002</c:v>
                </c:pt>
                <c:pt idx="6219">
                  <c:v>21.993749999999999</c:v>
                </c:pt>
                <c:pt idx="6220">
                  <c:v>21.997266666666668</c:v>
                </c:pt>
                <c:pt idx="6221">
                  <c:v>22.000783333333334</c:v>
                </c:pt>
                <c:pt idx="6222">
                  <c:v>22.004300000000001</c:v>
                </c:pt>
                <c:pt idx="6223">
                  <c:v>22.007816666666667</c:v>
                </c:pt>
                <c:pt idx="6224">
                  <c:v>22.011333333333333</c:v>
                </c:pt>
                <c:pt idx="6225">
                  <c:v>22.014850000000003</c:v>
                </c:pt>
                <c:pt idx="6226">
                  <c:v>22.018383333333336</c:v>
                </c:pt>
                <c:pt idx="6227">
                  <c:v>22.021916666666666</c:v>
                </c:pt>
                <c:pt idx="6228">
                  <c:v>22.025433333333336</c:v>
                </c:pt>
                <c:pt idx="6229">
                  <c:v>22.028966666666669</c:v>
                </c:pt>
                <c:pt idx="6230">
                  <c:v>22.032500000000002</c:v>
                </c:pt>
                <c:pt idx="6231">
                  <c:v>22.036033333333332</c:v>
                </c:pt>
                <c:pt idx="6232">
                  <c:v>22.039566666666666</c:v>
                </c:pt>
                <c:pt idx="6233">
                  <c:v>22.043116666666666</c:v>
                </c:pt>
                <c:pt idx="6234">
                  <c:v>22.046666666666667</c:v>
                </c:pt>
                <c:pt idx="6235">
                  <c:v>22.050216666666664</c:v>
                </c:pt>
                <c:pt idx="6236">
                  <c:v>22.053749999999997</c:v>
                </c:pt>
                <c:pt idx="6237">
                  <c:v>22.057283333333331</c:v>
                </c:pt>
                <c:pt idx="6238">
                  <c:v>22.060816666666664</c:v>
                </c:pt>
                <c:pt idx="6239">
                  <c:v>22.064366666666668</c:v>
                </c:pt>
                <c:pt idx="6240">
                  <c:v>22.067916666666669</c:v>
                </c:pt>
                <c:pt idx="6241">
                  <c:v>22.071466666666666</c:v>
                </c:pt>
                <c:pt idx="6242">
                  <c:v>22.074999999999999</c:v>
                </c:pt>
                <c:pt idx="6243">
                  <c:v>22.07855</c:v>
                </c:pt>
                <c:pt idx="6244">
                  <c:v>22.082100000000001</c:v>
                </c:pt>
                <c:pt idx="6245">
                  <c:v>22.085649999999998</c:v>
                </c:pt>
                <c:pt idx="6246">
                  <c:v>22.089200000000002</c:v>
                </c:pt>
                <c:pt idx="6247">
                  <c:v>22.092766666666666</c:v>
                </c:pt>
                <c:pt idx="6248">
                  <c:v>22.096316666666667</c:v>
                </c:pt>
                <c:pt idx="6249">
                  <c:v>22.099866666666667</c:v>
                </c:pt>
                <c:pt idx="6250">
                  <c:v>22.103433333333331</c:v>
                </c:pt>
                <c:pt idx="6251">
                  <c:v>22.106983333333336</c:v>
                </c:pt>
                <c:pt idx="6252">
                  <c:v>22.110533333333333</c:v>
                </c:pt>
                <c:pt idx="6253">
                  <c:v>22.114100000000001</c:v>
                </c:pt>
                <c:pt idx="6254">
                  <c:v>22.117650000000001</c:v>
                </c:pt>
                <c:pt idx="6255">
                  <c:v>22.121199999999998</c:v>
                </c:pt>
                <c:pt idx="6256">
                  <c:v>22.12476666666667</c:v>
                </c:pt>
                <c:pt idx="6257">
                  <c:v>22.128316666666667</c:v>
                </c:pt>
                <c:pt idx="6258">
                  <c:v>22.131866666666667</c:v>
                </c:pt>
                <c:pt idx="6259">
                  <c:v>22.135433333333332</c:v>
                </c:pt>
                <c:pt idx="6260">
                  <c:v>22.138983333333332</c:v>
                </c:pt>
                <c:pt idx="6261">
                  <c:v>22.142533333333333</c:v>
                </c:pt>
                <c:pt idx="6262">
                  <c:v>22.146100000000001</c:v>
                </c:pt>
                <c:pt idx="6263">
                  <c:v>22.149650000000001</c:v>
                </c:pt>
                <c:pt idx="6264">
                  <c:v>22.153200000000002</c:v>
                </c:pt>
                <c:pt idx="6265">
                  <c:v>22.156766666666666</c:v>
                </c:pt>
                <c:pt idx="6266">
                  <c:v>22.160316666666667</c:v>
                </c:pt>
                <c:pt idx="6267">
                  <c:v>22.163866666666667</c:v>
                </c:pt>
                <c:pt idx="6268">
                  <c:v>22.167433333333335</c:v>
                </c:pt>
                <c:pt idx="6269">
                  <c:v>22.170983333333332</c:v>
                </c:pt>
                <c:pt idx="6270">
                  <c:v>22.174533333333333</c:v>
                </c:pt>
                <c:pt idx="6271">
                  <c:v>22.178099999999997</c:v>
                </c:pt>
                <c:pt idx="6272">
                  <c:v>22.181649999999998</c:v>
                </c:pt>
                <c:pt idx="6273">
                  <c:v>22.185200000000002</c:v>
                </c:pt>
                <c:pt idx="6274">
                  <c:v>22.188733333333335</c:v>
                </c:pt>
                <c:pt idx="6275">
                  <c:v>22.192283333333332</c:v>
                </c:pt>
                <c:pt idx="6276">
                  <c:v>22.195833333333333</c:v>
                </c:pt>
                <c:pt idx="6277">
                  <c:v>22.199383333333333</c:v>
                </c:pt>
                <c:pt idx="6278">
                  <c:v>22.202916666666667</c:v>
                </c:pt>
                <c:pt idx="6279">
                  <c:v>22.206466666666664</c:v>
                </c:pt>
                <c:pt idx="6280">
                  <c:v>22.210016666666668</c:v>
                </c:pt>
                <c:pt idx="6281">
                  <c:v>22.213566666666669</c:v>
                </c:pt>
                <c:pt idx="6282">
                  <c:v>22.217116666666666</c:v>
                </c:pt>
                <c:pt idx="6283">
                  <c:v>22.220683333333334</c:v>
                </c:pt>
                <c:pt idx="6284">
                  <c:v>22.224233333333334</c:v>
                </c:pt>
                <c:pt idx="6285">
                  <c:v>22.227783333333331</c:v>
                </c:pt>
                <c:pt idx="6286">
                  <c:v>22.231350000000003</c:v>
                </c:pt>
                <c:pt idx="6287">
                  <c:v>22.2349</c:v>
                </c:pt>
                <c:pt idx="6288">
                  <c:v>22.23845</c:v>
                </c:pt>
                <c:pt idx="6289">
                  <c:v>22.241983333333334</c:v>
                </c:pt>
                <c:pt idx="6290">
                  <c:v>22.245533333333334</c:v>
                </c:pt>
                <c:pt idx="6291">
                  <c:v>22.249066666666668</c:v>
                </c:pt>
                <c:pt idx="6292">
                  <c:v>22.252616666666665</c:v>
                </c:pt>
                <c:pt idx="6293">
                  <c:v>22.256149999999998</c:v>
                </c:pt>
                <c:pt idx="6294">
                  <c:v>22.259666666666664</c:v>
                </c:pt>
                <c:pt idx="6295">
                  <c:v>22.263199999999998</c:v>
                </c:pt>
                <c:pt idx="6296">
                  <c:v>22.266733333333331</c:v>
                </c:pt>
                <c:pt idx="6297">
                  <c:v>22.270249999999997</c:v>
                </c:pt>
                <c:pt idx="6298">
                  <c:v>22.273783333333331</c:v>
                </c:pt>
                <c:pt idx="6299">
                  <c:v>22.277316666666664</c:v>
                </c:pt>
                <c:pt idx="6300">
                  <c:v>22.28083333333333</c:v>
                </c:pt>
                <c:pt idx="6301">
                  <c:v>22.28435</c:v>
                </c:pt>
                <c:pt idx="6302">
                  <c:v>22.287899999999997</c:v>
                </c:pt>
                <c:pt idx="6303">
                  <c:v>22.291450000000001</c:v>
                </c:pt>
                <c:pt idx="6304">
                  <c:v>22.294966666666667</c:v>
                </c:pt>
                <c:pt idx="6305">
                  <c:v>22.298483333333333</c:v>
                </c:pt>
                <c:pt idx="6306">
                  <c:v>22.302</c:v>
                </c:pt>
                <c:pt idx="6307">
                  <c:v>22.305516666666666</c:v>
                </c:pt>
                <c:pt idx="6308">
                  <c:v>22.309033333333332</c:v>
                </c:pt>
                <c:pt idx="6309">
                  <c:v>22.312549999999998</c:v>
                </c:pt>
                <c:pt idx="6310">
                  <c:v>22.316066666666664</c:v>
                </c:pt>
                <c:pt idx="6311">
                  <c:v>22.319599999999998</c:v>
                </c:pt>
                <c:pt idx="6312">
                  <c:v>22.323133333333331</c:v>
                </c:pt>
                <c:pt idx="6313">
                  <c:v>22.326666666666664</c:v>
                </c:pt>
                <c:pt idx="6314">
                  <c:v>22.330199999999998</c:v>
                </c:pt>
                <c:pt idx="6315">
                  <c:v>22.333750000000002</c:v>
                </c:pt>
                <c:pt idx="6316">
                  <c:v>22.337300000000003</c:v>
                </c:pt>
                <c:pt idx="6317">
                  <c:v>22.34085</c:v>
                </c:pt>
                <c:pt idx="6318">
                  <c:v>22.344383333333333</c:v>
                </c:pt>
                <c:pt idx="6319">
                  <c:v>22.347916666666666</c:v>
                </c:pt>
                <c:pt idx="6320">
                  <c:v>22.35145</c:v>
                </c:pt>
                <c:pt idx="6321">
                  <c:v>22.355</c:v>
                </c:pt>
                <c:pt idx="6322">
                  <c:v>22.358549999999997</c:v>
                </c:pt>
                <c:pt idx="6323">
                  <c:v>22.362066666666667</c:v>
                </c:pt>
                <c:pt idx="6324">
                  <c:v>22.365583333333333</c:v>
                </c:pt>
                <c:pt idx="6325">
                  <c:v>22.3691</c:v>
                </c:pt>
                <c:pt idx="6326">
                  <c:v>22.372616666666666</c:v>
                </c:pt>
                <c:pt idx="6327">
                  <c:v>22.376133333333332</c:v>
                </c:pt>
                <c:pt idx="6328">
                  <c:v>22.379650000000002</c:v>
                </c:pt>
                <c:pt idx="6329">
                  <c:v>22.383183333333331</c:v>
                </c:pt>
                <c:pt idx="6330">
                  <c:v>22.386700000000001</c:v>
                </c:pt>
                <c:pt idx="6331">
                  <c:v>22.390216666666667</c:v>
                </c:pt>
                <c:pt idx="6332">
                  <c:v>22.393733333333333</c:v>
                </c:pt>
                <c:pt idx="6333">
                  <c:v>22.39725</c:v>
                </c:pt>
                <c:pt idx="6334">
                  <c:v>22.400766666666666</c:v>
                </c:pt>
                <c:pt idx="6335">
                  <c:v>22.404283333333336</c:v>
                </c:pt>
                <c:pt idx="6336">
                  <c:v>22.407800000000002</c:v>
                </c:pt>
                <c:pt idx="6337">
                  <c:v>22.411333333333335</c:v>
                </c:pt>
                <c:pt idx="6338">
                  <c:v>22.414866666666668</c:v>
                </c:pt>
                <c:pt idx="6339">
                  <c:v>22.418400000000002</c:v>
                </c:pt>
                <c:pt idx="6340">
                  <c:v>22.421933333333335</c:v>
                </c:pt>
                <c:pt idx="6341">
                  <c:v>22.425483333333332</c:v>
                </c:pt>
                <c:pt idx="6342">
                  <c:v>22.429033333333333</c:v>
                </c:pt>
                <c:pt idx="6343">
                  <c:v>22.432583333333334</c:v>
                </c:pt>
                <c:pt idx="6344">
                  <c:v>22.436116666666667</c:v>
                </c:pt>
                <c:pt idx="6345">
                  <c:v>22.439649999999997</c:v>
                </c:pt>
                <c:pt idx="6346">
                  <c:v>22.44318333333333</c:v>
                </c:pt>
                <c:pt idx="6347">
                  <c:v>22.446733333333334</c:v>
                </c:pt>
                <c:pt idx="6348">
                  <c:v>22.450283333333335</c:v>
                </c:pt>
                <c:pt idx="6349">
                  <c:v>22.453800000000001</c:v>
                </c:pt>
                <c:pt idx="6350">
                  <c:v>22.457316666666667</c:v>
                </c:pt>
                <c:pt idx="6351">
                  <c:v>22.460833333333333</c:v>
                </c:pt>
                <c:pt idx="6352">
                  <c:v>22.464350000000003</c:v>
                </c:pt>
                <c:pt idx="6353">
                  <c:v>22.467866666666666</c:v>
                </c:pt>
                <c:pt idx="6354">
                  <c:v>22.471383333333332</c:v>
                </c:pt>
                <c:pt idx="6355">
                  <c:v>22.474916666666665</c:v>
                </c:pt>
                <c:pt idx="6356">
                  <c:v>22.478433333333331</c:v>
                </c:pt>
                <c:pt idx="6357">
                  <c:v>22.481949999999998</c:v>
                </c:pt>
                <c:pt idx="6358">
                  <c:v>22.485466666666664</c:v>
                </c:pt>
                <c:pt idx="6359">
                  <c:v>22.488983333333334</c:v>
                </c:pt>
                <c:pt idx="6360">
                  <c:v>22.4925</c:v>
                </c:pt>
                <c:pt idx="6361">
                  <c:v>22.496016666666666</c:v>
                </c:pt>
                <c:pt idx="6362">
                  <c:v>22.499533333333332</c:v>
                </c:pt>
                <c:pt idx="6363">
                  <c:v>22.503066666666665</c:v>
                </c:pt>
                <c:pt idx="6364">
                  <c:v>22.506599999999999</c:v>
                </c:pt>
                <c:pt idx="6365">
                  <c:v>22.510133333333332</c:v>
                </c:pt>
                <c:pt idx="6366">
                  <c:v>22.513666666666666</c:v>
                </c:pt>
                <c:pt idx="6367">
                  <c:v>22.517216666666666</c:v>
                </c:pt>
                <c:pt idx="6368">
                  <c:v>22.520766666666667</c:v>
                </c:pt>
                <c:pt idx="6369">
                  <c:v>22.524316666666667</c:v>
                </c:pt>
                <c:pt idx="6370">
                  <c:v>22.527850000000001</c:v>
                </c:pt>
                <c:pt idx="6371">
                  <c:v>22.531383333333334</c:v>
                </c:pt>
                <c:pt idx="6372">
                  <c:v>22.534916666666668</c:v>
                </c:pt>
                <c:pt idx="6373">
                  <c:v>22.538466666666668</c:v>
                </c:pt>
                <c:pt idx="6374">
                  <c:v>22.542016666666665</c:v>
                </c:pt>
                <c:pt idx="6375">
                  <c:v>22.545533333333331</c:v>
                </c:pt>
                <c:pt idx="6376">
                  <c:v>22.549050000000001</c:v>
                </c:pt>
                <c:pt idx="6377">
                  <c:v>22.552566666666667</c:v>
                </c:pt>
                <c:pt idx="6378">
                  <c:v>22.556083333333333</c:v>
                </c:pt>
                <c:pt idx="6379">
                  <c:v>22.5596</c:v>
                </c:pt>
                <c:pt idx="6380">
                  <c:v>22.563116666666666</c:v>
                </c:pt>
                <c:pt idx="6381">
                  <c:v>22.566649999999999</c:v>
                </c:pt>
                <c:pt idx="6382">
                  <c:v>22.570183333333333</c:v>
                </c:pt>
                <c:pt idx="6383">
                  <c:v>22.573699999999999</c:v>
                </c:pt>
                <c:pt idx="6384">
                  <c:v>22.577233333333332</c:v>
                </c:pt>
                <c:pt idx="6385">
                  <c:v>22.580766666666666</c:v>
                </c:pt>
                <c:pt idx="6386">
                  <c:v>22.584299999999999</c:v>
                </c:pt>
                <c:pt idx="6387">
                  <c:v>22.587833333333332</c:v>
                </c:pt>
                <c:pt idx="6388">
                  <c:v>22.591383333333333</c:v>
                </c:pt>
                <c:pt idx="6389">
                  <c:v>22.594899999999999</c:v>
                </c:pt>
                <c:pt idx="6390">
                  <c:v>22.59845</c:v>
                </c:pt>
                <c:pt idx="6391">
                  <c:v>22.601999999999997</c:v>
                </c:pt>
                <c:pt idx="6392">
                  <c:v>22.605550000000001</c:v>
                </c:pt>
                <c:pt idx="6393">
                  <c:v>22.609083333333334</c:v>
                </c:pt>
                <c:pt idx="6394">
                  <c:v>22.612633333333335</c:v>
                </c:pt>
                <c:pt idx="6395">
                  <c:v>22.616183333333332</c:v>
                </c:pt>
                <c:pt idx="6396">
                  <c:v>22.619733333333333</c:v>
                </c:pt>
                <c:pt idx="6397">
                  <c:v>22.623266666666666</c:v>
                </c:pt>
                <c:pt idx="6398">
                  <c:v>22.626816666666667</c:v>
                </c:pt>
                <c:pt idx="6399">
                  <c:v>22.630366666666664</c:v>
                </c:pt>
                <c:pt idx="6400">
                  <c:v>22.633916666666668</c:v>
                </c:pt>
                <c:pt idx="6401">
                  <c:v>22.637466666666668</c:v>
                </c:pt>
                <c:pt idx="6402">
                  <c:v>22.641033333333333</c:v>
                </c:pt>
                <c:pt idx="6403">
                  <c:v>22.644583333333333</c:v>
                </c:pt>
                <c:pt idx="6404">
                  <c:v>22.64813333333333</c:v>
                </c:pt>
                <c:pt idx="6405">
                  <c:v>22.651700000000002</c:v>
                </c:pt>
                <c:pt idx="6406">
                  <c:v>22.655250000000002</c:v>
                </c:pt>
                <c:pt idx="6407">
                  <c:v>22.658799999999999</c:v>
                </c:pt>
                <c:pt idx="6408">
                  <c:v>22.662366666666667</c:v>
                </c:pt>
                <c:pt idx="6409">
                  <c:v>22.665916666666664</c:v>
                </c:pt>
                <c:pt idx="6410">
                  <c:v>22.669466666666665</c:v>
                </c:pt>
                <c:pt idx="6411">
                  <c:v>22.673033333333333</c:v>
                </c:pt>
                <c:pt idx="6412">
                  <c:v>22.676583333333333</c:v>
                </c:pt>
                <c:pt idx="6413">
                  <c:v>22.680133333333334</c:v>
                </c:pt>
                <c:pt idx="6414">
                  <c:v>22.683699999999998</c:v>
                </c:pt>
                <c:pt idx="6415">
                  <c:v>22.687249999999999</c:v>
                </c:pt>
                <c:pt idx="6416">
                  <c:v>22.690800000000003</c:v>
                </c:pt>
                <c:pt idx="6417">
                  <c:v>22.694366666666667</c:v>
                </c:pt>
                <c:pt idx="6418">
                  <c:v>22.697916666666668</c:v>
                </c:pt>
                <c:pt idx="6419">
                  <c:v>22.701466666666665</c:v>
                </c:pt>
                <c:pt idx="6420">
                  <c:v>22.705033333333333</c:v>
                </c:pt>
                <c:pt idx="6421">
                  <c:v>22.708583333333333</c:v>
                </c:pt>
                <c:pt idx="6422">
                  <c:v>22.712133333333334</c:v>
                </c:pt>
                <c:pt idx="6423">
                  <c:v>22.715700000000002</c:v>
                </c:pt>
                <c:pt idx="6424">
                  <c:v>22.719249999999999</c:v>
                </c:pt>
                <c:pt idx="6425">
                  <c:v>22.722799999999999</c:v>
                </c:pt>
                <c:pt idx="6426">
                  <c:v>22.726366666666667</c:v>
                </c:pt>
                <c:pt idx="6427">
                  <c:v>22.729916666666668</c:v>
                </c:pt>
                <c:pt idx="6428">
                  <c:v>22.733466666666668</c:v>
                </c:pt>
                <c:pt idx="6429">
                  <c:v>22.737033333333333</c:v>
                </c:pt>
                <c:pt idx="6430">
                  <c:v>22.740583333333333</c:v>
                </c:pt>
                <c:pt idx="6431">
                  <c:v>22.74413333333333</c:v>
                </c:pt>
                <c:pt idx="6432">
                  <c:v>22.747666666666664</c:v>
                </c:pt>
                <c:pt idx="6433">
                  <c:v>22.751216666666668</c:v>
                </c:pt>
                <c:pt idx="6434">
                  <c:v>22.754750000000001</c:v>
                </c:pt>
                <c:pt idx="6435">
                  <c:v>22.758300000000002</c:v>
                </c:pt>
                <c:pt idx="6436">
                  <c:v>22.761849999999999</c:v>
                </c:pt>
                <c:pt idx="6437">
                  <c:v>22.7654</c:v>
                </c:pt>
                <c:pt idx="6438">
                  <c:v>22.76895</c:v>
                </c:pt>
                <c:pt idx="6439">
                  <c:v>22.772499999999997</c:v>
                </c:pt>
                <c:pt idx="6440">
                  <c:v>22.776050000000001</c:v>
                </c:pt>
                <c:pt idx="6441">
                  <c:v>22.779616666666666</c:v>
                </c:pt>
                <c:pt idx="6442">
                  <c:v>22.783166666666666</c:v>
                </c:pt>
                <c:pt idx="6443">
                  <c:v>22.786716666666667</c:v>
                </c:pt>
                <c:pt idx="6444">
                  <c:v>22.790283333333331</c:v>
                </c:pt>
                <c:pt idx="6445">
                  <c:v>22.793833333333335</c:v>
                </c:pt>
                <c:pt idx="6446">
                  <c:v>22.797383333333336</c:v>
                </c:pt>
                <c:pt idx="6447">
                  <c:v>22.800916666666669</c:v>
                </c:pt>
                <c:pt idx="6448">
                  <c:v>22.804466666666666</c:v>
                </c:pt>
                <c:pt idx="6449">
                  <c:v>22.808</c:v>
                </c:pt>
                <c:pt idx="6450">
                  <c:v>22.811533333333333</c:v>
                </c:pt>
                <c:pt idx="6451">
                  <c:v>22.815083333333334</c:v>
                </c:pt>
                <c:pt idx="6452">
                  <c:v>22.818633333333331</c:v>
                </c:pt>
                <c:pt idx="6453">
                  <c:v>22.822150000000001</c:v>
                </c:pt>
                <c:pt idx="6454">
                  <c:v>22.825666666666667</c:v>
                </c:pt>
                <c:pt idx="6455">
                  <c:v>22.829216666666664</c:v>
                </c:pt>
                <c:pt idx="6456">
                  <c:v>22.832733333333334</c:v>
                </c:pt>
                <c:pt idx="6457">
                  <c:v>22.836266666666667</c:v>
                </c:pt>
                <c:pt idx="6458">
                  <c:v>22.8398</c:v>
                </c:pt>
                <c:pt idx="6459">
                  <c:v>22.843316666666666</c:v>
                </c:pt>
                <c:pt idx="6460">
                  <c:v>22.846833333333333</c:v>
                </c:pt>
                <c:pt idx="6461">
                  <c:v>22.850349999999999</c:v>
                </c:pt>
                <c:pt idx="6462">
                  <c:v>22.853866666666665</c:v>
                </c:pt>
                <c:pt idx="6463">
                  <c:v>22.857383333333335</c:v>
                </c:pt>
                <c:pt idx="6464">
                  <c:v>22.860900000000001</c:v>
                </c:pt>
                <c:pt idx="6465">
                  <c:v>22.864416666666667</c:v>
                </c:pt>
                <c:pt idx="6466">
                  <c:v>22.86795</c:v>
                </c:pt>
                <c:pt idx="6467">
                  <c:v>22.871466666666667</c:v>
                </c:pt>
                <c:pt idx="6468">
                  <c:v>22.874983333333333</c:v>
                </c:pt>
                <c:pt idx="6469">
                  <c:v>22.878533333333333</c:v>
                </c:pt>
                <c:pt idx="6470">
                  <c:v>22.882066666666667</c:v>
                </c:pt>
                <c:pt idx="6471">
                  <c:v>22.8856</c:v>
                </c:pt>
                <c:pt idx="6472">
                  <c:v>22.889133333333334</c:v>
                </c:pt>
                <c:pt idx="6473">
                  <c:v>22.892683333333331</c:v>
                </c:pt>
                <c:pt idx="6474">
                  <c:v>22.896233333333331</c:v>
                </c:pt>
                <c:pt idx="6475">
                  <c:v>22.899783333333335</c:v>
                </c:pt>
                <c:pt idx="6476">
                  <c:v>22.903316666666669</c:v>
                </c:pt>
                <c:pt idx="6477">
                  <c:v>22.906850000000002</c:v>
                </c:pt>
                <c:pt idx="6478">
                  <c:v>22.910383333333336</c:v>
                </c:pt>
                <c:pt idx="6479">
                  <c:v>22.913933333333333</c:v>
                </c:pt>
                <c:pt idx="6480">
                  <c:v>22.917483333333333</c:v>
                </c:pt>
                <c:pt idx="6481">
                  <c:v>22.920999999999999</c:v>
                </c:pt>
                <c:pt idx="6482">
                  <c:v>22.924516666666666</c:v>
                </c:pt>
                <c:pt idx="6483">
                  <c:v>22.928033333333335</c:v>
                </c:pt>
                <c:pt idx="6484">
                  <c:v>22.931550000000001</c:v>
                </c:pt>
                <c:pt idx="6485">
                  <c:v>22.935066666666668</c:v>
                </c:pt>
                <c:pt idx="6486">
                  <c:v>22.938583333333334</c:v>
                </c:pt>
                <c:pt idx="6487">
                  <c:v>22.942116666666667</c:v>
                </c:pt>
                <c:pt idx="6488">
                  <c:v>22.945633333333333</c:v>
                </c:pt>
                <c:pt idx="6489">
                  <c:v>22.949149999999999</c:v>
                </c:pt>
                <c:pt idx="6490">
                  <c:v>22.952666666666669</c:v>
                </c:pt>
                <c:pt idx="6491">
                  <c:v>22.956183333333335</c:v>
                </c:pt>
                <c:pt idx="6492">
                  <c:v>22.959700000000002</c:v>
                </c:pt>
                <c:pt idx="6493">
                  <c:v>22.963216666666664</c:v>
                </c:pt>
                <c:pt idx="6494">
                  <c:v>22.96673333333333</c:v>
                </c:pt>
                <c:pt idx="6495">
                  <c:v>22.970266666666664</c:v>
                </c:pt>
                <c:pt idx="6496">
                  <c:v>22.973800000000001</c:v>
                </c:pt>
                <c:pt idx="6497">
                  <c:v>22.977333333333334</c:v>
                </c:pt>
                <c:pt idx="6498">
                  <c:v>22.980866666666667</c:v>
                </c:pt>
                <c:pt idx="6499">
                  <c:v>22.984416666666668</c:v>
                </c:pt>
                <c:pt idx="6500">
                  <c:v>22.987966666666669</c:v>
                </c:pt>
                <c:pt idx="6501">
                  <c:v>22.991516666666666</c:v>
                </c:pt>
                <c:pt idx="6502">
                  <c:v>22.995049999999999</c:v>
                </c:pt>
                <c:pt idx="6503">
                  <c:v>22.998583333333332</c:v>
                </c:pt>
                <c:pt idx="6504">
                  <c:v>23.002116666666666</c:v>
                </c:pt>
                <c:pt idx="6505">
                  <c:v>23.005666666666666</c:v>
                </c:pt>
                <c:pt idx="6506">
                  <c:v>23.009216666666667</c:v>
                </c:pt>
                <c:pt idx="6507">
                  <c:v>23.012733333333333</c:v>
                </c:pt>
                <c:pt idx="6508">
                  <c:v>23.016249999999999</c:v>
                </c:pt>
                <c:pt idx="6509">
                  <c:v>23.019766666666666</c:v>
                </c:pt>
                <c:pt idx="6510">
                  <c:v>23.023283333333332</c:v>
                </c:pt>
                <c:pt idx="6511">
                  <c:v>23.026799999999998</c:v>
                </c:pt>
                <c:pt idx="6512">
                  <c:v>23.030316666666668</c:v>
                </c:pt>
                <c:pt idx="6513">
                  <c:v>23.033849999999997</c:v>
                </c:pt>
                <c:pt idx="6514">
                  <c:v>23.037366666666667</c:v>
                </c:pt>
                <c:pt idx="6515">
                  <c:v>23.040883333333333</c:v>
                </c:pt>
                <c:pt idx="6516">
                  <c:v>23.0444</c:v>
                </c:pt>
                <c:pt idx="6517">
                  <c:v>23.047916666666666</c:v>
                </c:pt>
                <c:pt idx="6518">
                  <c:v>23.051433333333332</c:v>
                </c:pt>
                <c:pt idx="6519">
                  <c:v>23.054950000000002</c:v>
                </c:pt>
                <c:pt idx="6520">
                  <c:v>23.058466666666668</c:v>
                </c:pt>
                <c:pt idx="6521">
                  <c:v>23.062000000000001</c:v>
                </c:pt>
                <c:pt idx="6522">
                  <c:v>23.065533333333335</c:v>
                </c:pt>
                <c:pt idx="6523">
                  <c:v>23.069066666666668</c:v>
                </c:pt>
                <c:pt idx="6524">
                  <c:v>23.072600000000001</c:v>
                </c:pt>
                <c:pt idx="6525">
                  <c:v>23.076149999999998</c:v>
                </c:pt>
                <c:pt idx="6526">
                  <c:v>23.079699999999999</c:v>
                </c:pt>
                <c:pt idx="6527">
                  <c:v>23.08325</c:v>
                </c:pt>
                <c:pt idx="6528">
                  <c:v>23.086783333333337</c:v>
                </c:pt>
                <c:pt idx="6529">
                  <c:v>23.09031666666667</c:v>
                </c:pt>
                <c:pt idx="6530">
                  <c:v>23.09385</c:v>
                </c:pt>
                <c:pt idx="6531">
                  <c:v>23.0974</c:v>
                </c:pt>
                <c:pt idx="6532">
                  <c:v>23.100950000000001</c:v>
                </c:pt>
                <c:pt idx="6533">
                  <c:v>23.104466666666667</c:v>
                </c:pt>
                <c:pt idx="6534">
                  <c:v>23.107983333333333</c:v>
                </c:pt>
                <c:pt idx="6535">
                  <c:v>23.111499999999999</c:v>
                </c:pt>
                <c:pt idx="6536">
                  <c:v>23.115016666666669</c:v>
                </c:pt>
                <c:pt idx="6537">
                  <c:v>23.118533333333335</c:v>
                </c:pt>
                <c:pt idx="6538">
                  <c:v>23.122066666666669</c:v>
                </c:pt>
                <c:pt idx="6539">
                  <c:v>23.125600000000002</c:v>
                </c:pt>
                <c:pt idx="6540">
                  <c:v>23.129116666666668</c:v>
                </c:pt>
                <c:pt idx="6541">
                  <c:v>23.132650000000002</c:v>
                </c:pt>
                <c:pt idx="6542">
                  <c:v>23.136166666666668</c:v>
                </c:pt>
                <c:pt idx="6543">
                  <c:v>23.139700000000001</c:v>
                </c:pt>
                <c:pt idx="6544">
                  <c:v>23.143233333333335</c:v>
                </c:pt>
                <c:pt idx="6545">
                  <c:v>23.146766666666668</c:v>
                </c:pt>
                <c:pt idx="6546">
                  <c:v>23.150316666666665</c:v>
                </c:pt>
                <c:pt idx="6547">
                  <c:v>23.153866666666666</c:v>
                </c:pt>
                <c:pt idx="6548">
                  <c:v>23.157416666666666</c:v>
                </c:pt>
                <c:pt idx="6549">
                  <c:v>23.16095</c:v>
                </c:pt>
                <c:pt idx="6550">
                  <c:v>23.164483333333333</c:v>
                </c:pt>
                <c:pt idx="6551">
                  <c:v>23.168016666666666</c:v>
                </c:pt>
                <c:pt idx="6552">
                  <c:v>23.171566666666667</c:v>
                </c:pt>
                <c:pt idx="6553">
                  <c:v>23.175116666666668</c:v>
                </c:pt>
                <c:pt idx="6554">
                  <c:v>23.178666666666668</c:v>
                </c:pt>
                <c:pt idx="6555">
                  <c:v>23.182200000000002</c:v>
                </c:pt>
                <c:pt idx="6556">
                  <c:v>23.185749999999999</c:v>
                </c:pt>
                <c:pt idx="6557">
                  <c:v>23.189299999999999</c:v>
                </c:pt>
                <c:pt idx="6558">
                  <c:v>23.19285</c:v>
                </c:pt>
                <c:pt idx="6559">
                  <c:v>23.196400000000001</c:v>
                </c:pt>
                <c:pt idx="6560">
                  <c:v>23.199966666666668</c:v>
                </c:pt>
                <c:pt idx="6561">
                  <c:v>23.203516666666665</c:v>
                </c:pt>
                <c:pt idx="6562">
                  <c:v>23.207066666666666</c:v>
                </c:pt>
                <c:pt idx="6563">
                  <c:v>23.21063333333333</c:v>
                </c:pt>
                <c:pt idx="6564">
                  <c:v>23.214183333333335</c:v>
                </c:pt>
                <c:pt idx="6565">
                  <c:v>23.217733333333335</c:v>
                </c:pt>
                <c:pt idx="6566">
                  <c:v>23.221299999999999</c:v>
                </c:pt>
                <c:pt idx="6567">
                  <c:v>23.22485</c:v>
                </c:pt>
                <c:pt idx="6568">
                  <c:v>23.228400000000001</c:v>
                </c:pt>
                <c:pt idx="6569">
                  <c:v>23.231966666666665</c:v>
                </c:pt>
                <c:pt idx="6570">
                  <c:v>23.235516666666669</c:v>
                </c:pt>
                <c:pt idx="6571">
                  <c:v>23.239066666666666</c:v>
                </c:pt>
                <c:pt idx="6572">
                  <c:v>23.242633333333334</c:v>
                </c:pt>
                <c:pt idx="6573">
                  <c:v>23.246183333333331</c:v>
                </c:pt>
                <c:pt idx="6574">
                  <c:v>23.249733333333332</c:v>
                </c:pt>
                <c:pt idx="6575">
                  <c:v>23.253300000000003</c:v>
                </c:pt>
                <c:pt idx="6576">
                  <c:v>23.25685</c:v>
                </c:pt>
                <c:pt idx="6577">
                  <c:v>23.260400000000001</c:v>
                </c:pt>
                <c:pt idx="6578">
                  <c:v>23.263966666666665</c:v>
                </c:pt>
                <c:pt idx="6579">
                  <c:v>23.267516666666666</c:v>
                </c:pt>
                <c:pt idx="6580">
                  <c:v>23.271066666666666</c:v>
                </c:pt>
                <c:pt idx="6581">
                  <c:v>23.274600000000003</c:v>
                </c:pt>
                <c:pt idx="6582">
                  <c:v>23.27815</c:v>
                </c:pt>
                <c:pt idx="6583">
                  <c:v>23.281700000000001</c:v>
                </c:pt>
                <c:pt idx="6584">
                  <c:v>23.285250000000001</c:v>
                </c:pt>
                <c:pt idx="6585">
                  <c:v>23.288799999999998</c:v>
                </c:pt>
                <c:pt idx="6586">
                  <c:v>23.292349999999999</c:v>
                </c:pt>
                <c:pt idx="6587">
                  <c:v>23.2959</c:v>
                </c:pt>
                <c:pt idx="6588">
                  <c:v>23.29945</c:v>
                </c:pt>
                <c:pt idx="6589">
                  <c:v>23.303000000000001</c:v>
                </c:pt>
                <c:pt idx="6590">
                  <c:v>23.306550000000001</c:v>
                </c:pt>
                <c:pt idx="6591">
                  <c:v>23.310099999999998</c:v>
                </c:pt>
                <c:pt idx="6592">
                  <c:v>23.313649999999999</c:v>
                </c:pt>
                <c:pt idx="6593">
                  <c:v>23.317216666666663</c:v>
                </c:pt>
                <c:pt idx="6594">
                  <c:v>23.320766666666668</c:v>
                </c:pt>
                <c:pt idx="6595">
                  <c:v>23.324316666666668</c:v>
                </c:pt>
                <c:pt idx="6596">
                  <c:v>23.327850000000002</c:v>
                </c:pt>
                <c:pt idx="6597">
                  <c:v>23.331399999999999</c:v>
                </c:pt>
                <c:pt idx="6598">
                  <c:v>23.334933333333332</c:v>
                </c:pt>
                <c:pt idx="6599">
                  <c:v>23.338466666666665</c:v>
                </c:pt>
                <c:pt idx="6600">
                  <c:v>23.342016666666666</c:v>
                </c:pt>
                <c:pt idx="6601">
                  <c:v>23.345533333333332</c:v>
                </c:pt>
                <c:pt idx="6602">
                  <c:v>23.349066666666666</c:v>
                </c:pt>
                <c:pt idx="6603">
                  <c:v>23.352599999999999</c:v>
                </c:pt>
                <c:pt idx="6604">
                  <c:v>23.356116666666665</c:v>
                </c:pt>
                <c:pt idx="6605">
                  <c:v>23.359649999999998</c:v>
                </c:pt>
                <c:pt idx="6606">
                  <c:v>23.363183333333332</c:v>
                </c:pt>
                <c:pt idx="6607">
                  <c:v>23.366733333333332</c:v>
                </c:pt>
                <c:pt idx="6608">
                  <c:v>23.370266666666666</c:v>
                </c:pt>
                <c:pt idx="6609">
                  <c:v>23.373800000000003</c:v>
                </c:pt>
                <c:pt idx="6610">
                  <c:v>23.377316666666665</c:v>
                </c:pt>
                <c:pt idx="6611">
                  <c:v>23.380850000000002</c:v>
                </c:pt>
                <c:pt idx="6612">
                  <c:v>23.384366666666665</c:v>
                </c:pt>
                <c:pt idx="6613">
                  <c:v>23.387899999999998</c:v>
                </c:pt>
                <c:pt idx="6614">
                  <c:v>23.391433333333335</c:v>
                </c:pt>
                <c:pt idx="6615">
                  <c:v>23.394966666666669</c:v>
                </c:pt>
                <c:pt idx="6616">
                  <c:v>23.398483333333335</c:v>
                </c:pt>
                <c:pt idx="6617">
                  <c:v>23.401999999999997</c:v>
                </c:pt>
                <c:pt idx="6618">
                  <c:v>23.405516666666664</c:v>
                </c:pt>
                <c:pt idx="6619">
                  <c:v>23.409033333333333</c:v>
                </c:pt>
                <c:pt idx="6620">
                  <c:v>23.412583333333334</c:v>
                </c:pt>
                <c:pt idx="6621">
                  <c:v>23.416133333333335</c:v>
                </c:pt>
                <c:pt idx="6622">
                  <c:v>23.419666666666668</c:v>
                </c:pt>
                <c:pt idx="6623">
                  <c:v>23.423200000000001</c:v>
                </c:pt>
                <c:pt idx="6624">
                  <c:v>23.426733333333335</c:v>
                </c:pt>
                <c:pt idx="6625">
                  <c:v>23.430283333333332</c:v>
                </c:pt>
                <c:pt idx="6626">
                  <c:v>23.433833333333332</c:v>
                </c:pt>
                <c:pt idx="6627">
                  <c:v>23.437383333333333</c:v>
                </c:pt>
                <c:pt idx="6628">
                  <c:v>23.440916666666666</c:v>
                </c:pt>
                <c:pt idx="6629">
                  <c:v>23.44445</c:v>
                </c:pt>
                <c:pt idx="6630">
                  <c:v>23.447983333333333</c:v>
                </c:pt>
                <c:pt idx="6631">
                  <c:v>23.451533333333334</c:v>
                </c:pt>
                <c:pt idx="6632">
                  <c:v>23.455083333333334</c:v>
                </c:pt>
                <c:pt idx="6633">
                  <c:v>23.458600000000001</c:v>
                </c:pt>
                <c:pt idx="6634">
                  <c:v>23.462116666666667</c:v>
                </c:pt>
                <c:pt idx="6635">
                  <c:v>23.465633333333336</c:v>
                </c:pt>
                <c:pt idx="6636">
                  <c:v>23.469149999999999</c:v>
                </c:pt>
                <c:pt idx="6637">
                  <c:v>23.472666666666665</c:v>
                </c:pt>
                <c:pt idx="6638">
                  <c:v>23.476183333333331</c:v>
                </c:pt>
                <c:pt idx="6639">
                  <c:v>23.479716666666665</c:v>
                </c:pt>
                <c:pt idx="6640">
                  <c:v>23.483233333333331</c:v>
                </c:pt>
                <c:pt idx="6641">
                  <c:v>23.486749999999997</c:v>
                </c:pt>
                <c:pt idx="6642">
                  <c:v>23.490266666666667</c:v>
                </c:pt>
                <c:pt idx="6643">
                  <c:v>23.493783333333333</c:v>
                </c:pt>
                <c:pt idx="6644">
                  <c:v>23.497299999999999</c:v>
                </c:pt>
                <c:pt idx="6645">
                  <c:v>23.500816666666665</c:v>
                </c:pt>
                <c:pt idx="6646">
                  <c:v>23.504333333333332</c:v>
                </c:pt>
                <c:pt idx="6647">
                  <c:v>23.507866666666665</c:v>
                </c:pt>
                <c:pt idx="6648">
                  <c:v>23.511399999999998</c:v>
                </c:pt>
                <c:pt idx="6649">
                  <c:v>23.514933333333332</c:v>
                </c:pt>
                <c:pt idx="6650">
                  <c:v>23.518466666666665</c:v>
                </c:pt>
                <c:pt idx="6651">
                  <c:v>23.522016666666666</c:v>
                </c:pt>
                <c:pt idx="6652">
                  <c:v>23.52556666666667</c:v>
                </c:pt>
                <c:pt idx="6653">
                  <c:v>23.529116666666667</c:v>
                </c:pt>
                <c:pt idx="6654">
                  <c:v>23.53265</c:v>
                </c:pt>
                <c:pt idx="6655">
                  <c:v>23.536183333333334</c:v>
                </c:pt>
                <c:pt idx="6656">
                  <c:v>23.539716666666667</c:v>
                </c:pt>
                <c:pt idx="6657">
                  <c:v>23.543266666666668</c:v>
                </c:pt>
                <c:pt idx="6658">
                  <c:v>23.546816666666665</c:v>
                </c:pt>
                <c:pt idx="6659">
                  <c:v>23.550333333333334</c:v>
                </c:pt>
                <c:pt idx="6660">
                  <c:v>23.553850000000001</c:v>
                </c:pt>
                <c:pt idx="6661">
                  <c:v>23.557366666666667</c:v>
                </c:pt>
                <c:pt idx="6662">
                  <c:v>23.560883333333333</c:v>
                </c:pt>
                <c:pt idx="6663">
                  <c:v>23.564399999999999</c:v>
                </c:pt>
                <c:pt idx="6664">
                  <c:v>23.567916666666669</c:v>
                </c:pt>
                <c:pt idx="6665">
                  <c:v>23.571450000000002</c:v>
                </c:pt>
                <c:pt idx="6666">
                  <c:v>23.574966666666668</c:v>
                </c:pt>
                <c:pt idx="6667">
                  <c:v>23.578483333333335</c:v>
                </c:pt>
                <c:pt idx="6668">
                  <c:v>23.582000000000001</c:v>
                </c:pt>
                <c:pt idx="6669">
                  <c:v>23.585516666666667</c:v>
                </c:pt>
                <c:pt idx="6670">
                  <c:v>23.589033333333337</c:v>
                </c:pt>
                <c:pt idx="6671">
                  <c:v>23.592550000000003</c:v>
                </c:pt>
                <c:pt idx="6672">
                  <c:v>23.596066666666665</c:v>
                </c:pt>
                <c:pt idx="6673">
                  <c:v>23.599600000000002</c:v>
                </c:pt>
                <c:pt idx="6674">
                  <c:v>23.603133333333336</c:v>
                </c:pt>
                <c:pt idx="6675">
                  <c:v>23.606666666666669</c:v>
                </c:pt>
                <c:pt idx="6676">
                  <c:v>23.610200000000003</c:v>
                </c:pt>
                <c:pt idx="6677">
                  <c:v>23.61375</c:v>
                </c:pt>
                <c:pt idx="6678">
                  <c:v>23.6173</c:v>
                </c:pt>
                <c:pt idx="6679">
                  <c:v>23.620850000000001</c:v>
                </c:pt>
                <c:pt idx="6680">
                  <c:v>23.624383333333334</c:v>
                </c:pt>
                <c:pt idx="6681">
                  <c:v>23.627916666666668</c:v>
                </c:pt>
                <c:pt idx="6682">
                  <c:v>23.631449999999997</c:v>
                </c:pt>
                <c:pt idx="6683">
                  <c:v>23.634999999999998</c:v>
                </c:pt>
                <c:pt idx="6684">
                  <c:v>23.638550000000002</c:v>
                </c:pt>
                <c:pt idx="6685">
                  <c:v>23.642066666666665</c:v>
                </c:pt>
                <c:pt idx="6686">
                  <c:v>23.645583333333331</c:v>
                </c:pt>
                <c:pt idx="6687">
                  <c:v>23.649099999999997</c:v>
                </c:pt>
                <c:pt idx="6688">
                  <c:v>23.652616666666667</c:v>
                </c:pt>
                <c:pt idx="6689">
                  <c:v>23.656133333333333</c:v>
                </c:pt>
                <c:pt idx="6690">
                  <c:v>23.659649999999999</c:v>
                </c:pt>
                <c:pt idx="6691">
                  <c:v>23.663183333333333</c:v>
                </c:pt>
                <c:pt idx="6692">
                  <c:v>23.666699999999999</c:v>
                </c:pt>
                <c:pt idx="6693">
                  <c:v>23.670216666666665</c:v>
                </c:pt>
                <c:pt idx="6694">
                  <c:v>23.673733333333335</c:v>
                </c:pt>
                <c:pt idx="6695">
                  <c:v>23.677250000000001</c:v>
                </c:pt>
                <c:pt idx="6696">
                  <c:v>23.680766666666667</c:v>
                </c:pt>
                <c:pt idx="6697">
                  <c:v>23.684316666666668</c:v>
                </c:pt>
                <c:pt idx="6698">
                  <c:v>23.687833333333334</c:v>
                </c:pt>
                <c:pt idx="6699">
                  <c:v>23.691383333333331</c:v>
                </c:pt>
                <c:pt idx="6700">
                  <c:v>23.694933333333331</c:v>
                </c:pt>
                <c:pt idx="6701">
                  <c:v>23.698466666666665</c:v>
                </c:pt>
                <c:pt idx="6702">
                  <c:v>23.702016666666669</c:v>
                </c:pt>
                <c:pt idx="6703">
                  <c:v>23.705566666666666</c:v>
                </c:pt>
                <c:pt idx="6704">
                  <c:v>23.709116666666667</c:v>
                </c:pt>
                <c:pt idx="6705">
                  <c:v>23.712666666666667</c:v>
                </c:pt>
                <c:pt idx="6706">
                  <c:v>23.716233333333332</c:v>
                </c:pt>
                <c:pt idx="6707">
                  <c:v>23.719783333333332</c:v>
                </c:pt>
                <c:pt idx="6708">
                  <c:v>23.723333333333336</c:v>
                </c:pt>
                <c:pt idx="6709">
                  <c:v>23.726900000000001</c:v>
                </c:pt>
                <c:pt idx="6710">
                  <c:v>23.730450000000001</c:v>
                </c:pt>
                <c:pt idx="6711">
                  <c:v>23.733999999999998</c:v>
                </c:pt>
                <c:pt idx="6712">
                  <c:v>23.737566666666666</c:v>
                </c:pt>
                <c:pt idx="6713">
                  <c:v>23.741116666666667</c:v>
                </c:pt>
                <c:pt idx="6714">
                  <c:v>23.744666666666667</c:v>
                </c:pt>
                <c:pt idx="6715">
                  <c:v>23.748233333333335</c:v>
                </c:pt>
                <c:pt idx="6716">
                  <c:v>23.751783333333332</c:v>
                </c:pt>
                <c:pt idx="6717">
                  <c:v>23.755333333333333</c:v>
                </c:pt>
                <c:pt idx="6718">
                  <c:v>23.758900000000001</c:v>
                </c:pt>
                <c:pt idx="6719">
                  <c:v>23.762450000000001</c:v>
                </c:pt>
                <c:pt idx="6720">
                  <c:v>23.766000000000002</c:v>
                </c:pt>
                <c:pt idx="6721">
                  <c:v>23.769566666666666</c:v>
                </c:pt>
                <c:pt idx="6722">
                  <c:v>23.773116666666667</c:v>
                </c:pt>
                <c:pt idx="6723">
                  <c:v>23.776666666666664</c:v>
                </c:pt>
                <c:pt idx="6724">
                  <c:v>23.780233333333335</c:v>
                </c:pt>
                <c:pt idx="6725">
                  <c:v>23.783783333333336</c:v>
                </c:pt>
                <c:pt idx="6726">
                  <c:v>23.787333333333333</c:v>
                </c:pt>
                <c:pt idx="6727">
                  <c:v>23.790900000000001</c:v>
                </c:pt>
                <c:pt idx="6728">
                  <c:v>23.794449999999998</c:v>
                </c:pt>
                <c:pt idx="6729">
                  <c:v>23.798000000000002</c:v>
                </c:pt>
                <c:pt idx="6730">
                  <c:v>23.801566666666666</c:v>
                </c:pt>
                <c:pt idx="6731">
                  <c:v>23.805116666666667</c:v>
                </c:pt>
                <c:pt idx="6732">
                  <c:v>23.808666666666667</c:v>
                </c:pt>
                <c:pt idx="6733">
                  <c:v>23.812233333333332</c:v>
                </c:pt>
                <c:pt idx="6734">
                  <c:v>23.815783333333332</c:v>
                </c:pt>
                <c:pt idx="6735">
                  <c:v>23.819333333333336</c:v>
                </c:pt>
                <c:pt idx="6736">
                  <c:v>23.822900000000001</c:v>
                </c:pt>
                <c:pt idx="6737">
                  <c:v>23.826450000000001</c:v>
                </c:pt>
                <c:pt idx="6738">
                  <c:v>23.83</c:v>
                </c:pt>
                <c:pt idx="6739">
                  <c:v>23.833566666666666</c:v>
                </c:pt>
                <c:pt idx="6740">
                  <c:v>23.837116666666667</c:v>
                </c:pt>
                <c:pt idx="6741">
                  <c:v>23.840666666666667</c:v>
                </c:pt>
                <c:pt idx="6742">
                  <c:v>23.844233333333332</c:v>
                </c:pt>
                <c:pt idx="6743">
                  <c:v>23.847783333333332</c:v>
                </c:pt>
                <c:pt idx="6744">
                  <c:v>23.851333333333333</c:v>
                </c:pt>
                <c:pt idx="6745">
                  <c:v>23.854900000000001</c:v>
                </c:pt>
                <c:pt idx="6746">
                  <c:v>23.858450000000001</c:v>
                </c:pt>
                <c:pt idx="6747">
                  <c:v>23.862000000000002</c:v>
                </c:pt>
                <c:pt idx="6748">
                  <c:v>23.865566666666666</c:v>
                </c:pt>
                <c:pt idx="6749">
                  <c:v>23.869116666666667</c:v>
                </c:pt>
                <c:pt idx="6750">
                  <c:v>23.872666666666664</c:v>
                </c:pt>
                <c:pt idx="6751">
                  <c:v>23.876233333333335</c:v>
                </c:pt>
                <c:pt idx="6752">
                  <c:v>23.879783333333332</c:v>
                </c:pt>
                <c:pt idx="6753">
                  <c:v>23.883333333333333</c:v>
                </c:pt>
                <c:pt idx="6754">
                  <c:v>23.886866666666666</c:v>
                </c:pt>
                <c:pt idx="6755">
                  <c:v>23.890416666666667</c:v>
                </c:pt>
                <c:pt idx="6756">
                  <c:v>23.893966666666664</c:v>
                </c:pt>
                <c:pt idx="6757">
                  <c:v>23.897516666666668</c:v>
                </c:pt>
                <c:pt idx="6758">
                  <c:v>23.901066666666669</c:v>
                </c:pt>
                <c:pt idx="6759">
                  <c:v>23.904616666666666</c:v>
                </c:pt>
                <c:pt idx="6760">
                  <c:v>23.908166666666666</c:v>
                </c:pt>
                <c:pt idx="6761">
                  <c:v>23.9117</c:v>
                </c:pt>
                <c:pt idx="6762">
                  <c:v>23.91525</c:v>
                </c:pt>
                <c:pt idx="6763">
                  <c:v>23.918783333333334</c:v>
                </c:pt>
                <c:pt idx="6764">
                  <c:v>23.922316666666667</c:v>
                </c:pt>
                <c:pt idx="6765">
                  <c:v>23.925866666666664</c:v>
                </c:pt>
                <c:pt idx="6766">
                  <c:v>23.929399999999998</c:v>
                </c:pt>
                <c:pt idx="6767">
                  <c:v>23.932950000000002</c:v>
                </c:pt>
                <c:pt idx="6768">
                  <c:v>23.936466666666668</c:v>
                </c:pt>
                <c:pt idx="6769">
                  <c:v>23.939983333333331</c:v>
                </c:pt>
                <c:pt idx="6770">
                  <c:v>23.943533333333335</c:v>
                </c:pt>
                <c:pt idx="6771">
                  <c:v>23.947050000000001</c:v>
                </c:pt>
                <c:pt idx="6772">
                  <c:v>23.950583333333334</c:v>
                </c:pt>
                <c:pt idx="6773">
                  <c:v>23.954116666666668</c:v>
                </c:pt>
                <c:pt idx="6774">
                  <c:v>23.957633333333334</c:v>
                </c:pt>
                <c:pt idx="6775">
                  <c:v>23.961166666666667</c:v>
                </c:pt>
                <c:pt idx="6776">
                  <c:v>23.964700000000001</c:v>
                </c:pt>
                <c:pt idx="6777">
                  <c:v>23.968216666666667</c:v>
                </c:pt>
                <c:pt idx="6778">
                  <c:v>23.971733333333336</c:v>
                </c:pt>
                <c:pt idx="6779">
                  <c:v>23.975283333333334</c:v>
                </c:pt>
                <c:pt idx="6780">
                  <c:v>23.9788</c:v>
                </c:pt>
                <c:pt idx="6781">
                  <c:v>23.982316666666669</c:v>
                </c:pt>
                <c:pt idx="6782">
                  <c:v>23.985833333333336</c:v>
                </c:pt>
                <c:pt idx="6783">
                  <c:v>23.989350000000002</c:v>
                </c:pt>
                <c:pt idx="6784">
                  <c:v>23.992866666666664</c:v>
                </c:pt>
                <c:pt idx="6785">
                  <c:v>23.996400000000001</c:v>
                </c:pt>
                <c:pt idx="6786">
                  <c:v>23.999933333333335</c:v>
                </c:pt>
                <c:pt idx="6787">
                  <c:v>24.003466666666668</c:v>
                </c:pt>
                <c:pt idx="6788">
                  <c:v>24.007000000000001</c:v>
                </c:pt>
                <c:pt idx="6789">
                  <c:v>24.010550000000002</c:v>
                </c:pt>
                <c:pt idx="6790">
                  <c:v>24.014099999999999</c:v>
                </c:pt>
                <c:pt idx="6791">
                  <c:v>24.01765</c:v>
                </c:pt>
                <c:pt idx="6792">
                  <c:v>24.021183333333333</c:v>
                </c:pt>
                <c:pt idx="6793">
                  <c:v>24.024716666666666</c:v>
                </c:pt>
                <c:pt idx="6794">
                  <c:v>24.02825</c:v>
                </c:pt>
                <c:pt idx="6795">
                  <c:v>24.031799999999997</c:v>
                </c:pt>
                <c:pt idx="6796">
                  <c:v>24.035350000000001</c:v>
                </c:pt>
                <c:pt idx="6797">
                  <c:v>24.038866666666667</c:v>
                </c:pt>
                <c:pt idx="6798">
                  <c:v>24.04238333333333</c:v>
                </c:pt>
                <c:pt idx="6799">
                  <c:v>24.0459</c:v>
                </c:pt>
                <c:pt idx="6800">
                  <c:v>24.049416666666666</c:v>
                </c:pt>
                <c:pt idx="6801">
                  <c:v>24.052933333333332</c:v>
                </c:pt>
                <c:pt idx="6802">
                  <c:v>24.056449999999998</c:v>
                </c:pt>
                <c:pt idx="6803">
                  <c:v>24.059983333333332</c:v>
                </c:pt>
                <c:pt idx="6804">
                  <c:v>24.063499999999998</c:v>
                </c:pt>
                <c:pt idx="6805">
                  <c:v>24.067016666666667</c:v>
                </c:pt>
                <c:pt idx="6806">
                  <c:v>24.070533333333334</c:v>
                </c:pt>
                <c:pt idx="6807">
                  <c:v>24.07405</c:v>
                </c:pt>
                <c:pt idx="6808">
                  <c:v>24.077566666666666</c:v>
                </c:pt>
                <c:pt idx="6809">
                  <c:v>24.081083333333332</c:v>
                </c:pt>
                <c:pt idx="6810">
                  <c:v>24.084600000000002</c:v>
                </c:pt>
                <c:pt idx="6811">
                  <c:v>24.088133333333335</c:v>
                </c:pt>
                <c:pt idx="6812">
                  <c:v>24.091666666666665</c:v>
                </c:pt>
                <c:pt idx="6813">
                  <c:v>24.095199999999998</c:v>
                </c:pt>
                <c:pt idx="6814">
                  <c:v>24.098733333333332</c:v>
                </c:pt>
                <c:pt idx="6815">
                  <c:v>24.102283333333332</c:v>
                </c:pt>
                <c:pt idx="6816">
                  <c:v>24.105833333333333</c:v>
                </c:pt>
                <c:pt idx="6817">
                  <c:v>24.109383333333334</c:v>
                </c:pt>
                <c:pt idx="6818">
                  <c:v>24.112916666666667</c:v>
                </c:pt>
                <c:pt idx="6819">
                  <c:v>24.11645</c:v>
                </c:pt>
                <c:pt idx="6820">
                  <c:v>24.119983333333334</c:v>
                </c:pt>
                <c:pt idx="6821">
                  <c:v>24.123533333333334</c:v>
                </c:pt>
                <c:pt idx="6822">
                  <c:v>24.127083333333335</c:v>
                </c:pt>
                <c:pt idx="6823">
                  <c:v>24.130600000000001</c:v>
                </c:pt>
                <c:pt idx="6824">
                  <c:v>24.134116666666667</c:v>
                </c:pt>
                <c:pt idx="6825">
                  <c:v>24.137633333333333</c:v>
                </c:pt>
                <c:pt idx="6826">
                  <c:v>24.14115</c:v>
                </c:pt>
                <c:pt idx="6827">
                  <c:v>24.144666666666669</c:v>
                </c:pt>
                <c:pt idx="6828">
                  <c:v>24.148183333333336</c:v>
                </c:pt>
                <c:pt idx="6829">
                  <c:v>24.151716666666669</c:v>
                </c:pt>
                <c:pt idx="6830">
                  <c:v>24.155233333333335</c:v>
                </c:pt>
                <c:pt idx="6831">
                  <c:v>24.158750000000001</c:v>
                </c:pt>
                <c:pt idx="6832">
                  <c:v>24.162266666666667</c:v>
                </c:pt>
                <c:pt idx="6833">
                  <c:v>24.16578333333333</c:v>
                </c:pt>
                <c:pt idx="6834">
                  <c:v>24.1693</c:v>
                </c:pt>
                <c:pt idx="6835">
                  <c:v>24.172816666666666</c:v>
                </c:pt>
                <c:pt idx="6836">
                  <c:v>24.176333333333332</c:v>
                </c:pt>
                <c:pt idx="6837">
                  <c:v>24.179866666666666</c:v>
                </c:pt>
                <c:pt idx="6838">
                  <c:v>24.183399999999999</c:v>
                </c:pt>
                <c:pt idx="6839">
                  <c:v>24.186933333333332</c:v>
                </c:pt>
                <c:pt idx="6840">
                  <c:v>24.190466666666669</c:v>
                </c:pt>
                <c:pt idx="6841">
                  <c:v>24.194016666666666</c:v>
                </c:pt>
                <c:pt idx="6842">
                  <c:v>24.197566666666667</c:v>
                </c:pt>
                <c:pt idx="6843">
                  <c:v>24.201116666666667</c:v>
                </c:pt>
                <c:pt idx="6844">
                  <c:v>24.204650000000001</c:v>
                </c:pt>
                <c:pt idx="6845">
                  <c:v>24.208183333333334</c:v>
                </c:pt>
                <c:pt idx="6846">
                  <c:v>24.211716666666668</c:v>
                </c:pt>
                <c:pt idx="6847">
                  <c:v>24.215266666666665</c:v>
                </c:pt>
                <c:pt idx="6848">
                  <c:v>24.218816666666665</c:v>
                </c:pt>
                <c:pt idx="6849">
                  <c:v>24.222333333333331</c:v>
                </c:pt>
                <c:pt idx="6850">
                  <c:v>24.225849999999998</c:v>
                </c:pt>
                <c:pt idx="6851">
                  <c:v>24.229366666666667</c:v>
                </c:pt>
                <c:pt idx="6852">
                  <c:v>24.232883333333334</c:v>
                </c:pt>
                <c:pt idx="6853">
                  <c:v>24.2364</c:v>
                </c:pt>
                <c:pt idx="6854">
                  <c:v>24.239916666666666</c:v>
                </c:pt>
                <c:pt idx="6855">
                  <c:v>24.243449999999999</c:v>
                </c:pt>
                <c:pt idx="6856">
                  <c:v>24.246966666666665</c:v>
                </c:pt>
                <c:pt idx="6857">
                  <c:v>24.250483333333332</c:v>
                </c:pt>
                <c:pt idx="6858">
                  <c:v>24.254000000000001</c:v>
                </c:pt>
                <c:pt idx="6859">
                  <c:v>24.257516666666668</c:v>
                </c:pt>
                <c:pt idx="6860">
                  <c:v>24.261033333333334</c:v>
                </c:pt>
                <c:pt idx="6861">
                  <c:v>24.26455</c:v>
                </c:pt>
                <c:pt idx="6862">
                  <c:v>24.268066666666666</c:v>
                </c:pt>
                <c:pt idx="6863">
                  <c:v>24.271599999999999</c:v>
                </c:pt>
                <c:pt idx="6864">
                  <c:v>24.275133333333333</c:v>
                </c:pt>
                <c:pt idx="6865">
                  <c:v>24.278666666666666</c:v>
                </c:pt>
                <c:pt idx="6866">
                  <c:v>24.2822</c:v>
                </c:pt>
                <c:pt idx="6867">
                  <c:v>24.28575</c:v>
                </c:pt>
                <c:pt idx="6868">
                  <c:v>24.289300000000001</c:v>
                </c:pt>
                <c:pt idx="6869">
                  <c:v>24.292849999999998</c:v>
                </c:pt>
                <c:pt idx="6870">
                  <c:v>24.296383333333331</c:v>
                </c:pt>
                <c:pt idx="6871">
                  <c:v>24.299916666666665</c:v>
                </c:pt>
                <c:pt idx="6872">
                  <c:v>24.303450000000002</c:v>
                </c:pt>
                <c:pt idx="6873">
                  <c:v>24.307000000000002</c:v>
                </c:pt>
                <c:pt idx="6874">
                  <c:v>24.310549999999999</c:v>
                </c:pt>
                <c:pt idx="6875">
                  <c:v>24.3141</c:v>
                </c:pt>
                <c:pt idx="6876">
                  <c:v>24.317666666666664</c:v>
                </c:pt>
                <c:pt idx="6877">
                  <c:v>24.321216666666665</c:v>
                </c:pt>
                <c:pt idx="6878">
                  <c:v>24.324766666666669</c:v>
                </c:pt>
                <c:pt idx="6879">
                  <c:v>24.328333333333333</c:v>
                </c:pt>
                <c:pt idx="6880">
                  <c:v>24.331883333333334</c:v>
                </c:pt>
                <c:pt idx="6881">
                  <c:v>24.335433333333334</c:v>
                </c:pt>
                <c:pt idx="6882">
                  <c:v>24.338999999999999</c:v>
                </c:pt>
                <c:pt idx="6883">
                  <c:v>24.342550000000003</c:v>
                </c:pt>
                <c:pt idx="6884">
                  <c:v>24.3461</c:v>
                </c:pt>
                <c:pt idx="6885">
                  <c:v>24.349666666666668</c:v>
                </c:pt>
                <c:pt idx="6886">
                  <c:v>24.353216666666665</c:v>
                </c:pt>
                <c:pt idx="6887">
                  <c:v>24.356766666666665</c:v>
                </c:pt>
                <c:pt idx="6888">
                  <c:v>24.360333333333333</c:v>
                </c:pt>
                <c:pt idx="6889">
                  <c:v>24.363883333333334</c:v>
                </c:pt>
                <c:pt idx="6890">
                  <c:v>24.367433333333334</c:v>
                </c:pt>
                <c:pt idx="6891">
                  <c:v>24.370999999999999</c:v>
                </c:pt>
                <c:pt idx="6892">
                  <c:v>24.374549999999999</c:v>
                </c:pt>
                <c:pt idx="6893">
                  <c:v>24.3781</c:v>
                </c:pt>
                <c:pt idx="6894">
                  <c:v>24.381666666666668</c:v>
                </c:pt>
                <c:pt idx="6895">
                  <c:v>24.385216666666668</c:v>
                </c:pt>
                <c:pt idx="6896">
                  <c:v>24.388766666666665</c:v>
                </c:pt>
                <c:pt idx="6897">
                  <c:v>24.392333333333333</c:v>
                </c:pt>
                <c:pt idx="6898">
                  <c:v>24.395883333333334</c:v>
                </c:pt>
                <c:pt idx="6899">
                  <c:v>24.399433333333331</c:v>
                </c:pt>
                <c:pt idx="6900">
                  <c:v>24.403000000000002</c:v>
                </c:pt>
                <c:pt idx="6901">
                  <c:v>24.406549999999999</c:v>
                </c:pt>
                <c:pt idx="6902">
                  <c:v>24.4101</c:v>
                </c:pt>
                <c:pt idx="6903">
                  <c:v>24.413666666666664</c:v>
                </c:pt>
                <c:pt idx="6904">
                  <c:v>24.417216666666665</c:v>
                </c:pt>
                <c:pt idx="6905">
                  <c:v>24.420766666666669</c:v>
                </c:pt>
                <c:pt idx="6906">
                  <c:v>24.424333333333333</c:v>
                </c:pt>
                <c:pt idx="6907">
                  <c:v>24.427883333333334</c:v>
                </c:pt>
                <c:pt idx="6908">
                  <c:v>24.431433333333334</c:v>
                </c:pt>
                <c:pt idx="6909">
                  <c:v>24.434999999999999</c:v>
                </c:pt>
                <c:pt idx="6910">
                  <c:v>24.438550000000003</c:v>
                </c:pt>
                <c:pt idx="6911">
                  <c:v>24.4421</c:v>
                </c:pt>
                <c:pt idx="6912">
                  <c:v>24.445666666666668</c:v>
                </c:pt>
                <c:pt idx="6913">
                  <c:v>24.449216666666665</c:v>
                </c:pt>
                <c:pt idx="6914">
                  <c:v>24.452766666666665</c:v>
                </c:pt>
                <c:pt idx="6915">
                  <c:v>24.456333333333337</c:v>
                </c:pt>
                <c:pt idx="6916">
                  <c:v>24.459883333333334</c:v>
                </c:pt>
                <c:pt idx="6917">
                  <c:v>24.463433333333334</c:v>
                </c:pt>
                <c:pt idx="6918">
                  <c:v>24.466999999999999</c:v>
                </c:pt>
                <c:pt idx="6919">
                  <c:v>24.470549999999999</c:v>
                </c:pt>
                <c:pt idx="6920">
                  <c:v>24.474066666666666</c:v>
                </c:pt>
                <c:pt idx="6921">
                  <c:v>24.477599999999999</c:v>
                </c:pt>
                <c:pt idx="6922">
                  <c:v>24.481133333333332</c:v>
                </c:pt>
                <c:pt idx="6923">
                  <c:v>24.484683333333333</c:v>
                </c:pt>
                <c:pt idx="6924">
                  <c:v>24.488199999999999</c:v>
                </c:pt>
                <c:pt idx="6925">
                  <c:v>24.491733333333332</c:v>
                </c:pt>
                <c:pt idx="6926">
                  <c:v>24.495266666666666</c:v>
                </c:pt>
                <c:pt idx="6927">
                  <c:v>24.498800000000003</c:v>
                </c:pt>
                <c:pt idx="6928">
                  <c:v>24.502333333333336</c:v>
                </c:pt>
                <c:pt idx="6929">
                  <c:v>24.505850000000002</c:v>
                </c:pt>
                <c:pt idx="6930">
                  <c:v>24.509366666666665</c:v>
                </c:pt>
                <c:pt idx="6931">
                  <c:v>24.512899999999998</c:v>
                </c:pt>
                <c:pt idx="6932">
                  <c:v>24.516433333333335</c:v>
                </c:pt>
                <c:pt idx="6933">
                  <c:v>24.519966666666669</c:v>
                </c:pt>
                <c:pt idx="6934">
                  <c:v>24.523500000000002</c:v>
                </c:pt>
                <c:pt idx="6935">
                  <c:v>24.527033333333335</c:v>
                </c:pt>
                <c:pt idx="6936">
                  <c:v>24.530550000000002</c:v>
                </c:pt>
                <c:pt idx="6937">
                  <c:v>24.534083333333335</c:v>
                </c:pt>
                <c:pt idx="6938">
                  <c:v>24.537616666666668</c:v>
                </c:pt>
                <c:pt idx="6939">
                  <c:v>24.541133333333335</c:v>
                </c:pt>
                <c:pt idx="6940">
                  <c:v>24.544683333333335</c:v>
                </c:pt>
                <c:pt idx="6941">
                  <c:v>24.548233333333332</c:v>
                </c:pt>
                <c:pt idx="6942">
                  <c:v>24.551783333333333</c:v>
                </c:pt>
                <c:pt idx="6943">
                  <c:v>24.555333333333333</c:v>
                </c:pt>
                <c:pt idx="6944">
                  <c:v>24.558866666666667</c:v>
                </c:pt>
                <c:pt idx="6945">
                  <c:v>24.5624</c:v>
                </c:pt>
                <c:pt idx="6946">
                  <c:v>24.56593333333333</c:v>
                </c:pt>
                <c:pt idx="6947">
                  <c:v>24.569483333333334</c:v>
                </c:pt>
                <c:pt idx="6948">
                  <c:v>24.573033333333335</c:v>
                </c:pt>
                <c:pt idx="6949">
                  <c:v>24.576583333333335</c:v>
                </c:pt>
                <c:pt idx="6950">
                  <c:v>24.580116666666665</c:v>
                </c:pt>
                <c:pt idx="6951">
                  <c:v>24.583649999999999</c:v>
                </c:pt>
                <c:pt idx="6952">
                  <c:v>24.587183333333332</c:v>
                </c:pt>
                <c:pt idx="6953">
                  <c:v>24.590733333333333</c:v>
                </c:pt>
                <c:pt idx="6954">
                  <c:v>24.594283333333333</c:v>
                </c:pt>
                <c:pt idx="6955">
                  <c:v>24.597799999999999</c:v>
                </c:pt>
                <c:pt idx="6956">
                  <c:v>24.601316666666666</c:v>
                </c:pt>
                <c:pt idx="6957">
                  <c:v>24.604833333333332</c:v>
                </c:pt>
                <c:pt idx="6958">
                  <c:v>24.608349999999998</c:v>
                </c:pt>
                <c:pt idx="6959">
                  <c:v>24.611866666666668</c:v>
                </c:pt>
                <c:pt idx="6960">
                  <c:v>24.615383333333334</c:v>
                </c:pt>
                <c:pt idx="6961">
                  <c:v>24.618916666666667</c:v>
                </c:pt>
                <c:pt idx="6962">
                  <c:v>24.622433333333333</c:v>
                </c:pt>
                <c:pt idx="6963">
                  <c:v>24.62595</c:v>
                </c:pt>
                <c:pt idx="6964">
                  <c:v>24.629466666666666</c:v>
                </c:pt>
                <c:pt idx="6965">
                  <c:v>24.632983333333335</c:v>
                </c:pt>
                <c:pt idx="6966">
                  <c:v>24.636500000000002</c:v>
                </c:pt>
                <c:pt idx="6967">
                  <c:v>24.640016666666668</c:v>
                </c:pt>
                <c:pt idx="6968">
                  <c:v>24.643533333333334</c:v>
                </c:pt>
                <c:pt idx="6969">
                  <c:v>24.647066666666667</c:v>
                </c:pt>
                <c:pt idx="6970">
                  <c:v>24.650600000000001</c:v>
                </c:pt>
                <c:pt idx="6971">
                  <c:v>24.654133333333334</c:v>
                </c:pt>
                <c:pt idx="6972">
                  <c:v>24.657666666666668</c:v>
                </c:pt>
                <c:pt idx="6973">
                  <c:v>24.661216666666668</c:v>
                </c:pt>
                <c:pt idx="6974">
                  <c:v>24.664766666666665</c:v>
                </c:pt>
                <c:pt idx="6975">
                  <c:v>24.668316666666666</c:v>
                </c:pt>
                <c:pt idx="6976">
                  <c:v>24.671849999999999</c:v>
                </c:pt>
                <c:pt idx="6977">
                  <c:v>24.675383333333333</c:v>
                </c:pt>
                <c:pt idx="6978">
                  <c:v>24.678916666666666</c:v>
                </c:pt>
                <c:pt idx="6979">
                  <c:v>24.682466666666667</c:v>
                </c:pt>
                <c:pt idx="6980">
                  <c:v>24.686016666666667</c:v>
                </c:pt>
                <c:pt idx="6981">
                  <c:v>24.689533333333333</c:v>
                </c:pt>
                <c:pt idx="6982">
                  <c:v>24.693050000000003</c:v>
                </c:pt>
                <c:pt idx="6983">
                  <c:v>24.696566666666669</c:v>
                </c:pt>
                <c:pt idx="6984">
                  <c:v>24.700083333333335</c:v>
                </c:pt>
                <c:pt idx="6985">
                  <c:v>24.703599999999998</c:v>
                </c:pt>
                <c:pt idx="6986">
                  <c:v>24.707116666666664</c:v>
                </c:pt>
                <c:pt idx="6987">
                  <c:v>24.710649999999998</c:v>
                </c:pt>
                <c:pt idx="6988">
                  <c:v>24.714166666666664</c:v>
                </c:pt>
                <c:pt idx="6989">
                  <c:v>24.717683333333333</c:v>
                </c:pt>
                <c:pt idx="6990">
                  <c:v>24.7212</c:v>
                </c:pt>
                <c:pt idx="6991">
                  <c:v>24.724716666666666</c:v>
                </c:pt>
                <c:pt idx="6992">
                  <c:v>24.728233333333332</c:v>
                </c:pt>
                <c:pt idx="6993">
                  <c:v>24.731749999999998</c:v>
                </c:pt>
                <c:pt idx="6994">
                  <c:v>24.735266666666668</c:v>
                </c:pt>
                <c:pt idx="6995">
                  <c:v>24.738800000000001</c:v>
                </c:pt>
                <c:pt idx="6996">
                  <c:v>24.742333333333331</c:v>
                </c:pt>
                <c:pt idx="6997">
                  <c:v>24.745866666666664</c:v>
                </c:pt>
                <c:pt idx="6998">
                  <c:v>24.749399999999998</c:v>
                </c:pt>
                <c:pt idx="6999">
                  <c:v>24.752949999999998</c:v>
                </c:pt>
                <c:pt idx="7000">
                  <c:v>24.756500000000003</c:v>
                </c:pt>
                <c:pt idx="7001">
                  <c:v>24.76005</c:v>
                </c:pt>
                <c:pt idx="7002">
                  <c:v>24.763583333333333</c:v>
                </c:pt>
                <c:pt idx="7003">
                  <c:v>24.767116666666666</c:v>
                </c:pt>
                <c:pt idx="7004">
                  <c:v>24.77065</c:v>
                </c:pt>
                <c:pt idx="7005">
                  <c:v>24.7742</c:v>
                </c:pt>
                <c:pt idx="7006">
                  <c:v>24.777750000000001</c:v>
                </c:pt>
                <c:pt idx="7007">
                  <c:v>24.781266666666667</c:v>
                </c:pt>
                <c:pt idx="7008">
                  <c:v>24.784783333333333</c:v>
                </c:pt>
                <c:pt idx="7009">
                  <c:v>24.7883</c:v>
                </c:pt>
                <c:pt idx="7010">
                  <c:v>24.791816666666666</c:v>
                </c:pt>
                <c:pt idx="7011">
                  <c:v>24.795333333333335</c:v>
                </c:pt>
                <c:pt idx="7012">
                  <c:v>24.798850000000002</c:v>
                </c:pt>
                <c:pt idx="7013">
                  <c:v>24.802383333333335</c:v>
                </c:pt>
                <c:pt idx="7014">
                  <c:v>24.805900000000001</c:v>
                </c:pt>
                <c:pt idx="7015">
                  <c:v>24.809416666666667</c:v>
                </c:pt>
                <c:pt idx="7016">
                  <c:v>24.812933333333334</c:v>
                </c:pt>
                <c:pt idx="7017">
                  <c:v>24.81645</c:v>
                </c:pt>
                <c:pt idx="7018">
                  <c:v>24.819966666666669</c:v>
                </c:pt>
                <c:pt idx="7019">
                  <c:v>24.823483333333336</c:v>
                </c:pt>
                <c:pt idx="7020">
                  <c:v>24.826999999999998</c:v>
                </c:pt>
                <c:pt idx="7021">
                  <c:v>24.830533333333335</c:v>
                </c:pt>
                <c:pt idx="7022">
                  <c:v>24.834066666666669</c:v>
                </c:pt>
                <c:pt idx="7023">
                  <c:v>24.837600000000002</c:v>
                </c:pt>
                <c:pt idx="7024">
                  <c:v>24.841133333333335</c:v>
                </c:pt>
                <c:pt idx="7025">
                  <c:v>24.844683333333332</c:v>
                </c:pt>
                <c:pt idx="7026">
                  <c:v>24.848233333333333</c:v>
                </c:pt>
                <c:pt idx="7027">
                  <c:v>24.851783333333334</c:v>
                </c:pt>
                <c:pt idx="7028">
                  <c:v>24.855316666666667</c:v>
                </c:pt>
                <c:pt idx="7029">
                  <c:v>24.85885</c:v>
                </c:pt>
                <c:pt idx="7030">
                  <c:v>24.862383333333334</c:v>
                </c:pt>
                <c:pt idx="7031">
                  <c:v>24.865933333333331</c:v>
                </c:pt>
                <c:pt idx="7032">
                  <c:v>24.869483333333335</c:v>
                </c:pt>
                <c:pt idx="7033">
                  <c:v>24.873033333333336</c:v>
                </c:pt>
                <c:pt idx="7034">
                  <c:v>24.8766</c:v>
                </c:pt>
                <c:pt idx="7035">
                  <c:v>24.88015</c:v>
                </c:pt>
                <c:pt idx="7036">
                  <c:v>24.883699999999997</c:v>
                </c:pt>
                <c:pt idx="7037">
                  <c:v>24.887266666666669</c:v>
                </c:pt>
                <c:pt idx="7038">
                  <c:v>24.890816666666669</c:v>
                </c:pt>
                <c:pt idx="7039">
                  <c:v>24.894366666666667</c:v>
                </c:pt>
                <c:pt idx="7040">
                  <c:v>24.897933333333334</c:v>
                </c:pt>
                <c:pt idx="7041">
                  <c:v>24.901483333333331</c:v>
                </c:pt>
                <c:pt idx="7042">
                  <c:v>24.905033333333332</c:v>
                </c:pt>
                <c:pt idx="7043">
                  <c:v>24.9086</c:v>
                </c:pt>
                <c:pt idx="7044">
                  <c:v>24.91215</c:v>
                </c:pt>
                <c:pt idx="7045">
                  <c:v>24.915700000000001</c:v>
                </c:pt>
                <c:pt idx="7046">
                  <c:v>24.919266666666665</c:v>
                </c:pt>
                <c:pt idx="7047">
                  <c:v>24.922816666666666</c:v>
                </c:pt>
                <c:pt idx="7048">
                  <c:v>24.92636666666667</c:v>
                </c:pt>
                <c:pt idx="7049">
                  <c:v>24.929933333333334</c:v>
                </c:pt>
                <c:pt idx="7050">
                  <c:v>24.933483333333335</c:v>
                </c:pt>
                <c:pt idx="7051">
                  <c:v>24.937033333333332</c:v>
                </c:pt>
                <c:pt idx="7052">
                  <c:v>24.9406</c:v>
                </c:pt>
                <c:pt idx="7053">
                  <c:v>24.944149999999997</c:v>
                </c:pt>
                <c:pt idx="7054">
                  <c:v>24.947700000000001</c:v>
                </c:pt>
                <c:pt idx="7055">
                  <c:v>24.951266666666665</c:v>
                </c:pt>
                <c:pt idx="7056">
                  <c:v>24.954816666666666</c:v>
                </c:pt>
                <c:pt idx="7057">
                  <c:v>24.958366666666667</c:v>
                </c:pt>
                <c:pt idx="7058">
                  <c:v>24.961933333333331</c:v>
                </c:pt>
                <c:pt idx="7059">
                  <c:v>24.965483333333335</c:v>
                </c:pt>
                <c:pt idx="7060">
                  <c:v>24.969033333333336</c:v>
                </c:pt>
                <c:pt idx="7061">
                  <c:v>24.9726</c:v>
                </c:pt>
                <c:pt idx="7062">
                  <c:v>24.976150000000001</c:v>
                </c:pt>
                <c:pt idx="7063">
                  <c:v>24.979699999999998</c:v>
                </c:pt>
                <c:pt idx="7064">
                  <c:v>24.983266666666669</c:v>
                </c:pt>
                <c:pt idx="7065">
                  <c:v>24.986816666666666</c:v>
                </c:pt>
                <c:pt idx="7066">
                  <c:v>24.990366666666667</c:v>
                </c:pt>
                <c:pt idx="7067">
                  <c:v>24.993933333333334</c:v>
                </c:pt>
                <c:pt idx="7068">
                  <c:v>24.997483333333332</c:v>
                </c:pt>
                <c:pt idx="7069">
                  <c:v>25.001033333333332</c:v>
                </c:pt>
                <c:pt idx="7070">
                  <c:v>25.0046</c:v>
                </c:pt>
                <c:pt idx="7071">
                  <c:v>25.008150000000001</c:v>
                </c:pt>
                <c:pt idx="7072">
                  <c:v>25.011700000000001</c:v>
                </c:pt>
                <c:pt idx="7073">
                  <c:v>25.015266666666665</c:v>
                </c:pt>
                <c:pt idx="7074">
                  <c:v>25.018816666666666</c:v>
                </c:pt>
                <c:pt idx="7075">
                  <c:v>25.022366666666667</c:v>
                </c:pt>
                <c:pt idx="7076">
                  <c:v>25.025933333333334</c:v>
                </c:pt>
                <c:pt idx="7077">
                  <c:v>25.029483333333335</c:v>
                </c:pt>
                <c:pt idx="7078">
                  <c:v>25.033033333333332</c:v>
                </c:pt>
                <c:pt idx="7079">
                  <c:v>25.036549999999998</c:v>
                </c:pt>
                <c:pt idx="7080">
                  <c:v>25.040083333333332</c:v>
                </c:pt>
                <c:pt idx="7081">
                  <c:v>25.043616666666665</c:v>
                </c:pt>
                <c:pt idx="7082">
                  <c:v>25.047133333333331</c:v>
                </c:pt>
                <c:pt idx="7083">
                  <c:v>25.050666666666665</c:v>
                </c:pt>
                <c:pt idx="7084">
                  <c:v>25.054199999999998</c:v>
                </c:pt>
                <c:pt idx="7085">
                  <c:v>25.057733333333331</c:v>
                </c:pt>
                <c:pt idx="7086">
                  <c:v>25.061266666666665</c:v>
                </c:pt>
                <c:pt idx="7087">
                  <c:v>25.064799999999998</c:v>
                </c:pt>
                <c:pt idx="7088">
                  <c:v>25.068350000000002</c:v>
                </c:pt>
                <c:pt idx="7089">
                  <c:v>25.071900000000003</c:v>
                </c:pt>
                <c:pt idx="7090">
                  <c:v>25.075416666666669</c:v>
                </c:pt>
                <c:pt idx="7091">
                  <c:v>25.078950000000003</c:v>
                </c:pt>
                <c:pt idx="7092">
                  <c:v>25.082483333333336</c:v>
                </c:pt>
                <c:pt idx="7093">
                  <c:v>25.086000000000002</c:v>
                </c:pt>
                <c:pt idx="7094">
                  <c:v>25.089516666666668</c:v>
                </c:pt>
                <c:pt idx="7095">
                  <c:v>25.093066666666669</c:v>
                </c:pt>
                <c:pt idx="7096">
                  <c:v>25.096616666666666</c:v>
                </c:pt>
                <c:pt idx="7097">
                  <c:v>25.100149999999999</c:v>
                </c:pt>
                <c:pt idx="7098">
                  <c:v>25.103683333333333</c:v>
                </c:pt>
                <c:pt idx="7099">
                  <c:v>25.107199999999999</c:v>
                </c:pt>
                <c:pt idx="7100">
                  <c:v>25.110716666666669</c:v>
                </c:pt>
                <c:pt idx="7101">
                  <c:v>25.114266666666666</c:v>
                </c:pt>
                <c:pt idx="7102">
                  <c:v>25.117833333333333</c:v>
                </c:pt>
                <c:pt idx="7103">
                  <c:v>25.121383333333331</c:v>
                </c:pt>
                <c:pt idx="7104">
                  <c:v>25.124933333333335</c:v>
                </c:pt>
                <c:pt idx="7105">
                  <c:v>25.128499999999999</c:v>
                </c:pt>
                <c:pt idx="7106">
                  <c:v>25.13205</c:v>
                </c:pt>
                <c:pt idx="7107">
                  <c:v>25.1356</c:v>
                </c:pt>
                <c:pt idx="7108">
                  <c:v>25.139166666666664</c:v>
                </c:pt>
                <c:pt idx="7109">
                  <c:v>25.142716666666669</c:v>
                </c:pt>
                <c:pt idx="7110">
                  <c:v>25.146266666666669</c:v>
                </c:pt>
                <c:pt idx="7111">
                  <c:v>25.149833333333333</c:v>
                </c:pt>
                <c:pt idx="7112">
                  <c:v>25.153383333333334</c:v>
                </c:pt>
                <c:pt idx="7113">
                  <c:v>25.156933333333331</c:v>
                </c:pt>
                <c:pt idx="7114">
                  <c:v>25.160466666666665</c:v>
                </c:pt>
                <c:pt idx="7115">
                  <c:v>25.163999999999998</c:v>
                </c:pt>
                <c:pt idx="7116">
                  <c:v>25.167533333333331</c:v>
                </c:pt>
                <c:pt idx="7117">
                  <c:v>25.171083333333335</c:v>
                </c:pt>
                <c:pt idx="7118">
                  <c:v>25.174633333333336</c:v>
                </c:pt>
                <c:pt idx="7119">
                  <c:v>25.178183333333333</c:v>
                </c:pt>
                <c:pt idx="7120">
                  <c:v>25.181716666666667</c:v>
                </c:pt>
                <c:pt idx="7121">
                  <c:v>25.18525</c:v>
                </c:pt>
                <c:pt idx="7122">
                  <c:v>25.188783333333333</c:v>
                </c:pt>
                <c:pt idx="7123">
                  <c:v>25.192333333333334</c:v>
                </c:pt>
                <c:pt idx="7124">
                  <c:v>25.195883333333331</c:v>
                </c:pt>
                <c:pt idx="7125">
                  <c:v>25.199400000000001</c:v>
                </c:pt>
                <c:pt idx="7126">
                  <c:v>25.202916666666667</c:v>
                </c:pt>
                <c:pt idx="7127">
                  <c:v>25.206433333333333</c:v>
                </c:pt>
                <c:pt idx="7128">
                  <c:v>25.209949999999999</c:v>
                </c:pt>
                <c:pt idx="7129">
                  <c:v>25.213466666666665</c:v>
                </c:pt>
                <c:pt idx="7130">
                  <c:v>25.216983333333335</c:v>
                </c:pt>
                <c:pt idx="7131">
                  <c:v>25.220516666666665</c:v>
                </c:pt>
                <c:pt idx="7132">
                  <c:v>25.224033333333335</c:v>
                </c:pt>
                <c:pt idx="7133">
                  <c:v>25.227550000000001</c:v>
                </c:pt>
                <c:pt idx="7134">
                  <c:v>25.231066666666667</c:v>
                </c:pt>
                <c:pt idx="7135">
                  <c:v>25.234583333333333</c:v>
                </c:pt>
                <c:pt idx="7136">
                  <c:v>25.238099999999999</c:v>
                </c:pt>
                <c:pt idx="7137">
                  <c:v>25.241616666666669</c:v>
                </c:pt>
                <c:pt idx="7138">
                  <c:v>25.245133333333335</c:v>
                </c:pt>
                <c:pt idx="7139">
                  <c:v>25.248666666666669</c:v>
                </c:pt>
                <c:pt idx="7140">
                  <c:v>25.252200000000002</c:v>
                </c:pt>
                <c:pt idx="7141">
                  <c:v>25.255733333333335</c:v>
                </c:pt>
                <c:pt idx="7142">
                  <c:v>25.259266666666669</c:v>
                </c:pt>
                <c:pt idx="7143">
                  <c:v>25.262816666666666</c:v>
                </c:pt>
                <c:pt idx="7144">
                  <c:v>25.266366666666666</c:v>
                </c:pt>
                <c:pt idx="7145">
                  <c:v>25.269916666666667</c:v>
                </c:pt>
                <c:pt idx="7146">
                  <c:v>25.27345</c:v>
                </c:pt>
                <c:pt idx="7147">
                  <c:v>25.27698333333333</c:v>
                </c:pt>
                <c:pt idx="7148">
                  <c:v>25.280516666666664</c:v>
                </c:pt>
                <c:pt idx="7149">
                  <c:v>25.284066666666668</c:v>
                </c:pt>
                <c:pt idx="7150">
                  <c:v>25.287616666666668</c:v>
                </c:pt>
                <c:pt idx="7151">
                  <c:v>25.291133333333335</c:v>
                </c:pt>
                <c:pt idx="7152">
                  <c:v>25.294650000000001</c:v>
                </c:pt>
                <c:pt idx="7153">
                  <c:v>25.298166666666667</c:v>
                </c:pt>
                <c:pt idx="7154">
                  <c:v>25.301683333333337</c:v>
                </c:pt>
                <c:pt idx="7155">
                  <c:v>25.305199999999999</c:v>
                </c:pt>
                <c:pt idx="7156">
                  <c:v>25.308716666666665</c:v>
                </c:pt>
                <c:pt idx="7157">
                  <c:v>25.312249999999999</c:v>
                </c:pt>
                <c:pt idx="7158">
                  <c:v>25.315766666666665</c:v>
                </c:pt>
                <c:pt idx="7159">
                  <c:v>25.319283333333331</c:v>
                </c:pt>
                <c:pt idx="7160">
                  <c:v>25.322799999999997</c:v>
                </c:pt>
                <c:pt idx="7161">
                  <c:v>25.326316666666667</c:v>
                </c:pt>
                <c:pt idx="7162">
                  <c:v>25.329833333333333</c:v>
                </c:pt>
                <c:pt idx="7163">
                  <c:v>25.333349999999999</c:v>
                </c:pt>
                <c:pt idx="7164">
                  <c:v>25.336866666666666</c:v>
                </c:pt>
                <c:pt idx="7165">
                  <c:v>25.340399999999999</c:v>
                </c:pt>
                <c:pt idx="7166">
                  <c:v>25.343933333333332</c:v>
                </c:pt>
                <c:pt idx="7167">
                  <c:v>25.347466666666666</c:v>
                </c:pt>
                <c:pt idx="7168">
                  <c:v>25.350999999999999</c:v>
                </c:pt>
                <c:pt idx="7169">
                  <c:v>25.35455</c:v>
                </c:pt>
                <c:pt idx="7170">
                  <c:v>25.3581</c:v>
                </c:pt>
                <c:pt idx="7171">
                  <c:v>25.361650000000001</c:v>
                </c:pt>
                <c:pt idx="7172">
                  <c:v>25.365183333333334</c:v>
                </c:pt>
                <c:pt idx="7173">
                  <c:v>25.368716666666668</c:v>
                </c:pt>
                <c:pt idx="7174">
                  <c:v>25.372250000000001</c:v>
                </c:pt>
                <c:pt idx="7175">
                  <c:v>25.375800000000002</c:v>
                </c:pt>
                <c:pt idx="7176">
                  <c:v>25.379349999999999</c:v>
                </c:pt>
                <c:pt idx="7177">
                  <c:v>25.382866666666665</c:v>
                </c:pt>
                <c:pt idx="7178">
                  <c:v>25.386383333333335</c:v>
                </c:pt>
                <c:pt idx="7179">
                  <c:v>25.389900000000001</c:v>
                </c:pt>
                <c:pt idx="7180">
                  <c:v>25.393416666666667</c:v>
                </c:pt>
                <c:pt idx="7181">
                  <c:v>25.396933333333333</c:v>
                </c:pt>
                <c:pt idx="7182">
                  <c:v>25.400449999999999</c:v>
                </c:pt>
                <c:pt idx="7183">
                  <c:v>25.403983333333333</c:v>
                </c:pt>
                <c:pt idx="7184">
                  <c:v>25.407500000000002</c:v>
                </c:pt>
                <c:pt idx="7185">
                  <c:v>25.411016666666669</c:v>
                </c:pt>
                <c:pt idx="7186">
                  <c:v>25.414533333333335</c:v>
                </c:pt>
                <c:pt idx="7187">
                  <c:v>25.418050000000001</c:v>
                </c:pt>
                <c:pt idx="7188">
                  <c:v>25.421566666666667</c:v>
                </c:pt>
                <c:pt idx="7189">
                  <c:v>25.425083333333337</c:v>
                </c:pt>
                <c:pt idx="7190">
                  <c:v>25.428599999999999</c:v>
                </c:pt>
                <c:pt idx="7191">
                  <c:v>25.432133333333336</c:v>
                </c:pt>
                <c:pt idx="7192">
                  <c:v>25.43566666666667</c:v>
                </c:pt>
                <c:pt idx="7193">
                  <c:v>25.439200000000003</c:v>
                </c:pt>
                <c:pt idx="7194">
                  <c:v>25.44275</c:v>
                </c:pt>
                <c:pt idx="7195">
                  <c:v>25.446283333333334</c:v>
                </c:pt>
                <c:pt idx="7196">
                  <c:v>25.449833333333334</c:v>
                </c:pt>
                <c:pt idx="7197">
                  <c:v>25.453383333333331</c:v>
                </c:pt>
                <c:pt idx="7198">
                  <c:v>25.456949999999999</c:v>
                </c:pt>
                <c:pt idx="7199">
                  <c:v>25.460500000000003</c:v>
                </c:pt>
                <c:pt idx="7200">
                  <c:v>25.46405</c:v>
                </c:pt>
                <c:pt idx="7201">
                  <c:v>25.467616666666668</c:v>
                </c:pt>
                <c:pt idx="7202">
                  <c:v>25.471166666666665</c:v>
                </c:pt>
                <c:pt idx="7203">
                  <c:v>25.474716666666666</c:v>
                </c:pt>
                <c:pt idx="7204">
                  <c:v>25.47828333333333</c:v>
                </c:pt>
                <c:pt idx="7205">
                  <c:v>25.481833333333334</c:v>
                </c:pt>
                <c:pt idx="7206">
                  <c:v>25.485383333333335</c:v>
                </c:pt>
                <c:pt idx="7207">
                  <c:v>25.488949999999999</c:v>
                </c:pt>
                <c:pt idx="7208">
                  <c:v>25.4925</c:v>
                </c:pt>
                <c:pt idx="7209">
                  <c:v>25.49605</c:v>
                </c:pt>
                <c:pt idx="7210">
                  <c:v>25.499616666666668</c:v>
                </c:pt>
                <c:pt idx="7211">
                  <c:v>25.503166666666669</c:v>
                </c:pt>
                <c:pt idx="7212">
                  <c:v>25.506716666666666</c:v>
                </c:pt>
                <c:pt idx="7213">
                  <c:v>25.510283333333334</c:v>
                </c:pt>
                <c:pt idx="7214">
                  <c:v>25.513833333333331</c:v>
                </c:pt>
                <c:pt idx="7215">
                  <c:v>25.517383333333331</c:v>
                </c:pt>
                <c:pt idx="7216">
                  <c:v>25.520950000000003</c:v>
                </c:pt>
                <c:pt idx="7217">
                  <c:v>25.5245</c:v>
                </c:pt>
                <c:pt idx="7218">
                  <c:v>25.52805</c:v>
                </c:pt>
                <c:pt idx="7219">
                  <c:v>25.531616666666665</c:v>
                </c:pt>
                <c:pt idx="7220">
                  <c:v>25.535166666666665</c:v>
                </c:pt>
                <c:pt idx="7221">
                  <c:v>25.538716666666669</c:v>
                </c:pt>
                <c:pt idx="7222">
                  <c:v>25.542283333333334</c:v>
                </c:pt>
                <c:pt idx="7223">
                  <c:v>25.545833333333334</c:v>
                </c:pt>
                <c:pt idx="7224">
                  <c:v>25.549383333333331</c:v>
                </c:pt>
                <c:pt idx="7225">
                  <c:v>25.552949999999999</c:v>
                </c:pt>
                <c:pt idx="7226">
                  <c:v>25.556500000000003</c:v>
                </c:pt>
                <c:pt idx="7227">
                  <c:v>25.56005</c:v>
                </c:pt>
                <c:pt idx="7228">
                  <c:v>25.563616666666668</c:v>
                </c:pt>
                <c:pt idx="7229">
                  <c:v>25.567166666666665</c:v>
                </c:pt>
                <c:pt idx="7230">
                  <c:v>25.570716666666666</c:v>
                </c:pt>
                <c:pt idx="7231">
                  <c:v>25.574283333333334</c:v>
                </c:pt>
                <c:pt idx="7232">
                  <c:v>25.577833333333334</c:v>
                </c:pt>
                <c:pt idx="7233">
                  <c:v>25.581383333333335</c:v>
                </c:pt>
                <c:pt idx="7234">
                  <c:v>25.584949999999999</c:v>
                </c:pt>
                <c:pt idx="7235">
                  <c:v>25.5885</c:v>
                </c:pt>
                <c:pt idx="7236">
                  <c:v>25.592049999999997</c:v>
                </c:pt>
                <c:pt idx="7237">
                  <c:v>25.595616666666668</c:v>
                </c:pt>
                <c:pt idx="7238">
                  <c:v>25.599166666666669</c:v>
                </c:pt>
                <c:pt idx="7239">
                  <c:v>25.602716666666666</c:v>
                </c:pt>
                <c:pt idx="7240">
                  <c:v>25.606283333333334</c:v>
                </c:pt>
                <c:pt idx="7241">
                  <c:v>25.609833333333331</c:v>
                </c:pt>
                <c:pt idx="7242">
                  <c:v>25.613383333333335</c:v>
                </c:pt>
                <c:pt idx="7243">
                  <c:v>25.616949999999999</c:v>
                </c:pt>
                <c:pt idx="7244">
                  <c:v>25.6205</c:v>
                </c:pt>
                <c:pt idx="7245">
                  <c:v>25.62405</c:v>
                </c:pt>
                <c:pt idx="7246">
                  <c:v>25.627616666666665</c:v>
                </c:pt>
                <c:pt idx="7247">
                  <c:v>25.631166666666665</c:v>
                </c:pt>
                <c:pt idx="7248">
                  <c:v>25.634716666666669</c:v>
                </c:pt>
                <c:pt idx="7249">
                  <c:v>25.638250000000003</c:v>
                </c:pt>
                <c:pt idx="7250">
                  <c:v>25.6418</c:v>
                </c:pt>
                <c:pt idx="7251">
                  <c:v>25.645350000000001</c:v>
                </c:pt>
                <c:pt idx="7252">
                  <c:v>25.648883333333334</c:v>
                </c:pt>
                <c:pt idx="7253">
                  <c:v>25.652433333333331</c:v>
                </c:pt>
                <c:pt idx="7254">
                  <c:v>25.655966666666664</c:v>
                </c:pt>
                <c:pt idx="7255">
                  <c:v>25.659483333333334</c:v>
                </c:pt>
                <c:pt idx="7256">
                  <c:v>25.663016666666667</c:v>
                </c:pt>
                <c:pt idx="7257">
                  <c:v>25.666549999999997</c:v>
                </c:pt>
                <c:pt idx="7258">
                  <c:v>25.670066666666667</c:v>
                </c:pt>
                <c:pt idx="7259">
                  <c:v>25.673583333333333</c:v>
                </c:pt>
                <c:pt idx="7260">
                  <c:v>25.677133333333334</c:v>
                </c:pt>
                <c:pt idx="7261">
                  <c:v>25.680666666666664</c:v>
                </c:pt>
                <c:pt idx="7262">
                  <c:v>25.684199999999997</c:v>
                </c:pt>
                <c:pt idx="7263">
                  <c:v>25.687716666666667</c:v>
                </c:pt>
                <c:pt idx="7264">
                  <c:v>25.69125</c:v>
                </c:pt>
                <c:pt idx="7265">
                  <c:v>25.69478333333333</c:v>
                </c:pt>
                <c:pt idx="7266">
                  <c:v>25.698316666666663</c:v>
                </c:pt>
                <c:pt idx="7267">
                  <c:v>25.701833333333333</c:v>
                </c:pt>
                <c:pt idx="7268">
                  <c:v>25.705366666666666</c:v>
                </c:pt>
                <c:pt idx="7269">
                  <c:v>25.708883333333333</c:v>
                </c:pt>
                <c:pt idx="7270">
                  <c:v>25.712399999999999</c:v>
                </c:pt>
                <c:pt idx="7271">
                  <c:v>25.715916666666665</c:v>
                </c:pt>
                <c:pt idx="7272">
                  <c:v>25.719466666666666</c:v>
                </c:pt>
                <c:pt idx="7273">
                  <c:v>25.722983333333332</c:v>
                </c:pt>
                <c:pt idx="7274">
                  <c:v>25.726533333333336</c:v>
                </c:pt>
                <c:pt idx="7275">
                  <c:v>25.730066666666669</c:v>
                </c:pt>
                <c:pt idx="7276">
                  <c:v>25.733616666666666</c:v>
                </c:pt>
                <c:pt idx="7277">
                  <c:v>25.73715</c:v>
                </c:pt>
                <c:pt idx="7278">
                  <c:v>25.740683333333333</c:v>
                </c:pt>
                <c:pt idx="7279">
                  <c:v>25.744233333333334</c:v>
                </c:pt>
                <c:pt idx="7280">
                  <c:v>25.747783333333334</c:v>
                </c:pt>
                <c:pt idx="7281">
                  <c:v>25.751316666666664</c:v>
                </c:pt>
                <c:pt idx="7282">
                  <c:v>25.754849999999998</c:v>
                </c:pt>
                <c:pt idx="7283">
                  <c:v>25.758383333333331</c:v>
                </c:pt>
                <c:pt idx="7284">
                  <c:v>25.761933333333332</c:v>
                </c:pt>
                <c:pt idx="7285">
                  <c:v>25.765483333333336</c:v>
                </c:pt>
                <c:pt idx="7286">
                  <c:v>25.769000000000002</c:v>
                </c:pt>
                <c:pt idx="7287">
                  <c:v>25.772516666666668</c:v>
                </c:pt>
                <c:pt idx="7288">
                  <c:v>25.776033333333331</c:v>
                </c:pt>
                <c:pt idx="7289">
                  <c:v>25.779549999999997</c:v>
                </c:pt>
                <c:pt idx="7290">
                  <c:v>25.783066666666667</c:v>
                </c:pt>
                <c:pt idx="7291">
                  <c:v>25.786583333333333</c:v>
                </c:pt>
                <c:pt idx="7292">
                  <c:v>25.790116666666666</c:v>
                </c:pt>
                <c:pt idx="7293">
                  <c:v>25.793633333333332</c:v>
                </c:pt>
                <c:pt idx="7294">
                  <c:v>25.797149999999998</c:v>
                </c:pt>
                <c:pt idx="7295">
                  <c:v>25.800666666666665</c:v>
                </c:pt>
                <c:pt idx="7296">
                  <c:v>25.804183333333334</c:v>
                </c:pt>
                <c:pt idx="7297">
                  <c:v>25.807700000000001</c:v>
                </c:pt>
                <c:pt idx="7298">
                  <c:v>25.811216666666667</c:v>
                </c:pt>
                <c:pt idx="7299">
                  <c:v>25.814733333333333</c:v>
                </c:pt>
                <c:pt idx="7300">
                  <c:v>25.818266666666666</c:v>
                </c:pt>
                <c:pt idx="7301">
                  <c:v>25.8218</c:v>
                </c:pt>
                <c:pt idx="7302">
                  <c:v>25.825333333333333</c:v>
                </c:pt>
                <c:pt idx="7303">
                  <c:v>25.828866666666666</c:v>
                </c:pt>
                <c:pt idx="7304">
                  <c:v>25.832416666666667</c:v>
                </c:pt>
                <c:pt idx="7305">
                  <c:v>25.835966666666664</c:v>
                </c:pt>
                <c:pt idx="7306">
                  <c:v>25.839516666666668</c:v>
                </c:pt>
                <c:pt idx="7307">
                  <c:v>25.843050000000002</c:v>
                </c:pt>
                <c:pt idx="7308">
                  <c:v>25.846583333333335</c:v>
                </c:pt>
                <c:pt idx="7309">
                  <c:v>25.850116666666668</c:v>
                </c:pt>
                <c:pt idx="7310">
                  <c:v>25.853666666666665</c:v>
                </c:pt>
                <c:pt idx="7311">
                  <c:v>25.857216666666666</c:v>
                </c:pt>
                <c:pt idx="7312">
                  <c:v>25.860733333333332</c:v>
                </c:pt>
                <c:pt idx="7313">
                  <c:v>25.864250000000002</c:v>
                </c:pt>
                <c:pt idx="7314">
                  <c:v>25.867766666666668</c:v>
                </c:pt>
                <c:pt idx="7315">
                  <c:v>25.871283333333334</c:v>
                </c:pt>
                <c:pt idx="7316">
                  <c:v>25.8748</c:v>
                </c:pt>
                <c:pt idx="7317">
                  <c:v>25.878316666666667</c:v>
                </c:pt>
                <c:pt idx="7318">
                  <c:v>25.88185</c:v>
                </c:pt>
                <c:pt idx="7319">
                  <c:v>25.885366666666666</c:v>
                </c:pt>
                <c:pt idx="7320">
                  <c:v>25.888883333333336</c:v>
                </c:pt>
                <c:pt idx="7321">
                  <c:v>25.892400000000002</c:v>
                </c:pt>
                <c:pt idx="7322">
                  <c:v>25.895916666666668</c:v>
                </c:pt>
                <c:pt idx="7323">
                  <c:v>25.899433333333331</c:v>
                </c:pt>
                <c:pt idx="7324">
                  <c:v>25.902949999999997</c:v>
                </c:pt>
                <c:pt idx="7325">
                  <c:v>25.906466666666667</c:v>
                </c:pt>
                <c:pt idx="7326">
                  <c:v>25.91</c:v>
                </c:pt>
                <c:pt idx="7327">
                  <c:v>25.91353333333333</c:v>
                </c:pt>
                <c:pt idx="7328">
                  <c:v>25.917066666666663</c:v>
                </c:pt>
                <c:pt idx="7329">
                  <c:v>25.9206</c:v>
                </c:pt>
                <c:pt idx="7330">
                  <c:v>25.924150000000001</c:v>
                </c:pt>
                <c:pt idx="7331">
                  <c:v>25.927700000000002</c:v>
                </c:pt>
                <c:pt idx="7332">
                  <c:v>25.931249999999999</c:v>
                </c:pt>
                <c:pt idx="7333">
                  <c:v>25.934783333333332</c:v>
                </c:pt>
                <c:pt idx="7334">
                  <c:v>25.938316666666665</c:v>
                </c:pt>
                <c:pt idx="7335">
                  <c:v>25.941849999999999</c:v>
                </c:pt>
                <c:pt idx="7336">
                  <c:v>25.945399999999999</c:v>
                </c:pt>
                <c:pt idx="7337">
                  <c:v>25.94895</c:v>
                </c:pt>
                <c:pt idx="7338">
                  <c:v>25.952466666666666</c:v>
                </c:pt>
                <c:pt idx="7339">
                  <c:v>25.955983333333332</c:v>
                </c:pt>
                <c:pt idx="7340">
                  <c:v>25.959499999999998</c:v>
                </c:pt>
                <c:pt idx="7341">
                  <c:v>25.963016666666665</c:v>
                </c:pt>
                <c:pt idx="7342">
                  <c:v>25.966533333333334</c:v>
                </c:pt>
                <c:pt idx="7343">
                  <c:v>25.970050000000001</c:v>
                </c:pt>
                <c:pt idx="7344">
                  <c:v>25.973583333333334</c:v>
                </c:pt>
                <c:pt idx="7345">
                  <c:v>25.9771</c:v>
                </c:pt>
                <c:pt idx="7346">
                  <c:v>25.980616666666666</c:v>
                </c:pt>
                <c:pt idx="7347">
                  <c:v>25.984133333333332</c:v>
                </c:pt>
                <c:pt idx="7348">
                  <c:v>25.987649999999999</c:v>
                </c:pt>
                <c:pt idx="7349">
                  <c:v>25.991166666666668</c:v>
                </c:pt>
                <c:pt idx="7350">
                  <c:v>25.994683333333334</c:v>
                </c:pt>
                <c:pt idx="7351">
                  <c:v>25.998200000000001</c:v>
                </c:pt>
                <c:pt idx="7352">
                  <c:v>26.001733333333334</c:v>
                </c:pt>
                <c:pt idx="7353">
                  <c:v>26.005266666666667</c:v>
                </c:pt>
                <c:pt idx="7354">
                  <c:v>26.008800000000001</c:v>
                </c:pt>
                <c:pt idx="7355">
                  <c:v>26.012333333333334</c:v>
                </c:pt>
                <c:pt idx="7356">
                  <c:v>26.015883333333331</c:v>
                </c:pt>
                <c:pt idx="7357">
                  <c:v>26.019433333333332</c:v>
                </c:pt>
                <c:pt idx="7358">
                  <c:v>26.022983333333332</c:v>
                </c:pt>
                <c:pt idx="7359">
                  <c:v>26.026516666666666</c:v>
                </c:pt>
                <c:pt idx="7360">
                  <c:v>26.030050000000003</c:v>
                </c:pt>
                <c:pt idx="7361">
                  <c:v>26.033583333333336</c:v>
                </c:pt>
                <c:pt idx="7362">
                  <c:v>26.037133333333333</c:v>
                </c:pt>
                <c:pt idx="7363">
                  <c:v>26.040683333333334</c:v>
                </c:pt>
                <c:pt idx="7364">
                  <c:v>26.0442</c:v>
                </c:pt>
                <c:pt idx="7365">
                  <c:v>26.047716666666666</c:v>
                </c:pt>
                <c:pt idx="7366">
                  <c:v>26.051233333333336</c:v>
                </c:pt>
                <c:pt idx="7367">
                  <c:v>26.054750000000002</c:v>
                </c:pt>
                <c:pt idx="7368">
                  <c:v>26.058299999999999</c:v>
                </c:pt>
                <c:pt idx="7369">
                  <c:v>26.061816666666669</c:v>
                </c:pt>
                <c:pt idx="7370">
                  <c:v>26.065333333333335</c:v>
                </c:pt>
                <c:pt idx="7371">
                  <c:v>26.068850000000001</c:v>
                </c:pt>
                <c:pt idx="7372">
                  <c:v>26.072383333333335</c:v>
                </c:pt>
                <c:pt idx="7373">
                  <c:v>26.075900000000001</c:v>
                </c:pt>
                <c:pt idx="7374">
                  <c:v>26.079416666666667</c:v>
                </c:pt>
                <c:pt idx="7375">
                  <c:v>26.082933333333337</c:v>
                </c:pt>
                <c:pt idx="7376">
                  <c:v>26.086483333333334</c:v>
                </c:pt>
                <c:pt idx="7377">
                  <c:v>26.090016666666667</c:v>
                </c:pt>
                <c:pt idx="7378">
                  <c:v>26.09355</c:v>
                </c:pt>
                <c:pt idx="7379">
                  <c:v>26.097083333333334</c:v>
                </c:pt>
                <c:pt idx="7380">
                  <c:v>26.100633333333334</c:v>
                </c:pt>
                <c:pt idx="7381">
                  <c:v>26.104183333333332</c:v>
                </c:pt>
                <c:pt idx="7382">
                  <c:v>26.107733333333332</c:v>
                </c:pt>
                <c:pt idx="7383">
                  <c:v>26.111266666666666</c:v>
                </c:pt>
                <c:pt idx="7384">
                  <c:v>26.114816666666666</c:v>
                </c:pt>
                <c:pt idx="7385">
                  <c:v>26.118366666666667</c:v>
                </c:pt>
                <c:pt idx="7386">
                  <c:v>26.121916666666667</c:v>
                </c:pt>
                <c:pt idx="7387">
                  <c:v>26.125466666666668</c:v>
                </c:pt>
                <c:pt idx="7388">
                  <c:v>26.129033333333332</c:v>
                </c:pt>
                <c:pt idx="7389">
                  <c:v>26.132583333333333</c:v>
                </c:pt>
                <c:pt idx="7390">
                  <c:v>26.13613333333333</c:v>
                </c:pt>
                <c:pt idx="7391">
                  <c:v>26.139700000000001</c:v>
                </c:pt>
                <c:pt idx="7392">
                  <c:v>26.143250000000002</c:v>
                </c:pt>
                <c:pt idx="7393">
                  <c:v>26.146799999999999</c:v>
                </c:pt>
                <c:pt idx="7394">
                  <c:v>26.150366666666667</c:v>
                </c:pt>
                <c:pt idx="7395">
                  <c:v>26.153916666666664</c:v>
                </c:pt>
                <c:pt idx="7396">
                  <c:v>26.157466666666668</c:v>
                </c:pt>
                <c:pt idx="7397">
                  <c:v>26.161033333333332</c:v>
                </c:pt>
                <c:pt idx="7398">
                  <c:v>26.164583333333333</c:v>
                </c:pt>
                <c:pt idx="7399">
                  <c:v>26.168133333333333</c:v>
                </c:pt>
                <c:pt idx="7400">
                  <c:v>26.171699999999998</c:v>
                </c:pt>
                <c:pt idx="7401">
                  <c:v>26.175250000000002</c:v>
                </c:pt>
                <c:pt idx="7402">
                  <c:v>26.178800000000003</c:v>
                </c:pt>
                <c:pt idx="7403">
                  <c:v>26.182366666666667</c:v>
                </c:pt>
                <c:pt idx="7404">
                  <c:v>26.185916666666667</c:v>
                </c:pt>
                <c:pt idx="7405">
                  <c:v>26.189466666666664</c:v>
                </c:pt>
                <c:pt idx="7406">
                  <c:v>26.193033333333336</c:v>
                </c:pt>
                <c:pt idx="7407">
                  <c:v>26.196583333333333</c:v>
                </c:pt>
                <c:pt idx="7408">
                  <c:v>26.200133333333333</c:v>
                </c:pt>
                <c:pt idx="7409">
                  <c:v>26.203700000000001</c:v>
                </c:pt>
                <c:pt idx="7410">
                  <c:v>26.207249999999998</c:v>
                </c:pt>
                <c:pt idx="7411">
                  <c:v>26.210799999999999</c:v>
                </c:pt>
                <c:pt idx="7412">
                  <c:v>26.214366666666667</c:v>
                </c:pt>
                <c:pt idx="7413">
                  <c:v>26.217916666666667</c:v>
                </c:pt>
                <c:pt idx="7414">
                  <c:v>26.221466666666668</c:v>
                </c:pt>
                <c:pt idx="7415">
                  <c:v>26.225033333333332</c:v>
                </c:pt>
                <c:pt idx="7416">
                  <c:v>26.228583333333333</c:v>
                </c:pt>
                <c:pt idx="7417">
                  <c:v>26.232133333333334</c:v>
                </c:pt>
                <c:pt idx="7418">
                  <c:v>26.235700000000001</c:v>
                </c:pt>
                <c:pt idx="7419">
                  <c:v>26.239250000000002</c:v>
                </c:pt>
                <c:pt idx="7420">
                  <c:v>26.242799999999999</c:v>
                </c:pt>
                <c:pt idx="7421">
                  <c:v>26.246366666666667</c:v>
                </c:pt>
                <c:pt idx="7422">
                  <c:v>26.249916666666664</c:v>
                </c:pt>
                <c:pt idx="7423">
                  <c:v>26.253466666666668</c:v>
                </c:pt>
                <c:pt idx="7424">
                  <c:v>26.257033333333332</c:v>
                </c:pt>
                <c:pt idx="7425">
                  <c:v>26.260583333333333</c:v>
                </c:pt>
                <c:pt idx="7426">
                  <c:v>26.264133333333334</c:v>
                </c:pt>
                <c:pt idx="7427">
                  <c:v>26.267699999999998</c:v>
                </c:pt>
                <c:pt idx="7428">
                  <c:v>26.271250000000002</c:v>
                </c:pt>
                <c:pt idx="7429">
                  <c:v>26.274800000000003</c:v>
                </c:pt>
                <c:pt idx="7430">
                  <c:v>26.278366666666667</c:v>
                </c:pt>
                <c:pt idx="7431">
                  <c:v>26.281916666666667</c:v>
                </c:pt>
                <c:pt idx="7432">
                  <c:v>26.285466666666665</c:v>
                </c:pt>
                <c:pt idx="7433">
                  <c:v>26.289033333333336</c:v>
                </c:pt>
                <c:pt idx="7434">
                  <c:v>26.292583333333333</c:v>
                </c:pt>
                <c:pt idx="7435">
                  <c:v>26.296133333333334</c:v>
                </c:pt>
                <c:pt idx="7436">
                  <c:v>26.299699999999998</c:v>
                </c:pt>
                <c:pt idx="7437">
                  <c:v>26.303249999999998</c:v>
                </c:pt>
                <c:pt idx="7438">
                  <c:v>26.306799999999999</c:v>
                </c:pt>
                <c:pt idx="7439">
                  <c:v>26.310333333333332</c:v>
                </c:pt>
                <c:pt idx="7440">
                  <c:v>26.313883333333333</c:v>
                </c:pt>
                <c:pt idx="7441">
                  <c:v>26.317416666666666</c:v>
                </c:pt>
                <c:pt idx="7442">
                  <c:v>26.320966666666667</c:v>
                </c:pt>
                <c:pt idx="7443">
                  <c:v>26.324516666666668</c:v>
                </c:pt>
                <c:pt idx="7444">
                  <c:v>26.328050000000001</c:v>
                </c:pt>
                <c:pt idx="7445">
                  <c:v>26.331583333333334</c:v>
                </c:pt>
                <c:pt idx="7446">
                  <c:v>26.335116666666668</c:v>
                </c:pt>
                <c:pt idx="7447">
                  <c:v>26.338666666666665</c:v>
                </c:pt>
                <c:pt idx="7448">
                  <c:v>26.342199999999998</c:v>
                </c:pt>
                <c:pt idx="7449">
                  <c:v>26.345749999999999</c:v>
                </c:pt>
                <c:pt idx="7450">
                  <c:v>26.349300000000003</c:v>
                </c:pt>
                <c:pt idx="7451">
                  <c:v>26.352816666666669</c:v>
                </c:pt>
                <c:pt idx="7452">
                  <c:v>26.356333333333335</c:v>
                </c:pt>
                <c:pt idx="7453">
                  <c:v>26.359849999999998</c:v>
                </c:pt>
                <c:pt idx="7454">
                  <c:v>26.363366666666664</c:v>
                </c:pt>
                <c:pt idx="7455">
                  <c:v>26.36688333333333</c:v>
                </c:pt>
                <c:pt idx="7456">
                  <c:v>26.3704</c:v>
                </c:pt>
                <c:pt idx="7457">
                  <c:v>26.373916666666666</c:v>
                </c:pt>
                <c:pt idx="7458">
                  <c:v>26.377433333333332</c:v>
                </c:pt>
                <c:pt idx="7459">
                  <c:v>26.380966666666666</c:v>
                </c:pt>
                <c:pt idx="7460">
                  <c:v>26.384483333333332</c:v>
                </c:pt>
                <c:pt idx="7461">
                  <c:v>26.387999999999998</c:v>
                </c:pt>
                <c:pt idx="7462">
                  <c:v>26.391516666666668</c:v>
                </c:pt>
                <c:pt idx="7463">
                  <c:v>26.395033333333334</c:v>
                </c:pt>
                <c:pt idx="7464">
                  <c:v>26.39855</c:v>
                </c:pt>
                <c:pt idx="7465">
                  <c:v>26.402100000000001</c:v>
                </c:pt>
                <c:pt idx="7466">
                  <c:v>26.405649999999998</c:v>
                </c:pt>
                <c:pt idx="7467">
                  <c:v>26.409199999999998</c:v>
                </c:pt>
                <c:pt idx="7468">
                  <c:v>26.412733333333332</c:v>
                </c:pt>
                <c:pt idx="7469">
                  <c:v>26.416266666666669</c:v>
                </c:pt>
                <c:pt idx="7470">
                  <c:v>26.419800000000002</c:v>
                </c:pt>
                <c:pt idx="7471">
                  <c:v>26.423350000000003</c:v>
                </c:pt>
                <c:pt idx="7472">
                  <c:v>26.4269</c:v>
                </c:pt>
                <c:pt idx="7473">
                  <c:v>26.43045</c:v>
                </c:pt>
                <c:pt idx="7474">
                  <c:v>26.433983333333334</c:v>
                </c:pt>
                <c:pt idx="7475">
                  <c:v>26.437516666666667</c:v>
                </c:pt>
                <c:pt idx="7476">
                  <c:v>26.441050000000001</c:v>
                </c:pt>
                <c:pt idx="7477">
                  <c:v>26.444599999999998</c:v>
                </c:pt>
                <c:pt idx="7478">
                  <c:v>26.448149999999998</c:v>
                </c:pt>
                <c:pt idx="7479">
                  <c:v>26.451666666666664</c:v>
                </c:pt>
                <c:pt idx="7480">
                  <c:v>26.455183333333331</c:v>
                </c:pt>
                <c:pt idx="7481">
                  <c:v>26.4587</c:v>
                </c:pt>
                <c:pt idx="7482">
                  <c:v>26.462216666666666</c:v>
                </c:pt>
                <c:pt idx="7483">
                  <c:v>26.465733333333333</c:v>
                </c:pt>
                <c:pt idx="7484">
                  <c:v>26.469249999999999</c:v>
                </c:pt>
                <c:pt idx="7485">
                  <c:v>26.472783333333332</c:v>
                </c:pt>
                <c:pt idx="7486">
                  <c:v>26.476299999999998</c:v>
                </c:pt>
                <c:pt idx="7487">
                  <c:v>26.479816666666668</c:v>
                </c:pt>
                <c:pt idx="7488">
                  <c:v>26.483333333333334</c:v>
                </c:pt>
                <c:pt idx="7489">
                  <c:v>26.48685</c:v>
                </c:pt>
                <c:pt idx="7490">
                  <c:v>26.490366666666667</c:v>
                </c:pt>
                <c:pt idx="7491">
                  <c:v>26.493883333333333</c:v>
                </c:pt>
                <c:pt idx="7492">
                  <c:v>26.497400000000003</c:v>
                </c:pt>
                <c:pt idx="7493">
                  <c:v>26.500933333333332</c:v>
                </c:pt>
                <c:pt idx="7494">
                  <c:v>26.504466666666666</c:v>
                </c:pt>
                <c:pt idx="7495">
                  <c:v>26.507999999999999</c:v>
                </c:pt>
                <c:pt idx="7496">
                  <c:v>26.511533333333333</c:v>
                </c:pt>
                <c:pt idx="7497">
                  <c:v>26.515083333333333</c:v>
                </c:pt>
                <c:pt idx="7498">
                  <c:v>26.518633333333334</c:v>
                </c:pt>
                <c:pt idx="7499">
                  <c:v>26.522183333333331</c:v>
                </c:pt>
                <c:pt idx="7500">
                  <c:v>26.525716666666664</c:v>
                </c:pt>
                <c:pt idx="7501">
                  <c:v>26.529250000000001</c:v>
                </c:pt>
                <c:pt idx="7502">
                  <c:v>26.532783333333334</c:v>
                </c:pt>
                <c:pt idx="7503">
                  <c:v>26.536333333333335</c:v>
                </c:pt>
                <c:pt idx="7504">
                  <c:v>26.539883333333332</c:v>
                </c:pt>
                <c:pt idx="7505">
                  <c:v>26.543400000000002</c:v>
                </c:pt>
                <c:pt idx="7506">
                  <c:v>26.546916666666668</c:v>
                </c:pt>
                <c:pt idx="7507">
                  <c:v>26.550433333333334</c:v>
                </c:pt>
                <c:pt idx="7508">
                  <c:v>26.55395</c:v>
                </c:pt>
                <c:pt idx="7509">
                  <c:v>26.557466666666667</c:v>
                </c:pt>
                <c:pt idx="7510">
                  <c:v>26.560983333333336</c:v>
                </c:pt>
                <c:pt idx="7511">
                  <c:v>26.56451666666667</c:v>
                </c:pt>
                <c:pt idx="7512">
                  <c:v>26.568033333333336</c:v>
                </c:pt>
                <c:pt idx="7513">
                  <c:v>26.571549999999998</c:v>
                </c:pt>
                <c:pt idx="7514">
                  <c:v>26.575066666666665</c:v>
                </c:pt>
                <c:pt idx="7515">
                  <c:v>26.578583333333331</c:v>
                </c:pt>
                <c:pt idx="7516">
                  <c:v>26.582100000000001</c:v>
                </c:pt>
                <c:pt idx="7517">
                  <c:v>26.585616666666667</c:v>
                </c:pt>
                <c:pt idx="7518">
                  <c:v>26.589133333333333</c:v>
                </c:pt>
                <c:pt idx="7519">
                  <c:v>26.592666666666666</c:v>
                </c:pt>
                <c:pt idx="7520">
                  <c:v>26.5962</c:v>
                </c:pt>
                <c:pt idx="7521">
                  <c:v>26.599733333333333</c:v>
                </c:pt>
                <c:pt idx="7522">
                  <c:v>26.603266666666666</c:v>
                </c:pt>
                <c:pt idx="7523">
                  <c:v>26.606816666666667</c:v>
                </c:pt>
                <c:pt idx="7524">
                  <c:v>26.610366666666668</c:v>
                </c:pt>
                <c:pt idx="7525">
                  <c:v>26.613916666666668</c:v>
                </c:pt>
                <c:pt idx="7526">
                  <c:v>26.617450000000002</c:v>
                </c:pt>
                <c:pt idx="7527">
                  <c:v>26.620983333333335</c:v>
                </c:pt>
                <c:pt idx="7528">
                  <c:v>26.624516666666668</c:v>
                </c:pt>
                <c:pt idx="7529">
                  <c:v>26.628066666666665</c:v>
                </c:pt>
                <c:pt idx="7530">
                  <c:v>26.631616666666666</c:v>
                </c:pt>
                <c:pt idx="7531">
                  <c:v>26.635133333333332</c:v>
                </c:pt>
                <c:pt idx="7532">
                  <c:v>26.638666666666666</c:v>
                </c:pt>
                <c:pt idx="7533">
                  <c:v>26.642199999999999</c:v>
                </c:pt>
                <c:pt idx="7534">
                  <c:v>26.64575</c:v>
                </c:pt>
                <c:pt idx="7535">
                  <c:v>26.649283333333337</c:v>
                </c:pt>
                <c:pt idx="7536">
                  <c:v>26.65281666666667</c:v>
                </c:pt>
                <c:pt idx="7537">
                  <c:v>26.656333333333336</c:v>
                </c:pt>
                <c:pt idx="7538">
                  <c:v>26.659849999999999</c:v>
                </c:pt>
                <c:pt idx="7539">
                  <c:v>26.663383333333336</c:v>
                </c:pt>
                <c:pt idx="7540">
                  <c:v>26.666916666666669</c:v>
                </c:pt>
                <c:pt idx="7541">
                  <c:v>26.670450000000002</c:v>
                </c:pt>
                <c:pt idx="7542">
                  <c:v>26.673983333333336</c:v>
                </c:pt>
                <c:pt idx="7543">
                  <c:v>26.677516666666669</c:v>
                </c:pt>
                <c:pt idx="7544">
                  <c:v>26.681066666666666</c:v>
                </c:pt>
                <c:pt idx="7545">
                  <c:v>26.684616666666667</c:v>
                </c:pt>
                <c:pt idx="7546">
                  <c:v>26.688166666666667</c:v>
                </c:pt>
                <c:pt idx="7547">
                  <c:v>26.691700000000001</c:v>
                </c:pt>
                <c:pt idx="7548">
                  <c:v>26.695233333333331</c:v>
                </c:pt>
                <c:pt idx="7549">
                  <c:v>26.698766666666664</c:v>
                </c:pt>
                <c:pt idx="7550">
                  <c:v>26.702316666666665</c:v>
                </c:pt>
                <c:pt idx="7551">
                  <c:v>26.705866666666669</c:v>
                </c:pt>
                <c:pt idx="7552">
                  <c:v>26.709416666666666</c:v>
                </c:pt>
                <c:pt idx="7553">
                  <c:v>26.712949999999999</c:v>
                </c:pt>
                <c:pt idx="7554">
                  <c:v>26.716483333333333</c:v>
                </c:pt>
                <c:pt idx="7555">
                  <c:v>26.720016666666666</c:v>
                </c:pt>
                <c:pt idx="7556">
                  <c:v>26.723566666666667</c:v>
                </c:pt>
                <c:pt idx="7557">
                  <c:v>26.727116666666667</c:v>
                </c:pt>
                <c:pt idx="7558">
                  <c:v>26.730666666666664</c:v>
                </c:pt>
                <c:pt idx="7559">
                  <c:v>26.734199999999998</c:v>
                </c:pt>
                <c:pt idx="7560">
                  <c:v>26.737750000000002</c:v>
                </c:pt>
                <c:pt idx="7561">
                  <c:v>26.741300000000003</c:v>
                </c:pt>
                <c:pt idx="7562">
                  <c:v>26.74485</c:v>
                </c:pt>
                <c:pt idx="7563">
                  <c:v>26.7484</c:v>
                </c:pt>
                <c:pt idx="7564">
                  <c:v>26.751966666666664</c:v>
                </c:pt>
                <c:pt idx="7565">
                  <c:v>26.755516666666665</c:v>
                </c:pt>
                <c:pt idx="7566">
                  <c:v>26.759066666666669</c:v>
                </c:pt>
                <c:pt idx="7567">
                  <c:v>26.762633333333333</c:v>
                </c:pt>
                <c:pt idx="7568">
                  <c:v>26.766183333333334</c:v>
                </c:pt>
                <c:pt idx="7569">
                  <c:v>26.769733333333331</c:v>
                </c:pt>
                <c:pt idx="7570">
                  <c:v>26.773299999999999</c:v>
                </c:pt>
                <c:pt idx="7571">
                  <c:v>26.776850000000003</c:v>
                </c:pt>
                <c:pt idx="7572">
                  <c:v>26.7804</c:v>
                </c:pt>
                <c:pt idx="7573">
                  <c:v>26.783966666666668</c:v>
                </c:pt>
                <c:pt idx="7574">
                  <c:v>26.787516666666665</c:v>
                </c:pt>
                <c:pt idx="7575">
                  <c:v>26.791066666666666</c:v>
                </c:pt>
                <c:pt idx="7576">
                  <c:v>26.794633333333334</c:v>
                </c:pt>
                <c:pt idx="7577">
                  <c:v>26.798183333333334</c:v>
                </c:pt>
                <c:pt idx="7578">
                  <c:v>26.801733333333335</c:v>
                </c:pt>
                <c:pt idx="7579">
                  <c:v>26.805299999999999</c:v>
                </c:pt>
                <c:pt idx="7580">
                  <c:v>26.80885</c:v>
                </c:pt>
                <c:pt idx="7581">
                  <c:v>26.8124</c:v>
                </c:pt>
                <c:pt idx="7582">
                  <c:v>26.81593333333333</c:v>
                </c:pt>
                <c:pt idx="7583">
                  <c:v>26.819466666666663</c:v>
                </c:pt>
                <c:pt idx="7584">
                  <c:v>26.823016666666668</c:v>
                </c:pt>
                <c:pt idx="7585">
                  <c:v>26.826566666666668</c:v>
                </c:pt>
                <c:pt idx="7586">
                  <c:v>26.830100000000002</c:v>
                </c:pt>
                <c:pt idx="7587">
                  <c:v>26.833649999999999</c:v>
                </c:pt>
                <c:pt idx="7588">
                  <c:v>26.837183333333332</c:v>
                </c:pt>
                <c:pt idx="7589">
                  <c:v>26.840716666666665</c:v>
                </c:pt>
                <c:pt idx="7590">
                  <c:v>26.844266666666666</c:v>
                </c:pt>
                <c:pt idx="7591">
                  <c:v>26.847799999999999</c:v>
                </c:pt>
                <c:pt idx="7592">
                  <c:v>26.85135</c:v>
                </c:pt>
                <c:pt idx="7593">
                  <c:v>26.854866666666666</c:v>
                </c:pt>
                <c:pt idx="7594">
                  <c:v>26.8584</c:v>
                </c:pt>
                <c:pt idx="7595">
                  <c:v>26.861933333333333</c:v>
                </c:pt>
                <c:pt idx="7596">
                  <c:v>26.865483333333334</c:v>
                </c:pt>
                <c:pt idx="7597">
                  <c:v>26.869016666666667</c:v>
                </c:pt>
                <c:pt idx="7598">
                  <c:v>26.872533333333333</c:v>
                </c:pt>
                <c:pt idx="7599">
                  <c:v>26.876066666666667</c:v>
                </c:pt>
                <c:pt idx="7600">
                  <c:v>26.879583333333336</c:v>
                </c:pt>
                <c:pt idx="7601">
                  <c:v>26.88311666666667</c:v>
                </c:pt>
                <c:pt idx="7602">
                  <c:v>26.886649999999999</c:v>
                </c:pt>
                <c:pt idx="7603">
                  <c:v>26.890166666666669</c:v>
                </c:pt>
                <c:pt idx="7604">
                  <c:v>26.893700000000003</c:v>
                </c:pt>
                <c:pt idx="7605">
                  <c:v>26.897233333333336</c:v>
                </c:pt>
                <c:pt idx="7606">
                  <c:v>26.900750000000002</c:v>
                </c:pt>
                <c:pt idx="7607">
                  <c:v>26.904266666666668</c:v>
                </c:pt>
                <c:pt idx="7608">
                  <c:v>26.907816666666669</c:v>
                </c:pt>
                <c:pt idx="7609">
                  <c:v>26.911333333333335</c:v>
                </c:pt>
                <c:pt idx="7610">
                  <c:v>26.914850000000001</c:v>
                </c:pt>
                <c:pt idx="7611">
                  <c:v>26.918366666666667</c:v>
                </c:pt>
                <c:pt idx="7612">
                  <c:v>26.921916666666668</c:v>
                </c:pt>
                <c:pt idx="7613">
                  <c:v>26.925466666666669</c:v>
                </c:pt>
                <c:pt idx="7614">
                  <c:v>26.928999999999998</c:v>
                </c:pt>
                <c:pt idx="7615">
                  <c:v>26.932533333333332</c:v>
                </c:pt>
                <c:pt idx="7616">
                  <c:v>26.936066666666665</c:v>
                </c:pt>
                <c:pt idx="7617">
                  <c:v>26.939616666666666</c:v>
                </c:pt>
                <c:pt idx="7618">
                  <c:v>26.943166666666666</c:v>
                </c:pt>
                <c:pt idx="7619">
                  <c:v>26.946716666666667</c:v>
                </c:pt>
                <c:pt idx="7620">
                  <c:v>26.95025</c:v>
                </c:pt>
                <c:pt idx="7621">
                  <c:v>26.953783333333334</c:v>
                </c:pt>
                <c:pt idx="7622">
                  <c:v>26.957316666666667</c:v>
                </c:pt>
                <c:pt idx="7623">
                  <c:v>26.960866666666668</c:v>
                </c:pt>
                <c:pt idx="7624">
                  <c:v>26.964416666666668</c:v>
                </c:pt>
                <c:pt idx="7625">
                  <c:v>26.967933333333335</c:v>
                </c:pt>
                <c:pt idx="7626">
                  <c:v>26.971450000000001</c:v>
                </c:pt>
                <c:pt idx="7627">
                  <c:v>26.974966666666667</c:v>
                </c:pt>
                <c:pt idx="7628">
                  <c:v>26.978483333333333</c:v>
                </c:pt>
                <c:pt idx="7629">
                  <c:v>26.982000000000003</c:v>
                </c:pt>
                <c:pt idx="7630">
                  <c:v>26.985516666666669</c:v>
                </c:pt>
                <c:pt idx="7631">
                  <c:v>26.989050000000002</c:v>
                </c:pt>
                <c:pt idx="7632">
                  <c:v>26.992566666666669</c:v>
                </c:pt>
                <c:pt idx="7633">
                  <c:v>26.996083333333335</c:v>
                </c:pt>
                <c:pt idx="7634">
                  <c:v>26.999600000000001</c:v>
                </c:pt>
                <c:pt idx="7635">
                  <c:v>27.003116666666664</c:v>
                </c:pt>
                <c:pt idx="7636">
                  <c:v>27.006633333333333</c:v>
                </c:pt>
                <c:pt idx="7637">
                  <c:v>27.010149999999999</c:v>
                </c:pt>
                <c:pt idx="7638">
                  <c:v>27.013666666666666</c:v>
                </c:pt>
                <c:pt idx="7639">
                  <c:v>27.017199999999999</c:v>
                </c:pt>
                <c:pt idx="7640">
                  <c:v>27.020733333333332</c:v>
                </c:pt>
                <c:pt idx="7641">
                  <c:v>27.024266666666666</c:v>
                </c:pt>
                <c:pt idx="7642">
                  <c:v>27.027799999999999</c:v>
                </c:pt>
                <c:pt idx="7643">
                  <c:v>27.03135</c:v>
                </c:pt>
                <c:pt idx="7644">
                  <c:v>27.0349</c:v>
                </c:pt>
                <c:pt idx="7645">
                  <c:v>27.038450000000001</c:v>
                </c:pt>
                <c:pt idx="7646">
                  <c:v>27.041983333333334</c:v>
                </c:pt>
                <c:pt idx="7647">
                  <c:v>27.045516666666668</c:v>
                </c:pt>
                <c:pt idx="7648">
                  <c:v>27.049050000000001</c:v>
                </c:pt>
                <c:pt idx="7649">
                  <c:v>27.052599999999998</c:v>
                </c:pt>
                <c:pt idx="7650">
                  <c:v>27.056149999999999</c:v>
                </c:pt>
                <c:pt idx="7651">
                  <c:v>27.059666666666665</c:v>
                </c:pt>
                <c:pt idx="7652">
                  <c:v>27.063183333333331</c:v>
                </c:pt>
                <c:pt idx="7653">
                  <c:v>27.066700000000001</c:v>
                </c:pt>
                <c:pt idx="7654">
                  <c:v>27.070216666666667</c:v>
                </c:pt>
                <c:pt idx="7655">
                  <c:v>27.073733333333333</c:v>
                </c:pt>
                <c:pt idx="7656">
                  <c:v>27.077249999999999</c:v>
                </c:pt>
                <c:pt idx="7657">
                  <c:v>27.080783333333333</c:v>
                </c:pt>
                <c:pt idx="7658">
                  <c:v>27.084299999999999</c:v>
                </c:pt>
                <c:pt idx="7659">
                  <c:v>27.087816666666665</c:v>
                </c:pt>
                <c:pt idx="7660">
                  <c:v>27.091333333333335</c:v>
                </c:pt>
                <c:pt idx="7661">
                  <c:v>27.094850000000001</c:v>
                </c:pt>
                <c:pt idx="7662">
                  <c:v>27.098366666666667</c:v>
                </c:pt>
                <c:pt idx="7663">
                  <c:v>27.101883333333333</c:v>
                </c:pt>
                <c:pt idx="7664">
                  <c:v>27.105399999999999</c:v>
                </c:pt>
                <c:pt idx="7665">
                  <c:v>27.108933333333333</c:v>
                </c:pt>
                <c:pt idx="7666">
                  <c:v>27.112466666666666</c:v>
                </c:pt>
                <c:pt idx="7667">
                  <c:v>27.116</c:v>
                </c:pt>
                <c:pt idx="7668">
                  <c:v>27.119533333333333</c:v>
                </c:pt>
                <c:pt idx="7669">
                  <c:v>27.123083333333334</c:v>
                </c:pt>
                <c:pt idx="7670">
                  <c:v>27.126633333333334</c:v>
                </c:pt>
                <c:pt idx="7671">
                  <c:v>27.130183333333331</c:v>
                </c:pt>
                <c:pt idx="7672">
                  <c:v>27.133716666666665</c:v>
                </c:pt>
                <c:pt idx="7673">
                  <c:v>27.137249999999998</c:v>
                </c:pt>
                <c:pt idx="7674">
                  <c:v>27.140783333333331</c:v>
                </c:pt>
                <c:pt idx="7675">
                  <c:v>27.144333333333336</c:v>
                </c:pt>
                <c:pt idx="7676">
                  <c:v>27.147883333333333</c:v>
                </c:pt>
                <c:pt idx="7677">
                  <c:v>27.151400000000002</c:v>
                </c:pt>
                <c:pt idx="7678">
                  <c:v>27.154916666666669</c:v>
                </c:pt>
                <c:pt idx="7679">
                  <c:v>27.158433333333335</c:v>
                </c:pt>
                <c:pt idx="7680">
                  <c:v>27.161950000000001</c:v>
                </c:pt>
                <c:pt idx="7681">
                  <c:v>27.165466666666667</c:v>
                </c:pt>
                <c:pt idx="7682">
                  <c:v>27.168983333333333</c:v>
                </c:pt>
                <c:pt idx="7683">
                  <c:v>27.17251666666667</c:v>
                </c:pt>
                <c:pt idx="7684">
                  <c:v>27.176033333333333</c:v>
                </c:pt>
                <c:pt idx="7685">
                  <c:v>27.179549999999999</c:v>
                </c:pt>
                <c:pt idx="7686">
                  <c:v>27.183066666666665</c:v>
                </c:pt>
                <c:pt idx="7687">
                  <c:v>27.186583333333331</c:v>
                </c:pt>
                <c:pt idx="7688">
                  <c:v>27.190099999999997</c:v>
                </c:pt>
                <c:pt idx="7689">
                  <c:v>27.193616666666667</c:v>
                </c:pt>
                <c:pt idx="7690">
                  <c:v>27.197133333333333</c:v>
                </c:pt>
                <c:pt idx="7691">
                  <c:v>27.200666666666667</c:v>
                </c:pt>
                <c:pt idx="7692">
                  <c:v>27.2042</c:v>
                </c:pt>
                <c:pt idx="7693">
                  <c:v>27.207733333333334</c:v>
                </c:pt>
                <c:pt idx="7694">
                  <c:v>27.211266666666667</c:v>
                </c:pt>
                <c:pt idx="7695">
                  <c:v>27.214816666666664</c:v>
                </c:pt>
                <c:pt idx="7696">
                  <c:v>27.218366666666668</c:v>
                </c:pt>
                <c:pt idx="7697">
                  <c:v>27.221916666666669</c:v>
                </c:pt>
                <c:pt idx="7698">
                  <c:v>27.225450000000002</c:v>
                </c:pt>
                <c:pt idx="7699">
                  <c:v>27.228999999999999</c:v>
                </c:pt>
                <c:pt idx="7700">
                  <c:v>27.23255</c:v>
                </c:pt>
                <c:pt idx="7701">
                  <c:v>27.2361</c:v>
                </c:pt>
                <c:pt idx="7702">
                  <c:v>27.239649999999997</c:v>
                </c:pt>
                <c:pt idx="7703">
                  <c:v>27.243200000000002</c:v>
                </c:pt>
                <c:pt idx="7704">
                  <c:v>27.246733333333335</c:v>
                </c:pt>
                <c:pt idx="7705">
                  <c:v>27.250283333333336</c:v>
                </c:pt>
                <c:pt idx="7706">
                  <c:v>27.253833333333333</c:v>
                </c:pt>
                <c:pt idx="7707">
                  <c:v>27.257400000000001</c:v>
                </c:pt>
                <c:pt idx="7708">
                  <c:v>27.260949999999998</c:v>
                </c:pt>
                <c:pt idx="7709">
                  <c:v>27.264499999999998</c:v>
                </c:pt>
                <c:pt idx="7710">
                  <c:v>27.268066666666666</c:v>
                </c:pt>
                <c:pt idx="7711">
                  <c:v>27.271616666666667</c:v>
                </c:pt>
                <c:pt idx="7712">
                  <c:v>27.275166666666667</c:v>
                </c:pt>
                <c:pt idx="7713">
                  <c:v>27.278733333333332</c:v>
                </c:pt>
                <c:pt idx="7714">
                  <c:v>27.282283333333332</c:v>
                </c:pt>
                <c:pt idx="7715">
                  <c:v>27.285833333333336</c:v>
                </c:pt>
                <c:pt idx="7716">
                  <c:v>27.289400000000001</c:v>
                </c:pt>
                <c:pt idx="7717">
                  <c:v>27.292950000000001</c:v>
                </c:pt>
                <c:pt idx="7718">
                  <c:v>27.296499999999998</c:v>
                </c:pt>
                <c:pt idx="7719">
                  <c:v>27.300066666666666</c:v>
                </c:pt>
                <c:pt idx="7720">
                  <c:v>27.303616666666667</c:v>
                </c:pt>
                <c:pt idx="7721">
                  <c:v>27.307166666666667</c:v>
                </c:pt>
                <c:pt idx="7722">
                  <c:v>27.310733333333335</c:v>
                </c:pt>
                <c:pt idx="7723">
                  <c:v>27.314283333333332</c:v>
                </c:pt>
                <c:pt idx="7724">
                  <c:v>27.317833333333333</c:v>
                </c:pt>
                <c:pt idx="7725">
                  <c:v>27.321400000000001</c:v>
                </c:pt>
                <c:pt idx="7726">
                  <c:v>27.324950000000001</c:v>
                </c:pt>
                <c:pt idx="7727">
                  <c:v>27.328500000000002</c:v>
                </c:pt>
                <c:pt idx="7728">
                  <c:v>27.332066666666666</c:v>
                </c:pt>
                <c:pt idx="7729">
                  <c:v>27.335616666666667</c:v>
                </c:pt>
                <c:pt idx="7730">
                  <c:v>27.339166666666664</c:v>
                </c:pt>
                <c:pt idx="7731">
                  <c:v>27.342733333333335</c:v>
                </c:pt>
                <c:pt idx="7732">
                  <c:v>27.346283333333336</c:v>
                </c:pt>
                <c:pt idx="7733">
                  <c:v>27.349833333333333</c:v>
                </c:pt>
                <c:pt idx="7734">
                  <c:v>27.353400000000001</c:v>
                </c:pt>
                <c:pt idx="7735">
                  <c:v>27.356949999999998</c:v>
                </c:pt>
                <c:pt idx="7736">
                  <c:v>27.360500000000002</c:v>
                </c:pt>
                <c:pt idx="7737">
                  <c:v>27.364066666666666</c:v>
                </c:pt>
                <c:pt idx="7738">
                  <c:v>27.367616666666667</c:v>
                </c:pt>
                <c:pt idx="7739">
                  <c:v>27.371166666666667</c:v>
                </c:pt>
                <c:pt idx="7740">
                  <c:v>27.374733333333332</c:v>
                </c:pt>
                <c:pt idx="7741">
                  <c:v>27.378283333333332</c:v>
                </c:pt>
                <c:pt idx="7742">
                  <c:v>27.381833333333336</c:v>
                </c:pt>
                <c:pt idx="7743">
                  <c:v>27.385400000000001</c:v>
                </c:pt>
                <c:pt idx="7744">
                  <c:v>27.388950000000001</c:v>
                </c:pt>
                <c:pt idx="7745">
                  <c:v>27.392499999999998</c:v>
                </c:pt>
                <c:pt idx="7746">
                  <c:v>27.396066666666666</c:v>
                </c:pt>
                <c:pt idx="7747">
                  <c:v>27.399616666666667</c:v>
                </c:pt>
                <c:pt idx="7748">
                  <c:v>27.403166666666667</c:v>
                </c:pt>
                <c:pt idx="7749">
                  <c:v>27.406733333333332</c:v>
                </c:pt>
                <c:pt idx="7750">
                  <c:v>27.410283333333332</c:v>
                </c:pt>
                <c:pt idx="7751">
                  <c:v>27.413833333333333</c:v>
                </c:pt>
                <c:pt idx="7752">
                  <c:v>27.417400000000001</c:v>
                </c:pt>
                <c:pt idx="7753">
                  <c:v>27.420950000000001</c:v>
                </c:pt>
                <c:pt idx="7754">
                  <c:v>27.424466666666667</c:v>
                </c:pt>
                <c:pt idx="7755">
                  <c:v>27.428000000000001</c:v>
                </c:pt>
                <c:pt idx="7756">
                  <c:v>27.431533333333334</c:v>
                </c:pt>
                <c:pt idx="7757">
                  <c:v>27.435083333333335</c:v>
                </c:pt>
                <c:pt idx="7758">
                  <c:v>27.438600000000001</c:v>
                </c:pt>
                <c:pt idx="7759">
                  <c:v>27.442133333333334</c:v>
                </c:pt>
                <c:pt idx="7760">
                  <c:v>27.445666666666668</c:v>
                </c:pt>
                <c:pt idx="7761">
                  <c:v>27.449200000000001</c:v>
                </c:pt>
                <c:pt idx="7762">
                  <c:v>27.452716666666667</c:v>
                </c:pt>
                <c:pt idx="7763">
                  <c:v>27.456250000000001</c:v>
                </c:pt>
                <c:pt idx="7764">
                  <c:v>27.459783333333334</c:v>
                </c:pt>
                <c:pt idx="7765">
                  <c:v>27.463316666666667</c:v>
                </c:pt>
                <c:pt idx="7766">
                  <c:v>27.466850000000001</c:v>
                </c:pt>
                <c:pt idx="7767">
                  <c:v>27.470399999999998</c:v>
                </c:pt>
                <c:pt idx="7768">
                  <c:v>27.473916666666664</c:v>
                </c:pt>
                <c:pt idx="7769">
                  <c:v>27.477466666666665</c:v>
                </c:pt>
                <c:pt idx="7770">
                  <c:v>27.481016666666669</c:v>
                </c:pt>
                <c:pt idx="7771">
                  <c:v>27.484533333333331</c:v>
                </c:pt>
                <c:pt idx="7772">
                  <c:v>27.488083333333336</c:v>
                </c:pt>
                <c:pt idx="7773">
                  <c:v>27.491600000000002</c:v>
                </c:pt>
                <c:pt idx="7774">
                  <c:v>27.495116666666668</c:v>
                </c:pt>
                <c:pt idx="7775">
                  <c:v>27.498666666666669</c:v>
                </c:pt>
                <c:pt idx="7776">
                  <c:v>27.502183333333335</c:v>
                </c:pt>
                <c:pt idx="7777">
                  <c:v>27.505733333333335</c:v>
                </c:pt>
                <c:pt idx="7778">
                  <c:v>27.509266666666669</c:v>
                </c:pt>
                <c:pt idx="7779">
                  <c:v>27.512816666666666</c:v>
                </c:pt>
                <c:pt idx="7780">
                  <c:v>27.516366666666666</c:v>
                </c:pt>
                <c:pt idx="7781">
                  <c:v>27.5199</c:v>
                </c:pt>
                <c:pt idx="7782">
                  <c:v>27.52345</c:v>
                </c:pt>
                <c:pt idx="7783">
                  <c:v>27.52698333333333</c:v>
                </c:pt>
                <c:pt idx="7784">
                  <c:v>27.530550000000002</c:v>
                </c:pt>
                <c:pt idx="7785">
                  <c:v>27.534100000000002</c:v>
                </c:pt>
                <c:pt idx="7786">
                  <c:v>27.537649999999999</c:v>
                </c:pt>
                <c:pt idx="7787">
                  <c:v>27.541183333333333</c:v>
                </c:pt>
                <c:pt idx="7788">
                  <c:v>27.544716666666666</c:v>
                </c:pt>
                <c:pt idx="7789">
                  <c:v>27.548249999999999</c:v>
                </c:pt>
                <c:pt idx="7790">
                  <c:v>27.5518</c:v>
                </c:pt>
                <c:pt idx="7791">
                  <c:v>27.555349999999997</c:v>
                </c:pt>
                <c:pt idx="7792">
                  <c:v>27.558866666666667</c:v>
                </c:pt>
                <c:pt idx="7793">
                  <c:v>27.562383333333333</c:v>
                </c:pt>
                <c:pt idx="7794">
                  <c:v>27.565899999999999</c:v>
                </c:pt>
                <c:pt idx="7795">
                  <c:v>27.569416666666665</c:v>
                </c:pt>
                <c:pt idx="7796">
                  <c:v>27.572933333333332</c:v>
                </c:pt>
                <c:pt idx="7797">
                  <c:v>27.576450000000001</c:v>
                </c:pt>
                <c:pt idx="7798">
                  <c:v>27.579983333333335</c:v>
                </c:pt>
                <c:pt idx="7799">
                  <c:v>27.583500000000001</c:v>
                </c:pt>
                <c:pt idx="7800">
                  <c:v>27.587016666666667</c:v>
                </c:pt>
                <c:pt idx="7801">
                  <c:v>27.590533333333333</c:v>
                </c:pt>
                <c:pt idx="7802">
                  <c:v>27.594049999999999</c:v>
                </c:pt>
                <c:pt idx="7803">
                  <c:v>27.597566666666669</c:v>
                </c:pt>
                <c:pt idx="7804">
                  <c:v>27.601083333333335</c:v>
                </c:pt>
                <c:pt idx="7805">
                  <c:v>27.604600000000001</c:v>
                </c:pt>
                <c:pt idx="7806">
                  <c:v>27.608133333333335</c:v>
                </c:pt>
                <c:pt idx="7807">
                  <c:v>27.611666666666668</c:v>
                </c:pt>
                <c:pt idx="7808">
                  <c:v>27.615200000000002</c:v>
                </c:pt>
                <c:pt idx="7809">
                  <c:v>27.618733333333335</c:v>
                </c:pt>
                <c:pt idx="7810">
                  <c:v>27.622283333333332</c:v>
                </c:pt>
                <c:pt idx="7811">
                  <c:v>27.625833333333333</c:v>
                </c:pt>
                <c:pt idx="7812">
                  <c:v>27.629383333333333</c:v>
                </c:pt>
                <c:pt idx="7813">
                  <c:v>27.632916666666667</c:v>
                </c:pt>
                <c:pt idx="7814">
                  <c:v>27.63645</c:v>
                </c:pt>
                <c:pt idx="7815">
                  <c:v>27.63998333333333</c:v>
                </c:pt>
                <c:pt idx="7816">
                  <c:v>27.643533333333334</c:v>
                </c:pt>
                <c:pt idx="7817">
                  <c:v>27.647083333333335</c:v>
                </c:pt>
                <c:pt idx="7818">
                  <c:v>27.650600000000001</c:v>
                </c:pt>
                <c:pt idx="7819">
                  <c:v>27.654116666666667</c:v>
                </c:pt>
                <c:pt idx="7820">
                  <c:v>27.657633333333333</c:v>
                </c:pt>
                <c:pt idx="7821">
                  <c:v>27.661150000000003</c:v>
                </c:pt>
                <c:pt idx="7822">
                  <c:v>27.664666666666669</c:v>
                </c:pt>
                <c:pt idx="7823">
                  <c:v>27.668183333333332</c:v>
                </c:pt>
                <c:pt idx="7824">
                  <c:v>27.671716666666669</c:v>
                </c:pt>
                <c:pt idx="7825">
                  <c:v>27.675233333333331</c:v>
                </c:pt>
                <c:pt idx="7826">
                  <c:v>27.678749999999997</c:v>
                </c:pt>
                <c:pt idx="7827">
                  <c:v>27.682266666666667</c:v>
                </c:pt>
                <c:pt idx="7828">
                  <c:v>27.685783333333333</c:v>
                </c:pt>
                <c:pt idx="7829">
                  <c:v>27.689299999999999</c:v>
                </c:pt>
                <c:pt idx="7830">
                  <c:v>27.692816666666666</c:v>
                </c:pt>
                <c:pt idx="7831">
                  <c:v>27.696333333333332</c:v>
                </c:pt>
                <c:pt idx="7832">
                  <c:v>27.699866666666665</c:v>
                </c:pt>
                <c:pt idx="7833">
                  <c:v>27.703399999999998</c:v>
                </c:pt>
                <c:pt idx="7834">
                  <c:v>27.706933333333332</c:v>
                </c:pt>
                <c:pt idx="7835">
                  <c:v>27.710466666666665</c:v>
                </c:pt>
                <c:pt idx="7836">
                  <c:v>27.714016666666666</c:v>
                </c:pt>
                <c:pt idx="7837">
                  <c:v>27.717566666666666</c:v>
                </c:pt>
                <c:pt idx="7838">
                  <c:v>27.721116666666667</c:v>
                </c:pt>
                <c:pt idx="7839">
                  <c:v>27.72465</c:v>
                </c:pt>
                <c:pt idx="7840">
                  <c:v>27.728183333333334</c:v>
                </c:pt>
                <c:pt idx="7841">
                  <c:v>27.731716666666667</c:v>
                </c:pt>
                <c:pt idx="7842">
                  <c:v>27.735266666666668</c:v>
                </c:pt>
                <c:pt idx="7843">
                  <c:v>27.738816666666665</c:v>
                </c:pt>
                <c:pt idx="7844">
                  <c:v>27.742333333333331</c:v>
                </c:pt>
                <c:pt idx="7845">
                  <c:v>27.745850000000001</c:v>
                </c:pt>
                <c:pt idx="7846">
                  <c:v>27.749366666666667</c:v>
                </c:pt>
                <c:pt idx="7847">
                  <c:v>27.752883333333333</c:v>
                </c:pt>
                <c:pt idx="7848">
                  <c:v>27.756399999999999</c:v>
                </c:pt>
                <c:pt idx="7849">
                  <c:v>27.759916666666665</c:v>
                </c:pt>
                <c:pt idx="7850">
                  <c:v>27.763449999999999</c:v>
                </c:pt>
                <c:pt idx="7851">
                  <c:v>27.766966666666669</c:v>
                </c:pt>
                <c:pt idx="7852">
                  <c:v>27.770483333333335</c:v>
                </c:pt>
                <c:pt idx="7853">
                  <c:v>27.774000000000001</c:v>
                </c:pt>
                <c:pt idx="7854">
                  <c:v>27.777516666666667</c:v>
                </c:pt>
                <c:pt idx="7855">
                  <c:v>27.781033333333333</c:v>
                </c:pt>
                <c:pt idx="7856">
                  <c:v>27.784550000000003</c:v>
                </c:pt>
                <c:pt idx="7857">
                  <c:v>27.788066666666669</c:v>
                </c:pt>
                <c:pt idx="7858">
                  <c:v>27.791600000000003</c:v>
                </c:pt>
                <c:pt idx="7859">
                  <c:v>27.795133333333336</c:v>
                </c:pt>
                <c:pt idx="7860">
                  <c:v>27.798666666666669</c:v>
                </c:pt>
                <c:pt idx="7861">
                  <c:v>27.802200000000003</c:v>
                </c:pt>
                <c:pt idx="7862">
                  <c:v>27.80575</c:v>
                </c:pt>
                <c:pt idx="7863">
                  <c:v>27.8093</c:v>
                </c:pt>
                <c:pt idx="7864">
                  <c:v>27.812850000000001</c:v>
                </c:pt>
                <c:pt idx="7865">
                  <c:v>27.816383333333331</c:v>
                </c:pt>
                <c:pt idx="7866">
                  <c:v>27.819916666666664</c:v>
                </c:pt>
                <c:pt idx="7867">
                  <c:v>27.823466666666665</c:v>
                </c:pt>
                <c:pt idx="7868">
                  <c:v>27.826999999999998</c:v>
                </c:pt>
                <c:pt idx="7869">
                  <c:v>27.830550000000002</c:v>
                </c:pt>
                <c:pt idx="7870">
                  <c:v>27.834066666666669</c:v>
                </c:pt>
                <c:pt idx="7871">
                  <c:v>27.837600000000002</c:v>
                </c:pt>
                <c:pt idx="7872">
                  <c:v>27.841133333333335</c:v>
                </c:pt>
                <c:pt idx="7873">
                  <c:v>27.844683333333332</c:v>
                </c:pt>
                <c:pt idx="7874">
                  <c:v>27.848216666666666</c:v>
                </c:pt>
                <c:pt idx="7875">
                  <c:v>27.851749999999999</c:v>
                </c:pt>
                <c:pt idx="7876">
                  <c:v>27.855283333333333</c:v>
                </c:pt>
                <c:pt idx="7877">
                  <c:v>27.858833333333333</c:v>
                </c:pt>
                <c:pt idx="7878">
                  <c:v>27.862383333333334</c:v>
                </c:pt>
                <c:pt idx="7879">
                  <c:v>27.865933333333331</c:v>
                </c:pt>
                <c:pt idx="7880">
                  <c:v>27.869466666666664</c:v>
                </c:pt>
                <c:pt idx="7881">
                  <c:v>27.873000000000001</c:v>
                </c:pt>
                <c:pt idx="7882">
                  <c:v>27.876533333333334</c:v>
                </c:pt>
                <c:pt idx="7883">
                  <c:v>27.880083333333335</c:v>
                </c:pt>
                <c:pt idx="7884">
                  <c:v>27.883633333333332</c:v>
                </c:pt>
                <c:pt idx="7885">
                  <c:v>27.887183333333333</c:v>
                </c:pt>
                <c:pt idx="7886">
                  <c:v>27.890716666666666</c:v>
                </c:pt>
                <c:pt idx="7887">
                  <c:v>27.89425</c:v>
                </c:pt>
                <c:pt idx="7888">
                  <c:v>27.897783333333333</c:v>
                </c:pt>
                <c:pt idx="7889">
                  <c:v>27.901333333333334</c:v>
                </c:pt>
                <c:pt idx="7890">
                  <c:v>27.904883333333331</c:v>
                </c:pt>
                <c:pt idx="7891">
                  <c:v>27.908433333333335</c:v>
                </c:pt>
                <c:pt idx="7892">
                  <c:v>27.911966666666668</c:v>
                </c:pt>
                <c:pt idx="7893">
                  <c:v>27.915500000000002</c:v>
                </c:pt>
                <c:pt idx="7894">
                  <c:v>27.919033333333335</c:v>
                </c:pt>
                <c:pt idx="7895">
                  <c:v>27.922583333333332</c:v>
                </c:pt>
                <c:pt idx="7896">
                  <c:v>27.926133333333333</c:v>
                </c:pt>
                <c:pt idx="7897">
                  <c:v>27.929683333333333</c:v>
                </c:pt>
                <c:pt idx="7898">
                  <c:v>27.933216666666667</c:v>
                </c:pt>
                <c:pt idx="7899">
                  <c:v>27.93675</c:v>
                </c:pt>
                <c:pt idx="7900">
                  <c:v>27.940283333333333</c:v>
                </c:pt>
                <c:pt idx="7901">
                  <c:v>27.943833333333334</c:v>
                </c:pt>
                <c:pt idx="7902">
                  <c:v>27.947383333333335</c:v>
                </c:pt>
                <c:pt idx="7903">
                  <c:v>27.950933333333335</c:v>
                </c:pt>
                <c:pt idx="7904">
                  <c:v>27.954466666666669</c:v>
                </c:pt>
                <c:pt idx="7905">
                  <c:v>27.958016666666666</c:v>
                </c:pt>
                <c:pt idx="7906">
                  <c:v>27.961566666666666</c:v>
                </c:pt>
                <c:pt idx="7907">
                  <c:v>27.965116666666667</c:v>
                </c:pt>
                <c:pt idx="7908">
                  <c:v>27.968666666666664</c:v>
                </c:pt>
                <c:pt idx="7909">
                  <c:v>27.972233333333335</c:v>
                </c:pt>
                <c:pt idx="7910">
                  <c:v>27.975783333333332</c:v>
                </c:pt>
                <c:pt idx="7911">
                  <c:v>27.979333333333333</c:v>
                </c:pt>
                <c:pt idx="7912">
                  <c:v>27.982899999999997</c:v>
                </c:pt>
                <c:pt idx="7913">
                  <c:v>27.986449999999998</c:v>
                </c:pt>
                <c:pt idx="7914">
                  <c:v>27.990000000000002</c:v>
                </c:pt>
                <c:pt idx="7915">
                  <c:v>27.993566666666666</c:v>
                </c:pt>
                <c:pt idx="7916">
                  <c:v>27.997116666666667</c:v>
                </c:pt>
                <c:pt idx="7917">
                  <c:v>28.000666666666667</c:v>
                </c:pt>
                <c:pt idx="7918">
                  <c:v>28.004200000000001</c:v>
                </c:pt>
                <c:pt idx="7919">
                  <c:v>28.007749999999998</c:v>
                </c:pt>
                <c:pt idx="7920">
                  <c:v>28.011283333333331</c:v>
                </c:pt>
                <c:pt idx="7921">
                  <c:v>28.014816666666665</c:v>
                </c:pt>
                <c:pt idx="7922">
                  <c:v>28.018366666666669</c:v>
                </c:pt>
                <c:pt idx="7923">
                  <c:v>28.021916666666666</c:v>
                </c:pt>
                <c:pt idx="7924">
                  <c:v>28.025483333333334</c:v>
                </c:pt>
                <c:pt idx="7925">
                  <c:v>28.029033333333334</c:v>
                </c:pt>
                <c:pt idx="7926">
                  <c:v>28.032583333333331</c:v>
                </c:pt>
                <c:pt idx="7927">
                  <c:v>28.036150000000003</c:v>
                </c:pt>
                <c:pt idx="7928">
                  <c:v>28.0397</c:v>
                </c:pt>
                <c:pt idx="7929">
                  <c:v>28.04325</c:v>
                </c:pt>
                <c:pt idx="7930">
                  <c:v>28.046816666666665</c:v>
                </c:pt>
                <c:pt idx="7931">
                  <c:v>28.050366666666665</c:v>
                </c:pt>
                <c:pt idx="7932">
                  <c:v>28.053916666666666</c:v>
                </c:pt>
                <c:pt idx="7933">
                  <c:v>28.057483333333334</c:v>
                </c:pt>
                <c:pt idx="7934">
                  <c:v>28.061033333333334</c:v>
                </c:pt>
                <c:pt idx="7935">
                  <c:v>28.064583333333335</c:v>
                </c:pt>
                <c:pt idx="7936">
                  <c:v>28.068149999999999</c:v>
                </c:pt>
                <c:pt idx="7937">
                  <c:v>28.0717</c:v>
                </c:pt>
                <c:pt idx="7938">
                  <c:v>28.07525</c:v>
                </c:pt>
                <c:pt idx="7939">
                  <c:v>28.078783333333334</c:v>
                </c:pt>
                <c:pt idx="7940">
                  <c:v>28.082333333333334</c:v>
                </c:pt>
                <c:pt idx="7941">
                  <c:v>28.085866666666668</c:v>
                </c:pt>
                <c:pt idx="7942">
                  <c:v>28.089400000000001</c:v>
                </c:pt>
                <c:pt idx="7943">
                  <c:v>28.092949999999998</c:v>
                </c:pt>
                <c:pt idx="7944">
                  <c:v>28.096466666666668</c:v>
                </c:pt>
                <c:pt idx="7945">
                  <c:v>28.099983333333334</c:v>
                </c:pt>
                <c:pt idx="7946">
                  <c:v>28.1035</c:v>
                </c:pt>
                <c:pt idx="7947">
                  <c:v>28.107016666666667</c:v>
                </c:pt>
                <c:pt idx="7948">
                  <c:v>28.110533333333333</c:v>
                </c:pt>
                <c:pt idx="7949">
                  <c:v>28.114050000000002</c:v>
                </c:pt>
                <c:pt idx="7950">
                  <c:v>28.117583333333336</c:v>
                </c:pt>
                <c:pt idx="7951">
                  <c:v>28.121100000000002</c:v>
                </c:pt>
                <c:pt idx="7952">
                  <c:v>28.124616666666668</c:v>
                </c:pt>
                <c:pt idx="7953">
                  <c:v>28.128133333333334</c:v>
                </c:pt>
                <c:pt idx="7954">
                  <c:v>28.131649999999997</c:v>
                </c:pt>
                <c:pt idx="7955">
                  <c:v>28.135166666666667</c:v>
                </c:pt>
                <c:pt idx="7956">
                  <c:v>28.138683333333333</c:v>
                </c:pt>
                <c:pt idx="7957">
                  <c:v>28.142199999999999</c:v>
                </c:pt>
                <c:pt idx="7958">
                  <c:v>28.145733333333332</c:v>
                </c:pt>
                <c:pt idx="7959">
                  <c:v>28.149266666666666</c:v>
                </c:pt>
                <c:pt idx="7960">
                  <c:v>28.152799999999999</c:v>
                </c:pt>
                <c:pt idx="7961">
                  <c:v>28.156333333333336</c:v>
                </c:pt>
                <c:pt idx="7962">
                  <c:v>28.159883333333333</c:v>
                </c:pt>
                <c:pt idx="7963">
                  <c:v>28.163433333333334</c:v>
                </c:pt>
                <c:pt idx="7964">
                  <c:v>28.166983333333334</c:v>
                </c:pt>
                <c:pt idx="7965">
                  <c:v>28.170516666666668</c:v>
                </c:pt>
                <c:pt idx="7966">
                  <c:v>28.174050000000001</c:v>
                </c:pt>
                <c:pt idx="7967">
                  <c:v>28.177583333333335</c:v>
                </c:pt>
                <c:pt idx="7968">
                  <c:v>28.181133333333332</c:v>
                </c:pt>
                <c:pt idx="7969">
                  <c:v>28.184683333333332</c:v>
                </c:pt>
                <c:pt idx="7970">
                  <c:v>28.188199999999998</c:v>
                </c:pt>
                <c:pt idx="7971">
                  <c:v>28.191716666666665</c:v>
                </c:pt>
                <c:pt idx="7972">
                  <c:v>28.195233333333331</c:v>
                </c:pt>
                <c:pt idx="7973">
                  <c:v>28.19875</c:v>
                </c:pt>
                <c:pt idx="7974">
                  <c:v>28.202266666666667</c:v>
                </c:pt>
                <c:pt idx="7975">
                  <c:v>28.205783333333333</c:v>
                </c:pt>
                <c:pt idx="7976">
                  <c:v>28.209316666666666</c:v>
                </c:pt>
                <c:pt idx="7977">
                  <c:v>28.212833333333332</c:v>
                </c:pt>
                <c:pt idx="7978">
                  <c:v>28.216349999999998</c:v>
                </c:pt>
                <c:pt idx="7979">
                  <c:v>28.219866666666668</c:v>
                </c:pt>
                <c:pt idx="7980">
                  <c:v>28.223383333333334</c:v>
                </c:pt>
                <c:pt idx="7981">
                  <c:v>28.226900000000001</c:v>
                </c:pt>
                <c:pt idx="7982">
                  <c:v>28.230416666666667</c:v>
                </c:pt>
                <c:pt idx="7983">
                  <c:v>28.233933333333333</c:v>
                </c:pt>
                <c:pt idx="7984">
                  <c:v>28.237466666666666</c:v>
                </c:pt>
                <c:pt idx="7985">
                  <c:v>28.241</c:v>
                </c:pt>
                <c:pt idx="7986">
                  <c:v>28.244533333333333</c:v>
                </c:pt>
                <c:pt idx="7987">
                  <c:v>28.248066666666666</c:v>
                </c:pt>
                <c:pt idx="7988">
                  <c:v>28.251616666666667</c:v>
                </c:pt>
                <c:pt idx="7989">
                  <c:v>28.255166666666664</c:v>
                </c:pt>
                <c:pt idx="7990">
                  <c:v>28.258716666666665</c:v>
                </c:pt>
                <c:pt idx="7991">
                  <c:v>28.262249999999998</c:v>
                </c:pt>
                <c:pt idx="7992">
                  <c:v>28.265783333333331</c:v>
                </c:pt>
                <c:pt idx="7993">
                  <c:v>28.269316666666668</c:v>
                </c:pt>
                <c:pt idx="7994">
                  <c:v>28.272866666666669</c:v>
                </c:pt>
                <c:pt idx="7995">
                  <c:v>28.276416666666666</c:v>
                </c:pt>
                <c:pt idx="7996">
                  <c:v>28.279933333333336</c:v>
                </c:pt>
                <c:pt idx="7997">
                  <c:v>28.283450000000002</c:v>
                </c:pt>
                <c:pt idx="7998">
                  <c:v>28.286966666666668</c:v>
                </c:pt>
                <c:pt idx="7999">
                  <c:v>28.290483333333334</c:v>
                </c:pt>
                <c:pt idx="8000">
                  <c:v>28.294</c:v>
                </c:pt>
                <c:pt idx="8001">
                  <c:v>28.29751666666667</c:v>
                </c:pt>
                <c:pt idx="8002">
                  <c:v>28.30105</c:v>
                </c:pt>
                <c:pt idx="8003">
                  <c:v>28.304566666666666</c:v>
                </c:pt>
                <c:pt idx="8004">
                  <c:v>28.308083333333332</c:v>
                </c:pt>
                <c:pt idx="8005">
                  <c:v>28.311599999999999</c:v>
                </c:pt>
                <c:pt idx="8006">
                  <c:v>28.315116666666665</c:v>
                </c:pt>
                <c:pt idx="8007">
                  <c:v>28.318633333333331</c:v>
                </c:pt>
                <c:pt idx="8008">
                  <c:v>28.322150000000001</c:v>
                </c:pt>
                <c:pt idx="8009">
                  <c:v>28.325666666666667</c:v>
                </c:pt>
                <c:pt idx="8010">
                  <c:v>28.3292</c:v>
                </c:pt>
                <c:pt idx="8011">
                  <c:v>28.332733333333334</c:v>
                </c:pt>
                <c:pt idx="8012">
                  <c:v>28.336266666666667</c:v>
                </c:pt>
                <c:pt idx="8013">
                  <c:v>28.3398</c:v>
                </c:pt>
                <c:pt idx="8014">
                  <c:v>28.343350000000001</c:v>
                </c:pt>
                <c:pt idx="8015">
                  <c:v>28.346900000000002</c:v>
                </c:pt>
                <c:pt idx="8016">
                  <c:v>28.350450000000002</c:v>
                </c:pt>
                <c:pt idx="8017">
                  <c:v>28.353983333333336</c:v>
                </c:pt>
                <c:pt idx="8018">
                  <c:v>28.357516666666665</c:v>
                </c:pt>
                <c:pt idx="8019">
                  <c:v>28.361049999999999</c:v>
                </c:pt>
                <c:pt idx="8020">
                  <c:v>28.364599999999999</c:v>
                </c:pt>
                <c:pt idx="8021">
                  <c:v>28.36815</c:v>
                </c:pt>
                <c:pt idx="8022">
                  <c:v>28.371666666666666</c:v>
                </c:pt>
                <c:pt idx="8023">
                  <c:v>28.375183333333332</c:v>
                </c:pt>
                <c:pt idx="8024">
                  <c:v>28.378699999999998</c:v>
                </c:pt>
                <c:pt idx="8025">
                  <c:v>28.382233333333332</c:v>
                </c:pt>
                <c:pt idx="8026">
                  <c:v>28.385766666666665</c:v>
                </c:pt>
                <c:pt idx="8027">
                  <c:v>28.389283333333331</c:v>
                </c:pt>
                <c:pt idx="8028">
                  <c:v>28.392816666666665</c:v>
                </c:pt>
                <c:pt idx="8029">
                  <c:v>28.396349999999998</c:v>
                </c:pt>
                <c:pt idx="8030">
                  <c:v>28.399899999999999</c:v>
                </c:pt>
                <c:pt idx="8031">
                  <c:v>28.403450000000003</c:v>
                </c:pt>
                <c:pt idx="8032">
                  <c:v>28.406966666666666</c:v>
                </c:pt>
                <c:pt idx="8033">
                  <c:v>28.410500000000003</c:v>
                </c:pt>
                <c:pt idx="8034">
                  <c:v>28.414033333333336</c:v>
                </c:pt>
                <c:pt idx="8035">
                  <c:v>28.417566666666669</c:v>
                </c:pt>
                <c:pt idx="8036">
                  <c:v>28.421100000000003</c:v>
                </c:pt>
                <c:pt idx="8037">
                  <c:v>28.424633333333336</c:v>
                </c:pt>
                <c:pt idx="8038">
                  <c:v>28.428183333333333</c:v>
                </c:pt>
                <c:pt idx="8039">
                  <c:v>28.431733333333334</c:v>
                </c:pt>
                <c:pt idx="8040">
                  <c:v>28.435283333333334</c:v>
                </c:pt>
                <c:pt idx="8041">
                  <c:v>28.438816666666664</c:v>
                </c:pt>
                <c:pt idx="8042">
                  <c:v>28.442349999999998</c:v>
                </c:pt>
                <c:pt idx="8043">
                  <c:v>28.445883333333331</c:v>
                </c:pt>
                <c:pt idx="8044">
                  <c:v>28.449433333333332</c:v>
                </c:pt>
                <c:pt idx="8045">
                  <c:v>28.452983333333336</c:v>
                </c:pt>
                <c:pt idx="8046">
                  <c:v>28.456533333333333</c:v>
                </c:pt>
                <c:pt idx="8047">
                  <c:v>28.460066666666666</c:v>
                </c:pt>
                <c:pt idx="8048">
                  <c:v>28.463616666666667</c:v>
                </c:pt>
                <c:pt idx="8049">
                  <c:v>28.467166666666667</c:v>
                </c:pt>
                <c:pt idx="8050">
                  <c:v>28.470716666666664</c:v>
                </c:pt>
                <c:pt idx="8051">
                  <c:v>28.474266666666665</c:v>
                </c:pt>
                <c:pt idx="8052">
                  <c:v>28.477833333333333</c:v>
                </c:pt>
                <c:pt idx="8053">
                  <c:v>28.481383333333333</c:v>
                </c:pt>
                <c:pt idx="8054">
                  <c:v>28.484933333333334</c:v>
                </c:pt>
                <c:pt idx="8055">
                  <c:v>28.488499999999998</c:v>
                </c:pt>
                <c:pt idx="8056">
                  <c:v>28.492049999999999</c:v>
                </c:pt>
                <c:pt idx="8057">
                  <c:v>28.495600000000003</c:v>
                </c:pt>
                <c:pt idx="8058">
                  <c:v>28.499166666666667</c:v>
                </c:pt>
                <c:pt idx="8059">
                  <c:v>28.502716666666668</c:v>
                </c:pt>
                <c:pt idx="8060">
                  <c:v>28.506266666666665</c:v>
                </c:pt>
                <c:pt idx="8061">
                  <c:v>28.509833333333333</c:v>
                </c:pt>
                <c:pt idx="8062">
                  <c:v>28.513383333333334</c:v>
                </c:pt>
                <c:pt idx="8063">
                  <c:v>28.516933333333334</c:v>
                </c:pt>
                <c:pt idx="8064">
                  <c:v>28.520500000000002</c:v>
                </c:pt>
                <c:pt idx="8065">
                  <c:v>28.524049999999999</c:v>
                </c:pt>
                <c:pt idx="8066">
                  <c:v>28.5276</c:v>
                </c:pt>
                <c:pt idx="8067">
                  <c:v>28.531166666666664</c:v>
                </c:pt>
                <c:pt idx="8068">
                  <c:v>28.534716666666668</c:v>
                </c:pt>
                <c:pt idx="8069">
                  <c:v>28.538266666666669</c:v>
                </c:pt>
                <c:pt idx="8070">
                  <c:v>28.541833333333333</c:v>
                </c:pt>
                <c:pt idx="8071">
                  <c:v>28.545383333333334</c:v>
                </c:pt>
                <c:pt idx="8072">
                  <c:v>28.548933333333331</c:v>
                </c:pt>
                <c:pt idx="8073">
                  <c:v>28.552500000000002</c:v>
                </c:pt>
                <c:pt idx="8074">
                  <c:v>28.556050000000003</c:v>
                </c:pt>
                <c:pt idx="8075">
                  <c:v>28.5596</c:v>
                </c:pt>
                <c:pt idx="8076">
                  <c:v>28.563166666666667</c:v>
                </c:pt>
                <c:pt idx="8077">
                  <c:v>28.566716666666665</c:v>
                </c:pt>
                <c:pt idx="8078">
                  <c:v>28.570266666666665</c:v>
                </c:pt>
                <c:pt idx="8079">
                  <c:v>28.573800000000002</c:v>
                </c:pt>
                <c:pt idx="8080">
                  <c:v>28.577350000000003</c:v>
                </c:pt>
                <c:pt idx="8081">
                  <c:v>28.5809</c:v>
                </c:pt>
                <c:pt idx="8082">
                  <c:v>28.584433333333333</c:v>
                </c:pt>
                <c:pt idx="8083">
                  <c:v>28.587983333333334</c:v>
                </c:pt>
                <c:pt idx="8084">
                  <c:v>28.591516666666667</c:v>
                </c:pt>
                <c:pt idx="8085">
                  <c:v>28.595083333333331</c:v>
                </c:pt>
                <c:pt idx="8086">
                  <c:v>28.598633333333332</c:v>
                </c:pt>
                <c:pt idx="8087">
                  <c:v>28.602183333333336</c:v>
                </c:pt>
                <c:pt idx="8088">
                  <c:v>28.60575</c:v>
                </c:pt>
                <c:pt idx="8089">
                  <c:v>28.609300000000001</c:v>
                </c:pt>
                <c:pt idx="8090">
                  <c:v>28.612849999999998</c:v>
                </c:pt>
                <c:pt idx="8091">
                  <c:v>28.616416666666666</c:v>
                </c:pt>
                <c:pt idx="8092">
                  <c:v>28.619966666666667</c:v>
                </c:pt>
                <c:pt idx="8093">
                  <c:v>28.623516666666667</c:v>
                </c:pt>
                <c:pt idx="8094">
                  <c:v>28.627083333333335</c:v>
                </c:pt>
                <c:pt idx="8095">
                  <c:v>28.630633333333332</c:v>
                </c:pt>
                <c:pt idx="8096">
                  <c:v>28.634183333333333</c:v>
                </c:pt>
                <c:pt idx="8097">
                  <c:v>28.63775</c:v>
                </c:pt>
                <c:pt idx="8098">
                  <c:v>28.641300000000001</c:v>
                </c:pt>
                <c:pt idx="8099">
                  <c:v>28.644850000000002</c:v>
                </c:pt>
                <c:pt idx="8100">
                  <c:v>28.648416666666666</c:v>
                </c:pt>
                <c:pt idx="8101">
                  <c:v>28.651966666666667</c:v>
                </c:pt>
                <c:pt idx="8102">
                  <c:v>28.655516666666664</c:v>
                </c:pt>
                <c:pt idx="8103">
                  <c:v>28.659049999999997</c:v>
                </c:pt>
                <c:pt idx="8104">
                  <c:v>28.662583333333334</c:v>
                </c:pt>
                <c:pt idx="8105">
                  <c:v>28.666116666666667</c:v>
                </c:pt>
                <c:pt idx="8106">
                  <c:v>28.669666666666668</c:v>
                </c:pt>
                <c:pt idx="8107">
                  <c:v>28.673216666666669</c:v>
                </c:pt>
                <c:pt idx="8108">
                  <c:v>28.676733333333335</c:v>
                </c:pt>
                <c:pt idx="8109">
                  <c:v>28.680250000000001</c:v>
                </c:pt>
                <c:pt idx="8110">
                  <c:v>28.683766666666667</c:v>
                </c:pt>
                <c:pt idx="8111">
                  <c:v>28.687283333333333</c:v>
                </c:pt>
                <c:pt idx="8112">
                  <c:v>28.690800000000003</c:v>
                </c:pt>
                <c:pt idx="8113">
                  <c:v>28.694316666666669</c:v>
                </c:pt>
                <c:pt idx="8114">
                  <c:v>28.697850000000003</c:v>
                </c:pt>
                <c:pt idx="8115">
                  <c:v>28.701366666666669</c:v>
                </c:pt>
                <c:pt idx="8116">
                  <c:v>28.704883333333331</c:v>
                </c:pt>
                <c:pt idx="8117">
                  <c:v>28.708399999999997</c:v>
                </c:pt>
                <c:pt idx="8118">
                  <c:v>28.711916666666664</c:v>
                </c:pt>
                <c:pt idx="8119">
                  <c:v>28.715433333333333</c:v>
                </c:pt>
                <c:pt idx="8120">
                  <c:v>28.71895</c:v>
                </c:pt>
                <c:pt idx="8121">
                  <c:v>28.722466666666666</c:v>
                </c:pt>
                <c:pt idx="8122">
                  <c:v>28.725999999999999</c:v>
                </c:pt>
                <c:pt idx="8123">
                  <c:v>28.729533333333332</c:v>
                </c:pt>
                <c:pt idx="8124">
                  <c:v>28.733066666666666</c:v>
                </c:pt>
                <c:pt idx="8125">
                  <c:v>28.736599999999999</c:v>
                </c:pt>
                <c:pt idx="8126">
                  <c:v>28.740150000000003</c:v>
                </c:pt>
                <c:pt idx="8127">
                  <c:v>28.7437</c:v>
                </c:pt>
                <c:pt idx="8128">
                  <c:v>28.747250000000001</c:v>
                </c:pt>
                <c:pt idx="8129">
                  <c:v>28.750783333333334</c:v>
                </c:pt>
                <c:pt idx="8130">
                  <c:v>28.754316666666668</c:v>
                </c:pt>
                <c:pt idx="8131">
                  <c:v>28.757850000000001</c:v>
                </c:pt>
                <c:pt idx="8132">
                  <c:v>28.761399999999998</c:v>
                </c:pt>
                <c:pt idx="8133">
                  <c:v>28.764949999999999</c:v>
                </c:pt>
                <c:pt idx="8134">
                  <c:v>28.768466666666665</c:v>
                </c:pt>
                <c:pt idx="8135">
                  <c:v>28.771983333333331</c:v>
                </c:pt>
                <c:pt idx="8136">
                  <c:v>28.775500000000001</c:v>
                </c:pt>
                <c:pt idx="8137">
                  <c:v>28.779016666666667</c:v>
                </c:pt>
                <c:pt idx="8138">
                  <c:v>28.782533333333333</c:v>
                </c:pt>
                <c:pt idx="8139">
                  <c:v>28.786049999999999</c:v>
                </c:pt>
                <c:pt idx="8140">
                  <c:v>28.789583333333333</c:v>
                </c:pt>
                <c:pt idx="8141">
                  <c:v>28.793099999999999</c:v>
                </c:pt>
                <c:pt idx="8142">
                  <c:v>28.796616666666669</c:v>
                </c:pt>
                <c:pt idx="8143">
                  <c:v>28.800133333333335</c:v>
                </c:pt>
                <c:pt idx="8144">
                  <c:v>28.803650000000001</c:v>
                </c:pt>
                <c:pt idx="8145">
                  <c:v>28.807166666666667</c:v>
                </c:pt>
                <c:pt idx="8146">
                  <c:v>28.810683333333333</c:v>
                </c:pt>
                <c:pt idx="8147">
                  <c:v>28.814200000000003</c:v>
                </c:pt>
                <c:pt idx="8148">
                  <c:v>28.817733333333333</c:v>
                </c:pt>
                <c:pt idx="8149">
                  <c:v>28.821266666666666</c:v>
                </c:pt>
                <c:pt idx="8150">
                  <c:v>28.8248</c:v>
                </c:pt>
                <c:pt idx="8151">
                  <c:v>28.828333333333333</c:v>
                </c:pt>
                <c:pt idx="8152">
                  <c:v>28.831883333333334</c:v>
                </c:pt>
                <c:pt idx="8153">
                  <c:v>28.835433333333334</c:v>
                </c:pt>
                <c:pt idx="8154">
                  <c:v>28.838983333333331</c:v>
                </c:pt>
                <c:pt idx="8155">
                  <c:v>28.842516666666665</c:v>
                </c:pt>
                <c:pt idx="8156">
                  <c:v>28.846049999999998</c:v>
                </c:pt>
                <c:pt idx="8157">
                  <c:v>28.849583333333332</c:v>
                </c:pt>
                <c:pt idx="8158">
                  <c:v>28.853133333333336</c:v>
                </c:pt>
                <c:pt idx="8159">
                  <c:v>28.856683333333333</c:v>
                </c:pt>
                <c:pt idx="8160">
                  <c:v>28.860200000000003</c:v>
                </c:pt>
                <c:pt idx="8161">
                  <c:v>28.863716666666669</c:v>
                </c:pt>
                <c:pt idx="8162">
                  <c:v>28.867233333333335</c:v>
                </c:pt>
                <c:pt idx="8163">
                  <c:v>28.870749999999997</c:v>
                </c:pt>
                <c:pt idx="8164">
                  <c:v>28.874266666666664</c:v>
                </c:pt>
                <c:pt idx="8165">
                  <c:v>28.877783333333333</c:v>
                </c:pt>
                <c:pt idx="8166">
                  <c:v>28.881316666666667</c:v>
                </c:pt>
                <c:pt idx="8167">
                  <c:v>28.884833333333333</c:v>
                </c:pt>
                <c:pt idx="8168">
                  <c:v>28.888349999999999</c:v>
                </c:pt>
                <c:pt idx="8169">
                  <c:v>28.891866666666665</c:v>
                </c:pt>
                <c:pt idx="8170">
                  <c:v>28.895383333333331</c:v>
                </c:pt>
                <c:pt idx="8171">
                  <c:v>28.898900000000001</c:v>
                </c:pt>
                <c:pt idx="8172">
                  <c:v>28.902416666666667</c:v>
                </c:pt>
                <c:pt idx="8173">
                  <c:v>28.905933333333333</c:v>
                </c:pt>
                <c:pt idx="8174">
                  <c:v>28.909466666666667</c:v>
                </c:pt>
                <c:pt idx="8175">
                  <c:v>28.913</c:v>
                </c:pt>
                <c:pt idx="8176">
                  <c:v>28.916533333333334</c:v>
                </c:pt>
                <c:pt idx="8177">
                  <c:v>28.920066666666667</c:v>
                </c:pt>
                <c:pt idx="8178">
                  <c:v>28.923616666666664</c:v>
                </c:pt>
                <c:pt idx="8179">
                  <c:v>28.927166666666668</c:v>
                </c:pt>
                <c:pt idx="8180">
                  <c:v>28.930716666666669</c:v>
                </c:pt>
                <c:pt idx="8181">
                  <c:v>28.934250000000002</c:v>
                </c:pt>
                <c:pt idx="8182">
                  <c:v>28.937783333333336</c:v>
                </c:pt>
                <c:pt idx="8183">
                  <c:v>28.941316666666669</c:v>
                </c:pt>
                <c:pt idx="8184">
                  <c:v>28.944866666666666</c:v>
                </c:pt>
                <c:pt idx="8185">
                  <c:v>28.948416666666667</c:v>
                </c:pt>
                <c:pt idx="8186">
                  <c:v>28.951966666666667</c:v>
                </c:pt>
                <c:pt idx="8187">
                  <c:v>28.955533333333335</c:v>
                </c:pt>
                <c:pt idx="8188">
                  <c:v>28.959083333333336</c:v>
                </c:pt>
                <c:pt idx="8189">
                  <c:v>28.962633333333333</c:v>
                </c:pt>
                <c:pt idx="8190">
                  <c:v>28.966200000000001</c:v>
                </c:pt>
                <c:pt idx="8191">
                  <c:v>28.969749999999998</c:v>
                </c:pt>
                <c:pt idx="8192">
                  <c:v>28.973299999999998</c:v>
                </c:pt>
                <c:pt idx="8193">
                  <c:v>28.97686666666667</c:v>
                </c:pt>
                <c:pt idx="8194">
                  <c:v>28.980416666666667</c:v>
                </c:pt>
                <c:pt idx="8195">
                  <c:v>28.983966666666667</c:v>
                </c:pt>
                <c:pt idx="8196">
                  <c:v>28.987533333333332</c:v>
                </c:pt>
                <c:pt idx="8197">
                  <c:v>28.991083333333332</c:v>
                </c:pt>
                <c:pt idx="8198">
                  <c:v>28.994633333333336</c:v>
                </c:pt>
                <c:pt idx="8199">
                  <c:v>28.998200000000001</c:v>
                </c:pt>
                <c:pt idx="8200">
                  <c:v>29.001750000000001</c:v>
                </c:pt>
                <c:pt idx="8201">
                  <c:v>29.005299999999998</c:v>
                </c:pt>
                <c:pt idx="8202">
                  <c:v>29.008866666666666</c:v>
                </c:pt>
                <c:pt idx="8203">
                  <c:v>29.012416666666663</c:v>
                </c:pt>
                <c:pt idx="8204">
                  <c:v>29.015966666666667</c:v>
                </c:pt>
                <c:pt idx="8205">
                  <c:v>29.019533333333335</c:v>
                </c:pt>
                <c:pt idx="8206">
                  <c:v>29.023083333333332</c:v>
                </c:pt>
                <c:pt idx="8207">
                  <c:v>29.026633333333333</c:v>
                </c:pt>
                <c:pt idx="8208">
                  <c:v>29.030199999999997</c:v>
                </c:pt>
                <c:pt idx="8209">
                  <c:v>29.033750000000001</c:v>
                </c:pt>
                <c:pt idx="8210">
                  <c:v>29.037300000000002</c:v>
                </c:pt>
                <c:pt idx="8211">
                  <c:v>29.040866666666666</c:v>
                </c:pt>
                <c:pt idx="8212">
                  <c:v>29.044416666666667</c:v>
                </c:pt>
                <c:pt idx="8213">
                  <c:v>29.047966666666664</c:v>
                </c:pt>
                <c:pt idx="8214">
                  <c:v>29.051533333333335</c:v>
                </c:pt>
                <c:pt idx="8215">
                  <c:v>29.055083333333336</c:v>
                </c:pt>
                <c:pt idx="8216">
                  <c:v>29.058633333333333</c:v>
                </c:pt>
                <c:pt idx="8217">
                  <c:v>29.062200000000001</c:v>
                </c:pt>
                <c:pt idx="8218">
                  <c:v>29.065749999999998</c:v>
                </c:pt>
                <c:pt idx="8219">
                  <c:v>29.069299999999998</c:v>
                </c:pt>
                <c:pt idx="8220">
                  <c:v>29.072866666666666</c:v>
                </c:pt>
                <c:pt idx="8221">
                  <c:v>29.076416666666667</c:v>
                </c:pt>
                <c:pt idx="8222">
                  <c:v>29.079966666666667</c:v>
                </c:pt>
                <c:pt idx="8223">
                  <c:v>29.083533333333332</c:v>
                </c:pt>
                <c:pt idx="8224">
                  <c:v>29.087083333333332</c:v>
                </c:pt>
                <c:pt idx="8225">
                  <c:v>29.090633333333336</c:v>
                </c:pt>
                <c:pt idx="8226">
                  <c:v>29.094200000000001</c:v>
                </c:pt>
                <c:pt idx="8227">
                  <c:v>29.097750000000001</c:v>
                </c:pt>
                <c:pt idx="8228">
                  <c:v>29.101299999999998</c:v>
                </c:pt>
                <c:pt idx="8229">
                  <c:v>29.104866666666666</c:v>
                </c:pt>
                <c:pt idx="8230">
                  <c:v>29.108416666666667</c:v>
                </c:pt>
                <c:pt idx="8231">
                  <c:v>29.111966666666667</c:v>
                </c:pt>
                <c:pt idx="8232">
                  <c:v>29.115533333333335</c:v>
                </c:pt>
                <c:pt idx="8233">
                  <c:v>29.119083333333332</c:v>
                </c:pt>
                <c:pt idx="8234">
                  <c:v>29.122633333333333</c:v>
                </c:pt>
                <c:pt idx="8235">
                  <c:v>29.126199999999997</c:v>
                </c:pt>
                <c:pt idx="8236">
                  <c:v>29.129750000000001</c:v>
                </c:pt>
                <c:pt idx="8237">
                  <c:v>29.133300000000002</c:v>
                </c:pt>
                <c:pt idx="8238">
                  <c:v>29.136866666666666</c:v>
                </c:pt>
                <c:pt idx="8239">
                  <c:v>29.140416666666667</c:v>
                </c:pt>
                <c:pt idx="8240">
                  <c:v>29.143966666666664</c:v>
                </c:pt>
                <c:pt idx="8241">
                  <c:v>29.147533333333335</c:v>
                </c:pt>
                <c:pt idx="8242">
                  <c:v>29.151083333333336</c:v>
                </c:pt>
                <c:pt idx="8243">
                  <c:v>29.154633333333333</c:v>
                </c:pt>
                <c:pt idx="8244">
                  <c:v>29.158200000000001</c:v>
                </c:pt>
                <c:pt idx="8245">
                  <c:v>29.161749999999998</c:v>
                </c:pt>
                <c:pt idx="8246">
                  <c:v>29.165266666666664</c:v>
                </c:pt>
                <c:pt idx="8247">
                  <c:v>29.168783333333334</c:v>
                </c:pt>
                <c:pt idx="8248">
                  <c:v>29.172333333333331</c:v>
                </c:pt>
                <c:pt idx="8249">
                  <c:v>29.175850000000001</c:v>
                </c:pt>
                <c:pt idx="8250">
                  <c:v>29.17938333333333</c:v>
                </c:pt>
                <c:pt idx="8251">
                  <c:v>29.182916666666664</c:v>
                </c:pt>
                <c:pt idx="8252">
                  <c:v>29.186466666666668</c:v>
                </c:pt>
                <c:pt idx="8253">
                  <c:v>29.189983333333331</c:v>
                </c:pt>
                <c:pt idx="8254">
                  <c:v>29.193499999999997</c:v>
                </c:pt>
                <c:pt idx="8255">
                  <c:v>29.197016666666666</c:v>
                </c:pt>
                <c:pt idx="8256">
                  <c:v>29.20055</c:v>
                </c:pt>
                <c:pt idx="8257">
                  <c:v>29.204083333333333</c:v>
                </c:pt>
                <c:pt idx="8258">
                  <c:v>29.207633333333334</c:v>
                </c:pt>
                <c:pt idx="8259">
                  <c:v>29.21115</c:v>
                </c:pt>
                <c:pt idx="8260">
                  <c:v>29.214700000000001</c:v>
                </c:pt>
                <c:pt idx="8261">
                  <c:v>29.218216666666667</c:v>
                </c:pt>
                <c:pt idx="8262">
                  <c:v>29.221733333333336</c:v>
                </c:pt>
                <c:pt idx="8263">
                  <c:v>29.225283333333334</c:v>
                </c:pt>
                <c:pt idx="8264">
                  <c:v>29.2288</c:v>
                </c:pt>
                <c:pt idx="8265">
                  <c:v>29.232333333333333</c:v>
                </c:pt>
                <c:pt idx="8266">
                  <c:v>29.235866666666666</c:v>
                </c:pt>
                <c:pt idx="8267">
                  <c:v>29.2394</c:v>
                </c:pt>
                <c:pt idx="8268">
                  <c:v>29.242933333333333</c:v>
                </c:pt>
                <c:pt idx="8269">
                  <c:v>29.246466666666667</c:v>
                </c:pt>
                <c:pt idx="8270">
                  <c:v>29.250016666666667</c:v>
                </c:pt>
                <c:pt idx="8271">
                  <c:v>29.253566666666664</c:v>
                </c:pt>
                <c:pt idx="8272">
                  <c:v>29.257116666666665</c:v>
                </c:pt>
                <c:pt idx="8273">
                  <c:v>29.260649999999998</c:v>
                </c:pt>
                <c:pt idx="8274">
                  <c:v>29.264183333333335</c:v>
                </c:pt>
                <c:pt idx="8275">
                  <c:v>29.267716666666669</c:v>
                </c:pt>
                <c:pt idx="8276">
                  <c:v>29.271266666666669</c:v>
                </c:pt>
                <c:pt idx="8277">
                  <c:v>29.274816666666666</c:v>
                </c:pt>
                <c:pt idx="8278">
                  <c:v>29.278333333333332</c:v>
                </c:pt>
                <c:pt idx="8279">
                  <c:v>29.281850000000002</c:v>
                </c:pt>
                <c:pt idx="8280">
                  <c:v>29.285366666666668</c:v>
                </c:pt>
                <c:pt idx="8281">
                  <c:v>29.288883333333334</c:v>
                </c:pt>
                <c:pt idx="8282">
                  <c:v>29.292400000000001</c:v>
                </c:pt>
                <c:pt idx="8283">
                  <c:v>29.295916666666667</c:v>
                </c:pt>
                <c:pt idx="8284">
                  <c:v>29.29945</c:v>
                </c:pt>
                <c:pt idx="8285">
                  <c:v>29.30296666666667</c:v>
                </c:pt>
                <c:pt idx="8286">
                  <c:v>29.306483333333333</c:v>
                </c:pt>
                <c:pt idx="8287">
                  <c:v>29.31</c:v>
                </c:pt>
                <c:pt idx="8288">
                  <c:v>29.313516666666665</c:v>
                </c:pt>
                <c:pt idx="8289">
                  <c:v>29.317033333333331</c:v>
                </c:pt>
                <c:pt idx="8290">
                  <c:v>29.320550000000001</c:v>
                </c:pt>
                <c:pt idx="8291">
                  <c:v>29.324066666666667</c:v>
                </c:pt>
                <c:pt idx="8292">
                  <c:v>29.3276</c:v>
                </c:pt>
                <c:pt idx="8293">
                  <c:v>29.331133333333334</c:v>
                </c:pt>
                <c:pt idx="8294">
                  <c:v>29.334666666666667</c:v>
                </c:pt>
                <c:pt idx="8295">
                  <c:v>29.338199999999997</c:v>
                </c:pt>
                <c:pt idx="8296">
                  <c:v>29.341750000000001</c:v>
                </c:pt>
                <c:pt idx="8297">
                  <c:v>29.345300000000002</c:v>
                </c:pt>
                <c:pt idx="8298">
                  <c:v>29.348850000000002</c:v>
                </c:pt>
                <c:pt idx="8299">
                  <c:v>29.352383333333332</c:v>
                </c:pt>
                <c:pt idx="8300">
                  <c:v>29.355916666666666</c:v>
                </c:pt>
                <c:pt idx="8301">
                  <c:v>29.359449999999999</c:v>
                </c:pt>
                <c:pt idx="8302">
                  <c:v>29.363</c:v>
                </c:pt>
                <c:pt idx="8303">
                  <c:v>29.36655</c:v>
                </c:pt>
                <c:pt idx="8304">
                  <c:v>29.370066666666666</c:v>
                </c:pt>
                <c:pt idx="8305">
                  <c:v>29.373583333333332</c:v>
                </c:pt>
                <c:pt idx="8306">
                  <c:v>29.377099999999999</c:v>
                </c:pt>
                <c:pt idx="8307">
                  <c:v>29.380616666666665</c:v>
                </c:pt>
                <c:pt idx="8308">
                  <c:v>29.384133333333335</c:v>
                </c:pt>
                <c:pt idx="8309">
                  <c:v>29.387650000000001</c:v>
                </c:pt>
                <c:pt idx="8310">
                  <c:v>29.391183333333334</c:v>
                </c:pt>
                <c:pt idx="8311">
                  <c:v>29.3947</c:v>
                </c:pt>
                <c:pt idx="8312">
                  <c:v>29.398216666666666</c:v>
                </c:pt>
                <c:pt idx="8313">
                  <c:v>29.401733333333333</c:v>
                </c:pt>
                <c:pt idx="8314">
                  <c:v>29.405250000000002</c:v>
                </c:pt>
                <c:pt idx="8315">
                  <c:v>29.408766666666668</c:v>
                </c:pt>
                <c:pt idx="8316">
                  <c:v>29.412283333333335</c:v>
                </c:pt>
                <c:pt idx="8317">
                  <c:v>29.415800000000001</c:v>
                </c:pt>
                <c:pt idx="8318">
                  <c:v>29.419333333333334</c:v>
                </c:pt>
                <c:pt idx="8319">
                  <c:v>29.422866666666668</c:v>
                </c:pt>
                <c:pt idx="8320">
                  <c:v>29.426400000000001</c:v>
                </c:pt>
                <c:pt idx="8321">
                  <c:v>29.429933333333334</c:v>
                </c:pt>
                <c:pt idx="8322">
                  <c:v>29.433483333333335</c:v>
                </c:pt>
                <c:pt idx="8323">
                  <c:v>29.437033333333332</c:v>
                </c:pt>
                <c:pt idx="8324">
                  <c:v>29.440583333333333</c:v>
                </c:pt>
                <c:pt idx="8325">
                  <c:v>29.444116666666666</c:v>
                </c:pt>
                <c:pt idx="8326">
                  <c:v>29.447649999999999</c:v>
                </c:pt>
                <c:pt idx="8327">
                  <c:v>29.451183333333333</c:v>
                </c:pt>
                <c:pt idx="8328">
                  <c:v>29.454733333333333</c:v>
                </c:pt>
                <c:pt idx="8329">
                  <c:v>29.458283333333334</c:v>
                </c:pt>
                <c:pt idx="8330">
                  <c:v>29.4618</c:v>
                </c:pt>
                <c:pt idx="8331">
                  <c:v>29.46531666666667</c:v>
                </c:pt>
                <c:pt idx="8332">
                  <c:v>29.468833333333336</c:v>
                </c:pt>
                <c:pt idx="8333">
                  <c:v>29.472349999999999</c:v>
                </c:pt>
                <c:pt idx="8334">
                  <c:v>29.475866666666665</c:v>
                </c:pt>
                <c:pt idx="8335">
                  <c:v>29.479383333333331</c:v>
                </c:pt>
                <c:pt idx="8336">
                  <c:v>29.482916666666664</c:v>
                </c:pt>
                <c:pt idx="8337">
                  <c:v>29.486433333333331</c:v>
                </c:pt>
                <c:pt idx="8338">
                  <c:v>29.48995</c:v>
                </c:pt>
                <c:pt idx="8339">
                  <c:v>29.493466666666666</c:v>
                </c:pt>
                <c:pt idx="8340">
                  <c:v>29.496983333333333</c:v>
                </c:pt>
                <c:pt idx="8341">
                  <c:v>29.500499999999999</c:v>
                </c:pt>
                <c:pt idx="8342">
                  <c:v>29.504016666666665</c:v>
                </c:pt>
                <c:pt idx="8343">
                  <c:v>29.507533333333335</c:v>
                </c:pt>
                <c:pt idx="8344">
                  <c:v>29.511066666666668</c:v>
                </c:pt>
                <c:pt idx="8345">
                  <c:v>29.514599999999998</c:v>
                </c:pt>
                <c:pt idx="8346">
                  <c:v>29.518133333333331</c:v>
                </c:pt>
                <c:pt idx="8347">
                  <c:v>29.521666666666665</c:v>
                </c:pt>
                <c:pt idx="8348">
                  <c:v>29.525216666666665</c:v>
                </c:pt>
                <c:pt idx="8349">
                  <c:v>29.528766666666669</c:v>
                </c:pt>
                <c:pt idx="8350">
                  <c:v>29.532316666666667</c:v>
                </c:pt>
                <c:pt idx="8351">
                  <c:v>29.53585</c:v>
                </c:pt>
                <c:pt idx="8352">
                  <c:v>29.539383333333333</c:v>
                </c:pt>
                <c:pt idx="8353">
                  <c:v>29.542916666666667</c:v>
                </c:pt>
                <c:pt idx="8354">
                  <c:v>29.546466666666667</c:v>
                </c:pt>
                <c:pt idx="8355">
                  <c:v>29.550016666666668</c:v>
                </c:pt>
                <c:pt idx="8356">
                  <c:v>29.553533333333334</c:v>
                </c:pt>
                <c:pt idx="8357">
                  <c:v>29.55705</c:v>
                </c:pt>
                <c:pt idx="8358">
                  <c:v>29.560566666666666</c:v>
                </c:pt>
                <c:pt idx="8359">
                  <c:v>29.564083333333333</c:v>
                </c:pt>
                <c:pt idx="8360">
                  <c:v>29.567600000000002</c:v>
                </c:pt>
                <c:pt idx="8361">
                  <c:v>29.571116666666668</c:v>
                </c:pt>
                <c:pt idx="8362">
                  <c:v>29.574650000000002</c:v>
                </c:pt>
                <c:pt idx="8363">
                  <c:v>29.578166666666668</c:v>
                </c:pt>
                <c:pt idx="8364">
                  <c:v>29.581683333333334</c:v>
                </c:pt>
                <c:pt idx="8365">
                  <c:v>29.5852</c:v>
                </c:pt>
                <c:pt idx="8366">
                  <c:v>29.588716666666667</c:v>
                </c:pt>
                <c:pt idx="8367">
                  <c:v>29.592233333333336</c:v>
                </c:pt>
                <c:pt idx="8368">
                  <c:v>29.595749999999999</c:v>
                </c:pt>
                <c:pt idx="8369">
                  <c:v>29.599266666666665</c:v>
                </c:pt>
                <c:pt idx="8370">
                  <c:v>29.602799999999998</c:v>
                </c:pt>
                <c:pt idx="8371">
                  <c:v>29.606366666666666</c:v>
                </c:pt>
                <c:pt idx="8372">
                  <c:v>29.609916666666667</c:v>
                </c:pt>
                <c:pt idx="8373">
                  <c:v>29.613466666666667</c:v>
                </c:pt>
                <c:pt idx="8374">
                  <c:v>29.617033333333332</c:v>
                </c:pt>
                <c:pt idx="8375">
                  <c:v>29.620583333333332</c:v>
                </c:pt>
                <c:pt idx="8376">
                  <c:v>29.624133333333337</c:v>
                </c:pt>
                <c:pt idx="8377">
                  <c:v>29.627700000000001</c:v>
                </c:pt>
                <c:pt idx="8378">
                  <c:v>29.631250000000001</c:v>
                </c:pt>
                <c:pt idx="8379">
                  <c:v>29.634799999999998</c:v>
                </c:pt>
                <c:pt idx="8380">
                  <c:v>29.638366666666666</c:v>
                </c:pt>
                <c:pt idx="8381">
                  <c:v>29.641916666666667</c:v>
                </c:pt>
                <c:pt idx="8382">
                  <c:v>29.645466666666668</c:v>
                </c:pt>
                <c:pt idx="8383">
                  <c:v>29.649033333333332</c:v>
                </c:pt>
                <c:pt idx="8384">
                  <c:v>29.652583333333332</c:v>
                </c:pt>
                <c:pt idx="8385">
                  <c:v>29.656133333333333</c:v>
                </c:pt>
                <c:pt idx="8386">
                  <c:v>29.659700000000001</c:v>
                </c:pt>
                <c:pt idx="8387">
                  <c:v>29.663250000000001</c:v>
                </c:pt>
                <c:pt idx="8388">
                  <c:v>29.666800000000002</c:v>
                </c:pt>
                <c:pt idx="8389">
                  <c:v>29.670366666666666</c:v>
                </c:pt>
                <c:pt idx="8390">
                  <c:v>29.673916666666667</c:v>
                </c:pt>
                <c:pt idx="8391">
                  <c:v>29.677466666666664</c:v>
                </c:pt>
                <c:pt idx="8392">
                  <c:v>29.681033333333335</c:v>
                </c:pt>
                <c:pt idx="8393">
                  <c:v>29.684583333333332</c:v>
                </c:pt>
                <c:pt idx="8394">
                  <c:v>29.688133333333333</c:v>
                </c:pt>
                <c:pt idx="8395">
                  <c:v>29.691700000000001</c:v>
                </c:pt>
                <c:pt idx="8396">
                  <c:v>29.695249999999998</c:v>
                </c:pt>
                <c:pt idx="8397">
                  <c:v>29.698800000000002</c:v>
                </c:pt>
                <c:pt idx="8398">
                  <c:v>29.702366666666666</c:v>
                </c:pt>
                <c:pt idx="8399">
                  <c:v>29.705916666666667</c:v>
                </c:pt>
                <c:pt idx="8400">
                  <c:v>29.709466666666668</c:v>
                </c:pt>
                <c:pt idx="8401">
                  <c:v>29.713033333333332</c:v>
                </c:pt>
                <c:pt idx="8402">
                  <c:v>29.716583333333332</c:v>
                </c:pt>
                <c:pt idx="8403">
                  <c:v>29.720133333333333</c:v>
                </c:pt>
                <c:pt idx="8404">
                  <c:v>29.723700000000001</c:v>
                </c:pt>
                <c:pt idx="8405">
                  <c:v>29.727250000000002</c:v>
                </c:pt>
                <c:pt idx="8406">
                  <c:v>29.730799999999999</c:v>
                </c:pt>
                <c:pt idx="8407">
                  <c:v>29.734366666666666</c:v>
                </c:pt>
                <c:pt idx="8408">
                  <c:v>29.737916666666667</c:v>
                </c:pt>
                <c:pt idx="8409">
                  <c:v>29.741466666666668</c:v>
                </c:pt>
                <c:pt idx="8410">
                  <c:v>29.745033333333332</c:v>
                </c:pt>
                <c:pt idx="8411">
                  <c:v>29.748583333333332</c:v>
                </c:pt>
                <c:pt idx="8412">
                  <c:v>29.752133333333333</c:v>
                </c:pt>
                <c:pt idx="8413">
                  <c:v>29.755666666666666</c:v>
                </c:pt>
                <c:pt idx="8414">
                  <c:v>29.759216666666667</c:v>
                </c:pt>
                <c:pt idx="8415">
                  <c:v>29.762766666666668</c:v>
                </c:pt>
                <c:pt idx="8416">
                  <c:v>29.766300000000001</c:v>
                </c:pt>
                <c:pt idx="8417">
                  <c:v>29.769850000000002</c:v>
                </c:pt>
                <c:pt idx="8418">
                  <c:v>29.773399999999999</c:v>
                </c:pt>
                <c:pt idx="8419">
                  <c:v>29.776949999999999</c:v>
                </c:pt>
                <c:pt idx="8420">
                  <c:v>29.7805</c:v>
                </c:pt>
                <c:pt idx="8421">
                  <c:v>29.784049999999997</c:v>
                </c:pt>
                <c:pt idx="8422">
                  <c:v>29.787583333333334</c:v>
                </c:pt>
                <c:pt idx="8423">
                  <c:v>29.791116666666667</c:v>
                </c:pt>
                <c:pt idx="8424">
                  <c:v>29.794666666666668</c:v>
                </c:pt>
                <c:pt idx="8425">
                  <c:v>29.798200000000001</c:v>
                </c:pt>
                <c:pt idx="8426">
                  <c:v>29.801750000000002</c:v>
                </c:pt>
                <c:pt idx="8427">
                  <c:v>29.805299999999999</c:v>
                </c:pt>
                <c:pt idx="8428">
                  <c:v>29.808866666666667</c:v>
                </c:pt>
                <c:pt idx="8429">
                  <c:v>29.812416666666664</c:v>
                </c:pt>
                <c:pt idx="8430">
                  <c:v>29.815966666666668</c:v>
                </c:pt>
                <c:pt idx="8431">
                  <c:v>29.819483333333334</c:v>
                </c:pt>
                <c:pt idx="8432">
                  <c:v>29.823016666666668</c:v>
                </c:pt>
                <c:pt idx="8433">
                  <c:v>29.826550000000001</c:v>
                </c:pt>
                <c:pt idx="8434">
                  <c:v>29.830066666666667</c:v>
                </c:pt>
                <c:pt idx="8435">
                  <c:v>29.833600000000001</c:v>
                </c:pt>
                <c:pt idx="8436">
                  <c:v>29.837133333333334</c:v>
                </c:pt>
                <c:pt idx="8437">
                  <c:v>29.840666666666667</c:v>
                </c:pt>
                <c:pt idx="8438">
                  <c:v>29.844200000000001</c:v>
                </c:pt>
                <c:pt idx="8439">
                  <c:v>29.847716666666667</c:v>
                </c:pt>
                <c:pt idx="8440">
                  <c:v>29.851233333333333</c:v>
                </c:pt>
                <c:pt idx="8441">
                  <c:v>29.854766666666666</c:v>
                </c:pt>
                <c:pt idx="8442">
                  <c:v>29.8583</c:v>
                </c:pt>
                <c:pt idx="8443">
                  <c:v>29.861833333333333</c:v>
                </c:pt>
                <c:pt idx="8444">
                  <c:v>29.865366666666667</c:v>
                </c:pt>
                <c:pt idx="8445">
                  <c:v>29.8689</c:v>
                </c:pt>
                <c:pt idx="8446">
                  <c:v>29.872450000000001</c:v>
                </c:pt>
                <c:pt idx="8447">
                  <c:v>29.875966666666667</c:v>
                </c:pt>
                <c:pt idx="8448">
                  <c:v>29.879483333333333</c:v>
                </c:pt>
                <c:pt idx="8449">
                  <c:v>29.882999999999999</c:v>
                </c:pt>
                <c:pt idx="8450">
                  <c:v>29.886533333333333</c:v>
                </c:pt>
                <c:pt idx="8451">
                  <c:v>29.890066666666666</c:v>
                </c:pt>
                <c:pt idx="8452">
                  <c:v>29.893599999999999</c:v>
                </c:pt>
                <c:pt idx="8453">
                  <c:v>29.897133333333333</c:v>
                </c:pt>
                <c:pt idx="8454">
                  <c:v>29.900683333333333</c:v>
                </c:pt>
                <c:pt idx="8455">
                  <c:v>29.90423333333333</c:v>
                </c:pt>
                <c:pt idx="8456">
                  <c:v>29.907783333333334</c:v>
                </c:pt>
                <c:pt idx="8457">
                  <c:v>29.911316666666668</c:v>
                </c:pt>
                <c:pt idx="8458">
                  <c:v>29.914850000000001</c:v>
                </c:pt>
                <c:pt idx="8459">
                  <c:v>29.918383333333335</c:v>
                </c:pt>
                <c:pt idx="8460">
                  <c:v>29.921933333333335</c:v>
                </c:pt>
                <c:pt idx="8461">
                  <c:v>29.925483333333332</c:v>
                </c:pt>
                <c:pt idx="8462">
                  <c:v>29.928999999999998</c:v>
                </c:pt>
                <c:pt idx="8463">
                  <c:v>29.932516666666668</c:v>
                </c:pt>
                <c:pt idx="8464">
                  <c:v>29.936033333333334</c:v>
                </c:pt>
                <c:pt idx="8465">
                  <c:v>29.939550000000001</c:v>
                </c:pt>
                <c:pt idx="8466">
                  <c:v>29.943066666666667</c:v>
                </c:pt>
                <c:pt idx="8467">
                  <c:v>29.946583333333333</c:v>
                </c:pt>
                <c:pt idx="8468">
                  <c:v>29.950116666666666</c:v>
                </c:pt>
                <c:pt idx="8469">
                  <c:v>29.953633333333336</c:v>
                </c:pt>
                <c:pt idx="8470">
                  <c:v>29.957150000000002</c:v>
                </c:pt>
                <c:pt idx="8471">
                  <c:v>29.960666666666668</c:v>
                </c:pt>
                <c:pt idx="8472">
                  <c:v>29.964183333333335</c:v>
                </c:pt>
                <c:pt idx="8473">
                  <c:v>29.967699999999997</c:v>
                </c:pt>
                <c:pt idx="8474">
                  <c:v>29.971216666666667</c:v>
                </c:pt>
                <c:pt idx="8475">
                  <c:v>29.974733333333333</c:v>
                </c:pt>
                <c:pt idx="8476">
                  <c:v>29.978266666666666</c:v>
                </c:pt>
                <c:pt idx="8477">
                  <c:v>29.9818</c:v>
                </c:pt>
                <c:pt idx="8478">
                  <c:v>29.985333333333333</c:v>
                </c:pt>
                <c:pt idx="8479">
                  <c:v>29.98886666666667</c:v>
                </c:pt>
                <c:pt idx="8480">
                  <c:v>29.992416666666667</c:v>
                </c:pt>
                <c:pt idx="8481">
                  <c:v>29.995966666666668</c:v>
                </c:pt>
                <c:pt idx="8482">
                  <c:v>29.999516666666668</c:v>
                </c:pt>
                <c:pt idx="8483">
                  <c:v>30.003049999999998</c:v>
                </c:pt>
                <c:pt idx="8484">
                  <c:v>30.006583333333332</c:v>
                </c:pt>
                <c:pt idx="8485">
                  <c:v>30.010116666666665</c:v>
                </c:pt>
                <c:pt idx="8486">
                  <c:v>30.013666666666666</c:v>
                </c:pt>
                <c:pt idx="8487">
                  <c:v>30.017216666666666</c:v>
                </c:pt>
                <c:pt idx="8488">
                  <c:v>30.020733333333332</c:v>
                </c:pt>
                <c:pt idx="8489">
                  <c:v>30.024249999999999</c:v>
                </c:pt>
                <c:pt idx="8490">
                  <c:v>30.027766666666665</c:v>
                </c:pt>
                <c:pt idx="8491">
                  <c:v>30.031283333333331</c:v>
                </c:pt>
                <c:pt idx="8492">
                  <c:v>30.034800000000001</c:v>
                </c:pt>
                <c:pt idx="8493">
                  <c:v>30.038316666666667</c:v>
                </c:pt>
                <c:pt idx="8494">
                  <c:v>30.04185</c:v>
                </c:pt>
                <c:pt idx="8495">
                  <c:v>30.045366666666666</c:v>
                </c:pt>
                <c:pt idx="8496">
                  <c:v>30.048883333333333</c:v>
                </c:pt>
                <c:pt idx="8497">
                  <c:v>30.052399999999999</c:v>
                </c:pt>
                <c:pt idx="8498">
                  <c:v>30.055916666666668</c:v>
                </c:pt>
                <c:pt idx="8499">
                  <c:v>30.059433333333335</c:v>
                </c:pt>
                <c:pt idx="8500">
                  <c:v>30.062950000000001</c:v>
                </c:pt>
                <c:pt idx="8501">
                  <c:v>30.066466666666667</c:v>
                </c:pt>
                <c:pt idx="8502">
                  <c:v>30.07</c:v>
                </c:pt>
                <c:pt idx="8503">
                  <c:v>30.073533333333334</c:v>
                </c:pt>
                <c:pt idx="8504">
                  <c:v>30.077066666666667</c:v>
                </c:pt>
                <c:pt idx="8505">
                  <c:v>30.0806</c:v>
                </c:pt>
                <c:pt idx="8506">
                  <c:v>30.084150000000001</c:v>
                </c:pt>
                <c:pt idx="8507">
                  <c:v>30.087699999999998</c:v>
                </c:pt>
                <c:pt idx="8508">
                  <c:v>30.091249999999999</c:v>
                </c:pt>
                <c:pt idx="8509">
                  <c:v>30.094783333333332</c:v>
                </c:pt>
                <c:pt idx="8510">
                  <c:v>30.098316666666665</c:v>
                </c:pt>
                <c:pt idx="8511">
                  <c:v>30.101850000000002</c:v>
                </c:pt>
                <c:pt idx="8512">
                  <c:v>30.105399999999999</c:v>
                </c:pt>
                <c:pt idx="8513">
                  <c:v>30.10895</c:v>
                </c:pt>
                <c:pt idx="8514">
                  <c:v>30.112466666666666</c:v>
                </c:pt>
                <c:pt idx="8515">
                  <c:v>30.115983333333336</c:v>
                </c:pt>
                <c:pt idx="8516">
                  <c:v>30.119500000000002</c:v>
                </c:pt>
                <c:pt idx="8517">
                  <c:v>30.123016666666668</c:v>
                </c:pt>
                <c:pt idx="8518">
                  <c:v>30.126533333333334</c:v>
                </c:pt>
                <c:pt idx="8519">
                  <c:v>30.130050000000001</c:v>
                </c:pt>
                <c:pt idx="8520">
                  <c:v>30.133583333333334</c:v>
                </c:pt>
                <c:pt idx="8521">
                  <c:v>30.1371</c:v>
                </c:pt>
                <c:pt idx="8522">
                  <c:v>30.140616666666666</c:v>
                </c:pt>
                <c:pt idx="8523">
                  <c:v>30.144133333333333</c:v>
                </c:pt>
                <c:pt idx="8524">
                  <c:v>30.147649999999999</c:v>
                </c:pt>
                <c:pt idx="8525">
                  <c:v>30.151166666666665</c:v>
                </c:pt>
                <c:pt idx="8526">
                  <c:v>30.154716666666666</c:v>
                </c:pt>
                <c:pt idx="8527">
                  <c:v>30.158233333333332</c:v>
                </c:pt>
                <c:pt idx="8528">
                  <c:v>30.161749999999998</c:v>
                </c:pt>
                <c:pt idx="8529">
                  <c:v>30.165299999999998</c:v>
                </c:pt>
                <c:pt idx="8530">
                  <c:v>30.168850000000003</c:v>
                </c:pt>
                <c:pt idx="8531">
                  <c:v>30.1724</c:v>
                </c:pt>
                <c:pt idx="8532">
                  <c:v>30.175966666666667</c:v>
                </c:pt>
                <c:pt idx="8533">
                  <c:v>30.179516666666665</c:v>
                </c:pt>
                <c:pt idx="8534">
                  <c:v>30.183066666666665</c:v>
                </c:pt>
                <c:pt idx="8535">
                  <c:v>30.186633333333337</c:v>
                </c:pt>
                <c:pt idx="8536">
                  <c:v>30.190183333333334</c:v>
                </c:pt>
                <c:pt idx="8537">
                  <c:v>30.193733333333334</c:v>
                </c:pt>
                <c:pt idx="8538">
                  <c:v>30.197299999999998</c:v>
                </c:pt>
                <c:pt idx="8539">
                  <c:v>30.200849999999999</c:v>
                </c:pt>
                <c:pt idx="8540">
                  <c:v>30.2044</c:v>
                </c:pt>
                <c:pt idx="8541">
                  <c:v>30.207966666666668</c:v>
                </c:pt>
                <c:pt idx="8542">
                  <c:v>30.211516666666668</c:v>
                </c:pt>
                <c:pt idx="8543">
                  <c:v>30.215066666666665</c:v>
                </c:pt>
                <c:pt idx="8544">
                  <c:v>30.218633333333333</c:v>
                </c:pt>
                <c:pt idx="8545">
                  <c:v>30.22218333333333</c:v>
                </c:pt>
                <c:pt idx="8546">
                  <c:v>30.225733333333334</c:v>
                </c:pt>
                <c:pt idx="8547">
                  <c:v>30.229300000000002</c:v>
                </c:pt>
                <c:pt idx="8548">
                  <c:v>30.232849999999999</c:v>
                </c:pt>
                <c:pt idx="8549">
                  <c:v>30.2364</c:v>
                </c:pt>
                <c:pt idx="8550">
                  <c:v>30.239966666666664</c:v>
                </c:pt>
                <c:pt idx="8551">
                  <c:v>30.243516666666668</c:v>
                </c:pt>
                <c:pt idx="8552">
                  <c:v>30.247066666666669</c:v>
                </c:pt>
                <c:pt idx="8553">
                  <c:v>30.250633333333333</c:v>
                </c:pt>
                <c:pt idx="8554">
                  <c:v>30.254183333333334</c:v>
                </c:pt>
                <c:pt idx="8555">
                  <c:v>30.257733333333331</c:v>
                </c:pt>
                <c:pt idx="8556">
                  <c:v>30.261300000000002</c:v>
                </c:pt>
                <c:pt idx="8557">
                  <c:v>30.264850000000003</c:v>
                </c:pt>
                <c:pt idx="8558">
                  <c:v>30.2684</c:v>
                </c:pt>
                <c:pt idx="8559">
                  <c:v>30.271966666666668</c:v>
                </c:pt>
                <c:pt idx="8560">
                  <c:v>30.275516666666665</c:v>
                </c:pt>
                <c:pt idx="8561">
                  <c:v>30.279066666666665</c:v>
                </c:pt>
                <c:pt idx="8562">
                  <c:v>30.282633333333333</c:v>
                </c:pt>
                <c:pt idx="8563">
                  <c:v>30.286183333333334</c:v>
                </c:pt>
                <c:pt idx="8564">
                  <c:v>30.289733333333334</c:v>
                </c:pt>
                <c:pt idx="8565">
                  <c:v>30.293299999999999</c:v>
                </c:pt>
                <c:pt idx="8566">
                  <c:v>30.296849999999999</c:v>
                </c:pt>
                <c:pt idx="8567">
                  <c:v>30.3004</c:v>
                </c:pt>
                <c:pt idx="8568">
                  <c:v>30.303966666666668</c:v>
                </c:pt>
                <c:pt idx="8569">
                  <c:v>30.307516666666668</c:v>
                </c:pt>
                <c:pt idx="8570">
                  <c:v>30.311066666666665</c:v>
                </c:pt>
                <c:pt idx="8571">
                  <c:v>30.314633333333333</c:v>
                </c:pt>
                <c:pt idx="8572">
                  <c:v>30.31818333333333</c:v>
                </c:pt>
                <c:pt idx="8573">
                  <c:v>30.321733333333334</c:v>
                </c:pt>
                <c:pt idx="8574">
                  <c:v>30.325300000000002</c:v>
                </c:pt>
                <c:pt idx="8575">
                  <c:v>30.328849999999999</c:v>
                </c:pt>
                <c:pt idx="8576">
                  <c:v>30.3324</c:v>
                </c:pt>
                <c:pt idx="8577">
                  <c:v>30.335933333333333</c:v>
                </c:pt>
                <c:pt idx="8578">
                  <c:v>30.33948333333333</c:v>
                </c:pt>
                <c:pt idx="8579">
                  <c:v>30.343033333333334</c:v>
                </c:pt>
                <c:pt idx="8580">
                  <c:v>30.346583333333335</c:v>
                </c:pt>
                <c:pt idx="8581">
                  <c:v>30.350133333333336</c:v>
                </c:pt>
                <c:pt idx="8582">
                  <c:v>30.353666666666665</c:v>
                </c:pt>
                <c:pt idx="8583">
                  <c:v>30.357216666666666</c:v>
                </c:pt>
                <c:pt idx="8584">
                  <c:v>30.360766666666667</c:v>
                </c:pt>
                <c:pt idx="8585">
                  <c:v>30.364316666666664</c:v>
                </c:pt>
                <c:pt idx="8586">
                  <c:v>30.367849999999997</c:v>
                </c:pt>
                <c:pt idx="8587">
                  <c:v>30.371400000000001</c:v>
                </c:pt>
                <c:pt idx="8588">
                  <c:v>30.374950000000002</c:v>
                </c:pt>
                <c:pt idx="8589">
                  <c:v>30.378499999999999</c:v>
                </c:pt>
                <c:pt idx="8590">
                  <c:v>30.382033333333332</c:v>
                </c:pt>
                <c:pt idx="8591">
                  <c:v>30.385583333333333</c:v>
                </c:pt>
                <c:pt idx="8592">
                  <c:v>30.389133333333334</c:v>
                </c:pt>
                <c:pt idx="8593">
                  <c:v>30.392683333333331</c:v>
                </c:pt>
                <c:pt idx="8594">
                  <c:v>30.3962</c:v>
                </c:pt>
                <c:pt idx="8595">
                  <c:v>30.399716666666666</c:v>
                </c:pt>
                <c:pt idx="8596">
                  <c:v>30.403233333333333</c:v>
                </c:pt>
                <c:pt idx="8597">
                  <c:v>30.406749999999999</c:v>
                </c:pt>
                <c:pt idx="8598">
                  <c:v>30.410266666666665</c:v>
                </c:pt>
                <c:pt idx="8599">
                  <c:v>30.413799999999998</c:v>
                </c:pt>
                <c:pt idx="8600">
                  <c:v>30.417316666666668</c:v>
                </c:pt>
                <c:pt idx="8601">
                  <c:v>30.420849999999998</c:v>
                </c:pt>
                <c:pt idx="8602">
                  <c:v>30.424366666666668</c:v>
                </c:pt>
                <c:pt idx="8603">
                  <c:v>30.427900000000001</c:v>
                </c:pt>
                <c:pt idx="8604">
                  <c:v>30.431416666666667</c:v>
                </c:pt>
                <c:pt idx="8605">
                  <c:v>30.434933333333333</c:v>
                </c:pt>
                <c:pt idx="8606">
                  <c:v>30.43845</c:v>
                </c:pt>
                <c:pt idx="8607">
                  <c:v>30.441966666666666</c:v>
                </c:pt>
                <c:pt idx="8608">
                  <c:v>30.445483333333335</c:v>
                </c:pt>
                <c:pt idx="8609">
                  <c:v>30.449033333333333</c:v>
                </c:pt>
                <c:pt idx="8610">
                  <c:v>30.452583333333333</c:v>
                </c:pt>
                <c:pt idx="8611">
                  <c:v>30.456133333333334</c:v>
                </c:pt>
                <c:pt idx="8612">
                  <c:v>30.459666666666667</c:v>
                </c:pt>
                <c:pt idx="8613">
                  <c:v>30.463199999999997</c:v>
                </c:pt>
                <c:pt idx="8614">
                  <c:v>30.46673333333333</c:v>
                </c:pt>
                <c:pt idx="8615">
                  <c:v>30.470283333333334</c:v>
                </c:pt>
                <c:pt idx="8616">
                  <c:v>30.473833333333335</c:v>
                </c:pt>
                <c:pt idx="8617">
                  <c:v>30.477383333333332</c:v>
                </c:pt>
                <c:pt idx="8618">
                  <c:v>30.480916666666666</c:v>
                </c:pt>
                <c:pt idx="8619">
                  <c:v>30.484449999999999</c:v>
                </c:pt>
                <c:pt idx="8620">
                  <c:v>30.487983333333332</c:v>
                </c:pt>
                <c:pt idx="8621">
                  <c:v>30.491533333333333</c:v>
                </c:pt>
                <c:pt idx="8622">
                  <c:v>30.495083333333334</c:v>
                </c:pt>
                <c:pt idx="8623">
                  <c:v>30.4986</c:v>
                </c:pt>
                <c:pt idx="8624">
                  <c:v>30.502116666666666</c:v>
                </c:pt>
                <c:pt idx="8625">
                  <c:v>30.505633333333332</c:v>
                </c:pt>
                <c:pt idx="8626">
                  <c:v>30.509149999999998</c:v>
                </c:pt>
                <c:pt idx="8627">
                  <c:v>30.512666666666668</c:v>
                </c:pt>
                <c:pt idx="8628">
                  <c:v>30.516183333333334</c:v>
                </c:pt>
                <c:pt idx="8629">
                  <c:v>30.519716666666667</c:v>
                </c:pt>
                <c:pt idx="8630">
                  <c:v>30.523233333333334</c:v>
                </c:pt>
                <c:pt idx="8631">
                  <c:v>30.52675</c:v>
                </c:pt>
                <c:pt idx="8632">
                  <c:v>30.530266666666666</c:v>
                </c:pt>
                <c:pt idx="8633">
                  <c:v>30.533783333333336</c:v>
                </c:pt>
                <c:pt idx="8634">
                  <c:v>30.537300000000002</c:v>
                </c:pt>
                <c:pt idx="8635">
                  <c:v>30.540816666666668</c:v>
                </c:pt>
                <c:pt idx="8636">
                  <c:v>30.544333333333334</c:v>
                </c:pt>
                <c:pt idx="8637">
                  <c:v>30.547866666666668</c:v>
                </c:pt>
                <c:pt idx="8638">
                  <c:v>30.551400000000001</c:v>
                </c:pt>
                <c:pt idx="8639">
                  <c:v>30.554933333333334</c:v>
                </c:pt>
                <c:pt idx="8640">
                  <c:v>30.558466666666668</c:v>
                </c:pt>
                <c:pt idx="8641">
                  <c:v>30.562016666666668</c:v>
                </c:pt>
                <c:pt idx="8642">
                  <c:v>30.565566666666665</c:v>
                </c:pt>
                <c:pt idx="8643">
                  <c:v>30.569116666666666</c:v>
                </c:pt>
                <c:pt idx="8644">
                  <c:v>30.572649999999999</c:v>
                </c:pt>
                <c:pt idx="8645">
                  <c:v>30.576183333333333</c:v>
                </c:pt>
                <c:pt idx="8646">
                  <c:v>30.579716666666666</c:v>
                </c:pt>
                <c:pt idx="8647">
                  <c:v>30.583266666666667</c:v>
                </c:pt>
                <c:pt idx="8648">
                  <c:v>30.586816666666667</c:v>
                </c:pt>
                <c:pt idx="8649">
                  <c:v>30.590333333333334</c:v>
                </c:pt>
                <c:pt idx="8650">
                  <c:v>30.59385</c:v>
                </c:pt>
                <c:pt idx="8651">
                  <c:v>30.597366666666669</c:v>
                </c:pt>
                <c:pt idx="8652">
                  <c:v>30.600883333333336</c:v>
                </c:pt>
                <c:pt idx="8653">
                  <c:v>30.604399999999998</c:v>
                </c:pt>
                <c:pt idx="8654">
                  <c:v>30.607916666666664</c:v>
                </c:pt>
                <c:pt idx="8655">
                  <c:v>30.611449999999998</c:v>
                </c:pt>
                <c:pt idx="8656">
                  <c:v>30.614966666666664</c:v>
                </c:pt>
                <c:pt idx="8657">
                  <c:v>30.618483333333334</c:v>
                </c:pt>
                <c:pt idx="8658">
                  <c:v>30.622</c:v>
                </c:pt>
                <c:pt idx="8659">
                  <c:v>30.625516666666666</c:v>
                </c:pt>
                <c:pt idx="8660">
                  <c:v>30.629033333333332</c:v>
                </c:pt>
                <c:pt idx="8661">
                  <c:v>30.632549999999998</c:v>
                </c:pt>
                <c:pt idx="8662">
                  <c:v>30.636066666666668</c:v>
                </c:pt>
                <c:pt idx="8663">
                  <c:v>30.639599999999998</c:v>
                </c:pt>
                <c:pt idx="8664">
                  <c:v>30.643133333333331</c:v>
                </c:pt>
                <c:pt idx="8665">
                  <c:v>30.646666666666665</c:v>
                </c:pt>
                <c:pt idx="8666">
                  <c:v>30.650199999999998</c:v>
                </c:pt>
                <c:pt idx="8667">
                  <c:v>30.653749999999999</c:v>
                </c:pt>
                <c:pt idx="8668">
                  <c:v>30.657300000000003</c:v>
                </c:pt>
                <c:pt idx="8669">
                  <c:v>30.66085</c:v>
                </c:pt>
                <c:pt idx="8670">
                  <c:v>30.664383333333333</c:v>
                </c:pt>
                <c:pt idx="8671">
                  <c:v>30.667916666666667</c:v>
                </c:pt>
                <c:pt idx="8672">
                  <c:v>30.67145</c:v>
                </c:pt>
                <c:pt idx="8673">
                  <c:v>30.675000000000001</c:v>
                </c:pt>
                <c:pt idx="8674">
                  <c:v>30.678549999999998</c:v>
                </c:pt>
                <c:pt idx="8675">
                  <c:v>30.682066666666667</c:v>
                </c:pt>
                <c:pt idx="8676">
                  <c:v>30.685583333333334</c:v>
                </c:pt>
                <c:pt idx="8677">
                  <c:v>30.6891</c:v>
                </c:pt>
                <c:pt idx="8678">
                  <c:v>30.692616666666666</c:v>
                </c:pt>
                <c:pt idx="8679">
                  <c:v>30.696133333333332</c:v>
                </c:pt>
                <c:pt idx="8680">
                  <c:v>30.699650000000002</c:v>
                </c:pt>
                <c:pt idx="8681">
                  <c:v>30.703183333333335</c:v>
                </c:pt>
                <c:pt idx="8682">
                  <c:v>30.706700000000001</c:v>
                </c:pt>
                <c:pt idx="8683">
                  <c:v>30.710233333333335</c:v>
                </c:pt>
                <c:pt idx="8684">
                  <c:v>30.713766666666668</c:v>
                </c:pt>
                <c:pt idx="8685">
                  <c:v>30.717283333333334</c:v>
                </c:pt>
                <c:pt idx="8686">
                  <c:v>30.720833333333335</c:v>
                </c:pt>
                <c:pt idx="8687">
                  <c:v>30.724366666666665</c:v>
                </c:pt>
                <c:pt idx="8688">
                  <c:v>30.727916666666665</c:v>
                </c:pt>
                <c:pt idx="8689">
                  <c:v>30.731466666666666</c:v>
                </c:pt>
                <c:pt idx="8690">
                  <c:v>30.73501666666667</c:v>
                </c:pt>
                <c:pt idx="8691">
                  <c:v>30.73855</c:v>
                </c:pt>
                <c:pt idx="8692">
                  <c:v>30.742083333333333</c:v>
                </c:pt>
                <c:pt idx="8693">
                  <c:v>30.745616666666667</c:v>
                </c:pt>
                <c:pt idx="8694">
                  <c:v>30.749166666666667</c:v>
                </c:pt>
                <c:pt idx="8695">
                  <c:v>30.752716666666668</c:v>
                </c:pt>
                <c:pt idx="8696">
                  <c:v>30.756266666666665</c:v>
                </c:pt>
                <c:pt idx="8697">
                  <c:v>30.759799999999998</c:v>
                </c:pt>
                <c:pt idx="8698">
                  <c:v>30.763349999999999</c:v>
                </c:pt>
                <c:pt idx="8699">
                  <c:v>30.7669</c:v>
                </c:pt>
                <c:pt idx="8700">
                  <c:v>30.77045</c:v>
                </c:pt>
                <c:pt idx="8701">
                  <c:v>30.774000000000001</c:v>
                </c:pt>
                <c:pt idx="8702">
                  <c:v>30.777566666666665</c:v>
                </c:pt>
                <c:pt idx="8703">
                  <c:v>30.781116666666666</c:v>
                </c:pt>
                <c:pt idx="8704">
                  <c:v>30.784666666666666</c:v>
                </c:pt>
                <c:pt idx="8705">
                  <c:v>30.788233333333334</c:v>
                </c:pt>
                <c:pt idx="8706">
                  <c:v>30.791783333333335</c:v>
                </c:pt>
                <c:pt idx="8707">
                  <c:v>30.795333333333335</c:v>
                </c:pt>
                <c:pt idx="8708">
                  <c:v>30.7989</c:v>
                </c:pt>
                <c:pt idx="8709">
                  <c:v>30.80245</c:v>
                </c:pt>
                <c:pt idx="8710">
                  <c:v>30.805999999999997</c:v>
                </c:pt>
                <c:pt idx="8711">
                  <c:v>30.809566666666669</c:v>
                </c:pt>
                <c:pt idx="8712">
                  <c:v>30.813116666666666</c:v>
                </c:pt>
                <c:pt idx="8713">
                  <c:v>30.816666666666666</c:v>
                </c:pt>
                <c:pt idx="8714">
                  <c:v>30.820233333333331</c:v>
                </c:pt>
                <c:pt idx="8715">
                  <c:v>30.823783333333331</c:v>
                </c:pt>
                <c:pt idx="8716">
                  <c:v>30.827333333333335</c:v>
                </c:pt>
                <c:pt idx="8717">
                  <c:v>30.8309</c:v>
                </c:pt>
                <c:pt idx="8718">
                  <c:v>30.83445</c:v>
                </c:pt>
                <c:pt idx="8719">
                  <c:v>30.838000000000001</c:v>
                </c:pt>
                <c:pt idx="8720">
                  <c:v>30.841566666666665</c:v>
                </c:pt>
                <c:pt idx="8721">
                  <c:v>30.845116666666669</c:v>
                </c:pt>
                <c:pt idx="8722">
                  <c:v>30.848666666666666</c:v>
                </c:pt>
                <c:pt idx="8723">
                  <c:v>30.852233333333334</c:v>
                </c:pt>
                <c:pt idx="8724">
                  <c:v>30.855783333333331</c:v>
                </c:pt>
                <c:pt idx="8725">
                  <c:v>30.859333333333332</c:v>
                </c:pt>
                <c:pt idx="8726">
                  <c:v>30.8629</c:v>
                </c:pt>
                <c:pt idx="8727">
                  <c:v>30.86645</c:v>
                </c:pt>
                <c:pt idx="8728">
                  <c:v>30.87</c:v>
                </c:pt>
                <c:pt idx="8729">
                  <c:v>30.873566666666665</c:v>
                </c:pt>
                <c:pt idx="8730">
                  <c:v>30.877116666666666</c:v>
                </c:pt>
                <c:pt idx="8731">
                  <c:v>30.880666666666666</c:v>
                </c:pt>
                <c:pt idx="8732">
                  <c:v>30.884233333333334</c:v>
                </c:pt>
                <c:pt idx="8733">
                  <c:v>30.887783333333335</c:v>
                </c:pt>
                <c:pt idx="8734">
                  <c:v>30.891333333333332</c:v>
                </c:pt>
                <c:pt idx="8735">
                  <c:v>30.8949</c:v>
                </c:pt>
                <c:pt idx="8736">
                  <c:v>30.89845</c:v>
                </c:pt>
                <c:pt idx="8737">
                  <c:v>30.901999999999997</c:v>
                </c:pt>
                <c:pt idx="8738">
                  <c:v>30.905533333333334</c:v>
                </c:pt>
                <c:pt idx="8739">
                  <c:v>30.909083333333335</c:v>
                </c:pt>
                <c:pt idx="8740">
                  <c:v>30.912616666666668</c:v>
                </c:pt>
                <c:pt idx="8741">
                  <c:v>30.916166666666665</c:v>
                </c:pt>
                <c:pt idx="8742">
                  <c:v>30.919716666666666</c:v>
                </c:pt>
                <c:pt idx="8743">
                  <c:v>30.923266666666667</c:v>
                </c:pt>
                <c:pt idx="8744">
                  <c:v>30.926816666666664</c:v>
                </c:pt>
                <c:pt idx="8745">
                  <c:v>30.930366666666664</c:v>
                </c:pt>
                <c:pt idx="8746">
                  <c:v>30.933916666666669</c:v>
                </c:pt>
                <c:pt idx="8747">
                  <c:v>30.937483333333333</c:v>
                </c:pt>
                <c:pt idx="8748">
                  <c:v>30.941033333333333</c:v>
                </c:pt>
                <c:pt idx="8749">
                  <c:v>30.944583333333334</c:v>
                </c:pt>
                <c:pt idx="8750">
                  <c:v>30.948116666666667</c:v>
                </c:pt>
                <c:pt idx="8751">
                  <c:v>30.951666666666664</c:v>
                </c:pt>
                <c:pt idx="8752">
                  <c:v>30.955216666666669</c:v>
                </c:pt>
                <c:pt idx="8753">
                  <c:v>30.958750000000002</c:v>
                </c:pt>
                <c:pt idx="8754">
                  <c:v>30.962300000000003</c:v>
                </c:pt>
                <c:pt idx="8755">
                  <c:v>30.965833333333332</c:v>
                </c:pt>
                <c:pt idx="8756">
                  <c:v>30.9694</c:v>
                </c:pt>
                <c:pt idx="8757">
                  <c:v>30.972950000000001</c:v>
                </c:pt>
                <c:pt idx="8758">
                  <c:v>30.976466666666667</c:v>
                </c:pt>
                <c:pt idx="8759">
                  <c:v>30.98</c:v>
                </c:pt>
                <c:pt idx="8760">
                  <c:v>30.983533333333334</c:v>
                </c:pt>
                <c:pt idx="8761">
                  <c:v>30.987083333333331</c:v>
                </c:pt>
                <c:pt idx="8762">
                  <c:v>30.990599999999997</c:v>
                </c:pt>
                <c:pt idx="8763">
                  <c:v>30.99413333333333</c:v>
                </c:pt>
                <c:pt idx="8764">
                  <c:v>30.997666666666664</c:v>
                </c:pt>
                <c:pt idx="8765">
                  <c:v>31.001183333333334</c:v>
                </c:pt>
                <c:pt idx="8766">
                  <c:v>31.004716666666663</c:v>
                </c:pt>
                <c:pt idx="8767">
                  <c:v>31.008249999999997</c:v>
                </c:pt>
                <c:pt idx="8768">
                  <c:v>31.011783333333334</c:v>
                </c:pt>
                <c:pt idx="8769">
                  <c:v>31.015316666666667</c:v>
                </c:pt>
                <c:pt idx="8770">
                  <c:v>31.01885</c:v>
                </c:pt>
                <c:pt idx="8771">
                  <c:v>31.022366666666667</c:v>
                </c:pt>
                <c:pt idx="8772">
                  <c:v>31.0259</c:v>
                </c:pt>
                <c:pt idx="8773">
                  <c:v>31.02941666666667</c:v>
                </c:pt>
                <c:pt idx="8774">
                  <c:v>31.032933333333336</c:v>
                </c:pt>
                <c:pt idx="8775">
                  <c:v>31.036449999999999</c:v>
                </c:pt>
                <c:pt idx="8776">
                  <c:v>31.039966666666665</c:v>
                </c:pt>
                <c:pt idx="8777">
                  <c:v>31.043516666666669</c:v>
                </c:pt>
                <c:pt idx="8778">
                  <c:v>31.047066666666669</c:v>
                </c:pt>
                <c:pt idx="8779">
                  <c:v>31.050599999999999</c:v>
                </c:pt>
                <c:pt idx="8780">
                  <c:v>31.054133333333333</c:v>
                </c:pt>
                <c:pt idx="8781">
                  <c:v>31.057666666666666</c:v>
                </c:pt>
                <c:pt idx="8782">
                  <c:v>31.061216666666667</c:v>
                </c:pt>
                <c:pt idx="8783">
                  <c:v>31.064766666666667</c:v>
                </c:pt>
                <c:pt idx="8784">
                  <c:v>31.068316666666664</c:v>
                </c:pt>
                <c:pt idx="8785">
                  <c:v>31.071849999999998</c:v>
                </c:pt>
                <c:pt idx="8786">
                  <c:v>31.075383333333331</c:v>
                </c:pt>
                <c:pt idx="8787">
                  <c:v>31.078916666666665</c:v>
                </c:pt>
                <c:pt idx="8788">
                  <c:v>31.082466666666669</c:v>
                </c:pt>
                <c:pt idx="8789">
                  <c:v>31.086016666666669</c:v>
                </c:pt>
                <c:pt idx="8790">
                  <c:v>31.089533333333335</c:v>
                </c:pt>
                <c:pt idx="8791">
                  <c:v>31.093050000000002</c:v>
                </c:pt>
                <c:pt idx="8792">
                  <c:v>31.096566666666668</c:v>
                </c:pt>
                <c:pt idx="8793">
                  <c:v>31.100083333333334</c:v>
                </c:pt>
                <c:pt idx="8794">
                  <c:v>31.103599999999997</c:v>
                </c:pt>
                <c:pt idx="8795">
                  <c:v>31.107116666666666</c:v>
                </c:pt>
                <c:pt idx="8796">
                  <c:v>31.11065</c:v>
                </c:pt>
                <c:pt idx="8797">
                  <c:v>31.114166666666666</c:v>
                </c:pt>
                <c:pt idx="8798">
                  <c:v>31.117683333333332</c:v>
                </c:pt>
                <c:pt idx="8799">
                  <c:v>31.121199999999998</c:v>
                </c:pt>
                <c:pt idx="8800">
                  <c:v>31.124716666666664</c:v>
                </c:pt>
                <c:pt idx="8801">
                  <c:v>31.128233333333334</c:v>
                </c:pt>
                <c:pt idx="8802">
                  <c:v>31.13175</c:v>
                </c:pt>
                <c:pt idx="8803">
                  <c:v>31.135266666666666</c:v>
                </c:pt>
                <c:pt idx="8804">
                  <c:v>31.1388</c:v>
                </c:pt>
                <c:pt idx="8805">
                  <c:v>31.142333333333333</c:v>
                </c:pt>
                <c:pt idx="8806">
                  <c:v>31.145866666666667</c:v>
                </c:pt>
                <c:pt idx="8807">
                  <c:v>31.1494</c:v>
                </c:pt>
                <c:pt idx="8808">
                  <c:v>31.152949999999997</c:v>
                </c:pt>
                <c:pt idx="8809">
                  <c:v>31.156500000000001</c:v>
                </c:pt>
                <c:pt idx="8810">
                  <c:v>31.160050000000002</c:v>
                </c:pt>
                <c:pt idx="8811">
                  <c:v>31.163583333333335</c:v>
                </c:pt>
                <c:pt idx="8812">
                  <c:v>31.167116666666669</c:v>
                </c:pt>
                <c:pt idx="8813">
                  <c:v>31.170650000000002</c:v>
                </c:pt>
                <c:pt idx="8814">
                  <c:v>31.174199999999999</c:v>
                </c:pt>
                <c:pt idx="8815">
                  <c:v>31.17775</c:v>
                </c:pt>
                <c:pt idx="8816">
                  <c:v>31.181266666666666</c:v>
                </c:pt>
                <c:pt idx="8817">
                  <c:v>31.184783333333332</c:v>
                </c:pt>
                <c:pt idx="8818">
                  <c:v>31.188300000000002</c:v>
                </c:pt>
                <c:pt idx="8819">
                  <c:v>31.191816666666668</c:v>
                </c:pt>
                <c:pt idx="8820">
                  <c:v>31.195333333333334</c:v>
                </c:pt>
                <c:pt idx="8821">
                  <c:v>31.19885</c:v>
                </c:pt>
                <c:pt idx="8822">
                  <c:v>31.202383333333334</c:v>
                </c:pt>
                <c:pt idx="8823">
                  <c:v>31.2059</c:v>
                </c:pt>
                <c:pt idx="8824">
                  <c:v>31.209416666666666</c:v>
                </c:pt>
                <c:pt idx="8825">
                  <c:v>31.212933333333336</c:v>
                </c:pt>
                <c:pt idx="8826">
                  <c:v>31.216450000000002</c:v>
                </c:pt>
                <c:pt idx="8827">
                  <c:v>31.219966666666668</c:v>
                </c:pt>
                <c:pt idx="8828">
                  <c:v>31.223483333333334</c:v>
                </c:pt>
                <c:pt idx="8829">
                  <c:v>31.226999999999997</c:v>
                </c:pt>
                <c:pt idx="8830">
                  <c:v>31.230533333333334</c:v>
                </c:pt>
                <c:pt idx="8831">
                  <c:v>31.234066666666667</c:v>
                </c:pt>
                <c:pt idx="8832">
                  <c:v>31.2376</c:v>
                </c:pt>
                <c:pt idx="8833">
                  <c:v>31.241133333333334</c:v>
                </c:pt>
                <c:pt idx="8834">
                  <c:v>31.244683333333334</c:v>
                </c:pt>
                <c:pt idx="8835">
                  <c:v>31.248233333333335</c:v>
                </c:pt>
                <c:pt idx="8836">
                  <c:v>31.251783333333332</c:v>
                </c:pt>
                <c:pt idx="8837">
                  <c:v>31.255316666666666</c:v>
                </c:pt>
                <c:pt idx="8838">
                  <c:v>31.258849999999999</c:v>
                </c:pt>
                <c:pt idx="8839">
                  <c:v>31.262383333333332</c:v>
                </c:pt>
                <c:pt idx="8840">
                  <c:v>31.265933333333333</c:v>
                </c:pt>
                <c:pt idx="8841">
                  <c:v>31.269483333333334</c:v>
                </c:pt>
                <c:pt idx="8842">
                  <c:v>31.273000000000003</c:v>
                </c:pt>
                <c:pt idx="8843">
                  <c:v>31.276516666666666</c:v>
                </c:pt>
                <c:pt idx="8844">
                  <c:v>31.280033333333332</c:v>
                </c:pt>
                <c:pt idx="8845">
                  <c:v>31.283549999999998</c:v>
                </c:pt>
                <c:pt idx="8846">
                  <c:v>31.287066666666664</c:v>
                </c:pt>
                <c:pt idx="8847">
                  <c:v>31.290583333333334</c:v>
                </c:pt>
                <c:pt idx="8848">
                  <c:v>31.294116666666664</c:v>
                </c:pt>
                <c:pt idx="8849">
                  <c:v>31.297633333333334</c:v>
                </c:pt>
                <c:pt idx="8850">
                  <c:v>31.30115</c:v>
                </c:pt>
                <c:pt idx="8851">
                  <c:v>31.304666666666666</c:v>
                </c:pt>
                <c:pt idx="8852">
                  <c:v>31.308183333333332</c:v>
                </c:pt>
                <c:pt idx="8853">
                  <c:v>31.311699999999998</c:v>
                </c:pt>
                <c:pt idx="8854">
                  <c:v>31.315216666666668</c:v>
                </c:pt>
                <c:pt idx="8855">
                  <c:v>31.318733333333334</c:v>
                </c:pt>
                <c:pt idx="8856">
                  <c:v>31.322266666666668</c:v>
                </c:pt>
                <c:pt idx="8857">
                  <c:v>31.325800000000001</c:v>
                </c:pt>
                <c:pt idx="8858">
                  <c:v>31.329333333333334</c:v>
                </c:pt>
                <c:pt idx="8859">
                  <c:v>31.332866666666668</c:v>
                </c:pt>
                <c:pt idx="8860">
                  <c:v>31.336416666666665</c:v>
                </c:pt>
                <c:pt idx="8861">
                  <c:v>31.339966666666665</c:v>
                </c:pt>
                <c:pt idx="8862">
                  <c:v>31.34351666666667</c:v>
                </c:pt>
                <c:pt idx="8863">
                  <c:v>31.347050000000003</c:v>
                </c:pt>
                <c:pt idx="8864">
                  <c:v>31.350583333333336</c:v>
                </c:pt>
                <c:pt idx="8865">
                  <c:v>31.354133333333333</c:v>
                </c:pt>
                <c:pt idx="8866">
                  <c:v>31.357683333333334</c:v>
                </c:pt>
                <c:pt idx="8867">
                  <c:v>31.361216666666667</c:v>
                </c:pt>
                <c:pt idx="8868">
                  <c:v>31.364733333333334</c:v>
                </c:pt>
                <c:pt idx="8869">
                  <c:v>31.36825</c:v>
                </c:pt>
                <c:pt idx="8870">
                  <c:v>31.3718</c:v>
                </c:pt>
                <c:pt idx="8871">
                  <c:v>31.375350000000001</c:v>
                </c:pt>
                <c:pt idx="8872">
                  <c:v>31.378883333333331</c:v>
                </c:pt>
                <c:pt idx="8873">
                  <c:v>31.382416666666664</c:v>
                </c:pt>
                <c:pt idx="8874">
                  <c:v>31.385949999999998</c:v>
                </c:pt>
                <c:pt idx="8875">
                  <c:v>31.389499999999998</c:v>
                </c:pt>
                <c:pt idx="8876">
                  <c:v>31.393050000000002</c:v>
                </c:pt>
                <c:pt idx="8877">
                  <c:v>31.396599999999999</c:v>
                </c:pt>
                <c:pt idx="8878">
                  <c:v>31.400133333333333</c:v>
                </c:pt>
                <c:pt idx="8879">
                  <c:v>31.403666666666666</c:v>
                </c:pt>
                <c:pt idx="8880">
                  <c:v>31.4072</c:v>
                </c:pt>
                <c:pt idx="8881">
                  <c:v>31.41075</c:v>
                </c:pt>
                <c:pt idx="8882">
                  <c:v>31.414300000000001</c:v>
                </c:pt>
                <c:pt idx="8883">
                  <c:v>31.417849999999998</c:v>
                </c:pt>
                <c:pt idx="8884">
                  <c:v>31.421383333333331</c:v>
                </c:pt>
                <c:pt idx="8885">
                  <c:v>31.424916666666665</c:v>
                </c:pt>
                <c:pt idx="8886">
                  <c:v>31.428450000000002</c:v>
                </c:pt>
                <c:pt idx="8887">
                  <c:v>31.432000000000002</c:v>
                </c:pt>
                <c:pt idx="8888">
                  <c:v>31.435549999999999</c:v>
                </c:pt>
                <c:pt idx="8889">
                  <c:v>31.4391</c:v>
                </c:pt>
                <c:pt idx="8890">
                  <c:v>31.442633333333333</c:v>
                </c:pt>
                <c:pt idx="8891">
                  <c:v>31.446166666666667</c:v>
                </c:pt>
                <c:pt idx="8892">
                  <c:v>31.4497</c:v>
                </c:pt>
                <c:pt idx="8893">
                  <c:v>31.453250000000001</c:v>
                </c:pt>
                <c:pt idx="8894">
                  <c:v>31.456799999999998</c:v>
                </c:pt>
                <c:pt idx="8895">
                  <c:v>31.460350000000002</c:v>
                </c:pt>
                <c:pt idx="8896">
                  <c:v>31.463883333333335</c:v>
                </c:pt>
                <c:pt idx="8897">
                  <c:v>31.467416666666669</c:v>
                </c:pt>
                <c:pt idx="8898">
                  <c:v>31.470950000000002</c:v>
                </c:pt>
                <c:pt idx="8899">
                  <c:v>31.474499999999999</c:v>
                </c:pt>
                <c:pt idx="8900">
                  <c:v>31.47805</c:v>
                </c:pt>
                <c:pt idx="8901">
                  <c:v>31.4816</c:v>
                </c:pt>
                <c:pt idx="8902">
                  <c:v>31.485133333333334</c:v>
                </c:pt>
                <c:pt idx="8903">
                  <c:v>31.488683333333331</c:v>
                </c:pt>
                <c:pt idx="8904">
                  <c:v>31.492233333333335</c:v>
                </c:pt>
                <c:pt idx="8905">
                  <c:v>31.495783333333335</c:v>
                </c:pt>
                <c:pt idx="8906">
                  <c:v>31.499333333333333</c:v>
                </c:pt>
                <c:pt idx="8907">
                  <c:v>31.5029</c:v>
                </c:pt>
                <c:pt idx="8908">
                  <c:v>31.506449999999997</c:v>
                </c:pt>
                <c:pt idx="8909">
                  <c:v>31.509999999999998</c:v>
                </c:pt>
                <c:pt idx="8910">
                  <c:v>31.513566666666669</c:v>
                </c:pt>
                <c:pt idx="8911">
                  <c:v>31.517116666666666</c:v>
                </c:pt>
                <c:pt idx="8912">
                  <c:v>31.520666666666667</c:v>
                </c:pt>
                <c:pt idx="8913">
                  <c:v>31.524233333333331</c:v>
                </c:pt>
                <c:pt idx="8914">
                  <c:v>31.527783333333332</c:v>
                </c:pt>
                <c:pt idx="8915">
                  <c:v>31.531333333333336</c:v>
                </c:pt>
                <c:pt idx="8916">
                  <c:v>31.534866666666669</c:v>
                </c:pt>
                <c:pt idx="8917">
                  <c:v>31.538416666666667</c:v>
                </c:pt>
                <c:pt idx="8918">
                  <c:v>31.54195</c:v>
                </c:pt>
                <c:pt idx="8919">
                  <c:v>31.545500000000001</c:v>
                </c:pt>
                <c:pt idx="8920">
                  <c:v>31.549033333333334</c:v>
                </c:pt>
                <c:pt idx="8921">
                  <c:v>31.552583333333335</c:v>
                </c:pt>
                <c:pt idx="8922">
                  <c:v>31.556116666666664</c:v>
                </c:pt>
                <c:pt idx="8923">
                  <c:v>31.559666666666665</c:v>
                </c:pt>
                <c:pt idx="8924">
                  <c:v>31.563216666666666</c:v>
                </c:pt>
                <c:pt idx="8925">
                  <c:v>31.566750000000003</c:v>
                </c:pt>
                <c:pt idx="8926">
                  <c:v>31.5703</c:v>
                </c:pt>
                <c:pt idx="8927">
                  <c:v>31.573833333333333</c:v>
                </c:pt>
                <c:pt idx="8928">
                  <c:v>31.577350000000003</c:v>
                </c:pt>
                <c:pt idx="8929">
                  <c:v>31.580883333333336</c:v>
                </c:pt>
                <c:pt idx="8930">
                  <c:v>31.584416666666666</c:v>
                </c:pt>
                <c:pt idx="8931">
                  <c:v>31.587933333333336</c:v>
                </c:pt>
                <c:pt idx="8932">
                  <c:v>31.591466666666669</c:v>
                </c:pt>
                <c:pt idx="8933">
                  <c:v>31.595000000000002</c:v>
                </c:pt>
                <c:pt idx="8934">
                  <c:v>31.598533333333332</c:v>
                </c:pt>
                <c:pt idx="8935">
                  <c:v>31.602066666666666</c:v>
                </c:pt>
                <c:pt idx="8936">
                  <c:v>31.605583333333335</c:v>
                </c:pt>
                <c:pt idx="8937">
                  <c:v>31.609116666666669</c:v>
                </c:pt>
                <c:pt idx="8938">
                  <c:v>31.612633333333335</c:v>
                </c:pt>
                <c:pt idx="8939">
                  <c:v>31.616166666666668</c:v>
                </c:pt>
                <c:pt idx="8940">
                  <c:v>31.619683333333334</c:v>
                </c:pt>
                <c:pt idx="8941">
                  <c:v>31.623233333333335</c:v>
                </c:pt>
                <c:pt idx="8942">
                  <c:v>31.626750000000001</c:v>
                </c:pt>
                <c:pt idx="8943">
                  <c:v>31.630283333333335</c:v>
                </c:pt>
                <c:pt idx="8944">
                  <c:v>31.633816666666668</c:v>
                </c:pt>
                <c:pt idx="8945">
                  <c:v>31.637333333333334</c:v>
                </c:pt>
                <c:pt idx="8946">
                  <c:v>31.64085</c:v>
                </c:pt>
                <c:pt idx="8947">
                  <c:v>31.644400000000001</c:v>
                </c:pt>
                <c:pt idx="8948">
                  <c:v>31.647933333333334</c:v>
                </c:pt>
                <c:pt idx="8949">
                  <c:v>31.651466666666668</c:v>
                </c:pt>
                <c:pt idx="8950">
                  <c:v>31.654999999999998</c:v>
                </c:pt>
                <c:pt idx="8951">
                  <c:v>31.658549999999998</c:v>
                </c:pt>
                <c:pt idx="8952">
                  <c:v>31.662100000000002</c:v>
                </c:pt>
                <c:pt idx="8953">
                  <c:v>31.665650000000003</c:v>
                </c:pt>
                <c:pt idx="8954">
                  <c:v>31.669183333333333</c:v>
                </c:pt>
                <c:pt idx="8955">
                  <c:v>31.672716666666666</c:v>
                </c:pt>
                <c:pt idx="8956">
                  <c:v>31.67625</c:v>
                </c:pt>
                <c:pt idx="8957">
                  <c:v>31.6798</c:v>
                </c:pt>
                <c:pt idx="8958">
                  <c:v>31.683350000000001</c:v>
                </c:pt>
                <c:pt idx="8959">
                  <c:v>31.686866666666667</c:v>
                </c:pt>
                <c:pt idx="8960">
                  <c:v>31.690383333333333</c:v>
                </c:pt>
                <c:pt idx="8961">
                  <c:v>31.693899999999999</c:v>
                </c:pt>
                <c:pt idx="8962">
                  <c:v>31.697416666666665</c:v>
                </c:pt>
                <c:pt idx="8963">
                  <c:v>31.700933333333335</c:v>
                </c:pt>
                <c:pt idx="8964">
                  <c:v>31.704450000000001</c:v>
                </c:pt>
                <c:pt idx="8965">
                  <c:v>31.707983333333335</c:v>
                </c:pt>
                <c:pt idx="8966">
                  <c:v>31.711500000000001</c:v>
                </c:pt>
                <c:pt idx="8967">
                  <c:v>31.715016666666667</c:v>
                </c:pt>
                <c:pt idx="8968">
                  <c:v>31.718533333333333</c:v>
                </c:pt>
                <c:pt idx="8969">
                  <c:v>31.722050000000003</c:v>
                </c:pt>
                <c:pt idx="8970">
                  <c:v>31.725566666666669</c:v>
                </c:pt>
                <c:pt idx="8971">
                  <c:v>31.729083333333332</c:v>
                </c:pt>
                <c:pt idx="8972">
                  <c:v>31.732599999999998</c:v>
                </c:pt>
                <c:pt idx="8973">
                  <c:v>31.736133333333331</c:v>
                </c:pt>
                <c:pt idx="8974">
                  <c:v>31.739666666666668</c:v>
                </c:pt>
                <c:pt idx="8975">
                  <c:v>31.743200000000002</c:v>
                </c:pt>
                <c:pt idx="8976">
                  <c:v>31.746733333333335</c:v>
                </c:pt>
                <c:pt idx="8977">
                  <c:v>31.750283333333336</c:v>
                </c:pt>
                <c:pt idx="8978">
                  <c:v>31.753833333333333</c:v>
                </c:pt>
                <c:pt idx="8979">
                  <c:v>31.757383333333333</c:v>
                </c:pt>
                <c:pt idx="8980">
                  <c:v>31.760916666666667</c:v>
                </c:pt>
                <c:pt idx="8981">
                  <c:v>31.76445</c:v>
                </c:pt>
                <c:pt idx="8982">
                  <c:v>31.767983333333333</c:v>
                </c:pt>
                <c:pt idx="8983">
                  <c:v>31.771533333333331</c:v>
                </c:pt>
                <c:pt idx="8984">
                  <c:v>31.775083333333335</c:v>
                </c:pt>
                <c:pt idx="8985">
                  <c:v>31.778599999999997</c:v>
                </c:pt>
                <c:pt idx="8986">
                  <c:v>31.782116666666663</c:v>
                </c:pt>
                <c:pt idx="8987">
                  <c:v>31.785633333333333</c:v>
                </c:pt>
                <c:pt idx="8988">
                  <c:v>31.789149999999999</c:v>
                </c:pt>
                <c:pt idx="8989">
                  <c:v>31.792666666666666</c:v>
                </c:pt>
                <c:pt idx="8990">
                  <c:v>31.796183333333332</c:v>
                </c:pt>
                <c:pt idx="8991">
                  <c:v>31.799716666666665</c:v>
                </c:pt>
                <c:pt idx="8992">
                  <c:v>31.803233333333331</c:v>
                </c:pt>
                <c:pt idx="8993">
                  <c:v>31.806750000000001</c:v>
                </c:pt>
                <c:pt idx="8994">
                  <c:v>31.810266666666667</c:v>
                </c:pt>
                <c:pt idx="8995">
                  <c:v>31.813783333333333</c:v>
                </c:pt>
                <c:pt idx="8996">
                  <c:v>31.817299999999999</c:v>
                </c:pt>
                <c:pt idx="8997">
                  <c:v>31.820816666666666</c:v>
                </c:pt>
                <c:pt idx="8998">
                  <c:v>31.824333333333335</c:v>
                </c:pt>
                <c:pt idx="8999">
                  <c:v>31.827866666666669</c:v>
                </c:pt>
                <c:pt idx="9000">
                  <c:v>31.831399999999999</c:v>
                </c:pt>
                <c:pt idx="9001">
                  <c:v>31.834933333333332</c:v>
                </c:pt>
                <c:pt idx="9002">
                  <c:v>31.838466666666665</c:v>
                </c:pt>
                <c:pt idx="9003">
                  <c:v>31.842016666666666</c:v>
                </c:pt>
                <c:pt idx="9004">
                  <c:v>31.845566666666667</c:v>
                </c:pt>
                <c:pt idx="9005">
                  <c:v>31.849116666666664</c:v>
                </c:pt>
                <c:pt idx="9006">
                  <c:v>31.852650000000001</c:v>
                </c:pt>
                <c:pt idx="9007">
                  <c:v>31.856183333333334</c:v>
                </c:pt>
                <c:pt idx="9008">
                  <c:v>31.859716666666667</c:v>
                </c:pt>
                <c:pt idx="9009">
                  <c:v>31.863266666666668</c:v>
                </c:pt>
                <c:pt idx="9010">
                  <c:v>31.866816666666669</c:v>
                </c:pt>
                <c:pt idx="9011">
                  <c:v>31.870333333333335</c:v>
                </c:pt>
                <c:pt idx="9012">
                  <c:v>31.873850000000001</c:v>
                </c:pt>
                <c:pt idx="9013">
                  <c:v>31.877366666666667</c:v>
                </c:pt>
                <c:pt idx="9014">
                  <c:v>31.880883333333333</c:v>
                </c:pt>
                <c:pt idx="9015">
                  <c:v>31.884400000000003</c:v>
                </c:pt>
                <c:pt idx="9016">
                  <c:v>31.887916666666669</c:v>
                </c:pt>
                <c:pt idx="9017">
                  <c:v>31.891450000000003</c:v>
                </c:pt>
                <c:pt idx="9018">
                  <c:v>31.894966666666669</c:v>
                </c:pt>
                <c:pt idx="9019">
                  <c:v>31.898483333333335</c:v>
                </c:pt>
                <c:pt idx="9020">
                  <c:v>31.901999999999997</c:v>
                </c:pt>
                <c:pt idx="9021">
                  <c:v>31.905516666666664</c:v>
                </c:pt>
                <c:pt idx="9022">
                  <c:v>31.909033333333333</c:v>
                </c:pt>
                <c:pt idx="9023">
                  <c:v>31.91255</c:v>
                </c:pt>
                <c:pt idx="9024">
                  <c:v>31.916066666666666</c:v>
                </c:pt>
                <c:pt idx="9025">
                  <c:v>31.919599999999999</c:v>
                </c:pt>
                <c:pt idx="9026">
                  <c:v>31.923166666666667</c:v>
                </c:pt>
                <c:pt idx="9027">
                  <c:v>31.926716666666668</c:v>
                </c:pt>
                <c:pt idx="9028">
                  <c:v>31.930266666666668</c:v>
                </c:pt>
                <c:pt idx="9029">
                  <c:v>31.933833333333332</c:v>
                </c:pt>
                <c:pt idx="9030">
                  <c:v>31.937383333333333</c:v>
                </c:pt>
                <c:pt idx="9031">
                  <c:v>31.94093333333333</c:v>
                </c:pt>
                <c:pt idx="9032">
                  <c:v>31.944500000000001</c:v>
                </c:pt>
                <c:pt idx="9033">
                  <c:v>31.948050000000002</c:v>
                </c:pt>
                <c:pt idx="9034">
                  <c:v>31.951599999999999</c:v>
                </c:pt>
                <c:pt idx="9035">
                  <c:v>31.955166666666667</c:v>
                </c:pt>
                <c:pt idx="9036">
                  <c:v>31.958716666666664</c:v>
                </c:pt>
                <c:pt idx="9037">
                  <c:v>31.962266666666668</c:v>
                </c:pt>
                <c:pt idx="9038">
                  <c:v>31.965833333333332</c:v>
                </c:pt>
                <c:pt idx="9039">
                  <c:v>31.969383333333333</c:v>
                </c:pt>
                <c:pt idx="9040">
                  <c:v>31.972933333333334</c:v>
                </c:pt>
                <c:pt idx="9041">
                  <c:v>31.976499999999998</c:v>
                </c:pt>
                <c:pt idx="9042">
                  <c:v>31.980050000000002</c:v>
                </c:pt>
                <c:pt idx="9043">
                  <c:v>31.983600000000003</c:v>
                </c:pt>
                <c:pt idx="9044">
                  <c:v>31.987166666666667</c:v>
                </c:pt>
                <c:pt idx="9045">
                  <c:v>31.990716666666668</c:v>
                </c:pt>
                <c:pt idx="9046">
                  <c:v>31.994266666666665</c:v>
                </c:pt>
                <c:pt idx="9047">
                  <c:v>31.997833333333332</c:v>
                </c:pt>
                <c:pt idx="9048">
                  <c:v>32.001383333333337</c:v>
                </c:pt>
                <c:pt idx="9049">
                  <c:v>32.004933333333334</c:v>
                </c:pt>
                <c:pt idx="9050">
                  <c:v>32.008499999999998</c:v>
                </c:pt>
                <c:pt idx="9051">
                  <c:v>32.012050000000002</c:v>
                </c:pt>
                <c:pt idx="9052">
                  <c:v>32.015599999999999</c:v>
                </c:pt>
                <c:pt idx="9053">
                  <c:v>32.019166666666671</c:v>
                </c:pt>
                <c:pt idx="9054">
                  <c:v>32.022716666666668</c:v>
                </c:pt>
                <c:pt idx="9055">
                  <c:v>32.026266666666665</c:v>
                </c:pt>
                <c:pt idx="9056">
                  <c:v>32.029833333333336</c:v>
                </c:pt>
                <c:pt idx="9057">
                  <c:v>32.033383333333333</c:v>
                </c:pt>
                <c:pt idx="9058">
                  <c:v>32.03693333333333</c:v>
                </c:pt>
                <c:pt idx="9059">
                  <c:v>32.040500000000002</c:v>
                </c:pt>
                <c:pt idx="9060">
                  <c:v>32.044049999999999</c:v>
                </c:pt>
                <c:pt idx="9061">
                  <c:v>32.047600000000003</c:v>
                </c:pt>
                <c:pt idx="9062">
                  <c:v>32.051166666666667</c:v>
                </c:pt>
                <c:pt idx="9063">
                  <c:v>32.054716666666664</c:v>
                </c:pt>
                <c:pt idx="9064">
                  <c:v>32.058266666666668</c:v>
                </c:pt>
                <c:pt idx="9065">
                  <c:v>32.061833333333333</c:v>
                </c:pt>
                <c:pt idx="9066">
                  <c:v>32.065383333333337</c:v>
                </c:pt>
                <c:pt idx="9067">
                  <c:v>32.068933333333334</c:v>
                </c:pt>
                <c:pt idx="9068">
                  <c:v>32.072499999999998</c:v>
                </c:pt>
                <c:pt idx="9069">
                  <c:v>32.076050000000002</c:v>
                </c:pt>
                <c:pt idx="9070">
                  <c:v>32.079599999999999</c:v>
                </c:pt>
                <c:pt idx="9071">
                  <c:v>32.083166666666664</c:v>
                </c:pt>
                <c:pt idx="9072">
                  <c:v>32.086716666666668</c:v>
                </c:pt>
                <c:pt idx="9073">
                  <c:v>32.090266666666665</c:v>
                </c:pt>
                <c:pt idx="9074">
                  <c:v>32.093833333333336</c:v>
                </c:pt>
                <c:pt idx="9075">
                  <c:v>32.097383333333333</c:v>
                </c:pt>
                <c:pt idx="9076">
                  <c:v>32.100933333333337</c:v>
                </c:pt>
                <c:pt idx="9077">
                  <c:v>32.104500000000002</c:v>
                </c:pt>
                <c:pt idx="9078">
                  <c:v>32.108049999999999</c:v>
                </c:pt>
                <c:pt idx="9079">
                  <c:v>32.111599999999996</c:v>
                </c:pt>
                <c:pt idx="9080">
                  <c:v>32.115166666666667</c:v>
                </c:pt>
                <c:pt idx="9081">
                  <c:v>32.118716666666664</c:v>
                </c:pt>
                <c:pt idx="9082">
                  <c:v>32.122266666666668</c:v>
                </c:pt>
                <c:pt idx="9083">
                  <c:v>32.125833333333333</c:v>
                </c:pt>
                <c:pt idx="9084">
                  <c:v>32.12938333333333</c:v>
                </c:pt>
                <c:pt idx="9085">
                  <c:v>32.132933333333334</c:v>
                </c:pt>
                <c:pt idx="9086">
                  <c:v>32.136466666666671</c:v>
                </c:pt>
                <c:pt idx="9087">
                  <c:v>32.14</c:v>
                </c:pt>
                <c:pt idx="9088">
                  <c:v>32.143549999999998</c:v>
                </c:pt>
                <c:pt idx="9089">
                  <c:v>32.147083333333335</c:v>
                </c:pt>
                <c:pt idx="9090">
                  <c:v>32.150633333333332</c:v>
                </c:pt>
                <c:pt idx="9091">
                  <c:v>32.154183333333336</c:v>
                </c:pt>
                <c:pt idx="9092">
                  <c:v>32.157716666666666</c:v>
                </c:pt>
                <c:pt idx="9093">
                  <c:v>32.161266666666663</c:v>
                </c:pt>
                <c:pt idx="9094">
                  <c:v>32.1648</c:v>
                </c:pt>
                <c:pt idx="9095">
                  <c:v>32.168350000000004</c:v>
                </c:pt>
                <c:pt idx="9096">
                  <c:v>32.171883333333334</c:v>
                </c:pt>
                <c:pt idx="9097">
                  <c:v>32.175433333333338</c:v>
                </c:pt>
                <c:pt idx="9098">
                  <c:v>32.17895</c:v>
                </c:pt>
                <c:pt idx="9099">
                  <c:v>32.18246666666667</c:v>
                </c:pt>
                <c:pt idx="9100">
                  <c:v>32.185983333333333</c:v>
                </c:pt>
                <c:pt idx="9101">
                  <c:v>32.18951666666667</c:v>
                </c:pt>
                <c:pt idx="9102">
                  <c:v>32.193049999999999</c:v>
                </c:pt>
                <c:pt idx="9103">
                  <c:v>32.196566666666669</c:v>
                </c:pt>
                <c:pt idx="9104">
                  <c:v>32.200083333333332</c:v>
                </c:pt>
                <c:pt idx="9105">
                  <c:v>32.203600000000002</c:v>
                </c:pt>
                <c:pt idx="9106">
                  <c:v>32.207116666666664</c:v>
                </c:pt>
                <c:pt idx="9107">
                  <c:v>32.210633333333334</c:v>
                </c:pt>
                <c:pt idx="9108">
                  <c:v>32.214166666666664</c:v>
                </c:pt>
                <c:pt idx="9109">
                  <c:v>32.217683333333333</c:v>
                </c:pt>
                <c:pt idx="9110">
                  <c:v>32.221199999999996</c:v>
                </c:pt>
                <c:pt idx="9111">
                  <c:v>32.224716666666666</c:v>
                </c:pt>
                <c:pt idx="9112">
                  <c:v>32.228233333333336</c:v>
                </c:pt>
                <c:pt idx="9113">
                  <c:v>32.231783333333333</c:v>
                </c:pt>
                <c:pt idx="9114">
                  <c:v>32.23533333333333</c:v>
                </c:pt>
                <c:pt idx="9115">
                  <c:v>32.238866666666667</c:v>
                </c:pt>
                <c:pt idx="9116">
                  <c:v>32.242400000000004</c:v>
                </c:pt>
                <c:pt idx="9117">
                  <c:v>32.245933333333333</c:v>
                </c:pt>
                <c:pt idx="9118">
                  <c:v>32.249483333333337</c:v>
                </c:pt>
                <c:pt idx="9119">
                  <c:v>32.253033333333335</c:v>
                </c:pt>
                <c:pt idx="9120">
                  <c:v>32.256583333333332</c:v>
                </c:pt>
                <c:pt idx="9121">
                  <c:v>32.260116666666669</c:v>
                </c:pt>
                <c:pt idx="9122">
                  <c:v>32.263649999999998</c:v>
                </c:pt>
                <c:pt idx="9123">
                  <c:v>32.267183333333335</c:v>
                </c:pt>
                <c:pt idx="9124">
                  <c:v>32.270733333333332</c:v>
                </c:pt>
                <c:pt idx="9125">
                  <c:v>32.274283333333337</c:v>
                </c:pt>
                <c:pt idx="9126">
                  <c:v>32.277799999999999</c:v>
                </c:pt>
                <c:pt idx="9127">
                  <c:v>32.281316666666662</c:v>
                </c:pt>
                <c:pt idx="9128">
                  <c:v>32.284833333333331</c:v>
                </c:pt>
                <c:pt idx="9129">
                  <c:v>32.288350000000001</c:v>
                </c:pt>
                <c:pt idx="9130">
                  <c:v>32.291866666666664</c:v>
                </c:pt>
                <c:pt idx="9131">
                  <c:v>32.295383333333334</c:v>
                </c:pt>
                <c:pt idx="9132">
                  <c:v>32.298916666666663</c:v>
                </c:pt>
                <c:pt idx="9133">
                  <c:v>32.302433333333333</c:v>
                </c:pt>
                <c:pt idx="9134">
                  <c:v>32.305950000000003</c:v>
                </c:pt>
                <c:pt idx="9135">
                  <c:v>32.309466666666665</c:v>
                </c:pt>
                <c:pt idx="9136">
                  <c:v>32.312983333333335</c:v>
                </c:pt>
                <c:pt idx="9137">
                  <c:v>32.316499999999998</c:v>
                </c:pt>
                <c:pt idx="9138">
                  <c:v>32.320016666666668</c:v>
                </c:pt>
                <c:pt idx="9139">
                  <c:v>32.323533333333337</c:v>
                </c:pt>
                <c:pt idx="9140">
                  <c:v>32.327066666666667</c:v>
                </c:pt>
                <c:pt idx="9141">
                  <c:v>32.330599999999997</c:v>
                </c:pt>
                <c:pt idx="9142">
                  <c:v>32.334133333333334</c:v>
                </c:pt>
                <c:pt idx="9143">
                  <c:v>32.337666666666664</c:v>
                </c:pt>
                <c:pt idx="9144">
                  <c:v>32.341216666666668</c:v>
                </c:pt>
                <c:pt idx="9145">
                  <c:v>32.344766666666665</c:v>
                </c:pt>
                <c:pt idx="9146">
                  <c:v>32.348316666666662</c:v>
                </c:pt>
                <c:pt idx="9147">
                  <c:v>32.351849999999999</c:v>
                </c:pt>
                <c:pt idx="9148">
                  <c:v>32.355383333333336</c:v>
                </c:pt>
                <c:pt idx="9149">
                  <c:v>32.358916666666666</c:v>
                </c:pt>
                <c:pt idx="9150">
                  <c:v>32.36246666666667</c:v>
                </c:pt>
                <c:pt idx="9151">
                  <c:v>32.366016666666667</c:v>
                </c:pt>
                <c:pt idx="9152">
                  <c:v>32.369533333333337</c:v>
                </c:pt>
                <c:pt idx="9153">
                  <c:v>32.373049999999999</c:v>
                </c:pt>
                <c:pt idx="9154">
                  <c:v>32.376566666666669</c:v>
                </c:pt>
                <c:pt idx="9155">
                  <c:v>32.380083333333332</c:v>
                </c:pt>
                <c:pt idx="9156">
                  <c:v>32.383600000000001</c:v>
                </c:pt>
                <c:pt idx="9157">
                  <c:v>32.387116666666671</c:v>
                </c:pt>
                <c:pt idx="9158">
                  <c:v>32.390650000000001</c:v>
                </c:pt>
                <c:pt idx="9159">
                  <c:v>32.394166666666671</c:v>
                </c:pt>
                <c:pt idx="9160">
                  <c:v>32.397683333333333</c:v>
                </c:pt>
                <c:pt idx="9161">
                  <c:v>32.401199999999996</c:v>
                </c:pt>
                <c:pt idx="9162">
                  <c:v>32.404716666666666</c:v>
                </c:pt>
                <c:pt idx="9163">
                  <c:v>32.408233333333335</c:v>
                </c:pt>
                <c:pt idx="9164">
                  <c:v>32.411749999999998</c:v>
                </c:pt>
                <c:pt idx="9165">
                  <c:v>32.415266666666668</c:v>
                </c:pt>
                <c:pt idx="9166">
                  <c:v>32.418799999999997</c:v>
                </c:pt>
                <c:pt idx="9167">
                  <c:v>32.422333333333334</c:v>
                </c:pt>
                <c:pt idx="9168">
                  <c:v>32.425866666666664</c:v>
                </c:pt>
                <c:pt idx="9169">
                  <c:v>32.429400000000001</c:v>
                </c:pt>
                <c:pt idx="9170">
                  <c:v>32.432949999999998</c:v>
                </c:pt>
                <c:pt idx="9171">
                  <c:v>32.436500000000002</c:v>
                </c:pt>
                <c:pt idx="9172">
                  <c:v>32.440049999999999</c:v>
                </c:pt>
                <c:pt idx="9173">
                  <c:v>32.443583333333336</c:v>
                </c:pt>
                <c:pt idx="9174">
                  <c:v>32.447116666666666</c:v>
                </c:pt>
                <c:pt idx="9175">
                  <c:v>32.450650000000003</c:v>
                </c:pt>
                <c:pt idx="9176">
                  <c:v>32.4542</c:v>
                </c:pt>
                <c:pt idx="9177">
                  <c:v>32.457749999999997</c:v>
                </c:pt>
                <c:pt idx="9178">
                  <c:v>32.461266666666667</c:v>
                </c:pt>
                <c:pt idx="9179">
                  <c:v>32.46478333333333</c:v>
                </c:pt>
                <c:pt idx="9180">
                  <c:v>32.468299999999999</c:v>
                </c:pt>
                <c:pt idx="9181">
                  <c:v>32.471816666666669</c:v>
                </c:pt>
                <c:pt idx="9182">
                  <c:v>32.475333333333332</c:v>
                </c:pt>
                <c:pt idx="9183">
                  <c:v>32.478850000000001</c:v>
                </c:pt>
                <c:pt idx="9184">
                  <c:v>32.482383333333331</c:v>
                </c:pt>
                <c:pt idx="9185">
                  <c:v>32.485900000000001</c:v>
                </c:pt>
                <c:pt idx="9186">
                  <c:v>32.489416666666664</c:v>
                </c:pt>
                <c:pt idx="9187">
                  <c:v>32.492933333333333</c:v>
                </c:pt>
                <c:pt idx="9188">
                  <c:v>32.496450000000003</c:v>
                </c:pt>
                <c:pt idx="9189">
                  <c:v>32.499966666666666</c:v>
                </c:pt>
                <c:pt idx="9190">
                  <c:v>32.503483333333335</c:v>
                </c:pt>
                <c:pt idx="9191">
                  <c:v>32.507033333333332</c:v>
                </c:pt>
                <c:pt idx="9192">
                  <c:v>32.510583333333336</c:v>
                </c:pt>
                <c:pt idx="9193">
                  <c:v>32.514133333333334</c:v>
                </c:pt>
                <c:pt idx="9194">
                  <c:v>32.517666666666663</c:v>
                </c:pt>
                <c:pt idx="9195">
                  <c:v>32.521216666666668</c:v>
                </c:pt>
                <c:pt idx="9196">
                  <c:v>32.524766666666672</c:v>
                </c:pt>
                <c:pt idx="9197">
                  <c:v>32.528316666666669</c:v>
                </c:pt>
                <c:pt idx="9198">
                  <c:v>32.531866666666666</c:v>
                </c:pt>
                <c:pt idx="9199">
                  <c:v>32.53543333333333</c:v>
                </c:pt>
                <c:pt idx="9200">
                  <c:v>32.538983333333334</c:v>
                </c:pt>
                <c:pt idx="9201">
                  <c:v>32.542533333333331</c:v>
                </c:pt>
                <c:pt idx="9202">
                  <c:v>32.546100000000003</c:v>
                </c:pt>
                <c:pt idx="9203">
                  <c:v>32.54965</c:v>
                </c:pt>
                <c:pt idx="9204">
                  <c:v>32.553199999999997</c:v>
                </c:pt>
                <c:pt idx="9205">
                  <c:v>32.556766666666668</c:v>
                </c:pt>
                <c:pt idx="9206">
                  <c:v>32.560316666666665</c:v>
                </c:pt>
                <c:pt idx="9207">
                  <c:v>32.563866666666669</c:v>
                </c:pt>
                <c:pt idx="9208">
                  <c:v>32.567433333333334</c:v>
                </c:pt>
                <c:pt idx="9209">
                  <c:v>32.570983333333331</c:v>
                </c:pt>
                <c:pt idx="9210">
                  <c:v>32.574533333333335</c:v>
                </c:pt>
                <c:pt idx="9211">
                  <c:v>32.578099999999999</c:v>
                </c:pt>
                <c:pt idx="9212">
                  <c:v>32.581649999999996</c:v>
                </c:pt>
                <c:pt idx="9213">
                  <c:v>32.5852</c:v>
                </c:pt>
                <c:pt idx="9214">
                  <c:v>32.588766666666665</c:v>
                </c:pt>
                <c:pt idx="9215">
                  <c:v>32.592316666666669</c:v>
                </c:pt>
                <c:pt idx="9216">
                  <c:v>32.595866666666666</c:v>
                </c:pt>
                <c:pt idx="9217">
                  <c:v>32.59943333333333</c:v>
                </c:pt>
                <c:pt idx="9218">
                  <c:v>32.602983333333334</c:v>
                </c:pt>
                <c:pt idx="9219">
                  <c:v>32.606533333333331</c:v>
                </c:pt>
                <c:pt idx="9220">
                  <c:v>32.610100000000003</c:v>
                </c:pt>
                <c:pt idx="9221">
                  <c:v>32.61365</c:v>
                </c:pt>
                <c:pt idx="9222">
                  <c:v>32.617199999999997</c:v>
                </c:pt>
                <c:pt idx="9223">
                  <c:v>32.620766666666668</c:v>
                </c:pt>
                <c:pt idx="9224">
                  <c:v>32.624316666666665</c:v>
                </c:pt>
                <c:pt idx="9225">
                  <c:v>32.627866666666669</c:v>
                </c:pt>
                <c:pt idx="9226">
                  <c:v>32.631433333333334</c:v>
                </c:pt>
                <c:pt idx="9227">
                  <c:v>32.634983333333331</c:v>
                </c:pt>
                <c:pt idx="9228">
                  <c:v>32.638533333333335</c:v>
                </c:pt>
                <c:pt idx="9229">
                  <c:v>32.642099999999999</c:v>
                </c:pt>
                <c:pt idx="9230">
                  <c:v>32.645650000000003</c:v>
                </c:pt>
                <c:pt idx="9231">
                  <c:v>32.6492</c:v>
                </c:pt>
                <c:pt idx="9232">
                  <c:v>32.652766666666665</c:v>
                </c:pt>
                <c:pt idx="9233">
                  <c:v>32.656316666666662</c:v>
                </c:pt>
                <c:pt idx="9234">
                  <c:v>32.659866666666666</c:v>
                </c:pt>
                <c:pt idx="9235">
                  <c:v>32.663433333333337</c:v>
                </c:pt>
                <c:pt idx="9236">
                  <c:v>32.666983333333334</c:v>
                </c:pt>
                <c:pt idx="9237">
                  <c:v>32.670533333333331</c:v>
                </c:pt>
                <c:pt idx="9238">
                  <c:v>32.674099999999996</c:v>
                </c:pt>
                <c:pt idx="9239">
                  <c:v>32.67765</c:v>
                </c:pt>
                <c:pt idx="9240">
                  <c:v>32.681200000000004</c:v>
                </c:pt>
                <c:pt idx="9241">
                  <c:v>32.684733333333334</c:v>
                </c:pt>
                <c:pt idx="9242">
                  <c:v>32.688283333333331</c:v>
                </c:pt>
                <c:pt idx="9243">
                  <c:v>32.691833333333335</c:v>
                </c:pt>
                <c:pt idx="9244">
                  <c:v>32.695383333333332</c:v>
                </c:pt>
                <c:pt idx="9245">
                  <c:v>32.698916666666669</c:v>
                </c:pt>
                <c:pt idx="9246">
                  <c:v>32.702466666666666</c:v>
                </c:pt>
                <c:pt idx="9247">
                  <c:v>32.70601666666667</c:v>
                </c:pt>
                <c:pt idx="9248">
                  <c:v>32.709566666666667</c:v>
                </c:pt>
                <c:pt idx="9249">
                  <c:v>32.713116666666664</c:v>
                </c:pt>
                <c:pt idx="9250">
                  <c:v>32.716650000000001</c:v>
                </c:pt>
                <c:pt idx="9251">
                  <c:v>32.720199999999998</c:v>
                </c:pt>
                <c:pt idx="9252">
                  <c:v>32.723733333333335</c:v>
                </c:pt>
                <c:pt idx="9253">
                  <c:v>32.727283333333332</c:v>
                </c:pt>
                <c:pt idx="9254">
                  <c:v>32.730816666666662</c:v>
                </c:pt>
                <c:pt idx="9255">
                  <c:v>32.734366666666666</c:v>
                </c:pt>
                <c:pt idx="9256">
                  <c:v>32.737933333333338</c:v>
                </c:pt>
                <c:pt idx="9257">
                  <c:v>32.741483333333335</c:v>
                </c:pt>
                <c:pt idx="9258">
                  <c:v>32.744999999999997</c:v>
                </c:pt>
                <c:pt idx="9259">
                  <c:v>32.748533333333334</c:v>
                </c:pt>
                <c:pt idx="9260">
                  <c:v>32.752066666666664</c:v>
                </c:pt>
                <c:pt idx="9261">
                  <c:v>32.755616666666668</c:v>
                </c:pt>
                <c:pt idx="9262">
                  <c:v>32.759133333333331</c:v>
                </c:pt>
                <c:pt idx="9263">
                  <c:v>32.762666666666668</c:v>
                </c:pt>
                <c:pt idx="9264">
                  <c:v>32.766199999999998</c:v>
                </c:pt>
                <c:pt idx="9265">
                  <c:v>32.769733333333335</c:v>
                </c:pt>
                <c:pt idx="9266">
                  <c:v>32.773249999999997</c:v>
                </c:pt>
                <c:pt idx="9267">
                  <c:v>32.776783333333334</c:v>
                </c:pt>
                <c:pt idx="9268">
                  <c:v>32.780316666666664</c:v>
                </c:pt>
                <c:pt idx="9269">
                  <c:v>32.783833333333334</c:v>
                </c:pt>
                <c:pt idx="9270">
                  <c:v>32.787366666666664</c:v>
                </c:pt>
                <c:pt idx="9271">
                  <c:v>32.790883333333333</c:v>
                </c:pt>
                <c:pt idx="9272">
                  <c:v>32.794400000000003</c:v>
                </c:pt>
                <c:pt idx="9273">
                  <c:v>32.797916666666666</c:v>
                </c:pt>
                <c:pt idx="9274">
                  <c:v>32.801466666666663</c:v>
                </c:pt>
                <c:pt idx="9275">
                  <c:v>32.805016666666667</c:v>
                </c:pt>
                <c:pt idx="9276">
                  <c:v>32.80853333333333</c:v>
                </c:pt>
                <c:pt idx="9277">
                  <c:v>32.812049999999999</c:v>
                </c:pt>
                <c:pt idx="9278">
                  <c:v>32.815599999999996</c:v>
                </c:pt>
                <c:pt idx="9279">
                  <c:v>32.819133333333333</c:v>
                </c:pt>
                <c:pt idx="9280">
                  <c:v>32.822666666666663</c:v>
                </c:pt>
                <c:pt idx="9281">
                  <c:v>32.8262</c:v>
                </c:pt>
                <c:pt idx="9282">
                  <c:v>32.829750000000004</c:v>
                </c:pt>
                <c:pt idx="9283">
                  <c:v>32.833300000000001</c:v>
                </c:pt>
                <c:pt idx="9284">
                  <c:v>32.836849999999998</c:v>
                </c:pt>
                <c:pt idx="9285">
                  <c:v>32.840383333333335</c:v>
                </c:pt>
                <c:pt idx="9286">
                  <c:v>32.843916666666665</c:v>
                </c:pt>
                <c:pt idx="9287">
                  <c:v>32.847450000000002</c:v>
                </c:pt>
                <c:pt idx="9288">
                  <c:v>32.850999999999999</c:v>
                </c:pt>
                <c:pt idx="9289">
                  <c:v>32.854549999999996</c:v>
                </c:pt>
                <c:pt idx="9290">
                  <c:v>32.858066666666666</c:v>
                </c:pt>
                <c:pt idx="9291">
                  <c:v>32.861583333333336</c:v>
                </c:pt>
                <c:pt idx="9292">
                  <c:v>32.865099999999998</c:v>
                </c:pt>
                <c:pt idx="9293">
                  <c:v>32.868616666666668</c:v>
                </c:pt>
                <c:pt idx="9294">
                  <c:v>32.872133333333331</c:v>
                </c:pt>
                <c:pt idx="9295">
                  <c:v>32.87565</c:v>
                </c:pt>
                <c:pt idx="9296">
                  <c:v>32.87918333333333</c:v>
                </c:pt>
                <c:pt idx="9297">
                  <c:v>32.8827</c:v>
                </c:pt>
                <c:pt idx="9298">
                  <c:v>32.88621666666667</c:v>
                </c:pt>
                <c:pt idx="9299">
                  <c:v>32.889733333333332</c:v>
                </c:pt>
                <c:pt idx="9300">
                  <c:v>32.893250000000002</c:v>
                </c:pt>
                <c:pt idx="9301">
                  <c:v>32.896766666666664</c:v>
                </c:pt>
                <c:pt idx="9302">
                  <c:v>32.900283333333334</c:v>
                </c:pt>
                <c:pt idx="9303">
                  <c:v>32.903800000000004</c:v>
                </c:pt>
                <c:pt idx="9304">
                  <c:v>32.907333333333334</c:v>
                </c:pt>
                <c:pt idx="9305">
                  <c:v>32.910866666666671</c:v>
                </c:pt>
                <c:pt idx="9306">
                  <c:v>32.914400000000001</c:v>
                </c:pt>
                <c:pt idx="9307">
                  <c:v>32.91793333333333</c:v>
                </c:pt>
                <c:pt idx="9308">
                  <c:v>32.921483333333335</c:v>
                </c:pt>
                <c:pt idx="9309">
                  <c:v>32.925033333333332</c:v>
                </c:pt>
                <c:pt idx="9310">
                  <c:v>32.928583333333329</c:v>
                </c:pt>
                <c:pt idx="9311">
                  <c:v>32.932116666666666</c:v>
                </c:pt>
                <c:pt idx="9312">
                  <c:v>32.935649999999995</c:v>
                </c:pt>
                <c:pt idx="9313">
                  <c:v>32.939183333333332</c:v>
                </c:pt>
                <c:pt idx="9314">
                  <c:v>32.942733333333337</c:v>
                </c:pt>
                <c:pt idx="9315">
                  <c:v>32.946283333333334</c:v>
                </c:pt>
                <c:pt idx="9316">
                  <c:v>32.949800000000003</c:v>
                </c:pt>
                <c:pt idx="9317">
                  <c:v>32.953316666666666</c:v>
                </c:pt>
                <c:pt idx="9318">
                  <c:v>32.956833333333336</c:v>
                </c:pt>
                <c:pt idx="9319">
                  <c:v>32.960349999999998</c:v>
                </c:pt>
                <c:pt idx="9320">
                  <c:v>32.963866666666668</c:v>
                </c:pt>
                <c:pt idx="9321">
                  <c:v>32.967383333333331</c:v>
                </c:pt>
                <c:pt idx="9322">
                  <c:v>32.970916666666668</c:v>
                </c:pt>
                <c:pt idx="9323">
                  <c:v>32.97443333333333</c:v>
                </c:pt>
                <c:pt idx="9324">
                  <c:v>32.97795</c:v>
                </c:pt>
                <c:pt idx="9325">
                  <c:v>32.981466666666662</c:v>
                </c:pt>
                <c:pt idx="9326">
                  <c:v>32.984983333333332</c:v>
                </c:pt>
                <c:pt idx="9327">
                  <c:v>32.988500000000002</c:v>
                </c:pt>
                <c:pt idx="9328">
                  <c:v>32.992016666666665</c:v>
                </c:pt>
                <c:pt idx="9329">
                  <c:v>32.995533333333334</c:v>
                </c:pt>
                <c:pt idx="9330">
                  <c:v>32.999066666666664</c:v>
                </c:pt>
                <c:pt idx="9331">
                  <c:v>33.002600000000001</c:v>
                </c:pt>
                <c:pt idx="9332">
                  <c:v>33.006133333333331</c:v>
                </c:pt>
                <c:pt idx="9333">
                  <c:v>33.009666666666668</c:v>
                </c:pt>
                <c:pt idx="9334">
                  <c:v>33.013216666666665</c:v>
                </c:pt>
                <c:pt idx="9335">
                  <c:v>33.016766666666669</c:v>
                </c:pt>
                <c:pt idx="9336">
                  <c:v>33.020316666666666</c:v>
                </c:pt>
                <c:pt idx="9337">
                  <c:v>33.023850000000003</c:v>
                </c:pt>
                <c:pt idx="9338">
                  <c:v>33.027383333333333</c:v>
                </c:pt>
                <c:pt idx="9339">
                  <c:v>33.03091666666667</c:v>
                </c:pt>
                <c:pt idx="9340">
                  <c:v>33.034466666666667</c:v>
                </c:pt>
                <c:pt idx="9341">
                  <c:v>33.038016666666664</c:v>
                </c:pt>
                <c:pt idx="9342">
                  <c:v>33.041533333333334</c:v>
                </c:pt>
                <c:pt idx="9343">
                  <c:v>33.045049999999996</c:v>
                </c:pt>
                <c:pt idx="9344">
                  <c:v>33.048566666666666</c:v>
                </c:pt>
                <c:pt idx="9345">
                  <c:v>33.052083333333336</c:v>
                </c:pt>
                <c:pt idx="9346">
                  <c:v>33.055599999999998</c:v>
                </c:pt>
                <c:pt idx="9347">
                  <c:v>33.059116666666668</c:v>
                </c:pt>
                <c:pt idx="9348">
                  <c:v>33.062649999999998</c:v>
                </c:pt>
                <c:pt idx="9349">
                  <c:v>33.066166666666668</c:v>
                </c:pt>
                <c:pt idx="9350">
                  <c:v>33.069683333333337</c:v>
                </c:pt>
                <c:pt idx="9351">
                  <c:v>33.0732</c:v>
                </c:pt>
                <c:pt idx="9352">
                  <c:v>33.07671666666667</c:v>
                </c:pt>
                <c:pt idx="9353">
                  <c:v>33.080233333333332</c:v>
                </c:pt>
                <c:pt idx="9354">
                  <c:v>33.083750000000002</c:v>
                </c:pt>
                <c:pt idx="9355">
                  <c:v>33.087266666666672</c:v>
                </c:pt>
                <c:pt idx="9356">
                  <c:v>33.090800000000002</c:v>
                </c:pt>
                <c:pt idx="9357">
                  <c:v>33.094333333333331</c:v>
                </c:pt>
                <c:pt idx="9358">
                  <c:v>33.097866666666668</c:v>
                </c:pt>
                <c:pt idx="9359">
                  <c:v>33.101399999999998</c:v>
                </c:pt>
                <c:pt idx="9360">
                  <c:v>33.104950000000002</c:v>
                </c:pt>
                <c:pt idx="9361">
                  <c:v>33.108499999999999</c:v>
                </c:pt>
                <c:pt idx="9362">
                  <c:v>33.112049999999996</c:v>
                </c:pt>
                <c:pt idx="9363">
                  <c:v>33.115616666666668</c:v>
                </c:pt>
                <c:pt idx="9364">
                  <c:v>33.119166666666665</c:v>
                </c:pt>
                <c:pt idx="9365">
                  <c:v>33.122716666666669</c:v>
                </c:pt>
                <c:pt idx="9366">
                  <c:v>33.126249999999999</c:v>
                </c:pt>
                <c:pt idx="9367">
                  <c:v>33.129783333333336</c:v>
                </c:pt>
                <c:pt idx="9368">
                  <c:v>33.133333333333333</c:v>
                </c:pt>
                <c:pt idx="9369">
                  <c:v>33.13688333333333</c:v>
                </c:pt>
                <c:pt idx="9370">
                  <c:v>33.140433333333334</c:v>
                </c:pt>
                <c:pt idx="9371">
                  <c:v>33.143983333333331</c:v>
                </c:pt>
                <c:pt idx="9372">
                  <c:v>33.147533333333335</c:v>
                </c:pt>
                <c:pt idx="9373">
                  <c:v>33.151083333333332</c:v>
                </c:pt>
                <c:pt idx="9374">
                  <c:v>33.154633333333337</c:v>
                </c:pt>
                <c:pt idx="9375">
                  <c:v>33.158200000000001</c:v>
                </c:pt>
                <c:pt idx="9376">
                  <c:v>33.161749999999998</c:v>
                </c:pt>
                <c:pt idx="9377">
                  <c:v>33.165299999999995</c:v>
                </c:pt>
                <c:pt idx="9378">
                  <c:v>33.168866666666666</c:v>
                </c:pt>
                <c:pt idx="9379">
                  <c:v>33.17241666666667</c:v>
                </c:pt>
                <c:pt idx="9380">
                  <c:v>33.175966666666667</c:v>
                </c:pt>
                <c:pt idx="9381">
                  <c:v>33.179533333333332</c:v>
                </c:pt>
                <c:pt idx="9382">
                  <c:v>33.183083333333329</c:v>
                </c:pt>
                <c:pt idx="9383">
                  <c:v>33.186633333333333</c:v>
                </c:pt>
                <c:pt idx="9384">
                  <c:v>33.190199999999997</c:v>
                </c:pt>
                <c:pt idx="9385">
                  <c:v>33.193750000000001</c:v>
                </c:pt>
                <c:pt idx="9386">
                  <c:v>33.197299999999998</c:v>
                </c:pt>
                <c:pt idx="9387">
                  <c:v>33.200866666666663</c:v>
                </c:pt>
                <c:pt idx="9388">
                  <c:v>33.204416666666667</c:v>
                </c:pt>
                <c:pt idx="9389">
                  <c:v>33.207966666666671</c:v>
                </c:pt>
                <c:pt idx="9390">
                  <c:v>33.211533333333335</c:v>
                </c:pt>
                <c:pt idx="9391">
                  <c:v>33.215083333333332</c:v>
                </c:pt>
                <c:pt idx="9392">
                  <c:v>33.218633333333329</c:v>
                </c:pt>
                <c:pt idx="9393">
                  <c:v>33.222200000000001</c:v>
                </c:pt>
                <c:pt idx="9394">
                  <c:v>33.225749999999998</c:v>
                </c:pt>
                <c:pt idx="9395">
                  <c:v>33.229300000000002</c:v>
                </c:pt>
                <c:pt idx="9396">
                  <c:v>33.232866666666666</c:v>
                </c:pt>
                <c:pt idx="9397">
                  <c:v>33.236416666666663</c:v>
                </c:pt>
                <c:pt idx="9398">
                  <c:v>33.239966666666668</c:v>
                </c:pt>
                <c:pt idx="9399">
                  <c:v>33.243533333333332</c:v>
                </c:pt>
                <c:pt idx="9400">
                  <c:v>33.247083333333336</c:v>
                </c:pt>
                <c:pt idx="9401">
                  <c:v>33.250599999999999</c:v>
                </c:pt>
                <c:pt idx="9402">
                  <c:v>33.254133333333336</c:v>
                </c:pt>
                <c:pt idx="9403">
                  <c:v>33.257666666666665</c:v>
                </c:pt>
                <c:pt idx="9404">
                  <c:v>33.26121666666667</c:v>
                </c:pt>
                <c:pt idx="9405">
                  <c:v>33.264749999999999</c:v>
                </c:pt>
                <c:pt idx="9406">
                  <c:v>33.268283333333336</c:v>
                </c:pt>
                <c:pt idx="9407">
                  <c:v>33.271816666666666</c:v>
                </c:pt>
                <c:pt idx="9408">
                  <c:v>33.275366666666663</c:v>
                </c:pt>
                <c:pt idx="9409">
                  <c:v>33.278916666666667</c:v>
                </c:pt>
                <c:pt idx="9410">
                  <c:v>33.282466666666672</c:v>
                </c:pt>
                <c:pt idx="9411">
                  <c:v>33.286000000000001</c:v>
                </c:pt>
                <c:pt idx="9412">
                  <c:v>33.289533333333331</c:v>
                </c:pt>
                <c:pt idx="9413">
                  <c:v>33.293066666666668</c:v>
                </c:pt>
                <c:pt idx="9414">
                  <c:v>33.296583333333338</c:v>
                </c:pt>
                <c:pt idx="9415">
                  <c:v>33.3001</c:v>
                </c:pt>
                <c:pt idx="9416">
                  <c:v>33.303633333333337</c:v>
                </c:pt>
                <c:pt idx="9417">
                  <c:v>33.30715</c:v>
                </c:pt>
                <c:pt idx="9418">
                  <c:v>33.310700000000004</c:v>
                </c:pt>
                <c:pt idx="9419">
                  <c:v>33.314233333333334</c:v>
                </c:pt>
                <c:pt idx="9420">
                  <c:v>33.317783333333331</c:v>
                </c:pt>
                <c:pt idx="9421">
                  <c:v>33.321300000000001</c:v>
                </c:pt>
                <c:pt idx="9422">
                  <c:v>33.324816666666671</c:v>
                </c:pt>
                <c:pt idx="9423">
                  <c:v>33.328366666666668</c:v>
                </c:pt>
                <c:pt idx="9424">
                  <c:v>33.33188333333333</c:v>
                </c:pt>
                <c:pt idx="9425">
                  <c:v>33.335433333333334</c:v>
                </c:pt>
                <c:pt idx="9426">
                  <c:v>33.338983333333331</c:v>
                </c:pt>
                <c:pt idx="9427">
                  <c:v>33.342533333333328</c:v>
                </c:pt>
                <c:pt idx="9428">
                  <c:v>33.3461</c:v>
                </c:pt>
                <c:pt idx="9429">
                  <c:v>33.349650000000004</c:v>
                </c:pt>
                <c:pt idx="9430">
                  <c:v>33.353200000000001</c:v>
                </c:pt>
                <c:pt idx="9431">
                  <c:v>33.356733333333331</c:v>
                </c:pt>
                <c:pt idx="9432">
                  <c:v>33.360266666666668</c:v>
                </c:pt>
                <c:pt idx="9433">
                  <c:v>33.363799999999998</c:v>
                </c:pt>
                <c:pt idx="9434">
                  <c:v>33.367350000000002</c:v>
                </c:pt>
                <c:pt idx="9435">
                  <c:v>33.370899999999999</c:v>
                </c:pt>
                <c:pt idx="9436">
                  <c:v>33.374450000000003</c:v>
                </c:pt>
                <c:pt idx="9437">
                  <c:v>33.378016666666667</c:v>
                </c:pt>
                <c:pt idx="9438">
                  <c:v>33.381566666666664</c:v>
                </c:pt>
                <c:pt idx="9439">
                  <c:v>33.385116666666669</c:v>
                </c:pt>
                <c:pt idx="9440">
                  <c:v>33.388649999999998</c:v>
                </c:pt>
                <c:pt idx="9441">
                  <c:v>33.392183333333335</c:v>
                </c:pt>
                <c:pt idx="9442">
                  <c:v>33.395716666666665</c:v>
                </c:pt>
                <c:pt idx="9443">
                  <c:v>33.399266666666662</c:v>
                </c:pt>
                <c:pt idx="9444">
                  <c:v>33.402816666666666</c:v>
                </c:pt>
                <c:pt idx="9445">
                  <c:v>33.406333333333336</c:v>
                </c:pt>
                <c:pt idx="9446">
                  <c:v>33.409849999999999</c:v>
                </c:pt>
                <c:pt idx="9447">
                  <c:v>33.413366666666668</c:v>
                </c:pt>
                <c:pt idx="9448">
                  <c:v>33.416883333333331</c:v>
                </c:pt>
                <c:pt idx="9449">
                  <c:v>33.420400000000001</c:v>
                </c:pt>
                <c:pt idx="9450">
                  <c:v>33.423916666666663</c:v>
                </c:pt>
                <c:pt idx="9451">
                  <c:v>33.42745</c:v>
                </c:pt>
                <c:pt idx="9452">
                  <c:v>33.430966666666663</c:v>
                </c:pt>
                <c:pt idx="9453">
                  <c:v>33.434483333333333</c:v>
                </c:pt>
                <c:pt idx="9454">
                  <c:v>33.438000000000002</c:v>
                </c:pt>
                <c:pt idx="9455">
                  <c:v>33.441516666666665</c:v>
                </c:pt>
                <c:pt idx="9456">
                  <c:v>33.445033333333335</c:v>
                </c:pt>
                <c:pt idx="9457">
                  <c:v>33.448549999999997</c:v>
                </c:pt>
                <c:pt idx="9458">
                  <c:v>33.452066666666667</c:v>
                </c:pt>
                <c:pt idx="9459">
                  <c:v>33.455599999999997</c:v>
                </c:pt>
                <c:pt idx="9460">
                  <c:v>33.459133333333334</c:v>
                </c:pt>
                <c:pt idx="9461">
                  <c:v>33.462666666666664</c:v>
                </c:pt>
                <c:pt idx="9462">
                  <c:v>33.466200000000001</c:v>
                </c:pt>
                <c:pt idx="9463">
                  <c:v>33.469749999999998</c:v>
                </c:pt>
                <c:pt idx="9464">
                  <c:v>33.473300000000002</c:v>
                </c:pt>
                <c:pt idx="9465">
                  <c:v>33.476849999999999</c:v>
                </c:pt>
                <c:pt idx="9466">
                  <c:v>33.480383333333336</c:v>
                </c:pt>
                <c:pt idx="9467">
                  <c:v>33.483916666666666</c:v>
                </c:pt>
                <c:pt idx="9468">
                  <c:v>33.487450000000003</c:v>
                </c:pt>
                <c:pt idx="9469">
                  <c:v>33.491</c:v>
                </c:pt>
                <c:pt idx="9470">
                  <c:v>33.494549999999997</c:v>
                </c:pt>
                <c:pt idx="9471">
                  <c:v>33.498066666666666</c:v>
                </c:pt>
                <c:pt idx="9472">
                  <c:v>33.501583333333336</c:v>
                </c:pt>
                <c:pt idx="9473">
                  <c:v>33.505099999999999</c:v>
                </c:pt>
                <c:pt idx="9474">
                  <c:v>33.508616666666668</c:v>
                </c:pt>
                <c:pt idx="9475">
                  <c:v>33.512133333333331</c:v>
                </c:pt>
                <c:pt idx="9476">
                  <c:v>33.515650000000001</c:v>
                </c:pt>
                <c:pt idx="9477">
                  <c:v>33.519183333333338</c:v>
                </c:pt>
                <c:pt idx="9478">
                  <c:v>33.5227</c:v>
                </c:pt>
                <c:pt idx="9479">
                  <c:v>33.52621666666667</c:v>
                </c:pt>
                <c:pt idx="9480">
                  <c:v>33.529733333333333</c:v>
                </c:pt>
                <c:pt idx="9481">
                  <c:v>33.533249999999995</c:v>
                </c:pt>
                <c:pt idx="9482">
                  <c:v>33.536766666666665</c:v>
                </c:pt>
                <c:pt idx="9483">
                  <c:v>33.540283333333335</c:v>
                </c:pt>
                <c:pt idx="9484">
                  <c:v>33.543799999999997</c:v>
                </c:pt>
                <c:pt idx="9485">
                  <c:v>33.547333333333334</c:v>
                </c:pt>
                <c:pt idx="9486">
                  <c:v>33.550866666666664</c:v>
                </c:pt>
                <c:pt idx="9487">
                  <c:v>33.554400000000001</c:v>
                </c:pt>
                <c:pt idx="9488">
                  <c:v>33.557933333333338</c:v>
                </c:pt>
                <c:pt idx="9489">
                  <c:v>33.561483333333335</c:v>
                </c:pt>
                <c:pt idx="9490">
                  <c:v>33.565033333333332</c:v>
                </c:pt>
                <c:pt idx="9491">
                  <c:v>33.568583333333336</c:v>
                </c:pt>
                <c:pt idx="9492">
                  <c:v>33.572116666666666</c:v>
                </c:pt>
                <c:pt idx="9493">
                  <c:v>33.575650000000003</c:v>
                </c:pt>
                <c:pt idx="9494">
                  <c:v>33.579183333333333</c:v>
                </c:pt>
                <c:pt idx="9495">
                  <c:v>33.58273333333333</c:v>
                </c:pt>
                <c:pt idx="9496">
                  <c:v>33.586283333333334</c:v>
                </c:pt>
                <c:pt idx="9497">
                  <c:v>33.589799999999997</c:v>
                </c:pt>
                <c:pt idx="9498">
                  <c:v>33.593316666666666</c:v>
                </c:pt>
                <c:pt idx="9499">
                  <c:v>33.596833333333329</c:v>
                </c:pt>
                <c:pt idx="9500">
                  <c:v>33.600349999999999</c:v>
                </c:pt>
                <c:pt idx="9501">
                  <c:v>33.603866666666669</c:v>
                </c:pt>
                <c:pt idx="9502">
                  <c:v>33.607383333333331</c:v>
                </c:pt>
                <c:pt idx="9503">
                  <c:v>33.610916666666668</c:v>
                </c:pt>
                <c:pt idx="9504">
                  <c:v>33.614433333333331</c:v>
                </c:pt>
                <c:pt idx="9505">
                  <c:v>33.61795</c:v>
                </c:pt>
                <c:pt idx="9506">
                  <c:v>33.62146666666667</c:v>
                </c:pt>
                <c:pt idx="9507">
                  <c:v>33.624983333333333</c:v>
                </c:pt>
                <c:pt idx="9508">
                  <c:v>33.628500000000003</c:v>
                </c:pt>
                <c:pt idx="9509">
                  <c:v>33.632016666666665</c:v>
                </c:pt>
                <c:pt idx="9510">
                  <c:v>33.635533333333335</c:v>
                </c:pt>
                <c:pt idx="9511">
                  <c:v>33.639066666666665</c:v>
                </c:pt>
                <c:pt idx="9512">
                  <c:v>33.642600000000002</c:v>
                </c:pt>
                <c:pt idx="9513">
                  <c:v>33.646133333333331</c:v>
                </c:pt>
                <c:pt idx="9514">
                  <c:v>33.649666666666668</c:v>
                </c:pt>
                <c:pt idx="9515">
                  <c:v>33.653216666666665</c:v>
                </c:pt>
                <c:pt idx="9516">
                  <c:v>33.656766666666663</c:v>
                </c:pt>
                <c:pt idx="9517">
                  <c:v>33.660316666666667</c:v>
                </c:pt>
                <c:pt idx="9518">
                  <c:v>33.663849999999996</c:v>
                </c:pt>
                <c:pt idx="9519">
                  <c:v>33.667400000000001</c:v>
                </c:pt>
                <c:pt idx="9520">
                  <c:v>33.670933333333338</c:v>
                </c:pt>
                <c:pt idx="9521">
                  <c:v>33.674483333333335</c:v>
                </c:pt>
                <c:pt idx="9522">
                  <c:v>33.678033333333332</c:v>
                </c:pt>
                <c:pt idx="9523">
                  <c:v>33.681583333333336</c:v>
                </c:pt>
                <c:pt idx="9524">
                  <c:v>33.685133333333333</c:v>
                </c:pt>
                <c:pt idx="9525">
                  <c:v>33.68868333333333</c:v>
                </c:pt>
                <c:pt idx="9526">
                  <c:v>33.692233333333334</c:v>
                </c:pt>
                <c:pt idx="9527">
                  <c:v>33.695799999999998</c:v>
                </c:pt>
                <c:pt idx="9528">
                  <c:v>33.699350000000003</c:v>
                </c:pt>
                <c:pt idx="9529">
                  <c:v>33.7029</c:v>
                </c:pt>
                <c:pt idx="9530">
                  <c:v>33.706466666666664</c:v>
                </c:pt>
                <c:pt idx="9531">
                  <c:v>33.710016666666668</c:v>
                </c:pt>
                <c:pt idx="9532">
                  <c:v>33.713566666666665</c:v>
                </c:pt>
                <c:pt idx="9533">
                  <c:v>33.717133333333337</c:v>
                </c:pt>
                <c:pt idx="9534">
                  <c:v>33.720683333333334</c:v>
                </c:pt>
                <c:pt idx="9535">
                  <c:v>33.724233333333331</c:v>
                </c:pt>
                <c:pt idx="9536">
                  <c:v>33.727799999999995</c:v>
                </c:pt>
                <c:pt idx="9537">
                  <c:v>33.731349999999999</c:v>
                </c:pt>
                <c:pt idx="9538">
                  <c:v>33.734900000000003</c:v>
                </c:pt>
                <c:pt idx="9539">
                  <c:v>33.738466666666667</c:v>
                </c:pt>
                <c:pt idx="9540">
                  <c:v>33.742016666666665</c:v>
                </c:pt>
                <c:pt idx="9541">
                  <c:v>33.745566666666669</c:v>
                </c:pt>
                <c:pt idx="9542">
                  <c:v>33.749133333333333</c:v>
                </c:pt>
                <c:pt idx="9543">
                  <c:v>33.752683333333337</c:v>
                </c:pt>
                <c:pt idx="9544">
                  <c:v>33.756233333333334</c:v>
                </c:pt>
                <c:pt idx="9545">
                  <c:v>33.759799999999998</c:v>
                </c:pt>
                <c:pt idx="9546">
                  <c:v>33.763349999999996</c:v>
                </c:pt>
                <c:pt idx="9547">
                  <c:v>33.7669</c:v>
                </c:pt>
                <c:pt idx="9548">
                  <c:v>33.770466666666671</c:v>
                </c:pt>
                <c:pt idx="9549">
                  <c:v>33.774016666666668</c:v>
                </c:pt>
                <c:pt idx="9550">
                  <c:v>33.777566666666665</c:v>
                </c:pt>
                <c:pt idx="9551">
                  <c:v>33.781133333333329</c:v>
                </c:pt>
                <c:pt idx="9552">
                  <c:v>33.784683333333334</c:v>
                </c:pt>
                <c:pt idx="9553">
                  <c:v>33.788233333333338</c:v>
                </c:pt>
                <c:pt idx="9554">
                  <c:v>33.791800000000002</c:v>
                </c:pt>
                <c:pt idx="9555">
                  <c:v>33.795349999999999</c:v>
                </c:pt>
                <c:pt idx="9556">
                  <c:v>33.798899999999996</c:v>
                </c:pt>
                <c:pt idx="9557">
                  <c:v>33.802466666666668</c:v>
                </c:pt>
                <c:pt idx="9558">
                  <c:v>33.806016666666672</c:v>
                </c:pt>
                <c:pt idx="9559">
                  <c:v>33.809566666666669</c:v>
                </c:pt>
                <c:pt idx="9560">
                  <c:v>33.813133333333333</c:v>
                </c:pt>
                <c:pt idx="9561">
                  <c:v>33.81668333333333</c:v>
                </c:pt>
                <c:pt idx="9562">
                  <c:v>33.820233333333334</c:v>
                </c:pt>
                <c:pt idx="9563">
                  <c:v>33.823799999999999</c:v>
                </c:pt>
                <c:pt idx="9564">
                  <c:v>33.827350000000003</c:v>
                </c:pt>
                <c:pt idx="9565">
                  <c:v>33.8309</c:v>
                </c:pt>
                <c:pt idx="9566">
                  <c:v>33.834466666666664</c:v>
                </c:pt>
                <c:pt idx="9567">
                  <c:v>33.838016666666668</c:v>
                </c:pt>
                <c:pt idx="9568">
                  <c:v>33.841533333333331</c:v>
                </c:pt>
                <c:pt idx="9569">
                  <c:v>33.845066666666668</c:v>
                </c:pt>
                <c:pt idx="9570">
                  <c:v>33.848599999999998</c:v>
                </c:pt>
                <c:pt idx="9571">
                  <c:v>33.852150000000002</c:v>
                </c:pt>
                <c:pt idx="9572">
                  <c:v>33.855683333333332</c:v>
                </c:pt>
                <c:pt idx="9573">
                  <c:v>33.859200000000001</c:v>
                </c:pt>
                <c:pt idx="9574">
                  <c:v>33.862733333333331</c:v>
                </c:pt>
                <c:pt idx="9575">
                  <c:v>33.866250000000001</c:v>
                </c:pt>
                <c:pt idx="9576">
                  <c:v>33.869783333333331</c:v>
                </c:pt>
                <c:pt idx="9577">
                  <c:v>33.873316666666668</c:v>
                </c:pt>
                <c:pt idx="9578">
                  <c:v>33.876850000000005</c:v>
                </c:pt>
                <c:pt idx="9579">
                  <c:v>33.880383333333334</c:v>
                </c:pt>
                <c:pt idx="9580">
                  <c:v>33.883916666666671</c:v>
                </c:pt>
                <c:pt idx="9581">
                  <c:v>33.887433333333334</c:v>
                </c:pt>
                <c:pt idx="9582">
                  <c:v>33.890966666666671</c:v>
                </c:pt>
                <c:pt idx="9583">
                  <c:v>33.894500000000001</c:v>
                </c:pt>
                <c:pt idx="9584">
                  <c:v>33.898049999999998</c:v>
                </c:pt>
                <c:pt idx="9585">
                  <c:v>33.901566666666668</c:v>
                </c:pt>
                <c:pt idx="9586">
                  <c:v>33.905083333333337</c:v>
                </c:pt>
                <c:pt idx="9587">
                  <c:v>33.908633333333334</c:v>
                </c:pt>
                <c:pt idx="9588">
                  <c:v>33.912150000000004</c:v>
                </c:pt>
                <c:pt idx="9589">
                  <c:v>33.915700000000001</c:v>
                </c:pt>
                <c:pt idx="9590">
                  <c:v>33.919249999999998</c:v>
                </c:pt>
                <c:pt idx="9591">
                  <c:v>33.922800000000002</c:v>
                </c:pt>
                <c:pt idx="9592">
                  <c:v>33.926333333333332</c:v>
                </c:pt>
                <c:pt idx="9593">
                  <c:v>33.929866666666662</c:v>
                </c:pt>
                <c:pt idx="9594">
                  <c:v>33.933416666666666</c:v>
                </c:pt>
                <c:pt idx="9595">
                  <c:v>33.936950000000003</c:v>
                </c:pt>
                <c:pt idx="9596">
                  <c:v>33.9405</c:v>
                </c:pt>
                <c:pt idx="9597">
                  <c:v>33.944049999999997</c:v>
                </c:pt>
                <c:pt idx="9598">
                  <c:v>33.947616666666669</c:v>
                </c:pt>
                <c:pt idx="9599">
                  <c:v>33.951166666666666</c:v>
                </c:pt>
                <c:pt idx="9600">
                  <c:v>33.954716666666663</c:v>
                </c:pt>
                <c:pt idx="9601">
                  <c:v>33.95825</c:v>
                </c:pt>
                <c:pt idx="9602">
                  <c:v>33.961800000000004</c:v>
                </c:pt>
                <c:pt idx="9603">
                  <c:v>33.965350000000001</c:v>
                </c:pt>
                <c:pt idx="9604">
                  <c:v>33.968883333333331</c:v>
                </c:pt>
                <c:pt idx="9605">
                  <c:v>33.972416666666668</c:v>
                </c:pt>
                <c:pt idx="9606">
                  <c:v>33.975933333333337</c:v>
                </c:pt>
                <c:pt idx="9607">
                  <c:v>33.97945</c:v>
                </c:pt>
                <c:pt idx="9608">
                  <c:v>33.98296666666667</c:v>
                </c:pt>
                <c:pt idx="9609">
                  <c:v>33.986483333333332</c:v>
                </c:pt>
                <c:pt idx="9610">
                  <c:v>33.99</c:v>
                </c:pt>
                <c:pt idx="9611">
                  <c:v>33.993516666666672</c:v>
                </c:pt>
                <c:pt idx="9612">
                  <c:v>33.997050000000002</c:v>
                </c:pt>
                <c:pt idx="9613">
                  <c:v>34.000566666666671</c:v>
                </c:pt>
                <c:pt idx="9614">
                  <c:v>34.004083333333334</c:v>
                </c:pt>
                <c:pt idx="9615">
                  <c:v>34.007599999999996</c:v>
                </c:pt>
                <c:pt idx="9616">
                  <c:v>34.011116666666666</c:v>
                </c:pt>
                <c:pt idx="9617">
                  <c:v>34.014633333333329</c:v>
                </c:pt>
                <c:pt idx="9618">
                  <c:v>34.018149999999999</c:v>
                </c:pt>
                <c:pt idx="9619">
                  <c:v>34.021666666666668</c:v>
                </c:pt>
                <c:pt idx="9620">
                  <c:v>34.025199999999998</c:v>
                </c:pt>
                <c:pt idx="9621">
                  <c:v>34.028733333333335</c:v>
                </c:pt>
                <c:pt idx="9622">
                  <c:v>34.032266666666665</c:v>
                </c:pt>
                <c:pt idx="9623">
                  <c:v>34.035800000000002</c:v>
                </c:pt>
                <c:pt idx="9624">
                  <c:v>34.039349999999999</c:v>
                </c:pt>
                <c:pt idx="9625">
                  <c:v>34.042900000000003</c:v>
                </c:pt>
                <c:pt idx="9626">
                  <c:v>34.04645</c:v>
                </c:pt>
                <c:pt idx="9627">
                  <c:v>34.049983333333337</c:v>
                </c:pt>
                <c:pt idx="9628">
                  <c:v>34.053516666666667</c:v>
                </c:pt>
                <c:pt idx="9629">
                  <c:v>34.057049999999997</c:v>
                </c:pt>
                <c:pt idx="9630">
                  <c:v>34.060600000000001</c:v>
                </c:pt>
                <c:pt idx="9631">
                  <c:v>34.064149999999998</c:v>
                </c:pt>
                <c:pt idx="9632">
                  <c:v>34.067666666666668</c:v>
                </c:pt>
                <c:pt idx="9633">
                  <c:v>34.07118333333333</c:v>
                </c:pt>
                <c:pt idx="9634">
                  <c:v>34.0747</c:v>
                </c:pt>
                <c:pt idx="9635">
                  <c:v>34.07821666666667</c:v>
                </c:pt>
                <c:pt idx="9636">
                  <c:v>34.081733333333332</c:v>
                </c:pt>
                <c:pt idx="9637">
                  <c:v>34.085250000000002</c:v>
                </c:pt>
                <c:pt idx="9638">
                  <c:v>34.088783333333332</c:v>
                </c:pt>
                <c:pt idx="9639">
                  <c:v>34.092300000000002</c:v>
                </c:pt>
                <c:pt idx="9640">
                  <c:v>34.095816666666664</c:v>
                </c:pt>
                <c:pt idx="9641">
                  <c:v>34.099333333333334</c:v>
                </c:pt>
                <c:pt idx="9642">
                  <c:v>34.102850000000004</c:v>
                </c:pt>
                <c:pt idx="9643">
                  <c:v>34.106366666666666</c:v>
                </c:pt>
                <c:pt idx="9644">
                  <c:v>34.109883333333336</c:v>
                </c:pt>
                <c:pt idx="9645">
                  <c:v>34.113399999999999</c:v>
                </c:pt>
                <c:pt idx="9646">
                  <c:v>34.116933333333336</c:v>
                </c:pt>
                <c:pt idx="9647">
                  <c:v>34.120466666666665</c:v>
                </c:pt>
                <c:pt idx="9648">
                  <c:v>34.124000000000002</c:v>
                </c:pt>
                <c:pt idx="9649">
                  <c:v>34.127533333333332</c:v>
                </c:pt>
                <c:pt idx="9650">
                  <c:v>34.131083333333336</c:v>
                </c:pt>
                <c:pt idx="9651">
                  <c:v>34.134633333333333</c:v>
                </c:pt>
                <c:pt idx="9652">
                  <c:v>34.138183333333338</c:v>
                </c:pt>
                <c:pt idx="9653">
                  <c:v>34.141716666666667</c:v>
                </c:pt>
                <c:pt idx="9654">
                  <c:v>34.145250000000004</c:v>
                </c:pt>
                <c:pt idx="9655">
                  <c:v>34.148783333333334</c:v>
                </c:pt>
                <c:pt idx="9656">
                  <c:v>34.152333333333331</c:v>
                </c:pt>
                <c:pt idx="9657">
                  <c:v>34.155883333333335</c:v>
                </c:pt>
                <c:pt idx="9658">
                  <c:v>34.159399999999998</c:v>
                </c:pt>
                <c:pt idx="9659">
                  <c:v>34.162916666666668</c:v>
                </c:pt>
                <c:pt idx="9660">
                  <c:v>34.16643333333333</c:v>
                </c:pt>
                <c:pt idx="9661">
                  <c:v>34.16995</c:v>
                </c:pt>
                <c:pt idx="9662">
                  <c:v>34.173466666666663</c:v>
                </c:pt>
                <c:pt idx="9663">
                  <c:v>34.176983333333332</c:v>
                </c:pt>
                <c:pt idx="9664">
                  <c:v>34.180516666666669</c:v>
                </c:pt>
                <c:pt idx="9665">
                  <c:v>34.184033333333332</c:v>
                </c:pt>
                <c:pt idx="9666">
                  <c:v>34.187550000000002</c:v>
                </c:pt>
                <c:pt idx="9667">
                  <c:v>34.191066666666664</c:v>
                </c:pt>
                <c:pt idx="9668">
                  <c:v>34.194583333333334</c:v>
                </c:pt>
                <c:pt idx="9669">
                  <c:v>34.198099999999997</c:v>
                </c:pt>
                <c:pt idx="9670">
                  <c:v>34.201616666666673</c:v>
                </c:pt>
                <c:pt idx="9671">
                  <c:v>34.205133333333336</c:v>
                </c:pt>
                <c:pt idx="9672">
                  <c:v>34.208666666666666</c:v>
                </c:pt>
                <c:pt idx="9673">
                  <c:v>34.212200000000003</c:v>
                </c:pt>
                <c:pt idx="9674">
                  <c:v>34.215733333333333</c:v>
                </c:pt>
                <c:pt idx="9675">
                  <c:v>34.219266666666663</c:v>
                </c:pt>
                <c:pt idx="9676">
                  <c:v>34.222816666666667</c:v>
                </c:pt>
                <c:pt idx="9677">
                  <c:v>34.226366666666664</c:v>
                </c:pt>
                <c:pt idx="9678">
                  <c:v>34.229916666666668</c:v>
                </c:pt>
                <c:pt idx="9679">
                  <c:v>34.233449999999998</c:v>
                </c:pt>
                <c:pt idx="9680">
                  <c:v>34.236983333333335</c:v>
                </c:pt>
                <c:pt idx="9681">
                  <c:v>34.240516666666664</c:v>
                </c:pt>
                <c:pt idx="9682">
                  <c:v>34.244066666666662</c:v>
                </c:pt>
                <c:pt idx="9683">
                  <c:v>34.247616666666666</c:v>
                </c:pt>
                <c:pt idx="9684">
                  <c:v>34.251133333333335</c:v>
                </c:pt>
                <c:pt idx="9685">
                  <c:v>34.254649999999998</c:v>
                </c:pt>
                <c:pt idx="9686">
                  <c:v>34.258166666666661</c:v>
                </c:pt>
                <c:pt idx="9687">
                  <c:v>34.26168333333333</c:v>
                </c:pt>
                <c:pt idx="9688">
                  <c:v>34.2652</c:v>
                </c:pt>
                <c:pt idx="9689">
                  <c:v>34.26871666666667</c:v>
                </c:pt>
                <c:pt idx="9690">
                  <c:v>34.27225</c:v>
                </c:pt>
                <c:pt idx="9691">
                  <c:v>34.275766666666662</c:v>
                </c:pt>
                <c:pt idx="9692">
                  <c:v>34.279283333333332</c:v>
                </c:pt>
                <c:pt idx="9693">
                  <c:v>34.282799999999995</c:v>
                </c:pt>
                <c:pt idx="9694">
                  <c:v>34.286316666666671</c:v>
                </c:pt>
                <c:pt idx="9695">
                  <c:v>34.289833333333334</c:v>
                </c:pt>
                <c:pt idx="9696">
                  <c:v>34.293350000000004</c:v>
                </c:pt>
                <c:pt idx="9697">
                  <c:v>34.296866666666666</c:v>
                </c:pt>
                <c:pt idx="9698">
                  <c:v>34.300399999999996</c:v>
                </c:pt>
                <c:pt idx="9699">
                  <c:v>34.303933333333333</c:v>
                </c:pt>
                <c:pt idx="9700">
                  <c:v>34.307466666666663</c:v>
                </c:pt>
                <c:pt idx="9701">
                  <c:v>34.311016666666667</c:v>
                </c:pt>
                <c:pt idx="9702">
                  <c:v>34.314550000000004</c:v>
                </c:pt>
                <c:pt idx="9703">
                  <c:v>34.318099999999994</c:v>
                </c:pt>
                <c:pt idx="9704">
                  <c:v>34.321649999999998</c:v>
                </c:pt>
                <c:pt idx="9705">
                  <c:v>34.325216666666662</c:v>
                </c:pt>
                <c:pt idx="9706">
                  <c:v>34.328766666666667</c:v>
                </c:pt>
                <c:pt idx="9707">
                  <c:v>34.332316666666664</c:v>
                </c:pt>
                <c:pt idx="9708">
                  <c:v>34.335883333333328</c:v>
                </c:pt>
                <c:pt idx="9709">
                  <c:v>34.339433333333332</c:v>
                </c:pt>
                <c:pt idx="9710">
                  <c:v>34.342983333333336</c:v>
                </c:pt>
                <c:pt idx="9711">
                  <c:v>34.346550000000001</c:v>
                </c:pt>
                <c:pt idx="9712">
                  <c:v>34.350099999999998</c:v>
                </c:pt>
                <c:pt idx="9713">
                  <c:v>34.353650000000002</c:v>
                </c:pt>
                <c:pt idx="9714">
                  <c:v>34.357216666666666</c:v>
                </c:pt>
                <c:pt idx="9715">
                  <c:v>34.36076666666667</c:v>
                </c:pt>
                <c:pt idx="9716">
                  <c:v>34.364316666666667</c:v>
                </c:pt>
                <c:pt idx="9717">
                  <c:v>34.367883333333332</c:v>
                </c:pt>
                <c:pt idx="9718">
                  <c:v>34.371433333333336</c:v>
                </c:pt>
                <c:pt idx="9719">
                  <c:v>34.374983333333333</c:v>
                </c:pt>
                <c:pt idx="9720">
                  <c:v>34.378550000000004</c:v>
                </c:pt>
                <c:pt idx="9721">
                  <c:v>34.382100000000001</c:v>
                </c:pt>
                <c:pt idx="9722">
                  <c:v>34.385650000000005</c:v>
                </c:pt>
                <c:pt idx="9723">
                  <c:v>34.38921666666667</c:v>
                </c:pt>
                <c:pt idx="9724">
                  <c:v>34.392766666666667</c:v>
                </c:pt>
                <c:pt idx="9725">
                  <c:v>34.396316666666664</c:v>
                </c:pt>
                <c:pt idx="9726">
                  <c:v>34.399883333333335</c:v>
                </c:pt>
                <c:pt idx="9727">
                  <c:v>34.403433333333332</c:v>
                </c:pt>
                <c:pt idx="9728">
                  <c:v>34.406983333333329</c:v>
                </c:pt>
                <c:pt idx="9729">
                  <c:v>34.410549999999994</c:v>
                </c:pt>
                <c:pt idx="9730">
                  <c:v>34.414099999999998</c:v>
                </c:pt>
                <c:pt idx="9731">
                  <c:v>34.417650000000002</c:v>
                </c:pt>
                <c:pt idx="9732">
                  <c:v>34.421216666666666</c:v>
                </c:pt>
                <c:pt idx="9733">
                  <c:v>34.424766666666663</c:v>
                </c:pt>
                <c:pt idx="9734">
                  <c:v>34.428316666666667</c:v>
                </c:pt>
                <c:pt idx="9735">
                  <c:v>34.431883333333332</c:v>
                </c:pt>
                <c:pt idx="9736">
                  <c:v>34.435433333333336</c:v>
                </c:pt>
                <c:pt idx="9737">
                  <c:v>34.438983333333333</c:v>
                </c:pt>
                <c:pt idx="9738">
                  <c:v>34.442549999999997</c:v>
                </c:pt>
                <c:pt idx="9739">
                  <c:v>34.446100000000001</c:v>
                </c:pt>
                <c:pt idx="9740">
                  <c:v>34.449649999999998</c:v>
                </c:pt>
                <c:pt idx="9741">
                  <c:v>34.45321666666667</c:v>
                </c:pt>
                <c:pt idx="9742">
                  <c:v>34.456766666666667</c:v>
                </c:pt>
                <c:pt idx="9743">
                  <c:v>34.460316666666671</c:v>
                </c:pt>
                <c:pt idx="9744">
                  <c:v>34.463850000000001</c:v>
                </c:pt>
                <c:pt idx="9745">
                  <c:v>34.467399999999998</c:v>
                </c:pt>
                <c:pt idx="9746">
                  <c:v>34.470950000000002</c:v>
                </c:pt>
                <c:pt idx="9747">
                  <c:v>34.474483333333332</c:v>
                </c:pt>
                <c:pt idx="9748">
                  <c:v>34.478033333333329</c:v>
                </c:pt>
                <c:pt idx="9749">
                  <c:v>34.481566666666666</c:v>
                </c:pt>
                <c:pt idx="9750">
                  <c:v>34.485083333333336</c:v>
                </c:pt>
                <c:pt idx="9751">
                  <c:v>34.488616666666665</c:v>
                </c:pt>
                <c:pt idx="9752">
                  <c:v>34.492150000000002</c:v>
                </c:pt>
                <c:pt idx="9753">
                  <c:v>34.495683333333332</c:v>
                </c:pt>
                <c:pt idx="9754">
                  <c:v>34.499200000000002</c:v>
                </c:pt>
                <c:pt idx="9755">
                  <c:v>34.502733333333339</c:v>
                </c:pt>
                <c:pt idx="9756">
                  <c:v>34.506250000000001</c:v>
                </c:pt>
                <c:pt idx="9757">
                  <c:v>34.509766666666664</c:v>
                </c:pt>
                <c:pt idx="9758">
                  <c:v>34.513283333333334</c:v>
                </c:pt>
                <c:pt idx="9759">
                  <c:v>34.516799999999996</c:v>
                </c:pt>
                <c:pt idx="9760">
                  <c:v>34.520350000000001</c:v>
                </c:pt>
                <c:pt idx="9761">
                  <c:v>34.523866666666663</c:v>
                </c:pt>
                <c:pt idx="9762">
                  <c:v>34.527416666666667</c:v>
                </c:pt>
                <c:pt idx="9763">
                  <c:v>34.530966666666671</c:v>
                </c:pt>
                <c:pt idx="9764">
                  <c:v>34.534483333333334</c:v>
                </c:pt>
                <c:pt idx="9765">
                  <c:v>34.538016666666664</c:v>
                </c:pt>
                <c:pt idx="9766">
                  <c:v>34.541550000000001</c:v>
                </c:pt>
                <c:pt idx="9767">
                  <c:v>34.545083333333331</c:v>
                </c:pt>
                <c:pt idx="9768">
                  <c:v>34.5486</c:v>
                </c:pt>
                <c:pt idx="9769">
                  <c:v>34.552149999999997</c:v>
                </c:pt>
                <c:pt idx="9770">
                  <c:v>34.555700000000002</c:v>
                </c:pt>
                <c:pt idx="9771">
                  <c:v>34.559249999999999</c:v>
                </c:pt>
                <c:pt idx="9772">
                  <c:v>34.562800000000003</c:v>
                </c:pt>
                <c:pt idx="9773">
                  <c:v>34.566333333333333</c:v>
                </c:pt>
                <c:pt idx="9774">
                  <c:v>34.569883333333337</c:v>
                </c:pt>
                <c:pt idx="9775">
                  <c:v>34.573416666666667</c:v>
                </c:pt>
                <c:pt idx="9776">
                  <c:v>34.576966666666664</c:v>
                </c:pt>
                <c:pt idx="9777">
                  <c:v>34.580500000000001</c:v>
                </c:pt>
                <c:pt idx="9778">
                  <c:v>34.584050000000005</c:v>
                </c:pt>
                <c:pt idx="9779">
                  <c:v>34.587583333333335</c:v>
                </c:pt>
                <c:pt idx="9780">
                  <c:v>34.591116666666672</c:v>
                </c:pt>
                <c:pt idx="9781">
                  <c:v>34.594650000000001</c:v>
                </c:pt>
                <c:pt idx="9782">
                  <c:v>34.598199999999999</c:v>
                </c:pt>
                <c:pt idx="9783">
                  <c:v>34.601750000000003</c:v>
                </c:pt>
                <c:pt idx="9784">
                  <c:v>34.605266666666665</c:v>
                </c:pt>
                <c:pt idx="9785">
                  <c:v>34.608783333333335</c:v>
                </c:pt>
                <c:pt idx="9786">
                  <c:v>34.612299999999998</c:v>
                </c:pt>
                <c:pt idx="9787">
                  <c:v>34.615816666666667</c:v>
                </c:pt>
                <c:pt idx="9788">
                  <c:v>34.61933333333333</c:v>
                </c:pt>
                <c:pt idx="9789">
                  <c:v>34.62285</c:v>
                </c:pt>
                <c:pt idx="9790">
                  <c:v>34.626383333333337</c:v>
                </c:pt>
                <c:pt idx="9791">
                  <c:v>34.629899999999999</c:v>
                </c:pt>
                <c:pt idx="9792">
                  <c:v>34.633416666666669</c:v>
                </c:pt>
                <c:pt idx="9793">
                  <c:v>34.636933333333332</c:v>
                </c:pt>
                <c:pt idx="9794">
                  <c:v>34.640450000000001</c:v>
                </c:pt>
                <c:pt idx="9795">
                  <c:v>34.643966666666664</c:v>
                </c:pt>
                <c:pt idx="9796">
                  <c:v>34.647483333333334</c:v>
                </c:pt>
                <c:pt idx="9797">
                  <c:v>34.650999999999996</c:v>
                </c:pt>
                <c:pt idx="9798">
                  <c:v>34.654533333333333</c:v>
                </c:pt>
                <c:pt idx="9799">
                  <c:v>34.658066666666663</c:v>
                </c:pt>
                <c:pt idx="9800">
                  <c:v>34.6616</c:v>
                </c:pt>
                <c:pt idx="9801">
                  <c:v>34.66513333333333</c:v>
                </c:pt>
                <c:pt idx="9802">
                  <c:v>34.668683333333334</c:v>
                </c:pt>
                <c:pt idx="9803">
                  <c:v>34.672233333333331</c:v>
                </c:pt>
                <c:pt idx="9804">
                  <c:v>34.675783333333335</c:v>
                </c:pt>
                <c:pt idx="9805">
                  <c:v>34.679316666666665</c:v>
                </c:pt>
                <c:pt idx="9806">
                  <c:v>34.682850000000002</c:v>
                </c:pt>
                <c:pt idx="9807">
                  <c:v>34.686383333333332</c:v>
                </c:pt>
                <c:pt idx="9808">
                  <c:v>34.689933333333336</c:v>
                </c:pt>
                <c:pt idx="9809">
                  <c:v>34.693483333333333</c:v>
                </c:pt>
                <c:pt idx="9810">
                  <c:v>34.697000000000003</c:v>
                </c:pt>
                <c:pt idx="9811">
                  <c:v>34.700516666666665</c:v>
                </c:pt>
                <c:pt idx="9812">
                  <c:v>34.704033333333335</c:v>
                </c:pt>
                <c:pt idx="9813">
                  <c:v>34.707549999999998</c:v>
                </c:pt>
                <c:pt idx="9814">
                  <c:v>34.711066666666667</c:v>
                </c:pt>
                <c:pt idx="9815">
                  <c:v>34.71458333333333</c:v>
                </c:pt>
                <c:pt idx="9816">
                  <c:v>34.718116666666667</c:v>
                </c:pt>
                <c:pt idx="9817">
                  <c:v>34.72163333333333</c:v>
                </c:pt>
                <c:pt idx="9818">
                  <c:v>34.725149999999999</c:v>
                </c:pt>
                <c:pt idx="9819">
                  <c:v>34.728666666666662</c:v>
                </c:pt>
                <c:pt idx="9820">
                  <c:v>34.732183333333332</c:v>
                </c:pt>
                <c:pt idx="9821">
                  <c:v>34.735699999999994</c:v>
                </c:pt>
                <c:pt idx="9822">
                  <c:v>34.739216666666671</c:v>
                </c:pt>
                <c:pt idx="9823">
                  <c:v>34.742733333333334</c:v>
                </c:pt>
                <c:pt idx="9824">
                  <c:v>34.746266666666664</c:v>
                </c:pt>
                <c:pt idx="9825">
                  <c:v>34.7498</c:v>
                </c:pt>
                <c:pt idx="9826">
                  <c:v>34.75333333333333</c:v>
                </c:pt>
                <c:pt idx="9827">
                  <c:v>34.75686666666666</c:v>
                </c:pt>
                <c:pt idx="9828">
                  <c:v>34.760416666666664</c:v>
                </c:pt>
                <c:pt idx="9829">
                  <c:v>34.763966666666668</c:v>
                </c:pt>
                <c:pt idx="9830">
                  <c:v>34.767516666666666</c:v>
                </c:pt>
                <c:pt idx="9831">
                  <c:v>34.771049999999995</c:v>
                </c:pt>
                <c:pt idx="9832">
                  <c:v>34.774583333333332</c:v>
                </c:pt>
                <c:pt idx="9833">
                  <c:v>34.778116666666662</c:v>
                </c:pt>
                <c:pt idx="9834">
                  <c:v>34.781666666666666</c:v>
                </c:pt>
                <c:pt idx="9835">
                  <c:v>34.785216666666663</c:v>
                </c:pt>
                <c:pt idx="9836">
                  <c:v>34.788733333333333</c:v>
                </c:pt>
                <c:pt idx="9837">
                  <c:v>34.792249999999996</c:v>
                </c:pt>
                <c:pt idx="9838">
                  <c:v>34.795766666666665</c:v>
                </c:pt>
                <c:pt idx="9839">
                  <c:v>34.799283333333328</c:v>
                </c:pt>
                <c:pt idx="9840">
                  <c:v>34.802800000000005</c:v>
                </c:pt>
                <c:pt idx="9841">
                  <c:v>34.806316666666667</c:v>
                </c:pt>
                <c:pt idx="9842">
                  <c:v>34.809849999999997</c:v>
                </c:pt>
                <c:pt idx="9843">
                  <c:v>34.813366666666667</c:v>
                </c:pt>
                <c:pt idx="9844">
                  <c:v>34.81688333333333</c:v>
                </c:pt>
                <c:pt idx="9845">
                  <c:v>34.820399999999999</c:v>
                </c:pt>
                <c:pt idx="9846">
                  <c:v>34.823916666666669</c:v>
                </c:pt>
                <c:pt idx="9847">
                  <c:v>34.827433333333339</c:v>
                </c:pt>
                <c:pt idx="9848">
                  <c:v>34.830950000000001</c:v>
                </c:pt>
                <c:pt idx="9849">
                  <c:v>34.834466666666671</c:v>
                </c:pt>
                <c:pt idx="9850">
                  <c:v>34.838000000000001</c:v>
                </c:pt>
                <c:pt idx="9851">
                  <c:v>34.841533333333338</c:v>
                </c:pt>
                <c:pt idx="9852">
                  <c:v>34.845066666666668</c:v>
                </c:pt>
                <c:pt idx="9853">
                  <c:v>34.848600000000005</c:v>
                </c:pt>
                <c:pt idx="9854">
                  <c:v>34.852150000000002</c:v>
                </c:pt>
                <c:pt idx="9855">
                  <c:v>34.855699999999999</c:v>
                </c:pt>
                <c:pt idx="9856">
                  <c:v>34.859249999999996</c:v>
                </c:pt>
                <c:pt idx="9857">
                  <c:v>34.862783333333333</c:v>
                </c:pt>
                <c:pt idx="9858">
                  <c:v>34.866333333333337</c:v>
                </c:pt>
                <c:pt idx="9859">
                  <c:v>34.869866666666667</c:v>
                </c:pt>
                <c:pt idx="9860">
                  <c:v>34.873399999999997</c:v>
                </c:pt>
                <c:pt idx="9861">
                  <c:v>34.876950000000001</c:v>
                </c:pt>
                <c:pt idx="9862">
                  <c:v>34.880499999999998</c:v>
                </c:pt>
                <c:pt idx="9863">
                  <c:v>34.884066666666662</c:v>
                </c:pt>
                <c:pt idx="9864">
                  <c:v>34.887616666666666</c:v>
                </c:pt>
                <c:pt idx="9865">
                  <c:v>34.891166666666663</c:v>
                </c:pt>
                <c:pt idx="9866">
                  <c:v>34.894733333333335</c:v>
                </c:pt>
                <c:pt idx="9867">
                  <c:v>34.898283333333332</c:v>
                </c:pt>
                <c:pt idx="9868">
                  <c:v>34.901833333333336</c:v>
                </c:pt>
                <c:pt idx="9869">
                  <c:v>34.9054</c:v>
                </c:pt>
                <c:pt idx="9870">
                  <c:v>34.908949999999997</c:v>
                </c:pt>
                <c:pt idx="9871">
                  <c:v>34.912500000000001</c:v>
                </c:pt>
                <c:pt idx="9872">
                  <c:v>34.916066666666666</c:v>
                </c:pt>
                <c:pt idx="9873">
                  <c:v>34.91961666666667</c:v>
                </c:pt>
                <c:pt idx="9874">
                  <c:v>34.923166666666667</c:v>
                </c:pt>
                <c:pt idx="9875">
                  <c:v>34.926733333333331</c:v>
                </c:pt>
                <c:pt idx="9876">
                  <c:v>34.930283333333335</c:v>
                </c:pt>
                <c:pt idx="9877">
                  <c:v>34.93383333333334</c:v>
                </c:pt>
                <c:pt idx="9878">
                  <c:v>34.937400000000004</c:v>
                </c:pt>
                <c:pt idx="9879">
                  <c:v>34.940950000000001</c:v>
                </c:pt>
                <c:pt idx="9880">
                  <c:v>34.944499999999998</c:v>
                </c:pt>
                <c:pt idx="9881">
                  <c:v>34.948066666666669</c:v>
                </c:pt>
                <c:pt idx="9882">
                  <c:v>34.951616666666673</c:v>
                </c:pt>
                <c:pt idx="9883">
                  <c:v>34.955166666666663</c:v>
                </c:pt>
                <c:pt idx="9884">
                  <c:v>34.958733333333335</c:v>
                </c:pt>
                <c:pt idx="9885">
                  <c:v>34.962283333333332</c:v>
                </c:pt>
                <c:pt idx="9886">
                  <c:v>34.965833333333329</c:v>
                </c:pt>
                <c:pt idx="9887">
                  <c:v>34.9694</c:v>
                </c:pt>
                <c:pt idx="9888">
                  <c:v>34.972949999999997</c:v>
                </c:pt>
                <c:pt idx="9889">
                  <c:v>34.976500000000001</c:v>
                </c:pt>
                <c:pt idx="9890">
                  <c:v>34.980066666666666</c:v>
                </c:pt>
                <c:pt idx="9891">
                  <c:v>34.983616666666663</c:v>
                </c:pt>
                <c:pt idx="9892">
                  <c:v>34.987166666666667</c:v>
                </c:pt>
                <c:pt idx="9893">
                  <c:v>34.990733333333331</c:v>
                </c:pt>
                <c:pt idx="9894">
                  <c:v>34.994283333333335</c:v>
                </c:pt>
                <c:pt idx="9895">
                  <c:v>34.997833333333332</c:v>
                </c:pt>
                <c:pt idx="9896">
                  <c:v>35.001399999999997</c:v>
                </c:pt>
                <c:pt idx="9897">
                  <c:v>35.004950000000001</c:v>
                </c:pt>
                <c:pt idx="9898">
                  <c:v>35.008500000000005</c:v>
                </c:pt>
                <c:pt idx="9899">
                  <c:v>35.012066666666669</c:v>
                </c:pt>
                <c:pt idx="9900">
                  <c:v>35.015616666666666</c:v>
                </c:pt>
                <c:pt idx="9901">
                  <c:v>35.019166666666671</c:v>
                </c:pt>
                <c:pt idx="9902">
                  <c:v>35.022733333333335</c:v>
                </c:pt>
                <c:pt idx="9903">
                  <c:v>35.026283333333339</c:v>
                </c:pt>
                <c:pt idx="9904">
                  <c:v>35.029833333333336</c:v>
                </c:pt>
                <c:pt idx="9905">
                  <c:v>35.0334</c:v>
                </c:pt>
                <c:pt idx="9906">
                  <c:v>35.036950000000004</c:v>
                </c:pt>
                <c:pt idx="9907">
                  <c:v>35.040499999999994</c:v>
                </c:pt>
                <c:pt idx="9908">
                  <c:v>35.044066666666666</c:v>
                </c:pt>
                <c:pt idx="9909">
                  <c:v>35.047616666666663</c:v>
                </c:pt>
                <c:pt idx="9910">
                  <c:v>35.051166666666667</c:v>
                </c:pt>
                <c:pt idx="9911">
                  <c:v>35.054733333333338</c:v>
                </c:pt>
                <c:pt idx="9912">
                  <c:v>35.058283333333328</c:v>
                </c:pt>
                <c:pt idx="9913">
                  <c:v>35.061799999999998</c:v>
                </c:pt>
                <c:pt idx="9914">
                  <c:v>35.065333333333335</c:v>
                </c:pt>
                <c:pt idx="9915">
                  <c:v>35.068866666666665</c:v>
                </c:pt>
                <c:pt idx="9916">
                  <c:v>35.072416666666662</c:v>
                </c:pt>
                <c:pt idx="9917">
                  <c:v>35.075949999999999</c:v>
                </c:pt>
                <c:pt idx="9918">
                  <c:v>35.079466666666669</c:v>
                </c:pt>
                <c:pt idx="9919">
                  <c:v>35.082999999999998</c:v>
                </c:pt>
                <c:pt idx="9920">
                  <c:v>35.086533333333335</c:v>
                </c:pt>
                <c:pt idx="9921">
                  <c:v>35.090066666666665</c:v>
                </c:pt>
                <c:pt idx="9922">
                  <c:v>35.093600000000002</c:v>
                </c:pt>
                <c:pt idx="9923">
                  <c:v>35.097150000000006</c:v>
                </c:pt>
                <c:pt idx="9924">
                  <c:v>35.100666666666669</c:v>
                </c:pt>
                <c:pt idx="9925">
                  <c:v>35.104199999999999</c:v>
                </c:pt>
                <c:pt idx="9926">
                  <c:v>35.107733333333336</c:v>
                </c:pt>
                <c:pt idx="9927">
                  <c:v>35.111283333333333</c:v>
                </c:pt>
                <c:pt idx="9928">
                  <c:v>35.11483333333333</c:v>
                </c:pt>
                <c:pt idx="9929">
                  <c:v>35.11835</c:v>
                </c:pt>
                <c:pt idx="9930">
                  <c:v>35.121899999999997</c:v>
                </c:pt>
                <c:pt idx="9931">
                  <c:v>35.125433333333334</c:v>
                </c:pt>
                <c:pt idx="9932">
                  <c:v>35.128950000000003</c:v>
                </c:pt>
                <c:pt idx="9933">
                  <c:v>35.132483333333333</c:v>
                </c:pt>
                <c:pt idx="9934">
                  <c:v>35.13601666666667</c:v>
                </c:pt>
                <c:pt idx="9935">
                  <c:v>35.139533333333333</c:v>
                </c:pt>
                <c:pt idx="9936">
                  <c:v>35.143066666666662</c:v>
                </c:pt>
                <c:pt idx="9937">
                  <c:v>35.146599999999999</c:v>
                </c:pt>
                <c:pt idx="9938">
                  <c:v>35.150133333333329</c:v>
                </c:pt>
                <c:pt idx="9939">
                  <c:v>35.153666666666666</c:v>
                </c:pt>
                <c:pt idx="9940">
                  <c:v>35.157216666666663</c:v>
                </c:pt>
                <c:pt idx="9941">
                  <c:v>35.160766666666667</c:v>
                </c:pt>
                <c:pt idx="9942">
                  <c:v>35.164316666666664</c:v>
                </c:pt>
                <c:pt idx="9943">
                  <c:v>35.167850000000001</c:v>
                </c:pt>
                <c:pt idx="9944">
                  <c:v>35.171383333333331</c:v>
                </c:pt>
                <c:pt idx="9945">
                  <c:v>35.174916666666668</c:v>
                </c:pt>
                <c:pt idx="9946">
                  <c:v>35.178466666666665</c:v>
                </c:pt>
                <c:pt idx="9947">
                  <c:v>35.182016666666662</c:v>
                </c:pt>
                <c:pt idx="9948">
                  <c:v>35.185533333333332</c:v>
                </c:pt>
                <c:pt idx="9949">
                  <c:v>35.189049999999995</c:v>
                </c:pt>
                <c:pt idx="9950">
                  <c:v>35.192566666666671</c:v>
                </c:pt>
                <c:pt idx="9951">
                  <c:v>35.196083333333334</c:v>
                </c:pt>
                <c:pt idx="9952">
                  <c:v>35.199600000000004</c:v>
                </c:pt>
                <c:pt idx="9953">
                  <c:v>35.203116666666666</c:v>
                </c:pt>
                <c:pt idx="9954">
                  <c:v>35.206649999999996</c:v>
                </c:pt>
                <c:pt idx="9955">
                  <c:v>35.210166666666666</c:v>
                </c:pt>
                <c:pt idx="9956">
                  <c:v>35.213683333333329</c:v>
                </c:pt>
                <c:pt idx="9957">
                  <c:v>35.217200000000005</c:v>
                </c:pt>
                <c:pt idx="9958">
                  <c:v>35.220716666666668</c:v>
                </c:pt>
                <c:pt idx="9959">
                  <c:v>35.224233333333338</c:v>
                </c:pt>
                <c:pt idx="9960">
                  <c:v>35.22775</c:v>
                </c:pt>
                <c:pt idx="9961">
                  <c:v>35.23126666666667</c:v>
                </c:pt>
                <c:pt idx="9962">
                  <c:v>35.2348</c:v>
                </c:pt>
                <c:pt idx="9963">
                  <c:v>35.238333333333337</c:v>
                </c:pt>
                <c:pt idx="9964">
                  <c:v>35.241866666666667</c:v>
                </c:pt>
                <c:pt idx="9965">
                  <c:v>35.245400000000004</c:v>
                </c:pt>
                <c:pt idx="9966">
                  <c:v>35.248950000000001</c:v>
                </c:pt>
                <c:pt idx="9967">
                  <c:v>35.252500000000005</c:v>
                </c:pt>
                <c:pt idx="9968">
                  <c:v>35.256049999999995</c:v>
                </c:pt>
                <c:pt idx="9969">
                  <c:v>35.259583333333332</c:v>
                </c:pt>
                <c:pt idx="9970">
                  <c:v>35.263116666666662</c:v>
                </c:pt>
                <c:pt idx="9971">
                  <c:v>35.266649999999998</c:v>
                </c:pt>
                <c:pt idx="9972">
                  <c:v>35.270200000000003</c:v>
                </c:pt>
                <c:pt idx="9973">
                  <c:v>35.27375</c:v>
                </c:pt>
                <c:pt idx="9974">
                  <c:v>35.277266666666669</c:v>
                </c:pt>
                <c:pt idx="9975">
                  <c:v>35.280783333333339</c:v>
                </c:pt>
                <c:pt idx="9976">
                  <c:v>35.284300000000002</c:v>
                </c:pt>
                <c:pt idx="9977">
                  <c:v>35.287816666666664</c:v>
                </c:pt>
                <c:pt idx="9978">
                  <c:v>35.291333333333334</c:v>
                </c:pt>
                <c:pt idx="9979">
                  <c:v>35.294849999999997</c:v>
                </c:pt>
                <c:pt idx="9980">
                  <c:v>35.298383333333327</c:v>
                </c:pt>
                <c:pt idx="9981">
                  <c:v>35.301900000000003</c:v>
                </c:pt>
                <c:pt idx="9982">
                  <c:v>35.305416666666666</c:v>
                </c:pt>
                <c:pt idx="9983">
                  <c:v>35.308933333333336</c:v>
                </c:pt>
                <c:pt idx="9984">
                  <c:v>35.312449999999998</c:v>
                </c:pt>
                <c:pt idx="9985">
                  <c:v>35.315966666666668</c:v>
                </c:pt>
                <c:pt idx="9986">
                  <c:v>35.319483333333331</c:v>
                </c:pt>
                <c:pt idx="9987">
                  <c:v>35.323</c:v>
                </c:pt>
                <c:pt idx="9988">
                  <c:v>35.326533333333337</c:v>
                </c:pt>
                <c:pt idx="9989">
                  <c:v>35.330066666666667</c:v>
                </c:pt>
                <c:pt idx="9990">
                  <c:v>35.333600000000004</c:v>
                </c:pt>
                <c:pt idx="9991">
                  <c:v>35.337133333333334</c:v>
                </c:pt>
                <c:pt idx="9992">
                  <c:v>35.340683333333331</c:v>
                </c:pt>
                <c:pt idx="9993">
                  <c:v>35.344233333333335</c:v>
                </c:pt>
                <c:pt idx="9994">
                  <c:v>35.347783333333339</c:v>
                </c:pt>
                <c:pt idx="9995">
                  <c:v>35.351316666666669</c:v>
                </c:pt>
                <c:pt idx="9996">
                  <c:v>35.354850000000006</c:v>
                </c:pt>
                <c:pt idx="9997">
                  <c:v>35.358383333333336</c:v>
                </c:pt>
                <c:pt idx="9998">
                  <c:v>35.361933333333333</c:v>
                </c:pt>
                <c:pt idx="9999">
                  <c:v>35.365483333333337</c:v>
                </c:pt>
                <c:pt idx="10000">
                  <c:v>35.369</c:v>
                </c:pt>
                <c:pt idx="10001">
                  <c:v>35.372516666666669</c:v>
                </c:pt>
                <c:pt idx="10002">
                  <c:v>35.376033333333332</c:v>
                </c:pt>
                <c:pt idx="10003">
                  <c:v>35.379550000000002</c:v>
                </c:pt>
                <c:pt idx="10004">
                  <c:v>35.383066666666664</c:v>
                </c:pt>
                <c:pt idx="10005">
                  <c:v>35.386583333333334</c:v>
                </c:pt>
                <c:pt idx="10006">
                  <c:v>35.390116666666671</c:v>
                </c:pt>
                <c:pt idx="10007">
                  <c:v>35.393633333333334</c:v>
                </c:pt>
                <c:pt idx="10008">
                  <c:v>35.397150000000003</c:v>
                </c:pt>
                <c:pt idx="10009">
                  <c:v>35.400666666666666</c:v>
                </c:pt>
                <c:pt idx="10010">
                  <c:v>35.404183333333336</c:v>
                </c:pt>
                <c:pt idx="10011">
                  <c:v>35.407699999999998</c:v>
                </c:pt>
                <c:pt idx="10012">
                  <c:v>35.411216666666661</c:v>
                </c:pt>
                <c:pt idx="10013">
                  <c:v>35.414733333333331</c:v>
                </c:pt>
                <c:pt idx="10014">
                  <c:v>35.418266666666668</c:v>
                </c:pt>
                <c:pt idx="10015">
                  <c:v>35.421833333333332</c:v>
                </c:pt>
                <c:pt idx="10016">
                  <c:v>35.425383333333336</c:v>
                </c:pt>
                <c:pt idx="10017">
                  <c:v>35.428933333333333</c:v>
                </c:pt>
                <c:pt idx="10018">
                  <c:v>35.432466666666663</c:v>
                </c:pt>
                <c:pt idx="10019">
                  <c:v>35.436016666666667</c:v>
                </c:pt>
                <c:pt idx="10020">
                  <c:v>35.439566666666664</c:v>
                </c:pt>
                <c:pt idx="10021">
                  <c:v>35.443116666666668</c:v>
                </c:pt>
                <c:pt idx="10022">
                  <c:v>35.446666666666673</c:v>
                </c:pt>
                <c:pt idx="10023">
                  <c:v>35.450216666666662</c:v>
                </c:pt>
                <c:pt idx="10024">
                  <c:v>35.453766666666667</c:v>
                </c:pt>
                <c:pt idx="10025">
                  <c:v>35.457316666666664</c:v>
                </c:pt>
                <c:pt idx="10026">
                  <c:v>35.460866666666668</c:v>
                </c:pt>
                <c:pt idx="10027">
                  <c:v>35.464416666666665</c:v>
                </c:pt>
                <c:pt idx="10028">
                  <c:v>35.467966666666669</c:v>
                </c:pt>
                <c:pt idx="10029">
                  <c:v>35.471516666666666</c:v>
                </c:pt>
                <c:pt idx="10030">
                  <c:v>35.475083333333338</c:v>
                </c:pt>
                <c:pt idx="10031">
                  <c:v>35.478633333333327</c:v>
                </c:pt>
                <c:pt idx="10032">
                  <c:v>35.482183333333332</c:v>
                </c:pt>
                <c:pt idx="10033">
                  <c:v>35.485750000000003</c:v>
                </c:pt>
                <c:pt idx="10034">
                  <c:v>35.4893</c:v>
                </c:pt>
                <c:pt idx="10035">
                  <c:v>35.492849999999997</c:v>
                </c:pt>
                <c:pt idx="10036">
                  <c:v>35.496416666666661</c:v>
                </c:pt>
                <c:pt idx="10037">
                  <c:v>35.499966666666666</c:v>
                </c:pt>
                <c:pt idx="10038">
                  <c:v>35.503516666666663</c:v>
                </c:pt>
                <c:pt idx="10039">
                  <c:v>35.507083333333334</c:v>
                </c:pt>
                <c:pt idx="10040">
                  <c:v>35.510633333333331</c:v>
                </c:pt>
                <c:pt idx="10041">
                  <c:v>35.514183333333335</c:v>
                </c:pt>
                <c:pt idx="10042">
                  <c:v>35.517749999999999</c:v>
                </c:pt>
                <c:pt idx="10043">
                  <c:v>35.521299999999997</c:v>
                </c:pt>
                <c:pt idx="10044">
                  <c:v>35.524850000000001</c:v>
                </c:pt>
                <c:pt idx="10045">
                  <c:v>35.528416666666665</c:v>
                </c:pt>
                <c:pt idx="10046">
                  <c:v>35.531966666666669</c:v>
                </c:pt>
                <c:pt idx="10047">
                  <c:v>35.535516666666666</c:v>
                </c:pt>
                <c:pt idx="10048">
                  <c:v>35.53908333333333</c:v>
                </c:pt>
                <c:pt idx="10049">
                  <c:v>35.542633333333335</c:v>
                </c:pt>
                <c:pt idx="10050">
                  <c:v>35.546183333333339</c:v>
                </c:pt>
                <c:pt idx="10051">
                  <c:v>35.549750000000003</c:v>
                </c:pt>
                <c:pt idx="10052">
                  <c:v>35.5533</c:v>
                </c:pt>
                <c:pt idx="10053">
                  <c:v>35.556850000000004</c:v>
                </c:pt>
                <c:pt idx="10054">
                  <c:v>35.560416666666669</c:v>
                </c:pt>
                <c:pt idx="10055">
                  <c:v>35.563966666666673</c:v>
                </c:pt>
                <c:pt idx="10056">
                  <c:v>35.567516666666663</c:v>
                </c:pt>
                <c:pt idx="10057">
                  <c:v>35.571083333333334</c:v>
                </c:pt>
                <c:pt idx="10058">
                  <c:v>35.574633333333331</c:v>
                </c:pt>
                <c:pt idx="10059">
                  <c:v>35.578183333333328</c:v>
                </c:pt>
                <c:pt idx="10060">
                  <c:v>35.581750000000007</c:v>
                </c:pt>
                <c:pt idx="10061">
                  <c:v>35.585299999999997</c:v>
                </c:pt>
                <c:pt idx="10062">
                  <c:v>35.588850000000001</c:v>
                </c:pt>
                <c:pt idx="10063">
                  <c:v>35.592416666666665</c:v>
                </c:pt>
                <c:pt idx="10064">
                  <c:v>35.595966666666662</c:v>
                </c:pt>
                <c:pt idx="10065">
                  <c:v>35.599516666666666</c:v>
                </c:pt>
                <c:pt idx="10066">
                  <c:v>35.603083333333331</c:v>
                </c:pt>
                <c:pt idx="10067">
                  <c:v>35.606633333333335</c:v>
                </c:pt>
                <c:pt idx="10068">
                  <c:v>35.610183333333332</c:v>
                </c:pt>
                <c:pt idx="10069">
                  <c:v>35.613749999999996</c:v>
                </c:pt>
                <c:pt idx="10070">
                  <c:v>35.6173</c:v>
                </c:pt>
                <c:pt idx="10071">
                  <c:v>35.620850000000004</c:v>
                </c:pt>
                <c:pt idx="10072">
                  <c:v>35.624416666666669</c:v>
                </c:pt>
                <c:pt idx="10073">
                  <c:v>35.627966666666666</c:v>
                </c:pt>
                <c:pt idx="10074">
                  <c:v>35.63151666666667</c:v>
                </c:pt>
                <c:pt idx="10075">
                  <c:v>35.635083333333334</c:v>
                </c:pt>
                <c:pt idx="10076">
                  <c:v>35.638633333333338</c:v>
                </c:pt>
                <c:pt idx="10077">
                  <c:v>35.642183333333335</c:v>
                </c:pt>
                <c:pt idx="10078">
                  <c:v>35.645716666666665</c:v>
                </c:pt>
                <c:pt idx="10079">
                  <c:v>35.649250000000002</c:v>
                </c:pt>
                <c:pt idx="10080">
                  <c:v>35.652799999999999</c:v>
                </c:pt>
                <c:pt idx="10081">
                  <c:v>35.656349999999996</c:v>
                </c:pt>
                <c:pt idx="10082">
                  <c:v>35.6599</c:v>
                </c:pt>
                <c:pt idx="10083">
                  <c:v>35.663433333333337</c:v>
                </c:pt>
                <c:pt idx="10084">
                  <c:v>35.667000000000002</c:v>
                </c:pt>
                <c:pt idx="10085">
                  <c:v>35.670550000000006</c:v>
                </c:pt>
                <c:pt idx="10086">
                  <c:v>35.674099999999996</c:v>
                </c:pt>
                <c:pt idx="10087">
                  <c:v>35.677616666666673</c:v>
                </c:pt>
                <c:pt idx="10088">
                  <c:v>35.681150000000002</c:v>
                </c:pt>
                <c:pt idx="10089">
                  <c:v>35.684683333333332</c:v>
                </c:pt>
                <c:pt idx="10090">
                  <c:v>35.688216666666669</c:v>
                </c:pt>
                <c:pt idx="10091">
                  <c:v>35.691733333333332</c:v>
                </c:pt>
                <c:pt idx="10092">
                  <c:v>35.695266666666662</c:v>
                </c:pt>
                <c:pt idx="10093">
                  <c:v>35.698799999999999</c:v>
                </c:pt>
                <c:pt idx="10094">
                  <c:v>35.702316666666668</c:v>
                </c:pt>
                <c:pt idx="10095">
                  <c:v>35.705850000000005</c:v>
                </c:pt>
                <c:pt idx="10096">
                  <c:v>35.709366666666668</c:v>
                </c:pt>
                <c:pt idx="10097">
                  <c:v>35.712883333333338</c:v>
                </c:pt>
                <c:pt idx="10098">
                  <c:v>35.7164</c:v>
                </c:pt>
                <c:pt idx="10099">
                  <c:v>35.71991666666667</c:v>
                </c:pt>
                <c:pt idx="10100">
                  <c:v>35.723433333333332</c:v>
                </c:pt>
                <c:pt idx="10101">
                  <c:v>35.726950000000002</c:v>
                </c:pt>
                <c:pt idx="10102">
                  <c:v>35.730466666666665</c:v>
                </c:pt>
                <c:pt idx="10103">
                  <c:v>35.734000000000002</c:v>
                </c:pt>
                <c:pt idx="10104">
                  <c:v>35.737533333333332</c:v>
                </c:pt>
                <c:pt idx="10105">
                  <c:v>35.741066666666669</c:v>
                </c:pt>
                <c:pt idx="10106">
                  <c:v>35.744599999999998</c:v>
                </c:pt>
                <c:pt idx="10107">
                  <c:v>35.748150000000003</c:v>
                </c:pt>
                <c:pt idx="10108">
                  <c:v>35.7517</c:v>
                </c:pt>
                <c:pt idx="10109">
                  <c:v>35.755250000000004</c:v>
                </c:pt>
                <c:pt idx="10110">
                  <c:v>35.758783333333334</c:v>
                </c:pt>
                <c:pt idx="10111">
                  <c:v>35.762316666666671</c:v>
                </c:pt>
                <c:pt idx="10112">
                  <c:v>35.76585</c:v>
                </c:pt>
                <c:pt idx="10113">
                  <c:v>35.769400000000005</c:v>
                </c:pt>
                <c:pt idx="10114">
                  <c:v>35.772950000000002</c:v>
                </c:pt>
                <c:pt idx="10115">
                  <c:v>35.776466666666671</c:v>
                </c:pt>
                <c:pt idx="10116">
                  <c:v>35.779983333333334</c:v>
                </c:pt>
                <c:pt idx="10117">
                  <c:v>35.783500000000004</c:v>
                </c:pt>
                <c:pt idx="10118">
                  <c:v>35.787016666666666</c:v>
                </c:pt>
                <c:pt idx="10119">
                  <c:v>35.790533333333329</c:v>
                </c:pt>
                <c:pt idx="10120">
                  <c:v>35.794049999999999</c:v>
                </c:pt>
                <c:pt idx="10121">
                  <c:v>35.797583333333336</c:v>
                </c:pt>
                <c:pt idx="10122">
                  <c:v>35.801099999999998</c:v>
                </c:pt>
                <c:pt idx="10123">
                  <c:v>35.804616666666668</c:v>
                </c:pt>
                <c:pt idx="10124">
                  <c:v>35.80813333333333</c:v>
                </c:pt>
                <c:pt idx="10125">
                  <c:v>35.81165</c:v>
                </c:pt>
                <c:pt idx="10126">
                  <c:v>35.815166666666663</c:v>
                </c:pt>
                <c:pt idx="10127">
                  <c:v>35.818683333333333</c:v>
                </c:pt>
                <c:pt idx="10128">
                  <c:v>35.822199999999995</c:v>
                </c:pt>
                <c:pt idx="10129">
                  <c:v>35.825733333333332</c:v>
                </c:pt>
                <c:pt idx="10130">
                  <c:v>35.829266666666662</c:v>
                </c:pt>
                <c:pt idx="10131">
                  <c:v>35.832799999999999</c:v>
                </c:pt>
                <c:pt idx="10132">
                  <c:v>35.836333333333329</c:v>
                </c:pt>
                <c:pt idx="10133">
                  <c:v>35.839883333333333</c:v>
                </c:pt>
                <c:pt idx="10134">
                  <c:v>35.843433333333337</c:v>
                </c:pt>
                <c:pt idx="10135">
                  <c:v>35.846983333333334</c:v>
                </c:pt>
                <c:pt idx="10136">
                  <c:v>35.850516666666664</c:v>
                </c:pt>
                <c:pt idx="10137">
                  <c:v>35.854050000000001</c:v>
                </c:pt>
                <c:pt idx="10138">
                  <c:v>35.857583333333331</c:v>
                </c:pt>
                <c:pt idx="10139">
                  <c:v>35.861133333333335</c:v>
                </c:pt>
                <c:pt idx="10140">
                  <c:v>35.864683333333332</c:v>
                </c:pt>
                <c:pt idx="10141">
                  <c:v>35.868200000000002</c:v>
                </c:pt>
                <c:pt idx="10142">
                  <c:v>35.871716666666664</c:v>
                </c:pt>
                <c:pt idx="10143">
                  <c:v>35.875233333333334</c:v>
                </c:pt>
                <c:pt idx="10144">
                  <c:v>35.878749999999997</c:v>
                </c:pt>
                <c:pt idx="10145">
                  <c:v>35.882266666666666</c:v>
                </c:pt>
                <c:pt idx="10146">
                  <c:v>35.885783333333329</c:v>
                </c:pt>
                <c:pt idx="10147">
                  <c:v>35.889316666666666</c:v>
                </c:pt>
                <c:pt idx="10148">
                  <c:v>35.892833333333336</c:v>
                </c:pt>
                <c:pt idx="10149">
                  <c:v>35.896349999999998</c:v>
                </c:pt>
                <c:pt idx="10150">
                  <c:v>35.899866666666668</c:v>
                </c:pt>
                <c:pt idx="10151">
                  <c:v>35.903383333333331</c:v>
                </c:pt>
                <c:pt idx="10152">
                  <c:v>35.9069</c:v>
                </c:pt>
                <c:pt idx="10153">
                  <c:v>35.91041666666667</c:v>
                </c:pt>
                <c:pt idx="10154">
                  <c:v>35.913933333333333</c:v>
                </c:pt>
                <c:pt idx="10155">
                  <c:v>35.917466666666662</c:v>
                </c:pt>
                <c:pt idx="10156">
                  <c:v>35.921000000000006</c:v>
                </c:pt>
                <c:pt idx="10157">
                  <c:v>35.924533333333336</c:v>
                </c:pt>
                <c:pt idx="10158">
                  <c:v>35.928066666666673</c:v>
                </c:pt>
                <c:pt idx="10159">
                  <c:v>35.931616666666663</c:v>
                </c:pt>
                <c:pt idx="10160">
                  <c:v>35.935166666666667</c:v>
                </c:pt>
                <c:pt idx="10161">
                  <c:v>35.938716666666664</c:v>
                </c:pt>
                <c:pt idx="10162">
                  <c:v>35.942249999999994</c:v>
                </c:pt>
                <c:pt idx="10163">
                  <c:v>35.945783333333331</c:v>
                </c:pt>
                <c:pt idx="10164">
                  <c:v>35.949316666666661</c:v>
                </c:pt>
                <c:pt idx="10165">
                  <c:v>35.952866666666665</c:v>
                </c:pt>
                <c:pt idx="10166">
                  <c:v>35.956416666666669</c:v>
                </c:pt>
                <c:pt idx="10167">
                  <c:v>35.959933333333332</c:v>
                </c:pt>
                <c:pt idx="10168">
                  <c:v>35.963449999999995</c:v>
                </c:pt>
                <c:pt idx="10169">
                  <c:v>35.966966666666664</c:v>
                </c:pt>
                <c:pt idx="10170">
                  <c:v>35.970483333333327</c:v>
                </c:pt>
                <c:pt idx="10171">
                  <c:v>35.974000000000004</c:v>
                </c:pt>
                <c:pt idx="10172">
                  <c:v>35.977516666666666</c:v>
                </c:pt>
                <c:pt idx="10173">
                  <c:v>35.981049999999996</c:v>
                </c:pt>
                <c:pt idx="10174">
                  <c:v>35.984566666666666</c:v>
                </c:pt>
                <c:pt idx="10175">
                  <c:v>35.988083333333329</c:v>
                </c:pt>
                <c:pt idx="10176">
                  <c:v>35.991599999999998</c:v>
                </c:pt>
                <c:pt idx="10177">
                  <c:v>35.995116666666668</c:v>
                </c:pt>
                <c:pt idx="10178">
                  <c:v>35.998633333333338</c:v>
                </c:pt>
                <c:pt idx="10179">
                  <c:v>36.00215</c:v>
                </c:pt>
                <c:pt idx="10180">
                  <c:v>36.00566666666667</c:v>
                </c:pt>
                <c:pt idx="10181">
                  <c:v>36.0092</c:v>
                </c:pt>
                <c:pt idx="10182">
                  <c:v>36.012733333333337</c:v>
                </c:pt>
                <c:pt idx="10183">
                  <c:v>36.016283333333334</c:v>
                </c:pt>
                <c:pt idx="10184">
                  <c:v>36.019816666666664</c:v>
                </c:pt>
                <c:pt idx="10185">
                  <c:v>36.023366666666668</c:v>
                </c:pt>
                <c:pt idx="10186">
                  <c:v>36.026899999999998</c:v>
                </c:pt>
                <c:pt idx="10187">
                  <c:v>36.030450000000002</c:v>
                </c:pt>
                <c:pt idx="10188">
                  <c:v>36.033983333333339</c:v>
                </c:pt>
                <c:pt idx="10189">
                  <c:v>36.037533333333336</c:v>
                </c:pt>
                <c:pt idx="10190">
                  <c:v>36.041083333333333</c:v>
                </c:pt>
                <c:pt idx="10191">
                  <c:v>36.04461666666667</c:v>
                </c:pt>
                <c:pt idx="10192">
                  <c:v>36.048166666666667</c:v>
                </c:pt>
                <c:pt idx="10193">
                  <c:v>36.051716666666671</c:v>
                </c:pt>
                <c:pt idx="10194">
                  <c:v>36.055266666666661</c:v>
                </c:pt>
                <c:pt idx="10195">
                  <c:v>36.058816666666665</c:v>
                </c:pt>
                <c:pt idx="10196">
                  <c:v>36.062366666666669</c:v>
                </c:pt>
                <c:pt idx="10197">
                  <c:v>36.065933333333334</c:v>
                </c:pt>
                <c:pt idx="10198">
                  <c:v>36.069483333333331</c:v>
                </c:pt>
                <c:pt idx="10199">
                  <c:v>36.073</c:v>
                </c:pt>
                <c:pt idx="10200">
                  <c:v>36.076533333333337</c:v>
                </c:pt>
                <c:pt idx="10201">
                  <c:v>36.080066666666667</c:v>
                </c:pt>
                <c:pt idx="10202">
                  <c:v>36.083616666666664</c:v>
                </c:pt>
                <c:pt idx="10203">
                  <c:v>36.087149999999994</c:v>
                </c:pt>
                <c:pt idx="10204">
                  <c:v>36.090683333333331</c:v>
                </c:pt>
                <c:pt idx="10205">
                  <c:v>36.094216666666661</c:v>
                </c:pt>
                <c:pt idx="10206">
                  <c:v>36.097766666666665</c:v>
                </c:pt>
                <c:pt idx="10207">
                  <c:v>36.101316666666669</c:v>
                </c:pt>
                <c:pt idx="10208">
                  <c:v>36.104866666666666</c:v>
                </c:pt>
                <c:pt idx="10209">
                  <c:v>36.108399999999996</c:v>
                </c:pt>
                <c:pt idx="10210">
                  <c:v>36.111933333333333</c:v>
                </c:pt>
                <c:pt idx="10211">
                  <c:v>36.115466666666663</c:v>
                </c:pt>
                <c:pt idx="10212">
                  <c:v>36.119016666666667</c:v>
                </c:pt>
                <c:pt idx="10213">
                  <c:v>36.122566666666664</c:v>
                </c:pt>
                <c:pt idx="10214">
                  <c:v>36.126116666666668</c:v>
                </c:pt>
                <c:pt idx="10215">
                  <c:v>36.129649999999998</c:v>
                </c:pt>
                <c:pt idx="10216">
                  <c:v>36.133183333333335</c:v>
                </c:pt>
                <c:pt idx="10217">
                  <c:v>36.136716666666665</c:v>
                </c:pt>
                <c:pt idx="10218">
                  <c:v>36.140266666666669</c:v>
                </c:pt>
                <c:pt idx="10219">
                  <c:v>36.143816666666666</c:v>
                </c:pt>
                <c:pt idx="10220">
                  <c:v>36.14736666666667</c:v>
                </c:pt>
                <c:pt idx="10221">
                  <c:v>36.1509</c:v>
                </c:pt>
                <c:pt idx="10222">
                  <c:v>36.154433333333337</c:v>
                </c:pt>
                <c:pt idx="10223">
                  <c:v>36.157966666666667</c:v>
                </c:pt>
                <c:pt idx="10224">
                  <c:v>36.161516666666664</c:v>
                </c:pt>
                <c:pt idx="10225">
                  <c:v>36.165066666666668</c:v>
                </c:pt>
                <c:pt idx="10226">
                  <c:v>36.168616666666672</c:v>
                </c:pt>
                <c:pt idx="10227">
                  <c:v>36.172150000000002</c:v>
                </c:pt>
                <c:pt idx="10228">
                  <c:v>36.175683333333339</c:v>
                </c:pt>
                <c:pt idx="10229">
                  <c:v>36.179216666666669</c:v>
                </c:pt>
                <c:pt idx="10230">
                  <c:v>36.182766666666666</c:v>
                </c:pt>
                <c:pt idx="10231">
                  <c:v>36.18631666666667</c:v>
                </c:pt>
                <c:pt idx="10232">
                  <c:v>36.189866666666667</c:v>
                </c:pt>
                <c:pt idx="10233">
                  <c:v>36.193399999999997</c:v>
                </c:pt>
                <c:pt idx="10234">
                  <c:v>36.196950000000001</c:v>
                </c:pt>
                <c:pt idx="10235">
                  <c:v>36.200500000000005</c:v>
                </c:pt>
                <c:pt idx="10236">
                  <c:v>36.204050000000002</c:v>
                </c:pt>
                <c:pt idx="10237">
                  <c:v>36.207599999999999</c:v>
                </c:pt>
                <c:pt idx="10238">
                  <c:v>36.211166666666671</c:v>
                </c:pt>
                <c:pt idx="10239">
                  <c:v>36.214716666666661</c:v>
                </c:pt>
                <c:pt idx="10240">
                  <c:v>36.218266666666665</c:v>
                </c:pt>
                <c:pt idx="10241">
                  <c:v>36.221833333333329</c:v>
                </c:pt>
                <c:pt idx="10242">
                  <c:v>36.225383333333333</c:v>
                </c:pt>
                <c:pt idx="10243">
                  <c:v>36.22893333333333</c:v>
                </c:pt>
                <c:pt idx="10244">
                  <c:v>36.232499999999995</c:v>
                </c:pt>
                <c:pt idx="10245">
                  <c:v>36.236049999999999</c:v>
                </c:pt>
                <c:pt idx="10246">
                  <c:v>36.239600000000003</c:v>
                </c:pt>
                <c:pt idx="10247">
                  <c:v>36.243166666666667</c:v>
                </c:pt>
                <c:pt idx="10248">
                  <c:v>36.246716666666664</c:v>
                </c:pt>
                <c:pt idx="10249">
                  <c:v>36.250266666666668</c:v>
                </c:pt>
                <c:pt idx="10250">
                  <c:v>36.253833333333333</c:v>
                </c:pt>
                <c:pt idx="10251">
                  <c:v>36.257383333333337</c:v>
                </c:pt>
                <c:pt idx="10252">
                  <c:v>36.260933333333334</c:v>
                </c:pt>
                <c:pt idx="10253">
                  <c:v>36.264499999999998</c:v>
                </c:pt>
                <c:pt idx="10254">
                  <c:v>36.268050000000002</c:v>
                </c:pt>
                <c:pt idx="10255">
                  <c:v>36.271599999999999</c:v>
                </c:pt>
                <c:pt idx="10256">
                  <c:v>36.275133333333329</c:v>
                </c:pt>
                <c:pt idx="10257">
                  <c:v>36.278683333333333</c:v>
                </c:pt>
                <c:pt idx="10258">
                  <c:v>36.282216666666663</c:v>
                </c:pt>
                <c:pt idx="10259">
                  <c:v>36.285766666666667</c:v>
                </c:pt>
                <c:pt idx="10260">
                  <c:v>36.289300000000004</c:v>
                </c:pt>
                <c:pt idx="10261">
                  <c:v>36.292850000000001</c:v>
                </c:pt>
                <c:pt idx="10262">
                  <c:v>36.296416666666666</c:v>
                </c:pt>
                <c:pt idx="10263">
                  <c:v>36.29996666666667</c:v>
                </c:pt>
                <c:pt idx="10264">
                  <c:v>36.30351666666666</c:v>
                </c:pt>
                <c:pt idx="10265">
                  <c:v>36.307049999999997</c:v>
                </c:pt>
                <c:pt idx="10266">
                  <c:v>36.310583333333334</c:v>
                </c:pt>
                <c:pt idx="10267">
                  <c:v>36.314133333333331</c:v>
                </c:pt>
                <c:pt idx="10268">
                  <c:v>36.317666666666668</c:v>
                </c:pt>
                <c:pt idx="10269">
                  <c:v>36.321216666666672</c:v>
                </c:pt>
                <c:pt idx="10270">
                  <c:v>36.324733333333334</c:v>
                </c:pt>
                <c:pt idx="10271">
                  <c:v>36.328266666666664</c:v>
                </c:pt>
                <c:pt idx="10272">
                  <c:v>36.331800000000001</c:v>
                </c:pt>
                <c:pt idx="10273">
                  <c:v>36.335316666666671</c:v>
                </c:pt>
                <c:pt idx="10274">
                  <c:v>36.338850000000001</c:v>
                </c:pt>
                <c:pt idx="10275">
                  <c:v>36.342383333333338</c:v>
                </c:pt>
                <c:pt idx="10276">
                  <c:v>36.3459</c:v>
                </c:pt>
                <c:pt idx="10277">
                  <c:v>36.34943333333333</c:v>
                </c:pt>
                <c:pt idx="10278">
                  <c:v>36.352966666666667</c:v>
                </c:pt>
                <c:pt idx="10279">
                  <c:v>36.356483333333337</c:v>
                </c:pt>
                <c:pt idx="10280">
                  <c:v>36.36</c:v>
                </c:pt>
                <c:pt idx="10281">
                  <c:v>36.363516666666669</c:v>
                </c:pt>
                <c:pt idx="10282">
                  <c:v>36.367033333333332</c:v>
                </c:pt>
                <c:pt idx="10283">
                  <c:v>36.370550000000001</c:v>
                </c:pt>
                <c:pt idx="10284">
                  <c:v>36.374083333333338</c:v>
                </c:pt>
                <c:pt idx="10285">
                  <c:v>36.377600000000001</c:v>
                </c:pt>
                <c:pt idx="10286">
                  <c:v>36.381116666666671</c:v>
                </c:pt>
                <c:pt idx="10287">
                  <c:v>36.384666666666668</c:v>
                </c:pt>
                <c:pt idx="10288">
                  <c:v>36.388199999999998</c:v>
                </c:pt>
                <c:pt idx="10289">
                  <c:v>36.391733333333335</c:v>
                </c:pt>
                <c:pt idx="10290">
                  <c:v>36.395266666666664</c:v>
                </c:pt>
                <c:pt idx="10291">
                  <c:v>36.398816666666669</c:v>
                </c:pt>
                <c:pt idx="10292">
                  <c:v>36.402366666666666</c:v>
                </c:pt>
                <c:pt idx="10293">
                  <c:v>36.40591666666667</c:v>
                </c:pt>
                <c:pt idx="10294">
                  <c:v>36.40945</c:v>
                </c:pt>
                <c:pt idx="10295">
                  <c:v>36.412983333333337</c:v>
                </c:pt>
                <c:pt idx="10296">
                  <c:v>36.416516666666666</c:v>
                </c:pt>
                <c:pt idx="10297">
                  <c:v>36.420066666666671</c:v>
                </c:pt>
                <c:pt idx="10298">
                  <c:v>36.423616666666668</c:v>
                </c:pt>
                <c:pt idx="10299">
                  <c:v>36.427133333333337</c:v>
                </c:pt>
                <c:pt idx="10300">
                  <c:v>36.43065</c:v>
                </c:pt>
                <c:pt idx="10301">
                  <c:v>36.43416666666667</c:v>
                </c:pt>
                <c:pt idx="10302">
                  <c:v>36.437683333333332</c:v>
                </c:pt>
                <c:pt idx="10303">
                  <c:v>36.441200000000002</c:v>
                </c:pt>
                <c:pt idx="10304">
                  <c:v>36.444716666666665</c:v>
                </c:pt>
                <c:pt idx="10305">
                  <c:v>36.448250000000002</c:v>
                </c:pt>
                <c:pt idx="10306">
                  <c:v>36.451766666666671</c:v>
                </c:pt>
                <c:pt idx="10307">
                  <c:v>36.455283333333334</c:v>
                </c:pt>
                <c:pt idx="10308">
                  <c:v>36.458799999999997</c:v>
                </c:pt>
                <c:pt idx="10309">
                  <c:v>36.462316666666666</c:v>
                </c:pt>
                <c:pt idx="10310">
                  <c:v>36.465833333333329</c:v>
                </c:pt>
                <c:pt idx="10311">
                  <c:v>36.469349999999999</c:v>
                </c:pt>
                <c:pt idx="10312">
                  <c:v>36.472866666666661</c:v>
                </c:pt>
                <c:pt idx="10313">
                  <c:v>36.476399999999998</c:v>
                </c:pt>
                <c:pt idx="10314">
                  <c:v>36.479933333333328</c:v>
                </c:pt>
                <c:pt idx="10315">
                  <c:v>36.483466666666665</c:v>
                </c:pt>
                <c:pt idx="10316">
                  <c:v>36.486999999999995</c:v>
                </c:pt>
                <c:pt idx="10317">
                  <c:v>36.490549999999999</c:v>
                </c:pt>
                <c:pt idx="10318">
                  <c:v>36.494100000000003</c:v>
                </c:pt>
                <c:pt idx="10319">
                  <c:v>36.49765</c:v>
                </c:pt>
                <c:pt idx="10320">
                  <c:v>36.50118333333333</c:v>
                </c:pt>
                <c:pt idx="10321">
                  <c:v>36.504716666666667</c:v>
                </c:pt>
                <c:pt idx="10322">
                  <c:v>36.508249999999997</c:v>
                </c:pt>
                <c:pt idx="10323">
                  <c:v>36.511800000000001</c:v>
                </c:pt>
                <c:pt idx="10324">
                  <c:v>36.515349999999998</c:v>
                </c:pt>
                <c:pt idx="10325">
                  <c:v>36.518866666666668</c:v>
                </c:pt>
                <c:pt idx="10326">
                  <c:v>36.52238333333333</c:v>
                </c:pt>
                <c:pt idx="10327">
                  <c:v>36.5259</c:v>
                </c:pt>
                <c:pt idx="10328">
                  <c:v>36.529416666666663</c:v>
                </c:pt>
                <c:pt idx="10329">
                  <c:v>36.532933333333332</c:v>
                </c:pt>
                <c:pt idx="10330">
                  <c:v>36.536449999999995</c:v>
                </c:pt>
                <c:pt idx="10331">
                  <c:v>36.539983333333332</c:v>
                </c:pt>
                <c:pt idx="10332">
                  <c:v>36.543500000000002</c:v>
                </c:pt>
                <c:pt idx="10333">
                  <c:v>36.547016666666664</c:v>
                </c:pt>
                <c:pt idx="10334">
                  <c:v>36.550533333333334</c:v>
                </c:pt>
                <c:pt idx="10335">
                  <c:v>36.554049999999997</c:v>
                </c:pt>
                <c:pt idx="10336">
                  <c:v>36.557566666666666</c:v>
                </c:pt>
                <c:pt idx="10337">
                  <c:v>36.561083333333336</c:v>
                </c:pt>
                <c:pt idx="10338">
                  <c:v>36.564600000000006</c:v>
                </c:pt>
                <c:pt idx="10339">
                  <c:v>36.568133333333336</c:v>
                </c:pt>
                <c:pt idx="10340">
                  <c:v>36.571666666666673</c:v>
                </c:pt>
                <c:pt idx="10341">
                  <c:v>36.575200000000002</c:v>
                </c:pt>
                <c:pt idx="10342">
                  <c:v>36.578733333333339</c:v>
                </c:pt>
                <c:pt idx="10343">
                  <c:v>36.582283333333329</c:v>
                </c:pt>
                <c:pt idx="10344">
                  <c:v>36.585833333333333</c:v>
                </c:pt>
                <c:pt idx="10345">
                  <c:v>36.58938333333333</c:v>
                </c:pt>
                <c:pt idx="10346">
                  <c:v>36.59291666666666</c:v>
                </c:pt>
                <c:pt idx="10347">
                  <c:v>36.596449999999997</c:v>
                </c:pt>
                <c:pt idx="10348">
                  <c:v>36.599983333333327</c:v>
                </c:pt>
                <c:pt idx="10349">
                  <c:v>36.603533333333331</c:v>
                </c:pt>
                <c:pt idx="10350">
                  <c:v>36.607083333333335</c:v>
                </c:pt>
                <c:pt idx="10351">
                  <c:v>36.610599999999998</c:v>
                </c:pt>
                <c:pt idx="10352">
                  <c:v>36.614116666666668</c:v>
                </c:pt>
                <c:pt idx="10353">
                  <c:v>36.61763333333333</c:v>
                </c:pt>
                <c:pt idx="10354">
                  <c:v>36.621149999999993</c:v>
                </c:pt>
                <c:pt idx="10355">
                  <c:v>36.62466666666667</c:v>
                </c:pt>
                <c:pt idx="10356">
                  <c:v>36.628183333333332</c:v>
                </c:pt>
                <c:pt idx="10357">
                  <c:v>36.631716666666662</c:v>
                </c:pt>
                <c:pt idx="10358">
                  <c:v>36.635233333333332</c:v>
                </c:pt>
                <c:pt idx="10359">
                  <c:v>36.638749999999995</c:v>
                </c:pt>
                <c:pt idx="10360">
                  <c:v>36.642266666666664</c:v>
                </c:pt>
                <c:pt idx="10361">
                  <c:v>36.645783333333334</c:v>
                </c:pt>
                <c:pt idx="10362">
                  <c:v>36.649300000000004</c:v>
                </c:pt>
                <c:pt idx="10363">
                  <c:v>36.652816666666666</c:v>
                </c:pt>
                <c:pt idx="10364">
                  <c:v>36.656333333333336</c:v>
                </c:pt>
                <c:pt idx="10365">
                  <c:v>36.659866666666666</c:v>
                </c:pt>
                <c:pt idx="10366">
                  <c:v>36.663400000000003</c:v>
                </c:pt>
                <c:pt idx="10367">
                  <c:v>36.666933333333333</c:v>
                </c:pt>
                <c:pt idx="10368">
                  <c:v>36.67048333333333</c:v>
                </c:pt>
                <c:pt idx="10369">
                  <c:v>36.674033333333334</c:v>
                </c:pt>
                <c:pt idx="10370">
                  <c:v>36.677583333333338</c:v>
                </c:pt>
                <c:pt idx="10371">
                  <c:v>36.681133333333335</c:v>
                </c:pt>
                <c:pt idx="10372">
                  <c:v>36.684683333333332</c:v>
                </c:pt>
                <c:pt idx="10373">
                  <c:v>36.688233333333329</c:v>
                </c:pt>
                <c:pt idx="10374">
                  <c:v>36.691783333333333</c:v>
                </c:pt>
                <c:pt idx="10375">
                  <c:v>36.695349999999998</c:v>
                </c:pt>
                <c:pt idx="10376">
                  <c:v>36.698900000000002</c:v>
                </c:pt>
                <c:pt idx="10377">
                  <c:v>36.702449999999999</c:v>
                </c:pt>
                <c:pt idx="10378">
                  <c:v>36.706016666666663</c:v>
                </c:pt>
                <c:pt idx="10379">
                  <c:v>36.709566666666667</c:v>
                </c:pt>
                <c:pt idx="10380">
                  <c:v>36.713116666666664</c:v>
                </c:pt>
                <c:pt idx="10381">
                  <c:v>36.716683333333336</c:v>
                </c:pt>
                <c:pt idx="10382">
                  <c:v>36.720233333333333</c:v>
                </c:pt>
                <c:pt idx="10383">
                  <c:v>36.723783333333337</c:v>
                </c:pt>
                <c:pt idx="10384">
                  <c:v>36.727350000000001</c:v>
                </c:pt>
                <c:pt idx="10385">
                  <c:v>36.730899999999998</c:v>
                </c:pt>
                <c:pt idx="10386">
                  <c:v>36.734450000000002</c:v>
                </c:pt>
                <c:pt idx="10387">
                  <c:v>36.738016666666667</c:v>
                </c:pt>
                <c:pt idx="10388">
                  <c:v>36.741566666666671</c:v>
                </c:pt>
                <c:pt idx="10389">
                  <c:v>36.745116666666668</c:v>
                </c:pt>
                <c:pt idx="10390">
                  <c:v>36.748683333333332</c:v>
                </c:pt>
                <c:pt idx="10391">
                  <c:v>36.752233333333336</c:v>
                </c:pt>
                <c:pt idx="10392">
                  <c:v>36.755783333333333</c:v>
                </c:pt>
                <c:pt idx="10393">
                  <c:v>36.759350000000005</c:v>
                </c:pt>
                <c:pt idx="10394">
                  <c:v>36.762899999999995</c:v>
                </c:pt>
                <c:pt idx="10395">
                  <c:v>36.766449999999999</c:v>
                </c:pt>
                <c:pt idx="10396">
                  <c:v>36.77001666666667</c:v>
                </c:pt>
                <c:pt idx="10397">
                  <c:v>36.773566666666667</c:v>
                </c:pt>
                <c:pt idx="10398">
                  <c:v>36.777116666666664</c:v>
                </c:pt>
                <c:pt idx="10399">
                  <c:v>36.780683333333329</c:v>
                </c:pt>
                <c:pt idx="10400">
                  <c:v>36.784233333333333</c:v>
                </c:pt>
                <c:pt idx="10401">
                  <c:v>36.78778333333333</c:v>
                </c:pt>
                <c:pt idx="10402">
                  <c:v>36.791350000000001</c:v>
                </c:pt>
                <c:pt idx="10403">
                  <c:v>36.794899999999998</c:v>
                </c:pt>
                <c:pt idx="10404">
                  <c:v>36.798450000000003</c:v>
                </c:pt>
                <c:pt idx="10405">
                  <c:v>36.802016666666667</c:v>
                </c:pt>
                <c:pt idx="10406">
                  <c:v>36.805566666666664</c:v>
                </c:pt>
                <c:pt idx="10407">
                  <c:v>36.809116666666668</c:v>
                </c:pt>
                <c:pt idx="10408">
                  <c:v>36.812683333333332</c:v>
                </c:pt>
                <c:pt idx="10409">
                  <c:v>36.816233333333336</c:v>
                </c:pt>
                <c:pt idx="10410">
                  <c:v>36.819783333333334</c:v>
                </c:pt>
                <c:pt idx="10411">
                  <c:v>36.823316666666663</c:v>
                </c:pt>
                <c:pt idx="10412">
                  <c:v>36.826866666666668</c:v>
                </c:pt>
                <c:pt idx="10413">
                  <c:v>36.830416666666665</c:v>
                </c:pt>
                <c:pt idx="10414">
                  <c:v>36.833966666666669</c:v>
                </c:pt>
                <c:pt idx="10415">
                  <c:v>36.837499999999999</c:v>
                </c:pt>
                <c:pt idx="10416">
                  <c:v>36.841033333333336</c:v>
                </c:pt>
                <c:pt idx="10417">
                  <c:v>36.844549999999998</c:v>
                </c:pt>
                <c:pt idx="10418">
                  <c:v>36.848083333333335</c:v>
                </c:pt>
                <c:pt idx="10419">
                  <c:v>36.851616666666672</c:v>
                </c:pt>
                <c:pt idx="10420">
                  <c:v>36.855150000000002</c:v>
                </c:pt>
                <c:pt idx="10421">
                  <c:v>36.858666666666664</c:v>
                </c:pt>
                <c:pt idx="10422">
                  <c:v>36.862200000000001</c:v>
                </c:pt>
                <c:pt idx="10423">
                  <c:v>36.865733333333331</c:v>
                </c:pt>
                <c:pt idx="10424">
                  <c:v>36.869250000000001</c:v>
                </c:pt>
                <c:pt idx="10425">
                  <c:v>36.872783333333338</c:v>
                </c:pt>
                <c:pt idx="10426">
                  <c:v>36.876300000000001</c:v>
                </c:pt>
                <c:pt idx="10427">
                  <c:v>36.87983333333333</c:v>
                </c:pt>
                <c:pt idx="10428">
                  <c:v>36.883366666666667</c:v>
                </c:pt>
                <c:pt idx="10429">
                  <c:v>36.886883333333337</c:v>
                </c:pt>
                <c:pt idx="10430">
                  <c:v>36.890433333333334</c:v>
                </c:pt>
                <c:pt idx="10431">
                  <c:v>36.893950000000004</c:v>
                </c:pt>
                <c:pt idx="10432">
                  <c:v>36.897483333333334</c:v>
                </c:pt>
                <c:pt idx="10433">
                  <c:v>36.901016666666671</c:v>
                </c:pt>
                <c:pt idx="10434">
                  <c:v>36.90455</c:v>
                </c:pt>
                <c:pt idx="10435">
                  <c:v>36.908099999999997</c:v>
                </c:pt>
                <c:pt idx="10436">
                  <c:v>36.911650000000002</c:v>
                </c:pt>
                <c:pt idx="10437">
                  <c:v>36.915166666666664</c:v>
                </c:pt>
                <c:pt idx="10438">
                  <c:v>36.918716666666668</c:v>
                </c:pt>
                <c:pt idx="10439">
                  <c:v>36.922266666666665</c:v>
                </c:pt>
                <c:pt idx="10440">
                  <c:v>36.925833333333337</c:v>
                </c:pt>
                <c:pt idx="10441">
                  <c:v>36.929383333333334</c:v>
                </c:pt>
                <c:pt idx="10442">
                  <c:v>36.932933333333338</c:v>
                </c:pt>
                <c:pt idx="10443">
                  <c:v>36.936466666666668</c:v>
                </c:pt>
                <c:pt idx="10444">
                  <c:v>36.940000000000005</c:v>
                </c:pt>
                <c:pt idx="10445">
                  <c:v>36.943533333333335</c:v>
                </c:pt>
                <c:pt idx="10446">
                  <c:v>36.947083333333332</c:v>
                </c:pt>
                <c:pt idx="10447">
                  <c:v>36.950633333333336</c:v>
                </c:pt>
                <c:pt idx="10448">
                  <c:v>36.95418333333334</c:v>
                </c:pt>
                <c:pt idx="10449">
                  <c:v>36.95771666666667</c:v>
                </c:pt>
                <c:pt idx="10450">
                  <c:v>36.96125</c:v>
                </c:pt>
                <c:pt idx="10451">
                  <c:v>36.964783333333337</c:v>
                </c:pt>
                <c:pt idx="10452">
                  <c:v>36.968333333333334</c:v>
                </c:pt>
                <c:pt idx="10453">
                  <c:v>36.971883333333338</c:v>
                </c:pt>
                <c:pt idx="10454">
                  <c:v>36.9754</c:v>
                </c:pt>
                <c:pt idx="10455">
                  <c:v>36.97891666666667</c:v>
                </c:pt>
                <c:pt idx="10456">
                  <c:v>36.982433333333333</c:v>
                </c:pt>
                <c:pt idx="10457">
                  <c:v>36.985950000000003</c:v>
                </c:pt>
                <c:pt idx="10458">
                  <c:v>36.989466666666665</c:v>
                </c:pt>
                <c:pt idx="10459">
                  <c:v>36.992983333333335</c:v>
                </c:pt>
                <c:pt idx="10460">
                  <c:v>36.996516666666672</c:v>
                </c:pt>
                <c:pt idx="10461">
                  <c:v>37.000033333333334</c:v>
                </c:pt>
                <c:pt idx="10462">
                  <c:v>37.003550000000004</c:v>
                </c:pt>
                <c:pt idx="10463">
                  <c:v>37.007066666666667</c:v>
                </c:pt>
                <c:pt idx="10464">
                  <c:v>37.010583333333336</c:v>
                </c:pt>
                <c:pt idx="10465">
                  <c:v>37.014099999999999</c:v>
                </c:pt>
                <c:pt idx="10466">
                  <c:v>37.017616666666662</c:v>
                </c:pt>
                <c:pt idx="10467">
                  <c:v>37.021133333333331</c:v>
                </c:pt>
                <c:pt idx="10468">
                  <c:v>37.024666666666668</c:v>
                </c:pt>
                <c:pt idx="10469">
                  <c:v>37.028199999999998</c:v>
                </c:pt>
                <c:pt idx="10470">
                  <c:v>37.031733333333335</c:v>
                </c:pt>
                <c:pt idx="10471">
                  <c:v>37.035266666666665</c:v>
                </c:pt>
                <c:pt idx="10472">
                  <c:v>37.038816666666669</c:v>
                </c:pt>
                <c:pt idx="10473">
                  <c:v>37.042366666666666</c:v>
                </c:pt>
                <c:pt idx="10474">
                  <c:v>37.04591666666667</c:v>
                </c:pt>
                <c:pt idx="10475">
                  <c:v>37.04945</c:v>
                </c:pt>
                <c:pt idx="10476">
                  <c:v>37.052983333333337</c:v>
                </c:pt>
                <c:pt idx="10477">
                  <c:v>37.056516666666667</c:v>
                </c:pt>
                <c:pt idx="10478">
                  <c:v>37.060066666666664</c:v>
                </c:pt>
                <c:pt idx="10479">
                  <c:v>37.063616666666668</c:v>
                </c:pt>
                <c:pt idx="10480">
                  <c:v>37.067133333333331</c:v>
                </c:pt>
                <c:pt idx="10481">
                  <c:v>37.070650000000001</c:v>
                </c:pt>
                <c:pt idx="10482">
                  <c:v>37.074166666666663</c:v>
                </c:pt>
                <c:pt idx="10483">
                  <c:v>37.077683333333333</c:v>
                </c:pt>
                <c:pt idx="10484">
                  <c:v>37.081199999999995</c:v>
                </c:pt>
                <c:pt idx="10485">
                  <c:v>37.084716666666665</c:v>
                </c:pt>
                <c:pt idx="10486">
                  <c:v>37.088250000000002</c:v>
                </c:pt>
                <c:pt idx="10487">
                  <c:v>37.091766666666665</c:v>
                </c:pt>
                <c:pt idx="10488">
                  <c:v>37.095283333333334</c:v>
                </c:pt>
                <c:pt idx="10489">
                  <c:v>37.098799999999997</c:v>
                </c:pt>
                <c:pt idx="10490">
                  <c:v>37.102316666666667</c:v>
                </c:pt>
                <c:pt idx="10491">
                  <c:v>37.105833333333329</c:v>
                </c:pt>
                <c:pt idx="10492">
                  <c:v>37.109349999999999</c:v>
                </c:pt>
                <c:pt idx="10493">
                  <c:v>37.112866666666669</c:v>
                </c:pt>
                <c:pt idx="10494">
                  <c:v>37.116399999999999</c:v>
                </c:pt>
                <c:pt idx="10495">
                  <c:v>37.119933333333329</c:v>
                </c:pt>
                <c:pt idx="10496">
                  <c:v>37.123466666666666</c:v>
                </c:pt>
                <c:pt idx="10497">
                  <c:v>37.126999999999995</c:v>
                </c:pt>
                <c:pt idx="10498">
                  <c:v>37.130549999999999</c:v>
                </c:pt>
                <c:pt idx="10499">
                  <c:v>37.134099999999997</c:v>
                </c:pt>
                <c:pt idx="10500">
                  <c:v>37.137650000000001</c:v>
                </c:pt>
                <c:pt idx="10501">
                  <c:v>37.141183333333331</c:v>
                </c:pt>
                <c:pt idx="10502">
                  <c:v>37.144716666666667</c:v>
                </c:pt>
                <c:pt idx="10503">
                  <c:v>37.148249999999997</c:v>
                </c:pt>
                <c:pt idx="10504">
                  <c:v>37.151800000000001</c:v>
                </c:pt>
                <c:pt idx="10505">
                  <c:v>37.155349999999999</c:v>
                </c:pt>
                <c:pt idx="10506">
                  <c:v>37.158866666666668</c:v>
                </c:pt>
                <c:pt idx="10507">
                  <c:v>37.162383333333331</c:v>
                </c:pt>
                <c:pt idx="10508">
                  <c:v>37.165900000000001</c:v>
                </c:pt>
                <c:pt idx="10509">
                  <c:v>37.169416666666663</c:v>
                </c:pt>
                <c:pt idx="10510">
                  <c:v>37.17293333333334</c:v>
                </c:pt>
                <c:pt idx="10511">
                  <c:v>37.176450000000003</c:v>
                </c:pt>
                <c:pt idx="10512">
                  <c:v>37.179983333333332</c:v>
                </c:pt>
                <c:pt idx="10513">
                  <c:v>37.183500000000002</c:v>
                </c:pt>
                <c:pt idx="10514">
                  <c:v>37.187016666666665</c:v>
                </c:pt>
                <c:pt idx="10515">
                  <c:v>37.190533333333327</c:v>
                </c:pt>
                <c:pt idx="10516">
                  <c:v>37.194049999999997</c:v>
                </c:pt>
                <c:pt idx="10517">
                  <c:v>37.197566666666667</c:v>
                </c:pt>
                <c:pt idx="10518">
                  <c:v>37.201083333333337</c:v>
                </c:pt>
                <c:pt idx="10519">
                  <c:v>37.204599999999999</c:v>
                </c:pt>
                <c:pt idx="10520">
                  <c:v>37.208133333333329</c:v>
                </c:pt>
                <c:pt idx="10521">
                  <c:v>37.211666666666666</c:v>
                </c:pt>
                <c:pt idx="10522">
                  <c:v>37.215199999999996</c:v>
                </c:pt>
                <c:pt idx="10523">
                  <c:v>37.21875</c:v>
                </c:pt>
                <c:pt idx="10524">
                  <c:v>37.22228333333333</c:v>
                </c:pt>
                <c:pt idx="10525">
                  <c:v>37.225833333333334</c:v>
                </c:pt>
                <c:pt idx="10526">
                  <c:v>37.229383333333331</c:v>
                </c:pt>
                <c:pt idx="10527">
                  <c:v>37.232949999999995</c:v>
                </c:pt>
                <c:pt idx="10528">
                  <c:v>37.236499999999999</c:v>
                </c:pt>
                <c:pt idx="10529">
                  <c:v>37.240049999999997</c:v>
                </c:pt>
                <c:pt idx="10530">
                  <c:v>37.243583333333326</c:v>
                </c:pt>
                <c:pt idx="10531">
                  <c:v>37.24711666666667</c:v>
                </c:pt>
                <c:pt idx="10532">
                  <c:v>37.25065</c:v>
                </c:pt>
                <c:pt idx="10533">
                  <c:v>37.254199999999997</c:v>
                </c:pt>
                <c:pt idx="10534">
                  <c:v>37.257750000000001</c:v>
                </c:pt>
                <c:pt idx="10535">
                  <c:v>37.261299999999999</c:v>
                </c:pt>
                <c:pt idx="10536">
                  <c:v>37.264866666666663</c:v>
                </c:pt>
                <c:pt idx="10537">
                  <c:v>37.268416666666667</c:v>
                </c:pt>
                <c:pt idx="10538">
                  <c:v>37.271966666666671</c:v>
                </c:pt>
                <c:pt idx="10539">
                  <c:v>37.275533333333335</c:v>
                </c:pt>
                <c:pt idx="10540">
                  <c:v>37.279083333333332</c:v>
                </c:pt>
                <c:pt idx="10541">
                  <c:v>37.282633333333337</c:v>
                </c:pt>
                <c:pt idx="10542">
                  <c:v>37.286200000000001</c:v>
                </c:pt>
                <c:pt idx="10543">
                  <c:v>37.289750000000005</c:v>
                </c:pt>
                <c:pt idx="10544">
                  <c:v>37.293300000000002</c:v>
                </c:pt>
                <c:pt idx="10545">
                  <c:v>37.296866666666666</c:v>
                </c:pt>
                <c:pt idx="10546">
                  <c:v>37.300416666666671</c:v>
                </c:pt>
                <c:pt idx="10547">
                  <c:v>37.303966666666661</c:v>
                </c:pt>
                <c:pt idx="10548">
                  <c:v>37.307533333333339</c:v>
                </c:pt>
                <c:pt idx="10549">
                  <c:v>37.311083333333336</c:v>
                </c:pt>
                <c:pt idx="10550">
                  <c:v>37.314633333333333</c:v>
                </c:pt>
                <c:pt idx="10551">
                  <c:v>37.318200000000004</c:v>
                </c:pt>
                <c:pt idx="10552">
                  <c:v>37.321749999999994</c:v>
                </c:pt>
                <c:pt idx="10553">
                  <c:v>37.325299999999999</c:v>
                </c:pt>
                <c:pt idx="10554">
                  <c:v>37.328866666666663</c:v>
                </c:pt>
                <c:pt idx="10555">
                  <c:v>37.332416666666667</c:v>
                </c:pt>
                <c:pt idx="10556">
                  <c:v>37.335966666666664</c:v>
                </c:pt>
                <c:pt idx="10557">
                  <c:v>37.339533333333328</c:v>
                </c:pt>
                <c:pt idx="10558">
                  <c:v>37.343083333333333</c:v>
                </c:pt>
                <c:pt idx="10559">
                  <c:v>37.34663333333333</c:v>
                </c:pt>
                <c:pt idx="10560">
                  <c:v>37.350200000000001</c:v>
                </c:pt>
                <c:pt idx="10561">
                  <c:v>37.353749999999998</c:v>
                </c:pt>
                <c:pt idx="10562">
                  <c:v>37.357300000000002</c:v>
                </c:pt>
                <c:pt idx="10563">
                  <c:v>37.360866666666666</c:v>
                </c:pt>
                <c:pt idx="10564">
                  <c:v>37.364416666666664</c:v>
                </c:pt>
                <c:pt idx="10565">
                  <c:v>37.367966666666668</c:v>
                </c:pt>
                <c:pt idx="10566">
                  <c:v>37.371533333333332</c:v>
                </c:pt>
                <c:pt idx="10567">
                  <c:v>37.375083333333336</c:v>
                </c:pt>
                <c:pt idx="10568">
                  <c:v>37.378633333333333</c:v>
                </c:pt>
                <c:pt idx="10569">
                  <c:v>37.382150000000003</c:v>
                </c:pt>
                <c:pt idx="10570">
                  <c:v>37.385683333333333</c:v>
                </c:pt>
                <c:pt idx="10571">
                  <c:v>37.38921666666667</c:v>
                </c:pt>
                <c:pt idx="10572">
                  <c:v>37.392749999999999</c:v>
                </c:pt>
                <c:pt idx="10573">
                  <c:v>37.396283333333336</c:v>
                </c:pt>
                <c:pt idx="10574">
                  <c:v>37.399816666666666</c:v>
                </c:pt>
                <c:pt idx="10575">
                  <c:v>37.40336666666667</c:v>
                </c:pt>
                <c:pt idx="10576">
                  <c:v>37.406916666666667</c:v>
                </c:pt>
                <c:pt idx="10577">
                  <c:v>37.410433333333337</c:v>
                </c:pt>
                <c:pt idx="10578">
                  <c:v>37.413966666666667</c:v>
                </c:pt>
                <c:pt idx="10579">
                  <c:v>37.417500000000004</c:v>
                </c:pt>
                <c:pt idx="10580">
                  <c:v>37.421050000000001</c:v>
                </c:pt>
                <c:pt idx="10581">
                  <c:v>37.424566666666671</c:v>
                </c:pt>
                <c:pt idx="10582">
                  <c:v>37.428100000000001</c:v>
                </c:pt>
                <c:pt idx="10583">
                  <c:v>37.431633333333338</c:v>
                </c:pt>
                <c:pt idx="10584">
                  <c:v>37.43515</c:v>
                </c:pt>
                <c:pt idx="10585">
                  <c:v>37.438700000000004</c:v>
                </c:pt>
                <c:pt idx="10586">
                  <c:v>37.442216666666667</c:v>
                </c:pt>
                <c:pt idx="10587">
                  <c:v>37.445733333333337</c:v>
                </c:pt>
                <c:pt idx="10588">
                  <c:v>37.449283333333334</c:v>
                </c:pt>
                <c:pt idx="10589">
                  <c:v>37.452800000000003</c:v>
                </c:pt>
                <c:pt idx="10590">
                  <c:v>37.456333333333333</c:v>
                </c:pt>
                <c:pt idx="10591">
                  <c:v>37.45986666666667</c:v>
                </c:pt>
                <c:pt idx="10592">
                  <c:v>37.4634</c:v>
                </c:pt>
                <c:pt idx="10593">
                  <c:v>37.466933333333337</c:v>
                </c:pt>
                <c:pt idx="10594">
                  <c:v>37.470483333333327</c:v>
                </c:pt>
                <c:pt idx="10595">
                  <c:v>37.474033333333331</c:v>
                </c:pt>
                <c:pt idx="10596">
                  <c:v>37.477566666666668</c:v>
                </c:pt>
                <c:pt idx="10597">
                  <c:v>37.481116666666672</c:v>
                </c:pt>
                <c:pt idx="10598">
                  <c:v>37.484683333333336</c:v>
                </c:pt>
                <c:pt idx="10599">
                  <c:v>37.488233333333334</c:v>
                </c:pt>
                <c:pt idx="10600">
                  <c:v>37.491783333333338</c:v>
                </c:pt>
                <c:pt idx="10601">
                  <c:v>37.495316666666668</c:v>
                </c:pt>
                <c:pt idx="10602">
                  <c:v>37.498849999999997</c:v>
                </c:pt>
                <c:pt idx="10603">
                  <c:v>37.502383333333334</c:v>
                </c:pt>
                <c:pt idx="10604">
                  <c:v>37.505933333333338</c:v>
                </c:pt>
                <c:pt idx="10605">
                  <c:v>37.509483333333336</c:v>
                </c:pt>
                <c:pt idx="10606">
                  <c:v>37.513000000000005</c:v>
                </c:pt>
                <c:pt idx="10607">
                  <c:v>37.516516666666668</c:v>
                </c:pt>
                <c:pt idx="10608">
                  <c:v>37.520033333333338</c:v>
                </c:pt>
                <c:pt idx="10609">
                  <c:v>37.52355</c:v>
                </c:pt>
                <c:pt idx="10610">
                  <c:v>37.527066666666663</c:v>
                </c:pt>
                <c:pt idx="10611">
                  <c:v>37.530583333333333</c:v>
                </c:pt>
                <c:pt idx="10612">
                  <c:v>37.534116666666669</c:v>
                </c:pt>
                <c:pt idx="10613">
                  <c:v>37.537633333333332</c:v>
                </c:pt>
                <c:pt idx="10614">
                  <c:v>37.541150000000002</c:v>
                </c:pt>
                <c:pt idx="10615">
                  <c:v>37.544666666666664</c:v>
                </c:pt>
                <c:pt idx="10616">
                  <c:v>37.548183333333334</c:v>
                </c:pt>
                <c:pt idx="10617">
                  <c:v>37.551699999999997</c:v>
                </c:pt>
                <c:pt idx="10618">
                  <c:v>37.555216666666666</c:v>
                </c:pt>
                <c:pt idx="10619">
                  <c:v>37.558733333333329</c:v>
                </c:pt>
                <c:pt idx="10620">
                  <c:v>37.562266666666666</c:v>
                </c:pt>
                <c:pt idx="10621">
                  <c:v>37.565799999999996</c:v>
                </c:pt>
                <c:pt idx="10622">
                  <c:v>37.569333333333333</c:v>
                </c:pt>
                <c:pt idx="10623">
                  <c:v>37.572866666666663</c:v>
                </c:pt>
                <c:pt idx="10624">
                  <c:v>37.576416666666667</c:v>
                </c:pt>
                <c:pt idx="10625">
                  <c:v>37.579966666666664</c:v>
                </c:pt>
                <c:pt idx="10626">
                  <c:v>37.583516666666668</c:v>
                </c:pt>
                <c:pt idx="10627">
                  <c:v>37.587049999999998</c:v>
                </c:pt>
                <c:pt idx="10628">
                  <c:v>37.590583333333335</c:v>
                </c:pt>
                <c:pt idx="10629">
                  <c:v>37.594116666666665</c:v>
                </c:pt>
                <c:pt idx="10630">
                  <c:v>37.597666666666669</c:v>
                </c:pt>
                <c:pt idx="10631">
                  <c:v>37.601216666666666</c:v>
                </c:pt>
                <c:pt idx="10632">
                  <c:v>37.604733333333336</c:v>
                </c:pt>
                <c:pt idx="10633">
                  <c:v>37.608249999999998</c:v>
                </c:pt>
                <c:pt idx="10634">
                  <c:v>37.611766666666668</c:v>
                </c:pt>
                <c:pt idx="10635">
                  <c:v>37.615283333333331</c:v>
                </c:pt>
                <c:pt idx="10636">
                  <c:v>37.6188</c:v>
                </c:pt>
                <c:pt idx="10637">
                  <c:v>37.622316666666663</c:v>
                </c:pt>
                <c:pt idx="10638">
                  <c:v>37.62585</c:v>
                </c:pt>
                <c:pt idx="10639">
                  <c:v>37.62936666666667</c:v>
                </c:pt>
                <c:pt idx="10640">
                  <c:v>37.632883333333332</c:v>
                </c:pt>
                <c:pt idx="10641">
                  <c:v>37.636400000000002</c:v>
                </c:pt>
                <c:pt idx="10642">
                  <c:v>37.639916666666664</c:v>
                </c:pt>
                <c:pt idx="10643">
                  <c:v>37.643433333333334</c:v>
                </c:pt>
                <c:pt idx="10644">
                  <c:v>37.646949999999997</c:v>
                </c:pt>
                <c:pt idx="10645">
                  <c:v>37.650466666666667</c:v>
                </c:pt>
                <c:pt idx="10646">
                  <c:v>37.653999999999996</c:v>
                </c:pt>
                <c:pt idx="10647">
                  <c:v>37.65753333333334</c:v>
                </c:pt>
                <c:pt idx="10648">
                  <c:v>37.66106666666667</c:v>
                </c:pt>
                <c:pt idx="10649">
                  <c:v>37.6646</c:v>
                </c:pt>
                <c:pt idx="10650">
                  <c:v>37.668149999999997</c:v>
                </c:pt>
                <c:pt idx="10651">
                  <c:v>37.671700000000001</c:v>
                </c:pt>
                <c:pt idx="10652">
                  <c:v>37.675249999999998</c:v>
                </c:pt>
                <c:pt idx="10653">
                  <c:v>37.678783333333328</c:v>
                </c:pt>
                <c:pt idx="10654">
                  <c:v>37.682316666666665</c:v>
                </c:pt>
                <c:pt idx="10655">
                  <c:v>37.685849999999995</c:v>
                </c:pt>
                <c:pt idx="10656">
                  <c:v>37.689399999999999</c:v>
                </c:pt>
                <c:pt idx="10657">
                  <c:v>37.692950000000003</c:v>
                </c:pt>
                <c:pt idx="10658">
                  <c:v>37.696466666666666</c:v>
                </c:pt>
                <c:pt idx="10659">
                  <c:v>37.699983333333329</c:v>
                </c:pt>
                <c:pt idx="10660">
                  <c:v>37.703499999999998</c:v>
                </c:pt>
                <c:pt idx="10661">
                  <c:v>37.707016666666661</c:v>
                </c:pt>
                <c:pt idx="10662">
                  <c:v>37.710533333333338</c:v>
                </c:pt>
                <c:pt idx="10663">
                  <c:v>37.71405</c:v>
                </c:pt>
                <c:pt idx="10664">
                  <c:v>37.71758333333333</c:v>
                </c:pt>
                <c:pt idx="10665">
                  <c:v>37.7211</c:v>
                </c:pt>
                <c:pt idx="10666">
                  <c:v>37.724616666666662</c:v>
                </c:pt>
                <c:pt idx="10667">
                  <c:v>37.728133333333332</c:v>
                </c:pt>
                <c:pt idx="10668">
                  <c:v>37.731649999999995</c:v>
                </c:pt>
                <c:pt idx="10669">
                  <c:v>37.735166666666672</c:v>
                </c:pt>
                <c:pt idx="10670">
                  <c:v>37.738683333333334</c:v>
                </c:pt>
                <c:pt idx="10671">
                  <c:v>37.742200000000004</c:v>
                </c:pt>
                <c:pt idx="10672">
                  <c:v>37.745733333333334</c:v>
                </c:pt>
                <c:pt idx="10673">
                  <c:v>37.749266666666671</c:v>
                </c:pt>
                <c:pt idx="10674">
                  <c:v>37.752800000000001</c:v>
                </c:pt>
                <c:pt idx="10675">
                  <c:v>37.756333333333338</c:v>
                </c:pt>
                <c:pt idx="10676">
                  <c:v>37.759883333333327</c:v>
                </c:pt>
                <c:pt idx="10677">
                  <c:v>37.763433333333332</c:v>
                </c:pt>
                <c:pt idx="10678">
                  <c:v>37.766983333333329</c:v>
                </c:pt>
                <c:pt idx="10679">
                  <c:v>37.770516666666673</c:v>
                </c:pt>
                <c:pt idx="10680">
                  <c:v>37.774066666666663</c:v>
                </c:pt>
                <c:pt idx="10681">
                  <c:v>37.7776</c:v>
                </c:pt>
                <c:pt idx="10682">
                  <c:v>37.781150000000004</c:v>
                </c:pt>
                <c:pt idx="10683">
                  <c:v>37.784700000000001</c:v>
                </c:pt>
                <c:pt idx="10684">
                  <c:v>37.788249999999998</c:v>
                </c:pt>
                <c:pt idx="10685">
                  <c:v>37.791799999999995</c:v>
                </c:pt>
                <c:pt idx="10686">
                  <c:v>37.795349999999999</c:v>
                </c:pt>
                <c:pt idx="10687">
                  <c:v>37.798900000000003</c:v>
                </c:pt>
                <c:pt idx="10688">
                  <c:v>37.802466666666668</c:v>
                </c:pt>
                <c:pt idx="10689">
                  <c:v>37.806016666666665</c:v>
                </c:pt>
                <c:pt idx="10690">
                  <c:v>37.809566666666669</c:v>
                </c:pt>
                <c:pt idx="10691">
                  <c:v>37.813133333333333</c:v>
                </c:pt>
                <c:pt idx="10692">
                  <c:v>37.816683333333337</c:v>
                </c:pt>
                <c:pt idx="10693">
                  <c:v>37.820233333333334</c:v>
                </c:pt>
                <c:pt idx="10694">
                  <c:v>37.823799999999999</c:v>
                </c:pt>
                <c:pt idx="10695">
                  <c:v>37.827350000000003</c:v>
                </c:pt>
                <c:pt idx="10696">
                  <c:v>37.8309</c:v>
                </c:pt>
                <c:pt idx="10697">
                  <c:v>37.834466666666671</c:v>
                </c:pt>
                <c:pt idx="10698">
                  <c:v>37.838016666666668</c:v>
                </c:pt>
                <c:pt idx="10699">
                  <c:v>37.841566666666672</c:v>
                </c:pt>
                <c:pt idx="10700">
                  <c:v>37.845133333333337</c:v>
                </c:pt>
                <c:pt idx="10701">
                  <c:v>37.848683333333334</c:v>
                </c:pt>
                <c:pt idx="10702">
                  <c:v>37.852233333333331</c:v>
                </c:pt>
                <c:pt idx="10703">
                  <c:v>37.855800000000002</c:v>
                </c:pt>
                <c:pt idx="10704">
                  <c:v>37.859349999999999</c:v>
                </c:pt>
                <c:pt idx="10705">
                  <c:v>37.862899999999996</c:v>
                </c:pt>
                <c:pt idx="10706">
                  <c:v>37.866466666666661</c:v>
                </c:pt>
                <c:pt idx="10707">
                  <c:v>37.870016666666665</c:v>
                </c:pt>
                <c:pt idx="10708">
                  <c:v>37.873566666666669</c:v>
                </c:pt>
                <c:pt idx="10709">
                  <c:v>37.877133333333333</c:v>
                </c:pt>
                <c:pt idx="10710">
                  <c:v>37.88068333333333</c:v>
                </c:pt>
                <c:pt idx="10711">
                  <c:v>37.884233333333334</c:v>
                </c:pt>
                <c:pt idx="10712">
                  <c:v>37.887799999999999</c:v>
                </c:pt>
                <c:pt idx="10713">
                  <c:v>37.891350000000003</c:v>
                </c:pt>
                <c:pt idx="10714">
                  <c:v>37.8949</c:v>
                </c:pt>
                <c:pt idx="10715">
                  <c:v>37.898466666666664</c:v>
                </c:pt>
                <c:pt idx="10716">
                  <c:v>37.902016666666668</c:v>
                </c:pt>
                <c:pt idx="10717">
                  <c:v>37.905566666666665</c:v>
                </c:pt>
                <c:pt idx="10718">
                  <c:v>37.90913333333333</c:v>
                </c:pt>
                <c:pt idx="10719">
                  <c:v>37.912683333333334</c:v>
                </c:pt>
                <c:pt idx="10720">
                  <c:v>37.916233333333338</c:v>
                </c:pt>
                <c:pt idx="10721">
                  <c:v>37.919800000000002</c:v>
                </c:pt>
                <c:pt idx="10722">
                  <c:v>37.923349999999999</c:v>
                </c:pt>
                <c:pt idx="10723">
                  <c:v>37.926900000000003</c:v>
                </c:pt>
                <c:pt idx="10724">
                  <c:v>37.930466666666668</c:v>
                </c:pt>
                <c:pt idx="10725">
                  <c:v>37.934016666666672</c:v>
                </c:pt>
                <c:pt idx="10726">
                  <c:v>37.937566666666662</c:v>
                </c:pt>
                <c:pt idx="10727">
                  <c:v>37.941133333333333</c:v>
                </c:pt>
                <c:pt idx="10728">
                  <c:v>37.944683333333337</c:v>
                </c:pt>
                <c:pt idx="10729">
                  <c:v>37.948233333333327</c:v>
                </c:pt>
                <c:pt idx="10730">
                  <c:v>37.951800000000006</c:v>
                </c:pt>
                <c:pt idx="10731">
                  <c:v>37.955349999999996</c:v>
                </c:pt>
                <c:pt idx="10732">
                  <c:v>37.9589</c:v>
                </c:pt>
                <c:pt idx="10733">
                  <c:v>37.962466666666664</c:v>
                </c:pt>
                <c:pt idx="10734">
                  <c:v>37.966016666666661</c:v>
                </c:pt>
                <c:pt idx="10735">
                  <c:v>37.969566666666665</c:v>
                </c:pt>
                <c:pt idx="10736">
                  <c:v>37.97313333333333</c:v>
                </c:pt>
                <c:pt idx="10737">
                  <c:v>37.976683333333334</c:v>
                </c:pt>
                <c:pt idx="10738">
                  <c:v>37.980233333333331</c:v>
                </c:pt>
                <c:pt idx="10739">
                  <c:v>37.983799999999995</c:v>
                </c:pt>
                <c:pt idx="10740">
                  <c:v>37.987349999999999</c:v>
                </c:pt>
                <c:pt idx="10741">
                  <c:v>37.990900000000003</c:v>
                </c:pt>
                <c:pt idx="10742">
                  <c:v>37.994466666666668</c:v>
                </c:pt>
                <c:pt idx="10743">
                  <c:v>37.998016666666665</c:v>
                </c:pt>
                <c:pt idx="10744">
                  <c:v>38.001533333333334</c:v>
                </c:pt>
                <c:pt idx="10745">
                  <c:v>38.005066666666671</c:v>
                </c:pt>
                <c:pt idx="10746">
                  <c:v>38.008600000000001</c:v>
                </c:pt>
                <c:pt idx="10747">
                  <c:v>38.012149999999998</c:v>
                </c:pt>
                <c:pt idx="10748">
                  <c:v>38.015683333333328</c:v>
                </c:pt>
                <c:pt idx="10749">
                  <c:v>38.019216666666665</c:v>
                </c:pt>
                <c:pt idx="10750">
                  <c:v>38.022749999999995</c:v>
                </c:pt>
                <c:pt idx="10751">
                  <c:v>38.026299999999999</c:v>
                </c:pt>
                <c:pt idx="10752">
                  <c:v>38.029816666666669</c:v>
                </c:pt>
                <c:pt idx="10753">
                  <c:v>38.033350000000006</c:v>
                </c:pt>
                <c:pt idx="10754">
                  <c:v>38.036883333333336</c:v>
                </c:pt>
                <c:pt idx="10755">
                  <c:v>38.040433333333333</c:v>
                </c:pt>
                <c:pt idx="10756">
                  <c:v>38.043983333333337</c:v>
                </c:pt>
                <c:pt idx="10757">
                  <c:v>38.047499999999999</c:v>
                </c:pt>
                <c:pt idx="10758">
                  <c:v>38.051033333333329</c:v>
                </c:pt>
                <c:pt idx="10759">
                  <c:v>38.054566666666666</c:v>
                </c:pt>
                <c:pt idx="10760">
                  <c:v>38.058099999999996</c:v>
                </c:pt>
                <c:pt idx="10761">
                  <c:v>38.061633333333333</c:v>
                </c:pt>
                <c:pt idx="10762">
                  <c:v>38.065150000000003</c:v>
                </c:pt>
                <c:pt idx="10763">
                  <c:v>38.068666666666665</c:v>
                </c:pt>
                <c:pt idx="10764">
                  <c:v>38.072216666666669</c:v>
                </c:pt>
                <c:pt idx="10765">
                  <c:v>38.075749999999999</c:v>
                </c:pt>
                <c:pt idx="10766">
                  <c:v>38.079266666666662</c:v>
                </c:pt>
                <c:pt idx="10767">
                  <c:v>38.082799999999999</c:v>
                </c:pt>
                <c:pt idx="10768">
                  <c:v>38.086366666666663</c:v>
                </c:pt>
                <c:pt idx="10769">
                  <c:v>38.089916666666667</c:v>
                </c:pt>
                <c:pt idx="10770">
                  <c:v>38.093466666666671</c:v>
                </c:pt>
                <c:pt idx="10771">
                  <c:v>38.097033333333336</c:v>
                </c:pt>
                <c:pt idx="10772">
                  <c:v>38.100583333333333</c:v>
                </c:pt>
                <c:pt idx="10773">
                  <c:v>38.104133333333337</c:v>
                </c:pt>
                <c:pt idx="10774">
                  <c:v>38.107700000000001</c:v>
                </c:pt>
                <c:pt idx="10775">
                  <c:v>38.111250000000005</c:v>
                </c:pt>
                <c:pt idx="10776">
                  <c:v>38.114799999999995</c:v>
                </c:pt>
                <c:pt idx="10777">
                  <c:v>38.118366666666667</c:v>
                </c:pt>
                <c:pt idx="10778">
                  <c:v>38.121916666666671</c:v>
                </c:pt>
                <c:pt idx="10779">
                  <c:v>38.125466666666661</c:v>
                </c:pt>
                <c:pt idx="10780">
                  <c:v>38.129033333333339</c:v>
                </c:pt>
                <c:pt idx="10781">
                  <c:v>38.132583333333329</c:v>
                </c:pt>
                <c:pt idx="10782">
                  <c:v>38.136133333333333</c:v>
                </c:pt>
                <c:pt idx="10783">
                  <c:v>38.13966666666667</c:v>
                </c:pt>
                <c:pt idx="10784">
                  <c:v>38.143216666666667</c:v>
                </c:pt>
                <c:pt idx="10785">
                  <c:v>38.146749999999997</c:v>
                </c:pt>
                <c:pt idx="10786">
                  <c:v>38.150283333333327</c:v>
                </c:pt>
                <c:pt idx="10787">
                  <c:v>38.153833333333331</c:v>
                </c:pt>
                <c:pt idx="10788">
                  <c:v>38.157383333333335</c:v>
                </c:pt>
                <c:pt idx="10789">
                  <c:v>38.160916666666672</c:v>
                </c:pt>
                <c:pt idx="10790">
                  <c:v>38.164450000000002</c:v>
                </c:pt>
                <c:pt idx="10791">
                  <c:v>38.167983333333339</c:v>
                </c:pt>
                <c:pt idx="10792">
                  <c:v>38.171533333333329</c:v>
                </c:pt>
                <c:pt idx="10793">
                  <c:v>38.175083333333333</c:v>
                </c:pt>
                <c:pt idx="10794">
                  <c:v>38.178599999999996</c:v>
                </c:pt>
                <c:pt idx="10795">
                  <c:v>38.182116666666666</c:v>
                </c:pt>
                <c:pt idx="10796">
                  <c:v>38.185633333333335</c:v>
                </c:pt>
                <c:pt idx="10797">
                  <c:v>38.189150000000005</c:v>
                </c:pt>
                <c:pt idx="10798">
                  <c:v>38.192666666666668</c:v>
                </c:pt>
                <c:pt idx="10799">
                  <c:v>38.196183333333337</c:v>
                </c:pt>
                <c:pt idx="10800">
                  <c:v>38.199716666666667</c:v>
                </c:pt>
                <c:pt idx="10801">
                  <c:v>38.20323333333333</c:v>
                </c:pt>
                <c:pt idx="10802">
                  <c:v>38.206750000000007</c:v>
                </c:pt>
                <c:pt idx="10803">
                  <c:v>38.210266666666669</c:v>
                </c:pt>
                <c:pt idx="10804">
                  <c:v>38.213783333333339</c:v>
                </c:pt>
                <c:pt idx="10805">
                  <c:v>38.217300000000002</c:v>
                </c:pt>
                <c:pt idx="10806">
                  <c:v>38.220816666666664</c:v>
                </c:pt>
                <c:pt idx="10807">
                  <c:v>38.224333333333334</c:v>
                </c:pt>
                <c:pt idx="10808">
                  <c:v>38.227866666666664</c:v>
                </c:pt>
                <c:pt idx="10809">
                  <c:v>38.231400000000001</c:v>
                </c:pt>
                <c:pt idx="10810">
                  <c:v>38.234933333333331</c:v>
                </c:pt>
                <c:pt idx="10811">
                  <c:v>38.238466666666667</c:v>
                </c:pt>
                <c:pt idx="10812">
                  <c:v>38.242016666666672</c:v>
                </c:pt>
                <c:pt idx="10813">
                  <c:v>38.245566666666669</c:v>
                </c:pt>
                <c:pt idx="10814">
                  <c:v>38.249116666666666</c:v>
                </c:pt>
                <c:pt idx="10815">
                  <c:v>38.252650000000003</c:v>
                </c:pt>
                <c:pt idx="10816">
                  <c:v>38.256183333333333</c:v>
                </c:pt>
                <c:pt idx="10817">
                  <c:v>38.259716666666669</c:v>
                </c:pt>
                <c:pt idx="10818">
                  <c:v>38.263266666666667</c:v>
                </c:pt>
                <c:pt idx="10819">
                  <c:v>38.266816666666664</c:v>
                </c:pt>
                <c:pt idx="10820">
                  <c:v>38.270333333333333</c:v>
                </c:pt>
                <c:pt idx="10821">
                  <c:v>38.273850000000003</c:v>
                </c:pt>
                <c:pt idx="10822">
                  <c:v>38.277366666666666</c:v>
                </c:pt>
                <c:pt idx="10823">
                  <c:v>38.280883333333335</c:v>
                </c:pt>
                <c:pt idx="10824">
                  <c:v>38.284399999999998</c:v>
                </c:pt>
                <c:pt idx="10825">
                  <c:v>38.287916666666668</c:v>
                </c:pt>
                <c:pt idx="10826">
                  <c:v>38.291450000000005</c:v>
                </c:pt>
                <c:pt idx="10827">
                  <c:v>38.294966666666667</c:v>
                </c:pt>
                <c:pt idx="10828">
                  <c:v>38.298483333333337</c:v>
                </c:pt>
                <c:pt idx="10829">
                  <c:v>38.302</c:v>
                </c:pt>
                <c:pt idx="10830">
                  <c:v>38.305516666666669</c:v>
                </c:pt>
                <c:pt idx="10831">
                  <c:v>38.309033333333332</c:v>
                </c:pt>
                <c:pt idx="10832">
                  <c:v>38.312550000000002</c:v>
                </c:pt>
                <c:pt idx="10833">
                  <c:v>38.316066666666664</c:v>
                </c:pt>
                <c:pt idx="10834">
                  <c:v>38.319600000000001</c:v>
                </c:pt>
                <c:pt idx="10835">
                  <c:v>38.323133333333331</c:v>
                </c:pt>
                <c:pt idx="10836">
                  <c:v>38.326666666666668</c:v>
                </c:pt>
                <c:pt idx="10837">
                  <c:v>38.330199999999998</c:v>
                </c:pt>
                <c:pt idx="10838">
                  <c:v>38.333750000000002</c:v>
                </c:pt>
                <c:pt idx="10839">
                  <c:v>38.337299999999999</c:v>
                </c:pt>
                <c:pt idx="10840">
                  <c:v>38.340850000000003</c:v>
                </c:pt>
                <c:pt idx="10841">
                  <c:v>38.344383333333333</c:v>
                </c:pt>
                <c:pt idx="10842">
                  <c:v>38.34791666666667</c:v>
                </c:pt>
                <c:pt idx="10843">
                  <c:v>38.35145</c:v>
                </c:pt>
                <c:pt idx="10844">
                  <c:v>38.355000000000004</c:v>
                </c:pt>
                <c:pt idx="10845">
                  <c:v>38.358550000000001</c:v>
                </c:pt>
                <c:pt idx="10846">
                  <c:v>38.362066666666671</c:v>
                </c:pt>
                <c:pt idx="10847">
                  <c:v>38.365583333333333</c:v>
                </c:pt>
                <c:pt idx="10848">
                  <c:v>38.369100000000003</c:v>
                </c:pt>
                <c:pt idx="10849">
                  <c:v>38.372616666666666</c:v>
                </c:pt>
                <c:pt idx="10850">
                  <c:v>38.376133333333335</c:v>
                </c:pt>
                <c:pt idx="10851">
                  <c:v>38.379649999999998</c:v>
                </c:pt>
                <c:pt idx="10852">
                  <c:v>38.383183333333335</c:v>
                </c:pt>
                <c:pt idx="10853">
                  <c:v>38.386700000000005</c:v>
                </c:pt>
                <c:pt idx="10854">
                  <c:v>38.390216666666667</c:v>
                </c:pt>
                <c:pt idx="10855">
                  <c:v>38.39373333333333</c:v>
                </c:pt>
                <c:pt idx="10856">
                  <c:v>38.39725</c:v>
                </c:pt>
                <c:pt idx="10857">
                  <c:v>38.400766666666662</c:v>
                </c:pt>
                <c:pt idx="10858">
                  <c:v>38.404283333333332</c:v>
                </c:pt>
                <c:pt idx="10859">
                  <c:v>38.407799999999995</c:v>
                </c:pt>
                <c:pt idx="10860">
                  <c:v>38.411333333333332</c:v>
                </c:pt>
                <c:pt idx="10861">
                  <c:v>38.414866666666661</c:v>
                </c:pt>
                <c:pt idx="10862">
                  <c:v>38.418399999999998</c:v>
                </c:pt>
                <c:pt idx="10863">
                  <c:v>38.421933333333328</c:v>
                </c:pt>
                <c:pt idx="10864">
                  <c:v>38.425483333333332</c:v>
                </c:pt>
                <c:pt idx="10865">
                  <c:v>38.429033333333336</c:v>
                </c:pt>
                <c:pt idx="10866">
                  <c:v>38.432583333333334</c:v>
                </c:pt>
                <c:pt idx="10867">
                  <c:v>38.436116666666663</c:v>
                </c:pt>
                <c:pt idx="10868">
                  <c:v>38.43965</c:v>
                </c:pt>
                <c:pt idx="10869">
                  <c:v>38.44318333333333</c:v>
                </c:pt>
                <c:pt idx="10870">
                  <c:v>38.446733333333334</c:v>
                </c:pt>
                <c:pt idx="10871">
                  <c:v>38.450283333333331</c:v>
                </c:pt>
                <c:pt idx="10872">
                  <c:v>38.453800000000001</c:v>
                </c:pt>
                <c:pt idx="10873">
                  <c:v>38.457316666666664</c:v>
                </c:pt>
                <c:pt idx="10874">
                  <c:v>38.460833333333333</c:v>
                </c:pt>
                <c:pt idx="10875">
                  <c:v>38.464349999999996</c:v>
                </c:pt>
                <c:pt idx="10876">
                  <c:v>38.467866666666666</c:v>
                </c:pt>
                <c:pt idx="10877">
                  <c:v>38.471383333333328</c:v>
                </c:pt>
                <c:pt idx="10878">
                  <c:v>38.474916666666665</c:v>
                </c:pt>
                <c:pt idx="10879">
                  <c:v>38.478433333333335</c:v>
                </c:pt>
                <c:pt idx="10880">
                  <c:v>38.481949999999998</c:v>
                </c:pt>
                <c:pt idx="10881">
                  <c:v>38.485466666666667</c:v>
                </c:pt>
                <c:pt idx="10882">
                  <c:v>38.48898333333333</c:v>
                </c:pt>
                <c:pt idx="10883">
                  <c:v>38.4925</c:v>
                </c:pt>
                <c:pt idx="10884">
                  <c:v>38.496016666666669</c:v>
                </c:pt>
                <c:pt idx="10885">
                  <c:v>38.499566666666666</c:v>
                </c:pt>
                <c:pt idx="10886">
                  <c:v>38.503116666666664</c:v>
                </c:pt>
                <c:pt idx="10887">
                  <c:v>38.506666666666668</c:v>
                </c:pt>
                <c:pt idx="10888">
                  <c:v>38.510200000000005</c:v>
                </c:pt>
                <c:pt idx="10889">
                  <c:v>38.513749999999995</c:v>
                </c:pt>
                <c:pt idx="10890">
                  <c:v>38.517299999999999</c:v>
                </c:pt>
                <c:pt idx="10891">
                  <c:v>38.520850000000003</c:v>
                </c:pt>
                <c:pt idx="10892">
                  <c:v>38.5244</c:v>
                </c:pt>
                <c:pt idx="10893">
                  <c:v>38.527966666666664</c:v>
                </c:pt>
                <c:pt idx="10894">
                  <c:v>38.531516666666668</c:v>
                </c:pt>
                <c:pt idx="10895">
                  <c:v>38.535066666666665</c:v>
                </c:pt>
                <c:pt idx="10896">
                  <c:v>38.538633333333337</c:v>
                </c:pt>
                <c:pt idx="10897">
                  <c:v>38.542183333333334</c:v>
                </c:pt>
                <c:pt idx="10898">
                  <c:v>38.545733333333338</c:v>
                </c:pt>
                <c:pt idx="10899">
                  <c:v>38.549300000000002</c:v>
                </c:pt>
                <c:pt idx="10900">
                  <c:v>38.552849999999999</c:v>
                </c:pt>
                <c:pt idx="10901">
                  <c:v>38.556400000000004</c:v>
                </c:pt>
                <c:pt idx="10902">
                  <c:v>38.559966666666668</c:v>
                </c:pt>
                <c:pt idx="10903">
                  <c:v>38.563516666666672</c:v>
                </c:pt>
                <c:pt idx="10904">
                  <c:v>38.567066666666662</c:v>
                </c:pt>
                <c:pt idx="10905">
                  <c:v>38.570633333333333</c:v>
                </c:pt>
                <c:pt idx="10906">
                  <c:v>38.57418333333333</c:v>
                </c:pt>
                <c:pt idx="10907">
                  <c:v>38.577733333333335</c:v>
                </c:pt>
                <c:pt idx="10908">
                  <c:v>38.581300000000006</c:v>
                </c:pt>
                <c:pt idx="10909">
                  <c:v>38.584849999999996</c:v>
                </c:pt>
                <c:pt idx="10910">
                  <c:v>38.5884</c:v>
                </c:pt>
                <c:pt idx="10911">
                  <c:v>38.591966666666664</c:v>
                </c:pt>
                <c:pt idx="10912">
                  <c:v>38.595516666666668</c:v>
                </c:pt>
                <c:pt idx="10913">
                  <c:v>38.599066666666666</c:v>
                </c:pt>
                <c:pt idx="10914">
                  <c:v>38.60263333333333</c:v>
                </c:pt>
                <c:pt idx="10915">
                  <c:v>38.606183333333334</c:v>
                </c:pt>
                <c:pt idx="10916">
                  <c:v>38.609733333333331</c:v>
                </c:pt>
                <c:pt idx="10917">
                  <c:v>38.613299999999995</c:v>
                </c:pt>
                <c:pt idx="10918">
                  <c:v>38.616849999999999</c:v>
                </c:pt>
                <c:pt idx="10919">
                  <c:v>38.620400000000004</c:v>
                </c:pt>
                <c:pt idx="10920">
                  <c:v>38.623966666666668</c:v>
                </c:pt>
                <c:pt idx="10921">
                  <c:v>38.627516666666665</c:v>
                </c:pt>
                <c:pt idx="10922">
                  <c:v>38.631066666666669</c:v>
                </c:pt>
                <c:pt idx="10923">
                  <c:v>38.634599999999999</c:v>
                </c:pt>
                <c:pt idx="10924">
                  <c:v>38.638150000000003</c:v>
                </c:pt>
                <c:pt idx="10925">
                  <c:v>38.6417</c:v>
                </c:pt>
                <c:pt idx="10926">
                  <c:v>38.64523333333333</c:v>
                </c:pt>
                <c:pt idx="10927">
                  <c:v>38.648783333333334</c:v>
                </c:pt>
                <c:pt idx="10928">
                  <c:v>38.652333333333331</c:v>
                </c:pt>
                <c:pt idx="10929">
                  <c:v>38.655883333333335</c:v>
                </c:pt>
                <c:pt idx="10930">
                  <c:v>38.659433333333332</c:v>
                </c:pt>
                <c:pt idx="10931">
                  <c:v>38.662983333333337</c:v>
                </c:pt>
                <c:pt idx="10932">
                  <c:v>38.666516666666666</c:v>
                </c:pt>
                <c:pt idx="10933">
                  <c:v>38.670049999999996</c:v>
                </c:pt>
                <c:pt idx="10934">
                  <c:v>38.6736</c:v>
                </c:pt>
                <c:pt idx="10935">
                  <c:v>38.677133333333337</c:v>
                </c:pt>
                <c:pt idx="10936">
                  <c:v>38.680683333333334</c:v>
                </c:pt>
                <c:pt idx="10937">
                  <c:v>38.684233333333331</c:v>
                </c:pt>
                <c:pt idx="10938">
                  <c:v>38.687750000000001</c:v>
                </c:pt>
                <c:pt idx="10939">
                  <c:v>38.691266666666671</c:v>
                </c:pt>
                <c:pt idx="10940">
                  <c:v>38.694816666666661</c:v>
                </c:pt>
                <c:pt idx="10941">
                  <c:v>38.698333333333338</c:v>
                </c:pt>
                <c:pt idx="10942">
                  <c:v>38.701866666666668</c:v>
                </c:pt>
                <c:pt idx="10943">
                  <c:v>38.705400000000004</c:v>
                </c:pt>
                <c:pt idx="10944">
                  <c:v>38.708916666666667</c:v>
                </c:pt>
                <c:pt idx="10945">
                  <c:v>38.712433333333337</c:v>
                </c:pt>
                <c:pt idx="10946">
                  <c:v>38.715949999999999</c:v>
                </c:pt>
                <c:pt idx="10947">
                  <c:v>38.719466666666669</c:v>
                </c:pt>
                <c:pt idx="10948">
                  <c:v>38.722983333333332</c:v>
                </c:pt>
                <c:pt idx="10949">
                  <c:v>38.726500000000001</c:v>
                </c:pt>
                <c:pt idx="10950">
                  <c:v>38.730016666666664</c:v>
                </c:pt>
                <c:pt idx="10951">
                  <c:v>38.733550000000001</c:v>
                </c:pt>
                <c:pt idx="10952">
                  <c:v>38.737066666666671</c:v>
                </c:pt>
                <c:pt idx="10953">
                  <c:v>38.740583333333333</c:v>
                </c:pt>
                <c:pt idx="10954">
                  <c:v>38.744133333333338</c:v>
                </c:pt>
                <c:pt idx="10955">
                  <c:v>38.747666666666667</c:v>
                </c:pt>
                <c:pt idx="10956">
                  <c:v>38.751200000000004</c:v>
                </c:pt>
                <c:pt idx="10957">
                  <c:v>38.754733333333334</c:v>
                </c:pt>
                <c:pt idx="10958">
                  <c:v>38.758283333333331</c:v>
                </c:pt>
                <c:pt idx="10959">
                  <c:v>38.761833333333335</c:v>
                </c:pt>
                <c:pt idx="10960">
                  <c:v>38.765383333333332</c:v>
                </c:pt>
                <c:pt idx="10961">
                  <c:v>38.768916666666669</c:v>
                </c:pt>
                <c:pt idx="10962">
                  <c:v>38.772450000000006</c:v>
                </c:pt>
                <c:pt idx="10963">
                  <c:v>38.775983333333336</c:v>
                </c:pt>
                <c:pt idx="10964">
                  <c:v>38.779533333333333</c:v>
                </c:pt>
                <c:pt idx="10965">
                  <c:v>38.783083333333337</c:v>
                </c:pt>
                <c:pt idx="10966">
                  <c:v>38.7866</c:v>
                </c:pt>
                <c:pt idx="10967">
                  <c:v>38.79011666666667</c:v>
                </c:pt>
                <c:pt idx="10968">
                  <c:v>38.793633333333332</c:v>
                </c:pt>
                <c:pt idx="10969">
                  <c:v>38.797150000000002</c:v>
                </c:pt>
                <c:pt idx="10970">
                  <c:v>38.800666666666665</c:v>
                </c:pt>
                <c:pt idx="10971">
                  <c:v>38.804183333333334</c:v>
                </c:pt>
                <c:pt idx="10972">
                  <c:v>38.807716666666671</c:v>
                </c:pt>
                <c:pt idx="10973">
                  <c:v>38.811233333333334</c:v>
                </c:pt>
                <c:pt idx="10974">
                  <c:v>38.814750000000004</c:v>
                </c:pt>
                <c:pt idx="10975">
                  <c:v>38.818266666666666</c:v>
                </c:pt>
                <c:pt idx="10976">
                  <c:v>38.821783333333329</c:v>
                </c:pt>
                <c:pt idx="10977">
                  <c:v>38.825299999999999</c:v>
                </c:pt>
                <c:pt idx="10978">
                  <c:v>38.828816666666661</c:v>
                </c:pt>
                <c:pt idx="10979">
                  <c:v>38.832333333333331</c:v>
                </c:pt>
                <c:pt idx="10980">
                  <c:v>38.835866666666668</c:v>
                </c:pt>
                <c:pt idx="10981">
                  <c:v>38.839399999999998</c:v>
                </c:pt>
                <c:pt idx="10982">
                  <c:v>38.842933333333335</c:v>
                </c:pt>
                <c:pt idx="10983">
                  <c:v>38.846466666666664</c:v>
                </c:pt>
                <c:pt idx="10984">
                  <c:v>38.850016666666669</c:v>
                </c:pt>
                <c:pt idx="10985">
                  <c:v>38.853566666666666</c:v>
                </c:pt>
                <c:pt idx="10986">
                  <c:v>38.85711666666667</c:v>
                </c:pt>
                <c:pt idx="10987">
                  <c:v>38.86065</c:v>
                </c:pt>
                <c:pt idx="10988">
                  <c:v>38.864183333333337</c:v>
                </c:pt>
                <c:pt idx="10989">
                  <c:v>38.867716666666666</c:v>
                </c:pt>
                <c:pt idx="10990">
                  <c:v>38.871266666666664</c:v>
                </c:pt>
                <c:pt idx="10991">
                  <c:v>38.874816666666668</c:v>
                </c:pt>
                <c:pt idx="10992">
                  <c:v>38.87833333333333</c:v>
                </c:pt>
                <c:pt idx="10993">
                  <c:v>38.88185</c:v>
                </c:pt>
                <c:pt idx="10994">
                  <c:v>38.885366666666663</c:v>
                </c:pt>
                <c:pt idx="10995">
                  <c:v>38.888883333333332</c:v>
                </c:pt>
                <c:pt idx="10996">
                  <c:v>38.892399999999995</c:v>
                </c:pt>
                <c:pt idx="10997">
                  <c:v>38.895916666666672</c:v>
                </c:pt>
                <c:pt idx="10998">
                  <c:v>38.899450000000002</c:v>
                </c:pt>
                <c:pt idx="10999">
                  <c:v>38.902966666666664</c:v>
                </c:pt>
                <c:pt idx="11000">
                  <c:v>38.906483333333334</c:v>
                </c:pt>
                <c:pt idx="11001">
                  <c:v>38.909999999999997</c:v>
                </c:pt>
                <c:pt idx="11002">
                  <c:v>38.913516666666666</c:v>
                </c:pt>
                <c:pt idx="11003">
                  <c:v>38.917033333333329</c:v>
                </c:pt>
                <c:pt idx="11004">
                  <c:v>38.920550000000006</c:v>
                </c:pt>
                <c:pt idx="11005">
                  <c:v>38.924066666666668</c:v>
                </c:pt>
                <c:pt idx="11006">
                  <c:v>38.927599999999998</c:v>
                </c:pt>
                <c:pt idx="11007">
                  <c:v>38.931133333333335</c:v>
                </c:pt>
                <c:pt idx="11008">
                  <c:v>38.934666666666665</c:v>
                </c:pt>
                <c:pt idx="11009">
                  <c:v>38.938200000000002</c:v>
                </c:pt>
                <c:pt idx="11010">
                  <c:v>38.941749999999999</c:v>
                </c:pt>
                <c:pt idx="11011">
                  <c:v>38.945299999999996</c:v>
                </c:pt>
                <c:pt idx="11012">
                  <c:v>38.94885</c:v>
                </c:pt>
                <c:pt idx="11013">
                  <c:v>38.952383333333337</c:v>
                </c:pt>
                <c:pt idx="11014">
                  <c:v>38.955916666666667</c:v>
                </c:pt>
                <c:pt idx="11015">
                  <c:v>38.959449999999997</c:v>
                </c:pt>
                <c:pt idx="11016">
                  <c:v>38.963000000000001</c:v>
                </c:pt>
                <c:pt idx="11017">
                  <c:v>38.966549999999998</c:v>
                </c:pt>
                <c:pt idx="11018">
                  <c:v>38.970066666666668</c:v>
                </c:pt>
                <c:pt idx="11019">
                  <c:v>38.97358333333333</c:v>
                </c:pt>
                <c:pt idx="11020">
                  <c:v>38.9771</c:v>
                </c:pt>
                <c:pt idx="11021">
                  <c:v>38.98061666666667</c:v>
                </c:pt>
                <c:pt idx="11022">
                  <c:v>38.984133333333332</c:v>
                </c:pt>
                <c:pt idx="11023">
                  <c:v>38.987650000000002</c:v>
                </c:pt>
                <c:pt idx="11024">
                  <c:v>38.991183333333332</c:v>
                </c:pt>
                <c:pt idx="11025">
                  <c:v>38.994699999999995</c:v>
                </c:pt>
                <c:pt idx="11026">
                  <c:v>38.998216666666664</c:v>
                </c:pt>
                <c:pt idx="11027">
                  <c:v>39.001733333333327</c:v>
                </c:pt>
                <c:pt idx="11028">
                  <c:v>39.005250000000004</c:v>
                </c:pt>
                <c:pt idx="11029">
                  <c:v>39.008766666666666</c:v>
                </c:pt>
                <c:pt idx="11030">
                  <c:v>39.012283333333336</c:v>
                </c:pt>
                <c:pt idx="11031">
                  <c:v>39.015799999999999</c:v>
                </c:pt>
                <c:pt idx="11032">
                  <c:v>39.019333333333329</c:v>
                </c:pt>
                <c:pt idx="11033">
                  <c:v>39.022866666666665</c:v>
                </c:pt>
                <c:pt idx="11034">
                  <c:v>39.026399999999995</c:v>
                </c:pt>
                <c:pt idx="11035">
                  <c:v>39.029933333333332</c:v>
                </c:pt>
                <c:pt idx="11036">
                  <c:v>39.033483333333336</c:v>
                </c:pt>
                <c:pt idx="11037">
                  <c:v>39.037033333333333</c:v>
                </c:pt>
                <c:pt idx="11038">
                  <c:v>39.040583333333331</c:v>
                </c:pt>
                <c:pt idx="11039">
                  <c:v>39.044116666666667</c:v>
                </c:pt>
                <c:pt idx="11040">
                  <c:v>39.047649999999997</c:v>
                </c:pt>
                <c:pt idx="11041">
                  <c:v>39.051183333333334</c:v>
                </c:pt>
                <c:pt idx="11042">
                  <c:v>39.054733333333338</c:v>
                </c:pt>
                <c:pt idx="11043">
                  <c:v>39.058283333333328</c:v>
                </c:pt>
                <c:pt idx="11044">
                  <c:v>39.061833333333333</c:v>
                </c:pt>
                <c:pt idx="11045">
                  <c:v>39.065399999999997</c:v>
                </c:pt>
                <c:pt idx="11046">
                  <c:v>39.068950000000001</c:v>
                </c:pt>
                <c:pt idx="11047">
                  <c:v>39.072499999999998</c:v>
                </c:pt>
                <c:pt idx="11048">
                  <c:v>39.076066666666662</c:v>
                </c:pt>
                <c:pt idx="11049">
                  <c:v>39.079616666666666</c:v>
                </c:pt>
                <c:pt idx="11050">
                  <c:v>39.083166666666664</c:v>
                </c:pt>
                <c:pt idx="11051">
                  <c:v>39.086733333333335</c:v>
                </c:pt>
                <c:pt idx="11052">
                  <c:v>39.090283333333332</c:v>
                </c:pt>
                <c:pt idx="11053">
                  <c:v>39.093833333333336</c:v>
                </c:pt>
                <c:pt idx="11054">
                  <c:v>39.0974</c:v>
                </c:pt>
                <c:pt idx="11055">
                  <c:v>39.100949999999997</c:v>
                </c:pt>
                <c:pt idx="11056">
                  <c:v>39.104500000000002</c:v>
                </c:pt>
                <c:pt idx="11057">
                  <c:v>39.108066666666666</c:v>
                </c:pt>
                <c:pt idx="11058">
                  <c:v>39.11161666666667</c:v>
                </c:pt>
                <c:pt idx="11059">
                  <c:v>39.115166666666667</c:v>
                </c:pt>
                <c:pt idx="11060">
                  <c:v>39.118733333333331</c:v>
                </c:pt>
                <c:pt idx="11061">
                  <c:v>39.122283333333336</c:v>
                </c:pt>
                <c:pt idx="11062">
                  <c:v>39.12583333333334</c:v>
                </c:pt>
                <c:pt idx="11063">
                  <c:v>39.129400000000004</c:v>
                </c:pt>
                <c:pt idx="11064">
                  <c:v>39.132950000000001</c:v>
                </c:pt>
                <c:pt idx="11065">
                  <c:v>39.136499999999998</c:v>
                </c:pt>
                <c:pt idx="11066">
                  <c:v>39.140066666666669</c:v>
                </c:pt>
                <c:pt idx="11067">
                  <c:v>39.143616666666667</c:v>
                </c:pt>
                <c:pt idx="11068">
                  <c:v>39.147166666666664</c:v>
                </c:pt>
                <c:pt idx="11069">
                  <c:v>39.150733333333328</c:v>
                </c:pt>
                <c:pt idx="11070">
                  <c:v>39.154283333333332</c:v>
                </c:pt>
                <c:pt idx="11071">
                  <c:v>39.157833333333329</c:v>
                </c:pt>
                <c:pt idx="11072">
                  <c:v>39.1614</c:v>
                </c:pt>
                <c:pt idx="11073">
                  <c:v>39.164949999999997</c:v>
                </c:pt>
                <c:pt idx="11074">
                  <c:v>39.168500000000002</c:v>
                </c:pt>
                <c:pt idx="11075">
                  <c:v>39.172066666666666</c:v>
                </c:pt>
                <c:pt idx="11076">
                  <c:v>39.175616666666663</c:v>
                </c:pt>
                <c:pt idx="11077">
                  <c:v>39.179166666666667</c:v>
                </c:pt>
                <c:pt idx="11078">
                  <c:v>39.182733333333331</c:v>
                </c:pt>
                <c:pt idx="11079">
                  <c:v>39.186283333333336</c:v>
                </c:pt>
                <c:pt idx="11080">
                  <c:v>39.189833333333333</c:v>
                </c:pt>
                <c:pt idx="11081">
                  <c:v>39.193399999999997</c:v>
                </c:pt>
                <c:pt idx="11082">
                  <c:v>39.196950000000001</c:v>
                </c:pt>
                <c:pt idx="11083">
                  <c:v>39.200466666666664</c:v>
                </c:pt>
                <c:pt idx="11084">
                  <c:v>39.203999999999994</c:v>
                </c:pt>
                <c:pt idx="11085">
                  <c:v>39.207533333333338</c:v>
                </c:pt>
                <c:pt idx="11086">
                  <c:v>39.211083333333335</c:v>
                </c:pt>
                <c:pt idx="11087">
                  <c:v>39.214600000000004</c:v>
                </c:pt>
                <c:pt idx="11088">
                  <c:v>39.218116666666667</c:v>
                </c:pt>
                <c:pt idx="11089">
                  <c:v>39.221666666666671</c:v>
                </c:pt>
                <c:pt idx="11090">
                  <c:v>39.225183333333334</c:v>
                </c:pt>
                <c:pt idx="11091">
                  <c:v>39.228716666666664</c:v>
                </c:pt>
                <c:pt idx="11092">
                  <c:v>39.232250000000001</c:v>
                </c:pt>
                <c:pt idx="11093">
                  <c:v>39.23578333333333</c:v>
                </c:pt>
                <c:pt idx="11094">
                  <c:v>39.239316666666667</c:v>
                </c:pt>
                <c:pt idx="11095">
                  <c:v>39.242849999999997</c:v>
                </c:pt>
                <c:pt idx="11096">
                  <c:v>39.246400000000001</c:v>
                </c:pt>
                <c:pt idx="11097">
                  <c:v>39.249916666666664</c:v>
                </c:pt>
                <c:pt idx="11098">
                  <c:v>39.253466666666668</c:v>
                </c:pt>
                <c:pt idx="11099">
                  <c:v>39.256983333333331</c:v>
                </c:pt>
                <c:pt idx="11100">
                  <c:v>39.2605</c:v>
                </c:pt>
                <c:pt idx="11101">
                  <c:v>39.264049999999997</c:v>
                </c:pt>
                <c:pt idx="11102">
                  <c:v>39.267566666666667</c:v>
                </c:pt>
                <c:pt idx="11103">
                  <c:v>39.27108333333333</c:v>
                </c:pt>
                <c:pt idx="11104">
                  <c:v>39.274633333333334</c:v>
                </c:pt>
                <c:pt idx="11105">
                  <c:v>39.278183333333331</c:v>
                </c:pt>
                <c:pt idx="11106">
                  <c:v>39.281733333333335</c:v>
                </c:pt>
                <c:pt idx="11107">
                  <c:v>39.285266666666665</c:v>
                </c:pt>
                <c:pt idx="11108">
                  <c:v>39.288800000000002</c:v>
                </c:pt>
                <c:pt idx="11109">
                  <c:v>39.292333333333332</c:v>
                </c:pt>
                <c:pt idx="11110">
                  <c:v>39.295883333333336</c:v>
                </c:pt>
                <c:pt idx="11111">
                  <c:v>39.299433333333333</c:v>
                </c:pt>
                <c:pt idx="11112">
                  <c:v>39.302983333333337</c:v>
                </c:pt>
                <c:pt idx="11113">
                  <c:v>39.306516666666667</c:v>
                </c:pt>
                <c:pt idx="11114">
                  <c:v>39.310050000000004</c:v>
                </c:pt>
                <c:pt idx="11115">
                  <c:v>39.313583333333334</c:v>
                </c:pt>
                <c:pt idx="11116">
                  <c:v>39.317133333333331</c:v>
                </c:pt>
                <c:pt idx="11117">
                  <c:v>39.320683333333335</c:v>
                </c:pt>
                <c:pt idx="11118">
                  <c:v>39.324200000000005</c:v>
                </c:pt>
                <c:pt idx="11119">
                  <c:v>39.327716666666667</c:v>
                </c:pt>
                <c:pt idx="11120">
                  <c:v>39.33123333333333</c:v>
                </c:pt>
                <c:pt idx="11121">
                  <c:v>39.33475</c:v>
                </c:pt>
                <c:pt idx="11122">
                  <c:v>39.338266666666662</c:v>
                </c:pt>
                <c:pt idx="11123">
                  <c:v>39.341783333333332</c:v>
                </c:pt>
                <c:pt idx="11124">
                  <c:v>39.345316666666669</c:v>
                </c:pt>
                <c:pt idx="11125">
                  <c:v>39.348833333333332</c:v>
                </c:pt>
                <c:pt idx="11126">
                  <c:v>39.352350000000001</c:v>
                </c:pt>
                <c:pt idx="11127">
                  <c:v>39.355866666666664</c:v>
                </c:pt>
                <c:pt idx="11128">
                  <c:v>39.359383333333334</c:v>
                </c:pt>
                <c:pt idx="11129">
                  <c:v>39.362899999999996</c:v>
                </c:pt>
                <c:pt idx="11130">
                  <c:v>39.366416666666666</c:v>
                </c:pt>
                <c:pt idx="11131">
                  <c:v>39.369933333333329</c:v>
                </c:pt>
                <c:pt idx="11132">
                  <c:v>39.373466666666666</c:v>
                </c:pt>
                <c:pt idx="11133">
                  <c:v>39.376999999999995</c:v>
                </c:pt>
                <c:pt idx="11134">
                  <c:v>39.380533333333332</c:v>
                </c:pt>
                <c:pt idx="11135">
                  <c:v>39.384066666666662</c:v>
                </c:pt>
                <c:pt idx="11136">
                  <c:v>39.387616666666666</c:v>
                </c:pt>
                <c:pt idx="11137">
                  <c:v>39.391166666666663</c:v>
                </c:pt>
                <c:pt idx="11138">
                  <c:v>39.394716666666667</c:v>
                </c:pt>
                <c:pt idx="11139">
                  <c:v>39.398249999999997</c:v>
                </c:pt>
                <c:pt idx="11140">
                  <c:v>39.401783333333334</c:v>
                </c:pt>
                <c:pt idx="11141">
                  <c:v>39.405316666666664</c:v>
                </c:pt>
                <c:pt idx="11142">
                  <c:v>39.408866666666668</c:v>
                </c:pt>
                <c:pt idx="11143">
                  <c:v>39.412416666666665</c:v>
                </c:pt>
                <c:pt idx="11144">
                  <c:v>39.415933333333335</c:v>
                </c:pt>
                <c:pt idx="11145">
                  <c:v>39.419449999999998</c:v>
                </c:pt>
                <c:pt idx="11146">
                  <c:v>39.422966666666667</c:v>
                </c:pt>
                <c:pt idx="11147">
                  <c:v>39.42648333333333</c:v>
                </c:pt>
                <c:pt idx="11148">
                  <c:v>39.43</c:v>
                </c:pt>
                <c:pt idx="11149">
                  <c:v>39.433516666666669</c:v>
                </c:pt>
                <c:pt idx="11150">
                  <c:v>39.437049999999999</c:v>
                </c:pt>
                <c:pt idx="11151">
                  <c:v>39.440566666666669</c:v>
                </c:pt>
                <c:pt idx="11152">
                  <c:v>39.444083333333332</c:v>
                </c:pt>
                <c:pt idx="11153">
                  <c:v>39.447600000000001</c:v>
                </c:pt>
                <c:pt idx="11154">
                  <c:v>39.451116666666664</c:v>
                </c:pt>
                <c:pt idx="11155">
                  <c:v>39.454633333333327</c:v>
                </c:pt>
                <c:pt idx="11156">
                  <c:v>39.458150000000003</c:v>
                </c:pt>
                <c:pt idx="11157">
                  <c:v>39.461666666666666</c:v>
                </c:pt>
                <c:pt idx="11158">
                  <c:v>39.465199999999996</c:v>
                </c:pt>
                <c:pt idx="11159">
                  <c:v>39.468733333333333</c:v>
                </c:pt>
                <c:pt idx="11160">
                  <c:v>39.472266666666663</c:v>
                </c:pt>
                <c:pt idx="11161">
                  <c:v>39.4758</c:v>
                </c:pt>
                <c:pt idx="11162">
                  <c:v>39.479349999999997</c:v>
                </c:pt>
                <c:pt idx="11163">
                  <c:v>39.482900000000001</c:v>
                </c:pt>
                <c:pt idx="11164">
                  <c:v>39.486449999999998</c:v>
                </c:pt>
                <c:pt idx="11165">
                  <c:v>39.489983333333335</c:v>
                </c:pt>
                <c:pt idx="11166">
                  <c:v>39.493516666666665</c:v>
                </c:pt>
                <c:pt idx="11167">
                  <c:v>39.497049999999994</c:v>
                </c:pt>
                <c:pt idx="11168">
                  <c:v>39.500599999999999</c:v>
                </c:pt>
                <c:pt idx="11169">
                  <c:v>39.504149999999996</c:v>
                </c:pt>
                <c:pt idx="11170">
                  <c:v>39.507666666666665</c:v>
                </c:pt>
                <c:pt idx="11171">
                  <c:v>39.511183333333328</c:v>
                </c:pt>
                <c:pt idx="11172">
                  <c:v>39.514699999999998</c:v>
                </c:pt>
                <c:pt idx="11173">
                  <c:v>39.518216666666667</c:v>
                </c:pt>
                <c:pt idx="11174">
                  <c:v>39.521733333333337</c:v>
                </c:pt>
                <c:pt idx="11175">
                  <c:v>39.52525</c:v>
                </c:pt>
                <c:pt idx="11176">
                  <c:v>39.52878333333333</c:v>
                </c:pt>
                <c:pt idx="11177">
                  <c:v>39.532299999999999</c:v>
                </c:pt>
                <c:pt idx="11178">
                  <c:v>39.535816666666662</c:v>
                </c:pt>
                <c:pt idx="11179">
                  <c:v>39.539333333333339</c:v>
                </c:pt>
                <c:pt idx="11180">
                  <c:v>39.542850000000001</c:v>
                </c:pt>
                <c:pt idx="11181">
                  <c:v>39.546366666666671</c:v>
                </c:pt>
                <c:pt idx="11182">
                  <c:v>39.549883333333334</c:v>
                </c:pt>
                <c:pt idx="11183">
                  <c:v>39.553400000000003</c:v>
                </c:pt>
                <c:pt idx="11184">
                  <c:v>39.556933333333333</c:v>
                </c:pt>
                <c:pt idx="11185">
                  <c:v>39.56046666666667</c:v>
                </c:pt>
                <c:pt idx="11186">
                  <c:v>39.564</c:v>
                </c:pt>
                <c:pt idx="11187">
                  <c:v>39.567533333333337</c:v>
                </c:pt>
                <c:pt idx="11188">
                  <c:v>39.571083333333334</c:v>
                </c:pt>
                <c:pt idx="11189">
                  <c:v>39.574633333333331</c:v>
                </c:pt>
                <c:pt idx="11190">
                  <c:v>39.578183333333328</c:v>
                </c:pt>
                <c:pt idx="11191">
                  <c:v>39.581716666666665</c:v>
                </c:pt>
                <c:pt idx="11192">
                  <c:v>39.585249999999995</c:v>
                </c:pt>
                <c:pt idx="11193">
                  <c:v>39.588783333333339</c:v>
                </c:pt>
                <c:pt idx="11194">
                  <c:v>39.592333333333336</c:v>
                </c:pt>
                <c:pt idx="11195">
                  <c:v>39.595883333333333</c:v>
                </c:pt>
                <c:pt idx="11196">
                  <c:v>39.599399999999996</c:v>
                </c:pt>
                <c:pt idx="11197">
                  <c:v>39.602916666666673</c:v>
                </c:pt>
                <c:pt idx="11198">
                  <c:v>39.606433333333335</c:v>
                </c:pt>
                <c:pt idx="11199">
                  <c:v>39.609950000000005</c:v>
                </c:pt>
                <c:pt idx="11200">
                  <c:v>39.613466666666667</c:v>
                </c:pt>
                <c:pt idx="11201">
                  <c:v>39.61698333333333</c:v>
                </c:pt>
                <c:pt idx="11202">
                  <c:v>39.620516666666667</c:v>
                </c:pt>
                <c:pt idx="11203">
                  <c:v>39.624033333333337</c:v>
                </c:pt>
                <c:pt idx="11204">
                  <c:v>39.627549999999999</c:v>
                </c:pt>
                <c:pt idx="11205">
                  <c:v>39.631066666666669</c:v>
                </c:pt>
                <c:pt idx="11206">
                  <c:v>39.634583333333332</c:v>
                </c:pt>
                <c:pt idx="11207">
                  <c:v>39.638100000000001</c:v>
                </c:pt>
                <c:pt idx="11208">
                  <c:v>39.641616666666664</c:v>
                </c:pt>
                <c:pt idx="11209">
                  <c:v>39.645133333333334</c:v>
                </c:pt>
                <c:pt idx="11210">
                  <c:v>39.648683333333331</c:v>
                </c:pt>
                <c:pt idx="11211">
                  <c:v>39.652233333333335</c:v>
                </c:pt>
                <c:pt idx="11212">
                  <c:v>39.655783333333339</c:v>
                </c:pt>
                <c:pt idx="11213">
                  <c:v>39.659333333333329</c:v>
                </c:pt>
                <c:pt idx="11214">
                  <c:v>39.662866666666666</c:v>
                </c:pt>
                <c:pt idx="11215">
                  <c:v>39.666399999999996</c:v>
                </c:pt>
                <c:pt idx="11216">
                  <c:v>39.669933333333333</c:v>
                </c:pt>
                <c:pt idx="11217">
                  <c:v>39.673483333333337</c:v>
                </c:pt>
                <c:pt idx="11218">
                  <c:v>39.677033333333334</c:v>
                </c:pt>
                <c:pt idx="11219">
                  <c:v>39.680583333333331</c:v>
                </c:pt>
                <c:pt idx="11220">
                  <c:v>39.684150000000002</c:v>
                </c:pt>
                <c:pt idx="11221">
                  <c:v>39.6877</c:v>
                </c:pt>
                <c:pt idx="11222">
                  <c:v>39.691249999999997</c:v>
                </c:pt>
                <c:pt idx="11223">
                  <c:v>39.694816666666661</c:v>
                </c:pt>
                <c:pt idx="11224">
                  <c:v>39.698366666666665</c:v>
                </c:pt>
                <c:pt idx="11225">
                  <c:v>39.701916666666662</c:v>
                </c:pt>
                <c:pt idx="11226">
                  <c:v>39.705483333333333</c:v>
                </c:pt>
                <c:pt idx="11227">
                  <c:v>39.709033333333331</c:v>
                </c:pt>
                <c:pt idx="11228">
                  <c:v>39.712583333333335</c:v>
                </c:pt>
                <c:pt idx="11229">
                  <c:v>39.716149999999999</c:v>
                </c:pt>
                <c:pt idx="11230">
                  <c:v>39.719699999999996</c:v>
                </c:pt>
                <c:pt idx="11231">
                  <c:v>39.72325</c:v>
                </c:pt>
                <c:pt idx="11232">
                  <c:v>39.726816666666664</c:v>
                </c:pt>
                <c:pt idx="11233">
                  <c:v>39.730366666666669</c:v>
                </c:pt>
                <c:pt idx="11234">
                  <c:v>39.733916666666666</c:v>
                </c:pt>
                <c:pt idx="11235">
                  <c:v>39.73748333333333</c:v>
                </c:pt>
                <c:pt idx="11236">
                  <c:v>39.741033333333334</c:v>
                </c:pt>
                <c:pt idx="11237">
                  <c:v>39.744583333333338</c:v>
                </c:pt>
                <c:pt idx="11238">
                  <c:v>39.748150000000003</c:v>
                </c:pt>
                <c:pt idx="11239">
                  <c:v>39.7517</c:v>
                </c:pt>
                <c:pt idx="11240">
                  <c:v>39.755250000000004</c:v>
                </c:pt>
                <c:pt idx="11241">
                  <c:v>39.758816666666668</c:v>
                </c:pt>
                <c:pt idx="11242">
                  <c:v>39.762366666666672</c:v>
                </c:pt>
                <c:pt idx="11243">
                  <c:v>39.765916666666662</c:v>
                </c:pt>
                <c:pt idx="11244">
                  <c:v>39.769483333333334</c:v>
                </c:pt>
                <c:pt idx="11245">
                  <c:v>39.773033333333338</c:v>
                </c:pt>
                <c:pt idx="11246">
                  <c:v>39.776583333333328</c:v>
                </c:pt>
                <c:pt idx="11247">
                  <c:v>39.780150000000006</c:v>
                </c:pt>
                <c:pt idx="11248">
                  <c:v>39.783699999999996</c:v>
                </c:pt>
                <c:pt idx="11249">
                  <c:v>39.78725</c:v>
                </c:pt>
                <c:pt idx="11250">
                  <c:v>39.790783333333337</c:v>
                </c:pt>
                <c:pt idx="11251">
                  <c:v>39.794316666666667</c:v>
                </c:pt>
                <c:pt idx="11252">
                  <c:v>39.797850000000004</c:v>
                </c:pt>
                <c:pt idx="11253">
                  <c:v>39.801399999999994</c:v>
                </c:pt>
                <c:pt idx="11254">
                  <c:v>39.804949999999998</c:v>
                </c:pt>
                <c:pt idx="11255">
                  <c:v>39.808466666666661</c:v>
                </c:pt>
                <c:pt idx="11256">
                  <c:v>39.811983333333337</c:v>
                </c:pt>
                <c:pt idx="11257">
                  <c:v>39.8155</c:v>
                </c:pt>
                <c:pt idx="11258">
                  <c:v>39.81901666666667</c:v>
                </c:pt>
                <c:pt idx="11259">
                  <c:v>39.822533333333332</c:v>
                </c:pt>
                <c:pt idx="11260">
                  <c:v>39.826050000000002</c:v>
                </c:pt>
                <c:pt idx="11261">
                  <c:v>39.829583333333332</c:v>
                </c:pt>
                <c:pt idx="11262">
                  <c:v>39.833099999999995</c:v>
                </c:pt>
                <c:pt idx="11263">
                  <c:v>39.836616666666671</c:v>
                </c:pt>
                <c:pt idx="11264">
                  <c:v>39.840133333333334</c:v>
                </c:pt>
                <c:pt idx="11265">
                  <c:v>39.843650000000004</c:v>
                </c:pt>
                <c:pt idx="11266">
                  <c:v>39.847166666666666</c:v>
                </c:pt>
                <c:pt idx="11267">
                  <c:v>39.850683333333336</c:v>
                </c:pt>
                <c:pt idx="11268">
                  <c:v>39.854199999999999</c:v>
                </c:pt>
                <c:pt idx="11269">
                  <c:v>39.857733333333336</c:v>
                </c:pt>
                <c:pt idx="11270">
                  <c:v>39.861266666666666</c:v>
                </c:pt>
                <c:pt idx="11271">
                  <c:v>39.864799999999995</c:v>
                </c:pt>
                <c:pt idx="11272">
                  <c:v>39.868333333333332</c:v>
                </c:pt>
                <c:pt idx="11273">
                  <c:v>39.871883333333336</c:v>
                </c:pt>
                <c:pt idx="11274">
                  <c:v>39.875433333333334</c:v>
                </c:pt>
                <c:pt idx="11275">
                  <c:v>39.878983333333331</c:v>
                </c:pt>
                <c:pt idx="11276">
                  <c:v>39.882516666666668</c:v>
                </c:pt>
                <c:pt idx="11277">
                  <c:v>39.886049999999997</c:v>
                </c:pt>
                <c:pt idx="11278">
                  <c:v>39.889583333333334</c:v>
                </c:pt>
                <c:pt idx="11279">
                  <c:v>39.893133333333338</c:v>
                </c:pt>
                <c:pt idx="11280">
                  <c:v>39.896683333333335</c:v>
                </c:pt>
                <c:pt idx="11281">
                  <c:v>39.900200000000005</c:v>
                </c:pt>
                <c:pt idx="11282">
                  <c:v>39.903716666666668</c:v>
                </c:pt>
                <c:pt idx="11283">
                  <c:v>39.907233333333338</c:v>
                </c:pt>
                <c:pt idx="11284">
                  <c:v>39.91075</c:v>
                </c:pt>
                <c:pt idx="11285">
                  <c:v>39.91426666666667</c:v>
                </c:pt>
                <c:pt idx="11286">
                  <c:v>39.917783333333333</c:v>
                </c:pt>
                <c:pt idx="11287">
                  <c:v>39.921316666666669</c:v>
                </c:pt>
                <c:pt idx="11288">
                  <c:v>39.924833333333332</c:v>
                </c:pt>
                <c:pt idx="11289">
                  <c:v>39.928350000000002</c:v>
                </c:pt>
                <c:pt idx="11290">
                  <c:v>39.931866666666664</c:v>
                </c:pt>
                <c:pt idx="11291">
                  <c:v>39.935383333333334</c:v>
                </c:pt>
                <c:pt idx="11292">
                  <c:v>39.938899999999997</c:v>
                </c:pt>
                <c:pt idx="11293">
                  <c:v>39.942416666666666</c:v>
                </c:pt>
                <c:pt idx="11294">
                  <c:v>39.945933333333329</c:v>
                </c:pt>
                <c:pt idx="11295">
                  <c:v>39.949466666666666</c:v>
                </c:pt>
                <c:pt idx="11296">
                  <c:v>39.952999999999996</c:v>
                </c:pt>
                <c:pt idx="11297">
                  <c:v>39.956533333333333</c:v>
                </c:pt>
                <c:pt idx="11298">
                  <c:v>39.960066666666663</c:v>
                </c:pt>
                <c:pt idx="11299">
                  <c:v>39.963616666666667</c:v>
                </c:pt>
                <c:pt idx="11300">
                  <c:v>39.967166666666671</c:v>
                </c:pt>
                <c:pt idx="11301">
                  <c:v>39.970716666666668</c:v>
                </c:pt>
                <c:pt idx="11302">
                  <c:v>39.974249999999998</c:v>
                </c:pt>
                <c:pt idx="11303">
                  <c:v>39.977783333333335</c:v>
                </c:pt>
                <c:pt idx="11304">
                  <c:v>39.981316666666665</c:v>
                </c:pt>
                <c:pt idx="11305">
                  <c:v>39.984866666666669</c:v>
                </c:pt>
                <c:pt idx="11306">
                  <c:v>39.988416666666666</c:v>
                </c:pt>
                <c:pt idx="11307">
                  <c:v>39.991933333333336</c:v>
                </c:pt>
                <c:pt idx="11308">
                  <c:v>39.995449999999998</c:v>
                </c:pt>
                <c:pt idx="11309">
                  <c:v>39.998966666666668</c:v>
                </c:pt>
                <c:pt idx="11310">
                  <c:v>40.002483333333331</c:v>
                </c:pt>
                <c:pt idx="11311">
                  <c:v>40.006</c:v>
                </c:pt>
                <c:pt idx="11312">
                  <c:v>40.009516666666663</c:v>
                </c:pt>
                <c:pt idx="11313">
                  <c:v>40.01305</c:v>
                </c:pt>
                <c:pt idx="11314">
                  <c:v>40.01656666666667</c:v>
                </c:pt>
                <c:pt idx="11315">
                  <c:v>40.020083333333332</c:v>
                </c:pt>
                <c:pt idx="11316">
                  <c:v>40.023600000000002</c:v>
                </c:pt>
                <c:pt idx="11317">
                  <c:v>40.027116666666664</c:v>
                </c:pt>
                <c:pt idx="11318">
                  <c:v>40.030633333333334</c:v>
                </c:pt>
                <c:pt idx="11319">
                  <c:v>40.034149999999997</c:v>
                </c:pt>
                <c:pt idx="11320">
                  <c:v>40.037666666666674</c:v>
                </c:pt>
                <c:pt idx="11321">
                  <c:v>40.041200000000003</c:v>
                </c:pt>
                <c:pt idx="11322">
                  <c:v>40.044733333333333</c:v>
                </c:pt>
                <c:pt idx="11323">
                  <c:v>40.04826666666667</c:v>
                </c:pt>
                <c:pt idx="11324">
                  <c:v>40.0518</c:v>
                </c:pt>
                <c:pt idx="11325">
                  <c:v>40.055349999999997</c:v>
                </c:pt>
                <c:pt idx="11326">
                  <c:v>40.058900000000001</c:v>
                </c:pt>
                <c:pt idx="11327">
                  <c:v>40.062449999999998</c:v>
                </c:pt>
                <c:pt idx="11328">
                  <c:v>40.065983333333328</c:v>
                </c:pt>
                <c:pt idx="11329">
                  <c:v>40.069516666666665</c:v>
                </c:pt>
                <c:pt idx="11330">
                  <c:v>40.073049999999995</c:v>
                </c:pt>
                <c:pt idx="11331">
                  <c:v>40.076599999999999</c:v>
                </c:pt>
                <c:pt idx="11332">
                  <c:v>40.080150000000003</c:v>
                </c:pt>
                <c:pt idx="11333">
                  <c:v>40.083666666666666</c:v>
                </c:pt>
                <c:pt idx="11334">
                  <c:v>40.087183333333336</c:v>
                </c:pt>
                <c:pt idx="11335">
                  <c:v>40.090699999999998</c:v>
                </c:pt>
                <c:pt idx="11336">
                  <c:v>40.094216666666661</c:v>
                </c:pt>
                <c:pt idx="11337">
                  <c:v>40.097733333333331</c:v>
                </c:pt>
                <c:pt idx="11338">
                  <c:v>40.10125</c:v>
                </c:pt>
                <c:pt idx="11339">
                  <c:v>40.10478333333333</c:v>
                </c:pt>
                <c:pt idx="11340">
                  <c:v>40.1083</c:v>
                </c:pt>
                <c:pt idx="11341">
                  <c:v>40.111816666666662</c:v>
                </c:pt>
                <c:pt idx="11342">
                  <c:v>40.115333333333332</c:v>
                </c:pt>
                <c:pt idx="11343">
                  <c:v>40.118849999999995</c:v>
                </c:pt>
                <c:pt idx="11344">
                  <c:v>40.122366666666672</c:v>
                </c:pt>
                <c:pt idx="11345">
                  <c:v>40.125883333333334</c:v>
                </c:pt>
                <c:pt idx="11346">
                  <c:v>40.129400000000004</c:v>
                </c:pt>
                <c:pt idx="11347">
                  <c:v>40.132933333333334</c:v>
                </c:pt>
                <c:pt idx="11348">
                  <c:v>40.136466666666671</c:v>
                </c:pt>
                <c:pt idx="11349">
                  <c:v>40.14</c:v>
                </c:pt>
                <c:pt idx="11350">
                  <c:v>40.143533333333338</c:v>
                </c:pt>
                <c:pt idx="11351">
                  <c:v>40.147083333333327</c:v>
                </c:pt>
                <c:pt idx="11352">
                  <c:v>40.150633333333332</c:v>
                </c:pt>
                <c:pt idx="11353">
                  <c:v>40.154183333333336</c:v>
                </c:pt>
                <c:pt idx="11354">
                  <c:v>40.157716666666673</c:v>
                </c:pt>
                <c:pt idx="11355">
                  <c:v>40.161250000000003</c:v>
                </c:pt>
                <c:pt idx="11356">
                  <c:v>40.164783333333339</c:v>
                </c:pt>
                <c:pt idx="11357">
                  <c:v>40.168333333333329</c:v>
                </c:pt>
                <c:pt idx="11358">
                  <c:v>40.171883333333334</c:v>
                </c:pt>
                <c:pt idx="11359">
                  <c:v>40.175399999999996</c:v>
                </c:pt>
                <c:pt idx="11360">
                  <c:v>40.178916666666666</c:v>
                </c:pt>
                <c:pt idx="11361">
                  <c:v>40.182433333333329</c:v>
                </c:pt>
                <c:pt idx="11362">
                  <c:v>40.185950000000005</c:v>
                </c:pt>
                <c:pt idx="11363">
                  <c:v>40.189466666666668</c:v>
                </c:pt>
                <c:pt idx="11364">
                  <c:v>40.192983333333338</c:v>
                </c:pt>
                <c:pt idx="11365">
                  <c:v>40.196516666666668</c:v>
                </c:pt>
                <c:pt idx="11366">
                  <c:v>40.20003333333333</c:v>
                </c:pt>
                <c:pt idx="11367">
                  <c:v>40.20355</c:v>
                </c:pt>
                <c:pt idx="11368">
                  <c:v>40.20706666666667</c:v>
                </c:pt>
                <c:pt idx="11369">
                  <c:v>40.210583333333339</c:v>
                </c:pt>
                <c:pt idx="11370">
                  <c:v>40.214100000000002</c:v>
                </c:pt>
                <c:pt idx="11371">
                  <c:v>40.217616666666665</c:v>
                </c:pt>
                <c:pt idx="11372">
                  <c:v>40.221133333333334</c:v>
                </c:pt>
                <c:pt idx="11373">
                  <c:v>40.224666666666664</c:v>
                </c:pt>
                <c:pt idx="11374">
                  <c:v>40.228200000000001</c:v>
                </c:pt>
                <c:pt idx="11375">
                  <c:v>40.231733333333331</c:v>
                </c:pt>
                <c:pt idx="11376">
                  <c:v>40.235266666666668</c:v>
                </c:pt>
                <c:pt idx="11377">
                  <c:v>40.238816666666672</c:v>
                </c:pt>
                <c:pt idx="11378">
                  <c:v>40.242366666666662</c:v>
                </c:pt>
                <c:pt idx="11379">
                  <c:v>40.245916666666666</c:v>
                </c:pt>
                <c:pt idx="11380">
                  <c:v>40.249450000000003</c:v>
                </c:pt>
                <c:pt idx="11381">
                  <c:v>40.252983333333333</c:v>
                </c:pt>
                <c:pt idx="11382">
                  <c:v>40.25651666666667</c:v>
                </c:pt>
                <c:pt idx="11383">
                  <c:v>40.260066666666667</c:v>
                </c:pt>
                <c:pt idx="11384">
                  <c:v>40.263616666666664</c:v>
                </c:pt>
                <c:pt idx="11385">
                  <c:v>40.267166666666668</c:v>
                </c:pt>
                <c:pt idx="11386">
                  <c:v>40.270683333333331</c:v>
                </c:pt>
                <c:pt idx="11387">
                  <c:v>40.274216666666668</c:v>
                </c:pt>
                <c:pt idx="11388">
                  <c:v>40.277749999999997</c:v>
                </c:pt>
                <c:pt idx="11389">
                  <c:v>40.281283333333334</c:v>
                </c:pt>
                <c:pt idx="11390">
                  <c:v>40.284800000000004</c:v>
                </c:pt>
                <c:pt idx="11391">
                  <c:v>40.288333333333334</c:v>
                </c:pt>
                <c:pt idx="11392">
                  <c:v>40.291866666666671</c:v>
                </c:pt>
                <c:pt idx="11393">
                  <c:v>40.295383333333334</c:v>
                </c:pt>
                <c:pt idx="11394">
                  <c:v>40.298916666666663</c:v>
                </c:pt>
                <c:pt idx="11395">
                  <c:v>40.30245</c:v>
                </c:pt>
                <c:pt idx="11396">
                  <c:v>40.30596666666667</c:v>
                </c:pt>
                <c:pt idx="11397">
                  <c:v>40.3095</c:v>
                </c:pt>
                <c:pt idx="11398">
                  <c:v>40.313033333333337</c:v>
                </c:pt>
                <c:pt idx="11399">
                  <c:v>40.316566666666667</c:v>
                </c:pt>
                <c:pt idx="11400">
                  <c:v>40.320083333333329</c:v>
                </c:pt>
                <c:pt idx="11401">
                  <c:v>40.323600000000006</c:v>
                </c:pt>
                <c:pt idx="11402">
                  <c:v>40.327116666666669</c:v>
                </c:pt>
                <c:pt idx="11403">
                  <c:v>40.330633333333338</c:v>
                </c:pt>
                <c:pt idx="11404">
                  <c:v>40.334183333333335</c:v>
                </c:pt>
                <c:pt idx="11405">
                  <c:v>40.337733333333333</c:v>
                </c:pt>
                <c:pt idx="11406">
                  <c:v>40.341300000000004</c:v>
                </c:pt>
                <c:pt idx="11407">
                  <c:v>40.344849999999994</c:v>
                </c:pt>
                <c:pt idx="11408">
                  <c:v>40.348399999999998</c:v>
                </c:pt>
                <c:pt idx="11409">
                  <c:v>40.351966666666662</c:v>
                </c:pt>
                <c:pt idx="11410">
                  <c:v>40.355516666666666</c:v>
                </c:pt>
                <c:pt idx="11411">
                  <c:v>40.359066666666664</c:v>
                </c:pt>
                <c:pt idx="11412">
                  <c:v>40.3626</c:v>
                </c:pt>
                <c:pt idx="11413">
                  <c:v>40.36613333333333</c:v>
                </c:pt>
                <c:pt idx="11414">
                  <c:v>40.369666666666667</c:v>
                </c:pt>
                <c:pt idx="11415">
                  <c:v>40.373216666666664</c:v>
                </c:pt>
                <c:pt idx="11416">
                  <c:v>40.376766666666668</c:v>
                </c:pt>
                <c:pt idx="11417">
                  <c:v>40.380316666666666</c:v>
                </c:pt>
                <c:pt idx="11418">
                  <c:v>40.383850000000002</c:v>
                </c:pt>
                <c:pt idx="11419">
                  <c:v>40.387383333333332</c:v>
                </c:pt>
                <c:pt idx="11420">
                  <c:v>40.390916666666662</c:v>
                </c:pt>
                <c:pt idx="11421">
                  <c:v>40.394466666666666</c:v>
                </c:pt>
                <c:pt idx="11422">
                  <c:v>40.398016666666663</c:v>
                </c:pt>
                <c:pt idx="11423">
                  <c:v>40.401533333333333</c:v>
                </c:pt>
                <c:pt idx="11424">
                  <c:v>40.405049999999996</c:v>
                </c:pt>
                <c:pt idx="11425">
                  <c:v>40.408566666666665</c:v>
                </c:pt>
                <c:pt idx="11426">
                  <c:v>40.412083333333335</c:v>
                </c:pt>
                <c:pt idx="11427">
                  <c:v>40.415600000000005</c:v>
                </c:pt>
                <c:pt idx="11428">
                  <c:v>40.419116666666667</c:v>
                </c:pt>
                <c:pt idx="11429">
                  <c:v>40.422649999999997</c:v>
                </c:pt>
                <c:pt idx="11430">
                  <c:v>40.426166666666667</c:v>
                </c:pt>
                <c:pt idx="11431">
                  <c:v>40.42968333333333</c:v>
                </c:pt>
                <c:pt idx="11432">
                  <c:v>40.433200000000006</c:v>
                </c:pt>
                <c:pt idx="11433">
                  <c:v>40.436716666666669</c:v>
                </c:pt>
                <c:pt idx="11434">
                  <c:v>40.440266666666666</c:v>
                </c:pt>
                <c:pt idx="11435">
                  <c:v>40.443783333333336</c:v>
                </c:pt>
                <c:pt idx="11436">
                  <c:v>40.447300000000006</c:v>
                </c:pt>
                <c:pt idx="11437">
                  <c:v>40.450849999999996</c:v>
                </c:pt>
                <c:pt idx="11438">
                  <c:v>40.4544</c:v>
                </c:pt>
                <c:pt idx="11439">
                  <c:v>40.457933333333337</c:v>
                </c:pt>
                <c:pt idx="11440">
                  <c:v>40.461466666666666</c:v>
                </c:pt>
                <c:pt idx="11441">
                  <c:v>40.465033333333331</c:v>
                </c:pt>
                <c:pt idx="11442">
                  <c:v>40.468583333333328</c:v>
                </c:pt>
                <c:pt idx="11443">
                  <c:v>40.472133333333332</c:v>
                </c:pt>
                <c:pt idx="11444">
                  <c:v>40.475699999999996</c:v>
                </c:pt>
                <c:pt idx="11445">
                  <c:v>40.47925</c:v>
                </c:pt>
                <c:pt idx="11446">
                  <c:v>40.482799999999997</c:v>
                </c:pt>
                <c:pt idx="11447">
                  <c:v>40.486333333333327</c:v>
                </c:pt>
                <c:pt idx="11448">
                  <c:v>40.489883333333331</c:v>
                </c:pt>
                <c:pt idx="11449">
                  <c:v>40.493433333333336</c:v>
                </c:pt>
                <c:pt idx="11450">
                  <c:v>40.496966666666673</c:v>
                </c:pt>
                <c:pt idx="11451">
                  <c:v>40.500500000000002</c:v>
                </c:pt>
                <c:pt idx="11452">
                  <c:v>40.504049999999999</c:v>
                </c:pt>
                <c:pt idx="11453">
                  <c:v>40.507583333333329</c:v>
                </c:pt>
                <c:pt idx="11454">
                  <c:v>40.511116666666666</c:v>
                </c:pt>
                <c:pt idx="11455">
                  <c:v>40.514649999999996</c:v>
                </c:pt>
                <c:pt idx="11456">
                  <c:v>40.5182</c:v>
                </c:pt>
                <c:pt idx="11457">
                  <c:v>40.521749999999997</c:v>
                </c:pt>
                <c:pt idx="11458">
                  <c:v>40.525266666666667</c:v>
                </c:pt>
                <c:pt idx="11459">
                  <c:v>40.52878333333333</c:v>
                </c:pt>
                <c:pt idx="11460">
                  <c:v>40.532299999999999</c:v>
                </c:pt>
                <c:pt idx="11461">
                  <c:v>40.535816666666662</c:v>
                </c:pt>
                <c:pt idx="11462">
                  <c:v>40.539333333333339</c:v>
                </c:pt>
                <c:pt idx="11463">
                  <c:v>40.542850000000001</c:v>
                </c:pt>
                <c:pt idx="11464">
                  <c:v>40.546383333333331</c:v>
                </c:pt>
                <c:pt idx="11465">
                  <c:v>40.549900000000001</c:v>
                </c:pt>
                <c:pt idx="11466">
                  <c:v>40.553416666666664</c:v>
                </c:pt>
                <c:pt idx="11467">
                  <c:v>40.556933333333333</c:v>
                </c:pt>
                <c:pt idx="11468">
                  <c:v>40.560449999999996</c:v>
                </c:pt>
                <c:pt idx="11469">
                  <c:v>40.563966666666673</c:v>
                </c:pt>
                <c:pt idx="11470">
                  <c:v>40.567483333333335</c:v>
                </c:pt>
                <c:pt idx="11471">
                  <c:v>40.571000000000005</c:v>
                </c:pt>
                <c:pt idx="11472">
                  <c:v>40.574533333333335</c:v>
                </c:pt>
                <c:pt idx="11473">
                  <c:v>40.578066666666672</c:v>
                </c:pt>
                <c:pt idx="11474">
                  <c:v>40.581600000000002</c:v>
                </c:pt>
                <c:pt idx="11475">
                  <c:v>40.585133333333339</c:v>
                </c:pt>
                <c:pt idx="11476">
                  <c:v>40.588683333333329</c:v>
                </c:pt>
                <c:pt idx="11477">
                  <c:v>40.592233333333333</c:v>
                </c:pt>
                <c:pt idx="11478">
                  <c:v>40.59578333333333</c:v>
                </c:pt>
                <c:pt idx="11479">
                  <c:v>40.599316666666667</c:v>
                </c:pt>
                <c:pt idx="11480">
                  <c:v>40.602849999999997</c:v>
                </c:pt>
                <c:pt idx="11481">
                  <c:v>40.606383333333333</c:v>
                </c:pt>
                <c:pt idx="11482">
                  <c:v>40.609933333333331</c:v>
                </c:pt>
                <c:pt idx="11483">
                  <c:v>40.613483333333335</c:v>
                </c:pt>
                <c:pt idx="11484">
                  <c:v>40.616999999999997</c:v>
                </c:pt>
                <c:pt idx="11485">
                  <c:v>40.620516666666667</c:v>
                </c:pt>
                <c:pt idx="11486">
                  <c:v>40.624033333333337</c:v>
                </c:pt>
                <c:pt idx="11487">
                  <c:v>40.627549999999999</c:v>
                </c:pt>
                <c:pt idx="11488">
                  <c:v>40.631066666666669</c:v>
                </c:pt>
                <c:pt idx="11489">
                  <c:v>40.634583333333332</c:v>
                </c:pt>
                <c:pt idx="11490">
                  <c:v>40.638116666666662</c:v>
                </c:pt>
                <c:pt idx="11491">
                  <c:v>40.641633333333331</c:v>
                </c:pt>
                <c:pt idx="11492">
                  <c:v>40.645149999999994</c:v>
                </c:pt>
                <c:pt idx="11493">
                  <c:v>40.648666666666671</c:v>
                </c:pt>
                <c:pt idx="11494">
                  <c:v>40.652183333333333</c:v>
                </c:pt>
                <c:pt idx="11495">
                  <c:v>40.655700000000003</c:v>
                </c:pt>
                <c:pt idx="11496">
                  <c:v>40.659216666666666</c:v>
                </c:pt>
                <c:pt idx="11497">
                  <c:v>40.662733333333335</c:v>
                </c:pt>
                <c:pt idx="11498">
                  <c:v>40.666266666666665</c:v>
                </c:pt>
                <c:pt idx="11499">
                  <c:v>40.669800000000002</c:v>
                </c:pt>
                <c:pt idx="11500">
                  <c:v>40.673333333333332</c:v>
                </c:pt>
                <c:pt idx="11501">
                  <c:v>40.676866666666669</c:v>
                </c:pt>
                <c:pt idx="11502">
                  <c:v>40.680416666666666</c:v>
                </c:pt>
                <c:pt idx="11503">
                  <c:v>40.68396666666667</c:v>
                </c:pt>
                <c:pt idx="11504">
                  <c:v>40.687516666666667</c:v>
                </c:pt>
                <c:pt idx="11505">
                  <c:v>40.691050000000004</c:v>
                </c:pt>
                <c:pt idx="11506">
                  <c:v>40.694583333333334</c:v>
                </c:pt>
                <c:pt idx="11507">
                  <c:v>40.698116666666671</c:v>
                </c:pt>
                <c:pt idx="11508">
                  <c:v>40.701666666666668</c:v>
                </c:pt>
                <c:pt idx="11509">
                  <c:v>40.705216666666665</c:v>
                </c:pt>
                <c:pt idx="11510">
                  <c:v>40.708733333333335</c:v>
                </c:pt>
                <c:pt idx="11511">
                  <c:v>40.712250000000004</c:v>
                </c:pt>
                <c:pt idx="11512">
                  <c:v>40.715766666666667</c:v>
                </c:pt>
                <c:pt idx="11513">
                  <c:v>40.719283333333337</c:v>
                </c:pt>
                <c:pt idx="11514">
                  <c:v>40.722799999999999</c:v>
                </c:pt>
                <c:pt idx="11515">
                  <c:v>40.726316666666669</c:v>
                </c:pt>
                <c:pt idx="11516">
                  <c:v>40.729850000000006</c:v>
                </c:pt>
                <c:pt idx="11517">
                  <c:v>40.733366666666669</c:v>
                </c:pt>
                <c:pt idx="11518">
                  <c:v>40.736883333333338</c:v>
                </c:pt>
                <c:pt idx="11519">
                  <c:v>40.740400000000001</c:v>
                </c:pt>
                <c:pt idx="11520">
                  <c:v>40.743916666666671</c:v>
                </c:pt>
                <c:pt idx="11521">
                  <c:v>40.747433333333333</c:v>
                </c:pt>
                <c:pt idx="11522">
                  <c:v>40.750949999999996</c:v>
                </c:pt>
                <c:pt idx="11523">
                  <c:v>40.754466666666666</c:v>
                </c:pt>
                <c:pt idx="11524">
                  <c:v>40.758000000000003</c:v>
                </c:pt>
                <c:pt idx="11525">
                  <c:v>40.761533333333333</c:v>
                </c:pt>
                <c:pt idx="11526">
                  <c:v>40.765066666666669</c:v>
                </c:pt>
                <c:pt idx="11527">
                  <c:v>40.768599999999999</c:v>
                </c:pt>
                <c:pt idx="11528">
                  <c:v>40.772150000000003</c:v>
                </c:pt>
                <c:pt idx="11529">
                  <c:v>40.775700000000001</c:v>
                </c:pt>
                <c:pt idx="11530">
                  <c:v>40.779250000000005</c:v>
                </c:pt>
                <c:pt idx="11531">
                  <c:v>40.782783333333334</c:v>
                </c:pt>
                <c:pt idx="11532">
                  <c:v>40.786316666666671</c:v>
                </c:pt>
                <c:pt idx="11533">
                  <c:v>40.789850000000001</c:v>
                </c:pt>
                <c:pt idx="11534">
                  <c:v>40.793399999999998</c:v>
                </c:pt>
                <c:pt idx="11535">
                  <c:v>40.796950000000002</c:v>
                </c:pt>
                <c:pt idx="11536">
                  <c:v>40.800466666666665</c:v>
                </c:pt>
                <c:pt idx="11537">
                  <c:v>40.803999999999995</c:v>
                </c:pt>
                <c:pt idx="11538">
                  <c:v>40.807533333333339</c:v>
                </c:pt>
                <c:pt idx="11539">
                  <c:v>40.811050000000002</c:v>
                </c:pt>
                <c:pt idx="11540">
                  <c:v>40.814583333333331</c:v>
                </c:pt>
                <c:pt idx="11541">
                  <c:v>40.818116666666668</c:v>
                </c:pt>
                <c:pt idx="11542">
                  <c:v>40.821633333333331</c:v>
                </c:pt>
                <c:pt idx="11543">
                  <c:v>40.825166666666668</c:v>
                </c:pt>
                <c:pt idx="11544">
                  <c:v>40.828700000000005</c:v>
                </c:pt>
                <c:pt idx="11545">
                  <c:v>40.832250000000002</c:v>
                </c:pt>
                <c:pt idx="11546">
                  <c:v>40.835783333333332</c:v>
                </c:pt>
                <c:pt idx="11547">
                  <c:v>40.839316666666669</c:v>
                </c:pt>
                <c:pt idx="11548">
                  <c:v>40.842833333333338</c:v>
                </c:pt>
                <c:pt idx="11549">
                  <c:v>40.846350000000001</c:v>
                </c:pt>
                <c:pt idx="11550">
                  <c:v>40.849900000000005</c:v>
                </c:pt>
                <c:pt idx="11551">
                  <c:v>40.853433333333335</c:v>
                </c:pt>
                <c:pt idx="11552">
                  <c:v>40.856949999999998</c:v>
                </c:pt>
                <c:pt idx="11553">
                  <c:v>40.860483333333335</c:v>
                </c:pt>
                <c:pt idx="11554">
                  <c:v>40.864000000000004</c:v>
                </c:pt>
                <c:pt idx="11555">
                  <c:v>40.867516666666667</c:v>
                </c:pt>
                <c:pt idx="11556">
                  <c:v>40.871066666666671</c:v>
                </c:pt>
                <c:pt idx="11557">
                  <c:v>40.874600000000001</c:v>
                </c:pt>
                <c:pt idx="11558">
                  <c:v>40.878149999999998</c:v>
                </c:pt>
                <c:pt idx="11559">
                  <c:v>40.881700000000002</c:v>
                </c:pt>
                <c:pt idx="11560">
                  <c:v>40.885249999999999</c:v>
                </c:pt>
                <c:pt idx="11561">
                  <c:v>40.888799999999996</c:v>
                </c:pt>
                <c:pt idx="11562">
                  <c:v>40.892333333333333</c:v>
                </c:pt>
                <c:pt idx="11563">
                  <c:v>40.895883333333337</c:v>
                </c:pt>
                <c:pt idx="11564">
                  <c:v>40.899433333333334</c:v>
                </c:pt>
                <c:pt idx="11565">
                  <c:v>40.902983333333331</c:v>
                </c:pt>
                <c:pt idx="11566">
                  <c:v>40.906516666666668</c:v>
                </c:pt>
                <c:pt idx="11567">
                  <c:v>40.910049999999998</c:v>
                </c:pt>
                <c:pt idx="11568">
                  <c:v>40.913583333333335</c:v>
                </c:pt>
                <c:pt idx="11569">
                  <c:v>40.917133333333332</c:v>
                </c:pt>
                <c:pt idx="11570">
                  <c:v>40.920683333333336</c:v>
                </c:pt>
                <c:pt idx="11571">
                  <c:v>40.924200000000006</c:v>
                </c:pt>
                <c:pt idx="11572">
                  <c:v>40.927716666666669</c:v>
                </c:pt>
                <c:pt idx="11573">
                  <c:v>40.931233333333331</c:v>
                </c:pt>
                <c:pt idx="11574">
                  <c:v>40.934766666666661</c:v>
                </c:pt>
                <c:pt idx="11575">
                  <c:v>40.938299999999998</c:v>
                </c:pt>
                <c:pt idx="11576">
                  <c:v>40.941850000000002</c:v>
                </c:pt>
                <c:pt idx="11577">
                  <c:v>40.945399999999999</c:v>
                </c:pt>
                <c:pt idx="11578">
                  <c:v>40.948933333333336</c:v>
                </c:pt>
                <c:pt idx="11579">
                  <c:v>40.952449999999999</c:v>
                </c:pt>
                <c:pt idx="11580">
                  <c:v>40.955983333333329</c:v>
                </c:pt>
                <c:pt idx="11581">
                  <c:v>40.959500000000006</c:v>
                </c:pt>
                <c:pt idx="11582">
                  <c:v>40.963016666666668</c:v>
                </c:pt>
                <c:pt idx="11583">
                  <c:v>40.966533333333338</c:v>
                </c:pt>
                <c:pt idx="11584">
                  <c:v>40.970050000000001</c:v>
                </c:pt>
                <c:pt idx="11585">
                  <c:v>40.97356666666667</c:v>
                </c:pt>
                <c:pt idx="11586">
                  <c:v>40.977083333333333</c:v>
                </c:pt>
                <c:pt idx="11587">
                  <c:v>40.980599999999995</c:v>
                </c:pt>
                <c:pt idx="11588">
                  <c:v>40.984133333333332</c:v>
                </c:pt>
                <c:pt idx="11589">
                  <c:v>40.987666666666669</c:v>
                </c:pt>
                <c:pt idx="11590">
                  <c:v>40.991200000000006</c:v>
                </c:pt>
                <c:pt idx="11591">
                  <c:v>40.994733333333336</c:v>
                </c:pt>
                <c:pt idx="11592">
                  <c:v>40.998283333333333</c:v>
                </c:pt>
                <c:pt idx="11593">
                  <c:v>41.001833333333337</c:v>
                </c:pt>
                <c:pt idx="11594">
                  <c:v>41.005383333333334</c:v>
                </c:pt>
                <c:pt idx="11595">
                  <c:v>41.008916666666664</c:v>
                </c:pt>
                <c:pt idx="11596">
                  <c:v>41.012449999999994</c:v>
                </c:pt>
                <c:pt idx="11597">
                  <c:v>41.015983333333331</c:v>
                </c:pt>
                <c:pt idx="11598">
                  <c:v>41.019533333333335</c:v>
                </c:pt>
                <c:pt idx="11599">
                  <c:v>41.023083333333339</c:v>
                </c:pt>
                <c:pt idx="11600">
                  <c:v>41.026600000000002</c:v>
                </c:pt>
                <c:pt idx="11601">
                  <c:v>41.030116666666665</c:v>
                </c:pt>
                <c:pt idx="11602">
                  <c:v>41.033633333333334</c:v>
                </c:pt>
                <c:pt idx="11603">
                  <c:v>41.037149999999997</c:v>
                </c:pt>
                <c:pt idx="11604">
                  <c:v>41.040666666666667</c:v>
                </c:pt>
                <c:pt idx="11605">
                  <c:v>41.044183333333329</c:v>
                </c:pt>
                <c:pt idx="11606">
                  <c:v>41.047716666666666</c:v>
                </c:pt>
                <c:pt idx="11607">
                  <c:v>41.051233333333336</c:v>
                </c:pt>
                <c:pt idx="11608">
                  <c:v>41.054749999999999</c:v>
                </c:pt>
                <c:pt idx="11609">
                  <c:v>41.058266666666668</c:v>
                </c:pt>
                <c:pt idx="11610">
                  <c:v>41.061783333333331</c:v>
                </c:pt>
                <c:pt idx="11611">
                  <c:v>41.065300000000001</c:v>
                </c:pt>
                <c:pt idx="11612">
                  <c:v>41.068816666666663</c:v>
                </c:pt>
                <c:pt idx="11613">
                  <c:v>41.072333333333333</c:v>
                </c:pt>
                <c:pt idx="11614">
                  <c:v>41.07586666666667</c:v>
                </c:pt>
                <c:pt idx="11615">
                  <c:v>41.0794</c:v>
                </c:pt>
                <c:pt idx="11616">
                  <c:v>41.082933333333337</c:v>
                </c:pt>
                <c:pt idx="11617">
                  <c:v>41.086466666666666</c:v>
                </c:pt>
                <c:pt idx="11618">
                  <c:v>41.090016666666664</c:v>
                </c:pt>
                <c:pt idx="11619">
                  <c:v>41.093566666666668</c:v>
                </c:pt>
                <c:pt idx="11620">
                  <c:v>41.097116666666672</c:v>
                </c:pt>
                <c:pt idx="11621">
                  <c:v>41.100650000000002</c:v>
                </c:pt>
                <c:pt idx="11622">
                  <c:v>41.104183333333339</c:v>
                </c:pt>
                <c:pt idx="11623">
                  <c:v>41.107716666666668</c:v>
                </c:pt>
                <c:pt idx="11624">
                  <c:v>41.111266666666666</c:v>
                </c:pt>
                <c:pt idx="11625">
                  <c:v>41.11481666666667</c:v>
                </c:pt>
                <c:pt idx="11626">
                  <c:v>41.118333333333332</c:v>
                </c:pt>
                <c:pt idx="11627">
                  <c:v>41.121850000000002</c:v>
                </c:pt>
                <c:pt idx="11628">
                  <c:v>41.125366666666665</c:v>
                </c:pt>
                <c:pt idx="11629">
                  <c:v>41.128883333333334</c:v>
                </c:pt>
                <c:pt idx="11630">
                  <c:v>41.132399999999997</c:v>
                </c:pt>
                <c:pt idx="11631">
                  <c:v>41.135916666666667</c:v>
                </c:pt>
                <c:pt idx="11632">
                  <c:v>41.139450000000004</c:v>
                </c:pt>
                <c:pt idx="11633">
                  <c:v>41.142966666666666</c:v>
                </c:pt>
                <c:pt idx="11634">
                  <c:v>41.146483333333336</c:v>
                </c:pt>
                <c:pt idx="11635">
                  <c:v>41.15</c:v>
                </c:pt>
                <c:pt idx="11636">
                  <c:v>41.153516666666661</c:v>
                </c:pt>
                <c:pt idx="11637">
                  <c:v>41.157033333333331</c:v>
                </c:pt>
                <c:pt idx="11638">
                  <c:v>41.160549999999994</c:v>
                </c:pt>
                <c:pt idx="11639">
                  <c:v>41.16406666666667</c:v>
                </c:pt>
                <c:pt idx="11640">
                  <c:v>41.1676</c:v>
                </c:pt>
                <c:pt idx="11641">
                  <c:v>41.171133333333337</c:v>
                </c:pt>
                <c:pt idx="11642">
                  <c:v>41.174666666666667</c:v>
                </c:pt>
                <c:pt idx="11643">
                  <c:v>41.178199999999997</c:v>
                </c:pt>
                <c:pt idx="11644">
                  <c:v>41.181750000000001</c:v>
                </c:pt>
                <c:pt idx="11645">
                  <c:v>41.185299999999998</c:v>
                </c:pt>
                <c:pt idx="11646">
                  <c:v>41.188850000000002</c:v>
                </c:pt>
                <c:pt idx="11647">
                  <c:v>41.192383333333332</c:v>
                </c:pt>
                <c:pt idx="11648">
                  <c:v>41.195916666666669</c:v>
                </c:pt>
                <c:pt idx="11649">
                  <c:v>41.199449999999999</c:v>
                </c:pt>
                <c:pt idx="11650">
                  <c:v>41.202999999999996</c:v>
                </c:pt>
                <c:pt idx="11651">
                  <c:v>41.20655</c:v>
                </c:pt>
                <c:pt idx="11652">
                  <c:v>41.210066666666663</c:v>
                </c:pt>
                <c:pt idx="11653">
                  <c:v>41.213583333333332</c:v>
                </c:pt>
                <c:pt idx="11654">
                  <c:v>41.217099999999995</c:v>
                </c:pt>
                <c:pt idx="11655">
                  <c:v>41.220616666666665</c:v>
                </c:pt>
                <c:pt idx="11656">
                  <c:v>41.224133333333334</c:v>
                </c:pt>
                <c:pt idx="11657">
                  <c:v>41.227650000000004</c:v>
                </c:pt>
                <c:pt idx="11658">
                  <c:v>41.231183333333334</c:v>
                </c:pt>
                <c:pt idx="11659">
                  <c:v>41.234699999999997</c:v>
                </c:pt>
                <c:pt idx="11660">
                  <c:v>41.238216666666666</c:v>
                </c:pt>
                <c:pt idx="11661">
                  <c:v>41.241733333333329</c:v>
                </c:pt>
                <c:pt idx="11662">
                  <c:v>41.245250000000006</c:v>
                </c:pt>
                <c:pt idx="11663">
                  <c:v>41.248766666666668</c:v>
                </c:pt>
                <c:pt idx="11664">
                  <c:v>41.252283333333338</c:v>
                </c:pt>
                <c:pt idx="11665">
                  <c:v>41.255800000000001</c:v>
                </c:pt>
                <c:pt idx="11666">
                  <c:v>41.259333333333331</c:v>
                </c:pt>
                <c:pt idx="11667">
                  <c:v>41.262866666666667</c:v>
                </c:pt>
                <c:pt idx="11668">
                  <c:v>41.266399999999997</c:v>
                </c:pt>
                <c:pt idx="11669">
                  <c:v>41.269933333333334</c:v>
                </c:pt>
                <c:pt idx="11670">
                  <c:v>41.273483333333338</c:v>
                </c:pt>
                <c:pt idx="11671">
                  <c:v>41.277033333333328</c:v>
                </c:pt>
                <c:pt idx="11672">
                  <c:v>41.280583333333333</c:v>
                </c:pt>
                <c:pt idx="11673">
                  <c:v>41.284116666666669</c:v>
                </c:pt>
                <c:pt idx="11674">
                  <c:v>41.287649999999999</c:v>
                </c:pt>
                <c:pt idx="11675">
                  <c:v>41.291183333333336</c:v>
                </c:pt>
                <c:pt idx="11676">
                  <c:v>41.294733333333333</c:v>
                </c:pt>
                <c:pt idx="11677">
                  <c:v>41.29828333333333</c:v>
                </c:pt>
                <c:pt idx="11678">
                  <c:v>41.3018</c:v>
                </c:pt>
                <c:pt idx="11679">
                  <c:v>41.305316666666663</c:v>
                </c:pt>
                <c:pt idx="11680">
                  <c:v>41.30883333333334</c:v>
                </c:pt>
                <c:pt idx="11681">
                  <c:v>41.312366666666669</c:v>
                </c:pt>
                <c:pt idx="11682">
                  <c:v>41.315900000000006</c:v>
                </c:pt>
                <c:pt idx="11683">
                  <c:v>41.319416666666669</c:v>
                </c:pt>
                <c:pt idx="11684">
                  <c:v>41.322933333333339</c:v>
                </c:pt>
                <c:pt idx="11685">
                  <c:v>41.326483333333336</c:v>
                </c:pt>
                <c:pt idx="11686">
                  <c:v>41.330033333333333</c:v>
                </c:pt>
                <c:pt idx="11687">
                  <c:v>41.333549999999995</c:v>
                </c:pt>
                <c:pt idx="11688">
                  <c:v>41.337066666666672</c:v>
                </c:pt>
                <c:pt idx="11689">
                  <c:v>41.340583333333335</c:v>
                </c:pt>
                <c:pt idx="11690">
                  <c:v>41.344100000000005</c:v>
                </c:pt>
                <c:pt idx="11691">
                  <c:v>41.347616666666667</c:v>
                </c:pt>
                <c:pt idx="11692">
                  <c:v>41.351149999999997</c:v>
                </c:pt>
                <c:pt idx="11693">
                  <c:v>41.354666666666667</c:v>
                </c:pt>
                <c:pt idx="11694">
                  <c:v>41.358183333333336</c:v>
                </c:pt>
                <c:pt idx="11695">
                  <c:v>41.361733333333333</c:v>
                </c:pt>
                <c:pt idx="11696">
                  <c:v>41.36526666666667</c:v>
                </c:pt>
                <c:pt idx="11697">
                  <c:v>41.3688</c:v>
                </c:pt>
                <c:pt idx="11698">
                  <c:v>41.372333333333337</c:v>
                </c:pt>
                <c:pt idx="11699">
                  <c:v>41.375883333333334</c:v>
                </c:pt>
                <c:pt idx="11700">
                  <c:v>41.379433333333331</c:v>
                </c:pt>
                <c:pt idx="11701">
                  <c:v>41.382983333333328</c:v>
                </c:pt>
                <c:pt idx="11702">
                  <c:v>41.386550000000007</c:v>
                </c:pt>
                <c:pt idx="11703">
                  <c:v>41.390099999999997</c:v>
                </c:pt>
                <c:pt idx="11704">
                  <c:v>41.393650000000001</c:v>
                </c:pt>
                <c:pt idx="11705">
                  <c:v>41.397183333333338</c:v>
                </c:pt>
                <c:pt idx="11706">
                  <c:v>41.400716666666668</c:v>
                </c:pt>
                <c:pt idx="11707">
                  <c:v>41.404250000000005</c:v>
                </c:pt>
                <c:pt idx="11708">
                  <c:v>41.407799999999995</c:v>
                </c:pt>
                <c:pt idx="11709">
                  <c:v>41.411349999999999</c:v>
                </c:pt>
                <c:pt idx="11710">
                  <c:v>41.414866666666661</c:v>
                </c:pt>
                <c:pt idx="11711">
                  <c:v>41.418383333333331</c:v>
                </c:pt>
                <c:pt idx="11712">
                  <c:v>41.421900000000001</c:v>
                </c:pt>
                <c:pt idx="11713">
                  <c:v>41.425416666666671</c:v>
                </c:pt>
                <c:pt idx="11714">
                  <c:v>41.428933333333333</c:v>
                </c:pt>
                <c:pt idx="11715">
                  <c:v>41.432450000000003</c:v>
                </c:pt>
                <c:pt idx="11716">
                  <c:v>41.435983333333333</c:v>
                </c:pt>
                <c:pt idx="11717">
                  <c:v>41.439499999999995</c:v>
                </c:pt>
                <c:pt idx="11718">
                  <c:v>41.443016666666672</c:v>
                </c:pt>
                <c:pt idx="11719">
                  <c:v>41.446533333333335</c:v>
                </c:pt>
                <c:pt idx="11720">
                  <c:v>41.450050000000005</c:v>
                </c:pt>
                <c:pt idx="11721">
                  <c:v>41.453566666666667</c:v>
                </c:pt>
                <c:pt idx="11722">
                  <c:v>41.457083333333337</c:v>
                </c:pt>
                <c:pt idx="11723">
                  <c:v>41.460599999999999</c:v>
                </c:pt>
                <c:pt idx="11724">
                  <c:v>41.464133333333329</c:v>
                </c:pt>
                <c:pt idx="11725">
                  <c:v>41.467666666666666</c:v>
                </c:pt>
                <c:pt idx="11726">
                  <c:v>41.471199999999996</c:v>
                </c:pt>
                <c:pt idx="11727">
                  <c:v>41.474733333333333</c:v>
                </c:pt>
                <c:pt idx="11728">
                  <c:v>41.478283333333337</c:v>
                </c:pt>
                <c:pt idx="11729">
                  <c:v>41.481833333333334</c:v>
                </c:pt>
                <c:pt idx="11730">
                  <c:v>41.485383333333331</c:v>
                </c:pt>
                <c:pt idx="11731">
                  <c:v>41.488916666666668</c:v>
                </c:pt>
                <c:pt idx="11732">
                  <c:v>41.492449999999998</c:v>
                </c:pt>
                <c:pt idx="11733">
                  <c:v>41.495983333333335</c:v>
                </c:pt>
                <c:pt idx="11734">
                  <c:v>41.499533333333339</c:v>
                </c:pt>
                <c:pt idx="11735">
                  <c:v>41.503083333333329</c:v>
                </c:pt>
                <c:pt idx="11736">
                  <c:v>41.506600000000006</c:v>
                </c:pt>
                <c:pt idx="11737">
                  <c:v>41.510116666666669</c:v>
                </c:pt>
                <c:pt idx="11738">
                  <c:v>41.513633333333338</c:v>
                </c:pt>
                <c:pt idx="11739">
                  <c:v>41.517150000000001</c:v>
                </c:pt>
                <c:pt idx="11740">
                  <c:v>41.520666666666664</c:v>
                </c:pt>
                <c:pt idx="11741">
                  <c:v>41.524183333333333</c:v>
                </c:pt>
                <c:pt idx="11742">
                  <c:v>41.52771666666667</c:v>
                </c:pt>
                <c:pt idx="11743">
                  <c:v>41.531233333333333</c:v>
                </c:pt>
                <c:pt idx="11744">
                  <c:v>41.534750000000003</c:v>
                </c:pt>
                <c:pt idx="11745">
                  <c:v>41.538266666666665</c:v>
                </c:pt>
                <c:pt idx="11746">
                  <c:v>41.541783333333335</c:v>
                </c:pt>
                <c:pt idx="11747">
                  <c:v>41.545299999999997</c:v>
                </c:pt>
                <c:pt idx="11748">
                  <c:v>41.548816666666667</c:v>
                </c:pt>
                <c:pt idx="11749">
                  <c:v>41.55233333333333</c:v>
                </c:pt>
                <c:pt idx="11750">
                  <c:v>41.555866666666667</c:v>
                </c:pt>
                <c:pt idx="11751">
                  <c:v>41.559399999999997</c:v>
                </c:pt>
                <c:pt idx="11752">
                  <c:v>41.562933333333334</c:v>
                </c:pt>
                <c:pt idx="11753">
                  <c:v>41.566466666666663</c:v>
                </c:pt>
                <c:pt idx="11754">
                  <c:v>41.570016666666668</c:v>
                </c:pt>
                <c:pt idx="11755">
                  <c:v>41.573566666666672</c:v>
                </c:pt>
                <c:pt idx="11756">
                  <c:v>41.577116666666669</c:v>
                </c:pt>
                <c:pt idx="11757">
                  <c:v>41.580649999999999</c:v>
                </c:pt>
                <c:pt idx="11758">
                  <c:v>41.584183333333335</c:v>
                </c:pt>
                <c:pt idx="11759">
                  <c:v>41.587716666666665</c:v>
                </c:pt>
                <c:pt idx="11760">
                  <c:v>41.591266666666669</c:v>
                </c:pt>
                <c:pt idx="11761">
                  <c:v>41.594816666666667</c:v>
                </c:pt>
                <c:pt idx="11762">
                  <c:v>41.598333333333336</c:v>
                </c:pt>
                <c:pt idx="11763">
                  <c:v>41.601849999999999</c:v>
                </c:pt>
                <c:pt idx="11764">
                  <c:v>41.605366666666669</c:v>
                </c:pt>
                <c:pt idx="11765">
                  <c:v>41.608883333333331</c:v>
                </c:pt>
                <c:pt idx="11766">
                  <c:v>41.612400000000001</c:v>
                </c:pt>
                <c:pt idx="11767">
                  <c:v>41.615916666666664</c:v>
                </c:pt>
                <c:pt idx="11768">
                  <c:v>41.619450000000001</c:v>
                </c:pt>
                <c:pt idx="11769">
                  <c:v>41.62296666666667</c:v>
                </c:pt>
                <c:pt idx="11770">
                  <c:v>41.626483333333333</c:v>
                </c:pt>
                <c:pt idx="11771">
                  <c:v>41.63</c:v>
                </c:pt>
                <c:pt idx="11772">
                  <c:v>41.633516666666665</c:v>
                </c:pt>
                <c:pt idx="11773">
                  <c:v>41.637033333333335</c:v>
                </c:pt>
                <c:pt idx="11774">
                  <c:v>41.640549999999998</c:v>
                </c:pt>
                <c:pt idx="11775">
                  <c:v>41.64406666666666</c:v>
                </c:pt>
                <c:pt idx="11776">
                  <c:v>41.647600000000004</c:v>
                </c:pt>
                <c:pt idx="11777">
                  <c:v>41.651133333333334</c:v>
                </c:pt>
                <c:pt idx="11778">
                  <c:v>41.654666666666671</c:v>
                </c:pt>
                <c:pt idx="11779">
                  <c:v>41.658200000000001</c:v>
                </c:pt>
                <c:pt idx="11780">
                  <c:v>41.661749999999998</c:v>
                </c:pt>
                <c:pt idx="11781">
                  <c:v>41.665300000000002</c:v>
                </c:pt>
                <c:pt idx="11782">
                  <c:v>41.668849999999999</c:v>
                </c:pt>
                <c:pt idx="11783">
                  <c:v>41.672383333333329</c:v>
                </c:pt>
                <c:pt idx="11784">
                  <c:v>41.675916666666666</c:v>
                </c:pt>
                <c:pt idx="11785">
                  <c:v>41.679449999999996</c:v>
                </c:pt>
                <c:pt idx="11786">
                  <c:v>41.683</c:v>
                </c:pt>
                <c:pt idx="11787">
                  <c:v>41.686550000000004</c:v>
                </c:pt>
                <c:pt idx="11788">
                  <c:v>41.690066666666667</c:v>
                </c:pt>
                <c:pt idx="11789">
                  <c:v>41.693583333333329</c:v>
                </c:pt>
                <c:pt idx="11790">
                  <c:v>41.697099999999999</c:v>
                </c:pt>
                <c:pt idx="11791">
                  <c:v>41.700616666666662</c:v>
                </c:pt>
                <c:pt idx="11792">
                  <c:v>41.704133333333331</c:v>
                </c:pt>
                <c:pt idx="11793">
                  <c:v>41.707649999999994</c:v>
                </c:pt>
                <c:pt idx="11794">
                  <c:v>41.711183333333331</c:v>
                </c:pt>
                <c:pt idx="11795">
                  <c:v>41.714700000000001</c:v>
                </c:pt>
                <c:pt idx="11796">
                  <c:v>41.718216666666663</c:v>
                </c:pt>
                <c:pt idx="11797">
                  <c:v>41.721733333333333</c:v>
                </c:pt>
                <c:pt idx="11798">
                  <c:v>41.725249999999996</c:v>
                </c:pt>
                <c:pt idx="11799">
                  <c:v>41.728766666666665</c:v>
                </c:pt>
                <c:pt idx="11800">
                  <c:v>41.732283333333335</c:v>
                </c:pt>
                <c:pt idx="11801">
                  <c:v>41.735800000000005</c:v>
                </c:pt>
                <c:pt idx="11802">
                  <c:v>41.739333333333335</c:v>
                </c:pt>
                <c:pt idx="11803">
                  <c:v>41.742866666666671</c:v>
                </c:pt>
                <c:pt idx="11804">
                  <c:v>41.746400000000001</c:v>
                </c:pt>
                <c:pt idx="11805">
                  <c:v>41.749933333333338</c:v>
                </c:pt>
                <c:pt idx="11806">
                  <c:v>41.753483333333328</c:v>
                </c:pt>
                <c:pt idx="11807">
                  <c:v>41.757033333333332</c:v>
                </c:pt>
                <c:pt idx="11808">
                  <c:v>41.760583333333336</c:v>
                </c:pt>
                <c:pt idx="11809">
                  <c:v>41.764116666666673</c:v>
                </c:pt>
                <c:pt idx="11810">
                  <c:v>41.767650000000003</c:v>
                </c:pt>
                <c:pt idx="11811">
                  <c:v>41.771183333333333</c:v>
                </c:pt>
                <c:pt idx="11812">
                  <c:v>41.77473333333333</c:v>
                </c:pt>
                <c:pt idx="11813">
                  <c:v>41.778283333333334</c:v>
                </c:pt>
                <c:pt idx="11814">
                  <c:v>41.781799999999997</c:v>
                </c:pt>
                <c:pt idx="11815">
                  <c:v>41.785316666666667</c:v>
                </c:pt>
                <c:pt idx="11816">
                  <c:v>41.788833333333329</c:v>
                </c:pt>
                <c:pt idx="11817">
                  <c:v>41.792350000000006</c:v>
                </c:pt>
                <c:pt idx="11818">
                  <c:v>41.795866666666669</c:v>
                </c:pt>
                <c:pt idx="11819">
                  <c:v>41.799383333333338</c:v>
                </c:pt>
                <c:pt idx="11820">
                  <c:v>41.802916666666668</c:v>
                </c:pt>
                <c:pt idx="11821">
                  <c:v>41.806433333333331</c:v>
                </c:pt>
                <c:pt idx="11822">
                  <c:v>41.809950000000001</c:v>
                </c:pt>
                <c:pt idx="11823">
                  <c:v>41.813466666666663</c:v>
                </c:pt>
                <c:pt idx="11824">
                  <c:v>41.816983333333333</c:v>
                </c:pt>
                <c:pt idx="11825">
                  <c:v>41.820500000000003</c:v>
                </c:pt>
                <c:pt idx="11826">
                  <c:v>41.824016666666665</c:v>
                </c:pt>
                <c:pt idx="11827">
                  <c:v>41.827533333333335</c:v>
                </c:pt>
                <c:pt idx="11828">
                  <c:v>41.831066666666665</c:v>
                </c:pt>
                <c:pt idx="11829">
                  <c:v>41.834600000000002</c:v>
                </c:pt>
                <c:pt idx="11830">
                  <c:v>41.838133333333332</c:v>
                </c:pt>
                <c:pt idx="11831">
                  <c:v>41.841666666666669</c:v>
                </c:pt>
                <c:pt idx="11832">
                  <c:v>41.845216666666673</c:v>
                </c:pt>
                <c:pt idx="11833">
                  <c:v>41.848766666666663</c:v>
                </c:pt>
                <c:pt idx="11834">
                  <c:v>41.852316666666667</c:v>
                </c:pt>
                <c:pt idx="11835">
                  <c:v>41.855850000000004</c:v>
                </c:pt>
                <c:pt idx="11836">
                  <c:v>41.859383333333334</c:v>
                </c:pt>
                <c:pt idx="11837">
                  <c:v>41.862916666666671</c:v>
                </c:pt>
                <c:pt idx="11838">
                  <c:v>41.866466666666661</c:v>
                </c:pt>
                <c:pt idx="11839">
                  <c:v>41.870016666666665</c:v>
                </c:pt>
                <c:pt idx="11840">
                  <c:v>41.873533333333327</c:v>
                </c:pt>
                <c:pt idx="11841">
                  <c:v>41.877050000000004</c:v>
                </c:pt>
                <c:pt idx="11842">
                  <c:v>41.880566666666667</c:v>
                </c:pt>
                <c:pt idx="11843">
                  <c:v>41.884083333333336</c:v>
                </c:pt>
                <c:pt idx="11844">
                  <c:v>41.887599999999999</c:v>
                </c:pt>
                <c:pt idx="11845">
                  <c:v>41.891116666666669</c:v>
                </c:pt>
                <c:pt idx="11846">
                  <c:v>41.894649999999999</c:v>
                </c:pt>
                <c:pt idx="11847">
                  <c:v>41.898166666666661</c:v>
                </c:pt>
                <c:pt idx="11848">
                  <c:v>41.901683333333338</c:v>
                </c:pt>
                <c:pt idx="11849">
                  <c:v>41.905200000000001</c:v>
                </c:pt>
                <c:pt idx="11850">
                  <c:v>41.90871666666667</c:v>
                </c:pt>
                <c:pt idx="11851">
                  <c:v>41.912266666666667</c:v>
                </c:pt>
                <c:pt idx="11852">
                  <c:v>41.915783333333337</c:v>
                </c:pt>
                <c:pt idx="11853">
                  <c:v>41.9193</c:v>
                </c:pt>
                <c:pt idx="11854">
                  <c:v>41.92281666666667</c:v>
                </c:pt>
                <c:pt idx="11855">
                  <c:v>41.926366666666667</c:v>
                </c:pt>
                <c:pt idx="11856">
                  <c:v>41.929916666666671</c:v>
                </c:pt>
                <c:pt idx="11857">
                  <c:v>41.933466666666661</c:v>
                </c:pt>
                <c:pt idx="11858">
                  <c:v>41.936999999999998</c:v>
                </c:pt>
                <c:pt idx="11859">
                  <c:v>41.940533333333327</c:v>
                </c:pt>
                <c:pt idx="11860">
                  <c:v>41.944066666666664</c:v>
                </c:pt>
                <c:pt idx="11861">
                  <c:v>41.947616666666669</c:v>
                </c:pt>
                <c:pt idx="11862">
                  <c:v>41.951166666666673</c:v>
                </c:pt>
                <c:pt idx="11863">
                  <c:v>41.954716666666663</c:v>
                </c:pt>
                <c:pt idx="11864">
                  <c:v>41.95825</c:v>
                </c:pt>
                <c:pt idx="11865">
                  <c:v>41.961783333333329</c:v>
                </c:pt>
                <c:pt idx="11866">
                  <c:v>41.965316666666666</c:v>
                </c:pt>
                <c:pt idx="11867">
                  <c:v>41.968866666666671</c:v>
                </c:pt>
                <c:pt idx="11868">
                  <c:v>41.97241666666666</c:v>
                </c:pt>
                <c:pt idx="11869">
                  <c:v>41.975933333333337</c:v>
                </c:pt>
                <c:pt idx="11870">
                  <c:v>41.97945</c:v>
                </c:pt>
                <c:pt idx="11871">
                  <c:v>41.98296666666667</c:v>
                </c:pt>
                <c:pt idx="11872">
                  <c:v>41.986483333333332</c:v>
                </c:pt>
                <c:pt idx="11873">
                  <c:v>41.99</c:v>
                </c:pt>
                <c:pt idx="11874">
                  <c:v>41.993516666666665</c:v>
                </c:pt>
                <c:pt idx="11875">
                  <c:v>41.997049999999994</c:v>
                </c:pt>
                <c:pt idx="11876">
                  <c:v>42.000566666666671</c:v>
                </c:pt>
                <c:pt idx="11877">
                  <c:v>42.004083333333334</c:v>
                </c:pt>
                <c:pt idx="11878">
                  <c:v>42.007600000000004</c:v>
                </c:pt>
                <c:pt idx="11879">
                  <c:v>42.011116666666666</c:v>
                </c:pt>
                <c:pt idx="11880">
                  <c:v>42.014633333333336</c:v>
                </c:pt>
                <c:pt idx="11881">
                  <c:v>42.018149999999999</c:v>
                </c:pt>
                <c:pt idx="11882">
                  <c:v>42.021666666666668</c:v>
                </c:pt>
                <c:pt idx="11883">
                  <c:v>42.025200000000005</c:v>
                </c:pt>
                <c:pt idx="11884">
                  <c:v>42.028733333333335</c:v>
                </c:pt>
                <c:pt idx="11885">
                  <c:v>42.032266666666672</c:v>
                </c:pt>
                <c:pt idx="11886">
                  <c:v>42.035800000000002</c:v>
                </c:pt>
                <c:pt idx="11887">
                  <c:v>42.039349999999999</c:v>
                </c:pt>
                <c:pt idx="11888">
                  <c:v>42.042900000000003</c:v>
                </c:pt>
                <c:pt idx="11889">
                  <c:v>42.04645</c:v>
                </c:pt>
                <c:pt idx="11890">
                  <c:v>42.04998333333333</c:v>
                </c:pt>
                <c:pt idx="11891">
                  <c:v>42.05351666666666</c:v>
                </c:pt>
                <c:pt idx="11892">
                  <c:v>42.057049999999997</c:v>
                </c:pt>
                <c:pt idx="11893">
                  <c:v>42.060600000000001</c:v>
                </c:pt>
                <c:pt idx="11894">
                  <c:v>42.064150000000005</c:v>
                </c:pt>
                <c:pt idx="11895">
                  <c:v>42.067666666666668</c:v>
                </c:pt>
                <c:pt idx="11896">
                  <c:v>42.071183333333337</c:v>
                </c:pt>
                <c:pt idx="11897">
                  <c:v>42.0747</c:v>
                </c:pt>
                <c:pt idx="11898">
                  <c:v>42.07821666666667</c:v>
                </c:pt>
                <c:pt idx="11899">
                  <c:v>42.081733333333332</c:v>
                </c:pt>
                <c:pt idx="11900">
                  <c:v>42.085249999999995</c:v>
                </c:pt>
                <c:pt idx="11901">
                  <c:v>42.088783333333339</c:v>
                </c:pt>
                <c:pt idx="11902">
                  <c:v>42.092300000000002</c:v>
                </c:pt>
                <c:pt idx="11903">
                  <c:v>42.095816666666664</c:v>
                </c:pt>
                <c:pt idx="11904">
                  <c:v>42.099333333333334</c:v>
                </c:pt>
                <c:pt idx="11905">
                  <c:v>42.102849999999997</c:v>
                </c:pt>
                <c:pt idx="11906">
                  <c:v>42.106366666666666</c:v>
                </c:pt>
                <c:pt idx="11907">
                  <c:v>42.109883333333329</c:v>
                </c:pt>
                <c:pt idx="11908">
                  <c:v>42.113399999999999</c:v>
                </c:pt>
                <c:pt idx="11909">
                  <c:v>42.116933333333336</c:v>
                </c:pt>
                <c:pt idx="11910">
                  <c:v>42.120466666666665</c:v>
                </c:pt>
                <c:pt idx="11911">
                  <c:v>42.124000000000002</c:v>
                </c:pt>
                <c:pt idx="11912">
                  <c:v>42.127533333333332</c:v>
                </c:pt>
                <c:pt idx="11913">
                  <c:v>42.131083333333329</c:v>
                </c:pt>
                <c:pt idx="11914">
                  <c:v>42.134633333333333</c:v>
                </c:pt>
                <c:pt idx="11915">
                  <c:v>42.138183333333338</c:v>
                </c:pt>
                <c:pt idx="11916">
                  <c:v>42.141716666666667</c:v>
                </c:pt>
                <c:pt idx="11917">
                  <c:v>42.145250000000004</c:v>
                </c:pt>
                <c:pt idx="11918">
                  <c:v>42.148783333333334</c:v>
                </c:pt>
                <c:pt idx="11919">
                  <c:v>42.152333333333331</c:v>
                </c:pt>
                <c:pt idx="11920">
                  <c:v>42.155883333333335</c:v>
                </c:pt>
                <c:pt idx="11921">
                  <c:v>42.159399999999998</c:v>
                </c:pt>
                <c:pt idx="11922">
                  <c:v>42.162916666666668</c:v>
                </c:pt>
                <c:pt idx="11923">
                  <c:v>42.16643333333333</c:v>
                </c:pt>
                <c:pt idx="11924">
                  <c:v>42.16995</c:v>
                </c:pt>
                <c:pt idx="11925">
                  <c:v>42.173466666666663</c:v>
                </c:pt>
                <c:pt idx="11926">
                  <c:v>42.176983333333332</c:v>
                </c:pt>
                <c:pt idx="11927">
                  <c:v>42.180516666666669</c:v>
                </c:pt>
                <c:pt idx="11928">
                  <c:v>42.184033333333332</c:v>
                </c:pt>
                <c:pt idx="11929">
                  <c:v>42.187550000000002</c:v>
                </c:pt>
                <c:pt idx="11930">
                  <c:v>42.191066666666664</c:v>
                </c:pt>
                <c:pt idx="11931">
                  <c:v>42.194583333333334</c:v>
                </c:pt>
                <c:pt idx="11932">
                  <c:v>42.198099999999997</c:v>
                </c:pt>
                <c:pt idx="11933">
                  <c:v>42.201616666666673</c:v>
                </c:pt>
                <c:pt idx="11934">
                  <c:v>42.205133333333336</c:v>
                </c:pt>
                <c:pt idx="11935">
                  <c:v>42.208666666666666</c:v>
                </c:pt>
                <c:pt idx="11936">
                  <c:v>42.212200000000003</c:v>
                </c:pt>
                <c:pt idx="11937">
                  <c:v>42.215733333333333</c:v>
                </c:pt>
                <c:pt idx="11938">
                  <c:v>42.219266666666663</c:v>
                </c:pt>
                <c:pt idx="11939">
                  <c:v>42.222816666666667</c:v>
                </c:pt>
                <c:pt idx="11940">
                  <c:v>42.226366666666664</c:v>
                </c:pt>
                <c:pt idx="11941">
                  <c:v>42.229916666666668</c:v>
                </c:pt>
                <c:pt idx="11942">
                  <c:v>42.233449999999998</c:v>
                </c:pt>
                <c:pt idx="11943">
                  <c:v>42.236983333333335</c:v>
                </c:pt>
                <c:pt idx="11944">
                  <c:v>42.240516666666664</c:v>
                </c:pt>
                <c:pt idx="11945">
                  <c:v>42.244066666666662</c:v>
                </c:pt>
                <c:pt idx="11946">
                  <c:v>42.247616666666666</c:v>
                </c:pt>
                <c:pt idx="11947">
                  <c:v>42.251133333333335</c:v>
                </c:pt>
                <c:pt idx="11948">
                  <c:v>42.254649999999998</c:v>
                </c:pt>
                <c:pt idx="11949">
                  <c:v>42.258166666666661</c:v>
                </c:pt>
                <c:pt idx="11950">
                  <c:v>42.26168333333333</c:v>
                </c:pt>
                <c:pt idx="11951">
                  <c:v>42.2652</c:v>
                </c:pt>
                <c:pt idx="11952">
                  <c:v>42.26871666666667</c:v>
                </c:pt>
                <c:pt idx="11953">
                  <c:v>42.27225</c:v>
                </c:pt>
                <c:pt idx="11954">
                  <c:v>42.275766666666662</c:v>
                </c:pt>
                <c:pt idx="11955">
                  <c:v>42.279283333333332</c:v>
                </c:pt>
                <c:pt idx="11956">
                  <c:v>42.282799999999995</c:v>
                </c:pt>
                <c:pt idx="11957">
                  <c:v>42.286316666666671</c:v>
                </c:pt>
                <c:pt idx="11958">
                  <c:v>42.289833333333334</c:v>
                </c:pt>
                <c:pt idx="11959">
                  <c:v>42.293350000000004</c:v>
                </c:pt>
                <c:pt idx="11960">
                  <c:v>42.296866666666666</c:v>
                </c:pt>
                <c:pt idx="11961">
                  <c:v>42.300399999999996</c:v>
                </c:pt>
                <c:pt idx="11962">
                  <c:v>42.303933333333333</c:v>
                </c:pt>
                <c:pt idx="11963">
                  <c:v>42.307466666666663</c:v>
                </c:pt>
                <c:pt idx="11964">
                  <c:v>42.311</c:v>
                </c:pt>
                <c:pt idx="11965">
                  <c:v>42.314550000000004</c:v>
                </c:pt>
                <c:pt idx="11966">
                  <c:v>42.318099999999994</c:v>
                </c:pt>
                <c:pt idx="11967">
                  <c:v>42.321649999999998</c:v>
                </c:pt>
                <c:pt idx="11968">
                  <c:v>42.325183333333335</c:v>
                </c:pt>
                <c:pt idx="11969">
                  <c:v>42.328716666666665</c:v>
                </c:pt>
                <c:pt idx="11970">
                  <c:v>42.332250000000002</c:v>
                </c:pt>
                <c:pt idx="11971">
                  <c:v>42.335799999999999</c:v>
                </c:pt>
                <c:pt idx="11972">
                  <c:v>42.339349999999996</c:v>
                </c:pt>
                <c:pt idx="11973">
                  <c:v>42.342866666666666</c:v>
                </c:pt>
                <c:pt idx="11974">
                  <c:v>42.346383333333328</c:v>
                </c:pt>
                <c:pt idx="11975">
                  <c:v>42.349900000000005</c:v>
                </c:pt>
                <c:pt idx="11976">
                  <c:v>42.353416666666668</c:v>
                </c:pt>
                <c:pt idx="11977">
                  <c:v>42.356933333333338</c:v>
                </c:pt>
                <c:pt idx="11978">
                  <c:v>42.36045</c:v>
                </c:pt>
                <c:pt idx="11979">
                  <c:v>42.36398333333333</c:v>
                </c:pt>
                <c:pt idx="11980">
                  <c:v>42.3675</c:v>
                </c:pt>
                <c:pt idx="11981">
                  <c:v>42.371016666666669</c:v>
                </c:pt>
                <c:pt idx="11982">
                  <c:v>42.374533333333339</c:v>
                </c:pt>
                <c:pt idx="11983">
                  <c:v>42.378050000000002</c:v>
                </c:pt>
                <c:pt idx="11984">
                  <c:v>42.381566666666664</c:v>
                </c:pt>
                <c:pt idx="11985">
                  <c:v>42.385083333333334</c:v>
                </c:pt>
                <c:pt idx="11986">
                  <c:v>42.388599999999997</c:v>
                </c:pt>
                <c:pt idx="11987">
                  <c:v>42.392133333333327</c:v>
                </c:pt>
                <c:pt idx="11988">
                  <c:v>42.395666666666664</c:v>
                </c:pt>
                <c:pt idx="11989">
                  <c:v>42.3992</c:v>
                </c:pt>
                <c:pt idx="11990">
                  <c:v>42.402733333333337</c:v>
                </c:pt>
                <c:pt idx="11991">
                  <c:v>42.406283333333334</c:v>
                </c:pt>
                <c:pt idx="11992">
                  <c:v>42.409833333333339</c:v>
                </c:pt>
                <c:pt idx="11993">
                  <c:v>42.413383333333329</c:v>
                </c:pt>
                <c:pt idx="11994">
                  <c:v>42.416916666666665</c:v>
                </c:pt>
                <c:pt idx="11995">
                  <c:v>42.420449999999995</c:v>
                </c:pt>
                <c:pt idx="11996">
                  <c:v>42.423983333333332</c:v>
                </c:pt>
                <c:pt idx="11997">
                  <c:v>42.427533333333336</c:v>
                </c:pt>
                <c:pt idx="11998">
                  <c:v>42.431083333333326</c:v>
                </c:pt>
                <c:pt idx="11999">
                  <c:v>42.434600000000003</c:v>
                </c:pt>
                <c:pt idx="12000">
                  <c:v>42.438116666666666</c:v>
                </c:pt>
                <c:pt idx="12001">
                  <c:v>42.441633333333336</c:v>
                </c:pt>
                <c:pt idx="12002">
                  <c:v>42.445149999999998</c:v>
                </c:pt>
                <c:pt idx="12003">
                  <c:v>42.448666666666668</c:v>
                </c:pt>
                <c:pt idx="12004">
                  <c:v>42.45218333333333</c:v>
                </c:pt>
                <c:pt idx="12005">
                  <c:v>42.455716666666667</c:v>
                </c:pt>
                <c:pt idx="12006">
                  <c:v>42.459233333333337</c:v>
                </c:pt>
                <c:pt idx="12007">
                  <c:v>42.46275</c:v>
                </c:pt>
                <c:pt idx="12008">
                  <c:v>42.466266666666669</c:v>
                </c:pt>
                <c:pt idx="12009">
                  <c:v>42.469783333333332</c:v>
                </c:pt>
                <c:pt idx="12010">
                  <c:v>42.473300000000002</c:v>
                </c:pt>
                <c:pt idx="12011">
                  <c:v>42.476816666666664</c:v>
                </c:pt>
                <c:pt idx="12012">
                  <c:v>42.480333333333334</c:v>
                </c:pt>
                <c:pt idx="12013">
                  <c:v>42.483866666666671</c:v>
                </c:pt>
                <c:pt idx="12014">
                  <c:v>42.487400000000001</c:v>
                </c:pt>
                <c:pt idx="12015">
                  <c:v>42.490933333333338</c:v>
                </c:pt>
                <c:pt idx="12016">
                  <c:v>42.494466666666668</c:v>
                </c:pt>
                <c:pt idx="12017">
                  <c:v>42.498016666666665</c:v>
                </c:pt>
                <c:pt idx="12018">
                  <c:v>42.501566666666669</c:v>
                </c:pt>
                <c:pt idx="12019">
                  <c:v>42.505116666666666</c:v>
                </c:pt>
                <c:pt idx="12020">
                  <c:v>42.508649999999996</c:v>
                </c:pt>
                <c:pt idx="12021">
                  <c:v>42.51218333333334</c:v>
                </c:pt>
                <c:pt idx="12022">
                  <c:v>42.51571666666667</c:v>
                </c:pt>
                <c:pt idx="12023">
                  <c:v>42.519266666666667</c:v>
                </c:pt>
                <c:pt idx="12024">
                  <c:v>42.522816666666671</c:v>
                </c:pt>
                <c:pt idx="12025">
                  <c:v>42.526333333333334</c:v>
                </c:pt>
                <c:pt idx="12026">
                  <c:v>42.529850000000003</c:v>
                </c:pt>
                <c:pt idx="12027">
                  <c:v>42.533366666666666</c:v>
                </c:pt>
                <c:pt idx="12028">
                  <c:v>42.536883333333336</c:v>
                </c:pt>
                <c:pt idx="12029">
                  <c:v>42.540399999999998</c:v>
                </c:pt>
                <c:pt idx="12030">
                  <c:v>42.543916666666668</c:v>
                </c:pt>
                <c:pt idx="12031">
                  <c:v>42.547450000000005</c:v>
                </c:pt>
                <c:pt idx="12032">
                  <c:v>42.550966666666667</c:v>
                </c:pt>
                <c:pt idx="12033">
                  <c:v>42.55448333333333</c:v>
                </c:pt>
                <c:pt idx="12034">
                  <c:v>42.558</c:v>
                </c:pt>
                <c:pt idx="12035">
                  <c:v>42.561516666666662</c:v>
                </c:pt>
                <c:pt idx="12036">
                  <c:v>42.565033333333332</c:v>
                </c:pt>
                <c:pt idx="12037">
                  <c:v>42.568549999999995</c:v>
                </c:pt>
                <c:pt idx="12038">
                  <c:v>42.572066666666665</c:v>
                </c:pt>
                <c:pt idx="12039">
                  <c:v>42.575600000000001</c:v>
                </c:pt>
                <c:pt idx="12040">
                  <c:v>42.579133333333331</c:v>
                </c:pt>
                <c:pt idx="12041">
                  <c:v>42.582666666666668</c:v>
                </c:pt>
                <c:pt idx="12042">
                  <c:v>42.586199999999998</c:v>
                </c:pt>
                <c:pt idx="12043">
                  <c:v>42.589750000000002</c:v>
                </c:pt>
                <c:pt idx="12044">
                  <c:v>42.593299999999999</c:v>
                </c:pt>
                <c:pt idx="12045">
                  <c:v>42.596850000000003</c:v>
                </c:pt>
                <c:pt idx="12046">
                  <c:v>42.600383333333333</c:v>
                </c:pt>
                <c:pt idx="12047">
                  <c:v>42.60391666666667</c:v>
                </c:pt>
                <c:pt idx="12048">
                  <c:v>42.60745</c:v>
                </c:pt>
                <c:pt idx="12049">
                  <c:v>42.610999999999997</c:v>
                </c:pt>
                <c:pt idx="12050">
                  <c:v>42.614550000000001</c:v>
                </c:pt>
                <c:pt idx="12051">
                  <c:v>42.618066666666664</c:v>
                </c:pt>
                <c:pt idx="12052">
                  <c:v>42.621583333333334</c:v>
                </c:pt>
                <c:pt idx="12053">
                  <c:v>42.625099999999996</c:v>
                </c:pt>
                <c:pt idx="12054">
                  <c:v>42.628616666666666</c:v>
                </c:pt>
                <c:pt idx="12055">
                  <c:v>42.632133333333329</c:v>
                </c:pt>
                <c:pt idx="12056">
                  <c:v>42.635650000000005</c:v>
                </c:pt>
                <c:pt idx="12057">
                  <c:v>42.639183333333335</c:v>
                </c:pt>
                <c:pt idx="12058">
                  <c:v>42.642699999999998</c:v>
                </c:pt>
                <c:pt idx="12059">
                  <c:v>42.646216666666668</c:v>
                </c:pt>
                <c:pt idx="12060">
                  <c:v>42.64973333333333</c:v>
                </c:pt>
                <c:pt idx="12061">
                  <c:v>42.65325</c:v>
                </c:pt>
                <c:pt idx="12062">
                  <c:v>42.656766666666663</c:v>
                </c:pt>
                <c:pt idx="12063">
                  <c:v>42.660283333333339</c:v>
                </c:pt>
                <c:pt idx="12064">
                  <c:v>42.663800000000002</c:v>
                </c:pt>
                <c:pt idx="12065">
                  <c:v>42.667333333333332</c:v>
                </c:pt>
                <c:pt idx="12066">
                  <c:v>42.670866666666669</c:v>
                </c:pt>
                <c:pt idx="12067">
                  <c:v>42.674399999999999</c:v>
                </c:pt>
                <c:pt idx="12068">
                  <c:v>42.677933333333335</c:v>
                </c:pt>
                <c:pt idx="12069">
                  <c:v>42.681483333333333</c:v>
                </c:pt>
                <c:pt idx="12070">
                  <c:v>42.68503333333333</c:v>
                </c:pt>
                <c:pt idx="12071">
                  <c:v>42.688583333333334</c:v>
                </c:pt>
                <c:pt idx="12072">
                  <c:v>42.692116666666671</c:v>
                </c:pt>
                <c:pt idx="12073">
                  <c:v>42.695650000000001</c:v>
                </c:pt>
                <c:pt idx="12074">
                  <c:v>42.69918333333333</c:v>
                </c:pt>
                <c:pt idx="12075">
                  <c:v>42.702733333333335</c:v>
                </c:pt>
                <c:pt idx="12076">
                  <c:v>42.706283333333332</c:v>
                </c:pt>
                <c:pt idx="12077">
                  <c:v>42.709800000000001</c:v>
                </c:pt>
                <c:pt idx="12078">
                  <c:v>42.713316666666664</c:v>
                </c:pt>
                <c:pt idx="12079">
                  <c:v>42.716833333333334</c:v>
                </c:pt>
                <c:pt idx="12080">
                  <c:v>42.720350000000003</c:v>
                </c:pt>
                <c:pt idx="12081">
                  <c:v>42.723866666666666</c:v>
                </c:pt>
                <c:pt idx="12082">
                  <c:v>42.727383333333336</c:v>
                </c:pt>
                <c:pt idx="12083">
                  <c:v>42.730916666666666</c:v>
                </c:pt>
                <c:pt idx="12084">
                  <c:v>42.734433333333328</c:v>
                </c:pt>
                <c:pt idx="12085">
                  <c:v>42.737949999999998</c:v>
                </c:pt>
                <c:pt idx="12086">
                  <c:v>42.741466666666661</c:v>
                </c:pt>
                <c:pt idx="12087">
                  <c:v>42.744983333333337</c:v>
                </c:pt>
                <c:pt idx="12088">
                  <c:v>42.7485</c:v>
                </c:pt>
                <c:pt idx="12089">
                  <c:v>42.75201666666667</c:v>
                </c:pt>
                <c:pt idx="12090">
                  <c:v>42.755533333333332</c:v>
                </c:pt>
                <c:pt idx="12091">
                  <c:v>42.759066666666662</c:v>
                </c:pt>
                <c:pt idx="12092">
                  <c:v>42.762599999999999</c:v>
                </c:pt>
                <c:pt idx="12093">
                  <c:v>42.766133333333329</c:v>
                </c:pt>
                <c:pt idx="12094">
                  <c:v>42.769666666666666</c:v>
                </c:pt>
                <c:pt idx="12095">
                  <c:v>42.77321666666667</c:v>
                </c:pt>
                <c:pt idx="12096">
                  <c:v>42.776766666666667</c:v>
                </c:pt>
                <c:pt idx="12097">
                  <c:v>42.780316666666664</c:v>
                </c:pt>
                <c:pt idx="12098">
                  <c:v>42.783850000000001</c:v>
                </c:pt>
                <c:pt idx="12099">
                  <c:v>42.787383333333331</c:v>
                </c:pt>
                <c:pt idx="12100">
                  <c:v>42.790916666666668</c:v>
                </c:pt>
                <c:pt idx="12101">
                  <c:v>42.794466666666672</c:v>
                </c:pt>
                <c:pt idx="12102">
                  <c:v>42.798016666666662</c:v>
                </c:pt>
                <c:pt idx="12103">
                  <c:v>42.801533333333332</c:v>
                </c:pt>
                <c:pt idx="12104">
                  <c:v>42.805050000000001</c:v>
                </c:pt>
                <c:pt idx="12105">
                  <c:v>42.808566666666671</c:v>
                </c:pt>
                <c:pt idx="12106">
                  <c:v>42.812083333333334</c:v>
                </c:pt>
                <c:pt idx="12107">
                  <c:v>42.815600000000003</c:v>
                </c:pt>
                <c:pt idx="12108">
                  <c:v>42.819116666666666</c:v>
                </c:pt>
                <c:pt idx="12109">
                  <c:v>42.822649999999996</c:v>
                </c:pt>
                <c:pt idx="12110">
                  <c:v>42.826166666666673</c:v>
                </c:pt>
                <c:pt idx="12111">
                  <c:v>42.829683333333335</c:v>
                </c:pt>
                <c:pt idx="12112">
                  <c:v>42.833200000000005</c:v>
                </c:pt>
                <c:pt idx="12113">
                  <c:v>42.836716666666668</c:v>
                </c:pt>
                <c:pt idx="12114">
                  <c:v>42.840233333333337</c:v>
                </c:pt>
                <c:pt idx="12115">
                  <c:v>42.84375</c:v>
                </c:pt>
                <c:pt idx="12116">
                  <c:v>42.847266666666663</c:v>
                </c:pt>
                <c:pt idx="12117">
                  <c:v>42.8508</c:v>
                </c:pt>
                <c:pt idx="12118">
                  <c:v>42.854333333333336</c:v>
                </c:pt>
                <c:pt idx="12119">
                  <c:v>42.857866666666673</c:v>
                </c:pt>
                <c:pt idx="12120">
                  <c:v>42.861400000000003</c:v>
                </c:pt>
                <c:pt idx="12121">
                  <c:v>42.86495</c:v>
                </c:pt>
                <c:pt idx="12122">
                  <c:v>42.868500000000004</c:v>
                </c:pt>
                <c:pt idx="12123">
                  <c:v>42.872049999999994</c:v>
                </c:pt>
                <c:pt idx="12124">
                  <c:v>42.875583333333331</c:v>
                </c:pt>
                <c:pt idx="12125">
                  <c:v>42.879116666666661</c:v>
                </c:pt>
                <c:pt idx="12126">
                  <c:v>42.882649999999998</c:v>
                </c:pt>
                <c:pt idx="12127">
                  <c:v>42.886200000000002</c:v>
                </c:pt>
                <c:pt idx="12128">
                  <c:v>42.889750000000006</c:v>
                </c:pt>
                <c:pt idx="12129">
                  <c:v>42.893266666666669</c:v>
                </c:pt>
                <c:pt idx="12130">
                  <c:v>42.896783333333332</c:v>
                </c:pt>
                <c:pt idx="12131">
                  <c:v>42.900300000000001</c:v>
                </c:pt>
                <c:pt idx="12132">
                  <c:v>42.903816666666664</c:v>
                </c:pt>
                <c:pt idx="12133">
                  <c:v>42.907333333333334</c:v>
                </c:pt>
                <c:pt idx="12134">
                  <c:v>42.910849999999996</c:v>
                </c:pt>
                <c:pt idx="12135">
                  <c:v>42.914383333333333</c:v>
                </c:pt>
                <c:pt idx="12136">
                  <c:v>42.917900000000003</c:v>
                </c:pt>
                <c:pt idx="12137">
                  <c:v>42.921416666666666</c:v>
                </c:pt>
                <c:pt idx="12138">
                  <c:v>42.924933333333335</c:v>
                </c:pt>
                <c:pt idx="12139">
                  <c:v>42.928449999999998</c:v>
                </c:pt>
                <c:pt idx="12140">
                  <c:v>42.931966666666668</c:v>
                </c:pt>
                <c:pt idx="12141">
                  <c:v>42.93548333333333</c:v>
                </c:pt>
                <c:pt idx="12142">
                  <c:v>42.939</c:v>
                </c:pt>
                <c:pt idx="12143">
                  <c:v>42.942533333333337</c:v>
                </c:pt>
                <c:pt idx="12144">
                  <c:v>42.946066666666667</c:v>
                </c:pt>
                <c:pt idx="12145">
                  <c:v>42.949600000000004</c:v>
                </c:pt>
                <c:pt idx="12146">
                  <c:v>42.953133333333334</c:v>
                </c:pt>
                <c:pt idx="12147">
                  <c:v>42.956683333333331</c:v>
                </c:pt>
                <c:pt idx="12148">
                  <c:v>42.960233333333335</c:v>
                </c:pt>
                <c:pt idx="12149">
                  <c:v>42.963783333333339</c:v>
                </c:pt>
                <c:pt idx="12150">
                  <c:v>42.967316666666669</c:v>
                </c:pt>
                <c:pt idx="12151">
                  <c:v>42.970850000000006</c:v>
                </c:pt>
                <c:pt idx="12152">
                  <c:v>42.974383333333336</c:v>
                </c:pt>
                <c:pt idx="12153">
                  <c:v>42.977933333333333</c:v>
                </c:pt>
                <c:pt idx="12154">
                  <c:v>42.981483333333337</c:v>
                </c:pt>
                <c:pt idx="12155">
                  <c:v>42.984999999999999</c:v>
                </c:pt>
                <c:pt idx="12156">
                  <c:v>42.988516666666669</c:v>
                </c:pt>
                <c:pt idx="12157">
                  <c:v>42.992033333333332</c:v>
                </c:pt>
                <c:pt idx="12158">
                  <c:v>42.995550000000001</c:v>
                </c:pt>
                <c:pt idx="12159">
                  <c:v>42.999066666666664</c:v>
                </c:pt>
                <c:pt idx="12160">
                  <c:v>43.002583333333334</c:v>
                </c:pt>
                <c:pt idx="12161">
                  <c:v>43.006116666666671</c:v>
                </c:pt>
                <c:pt idx="12162">
                  <c:v>43.009633333333333</c:v>
                </c:pt>
                <c:pt idx="12163">
                  <c:v>43.013150000000003</c:v>
                </c:pt>
                <c:pt idx="12164">
                  <c:v>43.016666666666666</c:v>
                </c:pt>
                <c:pt idx="12165">
                  <c:v>43.020183333333328</c:v>
                </c:pt>
                <c:pt idx="12166">
                  <c:v>43.023699999999998</c:v>
                </c:pt>
                <c:pt idx="12167">
                  <c:v>43.027216666666661</c:v>
                </c:pt>
                <c:pt idx="12168">
                  <c:v>43.030733333333337</c:v>
                </c:pt>
                <c:pt idx="12169">
                  <c:v>43.034266666666667</c:v>
                </c:pt>
                <c:pt idx="12170">
                  <c:v>43.037799999999997</c:v>
                </c:pt>
                <c:pt idx="12171">
                  <c:v>43.041333333333334</c:v>
                </c:pt>
                <c:pt idx="12172">
                  <c:v>43.044866666666664</c:v>
                </c:pt>
                <c:pt idx="12173">
                  <c:v>43.048416666666668</c:v>
                </c:pt>
                <c:pt idx="12174">
                  <c:v>43.051966666666665</c:v>
                </c:pt>
                <c:pt idx="12175">
                  <c:v>43.055516666666669</c:v>
                </c:pt>
                <c:pt idx="12176">
                  <c:v>43.059049999999999</c:v>
                </c:pt>
                <c:pt idx="12177">
                  <c:v>43.062583333333336</c:v>
                </c:pt>
                <c:pt idx="12178">
                  <c:v>43.066116666666666</c:v>
                </c:pt>
                <c:pt idx="12179">
                  <c:v>43.069666666666663</c:v>
                </c:pt>
                <c:pt idx="12180">
                  <c:v>43.073216666666667</c:v>
                </c:pt>
                <c:pt idx="12181">
                  <c:v>43.07673333333333</c:v>
                </c:pt>
                <c:pt idx="12182">
                  <c:v>43.080249999999999</c:v>
                </c:pt>
                <c:pt idx="12183">
                  <c:v>43.083766666666662</c:v>
                </c:pt>
                <c:pt idx="12184">
                  <c:v>43.087283333333332</c:v>
                </c:pt>
                <c:pt idx="12185">
                  <c:v>43.090799999999994</c:v>
                </c:pt>
                <c:pt idx="12186">
                  <c:v>43.094316666666671</c:v>
                </c:pt>
                <c:pt idx="12187">
                  <c:v>43.097850000000001</c:v>
                </c:pt>
                <c:pt idx="12188">
                  <c:v>43.101366666666664</c:v>
                </c:pt>
                <c:pt idx="12189">
                  <c:v>43.104883333333333</c:v>
                </c:pt>
                <c:pt idx="12190">
                  <c:v>43.108399999999996</c:v>
                </c:pt>
                <c:pt idx="12191">
                  <c:v>43.111916666666666</c:v>
                </c:pt>
                <c:pt idx="12192">
                  <c:v>43.115433333333335</c:v>
                </c:pt>
                <c:pt idx="12193">
                  <c:v>43.118950000000005</c:v>
                </c:pt>
                <c:pt idx="12194">
                  <c:v>43.122466666666668</c:v>
                </c:pt>
                <c:pt idx="12195">
                  <c:v>43.125999999999998</c:v>
                </c:pt>
                <c:pt idx="12196">
                  <c:v>43.129533333333335</c:v>
                </c:pt>
                <c:pt idx="12197">
                  <c:v>43.133066666666664</c:v>
                </c:pt>
                <c:pt idx="12198">
                  <c:v>43.136600000000001</c:v>
                </c:pt>
                <c:pt idx="12199">
                  <c:v>43.140149999999998</c:v>
                </c:pt>
                <c:pt idx="12200">
                  <c:v>43.143699999999995</c:v>
                </c:pt>
                <c:pt idx="12201">
                  <c:v>43.14725</c:v>
                </c:pt>
                <c:pt idx="12202">
                  <c:v>43.150783333333337</c:v>
                </c:pt>
                <c:pt idx="12203">
                  <c:v>43.154316666666666</c:v>
                </c:pt>
                <c:pt idx="12204">
                  <c:v>43.157850000000003</c:v>
                </c:pt>
                <c:pt idx="12205">
                  <c:v>43.1614</c:v>
                </c:pt>
                <c:pt idx="12206">
                  <c:v>43.164949999999997</c:v>
                </c:pt>
                <c:pt idx="12207">
                  <c:v>43.168466666666667</c:v>
                </c:pt>
                <c:pt idx="12208">
                  <c:v>43.17198333333333</c:v>
                </c:pt>
                <c:pt idx="12209">
                  <c:v>43.175500000000007</c:v>
                </c:pt>
                <c:pt idx="12210">
                  <c:v>43.179016666666669</c:v>
                </c:pt>
                <c:pt idx="12211">
                  <c:v>43.182533333333339</c:v>
                </c:pt>
                <c:pt idx="12212">
                  <c:v>43.186050000000002</c:v>
                </c:pt>
                <c:pt idx="12213">
                  <c:v>43.189583333333331</c:v>
                </c:pt>
                <c:pt idx="12214">
                  <c:v>43.193099999999994</c:v>
                </c:pt>
                <c:pt idx="12215">
                  <c:v>43.196616666666664</c:v>
                </c:pt>
                <c:pt idx="12216">
                  <c:v>43.200133333333333</c:v>
                </c:pt>
                <c:pt idx="12217">
                  <c:v>43.203650000000003</c:v>
                </c:pt>
                <c:pt idx="12218">
                  <c:v>43.207166666666666</c:v>
                </c:pt>
                <c:pt idx="12219">
                  <c:v>43.210683333333336</c:v>
                </c:pt>
                <c:pt idx="12220">
                  <c:v>43.214199999999998</c:v>
                </c:pt>
                <c:pt idx="12221">
                  <c:v>43.217733333333328</c:v>
                </c:pt>
                <c:pt idx="12222">
                  <c:v>43.221266666666665</c:v>
                </c:pt>
                <c:pt idx="12223">
                  <c:v>43.224799999999995</c:v>
                </c:pt>
                <c:pt idx="12224">
                  <c:v>43.228333333333332</c:v>
                </c:pt>
                <c:pt idx="12225">
                  <c:v>43.231883333333336</c:v>
                </c:pt>
                <c:pt idx="12226">
                  <c:v>43.23543333333334</c:v>
                </c:pt>
                <c:pt idx="12227">
                  <c:v>43.23898333333333</c:v>
                </c:pt>
                <c:pt idx="12228">
                  <c:v>43.242516666666667</c:v>
                </c:pt>
                <c:pt idx="12229">
                  <c:v>43.246049999999997</c:v>
                </c:pt>
                <c:pt idx="12230">
                  <c:v>43.249583333333334</c:v>
                </c:pt>
                <c:pt idx="12231">
                  <c:v>43.253133333333338</c:v>
                </c:pt>
                <c:pt idx="12232">
                  <c:v>43.256683333333328</c:v>
                </c:pt>
                <c:pt idx="12233">
                  <c:v>43.260200000000005</c:v>
                </c:pt>
                <c:pt idx="12234">
                  <c:v>43.263716666666667</c:v>
                </c:pt>
                <c:pt idx="12235">
                  <c:v>43.267233333333337</c:v>
                </c:pt>
                <c:pt idx="12236">
                  <c:v>43.27075</c:v>
                </c:pt>
                <c:pt idx="12237">
                  <c:v>43.274266666666669</c:v>
                </c:pt>
                <c:pt idx="12238">
                  <c:v>43.277783333333332</c:v>
                </c:pt>
                <c:pt idx="12239">
                  <c:v>43.281316666666662</c:v>
                </c:pt>
                <c:pt idx="12240">
                  <c:v>43.284833333333339</c:v>
                </c:pt>
                <c:pt idx="12241">
                  <c:v>43.288350000000001</c:v>
                </c:pt>
                <c:pt idx="12242">
                  <c:v>43.291866666666671</c:v>
                </c:pt>
                <c:pt idx="12243">
                  <c:v>43.295383333333334</c:v>
                </c:pt>
                <c:pt idx="12244">
                  <c:v>43.298900000000003</c:v>
                </c:pt>
                <c:pt idx="12245">
                  <c:v>43.302416666666666</c:v>
                </c:pt>
                <c:pt idx="12246">
                  <c:v>43.305933333333336</c:v>
                </c:pt>
                <c:pt idx="12247">
                  <c:v>43.309466666666673</c:v>
                </c:pt>
                <c:pt idx="12248">
                  <c:v>43.313000000000002</c:v>
                </c:pt>
                <c:pt idx="12249">
                  <c:v>43.316533333333339</c:v>
                </c:pt>
                <c:pt idx="12250">
                  <c:v>43.320066666666669</c:v>
                </c:pt>
                <c:pt idx="12251">
                  <c:v>43.323616666666666</c:v>
                </c:pt>
                <c:pt idx="12252">
                  <c:v>43.32716666666667</c:v>
                </c:pt>
                <c:pt idx="12253">
                  <c:v>43.330716666666667</c:v>
                </c:pt>
                <c:pt idx="12254">
                  <c:v>43.334249999999997</c:v>
                </c:pt>
                <c:pt idx="12255">
                  <c:v>43.337783333333327</c:v>
                </c:pt>
                <c:pt idx="12256">
                  <c:v>43.341316666666664</c:v>
                </c:pt>
                <c:pt idx="12257">
                  <c:v>43.344866666666668</c:v>
                </c:pt>
                <c:pt idx="12258">
                  <c:v>43.348416666666672</c:v>
                </c:pt>
                <c:pt idx="12259">
                  <c:v>43.351933333333335</c:v>
                </c:pt>
                <c:pt idx="12260">
                  <c:v>43.355450000000005</c:v>
                </c:pt>
                <c:pt idx="12261">
                  <c:v>43.358966666666667</c:v>
                </c:pt>
                <c:pt idx="12262">
                  <c:v>43.36248333333333</c:v>
                </c:pt>
                <c:pt idx="12263">
                  <c:v>43.366</c:v>
                </c:pt>
                <c:pt idx="12264">
                  <c:v>43.369516666666662</c:v>
                </c:pt>
                <c:pt idx="12265">
                  <c:v>43.373049999999999</c:v>
                </c:pt>
                <c:pt idx="12266">
                  <c:v>43.376566666666669</c:v>
                </c:pt>
                <c:pt idx="12267">
                  <c:v>43.380083333333332</c:v>
                </c:pt>
                <c:pt idx="12268">
                  <c:v>43.383600000000001</c:v>
                </c:pt>
                <c:pt idx="12269">
                  <c:v>43.387116666666664</c:v>
                </c:pt>
                <c:pt idx="12270">
                  <c:v>43.390633333333334</c:v>
                </c:pt>
                <c:pt idx="12271">
                  <c:v>43.394149999999996</c:v>
                </c:pt>
                <c:pt idx="12272">
                  <c:v>43.397666666666666</c:v>
                </c:pt>
                <c:pt idx="12273">
                  <c:v>43.401200000000003</c:v>
                </c:pt>
                <c:pt idx="12274">
                  <c:v>43.404733333333333</c:v>
                </c:pt>
                <c:pt idx="12275">
                  <c:v>43.40826666666667</c:v>
                </c:pt>
                <c:pt idx="12276">
                  <c:v>43.411799999999999</c:v>
                </c:pt>
                <c:pt idx="12277">
                  <c:v>43.415349999999997</c:v>
                </c:pt>
                <c:pt idx="12278">
                  <c:v>43.418900000000001</c:v>
                </c:pt>
                <c:pt idx="12279">
                  <c:v>43.422450000000005</c:v>
                </c:pt>
                <c:pt idx="12280">
                  <c:v>43.425983333333335</c:v>
                </c:pt>
                <c:pt idx="12281">
                  <c:v>43.429516666666672</c:v>
                </c:pt>
                <c:pt idx="12282">
                  <c:v>43.433050000000001</c:v>
                </c:pt>
                <c:pt idx="12283">
                  <c:v>43.436599999999999</c:v>
                </c:pt>
                <c:pt idx="12284">
                  <c:v>43.440150000000003</c:v>
                </c:pt>
                <c:pt idx="12285">
                  <c:v>43.443666666666665</c:v>
                </c:pt>
                <c:pt idx="12286">
                  <c:v>43.447183333333335</c:v>
                </c:pt>
                <c:pt idx="12287">
                  <c:v>43.450699999999998</c:v>
                </c:pt>
                <c:pt idx="12288">
                  <c:v>43.454216666666667</c:v>
                </c:pt>
                <c:pt idx="12289">
                  <c:v>43.45773333333333</c:v>
                </c:pt>
                <c:pt idx="12290">
                  <c:v>43.46125</c:v>
                </c:pt>
                <c:pt idx="12291">
                  <c:v>43.464783333333337</c:v>
                </c:pt>
                <c:pt idx="12292">
                  <c:v>43.468299999999999</c:v>
                </c:pt>
                <c:pt idx="12293">
                  <c:v>43.471816666666669</c:v>
                </c:pt>
                <c:pt idx="12294">
                  <c:v>43.475333333333332</c:v>
                </c:pt>
                <c:pt idx="12295">
                  <c:v>43.478850000000001</c:v>
                </c:pt>
                <c:pt idx="12296">
                  <c:v>43.482366666666664</c:v>
                </c:pt>
                <c:pt idx="12297">
                  <c:v>43.485883333333327</c:v>
                </c:pt>
                <c:pt idx="12298">
                  <c:v>43.489400000000003</c:v>
                </c:pt>
                <c:pt idx="12299">
                  <c:v>43.492933333333333</c:v>
                </c:pt>
                <c:pt idx="12300">
                  <c:v>43.49646666666667</c:v>
                </c:pt>
                <c:pt idx="12301">
                  <c:v>43.5</c:v>
                </c:pt>
                <c:pt idx="12302">
                  <c:v>43.50353333333333</c:v>
                </c:pt>
                <c:pt idx="12303">
                  <c:v>43.507083333333334</c:v>
                </c:pt>
                <c:pt idx="12304">
                  <c:v>43.510633333333331</c:v>
                </c:pt>
                <c:pt idx="12305">
                  <c:v>43.514183333333335</c:v>
                </c:pt>
                <c:pt idx="12306">
                  <c:v>43.517716666666665</c:v>
                </c:pt>
                <c:pt idx="12307">
                  <c:v>43.521250000000002</c:v>
                </c:pt>
                <c:pt idx="12308">
                  <c:v>43.524783333333332</c:v>
                </c:pt>
                <c:pt idx="12309">
                  <c:v>43.528333333333329</c:v>
                </c:pt>
                <c:pt idx="12310">
                  <c:v>43.531883333333333</c:v>
                </c:pt>
                <c:pt idx="12311">
                  <c:v>43.535399999999996</c:v>
                </c:pt>
                <c:pt idx="12312">
                  <c:v>43.538916666666665</c:v>
                </c:pt>
                <c:pt idx="12313">
                  <c:v>43.542433333333328</c:v>
                </c:pt>
                <c:pt idx="12314">
                  <c:v>43.545949999999998</c:v>
                </c:pt>
                <c:pt idx="12315">
                  <c:v>43.549466666666667</c:v>
                </c:pt>
                <c:pt idx="12316">
                  <c:v>43.552983333333337</c:v>
                </c:pt>
                <c:pt idx="12317">
                  <c:v>43.556516666666667</c:v>
                </c:pt>
                <c:pt idx="12318">
                  <c:v>43.56003333333333</c:v>
                </c:pt>
                <c:pt idx="12319">
                  <c:v>43.563549999999999</c:v>
                </c:pt>
                <c:pt idx="12320">
                  <c:v>43.567066666666662</c:v>
                </c:pt>
                <c:pt idx="12321">
                  <c:v>43.570583333333339</c:v>
                </c:pt>
                <c:pt idx="12322">
                  <c:v>43.574100000000001</c:v>
                </c:pt>
                <c:pt idx="12323">
                  <c:v>43.577616666666671</c:v>
                </c:pt>
                <c:pt idx="12324">
                  <c:v>43.581133333333334</c:v>
                </c:pt>
                <c:pt idx="12325">
                  <c:v>43.584666666666664</c:v>
                </c:pt>
                <c:pt idx="12326">
                  <c:v>43.588200000000001</c:v>
                </c:pt>
                <c:pt idx="12327">
                  <c:v>43.59173333333333</c:v>
                </c:pt>
                <c:pt idx="12328">
                  <c:v>43.595266666666667</c:v>
                </c:pt>
                <c:pt idx="12329">
                  <c:v>43.598816666666671</c:v>
                </c:pt>
                <c:pt idx="12330">
                  <c:v>43.602366666666661</c:v>
                </c:pt>
                <c:pt idx="12331">
                  <c:v>43.605916666666666</c:v>
                </c:pt>
                <c:pt idx="12332">
                  <c:v>43.609450000000002</c:v>
                </c:pt>
                <c:pt idx="12333">
                  <c:v>43.612983333333332</c:v>
                </c:pt>
                <c:pt idx="12334">
                  <c:v>43.616516666666669</c:v>
                </c:pt>
                <c:pt idx="12335">
                  <c:v>43.620066666666666</c:v>
                </c:pt>
                <c:pt idx="12336">
                  <c:v>43.623616666666663</c:v>
                </c:pt>
                <c:pt idx="12337">
                  <c:v>43.627133333333333</c:v>
                </c:pt>
                <c:pt idx="12338">
                  <c:v>43.630649999999996</c:v>
                </c:pt>
                <c:pt idx="12339">
                  <c:v>43.634166666666673</c:v>
                </c:pt>
                <c:pt idx="12340">
                  <c:v>43.637683333333335</c:v>
                </c:pt>
                <c:pt idx="12341">
                  <c:v>43.641200000000005</c:v>
                </c:pt>
                <c:pt idx="12342">
                  <c:v>43.644716666666667</c:v>
                </c:pt>
                <c:pt idx="12343">
                  <c:v>43.648249999999997</c:v>
                </c:pt>
                <c:pt idx="12344">
                  <c:v>43.651766666666667</c:v>
                </c:pt>
                <c:pt idx="12345">
                  <c:v>43.655283333333337</c:v>
                </c:pt>
                <c:pt idx="12346">
                  <c:v>43.658799999999999</c:v>
                </c:pt>
                <c:pt idx="12347">
                  <c:v>43.662316666666669</c:v>
                </c:pt>
                <c:pt idx="12348">
                  <c:v>43.665833333333332</c:v>
                </c:pt>
                <c:pt idx="12349">
                  <c:v>43.669350000000001</c:v>
                </c:pt>
                <c:pt idx="12350">
                  <c:v>43.672866666666664</c:v>
                </c:pt>
                <c:pt idx="12351">
                  <c:v>43.676399999999994</c:v>
                </c:pt>
                <c:pt idx="12352">
                  <c:v>43.679933333333331</c:v>
                </c:pt>
                <c:pt idx="12353">
                  <c:v>43.683466666666661</c:v>
                </c:pt>
                <c:pt idx="12354">
                  <c:v>43.686999999999998</c:v>
                </c:pt>
                <c:pt idx="12355">
                  <c:v>43.690550000000002</c:v>
                </c:pt>
                <c:pt idx="12356">
                  <c:v>43.694100000000006</c:v>
                </c:pt>
                <c:pt idx="12357">
                  <c:v>43.697649999999996</c:v>
                </c:pt>
                <c:pt idx="12358">
                  <c:v>43.701183333333333</c:v>
                </c:pt>
                <c:pt idx="12359">
                  <c:v>43.704716666666663</c:v>
                </c:pt>
                <c:pt idx="12360">
                  <c:v>43.70825</c:v>
                </c:pt>
                <c:pt idx="12361">
                  <c:v>43.711800000000004</c:v>
                </c:pt>
                <c:pt idx="12362">
                  <c:v>43.715349999999994</c:v>
                </c:pt>
                <c:pt idx="12363">
                  <c:v>43.718866666666671</c:v>
                </c:pt>
                <c:pt idx="12364">
                  <c:v>43.722383333333333</c:v>
                </c:pt>
                <c:pt idx="12365">
                  <c:v>43.725900000000003</c:v>
                </c:pt>
                <c:pt idx="12366">
                  <c:v>43.729416666666665</c:v>
                </c:pt>
                <c:pt idx="12367">
                  <c:v>43.732933333333335</c:v>
                </c:pt>
                <c:pt idx="12368">
                  <c:v>43.736449999999998</c:v>
                </c:pt>
                <c:pt idx="12369">
                  <c:v>43.739983333333335</c:v>
                </c:pt>
                <c:pt idx="12370">
                  <c:v>43.743500000000004</c:v>
                </c:pt>
                <c:pt idx="12371">
                  <c:v>43.747016666666667</c:v>
                </c:pt>
                <c:pt idx="12372">
                  <c:v>43.750533333333337</c:v>
                </c:pt>
                <c:pt idx="12373">
                  <c:v>43.754049999999999</c:v>
                </c:pt>
                <c:pt idx="12374">
                  <c:v>43.757566666666669</c:v>
                </c:pt>
                <c:pt idx="12375">
                  <c:v>43.761083333333332</c:v>
                </c:pt>
                <c:pt idx="12376">
                  <c:v>43.764600000000002</c:v>
                </c:pt>
                <c:pt idx="12377">
                  <c:v>43.768133333333338</c:v>
                </c:pt>
                <c:pt idx="12378">
                  <c:v>43.771666666666668</c:v>
                </c:pt>
                <c:pt idx="12379">
                  <c:v>43.775200000000005</c:v>
                </c:pt>
                <c:pt idx="12380">
                  <c:v>43.778733333333335</c:v>
                </c:pt>
                <c:pt idx="12381">
                  <c:v>43.782283333333332</c:v>
                </c:pt>
                <c:pt idx="12382">
                  <c:v>43.785833333333336</c:v>
                </c:pt>
                <c:pt idx="12383">
                  <c:v>43.789383333333333</c:v>
                </c:pt>
                <c:pt idx="12384">
                  <c:v>43.792916666666663</c:v>
                </c:pt>
                <c:pt idx="12385">
                  <c:v>43.79645</c:v>
                </c:pt>
                <c:pt idx="12386">
                  <c:v>43.79998333333333</c:v>
                </c:pt>
                <c:pt idx="12387">
                  <c:v>43.803533333333334</c:v>
                </c:pt>
                <c:pt idx="12388">
                  <c:v>43.807083333333338</c:v>
                </c:pt>
                <c:pt idx="12389">
                  <c:v>43.810600000000001</c:v>
                </c:pt>
                <c:pt idx="12390">
                  <c:v>43.814116666666671</c:v>
                </c:pt>
                <c:pt idx="12391">
                  <c:v>43.817633333333333</c:v>
                </c:pt>
                <c:pt idx="12392">
                  <c:v>43.821149999999996</c:v>
                </c:pt>
                <c:pt idx="12393">
                  <c:v>43.824666666666666</c:v>
                </c:pt>
                <c:pt idx="12394">
                  <c:v>43.828183333333328</c:v>
                </c:pt>
                <c:pt idx="12395">
                  <c:v>43.831716666666665</c:v>
                </c:pt>
                <c:pt idx="12396">
                  <c:v>43.835233333333335</c:v>
                </c:pt>
                <c:pt idx="12397">
                  <c:v>43.838749999999997</c:v>
                </c:pt>
                <c:pt idx="12398">
                  <c:v>43.842266666666667</c:v>
                </c:pt>
                <c:pt idx="12399">
                  <c:v>43.84578333333333</c:v>
                </c:pt>
                <c:pt idx="12400">
                  <c:v>43.849299999999999</c:v>
                </c:pt>
                <c:pt idx="12401">
                  <c:v>43.852816666666662</c:v>
                </c:pt>
                <c:pt idx="12402">
                  <c:v>43.856333333333332</c:v>
                </c:pt>
                <c:pt idx="12403">
                  <c:v>43.859866666666669</c:v>
                </c:pt>
                <c:pt idx="12404">
                  <c:v>43.863399999999999</c:v>
                </c:pt>
                <c:pt idx="12405">
                  <c:v>43.866933333333336</c:v>
                </c:pt>
                <c:pt idx="12406">
                  <c:v>43.870466666666665</c:v>
                </c:pt>
                <c:pt idx="12407">
                  <c:v>43.874016666666662</c:v>
                </c:pt>
                <c:pt idx="12408">
                  <c:v>43.877566666666667</c:v>
                </c:pt>
                <c:pt idx="12409">
                  <c:v>43.881116666666671</c:v>
                </c:pt>
                <c:pt idx="12410">
                  <c:v>43.884650000000001</c:v>
                </c:pt>
                <c:pt idx="12411">
                  <c:v>43.888183333333338</c:v>
                </c:pt>
                <c:pt idx="12412">
                  <c:v>43.891716666666667</c:v>
                </c:pt>
                <c:pt idx="12413">
                  <c:v>43.895266666666664</c:v>
                </c:pt>
                <c:pt idx="12414">
                  <c:v>43.898816666666669</c:v>
                </c:pt>
                <c:pt idx="12415">
                  <c:v>43.902333333333331</c:v>
                </c:pt>
                <c:pt idx="12416">
                  <c:v>43.905850000000001</c:v>
                </c:pt>
                <c:pt idx="12417">
                  <c:v>43.909366666666664</c:v>
                </c:pt>
                <c:pt idx="12418">
                  <c:v>43.912883333333333</c:v>
                </c:pt>
                <c:pt idx="12419">
                  <c:v>43.916399999999996</c:v>
                </c:pt>
                <c:pt idx="12420">
                  <c:v>43.919916666666673</c:v>
                </c:pt>
                <c:pt idx="12421">
                  <c:v>43.923450000000003</c:v>
                </c:pt>
                <c:pt idx="12422">
                  <c:v>43.926966666666665</c:v>
                </c:pt>
                <c:pt idx="12423">
                  <c:v>43.930483333333335</c:v>
                </c:pt>
                <c:pt idx="12424">
                  <c:v>43.933999999999997</c:v>
                </c:pt>
                <c:pt idx="12425">
                  <c:v>43.937516666666667</c:v>
                </c:pt>
                <c:pt idx="12426">
                  <c:v>43.94103333333333</c:v>
                </c:pt>
                <c:pt idx="12427">
                  <c:v>43.94455</c:v>
                </c:pt>
                <c:pt idx="12428">
                  <c:v>43.948066666666669</c:v>
                </c:pt>
                <c:pt idx="12429">
                  <c:v>43.951599999999999</c:v>
                </c:pt>
                <c:pt idx="12430">
                  <c:v>43.955133333333336</c:v>
                </c:pt>
                <c:pt idx="12431">
                  <c:v>43.958666666666666</c:v>
                </c:pt>
                <c:pt idx="12432">
                  <c:v>43.962200000000003</c:v>
                </c:pt>
                <c:pt idx="12433">
                  <c:v>43.96575</c:v>
                </c:pt>
                <c:pt idx="12434">
                  <c:v>43.969299999999997</c:v>
                </c:pt>
                <c:pt idx="12435">
                  <c:v>43.972850000000001</c:v>
                </c:pt>
                <c:pt idx="12436">
                  <c:v>43.976383333333338</c:v>
                </c:pt>
                <c:pt idx="12437">
                  <c:v>43.979916666666668</c:v>
                </c:pt>
                <c:pt idx="12438">
                  <c:v>43.983449999999998</c:v>
                </c:pt>
                <c:pt idx="12439">
                  <c:v>43.986999999999995</c:v>
                </c:pt>
                <c:pt idx="12440">
                  <c:v>43.990549999999999</c:v>
                </c:pt>
                <c:pt idx="12441">
                  <c:v>43.994066666666662</c:v>
                </c:pt>
                <c:pt idx="12442">
                  <c:v>43.997583333333331</c:v>
                </c:pt>
                <c:pt idx="12443">
                  <c:v>44.001099999999994</c:v>
                </c:pt>
                <c:pt idx="12444">
                  <c:v>44.004616666666671</c:v>
                </c:pt>
                <c:pt idx="12445">
                  <c:v>44.008133333333333</c:v>
                </c:pt>
                <c:pt idx="12446">
                  <c:v>44.011650000000003</c:v>
                </c:pt>
                <c:pt idx="12447">
                  <c:v>44.015183333333333</c:v>
                </c:pt>
                <c:pt idx="12448">
                  <c:v>44.018699999999995</c:v>
                </c:pt>
                <c:pt idx="12449">
                  <c:v>44.022216666666665</c:v>
                </c:pt>
                <c:pt idx="12450">
                  <c:v>44.025733333333328</c:v>
                </c:pt>
                <c:pt idx="12451">
                  <c:v>44.029250000000005</c:v>
                </c:pt>
                <c:pt idx="12452">
                  <c:v>44.032766666666667</c:v>
                </c:pt>
                <c:pt idx="12453">
                  <c:v>44.036283333333337</c:v>
                </c:pt>
                <c:pt idx="12454">
                  <c:v>44.0398</c:v>
                </c:pt>
                <c:pt idx="12455">
                  <c:v>44.043333333333329</c:v>
                </c:pt>
                <c:pt idx="12456">
                  <c:v>44.046866666666666</c:v>
                </c:pt>
                <c:pt idx="12457">
                  <c:v>44.050399999999996</c:v>
                </c:pt>
                <c:pt idx="12458">
                  <c:v>44.053933333333333</c:v>
                </c:pt>
                <c:pt idx="12459">
                  <c:v>44.057483333333337</c:v>
                </c:pt>
                <c:pt idx="12460">
                  <c:v>44.061033333333327</c:v>
                </c:pt>
                <c:pt idx="12461">
                  <c:v>44.064583333333331</c:v>
                </c:pt>
                <c:pt idx="12462">
                  <c:v>44.068116666666668</c:v>
                </c:pt>
                <c:pt idx="12463">
                  <c:v>44.071649999999998</c:v>
                </c:pt>
                <c:pt idx="12464">
                  <c:v>44.075183333333335</c:v>
                </c:pt>
                <c:pt idx="12465">
                  <c:v>44.078733333333339</c:v>
                </c:pt>
                <c:pt idx="12466">
                  <c:v>44.082283333333329</c:v>
                </c:pt>
                <c:pt idx="12467">
                  <c:v>44.085799999999999</c:v>
                </c:pt>
                <c:pt idx="12468">
                  <c:v>44.089316666666669</c:v>
                </c:pt>
                <c:pt idx="12469">
                  <c:v>44.092833333333338</c:v>
                </c:pt>
                <c:pt idx="12470">
                  <c:v>44.096350000000001</c:v>
                </c:pt>
                <c:pt idx="12471">
                  <c:v>44.099866666666671</c:v>
                </c:pt>
                <c:pt idx="12472">
                  <c:v>44.103383333333333</c:v>
                </c:pt>
                <c:pt idx="12473">
                  <c:v>44.106916666666663</c:v>
                </c:pt>
                <c:pt idx="12474">
                  <c:v>44.11043333333334</c:v>
                </c:pt>
                <c:pt idx="12475">
                  <c:v>44.113950000000003</c:v>
                </c:pt>
                <c:pt idx="12476">
                  <c:v>44.117466666666665</c:v>
                </c:pt>
                <c:pt idx="12477">
                  <c:v>44.120983333333335</c:v>
                </c:pt>
                <c:pt idx="12478">
                  <c:v>44.124499999999998</c:v>
                </c:pt>
                <c:pt idx="12479">
                  <c:v>44.128016666666667</c:v>
                </c:pt>
                <c:pt idx="12480">
                  <c:v>44.13153333333333</c:v>
                </c:pt>
                <c:pt idx="12481">
                  <c:v>44.135066666666667</c:v>
                </c:pt>
                <c:pt idx="12482">
                  <c:v>44.138599999999997</c:v>
                </c:pt>
                <c:pt idx="12483">
                  <c:v>44.142133333333327</c:v>
                </c:pt>
                <c:pt idx="12484">
                  <c:v>44.145666666666664</c:v>
                </c:pt>
                <c:pt idx="12485">
                  <c:v>44.149216666666668</c:v>
                </c:pt>
                <c:pt idx="12486">
                  <c:v>44.152766666666672</c:v>
                </c:pt>
                <c:pt idx="12487">
                  <c:v>44.156316666666662</c:v>
                </c:pt>
                <c:pt idx="12488">
                  <c:v>44.159849999999999</c:v>
                </c:pt>
                <c:pt idx="12489">
                  <c:v>44.163383333333329</c:v>
                </c:pt>
                <c:pt idx="12490">
                  <c:v>44.166916666666665</c:v>
                </c:pt>
                <c:pt idx="12491">
                  <c:v>44.17046666666667</c:v>
                </c:pt>
                <c:pt idx="12492">
                  <c:v>44.174016666666667</c:v>
                </c:pt>
                <c:pt idx="12493">
                  <c:v>44.177533333333336</c:v>
                </c:pt>
                <c:pt idx="12494">
                  <c:v>44.181049999999999</c:v>
                </c:pt>
                <c:pt idx="12495">
                  <c:v>44.184566666666669</c:v>
                </c:pt>
                <c:pt idx="12496">
                  <c:v>44.188083333333331</c:v>
                </c:pt>
                <c:pt idx="12497">
                  <c:v>44.191600000000001</c:v>
                </c:pt>
                <c:pt idx="12498">
                  <c:v>44.195116666666664</c:v>
                </c:pt>
                <c:pt idx="12499">
                  <c:v>44.198650000000001</c:v>
                </c:pt>
                <c:pt idx="12500">
                  <c:v>44.20216666666667</c:v>
                </c:pt>
                <c:pt idx="12501">
                  <c:v>44.205683333333333</c:v>
                </c:pt>
                <c:pt idx="12502">
                  <c:v>44.209200000000003</c:v>
                </c:pt>
                <c:pt idx="12503">
                  <c:v>44.212716666666665</c:v>
                </c:pt>
                <c:pt idx="12504">
                  <c:v>44.216233333333335</c:v>
                </c:pt>
                <c:pt idx="12505">
                  <c:v>44.219749999999998</c:v>
                </c:pt>
                <c:pt idx="12506">
                  <c:v>44.223266666666667</c:v>
                </c:pt>
                <c:pt idx="12507">
                  <c:v>44.226800000000004</c:v>
                </c:pt>
                <c:pt idx="12508">
                  <c:v>44.230333333333334</c:v>
                </c:pt>
                <c:pt idx="12509">
                  <c:v>44.233866666666671</c:v>
                </c:pt>
                <c:pt idx="12510">
                  <c:v>44.237400000000001</c:v>
                </c:pt>
                <c:pt idx="12511">
                  <c:v>44.240949999999998</c:v>
                </c:pt>
                <c:pt idx="12512">
                  <c:v>44.244500000000002</c:v>
                </c:pt>
                <c:pt idx="12513">
                  <c:v>44.248049999999999</c:v>
                </c:pt>
                <c:pt idx="12514">
                  <c:v>44.251583333333329</c:v>
                </c:pt>
                <c:pt idx="12515">
                  <c:v>44.255116666666666</c:v>
                </c:pt>
                <c:pt idx="12516">
                  <c:v>44.258649999999996</c:v>
                </c:pt>
                <c:pt idx="12517">
                  <c:v>44.2622</c:v>
                </c:pt>
                <c:pt idx="12518">
                  <c:v>44.265750000000004</c:v>
                </c:pt>
                <c:pt idx="12519">
                  <c:v>44.269266666666667</c:v>
                </c:pt>
                <c:pt idx="12520">
                  <c:v>44.272783333333336</c:v>
                </c:pt>
                <c:pt idx="12521">
                  <c:v>44.276299999999999</c:v>
                </c:pt>
                <c:pt idx="12522">
                  <c:v>44.279816666666669</c:v>
                </c:pt>
                <c:pt idx="12523">
                  <c:v>44.283333333333331</c:v>
                </c:pt>
                <c:pt idx="12524">
                  <c:v>44.286849999999994</c:v>
                </c:pt>
                <c:pt idx="12525">
                  <c:v>44.290383333333331</c:v>
                </c:pt>
                <c:pt idx="12526">
                  <c:v>44.293900000000001</c:v>
                </c:pt>
                <c:pt idx="12527">
                  <c:v>44.297416666666663</c:v>
                </c:pt>
                <c:pt idx="12528">
                  <c:v>44.300933333333333</c:v>
                </c:pt>
                <c:pt idx="12529">
                  <c:v>44.304449999999996</c:v>
                </c:pt>
                <c:pt idx="12530">
                  <c:v>44.307966666666665</c:v>
                </c:pt>
                <c:pt idx="12531">
                  <c:v>44.311483333333328</c:v>
                </c:pt>
                <c:pt idx="12532">
                  <c:v>44.315000000000005</c:v>
                </c:pt>
                <c:pt idx="12533">
                  <c:v>44.318533333333335</c:v>
                </c:pt>
                <c:pt idx="12534">
                  <c:v>44.322066666666665</c:v>
                </c:pt>
                <c:pt idx="12535">
                  <c:v>44.325600000000001</c:v>
                </c:pt>
                <c:pt idx="12536">
                  <c:v>44.329133333333331</c:v>
                </c:pt>
                <c:pt idx="12537">
                  <c:v>44.332683333333328</c:v>
                </c:pt>
                <c:pt idx="12538">
                  <c:v>44.336233333333332</c:v>
                </c:pt>
                <c:pt idx="12539">
                  <c:v>44.339783333333337</c:v>
                </c:pt>
                <c:pt idx="12540">
                  <c:v>44.343316666666666</c:v>
                </c:pt>
                <c:pt idx="12541">
                  <c:v>44.346850000000003</c:v>
                </c:pt>
                <c:pt idx="12542">
                  <c:v>44.350383333333333</c:v>
                </c:pt>
                <c:pt idx="12543">
                  <c:v>44.35393333333333</c:v>
                </c:pt>
                <c:pt idx="12544">
                  <c:v>44.357483333333334</c:v>
                </c:pt>
                <c:pt idx="12545">
                  <c:v>44.360999999999997</c:v>
                </c:pt>
                <c:pt idx="12546">
                  <c:v>44.364516666666667</c:v>
                </c:pt>
                <c:pt idx="12547">
                  <c:v>44.368033333333329</c:v>
                </c:pt>
                <c:pt idx="12548">
                  <c:v>44.371549999999999</c:v>
                </c:pt>
                <c:pt idx="12549">
                  <c:v>44.375066666666662</c:v>
                </c:pt>
                <c:pt idx="12550">
                  <c:v>44.378583333333339</c:v>
                </c:pt>
                <c:pt idx="12551">
                  <c:v>44.382116666666668</c:v>
                </c:pt>
                <c:pt idx="12552">
                  <c:v>44.385633333333331</c:v>
                </c:pt>
                <c:pt idx="12553">
                  <c:v>44.389150000000001</c:v>
                </c:pt>
                <c:pt idx="12554">
                  <c:v>44.392666666666663</c:v>
                </c:pt>
                <c:pt idx="12555">
                  <c:v>44.396183333333333</c:v>
                </c:pt>
                <c:pt idx="12556">
                  <c:v>44.399700000000003</c:v>
                </c:pt>
                <c:pt idx="12557">
                  <c:v>44.403216666666673</c:v>
                </c:pt>
                <c:pt idx="12558">
                  <c:v>44.406733333333335</c:v>
                </c:pt>
                <c:pt idx="12559">
                  <c:v>44.410266666666665</c:v>
                </c:pt>
                <c:pt idx="12560">
                  <c:v>44.413800000000002</c:v>
                </c:pt>
                <c:pt idx="12561">
                  <c:v>44.417333333333332</c:v>
                </c:pt>
                <c:pt idx="12562">
                  <c:v>44.420866666666669</c:v>
                </c:pt>
                <c:pt idx="12563">
                  <c:v>44.424416666666666</c:v>
                </c:pt>
                <c:pt idx="12564">
                  <c:v>44.427966666666663</c:v>
                </c:pt>
                <c:pt idx="12565">
                  <c:v>44.431516666666667</c:v>
                </c:pt>
                <c:pt idx="12566">
                  <c:v>44.435050000000004</c:v>
                </c:pt>
                <c:pt idx="12567">
                  <c:v>44.438583333333334</c:v>
                </c:pt>
                <c:pt idx="12568">
                  <c:v>44.442116666666671</c:v>
                </c:pt>
                <c:pt idx="12569">
                  <c:v>44.445666666666661</c:v>
                </c:pt>
                <c:pt idx="12570">
                  <c:v>44.449216666666665</c:v>
                </c:pt>
                <c:pt idx="12571">
                  <c:v>44.452733333333335</c:v>
                </c:pt>
                <c:pt idx="12572">
                  <c:v>44.456249999999997</c:v>
                </c:pt>
                <c:pt idx="12573">
                  <c:v>44.45976666666666</c:v>
                </c:pt>
                <c:pt idx="12574">
                  <c:v>44.463283333333337</c:v>
                </c:pt>
                <c:pt idx="12575">
                  <c:v>44.466799999999999</c:v>
                </c:pt>
                <c:pt idx="12576">
                  <c:v>44.470316666666669</c:v>
                </c:pt>
                <c:pt idx="12577">
                  <c:v>44.473849999999999</c:v>
                </c:pt>
                <c:pt idx="12578">
                  <c:v>44.477366666666661</c:v>
                </c:pt>
                <c:pt idx="12579">
                  <c:v>44.480883333333331</c:v>
                </c:pt>
                <c:pt idx="12580">
                  <c:v>44.484400000000001</c:v>
                </c:pt>
                <c:pt idx="12581">
                  <c:v>44.487916666666671</c:v>
                </c:pt>
                <c:pt idx="12582">
                  <c:v>44.491433333333333</c:v>
                </c:pt>
                <c:pt idx="12583">
                  <c:v>44.494950000000003</c:v>
                </c:pt>
                <c:pt idx="12584">
                  <c:v>44.498466666666666</c:v>
                </c:pt>
                <c:pt idx="12585">
                  <c:v>44.501999999999995</c:v>
                </c:pt>
                <c:pt idx="12586">
                  <c:v>44.505533333333332</c:v>
                </c:pt>
                <c:pt idx="12587">
                  <c:v>44.509066666666662</c:v>
                </c:pt>
                <c:pt idx="12588">
                  <c:v>44.512599999999999</c:v>
                </c:pt>
                <c:pt idx="12589">
                  <c:v>44.516150000000003</c:v>
                </c:pt>
                <c:pt idx="12590">
                  <c:v>44.519699999999993</c:v>
                </c:pt>
                <c:pt idx="12591">
                  <c:v>44.523249999999997</c:v>
                </c:pt>
                <c:pt idx="12592">
                  <c:v>44.526783333333334</c:v>
                </c:pt>
                <c:pt idx="12593">
                  <c:v>44.530316666666664</c:v>
                </c:pt>
                <c:pt idx="12594">
                  <c:v>44.533850000000001</c:v>
                </c:pt>
                <c:pt idx="12595">
                  <c:v>44.537400000000005</c:v>
                </c:pt>
                <c:pt idx="12596">
                  <c:v>44.540949999999995</c:v>
                </c:pt>
                <c:pt idx="12597">
                  <c:v>44.544466666666672</c:v>
                </c:pt>
                <c:pt idx="12598">
                  <c:v>44.547983333333335</c:v>
                </c:pt>
                <c:pt idx="12599">
                  <c:v>44.551500000000004</c:v>
                </c:pt>
                <c:pt idx="12600">
                  <c:v>44.555016666666667</c:v>
                </c:pt>
                <c:pt idx="12601">
                  <c:v>44.558533333333337</c:v>
                </c:pt>
                <c:pt idx="12602">
                  <c:v>44.562049999999999</c:v>
                </c:pt>
                <c:pt idx="12603">
                  <c:v>44.565583333333329</c:v>
                </c:pt>
                <c:pt idx="12604">
                  <c:v>44.569100000000006</c:v>
                </c:pt>
                <c:pt idx="12605">
                  <c:v>44.572616666666669</c:v>
                </c:pt>
                <c:pt idx="12606">
                  <c:v>44.576133333333338</c:v>
                </c:pt>
                <c:pt idx="12607">
                  <c:v>44.579650000000001</c:v>
                </c:pt>
                <c:pt idx="12608">
                  <c:v>44.583166666666664</c:v>
                </c:pt>
                <c:pt idx="12609">
                  <c:v>44.586683333333333</c:v>
                </c:pt>
                <c:pt idx="12610">
                  <c:v>44.590199999999996</c:v>
                </c:pt>
                <c:pt idx="12611">
                  <c:v>44.593733333333333</c:v>
                </c:pt>
                <c:pt idx="12612">
                  <c:v>44.597266666666663</c:v>
                </c:pt>
                <c:pt idx="12613">
                  <c:v>44.6008</c:v>
                </c:pt>
                <c:pt idx="12614">
                  <c:v>44.604333333333336</c:v>
                </c:pt>
                <c:pt idx="12615">
                  <c:v>44.607883333333334</c:v>
                </c:pt>
                <c:pt idx="12616">
                  <c:v>44.611433333333338</c:v>
                </c:pt>
                <c:pt idx="12617">
                  <c:v>44.614983333333335</c:v>
                </c:pt>
                <c:pt idx="12618">
                  <c:v>44.618516666666665</c:v>
                </c:pt>
                <c:pt idx="12619">
                  <c:v>44.622049999999994</c:v>
                </c:pt>
                <c:pt idx="12620">
                  <c:v>44.625583333333331</c:v>
                </c:pt>
                <c:pt idx="12621">
                  <c:v>44.629133333333336</c:v>
                </c:pt>
                <c:pt idx="12622">
                  <c:v>44.632683333333333</c:v>
                </c:pt>
                <c:pt idx="12623">
                  <c:v>44.636200000000002</c:v>
                </c:pt>
                <c:pt idx="12624">
                  <c:v>44.639716666666665</c:v>
                </c:pt>
                <c:pt idx="12625">
                  <c:v>44.643233333333335</c:v>
                </c:pt>
                <c:pt idx="12626">
                  <c:v>44.646749999999997</c:v>
                </c:pt>
                <c:pt idx="12627">
                  <c:v>44.650266666666667</c:v>
                </c:pt>
                <c:pt idx="12628">
                  <c:v>44.65378333333333</c:v>
                </c:pt>
                <c:pt idx="12629">
                  <c:v>44.657316666666667</c:v>
                </c:pt>
                <c:pt idx="12630">
                  <c:v>44.660833333333336</c:v>
                </c:pt>
                <c:pt idx="12631">
                  <c:v>44.664349999999999</c:v>
                </c:pt>
                <c:pt idx="12632">
                  <c:v>44.667866666666669</c:v>
                </c:pt>
                <c:pt idx="12633">
                  <c:v>44.671383333333331</c:v>
                </c:pt>
                <c:pt idx="12634">
                  <c:v>44.674900000000001</c:v>
                </c:pt>
                <c:pt idx="12635">
                  <c:v>44.678416666666664</c:v>
                </c:pt>
                <c:pt idx="12636">
                  <c:v>44.681933333333333</c:v>
                </c:pt>
                <c:pt idx="12637">
                  <c:v>44.68546666666667</c:v>
                </c:pt>
                <c:pt idx="12638">
                  <c:v>44.689</c:v>
                </c:pt>
                <c:pt idx="12639">
                  <c:v>44.692533333333337</c:v>
                </c:pt>
                <c:pt idx="12640">
                  <c:v>44.696066666666667</c:v>
                </c:pt>
                <c:pt idx="12641">
                  <c:v>44.699616666666664</c:v>
                </c:pt>
                <c:pt idx="12642">
                  <c:v>44.703166666666668</c:v>
                </c:pt>
                <c:pt idx="12643">
                  <c:v>44.706716666666665</c:v>
                </c:pt>
                <c:pt idx="12644">
                  <c:v>44.710249999999995</c:v>
                </c:pt>
                <c:pt idx="12645">
                  <c:v>44.713783333333339</c:v>
                </c:pt>
                <c:pt idx="12646">
                  <c:v>44.717316666666669</c:v>
                </c:pt>
                <c:pt idx="12647">
                  <c:v>44.720866666666666</c:v>
                </c:pt>
                <c:pt idx="12648">
                  <c:v>44.72441666666667</c:v>
                </c:pt>
                <c:pt idx="12649">
                  <c:v>44.727933333333333</c:v>
                </c:pt>
                <c:pt idx="12650">
                  <c:v>44.731450000000002</c:v>
                </c:pt>
                <c:pt idx="12651">
                  <c:v>44.734966666666665</c:v>
                </c:pt>
                <c:pt idx="12652">
                  <c:v>44.738483333333335</c:v>
                </c:pt>
                <c:pt idx="12653">
                  <c:v>44.741999999999997</c:v>
                </c:pt>
                <c:pt idx="12654">
                  <c:v>44.745516666666667</c:v>
                </c:pt>
                <c:pt idx="12655">
                  <c:v>44.749050000000004</c:v>
                </c:pt>
                <c:pt idx="12656">
                  <c:v>44.752566666666667</c:v>
                </c:pt>
                <c:pt idx="12657">
                  <c:v>44.756083333333329</c:v>
                </c:pt>
                <c:pt idx="12658">
                  <c:v>44.759599999999999</c:v>
                </c:pt>
                <c:pt idx="12659">
                  <c:v>44.763116666666662</c:v>
                </c:pt>
                <c:pt idx="12660">
                  <c:v>44.766633333333331</c:v>
                </c:pt>
                <c:pt idx="12661">
                  <c:v>44.770149999999994</c:v>
                </c:pt>
                <c:pt idx="12662">
                  <c:v>44.773666666666671</c:v>
                </c:pt>
                <c:pt idx="12663">
                  <c:v>44.777200000000001</c:v>
                </c:pt>
                <c:pt idx="12664">
                  <c:v>44.780733333333337</c:v>
                </c:pt>
                <c:pt idx="12665">
                  <c:v>44.784266666666667</c:v>
                </c:pt>
                <c:pt idx="12666">
                  <c:v>44.787799999999997</c:v>
                </c:pt>
                <c:pt idx="12667">
                  <c:v>44.791350000000001</c:v>
                </c:pt>
                <c:pt idx="12668">
                  <c:v>44.794899999999998</c:v>
                </c:pt>
                <c:pt idx="12669">
                  <c:v>44.798450000000003</c:v>
                </c:pt>
                <c:pt idx="12670">
                  <c:v>44.801983333333332</c:v>
                </c:pt>
                <c:pt idx="12671">
                  <c:v>44.805516666666669</c:v>
                </c:pt>
                <c:pt idx="12672">
                  <c:v>44.809049999999999</c:v>
                </c:pt>
                <c:pt idx="12673">
                  <c:v>44.812599999999996</c:v>
                </c:pt>
                <c:pt idx="12674">
                  <c:v>44.81615</c:v>
                </c:pt>
                <c:pt idx="12675">
                  <c:v>44.819666666666663</c:v>
                </c:pt>
                <c:pt idx="12676">
                  <c:v>44.823183333333333</c:v>
                </c:pt>
                <c:pt idx="12677">
                  <c:v>44.826699999999995</c:v>
                </c:pt>
                <c:pt idx="12678">
                  <c:v>44.830216666666665</c:v>
                </c:pt>
                <c:pt idx="12679">
                  <c:v>44.833733333333335</c:v>
                </c:pt>
                <c:pt idx="12680">
                  <c:v>44.837250000000004</c:v>
                </c:pt>
                <c:pt idx="12681">
                  <c:v>44.840783333333334</c:v>
                </c:pt>
                <c:pt idx="12682">
                  <c:v>44.844299999999997</c:v>
                </c:pt>
                <c:pt idx="12683">
                  <c:v>44.847816666666667</c:v>
                </c:pt>
                <c:pt idx="12684">
                  <c:v>44.851333333333329</c:v>
                </c:pt>
                <c:pt idx="12685">
                  <c:v>44.854850000000006</c:v>
                </c:pt>
                <c:pt idx="12686">
                  <c:v>44.858366666666669</c:v>
                </c:pt>
                <c:pt idx="12687">
                  <c:v>44.861883333333338</c:v>
                </c:pt>
                <c:pt idx="12688">
                  <c:v>44.865400000000001</c:v>
                </c:pt>
                <c:pt idx="12689">
                  <c:v>44.868933333333331</c:v>
                </c:pt>
                <c:pt idx="12690">
                  <c:v>44.872466666666668</c:v>
                </c:pt>
                <c:pt idx="12691">
                  <c:v>44.875999999999998</c:v>
                </c:pt>
                <c:pt idx="12692">
                  <c:v>44.879533333333335</c:v>
                </c:pt>
                <c:pt idx="12693">
                  <c:v>44.883083333333339</c:v>
                </c:pt>
                <c:pt idx="12694">
                  <c:v>44.886633333333329</c:v>
                </c:pt>
                <c:pt idx="12695">
                  <c:v>44.890183333333333</c:v>
                </c:pt>
                <c:pt idx="12696">
                  <c:v>44.89371666666667</c:v>
                </c:pt>
                <c:pt idx="12697">
                  <c:v>44.89725</c:v>
                </c:pt>
                <c:pt idx="12698">
                  <c:v>44.900783333333337</c:v>
                </c:pt>
                <c:pt idx="12699">
                  <c:v>44.904333333333334</c:v>
                </c:pt>
                <c:pt idx="12700">
                  <c:v>44.907883333333331</c:v>
                </c:pt>
                <c:pt idx="12701">
                  <c:v>44.9114</c:v>
                </c:pt>
                <c:pt idx="12702">
                  <c:v>44.914916666666663</c:v>
                </c:pt>
                <c:pt idx="12703">
                  <c:v>44.91843333333334</c:v>
                </c:pt>
                <c:pt idx="12704">
                  <c:v>44.921950000000002</c:v>
                </c:pt>
                <c:pt idx="12705">
                  <c:v>44.925466666666665</c:v>
                </c:pt>
                <c:pt idx="12706">
                  <c:v>44.928983333333335</c:v>
                </c:pt>
                <c:pt idx="12707">
                  <c:v>44.932516666666665</c:v>
                </c:pt>
                <c:pt idx="12708">
                  <c:v>44.936033333333327</c:v>
                </c:pt>
                <c:pt idx="12709">
                  <c:v>44.939550000000004</c:v>
                </c:pt>
                <c:pt idx="12710">
                  <c:v>44.943066666666667</c:v>
                </c:pt>
                <c:pt idx="12711">
                  <c:v>44.946583333333336</c:v>
                </c:pt>
                <c:pt idx="12712">
                  <c:v>44.950099999999999</c:v>
                </c:pt>
                <c:pt idx="12713">
                  <c:v>44.953616666666669</c:v>
                </c:pt>
                <c:pt idx="12714">
                  <c:v>44.957133333333331</c:v>
                </c:pt>
                <c:pt idx="12715">
                  <c:v>44.960666666666661</c:v>
                </c:pt>
                <c:pt idx="12716">
                  <c:v>44.964199999999998</c:v>
                </c:pt>
                <c:pt idx="12717">
                  <c:v>44.967733333333328</c:v>
                </c:pt>
                <c:pt idx="12718">
                  <c:v>44.971266666666665</c:v>
                </c:pt>
                <c:pt idx="12719">
                  <c:v>44.974816666666669</c:v>
                </c:pt>
                <c:pt idx="12720">
                  <c:v>44.978366666666673</c:v>
                </c:pt>
                <c:pt idx="12721">
                  <c:v>44.981916666666663</c:v>
                </c:pt>
                <c:pt idx="12722">
                  <c:v>44.98545</c:v>
                </c:pt>
                <c:pt idx="12723">
                  <c:v>44.98898333333333</c:v>
                </c:pt>
                <c:pt idx="12724">
                  <c:v>44.992516666666667</c:v>
                </c:pt>
                <c:pt idx="12725">
                  <c:v>44.996066666666671</c:v>
                </c:pt>
                <c:pt idx="12726">
                  <c:v>44.999616666666661</c:v>
                </c:pt>
                <c:pt idx="12727">
                  <c:v>45.003133333333338</c:v>
                </c:pt>
                <c:pt idx="12728">
                  <c:v>45.00665</c:v>
                </c:pt>
                <c:pt idx="12729">
                  <c:v>45.01016666666667</c:v>
                </c:pt>
                <c:pt idx="12730">
                  <c:v>45.013683333333333</c:v>
                </c:pt>
                <c:pt idx="12731">
                  <c:v>45.017200000000003</c:v>
                </c:pt>
                <c:pt idx="12732">
                  <c:v>45.020716666666665</c:v>
                </c:pt>
                <c:pt idx="12733">
                  <c:v>45.024250000000002</c:v>
                </c:pt>
                <c:pt idx="12734">
                  <c:v>45.027766666666672</c:v>
                </c:pt>
                <c:pt idx="12735">
                  <c:v>45.031283333333334</c:v>
                </c:pt>
                <c:pt idx="12736">
                  <c:v>45.034800000000004</c:v>
                </c:pt>
                <c:pt idx="12737">
                  <c:v>45.038316666666667</c:v>
                </c:pt>
                <c:pt idx="12738">
                  <c:v>45.041833333333336</c:v>
                </c:pt>
                <c:pt idx="12739">
                  <c:v>45.045349999999999</c:v>
                </c:pt>
                <c:pt idx="12740">
                  <c:v>45.048866666666662</c:v>
                </c:pt>
                <c:pt idx="12741">
                  <c:v>45.052399999999999</c:v>
                </c:pt>
                <c:pt idx="12742">
                  <c:v>45.055933333333336</c:v>
                </c:pt>
                <c:pt idx="12743">
                  <c:v>45.059466666666673</c:v>
                </c:pt>
                <c:pt idx="12744">
                  <c:v>45.063000000000002</c:v>
                </c:pt>
                <c:pt idx="12745">
                  <c:v>45.066549999999999</c:v>
                </c:pt>
                <c:pt idx="12746">
                  <c:v>45.070100000000004</c:v>
                </c:pt>
                <c:pt idx="12747">
                  <c:v>45.073650000000001</c:v>
                </c:pt>
                <c:pt idx="12748">
                  <c:v>45.07718333333333</c:v>
                </c:pt>
                <c:pt idx="12749">
                  <c:v>45.080716666666667</c:v>
                </c:pt>
                <c:pt idx="12750">
                  <c:v>45.084249999999997</c:v>
                </c:pt>
                <c:pt idx="12751">
                  <c:v>45.087800000000001</c:v>
                </c:pt>
                <c:pt idx="12752">
                  <c:v>45.091350000000006</c:v>
                </c:pt>
                <c:pt idx="12753">
                  <c:v>45.094866666666668</c:v>
                </c:pt>
                <c:pt idx="12754">
                  <c:v>45.098383333333331</c:v>
                </c:pt>
                <c:pt idx="12755">
                  <c:v>45.101900000000001</c:v>
                </c:pt>
                <c:pt idx="12756">
                  <c:v>45.105416666666663</c:v>
                </c:pt>
                <c:pt idx="12757">
                  <c:v>45.108933333333333</c:v>
                </c:pt>
                <c:pt idx="12758">
                  <c:v>45.112449999999995</c:v>
                </c:pt>
                <c:pt idx="12759">
                  <c:v>45.115983333333332</c:v>
                </c:pt>
                <c:pt idx="12760">
                  <c:v>45.119500000000002</c:v>
                </c:pt>
                <c:pt idx="12761">
                  <c:v>45.123016666666665</c:v>
                </c:pt>
                <c:pt idx="12762">
                  <c:v>45.126533333333334</c:v>
                </c:pt>
                <c:pt idx="12763">
                  <c:v>45.130049999999997</c:v>
                </c:pt>
                <c:pt idx="12764">
                  <c:v>45.133566666666667</c:v>
                </c:pt>
                <c:pt idx="12765">
                  <c:v>45.137083333333329</c:v>
                </c:pt>
                <c:pt idx="12766">
                  <c:v>45.140599999999999</c:v>
                </c:pt>
                <c:pt idx="12767">
                  <c:v>45.144133333333336</c:v>
                </c:pt>
                <c:pt idx="12768">
                  <c:v>45.147666666666666</c:v>
                </c:pt>
                <c:pt idx="12769">
                  <c:v>45.151200000000003</c:v>
                </c:pt>
                <c:pt idx="12770">
                  <c:v>45.154733333333333</c:v>
                </c:pt>
                <c:pt idx="12771">
                  <c:v>45.15828333333333</c:v>
                </c:pt>
                <c:pt idx="12772">
                  <c:v>45.161833333333334</c:v>
                </c:pt>
                <c:pt idx="12773">
                  <c:v>45.165383333333331</c:v>
                </c:pt>
                <c:pt idx="12774">
                  <c:v>45.168916666666668</c:v>
                </c:pt>
                <c:pt idx="12775">
                  <c:v>45.172450000000005</c:v>
                </c:pt>
                <c:pt idx="12776">
                  <c:v>45.175983333333335</c:v>
                </c:pt>
                <c:pt idx="12777">
                  <c:v>45.179533333333332</c:v>
                </c:pt>
                <c:pt idx="12778">
                  <c:v>45.183083333333336</c:v>
                </c:pt>
                <c:pt idx="12779">
                  <c:v>45.186599999999999</c:v>
                </c:pt>
                <c:pt idx="12780">
                  <c:v>45.190116666666668</c:v>
                </c:pt>
                <c:pt idx="12781">
                  <c:v>45.193633333333331</c:v>
                </c:pt>
                <c:pt idx="12782">
                  <c:v>45.197150000000001</c:v>
                </c:pt>
                <c:pt idx="12783">
                  <c:v>45.200666666666663</c:v>
                </c:pt>
                <c:pt idx="12784">
                  <c:v>45.20418333333334</c:v>
                </c:pt>
                <c:pt idx="12785">
                  <c:v>45.20771666666667</c:v>
                </c:pt>
                <c:pt idx="12786">
                  <c:v>45.211233333333332</c:v>
                </c:pt>
                <c:pt idx="12787">
                  <c:v>45.214750000000002</c:v>
                </c:pt>
                <c:pt idx="12788">
                  <c:v>45.218266666666665</c:v>
                </c:pt>
                <c:pt idx="12789">
                  <c:v>45.221783333333327</c:v>
                </c:pt>
                <c:pt idx="12790">
                  <c:v>45.225299999999997</c:v>
                </c:pt>
                <c:pt idx="12791">
                  <c:v>45.228816666666667</c:v>
                </c:pt>
                <c:pt idx="12792">
                  <c:v>45.232333333333337</c:v>
                </c:pt>
                <c:pt idx="12793">
                  <c:v>45.235866666666666</c:v>
                </c:pt>
                <c:pt idx="12794">
                  <c:v>45.239400000000003</c:v>
                </c:pt>
                <c:pt idx="12795">
                  <c:v>45.242933333333333</c:v>
                </c:pt>
                <c:pt idx="12796">
                  <c:v>45.24646666666667</c:v>
                </c:pt>
                <c:pt idx="12797">
                  <c:v>45.250016666666667</c:v>
                </c:pt>
                <c:pt idx="12798">
                  <c:v>45.253566666666664</c:v>
                </c:pt>
                <c:pt idx="12799">
                  <c:v>45.257116666666668</c:v>
                </c:pt>
                <c:pt idx="12800">
                  <c:v>45.260650000000005</c:v>
                </c:pt>
                <c:pt idx="12801">
                  <c:v>45.264183333333335</c:v>
                </c:pt>
                <c:pt idx="12802">
                  <c:v>45.267716666666665</c:v>
                </c:pt>
                <c:pt idx="12803">
                  <c:v>45.271266666666662</c:v>
                </c:pt>
                <c:pt idx="12804">
                  <c:v>45.274816666666666</c:v>
                </c:pt>
                <c:pt idx="12805">
                  <c:v>45.278333333333329</c:v>
                </c:pt>
                <c:pt idx="12806">
                  <c:v>45.281849999999999</c:v>
                </c:pt>
                <c:pt idx="12807">
                  <c:v>45.285366666666661</c:v>
                </c:pt>
                <c:pt idx="12808">
                  <c:v>45.288883333333338</c:v>
                </c:pt>
                <c:pt idx="12809">
                  <c:v>45.292400000000001</c:v>
                </c:pt>
                <c:pt idx="12810">
                  <c:v>45.29591666666667</c:v>
                </c:pt>
                <c:pt idx="12811">
                  <c:v>45.29945</c:v>
                </c:pt>
                <c:pt idx="12812">
                  <c:v>45.302966666666663</c:v>
                </c:pt>
                <c:pt idx="12813">
                  <c:v>45.306483333333333</c:v>
                </c:pt>
                <c:pt idx="12814">
                  <c:v>45.309999999999995</c:v>
                </c:pt>
                <c:pt idx="12815">
                  <c:v>45.313516666666672</c:v>
                </c:pt>
                <c:pt idx="12816">
                  <c:v>45.317033333333335</c:v>
                </c:pt>
                <c:pt idx="12817">
                  <c:v>45.320550000000004</c:v>
                </c:pt>
                <c:pt idx="12818">
                  <c:v>45.324066666666667</c:v>
                </c:pt>
                <c:pt idx="12819">
                  <c:v>45.327599999999997</c:v>
                </c:pt>
                <c:pt idx="12820">
                  <c:v>45.331133333333334</c:v>
                </c:pt>
                <c:pt idx="12821">
                  <c:v>45.334666666666664</c:v>
                </c:pt>
                <c:pt idx="12822">
                  <c:v>45.338200000000001</c:v>
                </c:pt>
                <c:pt idx="12823">
                  <c:v>45.341750000000005</c:v>
                </c:pt>
                <c:pt idx="12824">
                  <c:v>45.345299999999995</c:v>
                </c:pt>
                <c:pt idx="12825">
                  <c:v>45.348849999999999</c:v>
                </c:pt>
                <c:pt idx="12826">
                  <c:v>45.352383333333336</c:v>
                </c:pt>
                <c:pt idx="12827">
                  <c:v>45.355916666666666</c:v>
                </c:pt>
                <c:pt idx="12828">
                  <c:v>45.359450000000002</c:v>
                </c:pt>
                <c:pt idx="12829">
                  <c:v>45.363000000000007</c:v>
                </c:pt>
                <c:pt idx="12830">
                  <c:v>45.366549999999997</c:v>
                </c:pt>
                <c:pt idx="12831">
                  <c:v>45.370066666666666</c:v>
                </c:pt>
                <c:pt idx="12832">
                  <c:v>45.373583333333336</c:v>
                </c:pt>
                <c:pt idx="12833">
                  <c:v>45.377100000000006</c:v>
                </c:pt>
                <c:pt idx="12834">
                  <c:v>45.380616666666668</c:v>
                </c:pt>
                <c:pt idx="12835">
                  <c:v>45.384133333333331</c:v>
                </c:pt>
                <c:pt idx="12836">
                  <c:v>45.387650000000001</c:v>
                </c:pt>
                <c:pt idx="12837">
                  <c:v>45.391183333333331</c:v>
                </c:pt>
                <c:pt idx="12838">
                  <c:v>45.394699999999993</c:v>
                </c:pt>
                <c:pt idx="12839">
                  <c:v>45.39821666666667</c:v>
                </c:pt>
                <c:pt idx="12840">
                  <c:v>45.401733333333333</c:v>
                </c:pt>
                <c:pt idx="12841">
                  <c:v>45.405250000000002</c:v>
                </c:pt>
                <c:pt idx="12842">
                  <c:v>45.408766666666665</c:v>
                </c:pt>
                <c:pt idx="12843">
                  <c:v>45.412283333333335</c:v>
                </c:pt>
                <c:pt idx="12844">
                  <c:v>45.415799999999997</c:v>
                </c:pt>
                <c:pt idx="12845">
                  <c:v>45.419333333333334</c:v>
                </c:pt>
                <c:pt idx="12846">
                  <c:v>45.422866666666664</c:v>
                </c:pt>
                <c:pt idx="12847">
                  <c:v>45.426399999999994</c:v>
                </c:pt>
                <c:pt idx="12848">
                  <c:v>45.429933333333331</c:v>
                </c:pt>
                <c:pt idx="12849">
                  <c:v>45.433483333333335</c:v>
                </c:pt>
                <c:pt idx="12850">
                  <c:v>45.437033333333339</c:v>
                </c:pt>
                <c:pt idx="12851">
                  <c:v>45.440583333333329</c:v>
                </c:pt>
                <c:pt idx="12852">
                  <c:v>45.444116666666666</c:v>
                </c:pt>
                <c:pt idx="12853">
                  <c:v>45.447649999999996</c:v>
                </c:pt>
                <c:pt idx="12854">
                  <c:v>45.451183333333333</c:v>
                </c:pt>
                <c:pt idx="12855">
                  <c:v>45.454733333333337</c:v>
                </c:pt>
                <c:pt idx="12856">
                  <c:v>45.458283333333334</c:v>
                </c:pt>
                <c:pt idx="12857">
                  <c:v>45.461800000000004</c:v>
                </c:pt>
                <c:pt idx="12858">
                  <c:v>45.465316666666666</c:v>
                </c:pt>
                <c:pt idx="12859">
                  <c:v>45.468833333333336</c:v>
                </c:pt>
                <c:pt idx="12860">
                  <c:v>45.472349999999999</c:v>
                </c:pt>
                <c:pt idx="12861">
                  <c:v>45.475866666666668</c:v>
                </c:pt>
                <c:pt idx="12862">
                  <c:v>45.479383333333331</c:v>
                </c:pt>
                <c:pt idx="12863">
                  <c:v>45.482916666666668</c:v>
                </c:pt>
                <c:pt idx="12864">
                  <c:v>45.486433333333338</c:v>
                </c:pt>
                <c:pt idx="12865">
                  <c:v>45.48995</c:v>
                </c:pt>
                <c:pt idx="12866">
                  <c:v>45.49346666666667</c:v>
                </c:pt>
                <c:pt idx="12867">
                  <c:v>45.496983333333333</c:v>
                </c:pt>
                <c:pt idx="12868">
                  <c:v>45.500500000000002</c:v>
                </c:pt>
                <c:pt idx="12869">
                  <c:v>45.504016666666665</c:v>
                </c:pt>
                <c:pt idx="12870">
                  <c:v>45.507533333333335</c:v>
                </c:pt>
                <c:pt idx="12871">
                  <c:v>45.511066666666672</c:v>
                </c:pt>
                <c:pt idx="12872">
                  <c:v>45.514600000000002</c:v>
                </c:pt>
                <c:pt idx="12873">
                  <c:v>45.518133333333338</c:v>
                </c:pt>
                <c:pt idx="12874">
                  <c:v>45.521666666666668</c:v>
                </c:pt>
                <c:pt idx="12875">
                  <c:v>45.525216666666665</c:v>
                </c:pt>
                <c:pt idx="12876">
                  <c:v>45.528766666666669</c:v>
                </c:pt>
                <c:pt idx="12877">
                  <c:v>45.532316666666667</c:v>
                </c:pt>
                <c:pt idx="12878">
                  <c:v>45.535849999999996</c:v>
                </c:pt>
                <c:pt idx="12879">
                  <c:v>45.539383333333333</c:v>
                </c:pt>
                <c:pt idx="12880">
                  <c:v>45.542916666666663</c:v>
                </c:pt>
                <c:pt idx="12881">
                  <c:v>45.546466666666667</c:v>
                </c:pt>
                <c:pt idx="12882">
                  <c:v>45.550016666666671</c:v>
                </c:pt>
                <c:pt idx="12883">
                  <c:v>45.553533333333334</c:v>
                </c:pt>
                <c:pt idx="12884">
                  <c:v>45.557049999999997</c:v>
                </c:pt>
                <c:pt idx="12885">
                  <c:v>45.560566666666666</c:v>
                </c:pt>
                <c:pt idx="12886">
                  <c:v>45.564083333333329</c:v>
                </c:pt>
                <c:pt idx="12887">
                  <c:v>45.567599999999999</c:v>
                </c:pt>
                <c:pt idx="12888">
                  <c:v>45.571116666666661</c:v>
                </c:pt>
                <c:pt idx="12889">
                  <c:v>45.574649999999998</c:v>
                </c:pt>
                <c:pt idx="12890">
                  <c:v>45.578166666666668</c:v>
                </c:pt>
                <c:pt idx="12891">
                  <c:v>45.581683333333331</c:v>
                </c:pt>
                <c:pt idx="12892">
                  <c:v>45.5852</c:v>
                </c:pt>
                <c:pt idx="12893">
                  <c:v>45.588716666666663</c:v>
                </c:pt>
                <c:pt idx="12894">
                  <c:v>45.592233333333333</c:v>
                </c:pt>
                <c:pt idx="12895">
                  <c:v>45.595749999999995</c:v>
                </c:pt>
                <c:pt idx="12896">
                  <c:v>45.599266666666672</c:v>
                </c:pt>
                <c:pt idx="12897">
                  <c:v>45.602800000000002</c:v>
                </c:pt>
                <c:pt idx="12898">
                  <c:v>45.606333333333332</c:v>
                </c:pt>
                <c:pt idx="12899">
                  <c:v>45.609866666666669</c:v>
                </c:pt>
                <c:pt idx="12900">
                  <c:v>45.613399999999999</c:v>
                </c:pt>
                <c:pt idx="12901">
                  <c:v>45.616949999999996</c:v>
                </c:pt>
                <c:pt idx="12902">
                  <c:v>45.6205</c:v>
                </c:pt>
                <c:pt idx="12903">
                  <c:v>45.624050000000004</c:v>
                </c:pt>
                <c:pt idx="12904">
                  <c:v>45.627583333333334</c:v>
                </c:pt>
                <c:pt idx="12905">
                  <c:v>45.631116666666671</c:v>
                </c:pt>
                <c:pt idx="12906">
                  <c:v>45.634650000000001</c:v>
                </c:pt>
                <c:pt idx="12907">
                  <c:v>45.638199999999998</c:v>
                </c:pt>
                <c:pt idx="12908">
                  <c:v>45.641750000000002</c:v>
                </c:pt>
                <c:pt idx="12909">
                  <c:v>45.645266666666664</c:v>
                </c:pt>
                <c:pt idx="12910">
                  <c:v>45.648783333333334</c:v>
                </c:pt>
                <c:pt idx="12911">
                  <c:v>45.652299999999997</c:v>
                </c:pt>
                <c:pt idx="12912">
                  <c:v>45.655816666666666</c:v>
                </c:pt>
                <c:pt idx="12913">
                  <c:v>45.659333333333329</c:v>
                </c:pt>
                <c:pt idx="12914">
                  <c:v>45.662850000000006</c:v>
                </c:pt>
                <c:pt idx="12915">
                  <c:v>45.666383333333336</c:v>
                </c:pt>
                <c:pt idx="12916">
                  <c:v>45.669899999999998</c:v>
                </c:pt>
                <c:pt idx="12917">
                  <c:v>45.673416666666668</c:v>
                </c:pt>
                <c:pt idx="12918">
                  <c:v>45.676933333333331</c:v>
                </c:pt>
                <c:pt idx="12919">
                  <c:v>45.68045</c:v>
                </c:pt>
                <c:pt idx="12920">
                  <c:v>45.68396666666667</c:v>
                </c:pt>
                <c:pt idx="12921">
                  <c:v>45.687483333333333</c:v>
                </c:pt>
                <c:pt idx="12922">
                  <c:v>45.691000000000003</c:v>
                </c:pt>
                <c:pt idx="12923">
                  <c:v>45.694533333333332</c:v>
                </c:pt>
                <c:pt idx="12924">
                  <c:v>45.698066666666669</c:v>
                </c:pt>
                <c:pt idx="12925">
                  <c:v>45.701599999999999</c:v>
                </c:pt>
                <c:pt idx="12926">
                  <c:v>45.705133333333336</c:v>
                </c:pt>
                <c:pt idx="12927">
                  <c:v>45.708683333333333</c:v>
                </c:pt>
                <c:pt idx="12928">
                  <c:v>45.71223333333333</c:v>
                </c:pt>
                <c:pt idx="12929">
                  <c:v>45.715783333333334</c:v>
                </c:pt>
                <c:pt idx="12930">
                  <c:v>45.719316666666671</c:v>
                </c:pt>
                <c:pt idx="12931">
                  <c:v>45.722850000000001</c:v>
                </c:pt>
                <c:pt idx="12932">
                  <c:v>45.726383333333338</c:v>
                </c:pt>
                <c:pt idx="12933">
                  <c:v>45.729933333333328</c:v>
                </c:pt>
                <c:pt idx="12934">
                  <c:v>45.733483333333332</c:v>
                </c:pt>
                <c:pt idx="12935">
                  <c:v>45.736999999999995</c:v>
                </c:pt>
                <c:pt idx="12936">
                  <c:v>45.740516666666664</c:v>
                </c:pt>
                <c:pt idx="12937">
                  <c:v>45.744033333333327</c:v>
                </c:pt>
                <c:pt idx="12938">
                  <c:v>45.747550000000004</c:v>
                </c:pt>
                <c:pt idx="12939">
                  <c:v>45.751066666666667</c:v>
                </c:pt>
                <c:pt idx="12940">
                  <c:v>45.754583333333336</c:v>
                </c:pt>
                <c:pt idx="12941">
                  <c:v>45.758116666666666</c:v>
                </c:pt>
                <c:pt idx="12942">
                  <c:v>45.761633333333329</c:v>
                </c:pt>
                <c:pt idx="12943">
                  <c:v>45.765149999999998</c:v>
                </c:pt>
                <c:pt idx="12944">
                  <c:v>45.768666666666668</c:v>
                </c:pt>
                <c:pt idx="12945">
                  <c:v>45.772183333333338</c:v>
                </c:pt>
                <c:pt idx="12946">
                  <c:v>45.775700000000001</c:v>
                </c:pt>
                <c:pt idx="12947">
                  <c:v>45.77921666666667</c:v>
                </c:pt>
                <c:pt idx="12948">
                  <c:v>45.782733333333333</c:v>
                </c:pt>
                <c:pt idx="12949">
                  <c:v>45.786266666666663</c:v>
                </c:pt>
                <c:pt idx="12950">
                  <c:v>45.7898</c:v>
                </c:pt>
                <c:pt idx="12951">
                  <c:v>45.793333333333329</c:v>
                </c:pt>
                <c:pt idx="12952">
                  <c:v>45.796866666666666</c:v>
                </c:pt>
                <c:pt idx="12953">
                  <c:v>45.800416666666671</c:v>
                </c:pt>
                <c:pt idx="12954">
                  <c:v>45.803966666666661</c:v>
                </c:pt>
                <c:pt idx="12955">
                  <c:v>45.807516666666665</c:v>
                </c:pt>
                <c:pt idx="12956">
                  <c:v>45.811050000000002</c:v>
                </c:pt>
                <c:pt idx="12957">
                  <c:v>45.814583333333331</c:v>
                </c:pt>
                <c:pt idx="12958">
                  <c:v>45.818116666666668</c:v>
                </c:pt>
                <c:pt idx="12959">
                  <c:v>45.821666666666673</c:v>
                </c:pt>
                <c:pt idx="12960">
                  <c:v>45.825216666666662</c:v>
                </c:pt>
                <c:pt idx="12961">
                  <c:v>45.828733333333339</c:v>
                </c:pt>
                <c:pt idx="12962">
                  <c:v>45.832250000000002</c:v>
                </c:pt>
                <c:pt idx="12963">
                  <c:v>45.835766666666672</c:v>
                </c:pt>
                <c:pt idx="12964">
                  <c:v>45.839283333333334</c:v>
                </c:pt>
                <c:pt idx="12965">
                  <c:v>45.842800000000004</c:v>
                </c:pt>
                <c:pt idx="12966">
                  <c:v>45.846316666666667</c:v>
                </c:pt>
                <c:pt idx="12967">
                  <c:v>45.849849999999996</c:v>
                </c:pt>
                <c:pt idx="12968">
                  <c:v>45.853366666666673</c:v>
                </c:pt>
                <c:pt idx="12969">
                  <c:v>45.856883333333336</c:v>
                </c:pt>
                <c:pt idx="12970">
                  <c:v>45.860399999999998</c:v>
                </c:pt>
                <c:pt idx="12971">
                  <c:v>45.863916666666668</c:v>
                </c:pt>
                <c:pt idx="12972">
                  <c:v>45.867433333333331</c:v>
                </c:pt>
                <c:pt idx="12973">
                  <c:v>45.870950000000001</c:v>
                </c:pt>
                <c:pt idx="12974">
                  <c:v>45.874466666666663</c:v>
                </c:pt>
                <c:pt idx="12975">
                  <c:v>45.878</c:v>
                </c:pt>
                <c:pt idx="12976">
                  <c:v>45.88153333333333</c:v>
                </c:pt>
                <c:pt idx="12977">
                  <c:v>45.885066666666667</c:v>
                </c:pt>
                <c:pt idx="12978">
                  <c:v>45.888599999999997</c:v>
                </c:pt>
                <c:pt idx="12979">
                  <c:v>45.892150000000001</c:v>
                </c:pt>
                <c:pt idx="12980">
                  <c:v>45.895700000000005</c:v>
                </c:pt>
                <c:pt idx="12981">
                  <c:v>45.899250000000002</c:v>
                </c:pt>
                <c:pt idx="12982">
                  <c:v>45.902783333333332</c:v>
                </c:pt>
                <c:pt idx="12983">
                  <c:v>45.906316666666662</c:v>
                </c:pt>
                <c:pt idx="12984">
                  <c:v>45.909849999999999</c:v>
                </c:pt>
                <c:pt idx="12985">
                  <c:v>45.913400000000003</c:v>
                </c:pt>
                <c:pt idx="12986">
                  <c:v>45.91695</c:v>
                </c:pt>
                <c:pt idx="12987">
                  <c:v>45.92046666666667</c:v>
                </c:pt>
                <c:pt idx="12988">
                  <c:v>45.923983333333332</c:v>
                </c:pt>
                <c:pt idx="12989">
                  <c:v>45.927500000000002</c:v>
                </c:pt>
                <c:pt idx="12990">
                  <c:v>45.931016666666665</c:v>
                </c:pt>
                <c:pt idx="12991">
                  <c:v>45.934533333333334</c:v>
                </c:pt>
                <c:pt idx="12992">
                  <c:v>45.938049999999997</c:v>
                </c:pt>
                <c:pt idx="12993">
                  <c:v>45.941583333333334</c:v>
                </c:pt>
                <c:pt idx="12994">
                  <c:v>45.945100000000004</c:v>
                </c:pt>
                <c:pt idx="12995">
                  <c:v>45.948616666666666</c:v>
                </c:pt>
                <c:pt idx="12996">
                  <c:v>45.952133333333336</c:v>
                </c:pt>
                <c:pt idx="12997">
                  <c:v>45.955649999999999</c:v>
                </c:pt>
                <c:pt idx="12998">
                  <c:v>45.959166666666668</c:v>
                </c:pt>
                <c:pt idx="12999">
                  <c:v>45.962683333333331</c:v>
                </c:pt>
                <c:pt idx="13000">
                  <c:v>45.966200000000001</c:v>
                </c:pt>
                <c:pt idx="13001">
                  <c:v>45.969733333333338</c:v>
                </c:pt>
                <c:pt idx="13002">
                  <c:v>45.973266666666667</c:v>
                </c:pt>
                <c:pt idx="13003">
                  <c:v>45.976800000000004</c:v>
                </c:pt>
                <c:pt idx="13004">
                  <c:v>45.980333333333334</c:v>
                </c:pt>
                <c:pt idx="13005">
                  <c:v>45.983883333333331</c:v>
                </c:pt>
                <c:pt idx="13006">
                  <c:v>45.987433333333335</c:v>
                </c:pt>
                <c:pt idx="13007">
                  <c:v>45.990983333333332</c:v>
                </c:pt>
                <c:pt idx="13008">
                  <c:v>45.994516666666662</c:v>
                </c:pt>
                <c:pt idx="13009">
                  <c:v>45.998049999999999</c:v>
                </c:pt>
                <c:pt idx="13010">
                  <c:v>46.001583333333329</c:v>
                </c:pt>
                <c:pt idx="13011">
                  <c:v>46.005133333333333</c:v>
                </c:pt>
                <c:pt idx="13012">
                  <c:v>46.008683333333337</c:v>
                </c:pt>
                <c:pt idx="13013">
                  <c:v>46.0122</c:v>
                </c:pt>
                <c:pt idx="13014">
                  <c:v>46.01571666666667</c:v>
                </c:pt>
                <c:pt idx="13015">
                  <c:v>46.019233333333332</c:v>
                </c:pt>
                <c:pt idx="13016">
                  <c:v>46.022749999999995</c:v>
                </c:pt>
                <c:pt idx="13017">
                  <c:v>46.026266666666665</c:v>
                </c:pt>
                <c:pt idx="13018">
                  <c:v>46.029783333333327</c:v>
                </c:pt>
                <c:pt idx="13019">
                  <c:v>46.033316666666664</c:v>
                </c:pt>
                <c:pt idx="13020">
                  <c:v>46.036833333333334</c:v>
                </c:pt>
                <c:pt idx="13021">
                  <c:v>46.040349999999997</c:v>
                </c:pt>
                <c:pt idx="13022">
                  <c:v>46.043866666666666</c:v>
                </c:pt>
                <c:pt idx="13023">
                  <c:v>46.047383333333329</c:v>
                </c:pt>
                <c:pt idx="13024">
                  <c:v>46.050899999999999</c:v>
                </c:pt>
                <c:pt idx="13025">
                  <c:v>46.054416666666661</c:v>
                </c:pt>
                <c:pt idx="13026">
                  <c:v>46.057933333333338</c:v>
                </c:pt>
                <c:pt idx="13027">
                  <c:v>46.061466666666668</c:v>
                </c:pt>
                <c:pt idx="13028">
                  <c:v>46.065000000000005</c:v>
                </c:pt>
                <c:pt idx="13029">
                  <c:v>46.068533333333335</c:v>
                </c:pt>
                <c:pt idx="13030">
                  <c:v>46.072066666666665</c:v>
                </c:pt>
                <c:pt idx="13031">
                  <c:v>46.075616666666662</c:v>
                </c:pt>
                <c:pt idx="13032">
                  <c:v>46.079166666666666</c:v>
                </c:pt>
                <c:pt idx="13033">
                  <c:v>46.08271666666667</c:v>
                </c:pt>
                <c:pt idx="13034">
                  <c:v>46.08625</c:v>
                </c:pt>
                <c:pt idx="13035">
                  <c:v>46.089783333333337</c:v>
                </c:pt>
                <c:pt idx="13036">
                  <c:v>46.093316666666666</c:v>
                </c:pt>
                <c:pt idx="13037">
                  <c:v>46.096866666666664</c:v>
                </c:pt>
                <c:pt idx="13038">
                  <c:v>46.100416666666668</c:v>
                </c:pt>
                <c:pt idx="13039">
                  <c:v>46.10393333333333</c:v>
                </c:pt>
                <c:pt idx="13040">
                  <c:v>46.10745</c:v>
                </c:pt>
                <c:pt idx="13041">
                  <c:v>46.110966666666663</c:v>
                </c:pt>
                <c:pt idx="13042">
                  <c:v>46.114483333333332</c:v>
                </c:pt>
                <c:pt idx="13043">
                  <c:v>46.118000000000002</c:v>
                </c:pt>
                <c:pt idx="13044">
                  <c:v>46.121516666666672</c:v>
                </c:pt>
                <c:pt idx="13045">
                  <c:v>46.125050000000002</c:v>
                </c:pt>
                <c:pt idx="13046">
                  <c:v>46.128566666666664</c:v>
                </c:pt>
                <c:pt idx="13047">
                  <c:v>46.132083333333334</c:v>
                </c:pt>
                <c:pt idx="13048">
                  <c:v>46.135599999999997</c:v>
                </c:pt>
                <c:pt idx="13049">
                  <c:v>46.139116666666673</c:v>
                </c:pt>
                <c:pt idx="13050">
                  <c:v>46.142633333333336</c:v>
                </c:pt>
                <c:pt idx="13051">
                  <c:v>46.146149999999999</c:v>
                </c:pt>
                <c:pt idx="13052">
                  <c:v>46.149666666666668</c:v>
                </c:pt>
                <c:pt idx="13053">
                  <c:v>46.153199999999998</c:v>
                </c:pt>
                <c:pt idx="13054">
                  <c:v>46.156733333333335</c:v>
                </c:pt>
                <c:pt idx="13055">
                  <c:v>46.160266666666665</c:v>
                </c:pt>
                <c:pt idx="13056">
                  <c:v>46.163800000000002</c:v>
                </c:pt>
                <c:pt idx="13057">
                  <c:v>46.167350000000006</c:v>
                </c:pt>
                <c:pt idx="13058">
                  <c:v>46.170899999999996</c:v>
                </c:pt>
                <c:pt idx="13059">
                  <c:v>46.17445</c:v>
                </c:pt>
                <c:pt idx="13060">
                  <c:v>46.177983333333337</c:v>
                </c:pt>
                <c:pt idx="13061">
                  <c:v>46.181516666666667</c:v>
                </c:pt>
                <c:pt idx="13062">
                  <c:v>46.185050000000004</c:v>
                </c:pt>
                <c:pt idx="13063">
                  <c:v>46.188599999999994</c:v>
                </c:pt>
                <c:pt idx="13064">
                  <c:v>46.192149999999998</c:v>
                </c:pt>
                <c:pt idx="13065">
                  <c:v>46.195666666666661</c:v>
                </c:pt>
                <c:pt idx="13066">
                  <c:v>46.19918333333333</c:v>
                </c:pt>
                <c:pt idx="13067">
                  <c:v>46.2027</c:v>
                </c:pt>
                <c:pt idx="13068">
                  <c:v>46.20621666666667</c:v>
                </c:pt>
                <c:pt idx="13069">
                  <c:v>46.209733333333332</c:v>
                </c:pt>
                <c:pt idx="13070">
                  <c:v>46.213250000000002</c:v>
                </c:pt>
                <c:pt idx="13071">
                  <c:v>46.216783333333332</c:v>
                </c:pt>
                <c:pt idx="13072">
                  <c:v>46.220299999999995</c:v>
                </c:pt>
                <c:pt idx="13073">
                  <c:v>46.223816666666671</c:v>
                </c:pt>
                <c:pt idx="13074">
                  <c:v>46.227333333333334</c:v>
                </c:pt>
                <c:pt idx="13075">
                  <c:v>46.230850000000004</c:v>
                </c:pt>
                <c:pt idx="13076">
                  <c:v>46.234366666666666</c:v>
                </c:pt>
                <c:pt idx="13077">
                  <c:v>46.237883333333336</c:v>
                </c:pt>
                <c:pt idx="13078">
                  <c:v>46.241399999999999</c:v>
                </c:pt>
                <c:pt idx="13079">
                  <c:v>46.244933333333329</c:v>
                </c:pt>
                <c:pt idx="13080">
                  <c:v>46.248466666666666</c:v>
                </c:pt>
                <c:pt idx="13081">
                  <c:v>46.251999999999995</c:v>
                </c:pt>
                <c:pt idx="13082">
                  <c:v>46.255533333333332</c:v>
                </c:pt>
                <c:pt idx="13083">
                  <c:v>46.259083333333336</c:v>
                </c:pt>
                <c:pt idx="13084">
                  <c:v>46.262633333333333</c:v>
                </c:pt>
                <c:pt idx="13085">
                  <c:v>46.266183333333331</c:v>
                </c:pt>
                <c:pt idx="13086">
                  <c:v>46.269716666666667</c:v>
                </c:pt>
                <c:pt idx="13087">
                  <c:v>46.273249999999997</c:v>
                </c:pt>
                <c:pt idx="13088">
                  <c:v>46.276783333333334</c:v>
                </c:pt>
                <c:pt idx="13089">
                  <c:v>46.280333333333338</c:v>
                </c:pt>
                <c:pt idx="13090">
                  <c:v>46.283883333333328</c:v>
                </c:pt>
                <c:pt idx="13091">
                  <c:v>46.287400000000005</c:v>
                </c:pt>
                <c:pt idx="13092">
                  <c:v>46.290916666666668</c:v>
                </c:pt>
                <c:pt idx="13093">
                  <c:v>46.294433333333338</c:v>
                </c:pt>
                <c:pt idx="13094">
                  <c:v>46.29795</c:v>
                </c:pt>
                <c:pt idx="13095">
                  <c:v>46.30146666666667</c:v>
                </c:pt>
                <c:pt idx="13096">
                  <c:v>46.304983333333332</c:v>
                </c:pt>
                <c:pt idx="13097">
                  <c:v>46.308516666666669</c:v>
                </c:pt>
                <c:pt idx="13098">
                  <c:v>46.312033333333339</c:v>
                </c:pt>
                <c:pt idx="13099">
                  <c:v>46.315550000000002</c:v>
                </c:pt>
                <c:pt idx="13100">
                  <c:v>46.319066666666664</c:v>
                </c:pt>
                <c:pt idx="13101">
                  <c:v>46.322583333333334</c:v>
                </c:pt>
                <c:pt idx="13102">
                  <c:v>46.326099999999997</c:v>
                </c:pt>
                <c:pt idx="13103">
                  <c:v>46.329616666666666</c:v>
                </c:pt>
                <c:pt idx="13104">
                  <c:v>46.333133333333329</c:v>
                </c:pt>
                <c:pt idx="13105">
                  <c:v>46.336666666666666</c:v>
                </c:pt>
                <c:pt idx="13106">
                  <c:v>46.340199999999996</c:v>
                </c:pt>
                <c:pt idx="13107">
                  <c:v>46.343733333333333</c:v>
                </c:pt>
                <c:pt idx="13108">
                  <c:v>46.347266666666663</c:v>
                </c:pt>
                <c:pt idx="13109">
                  <c:v>46.350816666666667</c:v>
                </c:pt>
                <c:pt idx="13110">
                  <c:v>46.354366666666671</c:v>
                </c:pt>
                <c:pt idx="13111">
                  <c:v>46.357916666666668</c:v>
                </c:pt>
                <c:pt idx="13112">
                  <c:v>46.361449999999998</c:v>
                </c:pt>
                <c:pt idx="13113">
                  <c:v>46.364983333333335</c:v>
                </c:pt>
                <c:pt idx="13114">
                  <c:v>46.368516666666665</c:v>
                </c:pt>
                <c:pt idx="13115">
                  <c:v>46.372066666666669</c:v>
                </c:pt>
                <c:pt idx="13116">
                  <c:v>46.375616666666666</c:v>
                </c:pt>
                <c:pt idx="13117">
                  <c:v>46.379133333333336</c:v>
                </c:pt>
                <c:pt idx="13118">
                  <c:v>46.382649999999998</c:v>
                </c:pt>
                <c:pt idx="13119">
                  <c:v>46.386166666666668</c:v>
                </c:pt>
                <c:pt idx="13120">
                  <c:v>46.38968333333333</c:v>
                </c:pt>
                <c:pt idx="13121">
                  <c:v>46.3932</c:v>
                </c:pt>
                <c:pt idx="13122">
                  <c:v>46.396716666666663</c:v>
                </c:pt>
                <c:pt idx="13123">
                  <c:v>46.40025</c:v>
                </c:pt>
                <c:pt idx="13124">
                  <c:v>46.403766666666669</c:v>
                </c:pt>
                <c:pt idx="13125">
                  <c:v>46.407283333333332</c:v>
                </c:pt>
                <c:pt idx="13126">
                  <c:v>46.410800000000002</c:v>
                </c:pt>
                <c:pt idx="13127">
                  <c:v>46.414316666666664</c:v>
                </c:pt>
                <c:pt idx="13128">
                  <c:v>46.417833333333334</c:v>
                </c:pt>
                <c:pt idx="13129">
                  <c:v>46.421349999999997</c:v>
                </c:pt>
                <c:pt idx="13130">
                  <c:v>46.424866666666667</c:v>
                </c:pt>
                <c:pt idx="13131">
                  <c:v>46.428400000000003</c:v>
                </c:pt>
                <c:pt idx="13132">
                  <c:v>46.431933333333333</c:v>
                </c:pt>
                <c:pt idx="13133">
                  <c:v>46.43546666666667</c:v>
                </c:pt>
                <c:pt idx="13134">
                  <c:v>46.439</c:v>
                </c:pt>
                <c:pt idx="13135">
                  <c:v>46.442549999999997</c:v>
                </c:pt>
                <c:pt idx="13136">
                  <c:v>46.446100000000001</c:v>
                </c:pt>
                <c:pt idx="13137">
                  <c:v>46.449649999999998</c:v>
                </c:pt>
                <c:pt idx="13138">
                  <c:v>46.453183333333328</c:v>
                </c:pt>
                <c:pt idx="13139">
                  <c:v>46.456716666666665</c:v>
                </c:pt>
                <c:pt idx="13140">
                  <c:v>46.460249999999995</c:v>
                </c:pt>
                <c:pt idx="13141">
                  <c:v>46.463799999999999</c:v>
                </c:pt>
                <c:pt idx="13142">
                  <c:v>46.467350000000003</c:v>
                </c:pt>
                <c:pt idx="13143">
                  <c:v>46.470866666666666</c:v>
                </c:pt>
                <c:pt idx="13144">
                  <c:v>46.474383333333336</c:v>
                </c:pt>
                <c:pt idx="13145">
                  <c:v>46.477899999999998</c:v>
                </c:pt>
                <c:pt idx="13146">
                  <c:v>46.481416666666668</c:v>
                </c:pt>
                <c:pt idx="13147">
                  <c:v>46.484933333333331</c:v>
                </c:pt>
                <c:pt idx="13148">
                  <c:v>46.488449999999993</c:v>
                </c:pt>
                <c:pt idx="13149">
                  <c:v>46.49198333333333</c:v>
                </c:pt>
                <c:pt idx="13150">
                  <c:v>46.4955</c:v>
                </c:pt>
                <c:pt idx="13151">
                  <c:v>46.499016666666662</c:v>
                </c:pt>
                <c:pt idx="13152">
                  <c:v>46.502533333333332</c:v>
                </c:pt>
                <c:pt idx="13153">
                  <c:v>46.506049999999995</c:v>
                </c:pt>
                <c:pt idx="13154">
                  <c:v>46.509566666666665</c:v>
                </c:pt>
                <c:pt idx="13155">
                  <c:v>46.513083333333334</c:v>
                </c:pt>
                <c:pt idx="13156">
                  <c:v>46.516600000000004</c:v>
                </c:pt>
                <c:pt idx="13157">
                  <c:v>46.520133333333334</c:v>
                </c:pt>
                <c:pt idx="13158">
                  <c:v>46.523666666666671</c:v>
                </c:pt>
                <c:pt idx="13159">
                  <c:v>46.527200000000001</c:v>
                </c:pt>
                <c:pt idx="13160">
                  <c:v>46.530733333333337</c:v>
                </c:pt>
                <c:pt idx="13161">
                  <c:v>46.534283333333327</c:v>
                </c:pt>
                <c:pt idx="13162">
                  <c:v>46.537833333333332</c:v>
                </c:pt>
                <c:pt idx="13163">
                  <c:v>46.541383333333336</c:v>
                </c:pt>
                <c:pt idx="13164">
                  <c:v>46.544916666666673</c:v>
                </c:pt>
                <c:pt idx="13165">
                  <c:v>46.548450000000003</c:v>
                </c:pt>
                <c:pt idx="13166">
                  <c:v>46.551983333333332</c:v>
                </c:pt>
                <c:pt idx="13167">
                  <c:v>46.555533333333329</c:v>
                </c:pt>
                <c:pt idx="13168">
                  <c:v>46.559083333333334</c:v>
                </c:pt>
                <c:pt idx="13169">
                  <c:v>46.562599999999996</c:v>
                </c:pt>
                <c:pt idx="13170">
                  <c:v>46.566116666666666</c:v>
                </c:pt>
                <c:pt idx="13171">
                  <c:v>46.569633333333329</c:v>
                </c:pt>
                <c:pt idx="13172">
                  <c:v>46.573150000000005</c:v>
                </c:pt>
                <c:pt idx="13173">
                  <c:v>46.576666666666668</c:v>
                </c:pt>
                <c:pt idx="13174">
                  <c:v>46.580183333333338</c:v>
                </c:pt>
                <c:pt idx="13175">
                  <c:v>46.583716666666668</c:v>
                </c:pt>
                <c:pt idx="13176">
                  <c:v>46.58723333333333</c:v>
                </c:pt>
                <c:pt idx="13177">
                  <c:v>46.59075</c:v>
                </c:pt>
                <c:pt idx="13178">
                  <c:v>46.594266666666663</c:v>
                </c:pt>
                <c:pt idx="13179">
                  <c:v>46.597783333333339</c:v>
                </c:pt>
                <c:pt idx="13180">
                  <c:v>46.601300000000002</c:v>
                </c:pt>
                <c:pt idx="13181">
                  <c:v>46.604816666666672</c:v>
                </c:pt>
                <c:pt idx="13182">
                  <c:v>46.608333333333334</c:v>
                </c:pt>
                <c:pt idx="13183">
                  <c:v>46.611866666666664</c:v>
                </c:pt>
                <c:pt idx="13184">
                  <c:v>46.615400000000001</c:v>
                </c:pt>
                <c:pt idx="13185">
                  <c:v>46.618933333333331</c:v>
                </c:pt>
                <c:pt idx="13186">
                  <c:v>46.622466666666668</c:v>
                </c:pt>
                <c:pt idx="13187">
                  <c:v>46.626016666666672</c:v>
                </c:pt>
                <c:pt idx="13188">
                  <c:v>46.629566666666662</c:v>
                </c:pt>
                <c:pt idx="13189">
                  <c:v>46.633116666666666</c:v>
                </c:pt>
                <c:pt idx="13190">
                  <c:v>46.636650000000003</c:v>
                </c:pt>
                <c:pt idx="13191">
                  <c:v>46.640183333333333</c:v>
                </c:pt>
                <c:pt idx="13192">
                  <c:v>46.64371666666667</c:v>
                </c:pt>
                <c:pt idx="13193">
                  <c:v>46.64726666666666</c:v>
                </c:pt>
                <c:pt idx="13194">
                  <c:v>46.650816666666664</c:v>
                </c:pt>
                <c:pt idx="13195">
                  <c:v>46.654333333333334</c:v>
                </c:pt>
                <c:pt idx="13196">
                  <c:v>46.657850000000003</c:v>
                </c:pt>
                <c:pt idx="13197">
                  <c:v>46.661366666666666</c:v>
                </c:pt>
                <c:pt idx="13198">
                  <c:v>46.664883333333336</c:v>
                </c:pt>
                <c:pt idx="13199">
                  <c:v>46.668399999999998</c:v>
                </c:pt>
                <c:pt idx="13200">
                  <c:v>46.671916666666668</c:v>
                </c:pt>
                <c:pt idx="13201">
                  <c:v>46.675449999999998</c:v>
                </c:pt>
                <c:pt idx="13202">
                  <c:v>46.678966666666661</c:v>
                </c:pt>
                <c:pt idx="13203">
                  <c:v>46.682483333333337</c:v>
                </c:pt>
                <c:pt idx="13204">
                  <c:v>46.686</c:v>
                </c:pt>
                <c:pt idx="13205">
                  <c:v>46.68951666666667</c:v>
                </c:pt>
                <c:pt idx="13206">
                  <c:v>46.693033333333332</c:v>
                </c:pt>
                <c:pt idx="13207">
                  <c:v>46.696550000000002</c:v>
                </c:pt>
                <c:pt idx="13208">
                  <c:v>46.700066666666665</c:v>
                </c:pt>
                <c:pt idx="13209">
                  <c:v>46.703600000000002</c:v>
                </c:pt>
                <c:pt idx="13210">
                  <c:v>46.707133333333331</c:v>
                </c:pt>
                <c:pt idx="13211">
                  <c:v>46.710666666666661</c:v>
                </c:pt>
                <c:pt idx="13212">
                  <c:v>46.714199999999998</c:v>
                </c:pt>
                <c:pt idx="13213">
                  <c:v>46.717750000000002</c:v>
                </c:pt>
                <c:pt idx="13214">
                  <c:v>46.721299999999999</c:v>
                </c:pt>
                <c:pt idx="13215">
                  <c:v>46.724849999999996</c:v>
                </c:pt>
                <c:pt idx="13216">
                  <c:v>46.728383333333333</c:v>
                </c:pt>
                <c:pt idx="13217">
                  <c:v>46.731916666666663</c:v>
                </c:pt>
                <c:pt idx="13218">
                  <c:v>46.73545</c:v>
                </c:pt>
                <c:pt idx="13219">
                  <c:v>46.739000000000004</c:v>
                </c:pt>
                <c:pt idx="13220">
                  <c:v>46.742550000000001</c:v>
                </c:pt>
                <c:pt idx="13221">
                  <c:v>46.746066666666671</c:v>
                </c:pt>
                <c:pt idx="13222">
                  <c:v>46.749583333333334</c:v>
                </c:pt>
                <c:pt idx="13223">
                  <c:v>46.753100000000003</c:v>
                </c:pt>
                <c:pt idx="13224">
                  <c:v>46.756616666666666</c:v>
                </c:pt>
                <c:pt idx="13225">
                  <c:v>46.760133333333336</c:v>
                </c:pt>
                <c:pt idx="13226">
                  <c:v>46.763649999999998</c:v>
                </c:pt>
                <c:pt idx="13227">
                  <c:v>46.767183333333335</c:v>
                </c:pt>
                <c:pt idx="13228">
                  <c:v>46.770700000000005</c:v>
                </c:pt>
                <c:pt idx="13229">
                  <c:v>46.774216666666668</c:v>
                </c:pt>
                <c:pt idx="13230">
                  <c:v>46.777733333333337</c:v>
                </c:pt>
                <c:pt idx="13231">
                  <c:v>46.78125</c:v>
                </c:pt>
                <c:pt idx="13232">
                  <c:v>46.784766666666663</c:v>
                </c:pt>
                <c:pt idx="13233">
                  <c:v>46.788283333333332</c:v>
                </c:pt>
                <c:pt idx="13234">
                  <c:v>46.791799999999995</c:v>
                </c:pt>
                <c:pt idx="13235">
                  <c:v>46.795333333333332</c:v>
                </c:pt>
                <c:pt idx="13236">
                  <c:v>46.798866666666662</c:v>
                </c:pt>
                <c:pt idx="13237">
                  <c:v>46.802399999999999</c:v>
                </c:pt>
                <c:pt idx="13238">
                  <c:v>46.805933333333336</c:v>
                </c:pt>
                <c:pt idx="13239">
                  <c:v>46.809483333333333</c:v>
                </c:pt>
                <c:pt idx="13240">
                  <c:v>46.813033333333337</c:v>
                </c:pt>
                <c:pt idx="13241">
                  <c:v>46.816583333333334</c:v>
                </c:pt>
                <c:pt idx="13242">
                  <c:v>46.820116666666664</c:v>
                </c:pt>
                <c:pt idx="13243">
                  <c:v>46.823650000000001</c:v>
                </c:pt>
                <c:pt idx="13244">
                  <c:v>46.82718333333333</c:v>
                </c:pt>
                <c:pt idx="13245">
                  <c:v>46.830733333333335</c:v>
                </c:pt>
                <c:pt idx="13246">
                  <c:v>46.834283333333332</c:v>
                </c:pt>
                <c:pt idx="13247">
                  <c:v>46.837800000000001</c:v>
                </c:pt>
                <c:pt idx="13248">
                  <c:v>46.841316666666664</c:v>
                </c:pt>
                <c:pt idx="13249">
                  <c:v>46.844833333333334</c:v>
                </c:pt>
                <c:pt idx="13250">
                  <c:v>46.848349999999996</c:v>
                </c:pt>
                <c:pt idx="13251">
                  <c:v>46.851866666666666</c:v>
                </c:pt>
                <c:pt idx="13252">
                  <c:v>46.855383333333329</c:v>
                </c:pt>
                <c:pt idx="13253">
                  <c:v>46.858916666666666</c:v>
                </c:pt>
                <c:pt idx="13254">
                  <c:v>46.862433333333335</c:v>
                </c:pt>
                <c:pt idx="13255">
                  <c:v>46.865949999999998</c:v>
                </c:pt>
                <c:pt idx="13256">
                  <c:v>46.869466666666668</c:v>
                </c:pt>
                <c:pt idx="13257">
                  <c:v>46.87298333333333</c:v>
                </c:pt>
                <c:pt idx="13258">
                  <c:v>46.8765</c:v>
                </c:pt>
                <c:pt idx="13259">
                  <c:v>46.880016666666663</c:v>
                </c:pt>
                <c:pt idx="13260">
                  <c:v>46.883533333333339</c:v>
                </c:pt>
                <c:pt idx="13261">
                  <c:v>46.887066666666669</c:v>
                </c:pt>
                <c:pt idx="13262">
                  <c:v>46.890599999999999</c:v>
                </c:pt>
                <c:pt idx="13263">
                  <c:v>46.894133333333336</c:v>
                </c:pt>
                <c:pt idx="13264">
                  <c:v>46.897666666666666</c:v>
                </c:pt>
                <c:pt idx="13265">
                  <c:v>46.901216666666663</c:v>
                </c:pt>
                <c:pt idx="13266">
                  <c:v>46.904766666666667</c:v>
                </c:pt>
                <c:pt idx="13267">
                  <c:v>46.908316666666664</c:v>
                </c:pt>
                <c:pt idx="13268">
                  <c:v>46.911849999999994</c:v>
                </c:pt>
                <c:pt idx="13269">
                  <c:v>46.915383333333331</c:v>
                </c:pt>
                <c:pt idx="13270">
                  <c:v>46.918916666666668</c:v>
                </c:pt>
                <c:pt idx="13271">
                  <c:v>46.922466666666665</c:v>
                </c:pt>
                <c:pt idx="13272">
                  <c:v>46.926016666666669</c:v>
                </c:pt>
                <c:pt idx="13273">
                  <c:v>46.929533333333332</c:v>
                </c:pt>
                <c:pt idx="13274">
                  <c:v>46.933050000000001</c:v>
                </c:pt>
                <c:pt idx="13275">
                  <c:v>46.936566666666664</c:v>
                </c:pt>
                <c:pt idx="13276">
                  <c:v>46.940083333333334</c:v>
                </c:pt>
                <c:pt idx="13277">
                  <c:v>46.943599999999996</c:v>
                </c:pt>
                <c:pt idx="13278">
                  <c:v>46.947116666666673</c:v>
                </c:pt>
                <c:pt idx="13279">
                  <c:v>46.950650000000003</c:v>
                </c:pt>
                <c:pt idx="13280">
                  <c:v>46.954166666666666</c:v>
                </c:pt>
                <c:pt idx="13281">
                  <c:v>46.957683333333328</c:v>
                </c:pt>
                <c:pt idx="13282">
                  <c:v>46.961199999999998</c:v>
                </c:pt>
                <c:pt idx="13283">
                  <c:v>46.964716666666661</c:v>
                </c:pt>
                <c:pt idx="13284">
                  <c:v>46.968233333333337</c:v>
                </c:pt>
                <c:pt idx="13285">
                  <c:v>46.97175</c:v>
                </c:pt>
                <c:pt idx="13286">
                  <c:v>46.97526666666667</c:v>
                </c:pt>
                <c:pt idx="13287">
                  <c:v>46.9788</c:v>
                </c:pt>
                <c:pt idx="13288">
                  <c:v>46.982333333333337</c:v>
                </c:pt>
                <c:pt idx="13289">
                  <c:v>46.985866666666666</c:v>
                </c:pt>
                <c:pt idx="13290">
                  <c:v>46.989400000000003</c:v>
                </c:pt>
                <c:pt idx="13291">
                  <c:v>46.99295</c:v>
                </c:pt>
                <c:pt idx="13292">
                  <c:v>46.996499999999997</c:v>
                </c:pt>
                <c:pt idx="13293">
                  <c:v>47.000050000000002</c:v>
                </c:pt>
                <c:pt idx="13294">
                  <c:v>47.003583333333339</c:v>
                </c:pt>
                <c:pt idx="13295">
                  <c:v>47.007116666666668</c:v>
                </c:pt>
                <c:pt idx="13296">
                  <c:v>47.010650000000005</c:v>
                </c:pt>
                <c:pt idx="13297">
                  <c:v>47.014199999999995</c:v>
                </c:pt>
                <c:pt idx="13298">
                  <c:v>47.017749999999999</c:v>
                </c:pt>
                <c:pt idx="13299">
                  <c:v>47.021266666666662</c:v>
                </c:pt>
                <c:pt idx="13300">
                  <c:v>47.024783333333332</c:v>
                </c:pt>
                <c:pt idx="13301">
                  <c:v>47.028299999999994</c:v>
                </c:pt>
                <c:pt idx="13302">
                  <c:v>47.031816666666671</c:v>
                </c:pt>
                <c:pt idx="13303">
                  <c:v>47.035333333333334</c:v>
                </c:pt>
                <c:pt idx="13304">
                  <c:v>47.038850000000004</c:v>
                </c:pt>
                <c:pt idx="13305">
                  <c:v>47.042383333333333</c:v>
                </c:pt>
                <c:pt idx="13306">
                  <c:v>47.045899999999996</c:v>
                </c:pt>
                <c:pt idx="13307">
                  <c:v>47.049416666666666</c:v>
                </c:pt>
                <c:pt idx="13308">
                  <c:v>47.052933333333335</c:v>
                </c:pt>
                <c:pt idx="13309">
                  <c:v>47.056450000000005</c:v>
                </c:pt>
                <c:pt idx="13310">
                  <c:v>47.059966666666668</c:v>
                </c:pt>
                <c:pt idx="13311">
                  <c:v>47.063483333333338</c:v>
                </c:pt>
                <c:pt idx="13312">
                  <c:v>47.067</c:v>
                </c:pt>
                <c:pt idx="13313">
                  <c:v>47.07053333333333</c:v>
                </c:pt>
                <c:pt idx="13314">
                  <c:v>47.074066666666667</c:v>
                </c:pt>
                <c:pt idx="13315">
                  <c:v>47.077599999999997</c:v>
                </c:pt>
                <c:pt idx="13316">
                  <c:v>47.081133333333334</c:v>
                </c:pt>
                <c:pt idx="13317">
                  <c:v>47.084683333333338</c:v>
                </c:pt>
                <c:pt idx="13318">
                  <c:v>47.088233333333328</c:v>
                </c:pt>
                <c:pt idx="13319">
                  <c:v>47.091783333333332</c:v>
                </c:pt>
                <c:pt idx="13320">
                  <c:v>47.095316666666669</c:v>
                </c:pt>
                <c:pt idx="13321">
                  <c:v>47.098849999999999</c:v>
                </c:pt>
                <c:pt idx="13322">
                  <c:v>47.102383333333336</c:v>
                </c:pt>
                <c:pt idx="13323">
                  <c:v>47.10593333333334</c:v>
                </c:pt>
                <c:pt idx="13324">
                  <c:v>47.10948333333333</c:v>
                </c:pt>
                <c:pt idx="13325">
                  <c:v>47.113000000000007</c:v>
                </c:pt>
                <c:pt idx="13326">
                  <c:v>47.116516666666669</c:v>
                </c:pt>
                <c:pt idx="13327">
                  <c:v>47.120033333333339</c:v>
                </c:pt>
                <c:pt idx="13328">
                  <c:v>47.123550000000002</c:v>
                </c:pt>
                <c:pt idx="13329">
                  <c:v>47.127066666666664</c:v>
                </c:pt>
                <c:pt idx="13330">
                  <c:v>47.130583333333334</c:v>
                </c:pt>
                <c:pt idx="13331">
                  <c:v>47.134116666666664</c:v>
                </c:pt>
                <c:pt idx="13332">
                  <c:v>47.137633333333333</c:v>
                </c:pt>
                <c:pt idx="13333">
                  <c:v>47.141150000000003</c:v>
                </c:pt>
                <c:pt idx="13334">
                  <c:v>47.144666666666666</c:v>
                </c:pt>
                <c:pt idx="13335">
                  <c:v>47.148183333333336</c:v>
                </c:pt>
                <c:pt idx="13336">
                  <c:v>47.151699999999998</c:v>
                </c:pt>
                <c:pt idx="13337">
                  <c:v>47.155216666666668</c:v>
                </c:pt>
                <c:pt idx="13338">
                  <c:v>47.158733333333331</c:v>
                </c:pt>
                <c:pt idx="13339">
                  <c:v>47.162266666666667</c:v>
                </c:pt>
                <c:pt idx="13340">
                  <c:v>47.165799999999997</c:v>
                </c:pt>
                <c:pt idx="13341">
                  <c:v>47.169333333333334</c:v>
                </c:pt>
                <c:pt idx="13342">
                  <c:v>47.172866666666664</c:v>
                </c:pt>
                <c:pt idx="13343">
                  <c:v>47.176416666666668</c:v>
                </c:pt>
                <c:pt idx="13344">
                  <c:v>47.179966666666665</c:v>
                </c:pt>
                <c:pt idx="13345">
                  <c:v>47.183516666666669</c:v>
                </c:pt>
                <c:pt idx="13346">
                  <c:v>47.187049999999999</c:v>
                </c:pt>
                <c:pt idx="13347">
                  <c:v>47.190583333333329</c:v>
                </c:pt>
                <c:pt idx="13348">
                  <c:v>47.194116666666666</c:v>
                </c:pt>
                <c:pt idx="13349">
                  <c:v>47.19766666666667</c:v>
                </c:pt>
                <c:pt idx="13350">
                  <c:v>47.201216666666667</c:v>
                </c:pt>
                <c:pt idx="13351">
                  <c:v>47.204733333333337</c:v>
                </c:pt>
                <c:pt idx="13352">
                  <c:v>47.20825</c:v>
                </c:pt>
                <c:pt idx="13353">
                  <c:v>47.211766666666669</c:v>
                </c:pt>
                <c:pt idx="13354">
                  <c:v>47.215283333333332</c:v>
                </c:pt>
                <c:pt idx="13355">
                  <c:v>47.218800000000002</c:v>
                </c:pt>
                <c:pt idx="13356">
                  <c:v>47.222316666666664</c:v>
                </c:pt>
                <c:pt idx="13357">
                  <c:v>47.225850000000001</c:v>
                </c:pt>
                <c:pt idx="13358">
                  <c:v>47.229366666666671</c:v>
                </c:pt>
                <c:pt idx="13359">
                  <c:v>47.232883333333334</c:v>
                </c:pt>
                <c:pt idx="13360">
                  <c:v>47.236400000000003</c:v>
                </c:pt>
                <c:pt idx="13361">
                  <c:v>47.239916666666666</c:v>
                </c:pt>
                <c:pt idx="13362">
                  <c:v>47.243433333333336</c:v>
                </c:pt>
                <c:pt idx="13363">
                  <c:v>47.246949999999998</c:v>
                </c:pt>
                <c:pt idx="13364">
                  <c:v>47.250466666666661</c:v>
                </c:pt>
                <c:pt idx="13365">
                  <c:v>47.253999999999998</c:v>
                </c:pt>
                <c:pt idx="13366">
                  <c:v>47.257533333333335</c:v>
                </c:pt>
                <c:pt idx="13367">
                  <c:v>47.261066666666672</c:v>
                </c:pt>
                <c:pt idx="13368">
                  <c:v>47.264600000000002</c:v>
                </c:pt>
                <c:pt idx="13369">
                  <c:v>47.268149999999999</c:v>
                </c:pt>
                <c:pt idx="13370">
                  <c:v>47.271700000000003</c:v>
                </c:pt>
                <c:pt idx="13371">
                  <c:v>47.27525</c:v>
                </c:pt>
                <c:pt idx="13372">
                  <c:v>47.27878333333333</c:v>
                </c:pt>
                <c:pt idx="13373">
                  <c:v>47.282316666666667</c:v>
                </c:pt>
                <c:pt idx="13374">
                  <c:v>47.285849999999996</c:v>
                </c:pt>
                <c:pt idx="13375">
                  <c:v>47.289400000000001</c:v>
                </c:pt>
                <c:pt idx="13376">
                  <c:v>47.292950000000005</c:v>
                </c:pt>
                <c:pt idx="13377">
                  <c:v>47.296466666666667</c:v>
                </c:pt>
                <c:pt idx="13378">
                  <c:v>47.29998333333333</c:v>
                </c:pt>
                <c:pt idx="13379">
                  <c:v>47.3035</c:v>
                </c:pt>
                <c:pt idx="13380">
                  <c:v>47.307016666666662</c:v>
                </c:pt>
                <c:pt idx="13381">
                  <c:v>47.310533333333332</c:v>
                </c:pt>
                <c:pt idx="13382">
                  <c:v>47.314049999999995</c:v>
                </c:pt>
                <c:pt idx="13383">
                  <c:v>47.317583333333332</c:v>
                </c:pt>
                <c:pt idx="13384">
                  <c:v>47.321100000000001</c:v>
                </c:pt>
                <c:pt idx="13385">
                  <c:v>47.324616666666664</c:v>
                </c:pt>
                <c:pt idx="13386">
                  <c:v>47.328133333333334</c:v>
                </c:pt>
                <c:pt idx="13387">
                  <c:v>47.331649999999996</c:v>
                </c:pt>
                <c:pt idx="13388">
                  <c:v>47.335166666666666</c:v>
                </c:pt>
                <c:pt idx="13389">
                  <c:v>47.338683333333329</c:v>
                </c:pt>
                <c:pt idx="13390">
                  <c:v>47.342200000000005</c:v>
                </c:pt>
                <c:pt idx="13391">
                  <c:v>47.345733333333335</c:v>
                </c:pt>
                <c:pt idx="13392">
                  <c:v>47.349266666666672</c:v>
                </c:pt>
                <c:pt idx="13393">
                  <c:v>47.352800000000002</c:v>
                </c:pt>
                <c:pt idx="13394">
                  <c:v>47.356333333333332</c:v>
                </c:pt>
                <c:pt idx="13395">
                  <c:v>47.359883333333329</c:v>
                </c:pt>
                <c:pt idx="13396">
                  <c:v>47.363433333333333</c:v>
                </c:pt>
                <c:pt idx="13397">
                  <c:v>47.36698333333333</c:v>
                </c:pt>
                <c:pt idx="13398">
                  <c:v>47.370516666666667</c:v>
                </c:pt>
                <c:pt idx="13399">
                  <c:v>47.374050000000004</c:v>
                </c:pt>
                <c:pt idx="13400">
                  <c:v>47.377583333333334</c:v>
                </c:pt>
                <c:pt idx="13401">
                  <c:v>47.381133333333331</c:v>
                </c:pt>
                <c:pt idx="13402">
                  <c:v>47.384683333333335</c:v>
                </c:pt>
                <c:pt idx="13403">
                  <c:v>47.388199999999998</c:v>
                </c:pt>
                <c:pt idx="13404">
                  <c:v>47.391716666666667</c:v>
                </c:pt>
                <c:pt idx="13405">
                  <c:v>47.39523333333333</c:v>
                </c:pt>
                <c:pt idx="13406">
                  <c:v>47.39875</c:v>
                </c:pt>
                <c:pt idx="13407">
                  <c:v>47.402266666666669</c:v>
                </c:pt>
                <c:pt idx="13408">
                  <c:v>47.405783333333339</c:v>
                </c:pt>
                <c:pt idx="13409">
                  <c:v>47.409316666666669</c:v>
                </c:pt>
                <c:pt idx="13410">
                  <c:v>47.412833333333332</c:v>
                </c:pt>
                <c:pt idx="13411">
                  <c:v>47.416350000000001</c:v>
                </c:pt>
                <c:pt idx="13412">
                  <c:v>47.419866666666664</c:v>
                </c:pt>
                <c:pt idx="13413">
                  <c:v>47.423383333333327</c:v>
                </c:pt>
                <c:pt idx="13414">
                  <c:v>47.426900000000003</c:v>
                </c:pt>
                <c:pt idx="13415">
                  <c:v>47.430416666666666</c:v>
                </c:pt>
                <c:pt idx="13416">
                  <c:v>47.433933333333336</c:v>
                </c:pt>
                <c:pt idx="13417">
                  <c:v>47.437466666666666</c:v>
                </c:pt>
                <c:pt idx="13418">
                  <c:v>47.441000000000003</c:v>
                </c:pt>
                <c:pt idx="13419">
                  <c:v>47.444533333333332</c:v>
                </c:pt>
                <c:pt idx="13420">
                  <c:v>47.448066666666669</c:v>
                </c:pt>
                <c:pt idx="13421">
                  <c:v>47.451616666666673</c:v>
                </c:pt>
                <c:pt idx="13422">
                  <c:v>47.455166666666663</c:v>
                </c:pt>
                <c:pt idx="13423">
                  <c:v>47.458716666666668</c:v>
                </c:pt>
                <c:pt idx="13424">
                  <c:v>47.462250000000004</c:v>
                </c:pt>
                <c:pt idx="13425">
                  <c:v>47.465783333333334</c:v>
                </c:pt>
                <c:pt idx="13426">
                  <c:v>47.469316666666671</c:v>
                </c:pt>
                <c:pt idx="13427">
                  <c:v>47.472866666666661</c:v>
                </c:pt>
                <c:pt idx="13428">
                  <c:v>47.476416666666665</c:v>
                </c:pt>
                <c:pt idx="13429">
                  <c:v>47.479933333333328</c:v>
                </c:pt>
                <c:pt idx="13430">
                  <c:v>47.483449999999998</c:v>
                </c:pt>
                <c:pt idx="13431">
                  <c:v>47.486966666666667</c:v>
                </c:pt>
                <c:pt idx="13432">
                  <c:v>47.490483333333337</c:v>
                </c:pt>
                <c:pt idx="13433">
                  <c:v>47.494</c:v>
                </c:pt>
                <c:pt idx="13434">
                  <c:v>47.497516666666669</c:v>
                </c:pt>
                <c:pt idx="13435">
                  <c:v>47.501049999999999</c:v>
                </c:pt>
                <c:pt idx="13436">
                  <c:v>47.504566666666662</c:v>
                </c:pt>
                <c:pt idx="13437">
                  <c:v>47.508083333333339</c:v>
                </c:pt>
                <c:pt idx="13438">
                  <c:v>47.511600000000001</c:v>
                </c:pt>
                <c:pt idx="13439">
                  <c:v>47.515116666666671</c:v>
                </c:pt>
                <c:pt idx="13440">
                  <c:v>47.518633333333334</c:v>
                </c:pt>
                <c:pt idx="13441">
                  <c:v>47.522150000000003</c:v>
                </c:pt>
                <c:pt idx="13442">
                  <c:v>47.525666666666666</c:v>
                </c:pt>
                <c:pt idx="13443">
                  <c:v>47.529199999999996</c:v>
                </c:pt>
                <c:pt idx="13444">
                  <c:v>47.532733333333333</c:v>
                </c:pt>
                <c:pt idx="13445">
                  <c:v>47.536266666666663</c:v>
                </c:pt>
                <c:pt idx="13446">
                  <c:v>47.5398</c:v>
                </c:pt>
                <c:pt idx="13447">
                  <c:v>47.543350000000004</c:v>
                </c:pt>
                <c:pt idx="13448">
                  <c:v>47.546900000000001</c:v>
                </c:pt>
                <c:pt idx="13449">
                  <c:v>47.550449999999998</c:v>
                </c:pt>
                <c:pt idx="13450">
                  <c:v>47.553983333333335</c:v>
                </c:pt>
                <c:pt idx="13451">
                  <c:v>47.557516666666665</c:v>
                </c:pt>
                <c:pt idx="13452">
                  <c:v>47.561050000000002</c:v>
                </c:pt>
                <c:pt idx="13453">
                  <c:v>47.564600000000006</c:v>
                </c:pt>
                <c:pt idx="13454">
                  <c:v>47.568149999999996</c:v>
                </c:pt>
                <c:pt idx="13455">
                  <c:v>47.571666666666673</c:v>
                </c:pt>
                <c:pt idx="13456">
                  <c:v>47.575183333333335</c:v>
                </c:pt>
                <c:pt idx="13457">
                  <c:v>47.578700000000005</c:v>
                </c:pt>
                <c:pt idx="13458">
                  <c:v>47.582216666666667</c:v>
                </c:pt>
                <c:pt idx="13459">
                  <c:v>47.58573333333333</c:v>
                </c:pt>
                <c:pt idx="13460">
                  <c:v>47.58925</c:v>
                </c:pt>
                <c:pt idx="13461">
                  <c:v>47.592783333333337</c:v>
                </c:pt>
                <c:pt idx="13462">
                  <c:v>47.596299999999999</c:v>
                </c:pt>
                <c:pt idx="13463">
                  <c:v>47.599816666666669</c:v>
                </c:pt>
                <c:pt idx="13464">
                  <c:v>47.603333333333332</c:v>
                </c:pt>
                <c:pt idx="13465">
                  <c:v>47.606850000000001</c:v>
                </c:pt>
                <c:pt idx="13466">
                  <c:v>47.610366666666664</c:v>
                </c:pt>
                <c:pt idx="13467">
                  <c:v>47.613883333333334</c:v>
                </c:pt>
                <c:pt idx="13468">
                  <c:v>47.617399999999996</c:v>
                </c:pt>
                <c:pt idx="13469">
                  <c:v>47.620933333333333</c:v>
                </c:pt>
                <c:pt idx="13470">
                  <c:v>47.624466666666663</c:v>
                </c:pt>
                <c:pt idx="13471">
                  <c:v>47.628</c:v>
                </c:pt>
                <c:pt idx="13472">
                  <c:v>47.63153333333333</c:v>
                </c:pt>
                <c:pt idx="13473">
                  <c:v>47.635083333333334</c:v>
                </c:pt>
                <c:pt idx="13474">
                  <c:v>47.638633333333338</c:v>
                </c:pt>
                <c:pt idx="13475">
                  <c:v>47.642183333333335</c:v>
                </c:pt>
                <c:pt idx="13476">
                  <c:v>47.645716666666665</c:v>
                </c:pt>
                <c:pt idx="13477">
                  <c:v>47.649250000000002</c:v>
                </c:pt>
                <c:pt idx="13478">
                  <c:v>47.652783333333332</c:v>
                </c:pt>
                <c:pt idx="13479">
                  <c:v>47.656333333333336</c:v>
                </c:pt>
                <c:pt idx="13480">
                  <c:v>47.659883333333333</c:v>
                </c:pt>
                <c:pt idx="13481">
                  <c:v>47.663400000000003</c:v>
                </c:pt>
                <c:pt idx="13482">
                  <c:v>47.666916666666665</c:v>
                </c:pt>
                <c:pt idx="13483">
                  <c:v>47.670433333333335</c:v>
                </c:pt>
                <c:pt idx="13484">
                  <c:v>47.673949999999998</c:v>
                </c:pt>
                <c:pt idx="13485">
                  <c:v>47.677466666666668</c:v>
                </c:pt>
                <c:pt idx="13486">
                  <c:v>47.68098333333333</c:v>
                </c:pt>
                <c:pt idx="13487">
                  <c:v>47.684516666666667</c:v>
                </c:pt>
                <c:pt idx="13488">
                  <c:v>47.688033333333337</c:v>
                </c:pt>
                <c:pt idx="13489">
                  <c:v>47.691549999999999</c:v>
                </c:pt>
                <c:pt idx="13490">
                  <c:v>47.695066666666669</c:v>
                </c:pt>
                <c:pt idx="13491">
                  <c:v>47.698583333333332</c:v>
                </c:pt>
                <c:pt idx="13492">
                  <c:v>47.702100000000002</c:v>
                </c:pt>
                <c:pt idx="13493">
                  <c:v>47.705616666666664</c:v>
                </c:pt>
                <c:pt idx="13494">
                  <c:v>47.709133333333327</c:v>
                </c:pt>
                <c:pt idx="13495">
                  <c:v>47.712666666666671</c:v>
                </c:pt>
                <c:pt idx="13496">
                  <c:v>47.716200000000001</c:v>
                </c:pt>
                <c:pt idx="13497">
                  <c:v>47.719733333333338</c:v>
                </c:pt>
                <c:pt idx="13498">
                  <c:v>47.723266666666667</c:v>
                </c:pt>
                <c:pt idx="13499">
                  <c:v>47.726816666666664</c:v>
                </c:pt>
                <c:pt idx="13500">
                  <c:v>47.730366666666669</c:v>
                </c:pt>
                <c:pt idx="13501">
                  <c:v>47.733916666666666</c:v>
                </c:pt>
                <c:pt idx="13502">
                  <c:v>47.737449999999995</c:v>
                </c:pt>
                <c:pt idx="13503">
                  <c:v>47.740983333333332</c:v>
                </c:pt>
                <c:pt idx="13504">
                  <c:v>47.744516666666662</c:v>
                </c:pt>
                <c:pt idx="13505">
                  <c:v>47.748066666666666</c:v>
                </c:pt>
                <c:pt idx="13506">
                  <c:v>47.751616666666671</c:v>
                </c:pt>
                <c:pt idx="13507">
                  <c:v>47.755133333333333</c:v>
                </c:pt>
                <c:pt idx="13508">
                  <c:v>47.758649999999996</c:v>
                </c:pt>
                <c:pt idx="13509">
                  <c:v>47.762166666666666</c:v>
                </c:pt>
                <c:pt idx="13510">
                  <c:v>47.765683333333328</c:v>
                </c:pt>
                <c:pt idx="13511">
                  <c:v>47.769199999999998</c:v>
                </c:pt>
                <c:pt idx="13512">
                  <c:v>47.772716666666661</c:v>
                </c:pt>
                <c:pt idx="13513">
                  <c:v>47.776249999999997</c:v>
                </c:pt>
                <c:pt idx="13514">
                  <c:v>47.779766666666667</c:v>
                </c:pt>
                <c:pt idx="13515">
                  <c:v>47.78328333333333</c:v>
                </c:pt>
                <c:pt idx="13516">
                  <c:v>47.786799999999999</c:v>
                </c:pt>
                <c:pt idx="13517">
                  <c:v>47.790316666666662</c:v>
                </c:pt>
                <c:pt idx="13518">
                  <c:v>47.793833333333332</c:v>
                </c:pt>
                <c:pt idx="13519">
                  <c:v>47.797350000000002</c:v>
                </c:pt>
                <c:pt idx="13520">
                  <c:v>47.800866666666671</c:v>
                </c:pt>
                <c:pt idx="13521">
                  <c:v>47.804400000000001</c:v>
                </c:pt>
                <c:pt idx="13522">
                  <c:v>47.807933333333338</c:v>
                </c:pt>
                <c:pt idx="13523">
                  <c:v>47.811466666666668</c:v>
                </c:pt>
                <c:pt idx="13524">
                  <c:v>47.815000000000005</c:v>
                </c:pt>
                <c:pt idx="13525">
                  <c:v>47.818549999999995</c:v>
                </c:pt>
                <c:pt idx="13526">
                  <c:v>47.822099999999999</c:v>
                </c:pt>
                <c:pt idx="13527">
                  <c:v>47.825650000000003</c:v>
                </c:pt>
                <c:pt idx="13528">
                  <c:v>47.82918333333334</c:v>
                </c:pt>
                <c:pt idx="13529">
                  <c:v>47.83271666666667</c:v>
                </c:pt>
                <c:pt idx="13530">
                  <c:v>47.83625</c:v>
                </c:pt>
                <c:pt idx="13531">
                  <c:v>47.839799999999997</c:v>
                </c:pt>
                <c:pt idx="13532">
                  <c:v>47.843350000000001</c:v>
                </c:pt>
                <c:pt idx="13533">
                  <c:v>47.846866666666664</c:v>
                </c:pt>
                <c:pt idx="13534">
                  <c:v>47.850383333333333</c:v>
                </c:pt>
                <c:pt idx="13535">
                  <c:v>47.853899999999996</c:v>
                </c:pt>
                <c:pt idx="13536">
                  <c:v>47.857416666666673</c:v>
                </c:pt>
                <c:pt idx="13537">
                  <c:v>47.860933333333335</c:v>
                </c:pt>
                <c:pt idx="13538">
                  <c:v>47.864450000000005</c:v>
                </c:pt>
                <c:pt idx="13539">
                  <c:v>47.867983333333335</c:v>
                </c:pt>
                <c:pt idx="13540">
                  <c:v>47.871499999999997</c:v>
                </c:pt>
                <c:pt idx="13541">
                  <c:v>47.875016666666667</c:v>
                </c:pt>
                <c:pt idx="13542">
                  <c:v>47.87853333333333</c:v>
                </c:pt>
                <c:pt idx="13543">
                  <c:v>47.88205</c:v>
                </c:pt>
                <c:pt idx="13544">
                  <c:v>47.885566666666669</c:v>
                </c:pt>
                <c:pt idx="13545">
                  <c:v>47.889083333333332</c:v>
                </c:pt>
                <c:pt idx="13546">
                  <c:v>47.892600000000002</c:v>
                </c:pt>
                <c:pt idx="13547">
                  <c:v>47.896133333333331</c:v>
                </c:pt>
                <c:pt idx="13548">
                  <c:v>47.899666666666668</c:v>
                </c:pt>
                <c:pt idx="13549">
                  <c:v>47.903199999999998</c:v>
                </c:pt>
                <c:pt idx="13550">
                  <c:v>47.906733333333335</c:v>
                </c:pt>
                <c:pt idx="13551">
                  <c:v>47.910283333333339</c:v>
                </c:pt>
                <c:pt idx="13552">
                  <c:v>47.913833333333329</c:v>
                </c:pt>
                <c:pt idx="13553">
                  <c:v>47.917383333333333</c:v>
                </c:pt>
                <c:pt idx="13554">
                  <c:v>47.92091666666667</c:v>
                </c:pt>
                <c:pt idx="13555">
                  <c:v>47.92445</c:v>
                </c:pt>
                <c:pt idx="13556">
                  <c:v>47.927983333333337</c:v>
                </c:pt>
                <c:pt idx="13557">
                  <c:v>47.931533333333327</c:v>
                </c:pt>
                <c:pt idx="13558">
                  <c:v>47.935083333333331</c:v>
                </c:pt>
                <c:pt idx="13559">
                  <c:v>47.938599999999994</c:v>
                </c:pt>
                <c:pt idx="13560">
                  <c:v>47.942116666666671</c:v>
                </c:pt>
                <c:pt idx="13561">
                  <c:v>47.945633333333333</c:v>
                </c:pt>
                <c:pt idx="13562">
                  <c:v>47.949150000000003</c:v>
                </c:pt>
                <c:pt idx="13563">
                  <c:v>47.952666666666666</c:v>
                </c:pt>
                <c:pt idx="13564">
                  <c:v>47.956183333333335</c:v>
                </c:pt>
                <c:pt idx="13565">
                  <c:v>47.959716666666665</c:v>
                </c:pt>
                <c:pt idx="13566">
                  <c:v>47.963233333333328</c:v>
                </c:pt>
                <c:pt idx="13567">
                  <c:v>47.966750000000005</c:v>
                </c:pt>
                <c:pt idx="13568">
                  <c:v>47.970266666666667</c:v>
                </c:pt>
                <c:pt idx="13569">
                  <c:v>47.973783333333337</c:v>
                </c:pt>
                <c:pt idx="13570">
                  <c:v>47.9773</c:v>
                </c:pt>
                <c:pt idx="13571">
                  <c:v>47.980816666666669</c:v>
                </c:pt>
                <c:pt idx="13572">
                  <c:v>47.984333333333332</c:v>
                </c:pt>
                <c:pt idx="13573">
                  <c:v>47.987866666666669</c:v>
                </c:pt>
                <c:pt idx="13574">
                  <c:v>47.991399999999999</c:v>
                </c:pt>
                <c:pt idx="13575">
                  <c:v>47.994933333333329</c:v>
                </c:pt>
                <c:pt idx="13576">
                  <c:v>47.998466666666666</c:v>
                </c:pt>
                <c:pt idx="13577">
                  <c:v>48.00201666666667</c:v>
                </c:pt>
                <c:pt idx="13578">
                  <c:v>48.005566666666667</c:v>
                </c:pt>
                <c:pt idx="13579">
                  <c:v>48.009116666666664</c:v>
                </c:pt>
                <c:pt idx="13580">
                  <c:v>48.012650000000001</c:v>
                </c:pt>
                <c:pt idx="13581">
                  <c:v>48.016183333333331</c:v>
                </c:pt>
                <c:pt idx="13582">
                  <c:v>48.019716666666667</c:v>
                </c:pt>
                <c:pt idx="13583">
                  <c:v>48.023266666666672</c:v>
                </c:pt>
                <c:pt idx="13584">
                  <c:v>48.026816666666669</c:v>
                </c:pt>
                <c:pt idx="13585">
                  <c:v>48.030333333333338</c:v>
                </c:pt>
                <c:pt idx="13586">
                  <c:v>48.033850000000001</c:v>
                </c:pt>
                <c:pt idx="13587">
                  <c:v>48.037366666666671</c:v>
                </c:pt>
                <c:pt idx="13588">
                  <c:v>48.040883333333333</c:v>
                </c:pt>
                <c:pt idx="13589">
                  <c:v>48.044400000000003</c:v>
                </c:pt>
                <c:pt idx="13590">
                  <c:v>48.047916666666666</c:v>
                </c:pt>
                <c:pt idx="13591">
                  <c:v>48.051450000000003</c:v>
                </c:pt>
                <c:pt idx="13592">
                  <c:v>48.054966666666665</c:v>
                </c:pt>
                <c:pt idx="13593">
                  <c:v>48.058483333333335</c:v>
                </c:pt>
                <c:pt idx="13594">
                  <c:v>48.061999999999998</c:v>
                </c:pt>
                <c:pt idx="13595">
                  <c:v>48.065516666666667</c:v>
                </c:pt>
                <c:pt idx="13596">
                  <c:v>48.06903333333333</c:v>
                </c:pt>
                <c:pt idx="13597">
                  <c:v>48.07255</c:v>
                </c:pt>
                <c:pt idx="13598">
                  <c:v>48.076066666666662</c:v>
                </c:pt>
                <c:pt idx="13599">
                  <c:v>48.079599999999999</c:v>
                </c:pt>
                <c:pt idx="13600">
                  <c:v>48.083133333333329</c:v>
                </c:pt>
                <c:pt idx="13601">
                  <c:v>48.086666666666666</c:v>
                </c:pt>
                <c:pt idx="13602">
                  <c:v>48.090199999999996</c:v>
                </c:pt>
                <c:pt idx="13603">
                  <c:v>48.09375</c:v>
                </c:pt>
                <c:pt idx="13604">
                  <c:v>48.097300000000004</c:v>
                </c:pt>
                <c:pt idx="13605">
                  <c:v>48.100850000000001</c:v>
                </c:pt>
                <c:pt idx="13606">
                  <c:v>48.104383333333331</c:v>
                </c:pt>
                <c:pt idx="13607">
                  <c:v>48.107916666666668</c:v>
                </c:pt>
                <c:pt idx="13608">
                  <c:v>48.111449999999998</c:v>
                </c:pt>
                <c:pt idx="13609">
                  <c:v>48.115000000000002</c:v>
                </c:pt>
                <c:pt idx="13610">
                  <c:v>48.118549999999999</c:v>
                </c:pt>
                <c:pt idx="13611">
                  <c:v>48.122066666666669</c:v>
                </c:pt>
                <c:pt idx="13612">
                  <c:v>48.125583333333331</c:v>
                </c:pt>
                <c:pt idx="13613">
                  <c:v>48.129100000000001</c:v>
                </c:pt>
                <c:pt idx="13614">
                  <c:v>48.132616666666664</c:v>
                </c:pt>
                <c:pt idx="13615">
                  <c:v>48.136133333333333</c:v>
                </c:pt>
                <c:pt idx="13616">
                  <c:v>48.139649999999996</c:v>
                </c:pt>
                <c:pt idx="13617">
                  <c:v>48.143183333333333</c:v>
                </c:pt>
                <c:pt idx="13618">
                  <c:v>48.146700000000003</c:v>
                </c:pt>
                <c:pt idx="13619">
                  <c:v>48.150216666666665</c:v>
                </c:pt>
                <c:pt idx="13620">
                  <c:v>48.153733333333335</c:v>
                </c:pt>
                <c:pt idx="13621">
                  <c:v>48.157249999999998</c:v>
                </c:pt>
                <c:pt idx="13622">
                  <c:v>48.160766666666667</c:v>
                </c:pt>
                <c:pt idx="13623">
                  <c:v>48.16428333333333</c:v>
                </c:pt>
                <c:pt idx="13624">
                  <c:v>48.167800000000007</c:v>
                </c:pt>
                <c:pt idx="13625">
                  <c:v>48.171333333333337</c:v>
                </c:pt>
                <c:pt idx="13626">
                  <c:v>48.174866666666667</c:v>
                </c:pt>
                <c:pt idx="13627">
                  <c:v>48.178400000000003</c:v>
                </c:pt>
                <c:pt idx="13628">
                  <c:v>48.181933333333333</c:v>
                </c:pt>
                <c:pt idx="13629">
                  <c:v>48.18548333333333</c:v>
                </c:pt>
                <c:pt idx="13630">
                  <c:v>48.189033333333334</c:v>
                </c:pt>
                <c:pt idx="13631">
                  <c:v>48.192583333333332</c:v>
                </c:pt>
                <c:pt idx="13632">
                  <c:v>48.196116666666661</c:v>
                </c:pt>
                <c:pt idx="13633">
                  <c:v>48.199649999999998</c:v>
                </c:pt>
                <c:pt idx="13634">
                  <c:v>48.203183333333328</c:v>
                </c:pt>
                <c:pt idx="13635">
                  <c:v>48.206733333333332</c:v>
                </c:pt>
                <c:pt idx="13636">
                  <c:v>48.210283333333336</c:v>
                </c:pt>
                <c:pt idx="13637">
                  <c:v>48.213799999999999</c:v>
                </c:pt>
                <c:pt idx="13638">
                  <c:v>48.217316666666669</c:v>
                </c:pt>
                <c:pt idx="13639">
                  <c:v>48.220833333333331</c:v>
                </c:pt>
                <c:pt idx="13640">
                  <c:v>48.224349999999994</c:v>
                </c:pt>
                <c:pt idx="13641">
                  <c:v>48.227866666666664</c:v>
                </c:pt>
                <c:pt idx="13642">
                  <c:v>48.231383333333333</c:v>
                </c:pt>
                <c:pt idx="13643">
                  <c:v>48.234916666666663</c:v>
                </c:pt>
                <c:pt idx="13644">
                  <c:v>48.238433333333333</c:v>
                </c:pt>
                <c:pt idx="13645">
                  <c:v>48.241949999999996</c:v>
                </c:pt>
                <c:pt idx="13646">
                  <c:v>48.245466666666665</c:v>
                </c:pt>
                <c:pt idx="13647">
                  <c:v>48.248983333333328</c:v>
                </c:pt>
                <c:pt idx="13648">
                  <c:v>48.252500000000005</c:v>
                </c:pt>
                <c:pt idx="13649">
                  <c:v>48.256016666666667</c:v>
                </c:pt>
                <c:pt idx="13650">
                  <c:v>48.259533333333337</c:v>
                </c:pt>
                <c:pt idx="13651">
                  <c:v>48.263066666666667</c:v>
                </c:pt>
                <c:pt idx="13652">
                  <c:v>48.266600000000004</c:v>
                </c:pt>
                <c:pt idx="13653">
                  <c:v>48.270133333333334</c:v>
                </c:pt>
                <c:pt idx="13654">
                  <c:v>48.273666666666671</c:v>
                </c:pt>
                <c:pt idx="13655">
                  <c:v>48.277216666666661</c:v>
                </c:pt>
                <c:pt idx="13656">
                  <c:v>48.280766666666665</c:v>
                </c:pt>
                <c:pt idx="13657">
                  <c:v>48.284316666666669</c:v>
                </c:pt>
                <c:pt idx="13658">
                  <c:v>48.287850000000006</c:v>
                </c:pt>
                <c:pt idx="13659">
                  <c:v>48.291383333333336</c:v>
                </c:pt>
                <c:pt idx="13660">
                  <c:v>48.294916666666673</c:v>
                </c:pt>
                <c:pt idx="13661">
                  <c:v>48.298466666666663</c:v>
                </c:pt>
                <c:pt idx="13662">
                  <c:v>48.302016666666667</c:v>
                </c:pt>
                <c:pt idx="13663">
                  <c:v>48.305533333333329</c:v>
                </c:pt>
                <c:pt idx="13664">
                  <c:v>48.309049999999999</c:v>
                </c:pt>
                <c:pt idx="13665">
                  <c:v>48.312566666666662</c:v>
                </c:pt>
                <c:pt idx="13666">
                  <c:v>48.316083333333339</c:v>
                </c:pt>
                <c:pt idx="13667">
                  <c:v>48.319600000000001</c:v>
                </c:pt>
                <c:pt idx="13668">
                  <c:v>48.323116666666671</c:v>
                </c:pt>
                <c:pt idx="13669">
                  <c:v>48.326650000000001</c:v>
                </c:pt>
                <c:pt idx="13670">
                  <c:v>48.330166666666663</c:v>
                </c:pt>
                <c:pt idx="13671">
                  <c:v>48.333683333333333</c:v>
                </c:pt>
                <c:pt idx="13672">
                  <c:v>48.337200000000003</c:v>
                </c:pt>
                <c:pt idx="13673">
                  <c:v>48.340716666666673</c:v>
                </c:pt>
                <c:pt idx="13674">
                  <c:v>48.344233333333335</c:v>
                </c:pt>
                <c:pt idx="13675">
                  <c:v>48.347749999999998</c:v>
                </c:pt>
                <c:pt idx="13676">
                  <c:v>48.351266666666668</c:v>
                </c:pt>
                <c:pt idx="13677">
                  <c:v>48.354799999999997</c:v>
                </c:pt>
                <c:pt idx="13678">
                  <c:v>48.358333333333334</c:v>
                </c:pt>
                <c:pt idx="13679">
                  <c:v>48.361866666666664</c:v>
                </c:pt>
                <c:pt idx="13680">
                  <c:v>48.365400000000001</c:v>
                </c:pt>
                <c:pt idx="13681">
                  <c:v>48.368950000000005</c:v>
                </c:pt>
                <c:pt idx="13682">
                  <c:v>48.372499999999995</c:v>
                </c:pt>
                <c:pt idx="13683">
                  <c:v>48.376049999999999</c:v>
                </c:pt>
                <c:pt idx="13684">
                  <c:v>48.379583333333336</c:v>
                </c:pt>
                <c:pt idx="13685">
                  <c:v>48.383116666666666</c:v>
                </c:pt>
                <c:pt idx="13686">
                  <c:v>48.386650000000003</c:v>
                </c:pt>
                <c:pt idx="13687">
                  <c:v>48.3902</c:v>
                </c:pt>
                <c:pt idx="13688">
                  <c:v>48.393749999999997</c:v>
                </c:pt>
                <c:pt idx="13689">
                  <c:v>48.39726666666666</c:v>
                </c:pt>
                <c:pt idx="13690">
                  <c:v>48.400783333333337</c:v>
                </c:pt>
                <c:pt idx="13691">
                  <c:v>48.404299999999999</c:v>
                </c:pt>
                <c:pt idx="13692">
                  <c:v>48.407816666666669</c:v>
                </c:pt>
                <c:pt idx="13693">
                  <c:v>48.411333333333332</c:v>
                </c:pt>
                <c:pt idx="13694">
                  <c:v>48.414850000000001</c:v>
                </c:pt>
                <c:pt idx="13695">
                  <c:v>48.418383333333331</c:v>
                </c:pt>
                <c:pt idx="13696">
                  <c:v>48.421900000000001</c:v>
                </c:pt>
                <c:pt idx="13697">
                  <c:v>48.425416666666671</c:v>
                </c:pt>
                <c:pt idx="13698">
                  <c:v>48.428933333333333</c:v>
                </c:pt>
                <c:pt idx="13699">
                  <c:v>48.432450000000003</c:v>
                </c:pt>
                <c:pt idx="13700">
                  <c:v>48.435966666666666</c:v>
                </c:pt>
                <c:pt idx="13701">
                  <c:v>48.439483333333335</c:v>
                </c:pt>
                <c:pt idx="13702">
                  <c:v>48.442999999999998</c:v>
                </c:pt>
                <c:pt idx="13703">
                  <c:v>48.446533333333335</c:v>
                </c:pt>
                <c:pt idx="13704">
                  <c:v>48.450066666666665</c:v>
                </c:pt>
                <c:pt idx="13705">
                  <c:v>48.453600000000002</c:v>
                </c:pt>
                <c:pt idx="13706">
                  <c:v>48.457133333333331</c:v>
                </c:pt>
                <c:pt idx="13707">
                  <c:v>48.460683333333336</c:v>
                </c:pt>
                <c:pt idx="13708">
                  <c:v>48.464233333333333</c:v>
                </c:pt>
                <c:pt idx="13709">
                  <c:v>48.467783333333337</c:v>
                </c:pt>
                <c:pt idx="13710">
                  <c:v>48.471316666666667</c:v>
                </c:pt>
                <c:pt idx="13711">
                  <c:v>48.474849999999996</c:v>
                </c:pt>
                <c:pt idx="13712">
                  <c:v>48.478383333333333</c:v>
                </c:pt>
                <c:pt idx="13713">
                  <c:v>48.481933333333338</c:v>
                </c:pt>
                <c:pt idx="13714">
                  <c:v>48.485483333333335</c:v>
                </c:pt>
                <c:pt idx="13715">
                  <c:v>48.489000000000004</c:v>
                </c:pt>
                <c:pt idx="13716">
                  <c:v>48.492516666666667</c:v>
                </c:pt>
                <c:pt idx="13717">
                  <c:v>48.496033333333337</c:v>
                </c:pt>
                <c:pt idx="13718">
                  <c:v>48.499549999999999</c:v>
                </c:pt>
                <c:pt idx="13719">
                  <c:v>48.503066666666669</c:v>
                </c:pt>
                <c:pt idx="13720">
                  <c:v>48.506583333333332</c:v>
                </c:pt>
                <c:pt idx="13721">
                  <c:v>48.510116666666669</c:v>
                </c:pt>
                <c:pt idx="13722">
                  <c:v>48.513633333333338</c:v>
                </c:pt>
                <c:pt idx="13723">
                  <c:v>48.517150000000001</c:v>
                </c:pt>
                <c:pt idx="13724">
                  <c:v>48.520666666666664</c:v>
                </c:pt>
                <c:pt idx="13725">
                  <c:v>48.524183333333333</c:v>
                </c:pt>
                <c:pt idx="13726">
                  <c:v>48.527699999999996</c:v>
                </c:pt>
                <c:pt idx="13727">
                  <c:v>48.531216666666666</c:v>
                </c:pt>
                <c:pt idx="13728">
                  <c:v>48.534733333333328</c:v>
                </c:pt>
                <c:pt idx="13729">
                  <c:v>48.538266666666665</c:v>
                </c:pt>
                <c:pt idx="13730">
                  <c:v>48.541799999999995</c:v>
                </c:pt>
                <c:pt idx="13731">
                  <c:v>48.545333333333332</c:v>
                </c:pt>
                <c:pt idx="13732">
                  <c:v>48.548866666666662</c:v>
                </c:pt>
                <c:pt idx="13733">
                  <c:v>48.552416666666666</c:v>
                </c:pt>
                <c:pt idx="13734">
                  <c:v>48.55596666666667</c:v>
                </c:pt>
                <c:pt idx="13735">
                  <c:v>48.559516666666667</c:v>
                </c:pt>
                <c:pt idx="13736">
                  <c:v>48.563049999999997</c:v>
                </c:pt>
                <c:pt idx="13737">
                  <c:v>48.566583333333334</c:v>
                </c:pt>
                <c:pt idx="13738">
                  <c:v>48.570116666666664</c:v>
                </c:pt>
                <c:pt idx="13739">
                  <c:v>48.573666666666668</c:v>
                </c:pt>
                <c:pt idx="13740">
                  <c:v>48.577216666666665</c:v>
                </c:pt>
                <c:pt idx="13741">
                  <c:v>48.580733333333335</c:v>
                </c:pt>
                <c:pt idx="13742">
                  <c:v>48.584249999999997</c:v>
                </c:pt>
                <c:pt idx="13743">
                  <c:v>48.587766666666667</c:v>
                </c:pt>
                <c:pt idx="13744">
                  <c:v>48.59128333333333</c:v>
                </c:pt>
                <c:pt idx="13745">
                  <c:v>48.594799999999999</c:v>
                </c:pt>
                <c:pt idx="13746">
                  <c:v>48.598316666666662</c:v>
                </c:pt>
                <c:pt idx="13747">
                  <c:v>48.601849999999999</c:v>
                </c:pt>
                <c:pt idx="13748">
                  <c:v>48.605366666666669</c:v>
                </c:pt>
                <c:pt idx="13749">
                  <c:v>48.608883333333331</c:v>
                </c:pt>
                <c:pt idx="13750">
                  <c:v>48.612400000000001</c:v>
                </c:pt>
                <c:pt idx="13751">
                  <c:v>48.615916666666664</c:v>
                </c:pt>
                <c:pt idx="13752">
                  <c:v>48.619433333333333</c:v>
                </c:pt>
                <c:pt idx="13753">
                  <c:v>48.622949999999996</c:v>
                </c:pt>
                <c:pt idx="13754">
                  <c:v>48.626466666666673</c:v>
                </c:pt>
                <c:pt idx="13755">
                  <c:v>48.63</c:v>
                </c:pt>
                <c:pt idx="13756">
                  <c:v>48.633533333333339</c:v>
                </c:pt>
                <c:pt idx="13757">
                  <c:v>48.637066666666669</c:v>
                </c:pt>
                <c:pt idx="13758">
                  <c:v>48.640599999999999</c:v>
                </c:pt>
                <c:pt idx="13759">
                  <c:v>48.644149999999996</c:v>
                </c:pt>
                <c:pt idx="13760">
                  <c:v>48.6477</c:v>
                </c:pt>
                <c:pt idx="13761">
                  <c:v>48.651249999999997</c:v>
                </c:pt>
                <c:pt idx="13762">
                  <c:v>48.654783333333327</c:v>
                </c:pt>
                <c:pt idx="13763">
                  <c:v>48.658316666666664</c:v>
                </c:pt>
                <c:pt idx="13764">
                  <c:v>48.661849999999994</c:v>
                </c:pt>
                <c:pt idx="13765">
                  <c:v>48.665399999999998</c:v>
                </c:pt>
                <c:pt idx="13766">
                  <c:v>48.668950000000002</c:v>
                </c:pt>
                <c:pt idx="13767">
                  <c:v>48.672466666666665</c:v>
                </c:pt>
                <c:pt idx="13768">
                  <c:v>48.675983333333335</c:v>
                </c:pt>
                <c:pt idx="13769">
                  <c:v>48.679499999999997</c:v>
                </c:pt>
                <c:pt idx="13770">
                  <c:v>48.683016666666667</c:v>
                </c:pt>
                <c:pt idx="13771">
                  <c:v>48.686533333333337</c:v>
                </c:pt>
                <c:pt idx="13772">
                  <c:v>48.690049999999999</c:v>
                </c:pt>
                <c:pt idx="13773">
                  <c:v>48.693583333333329</c:v>
                </c:pt>
                <c:pt idx="13774">
                  <c:v>48.697099999999999</c:v>
                </c:pt>
                <c:pt idx="13775">
                  <c:v>48.700616666666662</c:v>
                </c:pt>
                <c:pt idx="13776">
                  <c:v>48.704133333333331</c:v>
                </c:pt>
                <c:pt idx="13777">
                  <c:v>48.707649999999994</c:v>
                </c:pt>
                <c:pt idx="13778">
                  <c:v>48.711166666666671</c:v>
                </c:pt>
                <c:pt idx="13779">
                  <c:v>48.714683333333333</c:v>
                </c:pt>
                <c:pt idx="13780">
                  <c:v>48.718200000000003</c:v>
                </c:pt>
                <c:pt idx="13781">
                  <c:v>48.721733333333333</c:v>
                </c:pt>
                <c:pt idx="13782">
                  <c:v>48.72526666666667</c:v>
                </c:pt>
                <c:pt idx="13783">
                  <c:v>48.7288</c:v>
                </c:pt>
                <c:pt idx="13784">
                  <c:v>48.732333333333337</c:v>
                </c:pt>
                <c:pt idx="13785">
                  <c:v>48.735883333333327</c:v>
                </c:pt>
                <c:pt idx="13786">
                  <c:v>48.739433333333331</c:v>
                </c:pt>
                <c:pt idx="13787">
                  <c:v>48.742983333333335</c:v>
                </c:pt>
                <c:pt idx="13788">
                  <c:v>48.746516666666672</c:v>
                </c:pt>
                <c:pt idx="13789">
                  <c:v>48.750050000000002</c:v>
                </c:pt>
                <c:pt idx="13790">
                  <c:v>48.753583333333339</c:v>
                </c:pt>
                <c:pt idx="13791">
                  <c:v>48.757133333333329</c:v>
                </c:pt>
                <c:pt idx="13792">
                  <c:v>48.760683333333333</c:v>
                </c:pt>
                <c:pt idx="13793">
                  <c:v>48.764199999999995</c:v>
                </c:pt>
                <c:pt idx="13794">
                  <c:v>48.767716666666665</c:v>
                </c:pt>
                <c:pt idx="13795">
                  <c:v>48.771233333333335</c:v>
                </c:pt>
                <c:pt idx="13796">
                  <c:v>48.774750000000004</c:v>
                </c:pt>
                <c:pt idx="13797">
                  <c:v>48.778266666666667</c:v>
                </c:pt>
                <c:pt idx="13798">
                  <c:v>48.781783333333337</c:v>
                </c:pt>
                <c:pt idx="13799">
                  <c:v>48.785316666666667</c:v>
                </c:pt>
                <c:pt idx="13800">
                  <c:v>48.788833333333329</c:v>
                </c:pt>
                <c:pt idx="13801">
                  <c:v>48.792350000000006</c:v>
                </c:pt>
                <c:pt idx="13802">
                  <c:v>48.795866666666669</c:v>
                </c:pt>
                <c:pt idx="13803">
                  <c:v>48.799383333333338</c:v>
                </c:pt>
                <c:pt idx="13804">
                  <c:v>48.802900000000001</c:v>
                </c:pt>
                <c:pt idx="13805">
                  <c:v>48.806416666666671</c:v>
                </c:pt>
                <c:pt idx="13806">
                  <c:v>48.809933333333333</c:v>
                </c:pt>
                <c:pt idx="13807">
                  <c:v>48.813466666666663</c:v>
                </c:pt>
                <c:pt idx="13808">
                  <c:v>48.817</c:v>
                </c:pt>
                <c:pt idx="13809">
                  <c:v>48.82053333333333</c:v>
                </c:pt>
                <c:pt idx="13810">
                  <c:v>48.824066666666667</c:v>
                </c:pt>
                <c:pt idx="13811">
                  <c:v>48.827616666666671</c:v>
                </c:pt>
                <c:pt idx="13812">
                  <c:v>48.831166666666668</c:v>
                </c:pt>
                <c:pt idx="13813">
                  <c:v>48.834716666666665</c:v>
                </c:pt>
                <c:pt idx="13814">
                  <c:v>48.838250000000002</c:v>
                </c:pt>
                <c:pt idx="13815">
                  <c:v>48.841783333333332</c:v>
                </c:pt>
                <c:pt idx="13816">
                  <c:v>48.845316666666669</c:v>
                </c:pt>
                <c:pt idx="13817">
                  <c:v>48.848866666666666</c:v>
                </c:pt>
                <c:pt idx="13818">
                  <c:v>48.852416666666663</c:v>
                </c:pt>
                <c:pt idx="13819">
                  <c:v>48.85593333333334</c:v>
                </c:pt>
                <c:pt idx="13820">
                  <c:v>48.859450000000002</c:v>
                </c:pt>
                <c:pt idx="13821">
                  <c:v>48.862966666666665</c:v>
                </c:pt>
                <c:pt idx="13822">
                  <c:v>48.866483333333335</c:v>
                </c:pt>
                <c:pt idx="13823">
                  <c:v>48.87</c:v>
                </c:pt>
                <c:pt idx="13824">
                  <c:v>48.873516666666667</c:v>
                </c:pt>
                <c:pt idx="13825">
                  <c:v>48.877050000000004</c:v>
                </c:pt>
                <c:pt idx="13826">
                  <c:v>48.880566666666667</c:v>
                </c:pt>
                <c:pt idx="13827">
                  <c:v>48.884083333333336</c:v>
                </c:pt>
                <c:pt idx="13828">
                  <c:v>48.887599999999999</c:v>
                </c:pt>
                <c:pt idx="13829">
                  <c:v>48.891116666666669</c:v>
                </c:pt>
                <c:pt idx="13830">
                  <c:v>48.894633333333331</c:v>
                </c:pt>
                <c:pt idx="13831">
                  <c:v>48.898150000000001</c:v>
                </c:pt>
                <c:pt idx="13832">
                  <c:v>48.901666666666664</c:v>
                </c:pt>
                <c:pt idx="13833">
                  <c:v>48.905200000000001</c:v>
                </c:pt>
                <c:pt idx="13834">
                  <c:v>48.908733333333331</c:v>
                </c:pt>
                <c:pt idx="13835">
                  <c:v>48.912266666666667</c:v>
                </c:pt>
                <c:pt idx="13836">
                  <c:v>48.915799999999997</c:v>
                </c:pt>
                <c:pt idx="13837">
                  <c:v>48.919350000000001</c:v>
                </c:pt>
                <c:pt idx="13838">
                  <c:v>48.922899999999998</c:v>
                </c:pt>
                <c:pt idx="13839">
                  <c:v>48.926450000000003</c:v>
                </c:pt>
                <c:pt idx="13840">
                  <c:v>48.929983333333332</c:v>
                </c:pt>
                <c:pt idx="13841">
                  <c:v>48.933516666666669</c:v>
                </c:pt>
                <c:pt idx="13842">
                  <c:v>48.937049999999999</c:v>
                </c:pt>
                <c:pt idx="13843">
                  <c:v>48.940600000000003</c:v>
                </c:pt>
                <c:pt idx="13844">
                  <c:v>48.94415</c:v>
                </c:pt>
                <c:pt idx="13845">
                  <c:v>48.94766666666667</c:v>
                </c:pt>
                <c:pt idx="13846">
                  <c:v>48.951183333333333</c:v>
                </c:pt>
                <c:pt idx="13847">
                  <c:v>48.954700000000003</c:v>
                </c:pt>
                <c:pt idx="13848">
                  <c:v>48.958216666666665</c:v>
                </c:pt>
                <c:pt idx="13849">
                  <c:v>48.961733333333335</c:v>
                </c:pt>
                <c:pt idx="13850">
                  <c:v>48.965249999999997</c:v>
                </c:pt>
                <c:pt idx="13851">
                  <c:v>48.968783333333334</c:v>
                </c:pt>
                <c:pt idx="13852">
                  <c:v>48.972300000000004</c:v>
                </c:pt>
                <c:pt idx="13853">
                  <c:v>48.975816666666667</c:v>
                </c:pt>
                <c:pt idx="13854">
                  <c:v>48.979333333333336</c:v>
                </c:pt>
                <c:pt idx="13855">
                  <c:v>48.982849999999999</c:v>
                </c:pt>
                <c:pt idx="13856">
                  <c:v>48.986366666666662</c:v>
                </c:pt>
                <c:pt idx="13857">
                  <c:v>48.989883333333331</c:v>
                </c:pt>
                <c:pt idx="13858">
                  <c:v>48.993399999999994</c:v>
                </c:pt>
                <c:pt idx="13859">
                  <c:v>48.996933333333331</c:v>
                </c:pt>
                <c:pt idx="13860">
                  <c:v>49.000466666666661</c:v>
                </c:pt>
                <c:pt idx="13861">
                  <c:v>49.003999999999998</c:v>
                </c:pt>
                <c:pt idx="13862">
                  <c:v>49.007533333333335</c:v>
                </c:pt>
                <c:pt idx="13863">
                  <c:v>49.011083333333332</c:v>
                </c:pt>
                <c:pt idx="13864">
                  <c:v>49.014633333333336</c:v>
                </c:pt>
                <c:pt idx="13865">
                  <c:v>49.018183333333333</c:v>
                </c:pt>
                <c:pt idx="13866">
                  <c:v>49.021716666666663</c:v>
                </c:pt>
                <c:pt idx="13867">
                  <c:v>49.02525</c:v>
                </c:pt>
                <c:pt idx="13868">
                  <c:v>49.02878333333333</c:v>
                </c:pt>
                <c:pt idx="13869">
                  <c:v>49.032333333333334</c:v>
                </c:pt>
                <c:pt idx="13870">
                  <c:v>49.035883333333331</c:v>
                </c:pt>
                <c:pt idx="13871">
                  <c:v>49.039400000000001</c:v>
                </c:pt>
                <c:pt idx="13872">
                  <c:v>49.042916666666663</c:v>
                </c:pt>
                <c:pt idx="13873">
                  <c:v>49.046433333333333</c:v>
                </c:pt>
                <c:pt idx="13874">
                  <c:v>49.049949999999995</c:v>
                </c:pt>
                <c:pt idx="13875">
                  <c:v>49.053466666666665</c:v>
                </c:pt>
                <c:pt idx="13876">
                  <c:v>49.056983333333328</c:v>
                </c:pt>
                <c:pt idx="13877">
                  <c:v>49.060516666666665</c:v>
                </c:pt>
                <c:pt idx="13878">
                  <c:v>49.064033333333334</c:v>
                </c:pt>
                <c:pt idx="13879">
                  <c:v>49.067549999999997</c:v>
                </c:pt>
                <c:pt idx="13880">
                  <c:v>49.071066666666667</c:v>
                </c:pt>
                <c:pt idx="13881">
                  <c:v>49.074583333333329</c:v>
                </c:pt>
                <c:pt idx="13882">
                  <c:v>49.078099999999999</c:v>
                </c:pt>
                <c:pt idx="13883">
                  <c:v>49.081616666666669</c:v>
                </c:pt>
                <c:pt idx="13884">
                  <c:v>49.085133333333339</c:v>
                </c:pt>
                <c:pt idx="13885">
                  <c:v>49.088666666666668</c:v>
                </c:pt>
                <c:pt idx="13886">
                  <c:v>49.092200000000005</c:v>
                </c:pt>
                <c:pt idx="13887">
                  <c:v>49.095733333333335</c:v>
                </c:pt>
                <c:pt idx="13888">
                  <c:v>49.099266666666672</c:v>
                </c:pt>
                <c:pt idx="13889">
                  <c:v>49.102816666666662</c:v>
                </c:pt>
                <c:pt idx="13890">
                  <c:v>49.106366666666666</c:v>
                </c:pt>
                <c:pt idx="13891">
                  <c:v>49.109916666666663</c:v>
                </c:pt>
                <c:pt idx="13892">
                  <c:v>49.113449999999993</c:v>
                </c:pt>
                <c:pt idx="13893">
                  <c:v>49.11698333333333</c:v>
                </c:pt>
                <c:pt idx="13894">
                  <c:v>49.120516666666667</c:v>
                </c:pt>
                <c:pt idx="13895">
                  <c:v>49.124066666666664</c:v>
                </c:pt>
                <c:pt idx="13896">
                  <c:v>49.127616666666668</c:v>
                </c:pt>
                <c:pt idx="13897">
                  <c:v>49.131133333333331</c:v>
                </c:pt>
                <c:pt idx="13898">
                  <c:v>49.134650000000001</c:v>
                </c:pt>
                <c:pt idx="13899">
                  <c:v>49.138166666666663</c:v>
                </c:pt>
                <c:pt idx="13900">
                  <c:v>49.14168333333334</c:v>
                </c:pt>
                <c:pt idx="13901">
                  <c:v>49.145200000000003</c:v>
                </c:pt>
                <c:pt idx="13902">
                  <c:v>49.148716666666665</c:v>
                </c:pt>
                <c:pt idx="13903">
                  <c:v>49.152250000000002</c:v>
                </c:pt>
                <c:pt idx="13904">
                  <c:v>49.155766666666665</c:v>
                </c:pt>
                <c:pt idx="13905">
                  <c:v>49.159283333333327</c:v>
                </c:pt>
                <c:pt idx="13906">
                  <c:v>49.162799999999997</c:v>
                </c:pt>
                <c:pt idx="13907">
                  <c:v>49.166316666666667</c:v>
                </c:pt>
                <c:pt idx="13908">
                  <c:v>49.169833333333337</c:v>
                </c:pt>
                <c:pt idx="13909">
                  <c:v>49.173349999999999</c:v>
                </c:pt>
                <c:pt idx="13910">
                  <c:v>49.176866666666669</c:v>
                </c:pt>
                <c:pt idx="13911">
                  <c:v>49.180399999999999</c:v>
                </c:pt>
                <c:pt idx="13912">
                  <c:v>49.183933333333336</c:v>
                </c:pt>
                <c:pt idx="13913">
                  <c:v>49.187466666666666</c:v>
                </c:pt>
                <c:pt idx="13914">
                  <c:v>49.191000000000003</c:v>
                </c:pt>
                <c:pt idx="13915">
                  <c:v>49.19455</c:v>
                </c:pt>
                <c:pt idx="13916">
                  <c:v>49.198099999999997</c:v>
                </c:pt>
                <c:pt idx="13917">
                  <c:v>49.201650000000001</c:v>
                </c:pt>
                <c:pt idx="13918">
                  <c:v>49.205183333333338</c:v>
                </c:pt>
                <c:pt idx="13919">
                  <c:v>49.208716666666668</c:v>
                </c:pt>
                <c:pt idx="13920">
                  <c:v>49.212250000000004</c:v>
                </c:pt>
                <c:pt idx="13921">
                  <c:v>49.215799999999994</c:v>
                </c:pt>
                <c:pt idx="13922">
                  <c:v>49.219349999999999</c:v>
                </c:pt>
                <c:pt idx="13923">
                  <c:v>49.222866666666661</c:v>
                </c:pt>
                <c:pt idx="13924">
                  <c:v>49.226383333333338</c:v>
                </c:pt>
                <c:pt idx="13925">
                  <c:v>49.229900000000001</c:v>
                </c:pt>
                <c:pt idx="13926">
                  <c:v>49.23341666666667</c:v>
                </c:pt>
                <c:pt idx="13927">
                  <c:v>49.236933333333333</c:v>
                </c:pt>
                <c:pt idx="13928">
                  <c:v>49.240450000000003</c:v>
                </c:pt>
                <c:pt idx="13929">
                  <c:v>49.243983333333333</c:v>
                </c:pt>
                <c:pt idx="13930">
                  <c:v>49.247499999999995</c:v>
                </c:pt>
                <c:pt idx="13931">
                  <c:v>49.251016666666672</c:v>
                </c:pt>
                <c:pt idx="13932">
                  <c:v>49.254533333333335</c:v>
                </c:pt>
                <c:pt idx="13933">
                  <c:v>49.258050000000004</c:v>
                </c:pt>
                <c:pt idx="13934">
                  <c:v>49.261566666666667</c:v>
                </c:pt>
                <c:pt idx="13935">
                  <c:v>49.265083333333337</c:v>
                </c:pt>
                <c:pt idx="13936">
                  <c:v>49.268599999999999</c:v>
                </c:pt>
                <c:pt idx="13937">
                  <c:v>49.272133333333336</c:v>
                </c:pt>
                <c:pt idx="13938">
                  <c:v>49.275666666666666</c:v>
                </c:pt>
                <c:pt idx="13939">
                  <c:v>49.279199999999996</c:v>
                </c:pt>
                <c:pt idx="13940">
                  <c:v>49.282733333333333</c:v>
                </c:pt>
                <c:pt idx="13941">
                  <c:v>49.286283333333337</c:v>
                </c:pt>
                <c:pt idx="13942">
                  <c:v>49.289833333333334</c:v>
                </c:pt>
                <c:pt idx="13943">
                  <c:v>49.293383333333331</c:v>
                </c:pt>
                <c:pt idx="13944">
                  <c:v>49.296916666666668</c:v>
                </c:pt>
                <c:pt idx="13945">
                  <c:v>49.300449999999998</c:v>
                </c:pt>
                <c:pt idx="13946">
                  <c:v>49.303983333333335</c:v>
                </c:pt>
                <c:pt idx="13947">
                  <c:v>49.307533333333339</c:v>
                </c:pt>
                <c:pt idx="13948">
                  <c:v>49.311083333333336</c:v>
                </c:pt>
                <c:pt idx="13949">
                  <c:v>49.314600000000006</c:v>
                </c:pt>
                <c:pt idx="13950">
                  <c:v>49.318116666666668</c:v>
                </c:pt>
                <c:pt idx="13951">
                  <c:v>49.321633333333331</c:v>
                </c:pt>
                <c:pt idx="13952">
                  <c:v>49.325150000000001</c:v>
                </c:pt>
                <c:pt idx="13953">
                  <c:v>49.328666666666663</c:v>
                </c:pt>
                <c:pt idx="13954">
                  <c:v>49.332183333333333</c:v>
                </c:pt>
                <c:pt idx="13955">
                  <c:v>49.33571666666667</c:v>
                </c:pt>
                <c:pt idx="13956">
                  <c:v>49.339233333333333</c:v>
                </c:pt>
                <c:pt idx="13957">
                  <c:v>49.342750000000002</c:v>
                </c:pt>
                <c:pt idx="13958">
                  <c:v>49.346266666666665</c:v>
                </c:pt>
                <c:pt idx="13959">
                  <c:v>49.349783333333335</c:v>
                </c:pt>
                <c:pt idx="13960">
                  <c:v>49.353299999999997</c:v>
                </c:pt>
                <c:pt idx="13961">
                  <c:v>49.356816666666667</c:v>
                </c:pt>
                <c:pt idx="13962">
                  <c:v>49.36033333333333</c:v>
                </c:pt>
                <c:pt idx="13963">
                  <c:v>49.363866666666667</c:v>
                </c:pt>
                <c:pt idx="13964">
                  <c:v>49.367399999999996</c:v>
                </c:pt>
                <c:pt idx="13965">
                  <c:v>49.370933333333333</c:v>
                </c:pt>
                <c:pt idx="13966">
                  <c:v>49.374466666666663</c:v>
                </c:pt>
                <c:pt idx="13967">
                  <c:v>49.378016666666667</c:v>
                </c:pt>
                <c:pt idx="13968">
                  <c:v>49.381566666666664</c:v>
                </c:pt>
                <c:pt idx="13969">
                  <c:v>49.385116666666669</c:v>
                </c:pt>
                <c:pt idx="13970">
                  <c:v>49.388649999999998</c:v>
                </c:pt>
                <c:pt idx="13971">
                  <c:v>49.392183333333335</c:v>
                </c:pt>
                <c:pt idx="13972">
                  <c:v>49.395716666666665</c:v>
                </c:pt>
                <c:pt idx="13973">
                  <c:v>49.399266666666669</c:v>
                </c:pt>
                <c:pt idx="13974">
                  <c:v>49.402816666666666</c:v>
                </c:pt>
                <c:pt idx="13975">
                  <c:v>49.406333333333336</c:v>
                </c:pt>
                <c:pt idx="13976">
                  <c:v>49.409849999999999</c:v>
                </c:pt>
                <c:pt idx="13977">
                  <c:v>49.413366666666668</c:v>
                </c:pt>
                <c:pt idx="13978">
                  <c:v>49.416883333333331</c:v>
                </c:pt>
                <c:pt idx="13979">
                  <c:v>49.420400000000001</c:v>
                </c:pt>
                <c:pt idx="13980">
                  <c:v>49.423916666666663</c:v>
                </c:pt>
                <c:pt idx="13981">
                  <c:v>49.42745</c:v>
                </c:pt>
                <c:pt idx="13982">
                  <c:v>49.43096666666667</c:v>
                </c:pt>
                <c:pt idx="13983">
                  <c:v>49.434483333333333</c:v>
                </c:pt>
                <c:pt idx="13984">
                  <c:v>49.438000000000002</c:v>
                </c:pt>
                <c:pt idx="13985">
                  <c:v>49.441516666666665</c:v>
                </c:pt>
                <c:pt idx="13986">
                  <c:v>49.445033333333335</c:v>
                </c:pt>
                <c:pt idx="13987">
                  <c:v>49.448549999999997</c:v>
                </c:pt>
                <c:pt idx="13988">
                  <c:v>49.45206666666666</c:v>
                </c:pt>
                <c:pt idx="13989">
                  <c:v>49.455599999999997</c:v>
                </c:pt>
                <c:pt idx="13990">
                  <c:v>49.459133333333327</c:v>
                </c:pt>
                <c:pt idx="13991">
                  <c:v>49.462666666666671</c:v>
                </c:pt>
                <c:pt idx="13992">
                  <c:v>49.466200000000001</c:v>
                </c:pt>
                <c:pt idx="13993">
                  <c:v>49.469749999999998</c:v>
                </c:pt>
                <c:pt idx="13994">
                  <c:v>49.473300000000002</c:v>
                </c:pt>
                <c:pt idx="13995">
                  <c:v>49.476849999999999</c:v>
                </c:pt>
                <c:pt idx="13996">
                  <c:v>49.480383333333329</c:v>
                </c:pt>
                <c:pt idx="13997">
                  <c:v>49.483916666666666</c:v>
                </c:pt>
                <c:pt idx="13998">
                  <c:v>49.487449999999995</c:v>
                </c:pt>
                <c:pt idx="13999">
                  <c:v>49.491</c:v>
                </c:pt>
                <c:pt idx="14000">
                  <c:v>49.494549999999997</c:v>
                </c:pt>
                <c:pt idx="14001">
                  <c:v>49.498066666666666</c:v>
                </c:pt>
                <c:pt idx="14002">
                  <c:v>49.501583333333329</c:v>
                </c:pt>
                <c:pt idx="14003">
                  <c:v>49.505099999999999</c:v>
                </c:pt>
                <c:pt idx="14004">
                  <c:v>49.508616666666661</c:v>
                </c:pt>
                <c:pt idx="14005">
                  <c:v>49.512133333333331</c:v>
                </c:pt>
                <c:pt idx="14006">
                  <c:v>49.515650000000001</c:v>
                </c:pt>
                <c:pt idx="14007">
                  <c:v>49.519183333333331</c:v>
                </c:pt>
                <c:pt idx="14008">
                  <c:v>49.5227</c:v>
                </c:pt>
                <c:pt idx="14009">
                  <c:v>49.526216666666663</c:v>
                </c:pt>
                <c:pt idx="14010">
                  <c:v>49.529733333333333</c:v>
                </c:pt>
                <c:pt idx="14011">
                  <c:v>49.533249999999995</c:v>
                </c:pt>
                <c:pt idx="14012">
                  <c:v>49.536766666666672</c:v>
                </c:pt>
                <c:pt idx="14013">
                  <c:v>49.540283333333335</c:v>
                </c:pt>
                <c:pt idx="14014">
                  <c:v>49.543800000000005</c:v>
                </c:pt>
                <c:pt idx="14015">
                  <c:v>49.547333333333334</c:v>
                </c:pt>
                <c:pt idx="14016">
                  <c:v>49.550866666666671</c:v>
                </c:pt>
                <c:pt idx="14017">
                  <c:v>49.554400000000001</c:v>
                </c:pt>
                <c:pt idx="14018">
                  <c:v>49.557933333333338</c:v>
                </c:pt>
                <c:pt idx="14019">
                  <c:v>49.561483333333328</c:v>
                </c:pt>
                <c:pt idx="14020">
                  <c:v>49.565033333333332</c:v>
                </c:pt>
                <c:pt idx="14021">
                  <c:v>49.568583333333329</c:v>
                </c:pt>
                <c:pt idx="14022">
                  <c:v>49.572116666666673</c:v>
                </c:pt>
                <c:pt idx="14023">
                  <c:v>49.575650000000003</c:v>
                </c:pt>
                <c:pt idx="14024">
                  <c:v>49.57918333333334</c:v>
                </c:pt>
                <c:pt idx="14025">
                  <c:v>49.58273333333333</c:v>
                </c:pt>
                <c:pt idx="14026">
                  <c:v>49.586283333333334</c:v>
                </c:pt>
                <c:pt idx="14027">
                  <c:v>49.589799999999997</c:v>
                </c:pt>
                <c:pt idx="14028">
                  <c:v>49.593316666666666</c:v>
                </c:pt>
                <c:pt idx="14029">
                  <c:v>49.596833333333329</c:v>
                </c:pt>
                <c:pt idx="14030">
                  <c:v>49.600350000000006</c:v>
                </c:pt>
                <c:pt idx="14031">
                  <c:v>49.603866666666669</c:v>
                </c:pt>
                <c:pt idx="14032">
                  <c:v>49.607383333333338</c:v>
                </c:pt>
                <c:pt idx="14033">
                  <c:v>49.610916666666668</c:v>
                </c:pt>
                <c:pt idx="14034">
                  <c:v>49.614433333333331</c:v>
                </c:pt>
                <c:pt idx="14035">
                  <c:v>49.61795</c:v>
                </c:pt>
                <c:pt idx="14036">
                  <c:v>49.62146666666667</c:v>
                </c:pt>
                <c:pt idx="14037">
                  <c:v>49.624983333333333</c:v>
                </c:pt>
                <c:pt idx="14038">
                  <c:v>49.628500000000003</c:v>
                </c:pt>
                <c:pt idx="14039">
                  <c:v>49.632016666666665</c:v>
                </c:pt>
                <c:pt idx="14040">
                  <c:v>49.635533333333335</c:v>
                </c:pt>
                <c:pt idx="14041">
                  <c:v>49.639066666666665</c:v>
                </c:pt>
                <c:pt idx="14042">
                  <c:v>49.642600000000002</c:v>
                </c:pt>
                <c:pt idx="14043">
                  <c:v>49.646133333333331</c:v>
                </c:pt>
                <c:pt idx="14044">
                  <c:v>49.649666666666668</c:v>
                </c:pt>
                <c:pt idx="14045">
                  <c:v>49.653216666666673</c:v>
                </c:pt>
                <c:pt idx="14046">
                  <c:v>49.656766666666663</c:v>
                </c:pt>
                <c:pt idx="14047">
                  <c:v>49.660316666666667</c:v>
                </c:pt>
                <c:pt idx="14048">
                  <c:v>49.663850000000004</c:v>
                </c:pt>
                <c:pt idx="14049">
                  <c:v>49.667383333333333</c:v>
                </c:pt>
                <c:pt idx="14050">
                  <c:v>49.67091666666667</c:v>
                </c:pt>
                <c:pt idx="14051">
                  <c:v>49.674466666666667</c:v>
                </c:pt>
                <c:pt idx="14052">
                  <c:v>49.678016666666664</c:v>
                </c:pt>
                <c:pt idx="14053">
                  <c:v>49.681533333333327</c:v>
                </c:pt>
                <c:pt idx="14054">
                  <c:v>49.685050000000004</c:v>
                </c:pt>
                <c:pt idx="14055">
                  <c:v>49.688566666666667</c:v>
                </c:pt>
                <c:pt idx="14056">
                  <c:v>49.692083333333336</c:v>
                </c:pt>
                <c:pt idx="14057">
                  <c:v>49.695599999999999</c:v>
                </c:pt>
                <c:pt idx="14058">
                  <c:v>49.699116666666669</c:v>
                </c:pt>
                <c:pt idx="14059">
                  <c:v>49.702649999999998</c:v>
                </c:pt>
                <c:pt idx="14060">
                  <c:v>49.706166666666668</c:v>
                </c:pt>
                <c:pt idx="14061">
                  <c:v>49.709683333333338</c:v>
                </c:pt>
                <c:pt idx="14062">
                  <c:v>49.713200000000001</c:v>
                </c:pt>
                <c:pt idx="14063">
                  <c:v>49.71671666666667</c:v>
                </c:pt>
                <c:pt idx="14064">
                  <c:v>49.720233333333333</c:v>
                </c:pt>
                <c:pt idx="14065">
                  <c:v>49.723750000000003</c:v>
                </c:pt>
                <c:pt idx="14066">
                  <c:v>49.727266666666665</c:v>
                </c:pt>
                <c:pt idx="14067">
                  <c:v>49.730800000000002</c:v>
                </c:pt>
                <c:pt idx="14068">
                  <c:v>49.734333333333332</c:v>
                </c:pt>
                <c:pt idx="14069">
                  <c:v>49.737866666666669</c:v>
                </c:pt>
                <c:pt idx="14070">
                  <c:v>49.741399999999999</c:v>
                </c:pt>
                <c:pt idx="14071">
                  <c:v>49.744950000000003</c:v>
                </c:pt>
                <c:pt idx="14072">
                  <c:v>49.7485</c:v>
                </c:pt>
                <c:pt idx="14073">
                  <c:v>49.752050000000004</c:v>
                </c:pt>
                <c:pt idx="14074">
                  <c:v>49.755583333333334</c:v>
                </c:pt>
                <c:pt idx="14075">
                  <c:v>49.759116666666664</c:v>
                </c:pt>
                <c:pt idx="14076">
                  <c:v>49.762650000000001</c:v>
                </c:pt>
                <c:pt idx="14077">
                  <c:v>49.766200000000005</c:v>
                </c:pt>
                <c:pt idx="14078">
                  <c:v>49.769750000000002</c:v>
                </c:pt>
                <c:pt idx="14079">
                  <c:v>49.773266666666672</c:v>
                </c:pt>
                <c:pt idx="14080">
                  <c:v>49.776783333333334</c:v>
                </c:pt>
                <c:pt idx="14081">
                  <c:v>49.780300000000004</c:v>
                </c:pt>
                <c:pt idx="14082">
                  <c:v>49.783816666666667</c:v>
                </c:pt>
                <c:pt idx="14083">
                  <c:v>49.787333333333329</c:v>
                </c:pt>
                <c:pt idx="14084">
                  <c:v>49.790849999999999</c:v>
                </c:pt>
                <c:pt idx="14085">
                  <c:v>49.794383333333336</c:v>
                </c:pt>
                <c:pt idx="14086">
                  <c:v>49.797899999999998</c:v>
                </c:pt>
                <c:pt idx="14087">
                  <c:v>49.801416666666668</c:v>
                </c:pt>
                <c:pt idx="14088">
                  <c:v>49.804933333333331</c:v>
                </c:pt>
                <c:pt idx="14089">
                  <c:v>49.808450000000001</c:v>
                </c:pt>
                <c:pt idx="14090">
                  <c:v>49.811966666666663</c:v>
                </c:pt>
                <c:pt idx="14091">
                  <c:v>49.815483333333333</c:v>
                </c:pt>
                <c:pt idx="14092">
                  <c:v>49.818999999999996</c:v>
                </c:pt>
                <c:pt idx="14093">
                  <c:v>49.822533333333332</c:v>
                </c:pt>
                <c:pt idx="14094">
                  <c:v>49.826066666666662</c:v>
                </c:pt>
                <c:pt idx="14095">
                  <c:v>49.829599999999999</c:v>
                </c:pt>
                <c:pt idx="14096">
                  <c:v>49.833133333333329</c:v>
                </c:pt>
                <c:pt idx="14097">
                  <c:v>49.836683333333333</c:v>
                </c:pt>
                <c:pt idx="14098">
                  <c:v>49.840233333333337</c:v>
                </c:pt>
                <c:pt idx="14099">
                  <c:v>49.843783333333334</c:v>
                </c:pt>
                <c:pt idx="14100">
                  <c:v>49.847316666666664</c:v>
                </c:pt>
                <c:pt idx="14101">
                  <c:v>49.850850000000001</c:v>
                </c:pt>
                <c:pt idx="14102">
                  <c:v>49.854383333333331</c:v>
                </c:pt>
                <c:pt idx="14103">
                  <c:v>49.857933333333335</c:v>
                </c:pt>
                <c:pt idx="14104">
                  <c:v>49.861483333333332</c:v>
                </c:pt>
                <c:pt idx="14105">
                  <c:v>49.865000000000002</c:v>
                </c:pt>
                <c:pt idx="14106">
                  <c:v>49.868516666666665</c:v>
                </c:pt>
                <c:pt idx="14107">
                  <c:v>49.872033333333334</c:v>
                </c:pt>
                <c:pt idx="14108">
                  <c:v>49.875549999999997</c:v>
                </c:pt>
                <c:pt idx="14109">
                  <c:v>49.879066666666667</c:v>
                </c:pt>
                <c:pt idx="14110">
                  <c:v>49.882583333333329</c:v>
                </c:pt>
                <c:pt idx="14111">
                  <c:v>49.886116666666666</c:v>
                </c:pt>
                <c:pt idx="14112">
                  <c:v>49.889633333333336</c:v>
                </c:pt>
                <c:pt idx="14113">
                  <c:v>49.893149999999999</c:v>
                </c:pt>
                <c:pt idx="14114">
                  <c:v>49.896666666666668</c:v>
                </c:pt>
                <c:pt idx="14115">
                  <c:v>49.900183333333331</c:v>
                </c:pt>
                <c:pt idx="14116">
                  <c:v>49.903700000000001</c:v>
                </c:pt>
                <c:pt idx="14117">
                  <c:v>49.907216666666663</c:v>
                </c:pt>
                <c:pt idx="14118">
                  <c:v>49.910733333333333</c:v>
                </c:pt>
                <c:pt idx="14119">
                  <c:v>49.91426666666667</c:v>
                </c:pt>
                <c:pt idx="14120">
                  <c:v>49.917800000000007</c:v>
                </c:pt>
                <c:pt idx="14121">
                  <c:v>49.921333333333337</c:v>
                </c:pt>
                <c:pt idx="14122">
                  <c:v>49.924866666666667</c:v>
                </c:pt>
                <c:pt idx="14123">
                  <c:v>49.928416666666664</c:v>
                </c:pt>
                <c:pt idx="14124">
                  <c:v>49.931966666666668</c:v>
                </c:pt>
                <c:pt idx="14125">
                  <c:v>49.935516666666665</c:v>
                </c:pt>
                <c:pt idx="14126">
                  <c:v>49.939049999999995</c:v>
                </c:pt>
                <c:pt idx="14127">
                  <c:v>49.942583333333332</c:v>
                </c:pt>
                <c:pt idx="14128">
                  <c:v>49.946116666666661</c:v>
                </c:pt>
                <c:pt idx="14129">
                  <c:v>49.949666666666666</c:v>
                </c:pt>
                <c:pt idx="14130">
                  <c:v>49.95321666666667</c:v>
                </c:pt>
                <c:pt idx="14131">
                  <c:v>49.956733333333332</c:v>
                </c:pt>
                <c:pt idx="14132">
                  <c:v>49.960249999999995</c:v>
                </c:pt>
                <c:pt idx="14133">
                  <c:v>49.963766666666665</c:v>
                </c:pt>
                <c:pt idx="14134">
                  <c:v>49.967283333333327</c:v>
                </c:pt>
                <c:pt idx="14135">
                  <c:v>49.970800000000004</c:v>
                </c:pt>
                <c:pt idx="14136">
                  <c:v>49.974316666666667</c:v>
                </c:pt>
                <c:pt idx="14137">
                  <c:v>49.977849999999997</c:v>
                </c:pt>
                <c:pt idx="14138">
                  <c:v>49.981366666666666</c:v>
                </c:pt>
                <c:pt idx="14139">
                  <c:v>49.984883333333329</c:v>
                </c:pt>
                <c:pt idx="14140">
                  <c:v>49.988399999999999</c:v>
                </c:pt>
                <c:pt idx="14141">
                  <c:v>49.991916666666661</c:v>
                </c:pt>
                <c:pt idx="14142">
                  <c:v>49.995433333333338</c:v>
                </c:pt>
                <c:pt idx="14143">
                  <c:v>49.998950000000001</c:v>
                </c:pt>
                <c:pt idx="14144">
                  <c:v>50.00246666666667</c:v>
                </c:pt>
                <c:pt idx="14145">
                  <c:v>50.006</c:v>
                </c:pt>
                <c:pt idx="14146">
                  <c:v>50.009533333333337</c:v>
                </c:pt>
                <c:pt idx="14147">
                  <c:v>50.013066666666667</c:v>
                </c:pt>
                <c:pt idx="14148">
                  <c:v>50.016600000000004</c:v>
                </c:pt>
                <c:pt idx="14149">
                  <c:v>50.020149999999994</c:v>
                </c:pt>
                <c:pt idx="14150">
                  <c:v>50.023699999999998</c:v>
                </c:pt>
                <c:pt idx="14151">
                  <c:v>50.027250000000002</c:v>
                </c:pt>
                <c:pt idx="14152">
                  <c:v>50.030783333333339</c:v>
                </c:pt>
                <c:pt idx="14153">
                  <c:v>50.034316666666669</c:v>
                </c:pt>
                <c:pt idx="14154">
                  <c:v>50.037850000000006</c:v>
                </c:pt>
                <c:pt idx="14155">
                  <c:v>50.041399999999996</c:v>
                </c:pt>
                <c:pt idx="14156">
                  <c:v>50.04495</c:v>
                </c:pt>
                <c:pt idx="14157">
                  <c:v>50.048466666666663</c:v>
                </c:pt>
                <c:pt idx="14158">
                  <c:v>50.051983333333332</c:v>
                </c:pt>
                <c:pt idx="14159">
                  <c:v>50.055500000000002</c:v>
                </c:pt>
                <c:pt idx="14160">
                  <c:v>50.059016666666672</c:v>
                </c:pt>
                <c:pt idx="14161">
                  <c:v>50.062533333333334</c:v>
                </c:pt>
                <c:pt idx="14162">
                  <c:v>50.066050000000004</c:v>
                </c:pt>
                <c:pt idx="14163">
                  <c:v>50.069583333333334</c:v>
                </c:pt>
                <c:pt idx="14164">
                  <c:v>50.073099999999997</c:v>
                </c:pt>
                <c:pt idx="14165">
                  <c:v>50.076616666666673</c:v>
                </c:pt>
                <c:pt idx="14166">
                  <c:v>50.080133333333336</c:v>
                </c:pt>
                <c:pt idx="14167">
                  <c:v>50.083649999999999</c:v>
                </c:pt>
                <c:pt idx="14168">
                  <c:v>50.087166666666668</c:v>
                </c:pt>
                <c:pt idx="14169">
                  <c:v>50.090683333333331</c:v>
                </c:pt>
                <c:pt idx="14170">
                  <c:v>50.094200000000001</c:v>
                </c:pt>
                <c:pt idx="14171">
                  <c:v>50.097733333333331</c:v>
                </c:pt>
                <c:pt idx="14172">
                  <c:v>50.101266666666668</c:v>
                </c:pt>
                <c:pt idx="14173">
                  <c:v>50.104799999999997</c:v>
                </c:pt>
                <c:pt idx="14174">
                  <c:v>50.108333333333334</c:v>
                </c:pt>
                <c:pt idx="14175">
                  <c:v>50.111883333333338</c:v>
                </c:pt>
                <c:pt idx="14176">
                  <c:v>50.115433333333335</c:v>
                </c:pt>
                <c:pt idx="14177">
                  <c:v>50.118983333333333</c:v>
                </c:pt>
                <c:pt idx="14178">
                  <c:v>50.122516666666669</c:v>
                </c:pt>
                <c:pt idx="14179">
                  <c:v>50.126049999999999</c:v>
                </c:pt>
                <c:pt idx="14180">
                  <c:v>50.129583333333336</c:v>
                </c:pt>
                <c:pt idx="14181">
                  <c:v>50.133133333333333</c:v>
                </c:pt>
                <c:pt idx="14182">
                  <c:v>50.13668333333333</c:v>
                </c:pt>
                <c:pt idx="14183">
                  <c:v>50.1402</c:v>
                </c:pt>
                <c:pt idx="14184">
                  <c:v>50.14371666666667</c:v>
                </c:pt>
                <c:pt idx="14185">
                  <c:v>50.147233333333332</c:v>
                </c:pt>
                <c:pt idx="14186">
                  <c:v>50.150750000000002</c:v>
                </c:pt>
                <c:pt idx="14187">
                  <c:v>50.154266666666665</c:v>
                </c:pt>
                <c:pt idx="14188">
                  <c:v>50.157783333333334</c:v>
                </c:pt>
                <c:pt idx="14189">
                  <c:v>50.161316666666671</c:v>
                </c:pt>
                <c:pt idx="14190">
                  <c:v>50.164833333333334</c:v>
                </c:pt>
                <c:pt idx="14191">
                  <c:v>50.168350000000004</c:v>
                </c:pt>
                <c:pt idx="14192">
                  <c:v>50.171866666666666</c:v>
                </c:pt>
                <c:pt idx="14193">
                  <c:v>50.175383333333336</c:v>
                </c:pt>
                <c:pt idx="14194">
                  <c:v>50.178899999999999</c:v>
                </c:pt>
                <c:pt idx="14195">
                  <c:v>50.182416666666668</c:v>
                </c:pt>
                <c:pt idx="14196">
                  <c:v>50.185933333333331</c:v>
                </c:pt>
                <c:pt idx="14197">
                  <c:v>50.189466666666668</c:v>
                </c:pt>
                <c:pt idx="14198">
                  <c:v>50.192999999999998</c:v>
                </c:pt>
                <c:pt idx="14199">
                  <c:v>50.196533333333335</c:v>
                </c:pt>
                <c:pt idx="14200">
                  <c:v>50.200066666666665</c:v>
                </c:pt>
                <c:pt idx="14201">
                  <c:v>50.203616666666669</c:v>
                </c:pt>
                <c:pt idx="14202">
                  <c:v>50.207166666666666</c:v>
                </c:pt>
                <c:pt idx="14203">
                  <c:v>50.21071666666667</c:v>
                </c:pt>
                <c:pt idx="14204">
                  <c:v>50.21425</c:v>
                </c:pt>
                <c:pt idx="14205">
                  <c:v>50.217783333333337</c:v>
                </c:pt>
                <c:pt idx="14206">
                  <c:v>50.221316666666667</c:v>
                </c:pt>
                <c:pt idx="14207">
                  <c:v>50.224866666666671</c:v>
                </c:pt>
                <c:pt idx="14208">
                  <c:v>50.228416666666668</c:v>
                </c:pt>
                <c:pt idx="14209">
                  <c:v>50.231933333333338</c:v>
                </c:pt>
                <c:pt idx="14210">
                  <c:v>50.23545</c:v>
                </c:pt>
                <c:pt idx="14211">
                  <c:v>50.23896666666667</c:v>
                </c:pt>
                <c:pt idx="14212">
                  <c:v>50.242483333333332</c:v>
                </c:pt>
                <c:pt idx="14213">
                  <c:v>50.246000000000002</c:v>
                </c:pt>
                <c:pt idx="14214">
                  <c:v>50.249516666666665</c:v>
                </c:pt>
                <c:pt idx="14215">
                  <c:v>50.253050000000002</c:v>
                </c:pt>
                <c:pt idx="14216">
                  <c:v>50.256566666666664</c:v>
                </c:pt>
                <c:pt idx="14217">
                  <c:v>50.260083333333334</c:v>
                </c:pt>
                <c:pt idx="14218">
                  <c:v>50.263599999999997</c:v>
                </c:pt>
                <c:pt idx="14219">
                  <c:v>50.267116666666666</c:v>
                </c:pt>
                <c:pt idx="14220">
                  <c:v>50.270633333333329</c:v>
                </c:pt>
                <c:pt idx="14221">
                  <c:v>50.274149999999999</c:v>
                </c:pt>
                <c:pt idx="14222">
                  <c:v>50.277666666666661</c:v>
                </c:pt>
                <c:pt idx="14223">
                  <c:v>50.281199999999998</c:v>
                </c:pt>
                <c:pt idx="14224">
                  <c:v>50.284733333333328</c:v>
                </c:pt>
                <c:pt idx="14225">
                  <c:v>50.288266666666665</c:v>
                </c:pt>
                <c:pt idx="14226">
                  <c:v>50.291799999999995</c:v>
                </c:pt>
                <c:pt idx="14227">
                  <c:v>50.295349999999999</c:v>
                </c:pt>
                <c:pt idx="14228">
                  <c:v>50.298900000000003</c:v>
                </c:pt>
                <c:pt idx="14229">
                  <c:v>50.30245</c:v>
                </c:pt>
                <c:pt idx="14230">
                  <c:v>50.30598333333333</c:v>
                </c:pt>
                <c:pt idx="14231">
                  <c:v>50.309516666666667</c:v>
                </c:pt>
                <c:pt idx="14232">
                  <c:v>50.313049999999997</c:v>
                </c:pt>
                <c:pt idx="14233">
                  <c:v>50.316600000000001</c:v>
                </c:pt>
                <c:pt idx="14234">
                  <c:v>50.320149999999998</c:v>
                </c:pt>
                <c:pt idx="14235">
                  <c:v>50.323666666666668</c:v>
                </c:pt>
                <c:pt idx="14236">
                  <c:v>50.32718333333333</c:v>
                </c:pt>
                <c:pt idx="14237">
                  <c:v>50.3307</c:v>
                </c:pt>
                <c:pt idx="14238">
                  <c:v>50.334216666666663</c:v>
                </c:pt>
                <c:pt idx="14239">
                  <c:v>50.337733333333333</c:v>
                </c:pt>
                <c:pt idx="14240">
                  <c:v>50.341249999999995</c:v>
                </c:pt>
                <c:pt idx="14241">
                  <c:v>50.344783333333332</c:v>
                </c:pt>
                <c:pt idx="14242">
                  <c:v>50.348300000000002</c:v>
                </c:pt>
                <c:pt idx="14243">
                  <c:v>50.351816666666664</c:v>
                </c:pt>
                <c:pt idx="14244">
                  <c:v>50.355333333333334</c:v>
                </c:pt>
                <c:pt idx="14245">
                  <c:v>50.358849999999997</c:v>
                </c:pt>
                <c:pt idx="14246">
                  <c:v>50.362366666666667</c:v>
                </c:pt>
                <c:pt idx="14247">
                  <c:v>50.365883333333336</c:v>
                </c:pt>
                <c:pt idx="14248">
                  <c:v>50.369400000000006</c:v>
                </c:pt>
                <c:pt idx="14249">
                  <c:v>50.372933333333336</c:v>
                </c:pt>
                <c:pt idx="14250">
                  <c:v>50.376466666666673</c:v>
                </c:pt>
                <c:pt idx="14251">
                  <c:v>50.38</c:v>
                </c:pt>
                <c:pt idx="14252">
                  <c:v>50.383533333333339</c:v>
                </c:pt>
                <c:pt idx="14253">
                  <c:v>50.387083333333329</c:v>
                </c:pt>
                <c:pt idx="14254">
                  <c:v>50.390633333333334</c:v>
                </c:pt>
                <c:pt idx="14255">
                  <c:v>50.394183333333331</c:v>
                </c:pt>
                <c:pt idx="14256">
                  <c:v>50.397716666666661</c:v>
                </c:pt>
                <c:pt idx="14257">
                  <c:v>50.401249999999997</c:v>
                </c:pt>
                <c:pt idx="14258">
                  <c:v>50.404783333333327</c:v>
                </c:pt>
                <c:pt idx="14259">
                  <c:v>50.408333333333331</c:v>
                </c:pt>
                <c:pt idx="14260">
                  <c:v>50.411883333333336</c:v>
                </c:pt>
                <c:pt idx="14261">
                  <c:v>50.415399999999998</c:v>
                </c:pt>
                <c:pt idx="14262">
                  <c:v>50.418916666666668</c:v>
                </c:pt>
                <c:pt idx="14263">
                  <c:v>50.422433333333331</c:v>
                </c:pt>
                <c:pt idx="14264">
                  <c:v>50.425949999999993</c:v>
                </c:pt>
                <c:pt idx="14265">
                  <c:v>50.42946666666667</c:v>
                </c:pt>
                <c:pt idx="14266">
                  <c:v>50.432983333333333</c:v>
                </c:pt>
                <c:pt idx="14267">
                  <c:v>50.436516666666662</c:v>
                </c:pt>
                <c:pt idx="14268">
                  <c:v>50.440033333333332</c:v>
                </c:pt>
                <c:pt idx="14269">
                  <c:v>50.443549999999995</c:v>
                </c:pt>
                <c:pt idx="14270">
                  <c:v>50.447066666666665</c:v>
                </c:pt>
                <c:pt idx="14271">
                  <c:v>50.450583333333334</c:v>
                </c:pt>
                <c:pt idx="14272">
                  <c:v>50.454100000000004</c:v>
                </c:pt>
                <c:pt idx="14273">
                  <c:v>50.457616666666667</c:v>
                </c:pt>
                <c:pt idx="14274">
                  <c:v>50.461133333333336</c:v>
                </c:pt>
                <c:pt idx="14275">
                  <c:v>50.464666666666666</c:v>
                </c:pt>
                <c:pt idx="14276">
                  <c:v>50.468200000000003</c:v>
                </c:pt>
                <c:pt idx="14277">
                  <c:v>50.471733333333333</c:v>
                </c:pt>
                <c:pt idx="14278">
                  <c:v>50.47526666666667</c:v>
                </c:pt>
                <c:pt idx="14279">
                  <c:v>50.478816666666667</c:v>
                </c:pt>
                <c:pt idx="14280">
                  <c:v>50.482366666666664</c:v>
                </c:pt>
                <c:pt idx="14281">
                  <c:v>50.485916666666668</c:v>
                </c:pt>
                <c:pt idx="14282">
                  <c:v>50.489450000000005</c:v>
                </c:pt>
                <c:pt idx="14283">
                  <c:v>50.492983333333335</c:v>
                </c:pt>
                <c:pt idx="14284">
                  <c:v>50.496516666666672</c:v>
                </c:pt>
                <c:pt idx="14285">
                  <c:v>50.500066666666662</c:v>
                </c:pt>
                <c:pt idx="14286">
                  <c:v>50.503616666666666</c:v>
                </c:pt>
                <c:pt idx="14287">
                  <c:v>50.507133333333329</c:v>
                </c:pt>
                <c:pt idx="14288">
                  <c:v>50.510650000000005</c:v>
                </c:pt>
                <c:pt idx="14289">
                  <c:v>50.514166666666668</c:v>
                </c:pt>
                <c:pt idx="14290">
                  <c:v>50.517683333333338</c:v>
                </c:pt>
                <c:pt idx="14291">
                  <c:v>50.5212</c:v>
                </c:pt>
                <c:pt idx="14292">
                  <c:v>50.52471666666667</c:v>
                </c:pt>
                <c:pt idx="14293">
                  <c:v>50.52825</c:v>
                </c:pt>
                <c:pt idx="14294">
                  <c:v>50.531766666666663</c:v>
                </c:pt>
                <c:pt idx="14295">
                  <c:v>50.535283333333339</c:v>
                </c:pt>
                <c:pt idx="14296">
                  <c:v>50.538800000000002</c:v>
                </c:pt>
                <c:pt idx="14297">
                  <c:v>50.542316666666672</c:v>
                </c:pt>
                <c:pt idx="14298">
                  <c:v>50.545833333333334</c:v>
                </c:pt>
                <c:pt idx="14299">
                  <c:v>50.549349999999997</c:v>
                </c:pt>
                <c:pt idx="14300">
                  <c:v>50.552866666666667</c:v>
                </c:pt>
                <c:pt idx="14301">
                  <c:v>50.556400000000004</c:v>
                </c:pt>
                <c:pt idx="14302">
                  <c:v>50.559933333333333</c:v>
                </c:pt>
                <c:pt idx="14303">
                  <c:v>50.563466666666663</c:v>
                </c:pt>
                <c:pt idx="14304">
                  <c:v>50.567</c:v>
                </c:pt>
                <c:pt idx="14305">
                  <c:v>50.570550000000004</c:v>
                </c:pt>
                <c:pt idx="14306">
                  <c:v>50.574100000000001</c:v>
                </c:pt>
                <c:pt idx="14307">
                  <c:v>50.577649999999998</c:v>
                </c:pt>
                <c:pt idx="14308">
                  <c:v>50.581183333333335</c:v>
                </c:pt>
                <c:pt idx="14309">
                  <c:v>50.584716666666665</c:v>
                </c:pt>
                <c:pt idx="14310">
                  <c:v>50.588250000000002</c:v>
                </c:pt>
                <c:pt idx="14311">
                  <c:v>50.591799999999999</c:v>
                </c:pt>
                <c:pt idx="14312">
                  <c:v>50.595350000000003</c:v>
                </c:pt>
                <c:pt idx="14313">
                  <c:v>50.598866666666666</c:v>
                </c:pt>
                <c:pt idx="14314">
                  <c:v>50.602383333333336</c:v>
                </c:pt>
                <c:pt idx="14315">
                  <c:v>50.605899999999998</c:v>
                </c:pt>
                <c:pt idx="14316">
                  <c:v>50.609416666666668</c:v>
                </c:pt>
                <c:pt idx="14317">
                  <c:v>50.612933333333331</c:v>
                </c:pt>
                <c:pt idx="14318">
                  <c:v>50.61645</c:v>
                </c:pt>
                <c:pt idx="14319">
                  <c:v>50.619983333333337</c:v>
                </c:pt>
                <c:pt idx="14320">
                  <c:v>50.6235</c:v>
                </c:pt>
                <c:pt idx="14321">
                  <c:v>50.62701666666667</c:v>
                </c:pt>
                <c:pt idx="14322">
                  <c:v>50.630533333333332</c:v>
                </c:pt>
                <c:pt idx="14323">
                  <c:v>50.634050000000002</c:v>
                </c:pt>
                <c:pt idx="14324">
                  <c:v>50.637566666666665</c:v>
                </c:pt>
                <c:pt idx="14325">
                  <c:v>50.641083333333334</c:v>
                </c:pt>
                <c:pt idx="14326">
                  <c:v>50.644599999999997</c:v>
                </c:pt>
                <c:pt idx="14327">
                  <c:v>50.648133333333334</c:v>
                </c:pt>
                <c:pt idx="14328">
                  <c:v>50.651666666666664</c:v>
                </c:pt>
                <c:pt idx="14329">
                  <c:v>50.655200000000001</c:v>
                </c:pt>
                <c:pt idx="14330">
                  <c:v>50.658733333333331</c:v>
                </c:pt>
                <c:pt idx="14331">
                  <c:v>50.662283333333335</c:v>
                </c:pt>
                <c:pt idx="14332">
                  <c:v>50.665833333333332</c:v>
                </c:pt>
                <c:pt idx="14333">
                  <c:v>50.669383333333336</c:v>
                </c:pt>
                <c:pt idx="14334">
                  <c:v>50.672916666666666</c:v>
                </c:pt>
                <c:pt idx="14335">
                  <c:v>50.676450000000003</c:v>
                </c:pt>
                <c:pt idx="14336">
                  <c:v>50.679983333333332</c:v>
                </c:pt>
                <c:pt idx="14337">
                  <c:v>50.683533333333337</c:v>
                </c:pt>
                <c:pt idx="14338">
                  <c:v>50.687083333333334</c:v>
                </c:pt>
                <c:pt idx="14339">
                  <c:v>50.690600000000003</c:v>
                </c:pt>
                <c:pt idx="14340">
                  <c:v>50.694116666666666</c:v>
                </c:pt>
                <c:pt idx="14341">
                  <c:v>50.697633333333336</c:v>
                </c:pt>
                <c:pt idx="14342">
                  <c:v>50.701149999999998</c:v>
                </c:pt>
                <c:pt idx="14343">
                  <c:v>50.704666666666668</c:v>
                </c:pt>
                <c:pt idx="14344">
                  <c:v>50.708183333333331</c:v>
                </c:pt>
                <c:pt idx="14345">
                  <c:v>50.711716666666668</c:v>
                </c:pt>
                <c:pt idx="14346">
                  <c:v>50.715233333333337</c:v>
                </c:pt>
                <c:pt idx="14347">
                  <c:v>50.71875</c:v>
                </c:pt>
                <c:pt idx="14348">
                  <c:v>50.722266666666663</c:v>
                </c:pt>
                <c:pt idx="14349">
                  <c:v>50.725783333333332</c:v>
                </c:pt>
                <c:pt idx="14350">
                  <c:v>50.729299999999995</c:v>
                </c:pt>
                <c:pt idx="14351">
                  <c:v>50.732816666666665</c:v>
                </c:pt>
                <c:pt idx="14352">
                  <c:v>50.736333333333327</c:v>
                </c:pt>
                <c:pt idx="14353">
                  <c:v>50.739866666666664</c:v>
                </c:pt>
                <c:pt idx="14354">
                  <c:v>50.743399999999994</c:v>
                </c:pt>
                <c:pt idx="14355">
                  <c:v>50.746933333333331</c:v>
                </c:pt>
                <c:pt idx="14356">
                  <c:v>50.750466666666661</c:v>
                </c:pt>
                <c:pt idx="14357">
                  <c:v>50.754016666666665</c:v>
                </c:pt>
                <c:pt idx="14358">
                  <c:v>50.757566666666669</c:v>
                </c:pt>
                <c:pt idx="14359">
                  <c:v>50.761116666666666</c:v>
                </c:pt>
                <c:pt idx="14360">
                  <c:v>50.764649999999996</c:v>
                </c:pt>
                <c:pt idx="14361">
                  <c:v>50.768183333333333</c:v>
                </c:pt>
                <c:pt idx="14362">
                  <c:v>50.771716666666663</c:v>
                </c:pt>
                <c:pt idx="14363">
                  <c:v>50.775266666666667</c:v>
                </c:pt>
                <c:pt idx="14364">
                  <c:v>50.778816666666664</c:v>
                </c:pt>
                <c:pt idx="14365">
                  <c:v>50.782333333333334</c:v>
                </c:pt>
                <c:pt idx="14366">
                  <c:v>50.785849999999996</c:v>
                </c:pt>
                <c:pt idx="14367">
                  <c:v>50.789366666666666</c:v>
                </c:pt>
                <c:pt idx="14368">
                  <c:v>50.792883333333329</c:v>
                </c:pt>
                <c:pt idx="14369">
                  <c:v>50.796399999999998</c:v>
                </c:pt>
                <c:pt idx="14370">
                  <c:v>50.799916666666668</c:v>
                </c:pt>
                <c:pt idx="14371">
                  <c:v>50.803449999999998</c:v>
                </c:pt>
                <c:pt idx="14372">
                  <c:v>50.806966666666668</c:v>
                </c:pt>
                <c:pt idx="14373">
                  <c:v>50.81048333333333</c:v>
                </c:pt>
                <c:pt idx="14374">
                  <c:v>50.814</c:v>
                </c:pt>
                <c:pt idx="14375">
                  <c:v>50.817516666666663</c:v>
                </c:pt>
                <c:pt idx="14376">
                  <c:v>50.821033333333339</c:v>
                </c:pt>
                <c:pt idx="14377">
                  <c:v>50.824550000000002</c:v>
                </c:pt>
                <c:pt idx="14378">
                  <c:v>50.828066666666672</c:v>
                </c:pt>
                <c:pt idx="14379">
                  <c:v>50.831600000000002</c:v>
                </c:pt>
                <c:pt idx="14380">
                  <c:v>50.835133333333339</c:v>
                </c:pt>
                <c:pt idx="14381">
                  <c:v>50.838666666666668</c:v>
                </c:pt>
                <c:pt idx="14382">
                  <c:v>50.842200000000005</c:v>
                </c:pt>
                <c:pt idx="14383">
                  <c:v>50.845749999999995</c:v>
                </c:pt>
                <c:pt idx="14384">
                  <c:v>50.849299999999999</c:v>
                </c:pt>
                <c:pt idx="14385">
                  <c:v>50.852849999999997</c:v>
                </c:pt>
                <c:pt idx="14386">
                  <c:v>50.856383333333333</c:v>
                </c:pt>
                <c:pt idx="14387">
                  <c:v>50.859916666666663</c:v>
                </c:pt>
                <c:pt idx="14388">
                  <c:v>50.863449999999993</c:v>
                </c:pt>
                <c:pt idx="14389">
                  <c:v>50.866999999999997</c:v>
                </c:pt>
                <c:pt idx="14390">
                  <c:v>50.870550000000001</c:v>
                </c:pt>
                <c:pt idx="14391">
                  <c:v>50.874066666666664</c:v>
                </c:pt>
                <c:pt idx="14392">
                  <c:v>50.877583333333334</c:v>
                </c:pt>
                <c:pt idx="14393">
                  <c:v>50.881099999999996</c:v>
                </c:pt>
                <c:pt idx="14394">
                  <c:v>50.884616666666673</c:v>
                </c:pt>
                <c:pt idx="14395">
                  <c:v>50.888133333333336</c:v>
                </c:pt>
                <c:pt idx="14396">
                  <c:v>50.891649999999998</c:v>
                </c:pt>
                <c:pt idx="14397">
                  <c:v>50.895183333333328</c:v>
                </c:pt>
                <c:pt idx="14398">
                  <c:v>50.898699999999998</c:v>
                </c:pt>
                <c:pt idx="14399">
                  <c:v>50.902216666666661</c:v>
                </c:pt>
                <c:pt idx="14400">
                  <c:v>50.905733333333337</c:v>
                </c:pt>
                <c:pt idx="14401">
                  <c:v>50.90925</c:v>
                </c:pt>
                <c:pt idx="14402">
                  <c:v>50.91276666666667</c:v>
                </c:pt>
                <c:pt idx="14403">
                  <c:v>50.916283333333332</c:v>
                </c:pt>
                <c:pt idx="14404">
                  <c:v>50.919800000000002</c:v>
                </c:pt>
                <c:pt idx="14405">
                  <c:v>50.923333333333332</c:v>
                </c:pt>
                <c:pt idx="14406">
                  <c:v>50.926866666666669</c:v>
                </c:pt>
                <c:pt idx="14407">
                  <c:v>50.930399999999999</c:v>
                </c:pt>
                <c:pt idx="14408">
                  <c:v>50.933933333333336</c:v>
                </c:pt>
                <c:pt idx="14409">
                  <c:v>50.937483333333333</c:v>
                </c:pt>
                <c:pt idx="14410">
                  <c:v>50.94103333333333</c:v>
                </c:pt>
                <c:pt idx="14411">
                  <c:v>50.944583333333334</c:v>
                </c:pt>
                <c:pt idx="14412">
                  <c:v>50.948116666666671</c:v>
                </c:pt>
                <c:pt idx="14413">
                  <c:v>50.951650000000001</c:v>
                </c:pt>
                <c:pt idx="14414">
                  <c:v>50.955183333333338</c:v>
                </c:pt>
                <c:pt idx="14415">
                  <c:v>50.958733333333335</c:v>
                </c:pt>
                <c:pt idx="14416">
                  <c:v>50.962283333333332</c:v>
                </c:pt>
                <c:pt idx="14417">
                  <c:v>50.965799999999994</c:v>
                </c:pt>
                <c:pt idx="14418">
                  <c:v>50.969316666666671</c:v>
                </c:pt>
                <c:pt idx="14419">
                  <c:v>50.972833333333334</c:v>
                </c:pt>
                <c:pt idx="14420">
                  <c:v>50.976350000000004</c:v>
                </c:pt>
                <c:pt idx="14421">
                  <c:v>50.979866666666666</c:v>
                </c:pt>
                <c:pt idx="14422">
                  <c:v>50.983383333333336</c:v>
                </c:pt>
                <c:pt idx="14423">
                  <c:v>50.986916666666666</c:v>
                </c:pt>
                <c:pt idx="14424">
                  <c:v>50.990433333333335</c:v>
                </c:pt>
                <c:pt idx="14425">
                  <c:v>50.993950000000005</c:v>
                </c:pt>
                <c:pt idx="14426">
                  <c:v>50.997466666666668</c:v>
                </c:pt>
                <c:pt idx="14427">
                  <c:v>51.000983333333338</c:v>
                </c:pt>
                <c:pt idx="14428">
                  <c:v>51.0045</c:v>
                </c:pt>
                <c:pt idx="14429">
                  <c:v>51.00801666666667</c:v>
                </c:pt>
                <c:pt idx="14430">
                  <c:v>51.011533333333333</c:v>
                </c:pt>
                <c:pt idx="14431">
                  <c:v>51.015066666666669</c:v>
                </c:pt>
                <c:pt idx="14432">
                  <c:v>51.018599999999999</c:v>
                </c:pt>
                <c:pt idx="14433">
                  <c:v>51.022133333333336</c:v>
                </c:pt>
                <c:pt idx="14434">
                  <c:v>51.025666666666666</c:v>
                </c:pt>
                <c:pt idx="14435">
                  <c:v>51.02921666666667</c:v>
                </c:pt>
                <c:pt idx="14436">
                  <c:v>51.032766666666667</c:v>
                </c:pt>
                <c:pt idx="14437">
                  <c:v>51.036316666666671</c:v>
                </c:pt>
                <c:pt idx="14438">
                  <c:v>51.039850000000001</c:v>
                </c:pt>
                <c:pt idx="14439">
                  <c:v>51.043383333333331</c:v>
                </c:pt>
                <c:pt idx="14440">
                  <c:v>51.046916666666668</c:v>
                </c:pt>
                <c:pt idx="14441">
                  <c:v>51.050466666666665</c:v>
                </c:pt>
                <c:pt idx="14442">
                  <c:v>51.054016666666669</c:v>
                </c:pt>
                <c:pt idx="14443">
                  <c:v>51.057533333333339</c:v>
                </c:pt>
                <c:pt idx="14444">
                  <c:v>51.061050000000002</c:v>
                </c:pt>
                <c:pt idx="14445">
                  <c:v>51.064566666666664</c:v>
                </c:pt>
                <c:pt idx="14446">
                  <c:v>51.068083333333334</c:v>
                </c:pt>
                <c:pt idx="14447">
                  <c:v>51.071599999999997</c:v>
                </c:pt>
                <c:pt idx="14448">
                  <c:v>51.075116666666666</c:v>
                </c:pt>
                <c:pt idx="14449">
                  <c:v>51.078650000000003</c:v>
                </c:pt>
                <c:pt idx="14450">
                  <c:v>51.082166666666666</c:v>
                </c:pt>
                <c:pt idx="14451">
                  <c:v>51.085683333333336</c:v>
                </c:pt>
                <c:pt idx="14452">
                  <c:v>51.089199999999998</c:v>
                </c:pt>
                <c:pt idx="14453">
                  <c:v>51.092716666666668</c:v>
                </c:pt>
                <c:pt idx="14454">
                  <c:v>51.096233333333331</c:v>
                </c:pt>
                <c:pt idx="14455">
                  <c:v>51.09975</c:v>
                </c:pt>
                <c:pt idx="14456">
                  <c:v>51.103266666666663</c:v>
                </c:pt>
                <c:pt idx="14457">
                  <c:v>51.1068</c:v>
                </c:pt>
                <c:pt idx="14458">
                  <c:v>51.11033333333333</c:v>
                </c:pt>
                <c:pt idx="14459">
                  <c:v>51.113866666666667</c:v>
                </c:pt>
                <c:pt idx="14460">
                  <c:v>51.117399999999996</c:v>
                </c:pt>
                <c:pt idx="14461">
                  <c:v>51.120950000000001</c:v>
                </c:pt>
                <c:pt idx="14462">
                  <c:v>51.124499999999998</c:v>
                </c:pt>
                <c:pt idx="14463">
                  <c:v>51.128050000000002</c:v>
                </c:pt>
                <c:pt idx="14464">
                  <c:v>51.131583333333332</c:v>
                </c:pt>
                <c:pt idx="14465">
                  <c:v>51.135116666666669</c:v>
                </c:pt>
                <c:pt idx="14466">
                  <c:v>51.138649999999998</c:v>
                </c:pt>
                <c:pt idx="14467">
                  <c:v>51.142200000000003</c:v>
                </c:pt>
                <c:pt idx="14468">
                  <c:v>51.14575</c:v>
                </c:pt>
                <c:pt idx="14469">
                  <c:v>51.149266666666669</c:v>
                </c:pt>
                <c:pt idx="14470">
                  <c:v>51.152783333333332</c:v>
                </c:pt>
                <c:pt idx="14471">
                  <c:v>51.156300000000002</c:v>
                </c:pt>
                <c:pt idx="14472">
                  <c:v>51.159816666666664</c:v>
                </c:pt>
                <c:pt idx="14473">
                  <c:v>51.163333333333334</c:v>
                </c:pt>
                <c:pt idx="14474">
                  <c:v>51.166849999999997</c:v>
                </c:pt>
                <c:pt idx="14475">
                  <c:v>51.170383333333334</c:v>
                </c:pt>
                <c:pt idx="14476">
                  <c:v>51.173900000000003</c:v>
                </c:pt>
                <c:pt idx="14477">
                  <c:v>51.177416666666666</c:v>
                </c:pt>
                <c:pt idx="14478">
                  <c:v>51.180933333333336</c:v>
                </c:pt>
                <c:pt idx="14479">
                  <c:v>51.184449999999998</c:v>
                </c:pt>
                <c:pt idx="14480">
                  <c:v>51.187966666666661</c:v>
                </c:pt>
                <c:pt idx="14481">
                  <c:v>51.191483333333331</c:v>
                </c:pt>
                <c:pt idx="14482">
                  <c:v>51.195</c:v>
                </c:pt>
                <c:pt idx="14483">
                  <c:v>51.19853333333333</c:v>
                </c:pt>
                <c:pt idx="14484">
                  <c:v>51.20206666666666</c:v>
                </c:pt>
                <c:pt idx="14485">
                  <c:v>51.205599999999997</c:v>
                </c:pt>
                <c:pt idx="14486">
                  <c:v>51.209133333333327</c:v>
                </c:pt>
                <c:pt idx="14487">
                  <c:v>51.212683333333331</c:v>
                </c:pt>
                <c:pt idx="14488">
                  <c:v>51.216233333333335</c:v>
                </c:pt>
                <c:pt idx="14489">
                  <c:v>51.219783333333332</c:v>
                </c:pt>
                <c:pt idx="14490">
                  <c:v>51.223316666666662</c:v>
                </c:pt>
                <c:pt idx="14491">
                  <c:v>51.226849999999999</c:v>
                </c:pt>
                <c:pt idx="14492">
                  <c:v>51.230383333333329</c:v>
                </c:pt>
                <c:pt idx="14493">
                  <c:v>51.233933333333333</c:v>
                </c:pt>
                <c:pt idx="14494">
                  <c:v>51.23748333333333</c:v>
                </c:pt>
                <c:pt idx="14495">
                  <c:v>51.241</c:v>
                </c:pt>
                <c:pt idx="14496">
                  <c:v>51.244516666666662</c:v>
                </c:pt>
                <c:pt idx="14497">
                  <c:v>51.248033333333332</c:v>
                </c:pt>
                <c:pt idx="14498">
                  <c:v>51.251549999999995</c:v>
                </c:pt>
                <c:pt idx="14499">
                  <c:v>51.255066666666671</c:v>
                </c:pt>
                <c:pt idx="14500">
                  <c:v>51.258583333333334</c:v>
                </c:pt>
                <c:pt idx="14501">
                  <c:v>51.262116666666664</c:v>
                </c:pt>
                <c:pt idx="14502">
                  <c:v>51.265633333333334</c:v>
                </c:pt>
                <c:pt idx="14503">
                  <c:v>51.269149999999996</c:v>
                </c:pt>
                <c:pt idx="14504">
                  <c:v>51.272666666666666</c:v>
                </c:pt>
                <c:pt idx="14505">
                  <c:v>51.276183333333329</c:v>
                </c:pt>
                <c:pt idx="14506">
                  <c:v>51.279700000000005</c:v>
                </c:pt>
                <c:pt idx="14507">
                  <c:v>51.283216666666668</c:v>
                </c:pt>
                <c:pt idx="14508">
                  <c:v>51.286733333333338</c:v>
                </c:pt>
                <c:pt idx="14509">
                  <c:v>51.290266666666668</c:v>
                </c:pt>
                <c:pt idx="14510">
                  <c:v>51.293800000000005</c:v>
                </c:pt>
                <c:pt idx="14511">
                  <c:v>51.297333333333334</c:v>
                </c:pt>
                <c:pt idx="14512">
                  <c:v>51.300866666666671</c:v>
                </c:pt>
                <c:pt idx="14513">
                  <c:v>51.304416666666661</c:v>
                </c:pt>
                <c:pt idx="14514">
                  <c:v>51.307966666666665</c:v>
                </c:pt>
                <c:pt idx="14515">
                  <c:v>51.311516666666662</c:v>
                </c:pt>
                <c:pt idx="14516">
                  <c:v>51.315049999999999</c:v>
                </c:pt>
                <c:pt idx="14517">
                  <c:v>51.318583333333329</c:v>
                </c:pt>
                <c:pt idx="14518">
                  <c:v>51.322116666666673</c:v>
                </c:pt>
                <c:pt idx="14519">
                  <c:v>51.325666666666663</c:v>
                </c:pt>
                <c:pt idx="14520">
                  <c:v>51.329216666666667</c:v>
                </c:pt>
                <c:pt idx="14521">
                  <c:v>51.33273333333333</c:v>
                </c:pt>
                <c:pt idx="14522">
                  <c:v>51.33625</c:v>
                </c:pt>
                <c:pt idx="14523">
                  <c:v>51.339766666666669</c:v>
                </c:pt>
                <c:pt idx="14524">
                  <c:v>51.343283333333339</c:v>
                </c:pt>
                <c:pt idx="14525">
                  <c:v>51.346800000000002</c:v>
                </c:pt>
                <c:pt idx="14526">
                  <c:v>51.350316666666664</c:v>
                </c:pt>
                <c:pt idx="14527">
                  <c:v>51.353850000000001</c:v>
                </c:pt>
                <c:pt idx="14528">
                  <c:v>51.357366666666664</c:v>
                </c:pt>
                <c:pt idx="14529">
                  <c:v>51.360883333333327</c:v>
                </c:pt>
                <c:pt idx="14530">
                  <c:v>51.364400000000003</c:v>
                </c:pt>
                <c:pt idx="14531">
                  <c:v>51.367916666666666</c:v>
                </c:pt>
                <c:pt idx="14532">
                  <c:v>51.371433333333336</c:v>
                </c:pt>
                <c:pt idx="14533">
                  <c:v>51.374949999999998</c:v>
                </c:pt>
                <c:pt idx="14534">
                  <c:v>51.378466666666668</c:v>
                </c:pt>
                <c:pt idx="14535">
                  <c:v>51.381999999999998</c:v>
                </c:pt>
                <c:pt idx="14536">
                  <c:v>51.385533333333335</c:v>
                </c:pt>
                <c:pt idx="14537">
                  <c:v>51.389066666666665</c:v>
                </c:pt>
                <c:pt idx="14538">
                  <c:v>51.392600000000002</c:v>
                </c:pt>
                <c:pt idx="14539">
                  <c:v>51.396149999999999</c:v>
                </c:pt>
                <c:pt idx="14540">
                  <c:v>51.399700000000003</c:v>
                </c:pt>
                <c:pt idx="14541">
                  <c:v>51.40325</c:v>
                </c:pt>
                <c:pt idx="14542">
                  <c:v>51.406783333333337</c:v>
                </c:pt>
                <c:pt idx="14543">
                  <c:v>51.410316666666667</c:v>
                </c:pt>
                <c:pt idx="14544">
                  <c:v>51.413850000000004</c:v>
                </c:pt>
                <c:pt idx="14545">
                  <c:v>51.417400000000001</c:v>
                </c:pt>
                <c:pt idx="14546">
                  <c:v>51.420949999999998</c:v>
                </c:pt>
                <c:pt idx="14547">
                  <c:v>51.424466666666667</c:v>
                </c:pt>
                <c:pt idx="14548">
                  <c:v>51.427983333333337</c:v>
                </c:pt>
                <c:pt idx="14549">
                  <c:v>51.4315</c:v>
                </c:pt>
                <c:pt idx="14550">
                  <c:v>51.435016666666669</c:v>
                </c:pt>
                <c:pt idx="14551">
                  <c:v>51.438533333333332</c:v>
                </c:pt>
                <c:pt idx="14552">
                  <c:v>51.442050000000002</c:v>
                </c:pt>
                <c:pt idx="14553">
                  <c:v>51.445583333333339</c:v>
                </c:pt>
                <c:pt idx="14554">
                  <c:v>51.449100000000001</c:v>
                </c:pt>
                <c:pt idx="14555">
                  <c:v>51.452616666666671</c:v>
                </c:pt>
                <c:pt idx="14556">
                  <c:v>51.456133333333334</c:v>
                </c:pt>
                <c:pt idx="14557">
                  <c:v>51.459650000000003</c:v>
                </c:pt>
                <c:pt idx="14558">
                  <c:v>51.463166666666666</c:v>
                </c:pt>
                <c:pt idx="14559">
                  <c:v>51.466683333333336</c:v>
                </c:pt>
                <c:pt idx="14560">
                  <c:v>51.470199999999998</c:v>
                </c:pt>
                <c:pt idx="14561">
                  <c:v>51.473733333333335</c:v>
                </c:pt>
                <c:pt idx="14562">
                  <c:v>51.477266666666665</c:v>
                </c:pt>
                <c:pt idx="14563">
                  <c:v>51.480800000000002</c:v>
                </c:pt>
                <c:pt idx="14564">
                  <c:v>51.484333333333332</c:v>
                </c:pt>
                <c:pt idx="14565">
                  <c:v>51.487883333333336</c:v>
                </c:pt>
                <c:pt idx="14566">
                  <c:v>51.491433333333333</c:v>
                </c:pt>
                <c:pt idx="14567">
                  <c:v>51.494983333333337</c:v>
                </c:pt>
                <c:pt idx="14568">
                  <c:v>51.498516666666667</c:v>
                </c:pt>
                <c:pt idx="14569">
                  <c:v>51.502050000000004</c:v>
                </c:pt>
                <c:pt idx="14570">
                  <c:v>51.505583333333334</c:v>
                </c:pt>
                <c:pt idx="14571">
                  <c:v>51.509133333333331</c:v>
                </c:pt>
                <c:pt idx="14572">
                  <c:v>51.512683333333335</c:v>
                </c:pt>
                <c:pt idx="14573">
                  <c:v>51.516200000000005</c:v>
                </c:pt>
                <c:pt idx="14574">
                  <c:v>51.519716666666667</c:v>
                </c:pt>
                <c:pt idx="14575">
                  <c:v>51.52323333333333</c:v>
                </c:pt>
                <c:pt idx="14576">
                  <c:v>51.52675</c:v>
                </c:pt>
                <c:pt idx="14577">
                  <c:v>51.530266666666662</c:v>
                </c:pt>
                <c:pt idx="14578">
                  <c:v>51.533783333333332</c:v>
                </c:pt>
                <c:pt idx="14579">
                  <c:v>51.537316666666669</c:v>
                </c:pt>
                <c:pt idx="14580">
                  <c:v>51.540833333333332</c:v>
                </c:pt>
                <c:pt idx="14581">
                  <c:v>51.544350000000001</c:v>
                </c:pt>
                <c:pt idx="14582">
                  <c:v>51.547866666666664</c:v>
                </c:pt>
                <c:pt idx="14583">
                  <c:v>51.551383333333334</c:v>
                </c:pt>
                <c:pt idx="14584">
                  <c:v>51.554899999999996</c:v>
                </c:pt>
                <c:pt idx="14585">
                  <c:v>51.558416666666666</c:v>
                </c:pt>
                <c:pt idx="14586">
                  <c:v>51.561933333333329</c:v>
                </c:pt>
                <c:pt idx="14587">
                  <c:v>51.565466666666666</c:v>
                </c:pt>
                <c:pt idx="14588">
                  <c:v>51.568999999999996</c:v>
                </c:pt>
                <c:pt idx="14589">
                  <c:v>51.572533333333332</c:v>
                </c:pt>
                <c:pt idx="14590">
                  <c:v>51.576066666666662</c:v>
                </c:pt>
                <c:pt idx="14591">
                  <c:v>51.579616666666666</c:v>
                </c:pt>
                <c:pt idx="14592">
                  <c:v>51.583166666666664</c:v>
                </c:pt>
                <c:pt idx="14593">
                  <c:v>51.586716666666668</c:v>
                </c:pt>
                <c:pt idx="14594">
                  <c:v>51.590249999999997</c:v>
                </c:pt>
                <c:pt idx="14595">
                  <c:v>51.593783333333334</c:v>
                </c:pt>
                <c:pt idx="14596">
                  <c:v>51.597316666666664</c:v>
                </c:pt>
                <c:pt idx="14597">
                  <c:v>51.600866666666668</c:v>
                </c:pt>
                <c:pt idx="14598">
                  <c:v>51.604416666666665</c:v>
                </c:pt>
                <c:pt idx="14599">
                  <c:v>51.607933333333335</c:v>
                </c:pt>
                <c:pt idx="14600">
                  <c:v>51.611449999999998</c:v>
                </c:pt>
                <c:pt idx="14601">
                  <c:v>51.614966666666668</c:v>
                </c:pt>
                <c:pt idx="14602">
                  <c:v>51.61848333333333</c:v>
                </c:pt>
                <c:pt idx="14603">
                  <c:v>51.622</c:v>
                </c:pt>
                <c:pt idx="14604">
                  <c:v>51.625516666666663</c:v>
                </c:pt>
                <c:pt idx="14605">
                  <c:v>51.629049999999999</c:v>
                </c:pt>
                <c:pt idx="14606">
                  <c:v>51.632566666666669</c:v>
                </c:pt>
                <c:pt idx="14607">
                  <c:v>51.636083333333332</c:v>
                </c:pt>
                <c:pt idx="14608">
                  <c:v>51.639600000000002</c:v>
                </c:pt>
                <c:pt idx="14609">
                  <c:v>51.643116666666664</c:v>
                </c:pt>
                <c:pt idx="14610">
                  <c:v>51.646633333333327</c:v>
                </c:pt>
                <c:pt idx="14611">
                  <c:v>51.650150000000004</c:v>
                </c:pt>
                <c:pt idx="14612">
                  <c:v>51.653666666666666</c:v>
                </c:pt>
                <c:pt idx="14613">
                  <c:v>51.657199999999996</c:v>
                </c:pt>
                <c:pt idx="14614">
                  <c:v>51.660733333333333</c:v>
                </c:pt>
                <c:pt idx="14615">
                  <c:v>51.66426666666667</c:v>
                </c:pt>
                <c:pt idx="14616">
                  <c:v>51.667800000000007</c:v>
                </c:pt>
                <c:pt idx="14617">
                  <c:v>51.671349999999997</c:v>
                </c:pt>
                <c:pt idx="14618">
                  <c:v>51.674900000000001</c:v>
                </c:pt>
                <c:pt idx="14619">
                  <c:v>51.678449999999998</c:v>
                </c:pt>
                <c:pt idx="14620">
                  <c:v>51.681983333333328</c:v>
                </c:pt>
                <c:pt idx="14621">
                  <c:v>51.685516666666665</c:v>
                </c:pt>
                <c:pt idx="14622">
                  <c:v>51.689049999999995</c:v>
                </c:pt>
                <c:pt idx="14623">
                  <c:v>51.692599999999999</c:v>
                </c:pt>
                <c:pt idx="14624">
                  <c:v>51.696149999999996</c:v>
                </c:pt>
                <c:pt idx="14625">
                  <c:v>51.699666666666666</c:v>
                </c:pt>
                <c:pt idx="14626">
                  <c:v>51.703183333333328</c:v>
                </c:pt>
                <c:pt idx="14627">
                  <c:v>51.706699999999998</c:v>
                </c:pt>
                <c:pt idx="14628">
                  <c:v>51.710216666666661</c:v>
                </c:pt>
                <c:pt idx="14629">
                  <c:v>51.713733333333337</c:v>
                </c:pt>
                <c:pt idx="14630">
                  <c:v>51.71725</c:v>
                </c:pt>
                <c:pt idx="14631">
                  <c:v>51.72078333333333</c:v>
                </c:pt>
                <c:pt idx="14632">
                  <c:v>51.724299999999999</c:v>
                </c:pt>
                <c:pt idx="14633">
                  <c:v>51.727816666666662</c:v>
                </c:pt>
                <c:pt idx="14634">
                  <c:v>51.731333333333332</c:v>
                </c:pt>
                <c:pt idx="14635">
                  <c:v>51.734850000000002</c:v>
                </c:pt>
                <c:pt idx="14636">
                  <c:v>51.738366666666671</c:v>
                </c:pt>
                <c:pt idx="14637">
                  <c:v>51.741883333333334</c:v>
                </c:pt>
                <c:pt idx="14638">
                  <c:v>51.745400000000004</c:v>
                </c:pt>
                <c:pt idx="14639">
                  <c:v>51.748933333333333</c:v>
                </c:pt>
                <c:pt idx="14640">
                  <c:v>51.75246666666667</c:v>
                </c:pt>
                <c:pt idx="14641">
                  <c:v>51.756</c:v>
                </c:pt>
                <c:pt idx="14642">
                  <c:v>51.759533333333337</c:v>
                </c:pt>
                <c:pt idx="14643">
                  <c:v>51.763083333333334</c:v>
                </c:pt>
                <c:pt idx="14644">
                  <c:v>51.766633333333331</c:v>
                </c:pt>
                <c:pt idx="14645">
                  <c:v>51.770183333333328</c:v>
                </c:pt>
                <c:pt idx="14646">
                  <c:v>51.773716666666665</c:v>
                </c:pt>
                <c:pt idx="14647">
                  <c:v>51.777250000000002</c:v>
                </c:pt>
                <c:pt idx="14648">
                  <c:v>51.780783333333339</c:v>
                </c:pt>
                <c:pt idx="14649">
                  <c:v>51.784333333333329</c:v>
                </c:pt>
                <c:pt idx="14650">
                  <c:v>51.787883333333333</c:v>
                </c:pt>
                <c:pt idx="14651">
                  <c:v>51.791399999999996</c:v>
                </c:pt>
                <c:pt idx="14652">
                  <c:v>51.794916666666673</c:v>
                </c:pt>
                <c:pt idx="14653">
                  <c:v>51.798433333333335</c:v>
                </c:pt>
                <c:pt idx="14654">
                  <c:v>51.801950000000005</c:v>
                </c:pt>
                <c:pt idx="14655">
                  <c:v>51.805466666666668</c:v>
                </c:pt>
                <c:pt idx="14656">
                  <c:v>51.808983333333337</c:v>
                </c:pt>
                <c:pt idx="14657">
                  <c:v>51.812516666666667</c:v>
                </c:pt>
                <c:pt idx="14658">
                  <c:v>51.81603333333333</c:v>
                </c:pt>
                <c:pt idx="14659">
                  <c:v>51.81955</c:v>
                </c:pt>
                <c:pt idx="14660">
                  <c:v>51.823066666666669</c:v>
                </c:pt>
                <c:pt idx="14661">
                  <c:v>51.826583333333332</c:v>
                </c:pt>
                <c:pt idx="14662">
                  <c:v>51.830100000000002</c:v>
                </c:pt>
                <c:pt idx="14663">
                  <c:v>51.833616666666664</c:v>
                </c:pt>
                <c:pt idx="14664">
                  <c:v>51.837133333333334</c:v>
                </c:pt>
                <c:pt idx="14665">
                  <c:v>51.840666666666671</c:v>
                </c:pt>
                <c:pt idx="14666">
                  <c:v>51.844200000000001</c:v>
                </c:pt>
                <c:pt idx="14667">
                  <c:v>51.847733333333331</c:v>
                </c:pt>
                <c:pt idx="14668">
                  <c:v>51.851266666666668</c:v>
                </c:pt>
                <c:pt idx="14669">
                  <c:v>51.854816666666672</c:v>
                </c:pt>
                <c:pt idx="14670">
                  <c:v>51.858366666666669</c:v>
                </c:pt>
                <c:pt idx="14671">
                  <c:v>51.861916666666666</c:v>
                </c:pt>
                <c:pt idx="14672">
                  <c:v>51.865450000000003</c:v>
                </c:pt>
                <c:pt idx="14673">
                  <c:v>51.868983333333333</c:v>
                </c:pt>
                <c:pt idx="14674">
                  <c:v>51.872516666666669</c:v>
                </c:pt>
                <c:pt idx="14675">
                  <c:v>51.876066666666667</c:v>
                </c:pt>
                <c:pt idx="14676">
                  <c:v>51.879616666666671</c:v>
                </c:pt>
                <c:pt idx="14677">
                  <c:v>51.883133333333333</c:v>
                </c:pt>
                <c:pt idx="14678">
                  <c:v>51.886650000000003</c:v>
                </c:pt>
                <c:pt idx="14679">
                  <c:v>51.890166666666666</c:v>
                </c:pt>
                <c:pt idx="14680">
                  <c:v>51.893683333333335</c:v>
                </c:pt>
                <c:pt idx="14681">
                  <c:v>51.897199999999998</c:v>
                </c:pt>
                <c:pt idx="14682">
                  <c:v>51.900716666666668</c:v>
                </c:pt>
                <c:pt idx="14683">
                  <c:v>51.904250000000005</c:v>
                </c:pt>
                <c:pt idx="14684">
                  <c:v>51.907766666666667</c:v>
                </c:pt>
                <c:pt idx="14685">
                  <c:v>51.911283333333337</c:v>
                </c:pt>
                <c:pt idx="14686">
                  <c:v>51.9148</c:v>
                </c:pt>
                <c:pt idx="14687">
                  <c:v>51.918316666666669</c:v>
                </c:pt>
                <c:pt idx="14688">
                  <c:v>51.921833333333332</c:v>
                </c:pt>
                <c:pt idx="14689">
                  <c:v>51.925350000000002</c:v>
                </c:pt>
                <c:pt idx="14690">
                  <c:v>51.928866666666664</c:v>
                </c:pt>
                <c:pt idx="14691">
                  <c:v>51.932400000000001</c:v>
                </c:pt>
                <c:pt idx="14692">
                  <c:v>51.935933333333331</c:v>
                </c:pt>
                <c:pt idx="14693">
                  <c:v>51.939466666666668</c:v>
                </c:pt>
                <c:pt idx="14694">
                  <c:v>51.942999999999998</c:v>
                </c:pt>
                <c:pt idx="14695">
                  <c:v>51.946550000000002</c:v>
                </c:pt>
                <c:pt idx="14696">
                  <c:v>51.950099999999999</c:v>
                </c:pt>
                <c:pt idx="14697">
                  <c:v>51.953650000000003</c:v>
                </c:pt>
                <c:pt idx="14698">
                  <c:v>51.957183333333333</c:v>
                </c:pt>
                <c:pt idx="14699">
                  <c:v>51.96071666666667</c:v>
                </c:pt>
                <c:pt idx="14700">
                  <c:v>51.96425</c:v>
                </c:pt>
                <c:pt idx="14701">
                  <c:v>51.967800000000004</c:v>
                </c:pt>
                <c:pt idx="14702">
                  <c:v>51.971350000000001</c:v>
                </c:pt>
                <c:pt idx="14703">
                  <c:v>51.974866666666671</c:v>
                </c:pt>
                <c:pt idx="14704">
                  <c:v>51.978383333333333</c:v>
                </c:pt>
                <c:pt idx="14705">
                  <c:v>51.981900000000003</c:v>
                </c:pt>
                <c:pt idx="14706">
                  <c:v>51.985416666666666</c:v>
                </c:pt>
                <c:pt idx="14707">
                  <c:v>51.988933333333328</c:v>
                </c:pt>
                <c:pt idx="14708">
                  <c:v>51.992449999999998</c:v>
                </c:pt>
                <c:pt idx="14709">
                  <c:v>51.995983333333335</c:v>
                </c:pt>
                <c:pt idx="14710">
                  <c:v>51.999499999999998</c:v>
                </c:pt>
                <c:pt idx="14711">
                  <c:v>52.003016666666667</c:v>
                </c:pt>
                <c:pt idx="14712">
                  <c:v>52.00653333333333</c:v>
                </c:pt>
                <c:pt idx="14713">
                  <c:v>52.01005</c:v>
                </c:pt>
                <c:pt idx="14714">
                  <c:v>52.013566666666662</c:v>
                </c:pt>
                <c:pt idx="14715">
                  <c:v>52.017083333333332</c:v>
                </c:pt>
                <c:pt idx="14716">
                  <c:v>52.020599999999995</c:v>
                </c:pt>
                <c:pt idx="14717">
                  <c:v>52.024133333333332</c:v>
                </c:pt>
                <c:pt idx="14718">
                  <c:v>52.027666666666661</c:v>
                </c:pt>
                <c:pt idx="14719">
                  <c:v>52.031199999999998</c:v>
                </c:pt>
                <c:pt idx="14720">
                  <c:v>52.034733333333328</c:v>
                </c:pt>
                <c:pt idx="14721">
                  <c:v>52.038283333333332</c:v>
                </c:pt>
                <c:pt idx="14722">
                  <c:v>52.041833333333336</c:v>
                </c:pt>
                <c:pt idx="14723">
                  <c:v>52.045383333333334</c:v>
                </c:pt>
                <c:pt idx="14724">
                  <c:v>52.048916666666663</c:v>
                </c:pt>
                <c:pt idx="14725">
                  <c:v>52.05245</c:v>
                </c:pt>
                <c:pt idx="14726">
                  <c:v>52.05598333333333</c:v>
                </c:pt>
                <c:pt idx="14727">
                  <c:v>52.059533333333334</c:v>
                </c:pt>
                <c:pt idx="14728">
                  <c:v>52.063083333333331</c:v>
                </c:pt>
                <c:pt idx="14729">
                  <c:v>52.066600000000001</c:v>
                </c:pt>
                <c:pt idx="14730">
                  <c:v>52.070116666666664</c:v>
                </c:pt>
                <c:pt idx="14731">
                  <c:v>52.073633333333333</c:v>
                </c:pt>
                <c:pt idx="14732">
                  <c:v>52.077149999999996</c:v>
                </c:pt>
                <c:pt idx="14733">
                  <c:v>52.080666666666666</c:v>
                </c:pt>
                <c:pt idx="14734">
                  <c:v>52.084183333333335</c:v>
                </c:pt>
                <c:pt idx="14735">
                  <c:v>52.087716666666665</c:v>
                </c:pt>
                <c:pt idx="14736">
                  <c:v>52.091233333333335</c:v>
                </c:pt>
                <c:pt idx="14737">
                  <c:v>52.094749999999998</c:v>
                </c:pt>
                <c:pt idx="14738">
                  <c:v>52.098266666666667</c:v>
                </c:pt>
                <c:pt idx="14739">
                  <c:v>52.10178333333333</c:v>
                </c:pt>
                <c:pt idx="14740">
                  <c:v>52.105300000000007</c:v>
                </c:pt>
                <c:pt idx="14741">
                  <c:v>52.108816666666669</c:v>
                </c:pt>
                <c:pt idx="14742">
                  <c:v>52.112333333333332</c:v>
                </c:pt>
                <c:pt idx="14743">
                  <c:v>52.115866666666669</c:v>
                </c:pt>
                <c:pt idx="14744">
                  <c:v>52.119400000000006</c:v>
                </c:pt>
                <c:pt idx="14745">
                  <c:v>52.122933333333336</c:v>
                </c:pt>
                <c:pt idx="14746">
                  <c:v>52.126466666666673</c:v>
                </c:pt>
                <c:pt idx="14747">
                  <c:v>52.130016666666663</c:v>
                </c:pt>
                <c:pt idx="14748">
                  <c:v>52.133566666666667</c:v>
                </c:pt>
                <c:pt idx="14749">
                  <c:v>52.137116666666664</c:v>
                </c:pt>
                <c:pt idx="14750">
                  <c:v>52.140650000000001</c:v>
                </c:pt>
                <c:pt idx="14751">
                  <c:v>52.144183333333331</c:v>
                </c:pt>
                <c:pt idx="14752">
                  <c:v>52.147716666666661</c:v>
                </c:pt>
                <c:pt idx="14753">
                  <c:v>52.151266666666665</c:v>
                </c:pt>
                <c:pt idx="14754">
                  <c:v>52.154816666666669</c:v>
                </c:pt>
                <c:pt idx="14755">
                  <c:v>52.158333333333331</c:v>
                </c:pt>
                <c:pt idx="14756">
                  <c:v>52.161849999999994</c:v>
                </c:pt>
                <c:pt idx="14757">
                  <c:v>52.165366666666664</c:v>
                </c:pt>
                <c:pt idx="14758">
                  <c:v>52.168883333333333</c:v>
                </c:pt>
                <c:pt idx="14759">
                  <c:v>52.172400000000003</c:v>
                </c:pt>
                <c:pt idx="14760">
                  <c:v>52.175916666666666</c:v>
                </c:pt>
                <c:pt idx="14761">
                  <c:v>52.179449999999996</c:v>
                </c:pt>
                <c:pt idx="14762">
                  <c:v>52.182966666666665</c:v>
                </c:pt>
                <c:pt idx="14763">
                  <c:v>52.186483333333328</c:v>
                </c:pt>
                <c:pt idx="14764">
                  <c:v>52.190000000000005</c:v>
                </c:pt>
                <c:pt idx="14765">
                  <c:v>52.193516666666667</c:v>
                </c:pt>
                <c:pt idx="14766">
                  <c:v>52.197033333333337</c:v>
                </c:pt>
                <c:pt idx="14767">
                  <c:v>52.20055</c:v>
                </c:pt>
                <c:pt idx="14768">
                  <c:v>52.20406666666667</c:v>
                </c:pt>
                <c:pt idx="14769">
                  <c:v>52.207599999999999</c:v>
                </c:pt>
                <c:pt idx="14770">
                  <c:v>52.211133333333336</c:v>
                </c:pt>
                <c:pt idx="14771">
                  <c:v>52.214666666666666</c:v>
                </c:pt>
                <c:pt idx="14772">
                  <c:v>52.218200000000003</c:v>
                </c:pt>
                <c:pt idx="14773">
                  <c:v>52.22175</c:v>
                </c:pt>
                <c:pt idx="14774">
                  <c:v>52.225299999999997</c:v>
                </c:pt>
                <c:pt idx="14775">
                  <c:v>52.228850000000001</c:v>
                </c:pt>
                <c:pt idx="14776">
                  <c:v>52.232383333333338</c:v>
                </c:pt>
                <c:pt idx="14777">
                  <c:v>52.235916666666668</c:v>
                </c:pt>
                <c:pt idx="14778">
                  <c:v>52.239450000000005</c:v>
                </c:pt>
                <c:pt idx="14779">
                  <c:v>52.243000000000002</c:v>
                </c:pt>
                <c:pt idx="14780">
                  <c:v>52.246549999999999</c:v>
                </c:pt>
                <c:pt idx="14781">
                  <c:v>52.250066666666662</c:v>
                </c:pt>
                <c:pt idx="14782">
                  <c:v>52.253583333333339</c:v>
                </c:pt>
                <c:pt idx="14783">
                  <c:v>52.257100000000001</c:v>
                </c:pt>
                <c:pt idx="14784">
                  <c:v>52.260616666666671</c:v>
                </c:pt>
                <c:pt idx="14785">
                  <c:v>52.264133333333334</c:v>
                </c:pt>
                <c:pt idx="14786">
                  <c:v>52.267650000000003</c:v>
                </c:pt>
                <c:pt idx="14787">
                  <c:v>52.271183333333333</c:v>
                </c:pt>
                <c:pt idx="14788">
                  <c:v>52.274700000000003</c:v>
                </c:pt>
                <c:pt idx="14789">
                  <c:v>52.278216666666673</c:v>
                </c:pt>
                <c:pt idx="14790">
                  <c:v>52.281733333333335</c:v>
                </c:pt>
                <c:pt idx="14791">
                  <c:v>52.285249999999998</c:v>
                </c:pt>
                <c:pt idx="14792">
                  <c:v>52.288766666666668</c:v>
                </c:pt>
                <c:pt idx="14793">
                  <c:v>52.29228333333333</c:v>
                </c:pt>
                <c:pt idx="14794">
                  <c:v>52.2958</c:v>
                </c:pt>
                <c:pt idx="14795">
                  <c:v>52.299333333333337</c:v>
                </c:pt>
                <c:pt idx="14796">
                  <c:v>52.302866666666667</c:v>
                </c:pt>
                <c:pt idx="14797">
                  <c:v>52.306400000000004</c:v>
                </c:pt>
                <c:pt idx="14798">
                  <c:v>52.309916666666666</c:v>
                </c:pt>
                <c:pt idx="14799">
                  <c:v>52.313449999999996</c:v>
                </c:pt>
                <c:pt idx="14800">
                  <c:v>52.316983333333333</c:v>
                </c:pt>
                <c:pt idx="14801">
                  <c:v>52.32051666666667</c:v>
                </c:pt>
                <c:pt idx="14802">
                  <c:v>52.324066666666667</c:v>
                </c:pt>
                <c:pt idx="14803">
                  <c:v>52.327616666666671</c:v>
                </c:pt>
                <c:pt idx="14804">
                  <c:v>52.331133333333334</c:v>
                </c:pt>
                <c:pt idx="14805">
                  <c:v>52.334650000000003</c:v>
                </c:pt>
                <c:pt idx="14806">
                  <c:v>52.338166666666666</c:v>
                </c:pt>
                <c:pt idx="14807">
                  <c:v>52.341683333333336</c:v>
                </c:pt>
                <c:pt idx="14808">
                  <c:v>52.345199999999998</c:v>
                </c:pt>
                <c:pt idx="14809">
                  <c:v>52.348716666666661</c:v>
                </c:pt>
                <c:pt idx="14810">
                  <c:v>52.352250000000005</c:v>
                </c:pt>
                <c:pt idx="14811">
                  <c:v>52.355766666666668</c:v>
                </c:pt>
                <c:pt idx="14812">
                  <c:v>52.35928333333333</c:v>
                </c:pt>
                <c:pt idx="14813">
                  <c:v>52.3628</c:v>
                </c:pt>
                <c:pt idx="14814">
                  <c:v>52.366316666666663</c:v>
                </c:pt>
                <c:pt idx="14815">
                  <c:v>52.369833333333332</c:v>
                </c:pt>
                <c:pt idx="14816">
                  <c:v>52.373349999999995</c:v>
                </c:pt>
                <c:pt idx="14817">
                  <c:v>52.376866666666665</c:v>
                </c:pt>
                <c:pt idx="14818">
                  <c:v>52.380400000000002</c:v>
                </c:pt>
                <c:pt idx="14819">
                  <c:v>52.383933333333331</c:v>
                </c:pt>
                <c:pt idx="14820">
                  <c:v>52.387466666666668</c:v>
                </c:pt>
                <c:pt idx="14821">
                  <c:v>52.390999999999998</c:v>
                </c:pt>
                <c:pt idx="14822">
                  <c:v>52.394549999999995</c:v>
                </c:pt>
                <c:pt idx="14823">
                  <c:v>52.398099999999999</c:v>
                </c:pt>
                <c:pt idx="14824">
                  <c:v>52.401650000000004</c:v>
                </c:pt>
                <c:pt idx="14825">
                  <c:v>52.405183333333333</c:v>
                </c:pt>
                <c:pt idx="14826">
                  <c:v>52.40871666666667</c:v>
                </c:pt>
                <c:pt idx="14827">
                  <c:v>52.41225</c:v>
                </c:pt>
                <c:pt idx="14828">
                  <c:v>52.415799999999997</c:v>
                </c:pt>
                <c:pt idx="14829">
                  <c:v>52.419350000000001</c:v>
                </c:pt>
                <c:pt idx="14830">
                  <c:v>52.422866666666664</c:v>
                </c:pt>
                <c:pt idx="14831">
                  <c:v>52.426383333333334</c:v>
                </c:pt>
                <c:pt idx="14832">
                  <c:v>52.429899999999996</c:v>
                </c:pt>
                <c:pt idx="14833">
                  <c:v>52.433416666666666</c:v>
                </c:pt>
                <c:pt idx="14834">
                  <c:v>52.436933333333329</c:v>
                </c:pt>
                <c:pt idx="14835">
                  <c:v>52.440450000000006</c:v>
                </c:pt>
                <c:pt idx="14836">
                  <c:v>52.443983333333335</c:v>
                </c:pt>
                <c:pt idx="14837">
                  <c:v>52.447499999999998</c:v>
                </c:pt>
                <c:pt idx="14838">
                  <c:v>52.451016666666668</c:v>
                </c:pt>
                <c:pt idx="14839">
                  <c:v>52.45453333333333</c:v>
                </c:pt>
                <c:pt idx="14840">
                  <c:v>52.45805</c:v>
                </c:pt>
                <c:pt idx="14841">
                  <c:v>52.461566666666663</c:v>
                </c:pt>
                <c:pt idx="14842">
                  <c:v>52.46508333333334</c:v>
                </c:pt>
                <c:pt idx="14843">
                  <c:v>52.468600000000002</c:v>
                </c:pt>
                <c:pt idx="14844">
                  <c:v>52.472133333333332</c:v>
                </c:pt>
                <c:pt idx="14845">
                  <c:v>52.475666666666669</c:v>
                </c:pt>
                <c:pt idx="14846">
                  <c:v>52.479199999999999</c:v>
                </c:pt>
                <c:pt idx="14847">
                  <c:v>52.482733333333336</c:v>
                </c:pt>
                <c:pt idx="14848">
                  <c:v>52.486283333333333</c:v>
                </c:pt>
                <c:pt idx="14849">
                  <c:v>52.48983333333333</c:v>
                </c:pt>
                <c:pt idx="14850">
                  <c:v>52.493383333333334</c:v>
                </c:pt>
                <c:pt idx="14851">
                  <c:v>52.496916666666671</c:v>
                </c:pt>
                <c:pt idx="14852">
                  <c:v>52.500450000000001</c:v>
                </c:pt>
                <c:pt idx="14853">
                  <c:v>52.503983333333331</c:v>
                </c:pt>
                <c:pt idx="14854">
                  <c:v>52.507533333333335</c:v>
                </c:pt>
                <c:pt idx="14855">
                  <c:v>52.511083333333332</c:v>
                </c:pt>
                <c:pt idx="14856">
                  <c:v>52.514600000000002</c:v>
                </c:pt>
                <c:pt idx="14857">
                  <c:v>52.518116666666664</c:v>
                </c:pt>
                <c:pt idx="14858">
                  <c:v>52.521633333333327</c:v>
                </c:pt>
                <c:pt idx="14859">
                  <c:v>52.525150000000004</c:v>
                </c:pt>
                <c:pt idx="14860">
                  <c:v>52.528666666666666</c:v>
                </c:pt>
                <c:pt idx="14861">
                  <c:v>52.532183333333336</c:v>
                </c:pt>
                <c:pt idx="14862">
                  <c:v>52.535716666666666</c:v>
                </c:pt>
                <c:pt idx="14863">
                  <c:v>52.539233333333328</c:v>
                </c:pt>
                <c:pt idx="14864">
                  <c:v>52.542749999999998</c:v>
                </c:pt>
                <c:pt idx="14865">
                  <c:v>52.546266666666661</c:v>
                </c:pt>
                <c:pt idx="14866">
                  <c:v>52.549783333333338</c:v>
                </c:pt>
                <c:pt idx="14867">
                  <c:v>52.5533</c:v>
                </c:pt>
                <c:pt idx="14868">
                  <c:v>52.55681666666667</c:v>
                </c:pt>
                <c:pt idx="14869">
                  <c:v>52.560333333333332</c:v>
                </c:pt>
                <c:pt idx="14870">
                  <c:v>52.563866666666662</c:v>
                </c:pt>
                <c:pt idx="14871">
                  <c:v>52.567399999999999</c:v>
                </c:pt>
                <c:pt idx="14872">
                  <c:v>52.570933333333329</c:v>
                </c:pt>
                <c:pt idx="14873">
                  <c:v>52.574466666666666</c:v>
                </c:pt>
                <c:pt idx="14874">
                  <c:v>52.57801666666667</c:v>
                </c:pt>
                <c:pt idx="14875">
                  <c:v>52.58156666666666</c:v>
                </c:pt>
                <c:pt idx="14876">
                  <c:v>52.585116666666664</c:v>
                </c:pt>
                <c:pt idx="14877">
                  <c:v>52.588650000000001</c:v>
                </c:pt>
                <c:pt idx="14878">
                  <c:v>52.592183333333331</c:v>
                </c:pt>
                <c:pt idx="14879">
                  <c:v>52.595716666666668</c:v>
                </c:pt>
                <c:pt idx="14880">
                  <c:v>52.599266666666672</c:v>
                </c:pt>
                <c:pt idx="14881">
                  <c:v>52.602816666666662</c:v>
                </c:pt>
                <c:pt idx="14882">
                  <c:v>52.606333333333332</c:v>
                </c:pt>
                <c:pt idx="14883">
                  <c:v>52.609850000000002</c:v>
                </c:pt>
                <c:pt idx="14884">
                  <c:v>52.613366666666671</c:v>
                </c:pt>
                <c:pt idx="14885">
                  <c:v>52.616883333333334</c:v>
                </c:pt>
                <c:pt idx="14886">
                  <c:v>52.620400000000004</c:v>
                </c:pt>
                <c:pt idx="14887">
                  <c:v>52.623916666666666</c:v>
                </c:pt>
                <c:pt idx="14888">
                  <c:v>52.627449999999996</c:v>
                </c:pt>
                <c:pt idx="14889">
                  <c:v>52.630966666666673</c:v>
                </c:pt>
                <c:pt idx="14890">
                  <c:v>52.634483333333336</c:v>
                </c:pt>
                <c:pt idx="14891">
                  <c:v>52.638000000000005</c:v>
                </c:pt>
                <c:pt idx="14892">
                  <c:v>52.641516666666668</c:v>
                </c:pt>
                <c:pt idx="14893">
                  <c:v>52.645033333333338</c:v>
                </c:pt>
                <c:pt idx="14894">
                  <c:v>52.64855</c:v>
                </c:pt>
                <c:pt idx="14895">
                  <c:v>52.652066666666663</c:v>
                </c:pt>
                <c:pt idx="14896">
                  <c:v>52.6556</c:v>
                </c:pt>
                <c:pt idx="14897">
                  <c:v>52.65913333333333</c:v>
                </c:pt>
                <c:pt idx="14898">
                  <c:v>52.662666666666674</c:v>
                </c:pt>
                <c:pt idx="14899">
                  <c:v>52.666200000000003</c:v>
                </c:pt>
                <c:pt idx="14900">
                  <c:v>52.669750000000001</c:v>
                </c:pt>
                <c:pt idx="14901">
                  <c:v>52.673300000000005</c:v>
                </c:pt>
                <c:pt idx="14902">
                  <c:v>52.676849999999995</c:v>
                </c:pt>
                <c:pt idx="14903">
                  <c:v>52.680383333333332</c:v>
                </c:pt>
                <c:pt idx="14904">
                  <c:v>52.683916666666661</c:v>
                </c:pt>
                <c:pt idx="14905">
                  <c:v>52.687449999999998</c:v>
                </c:pt>
                <c:pt idx="14906">
                  <c:v>52.691000000000003</c:v>
                </c:pt>
                <c:pt idx="14907">
                  <c:v>52.69455</c:v>
                </c:pt>
                <c:pt idx="14908">
                  <c:v>52.698066666666669</c:v>
                </c:pt>
                <c:pt idx="14909">
                  <c:v>52.701583333333332</c:v>
                </c:pt>
                <c:pt idx="14910">
                  <c:v>52.705100000000002</c:v>
                </c:pt>
                <c:pt idx="14911">
                  <c:v>52.708616666666664</c:v>
                </c:pt>
                <c:pt idx="14912">
                  <c:v>52.712133333333334</c:v>
                </c:pt>
                <c:pt idx="14913">
                  <c:v>52.715649999999997</c:v>
                </c:pt>
                <c:pt idx="14914">
                  <c:v>52.719183333333334</c:v>
                </c:pt>
                <c:pt idx="14915">
                  <c:v>52.722700000000003</c:v>
                </c:pt>
                <c:pt idx="14916">
                  <c:v>52.726216666666666</c:v>
                </c:pt>
                <c:pt idx="14917">
                  <c:v>52.729733333333336</c:v>
                </c:pt>
                <c:pt idx="14918">
                  <c:v>52.733249999999998</c:v>
                </c:pt>
                <c:pt idx="14919">
                  <c:v>52.736766666666668</c:v>
                </c:pt>
                <c:pt idx="14920">
                  <c:v>52.740283333333331</c:v>
                </c:pt>
                <c:pt idx="14921">
                  <c:v>52.7438</c:v>
                </c:pt>
                <c:pt idx="14922">
                  <c:v>52.747333333333337</c:v>
                </c:pt>
                <c:pt idx="14923">
                  <c:v>52.750866666666667</c:v>
                </c:pt>
                <c:pt idx="14924">
                  <c:v>52.754400000000004</c:v>
                </c:pt>
                <c:pt idx="14925">
                  <c:v>52.757933333333334</c:v>
                </c:pt>
                <c:pt idx="14926">
                  <c:v>52.761483333333331</c:v>
                </c:pt>
                <c:pt idx="14927">
                  <c:v>52.765033333333335</c:v>
                </c:pt>
                <c:pt idx="14928">
                  <c:v>52.768583333333332</c:v>
                </c:pt>
                <c:pt idx="14929">
                  <c:v>52.772116666666669</c:v>
                </c:pt>
                <c:pt idx="14930">
                  <c:v>52.775650000000006</c:v>
                </c:pt>
                <c:pt idx="14931">
                  <c:v>52.779183333333336</c:v>
                </c:pt>
                <c:pt idx="14932">
                  <c:v>52.782733333333333</c:v>
                </c:pt>
                <c:pt idx="14933">
                  <c:v>52.786283333333337</c:v>
                </c:pt>
                <c:pt idx="14934">
                  <c:v>52.7898</c:v>
                </c:pt>
                <c:pt idx="14935">
                  <c:v>52.793316666666669</c:v>
                </c:pt>
                <c:pt idx="14936">
                  <c:v>52.796833333333332</c:v>
                </c:pt>
                <c:pt idx="14937">
                  <c:v>52.800350000000002</c:v>
                </c:pt>
                <c:pt idx="14938">
                  <c:v>52.803866666666664</c:v>
                </c:pt>
                <c:pt idx="14939">
                  <c:v>52.807383333333334</c:v>
                </c:pt>
                <c:pt idx="14940">
                  <c:v>52.810916666666671</c:v>
                </c:pt>
                <c:pt idx="14941">
                  <c:v>52.814433333333334</c:v>
                </c:pt>
                <c:pt idx="14942">
                  <c:v>52.817950000000003</c:v>
                </c:pt>
                <c:pt idx="14943">
                  <c:v>52.821466666666666</c:v>
                </c:pt>
                <c:pt idx="14944">
                  <c:v>52.824983333333329</c:v>
                </c:pt>
                <c:pt idx="14945">
                  <c:v>52.828499999999998</c:v>
                </c:pt>
                <c:pt idx="14946">
                  <c:v>52.832016666666661</c:v>
                </c:pt>
                <c:pt idx="14947">
                  <c:v>52.835533333333338</c:v>
                </c:pt>
                <c:pt idx="14948">
                  <c:v>52.839066666666668</c:v>
                </c:pt>
                <c:pt idx="14949">
                  <c:v>52.842599999999997</c:v>
                </c:pt>
                <c:pt idx="14950">
                  <c:v>52.846133333333334</c:v>
                </c:pt>
                <c:pt idx="14951">
                  <c:v>52.849666666666664</c:v>
                </c:pt>
                <c:pt idx="14952">
                  <c:v>52.853216666666668</c:v>
                </c:pt>
                <c:pt idx="14953">
                  <c:v>52.856766666666665</c:v>
                </c:pt>
                <c:pt idx="14954">
                  <c:v>52.86031666666667</c:v>
                </c:pt>
                <c:pt idx="14955">
                  <c:v>52.863849999999999</c:v>
                </c:pt>
                <c:pt idx="14956">
                  <c:v>52.867383333333336</c:v>
                </c:pt>
                <c:pt idx="14957">
                  <c:v>52.870916666666666</c:v>
                </c:pt>
                <c:pt idx="14958">
                  <c:v>52.874466666666663</c:v>
                </c:pt>
                <c:pt idx="14959">
                  <c:v>52.878016666666667</c:v>
                </c:pt>
                <c:pt idx="14960">
                  <c:v>52.88153333333333</c:v>
                </c:pt>
                <c:pt idx="14961">
                  <c:v>52.88505</c:v>
                </c:pt>
                <c:pt idx="14962">
                  <c:v>52.888566666666662</c:v>
                </c:pt>
                <c:pt idx="14963">
                  <c:v>52.892083333333332</c:v>
                </c:pt>
                <c:pt idx="14964">
                  <c:v>52.895599999999995</c:v>
                </c:pt>
                <c:pt idx="14965">
                  <c:v>52.899116666666671</c:v>
                </c:pt>
                <c:pt idx="14966">
                  <c:v>52.902650000000001</c:v>
                </c:pt>
                <c:pt idx="14967">
                  <c:v>52.906166666666664</c:v>
                </c:pt>
                <c:pt idx="14968">
                  <c:v>52.909683333333334</c:v>
                </c:pt>
                <c:pt idx="14969">
                  <c:v>52.913199999999996</c:v>
                </c:pt>
                <c:pt idx="14970">
                  <c:v>52.916716666666666</c:v>
                </c:pt>
                <c:pt idx="14971">
                  <c:v>52.920233333333336</c:v>
                </c:pt>
                <c:pt idx="14972">
                  <c:v>52.923750000000005</c:v>
                </c:pt>
                <c:pt idx="14973">
                  <c:v>52.927266666666668</c:v>
                </c:pt>
                <c:pt idx="14974">
                  <c:v>52.930799999999998</c:v>
                </c:pt>
                <c:pt idx="14975">
                  <c:v>52.934333333333335</c:v>
                </c:pt>
                <c:pt idx="14976">
                  <c:v>52.937866666666665</c:v>
                </c:pt>
                <c:pt idx="14977">
                  <c:v>52.941400000000002</c:v>
                </c:pt>
                <c:pt idx="14978">
                  <c:v>52.944949999999999</c:v>
                </c:pt>
                <c:pt idx="14979">
                  <c:v>52.948499999999996</c:v>
                </c:pt>
                <c:pt idx="14980">
                  <c:v>52.95205</c:v>
                </c:pt>
                <c:pt idx="14981">
                  <c:v>52.955583333333337</c:v>
                </c:pt>
                <c:pt idx="14982">
                  <c:v>52.959116666666667</c:v>
                </c:pt>
                <c:pt idx="14983">
                  <c:v>52.962650000000004</c:v>
                </c:pt>
                <c:pt idx="14984">
                  <c:v>52.966200000000001</c:v>
                </c:pt>
                <c:pt idx="14985">
                  <c:v>52.969749999999998</c:v>
                </c:pt>
                <c:pt idx="14986">
                  <c:v>52.973266666666667</c:v>
                </c:pt>
                <c:pt idx="14987">
                  <c:v>52.97678333333333</c:v>
                </c:pt>
                <c:pt idx="14988">
                  <c:v>52.980300000000007</c:v>
                </c:pt>
                <c:pt idx="14989">
                  <c:v>52.983816666666669</c:v>
                </c:pt>
                <c:pt idx="14990">
                  <c:v>52.987333333333332</c:v>
                </c:pt>
                <c:pt idx="14991">
                  <c:v>52.990850000000002</c:v>
                </c:pt>
                <c:pt idx="14992">
                  <c:v>52.994383333333332</c:v>
                </c:pt>
                <c:pt idx="14993">
                  <c:v>52.997899999999994</c:v>
                </c:pt>
                <c:pt idx="14994">
                  <c:v>53.001416666666664</c:v>
                </c:pt>
                <c:pt idx="14995">
                  <c:v>53.004933333333334</c:v>
                </c:pt>
                <c:pt idx="14996">
                  <c:v>53.008450000000003</c:v>
                </c:pt>
                <c:pt idx="14997">
                  <c:v>53.011966666666666</c:v>
                </c:pt>
                <c:pt idx="14998">
                  <c:v>53.015483333333336</c:v>
                </c:pt>
                <c:pt idx="14999">
                  <c:v>53.018999999999998</c:v>
                </c:pt>
                <c:pt idx="15000">
                  <c:v>53.022533333333328</c:v>
                </c:pt>
                <c:pt idx="15001">
                  <c:v>53.026066666666665</c:v>
                </c:pt>
                <c:pt idx="15002">
                  <c:v>53.029599999999995</c:v>
                </c:pt>
                <c:pt idx="15003">
                  <c:v>53.033133333333332</c:v>
                </c:pt>
                <c:pt idx="15004">
                  <c:v>53.036683333333336</c:v>
                </c:pt>
                <c:pt idx="15005">
                  <c:v>53.04023333333334</c:v>
                </c:pt>
                <c:pt idx="15006">
                  <c:v>53.04378333333333</c:v>
                </c:pt>
                <c:pt idx="15007">
                  <c:v>53.047316666666667</c:v>
                </c:pt>
                <c:pt idx="15008">
                  <c:v>53.050849999999997</c:v>
                </c:pt>
                <c:pt idx="15009">
                  <c:v>53.054383333333334</c:v>
                </c:pt>
                <c:pt idx="15010">
                  <c:v>53.057933333333338</c:v>
                </c:pt>
                <c:pt idx="15011">
                  <c:v>53.061483333333328</c:v>
                </c:pt>
                <c:pt idx="15012">
                  <c:v>53.065000000000005</c:v>
                </c:pt>
                <c:pt idx="15013">
                  <c:v>53.068516666666667</c:v>
                </c:pt>
                <c:pt idx="15014">
                  <c:v>53.072033333333337</c:v>
                </c:pt>
                <c:pt idx="15015">
                  <c:v>53.07555</c:v>
                </c:pt>
                <c:pt idx="15016">
                  <c:v>53.07906666666667</c:v>
                </c:pt>
                <c:pt idx="15017">
                  <c:v>53.082583333333332</c:v>
                </c:pt>
                <c:pt idx="15018">
                  <c:v>53.086116666666662</c:v>
                </c:pt>
                <c:pt idx="15019">
                  <c:v>53.089633333333339</c:v>
                </c:pt>
                <c:pt idx="15020">
                  <c:v>53.093150000000001</c:v>
                </c:pt>
                <c:pt idx="15021">
                  <c:v>53.096666666666671</c:v>
                </c:pt>
                <c:pt idx="15022">
                  <c:v>53.100183333333334</c:v>
                </c:pt>
                <c:pt idx="15023">
                  <c:v>53.103700000000003</c:v>
                </c:pt>
                <c:pt idx="15024">
                  <c:v>53.107216666666666</c:v>
                </c:pt>
                <c:pt idx="15025">
                  <c:v>53.110733333333329</c:v>
                </c:pt>
                <c:pt idx="15026">
                  <c:v>53.114266666666673</c:v>
                </c:pt>
                <c:pt idx="15027">
                  <c:v>53.117800000000003</c:v>
                </c:pt>
                <c:pt idx="15028">
                  <c:v>53.12133333333334</c:v>
                </c:pt>
                <c:pt idx="15029">
                  <c:v>53.124866666666669</c:v>
                </c:pt>
                <c:pt idx="15030">
                  <c:v>53.128416666666666</c:v>
                </c:pt>
                <c:pt idx="15031">
                  <c:v>53.131966666666671</c:v>
                </c:pt>
                <c:pt idx="15032">
                  <c:v>53.135516666666668</c:v>
                </c:pt>
                <c:pt idx="15033">
                  <c:v>53.139049999999997</c:v>
                </c:pt>
                <c:pt idx="15034">
                  <c:v>53.142583333333327</c:v>
                </c:pt>
                <c:pt idx="15035">
                  <c:v>53.146116666666664</c:v>
                </c:pt>
                <c:pt idx="15036">
                  <c:v>53.149666666666668</c:v>
                </c:pt>
                <c:pt idx="15037">
                  <c:v>53.153216666666673</c:v>
                </c:pt>
                <c:pt idx="15038">
                  <c:v>53.156733333333335</c:v>
                </c:pt>
                <c:pt idx="15039">
                  <c:v>53.160249999999998</c:v>
                </c:pt>
                <c:pt idx="15040">
                  <c:v>53.163766666666668</c:v>
                </c:pt>
                <c:pt idx="15041">
                  <c:v>53.16728333333333</c:v>
                </c:pt>
                <c:pt idx="15042">
                  <c:v>53.1708</c:v>
                </c:pt>
                <c:pt idx="15043">
                  <c:v>53.174316666666662</c:v>
                </c:pt>
                <c:pt idx="15044">
                  <c:v>53.177849999999999</c:v>
                </c:pt>
                <c:pt idx="15045">
                  <c:v>53.181366666666669</c:v>
                </c:pt>
                <c:pt idx="15046">
                  <c:v>53.184883333333332</c:v>
                </c:pt>
                <c:pt idx="15047">
                  <c:v>53.188400000000001</c:v>
                </c:pt>
                <c:pt idx="15048">
                  <c:v>53.191916666666664</c:v>
                </c:pt>
                <c:pt idx="15049">
                  <c:v>53.195433333333334</c:v>
                </c:pt>
                <c:pt idx="15050">
                  <c:v>53.198949999999996</c:v>
                </c:pt>
                <c:pt idx="15051">
                  <c:v>53.202466666666666</c:v>
                </c:pt>
                <c:pt idx="15052">
                  <c:v>53.206000000000003</c:v>
                </c:pt>
                <c:pt idx="15053">
                  <c:v>53.209533333333333</c:v>
                </c:pt>
                <c:pt idx="15054">
                  <c:v>53.21306666666667</c:v>
                </c:pt>
                <c:pt idx="15055">
                  <c:v>53.2166</c:v>
                </c:pt>
                <c:pt idx="15056">
                  <c:v>53.220149999999997</c:v>
                </c:pt>
                <c:pt idx="15057">
                  <c:v>53.223700000000001</c:v>
                </c:pt>
                <c:pt idx="15058">
                  <c:v>53.227250000000005</c:v>
                </c:pt>
                <c:pt idx="15059">
                  <c:v>53.230783333333335</c:v>
                </c:pt>
                <c:pt idx="15060">
                  <c:v>53.234316666666672</c:v>
                </c:pt>
                <c:pt idx="15061">
                  <c:v>53.237850000000002</c:v>
                </c:pt>
                <c:pt idx="15062">
                  <c:v>53.241399999999999</c:v>
                </c:pt>
                <c:pt idx="15063">
                  <c:v>53.244950000000003</c:v>
                </c:pt>
                <c:pt idx="15064">
                  <c:v>53.248466666666666</c:v>
                </c:pt>
                <c:pt idx="15065">
                  <c:v>53.251983333333335</c:v>
                </c:pt>
                <c:pt idx="15066">
                  <c:v>53.255499999999998</c:v>
                </c:pt>
                <c:pt idx="15067">
                  <c:v>53.259016666666668</c:v>
                </c:pt>
                <c:pt idx="15068">
                  <c:v>53.26253333333333</c:v>
                </c:pt>
                <c:pt idx="15069">
                  <c:v>53.26605</c:v>
                </c:pt>
                <c:pt idx="15070">
                  <c:v>53.269583333333337</c:v>
                </c:pt>
                <c:pt idx="15071">
                  <c:v>53.273099999999999</c:v>
                </c:pt>
                <c:pt idx="15072">
                  <c:v>53.276616666666669</c:v>
                </c:pt>
                <c:pt idx="15073">
                  <c:v>53.280133333333332</c:v>
                </c:pt>
                <c:pt idx="15074">
                  <c:v>53.283649999999994</c:v>
                </c:pt>
                <c:pt idx="15075">
                  <c:v>53.287166666666664</c:v>
                </c:pt>
                <c:pt idx="15076">
                  <c:v>53.290683333333327</c:v>
                </c:pt>
                <c:pt idx="15077">
                  <c:v>53.294200000000004</c:v>
                </c:pt>
                <c:pt idx="15078">
                  <c:v>53.297733333333333</c:v>
                </c:pt>
                <c:pt idx="15079">
                  <c:v>53.30126666666667</c:v>
                </c:pt>
                <c:pt idx="15080">
                  <c:v>53.3048</c:v>
                </c:pt>
                <c:pt idx="15081">
                  <c:v>53.30833333333333</c:v>
                </c:pt>
                <c:pt idx="15082">
                  <c:v>53.311883333333334</c:v>
                </c:pt>
                <c:pt idx="15083">
                  <c:v>53.315433333333331</c:v>
                </c:pt>
                <c:pt idx="15084">
                  <c:v>53.318983333333335</c:v>
                </c:pt>
                <c:pt idx="15085">
                  <c:v>53.322516666666665</c:v>
                </c:pt>
                <c:pt idx="15086">
                  <c:v>53.326050000000002</c:v>
                </c:pt>
                <c:pt idx="15087">
                  <c:v>53.329583333333332</c:v>
                </c:pt>
                <c:pt idx="15088">
                  <c:v>53.333133333333329</c:v>
                </c:pt>
                <c:pt idx="15089">
                  <c:v>53.336683333333333</c:v>
                </c:pt>
                <c:pt idx="15090">
                  <c:v>53.340199999999996</c:v>
                </c:pt>
                <c:pt idx="15091">
                  <c:v>53.343716666666666</c:v>
                </c:pt>
                <c:pt idx="15092">
                  <c:v>53.347233333333328</c:v>
                </c:pt>
                <c:pt idx="15093">
                  <c:v>53.350749999999998</c:v>
                </c:pt>
                <c:pt idx="15094">
                  <c:v>53.354266666666668</c:v>
                </c:pt>
                <c:pt idx="15095">
                  <c:v>53.357783333333337</c:v>
                </c:pt>
                <c:pt idx="15096">
                  <c:v>53.361316666666667</c:v>
                </c:pt>
                <c:pt idx="15097">
                  <c:v>53.36483333333333</c:v>
                </c:pt>
                <c:pt idx="15098">
                  <c:v>53.36835</c:v>
                </c:pt>
                <c:pt idx="15099">
                  <c:v>53.371866666666662</c:v>
                </c:pt>
                <c:pt idx="15100">
                  <c:v>53.375383333333339</c:v>
                </c:pt>
                <c:pt idx="15101">
                  <c:v>53.378900000000002</c:v>
                </c:pt>
                <c:pt idx="15102">
                  <c:v>53.382416666666671</c:v>
                </c:pt>
                <c:pt idx="15103">
                  <c:v>53.385933333333334</c:v>
                </c:pt>
                <c:pt idx="15104">
                  <c:v>53.389466666666664</c:v>
                </c:pt>
                <c:pt idx="15105">
                  <c:v>53.393000000000001</c:v>
                </c:pt>
                <c:pt idx="15106">
                  <c:v>53.396533333333331</c:v>
                </c:pt>
                <c:pt idx="15107">
                  <c:v>53.400066666666667</c:v>
                </c:pt>
                <c:pt idx="15108">
                  <c:v>53.403616666666672</c:v>
                </c:pt>
                <c:pt idx="15109">
                  <c:v>53.407166666666662</c:v>
                </c:pt>
                <c:pt idx="15110">
                  <c:v>53.410716666666666</c:v>
                </c:pt>
                <c:pt idx="15111">
                  <c:v>53.414250000000003</c:v>
                </c:pt>
                <c:pt idx="15112">
                  <c:v>53.417783333333333</c:v>
                </c:pt>
                <c:pt idx="15113">
                  <c:v>53.421316666666669</c:v>
                </c:pt>
                <c:pt idx="15114">
                  <c:v>53.424866666666667</c:v>
                </c:pt>
                <c:pt idx="15115">
                  <c:v>53.428416666666664</c:v>
                </c:pt>
                <c:pt idx="15116">
                  <c:v>53.431933333333333</c:v>
                </c:pt>
                <c:pt idx="15117">
                  <c:v>53.435449999999996</c:v>
                </c:pt>
                <c:pt idx="15118">
                  <c:v>53.438966666666673</c:v>
                </c:pt>
                <c:pt idx="15119">
                  <c:v>53.442483333333335</c:v>
                </c:pt>
                <c:pt idx="15120">
                  <c:v>53.446000000000005</c:v>
                </c:pt>
                <c:pt idx="15121">
                  <c:v>53.449516666666668</c:v>
                </c:pt>
                <c:pt idx="15122">
                  <c:v>53.453049999999998</c:v>
                </c:pt>
                <c:pt idx="15123">
                  <c:v>53.45656666666666</c:v>
                </c:pt>
                <c:pt idx="15124">
                  <c:v>53.460083333333337</c:v>
                </c:pt>
                <c:pt idx="15125">
                  <c:v>53.4636</c:v>
                </c:pt>
                <c:pt idx="15126">
                  <c:v>53.467116666666669</c:v>
                </c:pt>
                <c:pt idx="15127">
                  <c:v>53.470633333333332</c:v>
                </c:pt>
                <c:pt idx="15128">
                  <c:v>53.474150000000002</c:v>
                </c:pt>
                <c:pt idx="15129">
                  <c:v>53.477666666666664</c:v>
                </c:pt>
                <c:pt idx="15130">
                  <c:v>53.481199999999994</c:v>
                </c:pt>
                <c:pt idx="15131">
                  <c:v>53.484733333333331</c:v>
                </c:pt>
                <c:pt idx="15132">
                  <c:v>53.488266666666661</c:v>
                </c:pt>
                <c:pt idx="15133">
                  <c:v>53.491799999999998</c:v>
                </c:pt>
                <c:pt idx="15134">
                  <c:v>53.495350000000002</c:v>
                </c:pt>
                <c:pt idx="15135">
                  <c:v>53.498900000000006</c:v>
                </c:pt>
                <c:pt idx="15136">
                  <c:v>53.502449999999996</c:v>
                </c:pt>
                <c:pt idx="15137">
                  <c:v>53.505983333333333</c:v>
                </c:pt>
                <c:pt idx="15138">
                  <c:v>53.509516666666663</c:v>
                </c:pt>
                <c:pt idx="15139">
                  <c:v>53.51305</c:v>
                </c:pt>
                <c:pt idx="15140">
                  <c:v>53.516600000000004</c:v>
                </c:pt>
                <c:pt idx="15141">
                  <c:v>53.520149999999994</c:v>
                </c:pt>
                <c:pt idx="15142">
                  <c:v>53.523666666666671</c:v>
                </c:pt>
                <c:pt idx="15143">
                  <c:v>53.527183333333333</c:v>
                </c:pt>
                <c:pt idx="15144">
                  <c:v>53.530700000000003</c:v>
                </c:pt>
                <c:pt idx="15145">
                  <c:v>53.534216666666666</c:v>
                </c:pt>
                <c:pt idx="15146">
                  <c:v>53.537733333333335</c:v>
                </c:pt>
                <c:pt idx="15147">
                  <c:v>53.541249999999998</c:v>
                </c:pt>
                <c:pt idx="15148">
                  <c:v>53.544783333333335</c:v>
                </c:pt>
                <c:pt idx="15149">
                  <c:v>53.548300000000005</c:v>
                </c:pt>
                <c:pt idx="15150">
                  <c:v>53.551816666666667</c:v>
                </c:pt>
                <c:pt idx="15151">
                  <c:v>53.555333333333337</c:v>
                </c:pt>
                <c:pt idx="15152">
                  <c:v>53.55885</c:v>
                </c:pt>
                <c:pt idx="15153">
                  <c:v>53.562366666666669</c:v>
                </c:pt>
                <c:pt idx="15154">
                  <c:v>53.565883333333332</c:v>
                </c:pt>
                <c:pt idx="15155">
                  <c:v>53.569400000000002</c:v>
                </c:pt>
                <c:pt idx="15156">
                  <c:v>53.572933333333339</c:v>
                </c:pt>
                <c:pt idx="15157">
                  <c:v>53.576466666666668</c:v>
                </c:pt>
                <c:pt idx="15158">
                  <c:v>53.580000000000005</c:v>
                </c:pt>
                <c:pt idx="15159">
                  <c:v>53.583533333333335</c:v>
                </c:pt>
                <c:pt idx="15160">
                  <c:v>53.587083333333332</c:v>
                </c:pt>
                <c:pt idx="15161">
                  <c:v>53.590633333333336</c:v>
                </c:pt>
                <c:pt idx="15162">
                  <c:v>53.594183333333334</c:v>
                </c:pt>
                <c:pt idx="15163">
                  <c:v>53.597716666666663</c:v>
                </c:pt>
                <c:pt idx="15164">
                  <c:v>53.60125</c:v>
                </c:pt>
                <c:pt idx="15165">
                  <c:v>53.60478333333333</c:v>
                </c:pt>
                <c:pt idx="15166">
                  <c:v>53.608333333333334</c:v>
                </c:pt>
                <c:pt idx="15167">
                  <c:v>53.611883333333338</c:v>
                </c:pt>
                <c:pt idx="15168">
                  <c:v>53.615400000000001</c:v>
                </c:pt>
                <c:pt idx="15169">
                  <c:v>53.618916666666671</c:v>
                </c:pt>
                <c:pt idx="15170">
                  <c:v>53.622433333333333</c:v>
                </c:pt>
                <c:pt idx="15171">
                  <c:v>53.625949999999996</c:v>
                </c:pt>
                <c:pt idx="15172">
                  <c:v>53.629466666666666</c:v>
                </c:pt>
                <c:pt idx="15173">
                  <c:v>53.632983333333328</c:v>
                </c:pt>
                <c:pt idx="15174">
                  <c:v>53.636516666666665</c:v>
                </c:pt>
                <c:pt idx="15175">
                  <c:v>53.640033333333335</c:v>
                </c:pt>
                <c:pt idx="15176">
                  <c:v>53.643549999999998</c:v>
                </c:pt>
                <c:pt idx="15177">
                  <c:v>53.647066666666667</c:v>
                </c:pt>
                <c:pt idx="15178">
                  <c:v>53.65058333333333</c:v>
                </c:pt>
                <c:pt idx="15179">
                  <c:v>53.6541</c:v>
                </c:pt>
                <c:pt idx="15180">
                  <c:v>53.657616666666662</c:v>
                </c:pt>
                <c:pt idx="15181">
                  <c:v>53.661133333333332</c:v>
                </c:pt>
                <c:pt idx="15182">
                  <c:v>53.664666666666669</c:v>
                </c:pt>
                <c:pt idx="15183">
                  <c:v>53.668199999999999</c:v>
                </c:pt>
                <c:pt idx="15184">
                  <c:v>53.671733333333336</c:v>
                </c:pt>
                <c:pt idx="15185">
                  <c:v>53.675266666666666</c:v>
                </c:pt>
                <c:pt idx="15186">
                  <c:v>53.678816666666663</c:v>
                </c:pt>
                <c:pt idx="15187">
                  <c:v>53.682366666666667</c:v>
                </c:pt>
                <c:pt idx="15188">
                  <c:v>53.685916666666671</c:v>
                </c:pt>
                <c:pt idx="15189">
                  <c:v>53.689450000000001</c:v>
                </c:pt>
                <c:pt idx="15190">
                  <c:v>53.692983333333338</c:v>
                </c:pt>
                <c:pt idx="15191">
                  <c:v>53.696516666666668</c:v>
                </c:pt>
                <c:pt idx="15192">
                  <c:v>53.700066666666665</c:v>
                </c:pt>
                <c:pt idx="15193">
                  <c:v>53.703616666666669</c:v>
                </c:pt>
                <c:pt idx="15194">
                  <c:v>53.707133333333331</c:v>
                </c:pt>
                <c:pt idx="15195">
                  <c:v>53.710650000000001</c:v>
                </c:pt>
                <c:pt idx="15196">
                  <c:v>53.714166666666664</c:v>
                </c:pt>
                <c:pt idx="15197">
                  <c:v>53.717683333333333</c:v>
                </c:pt>
                <c:pt idx="15198">
                  <c:v>53.721199999999996</c:v>
                </c:pt>
                <c:pt idx="15199">
                  <c:v>53.724716666666673</c:v>
                </c:pt>
                <c:pt idx="15200">
                  <c:v>53.728250000000003</c:v>
                </c:pt>
                <c:pt idx="15201">
                  <c:v>53.731766666666665</c:v>
                </c:pt>
                <c:pt idx="15202">
                  <c:v>53.735283333333335</c:v>
                </c:pt>
                <c:pt idx="15203">
                  <c:v>53.738799999999998</c:v>
                </c:pt>
                <c:pt idx="15204">
                  <c:v>53.742316666666667</c:v>
                </c:pt>
                <c:pt idx="15205">
                  <c:v>53.74583333333333</c:v>
                </c:pt>
                <c:pt idx="15206">
                  <c:v>53.74935</c:v>
                </c:pt>
                <c:pt idx="15207">
                  <c:v>53.752866666666669</c:v>
                </c:pt>
                <c:pt idx="15208">
                  <c:v>53.756399999999999</c:v>
                </c:pt>
                <c:pt idx="15209">
                  <c:v>53.759933333333336</c:v>
                </c:pt>
                <c:pt idx="15210">
                  <c:v>53.763466666666666</c:v>
                </c:pt>
                <c:pt idx="15211">
                  <c:v>53.767000000000003</c:v>
                </c:pt>
                <c:pt idx="15212">
                  <c:v>53.77055</c:v>
                </c:pt>
                <c:pt idx="15213">
                  <c:v>53.774099999999997</c:v>
                </c:pt>
                <c:pt idx="15214">
                  <c:v>53.777650000000001</c:v>
                </c:pt>
                <c:pt idx="15215">
                  <c:v>53.781183333333338</c:v>
                </c:pt>
                <c:pt idx="15216">
                  <c:v>53.784716666666668</c:v>
                </c:pt>
                <c:pt idx="15217">
                  <c:v>53.788249999999998</c:v>
                </c:pt>
                <c:pt idx="15218">
                  <c:v>53.791799999999995</c:v>
                </c:pt>
                <c:pt idx="15219">
                  <c:v>53.795349999999999</c:v>
                </c:pt>
                <c:pt idx="15220">
                  <c:v>53.798866666666662</c:v>
                </c:pt>
                <c:pt idx="15221">
                  <c:v>53.802383333333331</c:v>
                </c:pt>
                <c:pt idx="15222">
                  <c:v>53.805899999999994</c:v>
                </c:pt>
                <c:pt idx="15223">
                  <c:v>53.809416666666671</c:v>
                </c:pt>
                <c:pt idx="15224">
                  <c:v>53.812933333333334</c:v>
                </c:pt>
                <c:pt idx="15225">
                  <c:v>53.816450000000003</c:v>
                </c:pt>
                <c:pt idx="15226">
                  <c:v>53.819983333333333</c:v>
                </c:pt>
                <c:pt idx="15227">
                  <c:v>53.823499999999996</c:v>
                </c:pt>
                <c:pt idx="15228">
                  <c:v>53.827016666666665</c:v>
                </c:pt>
                <c:pt idx="15229">
                  <c:v>53.830533333333328</c:v>
                </c:pt>
                <c:pt idx="15230">
                  <c:v>53.834050000000005</c:v>
                </c:pt>
                <c:pt idx="15231">
                  <c:v>53.837566666666667</c:v>
                </c:pt>
                <c:pt idx="15232">
                  <c:v>53.841083333333337</c:v>
                </c:pt>
                <c:pt idx="15233">
                  <c:v>53.8446</c:v>
                </c:pt>
                <c:pt idx="15234">
                  <c:v>53.84813333333333</c:v>
                </c:pt>
                <c:pt idx="15235">
                  <c:v>53.851666666666667</c:v>
                </c:pt>
                <c:pt idx="15236">
                  <c:v>53.855199999999996</c:v>
                </c:pt>
                <c:pt idx="15237">
                  <c:v>53.858733333333333</c:v>
                </c:pt>
                <c:pt idx="15238">
                  <c:v>53.862283333333338</c:v>
                </c:pt>
                <c:pt idx="15239">
                  <c:v>53.865833333333327</c:v>
                </c:pt>
                <c:pt idx="15240">
                  <c:v>53.869383333333332</c:v>
                </c:pt>
                <c:pt idx="15241">
                  <c:v>53.872916666666669</c:v>
                </c:pt>
                <c:pt idx="15242">
                  <c:v>53.876449999999998</c:v>
                </c:pt>
                <c:pt idx="15243">
                  <c:v>53.879983333333335</c:v>
                </c:pt>
                <c:pt idx="15244">
                  <c:v>53.883533333333339</c:v>
                </c:pt>
                <c:pt idx="15245">
                  <c:v>53.887083333333329</c:v>
                </c:pt>
                <c:pt idx="15246">
                  <c:v>53.890599999999999</c:v>
                </c:pt>
                <c:pt idx="15247">
                  <c:v>53.894116666666669</c:v>
                </c:pt>
                <c:pt idx="15248">
                  <c:v>53.897633333333339</c:v>
                </c:pt>
                <c:pt idx="15249">
                  <c:v>53.901150000000001</c:v>
                </c:pt>
                <c:pt idx="15250">
                  <c:v>53.904666666666671</c:v>
                </c:pt>
                <c:pt idx="15251">
                  <c:v>53.908183333333334</c:v>
                </c:pt>
                <c:pt idx="15252">
                  <c:v>53.911716666666663</c:v>
                </c:pt>
                <c:pt idx="15253">
                  <c:v>53.91523333333334</c:v>
                </c:pt>
                <c:pt idx="15254">
                  <c:v>53.918750000000003</c:v>
                </c:pt>
                <c:pt idx="15255">
                  <c:v>53.922266666666665</c:v>
                </c:pt>
                <c:pt idx="15256">
                  <c:v>53.925783333333335</c:v>
                </c:pt>
                <c:pt idx="15257">
                  <c:v>53.929299999999998</c:v>
                </c:pt>
                <c:pt idx="15258">
                  <c:v>53.932816666666668</c:v>
                </c:pt>
                <c:pt idx="15259">
                  <c:v>53.93633333333333</c:v>
                </c:pt>
                <c:pt idx="15260">
                  <c:v>53.939866666666667</c:v>
                </c:pt>
                <c:pt idx="15261">
                  <c:v>53.943399999999997</c:v>
                </c:pt>
                <c:pt idx="15262">
                  <c:v>53.946933333333327</c:v>
                </c:pt>
                <c:pt idx="15263">
                  <c:v>53.950466666666664</c:v>
                </c:pt>
                <c:pt idx="15264">
                  <c:v>53.954016666666668</c:v>
                </c:pt>
                <c:pt idx="15265">
                  <c:v>53.957566666666672</c:v>
                </c:pt>
                <c:pt idx="15266">
                  <c:v>53.961116666666662</c:v>
                </c:pt>
                <c:pt idx="15267">
                  <c:v>53.964649999999999</c:v>
                </c:pt>
                <c:pt idx="15268">
                  <c:v>53.968183333333329</c:v>
                </c:pt>
                <c:pt idx="15269">
                  <c:v>53.971716666666666</c:v>
                </c:pt>
                <c:pt idx="15270">
                  <c:v>53.97526666666667</c:v>
                </c:pt>
                <c:pt idx="15271">
                  <c:v>53.978766666666665</c:v>
                </c:pt>
                <c:pt idx="15272">
                  <c:v>53.982283333333335</c:v>
                </c:pt>
                <c:pt idx="15273">
                  <c:v>53.985800000000005</c:v>
                </c:pt>
                <c:pt idx="15274">
                  <c:v>53.989316666666667</c:v>
                </c:pt>
                <c:pt idx="15275">
                  <c:v>53.992833333333337</c:v>
                </c:pt>
                <c:pt idx="15276">
                  <c:v>53.99635</c:v>
                </c:pt>
                <c:pt idx="15277">
                  <c:v>53.999866666666669</c:v>
                </c:pt>
                <c:pt idx="15278">
                  <c:v>54.003383333333332</c:v>
                </c:pt>
                <c:pt idx="15279">
                  <c:v>54.006900000000002</c:v>
                </c:pt>
                <c:pt idx="15280">
                  <c:v>54.010433333333339</c:v>
                </c:pt>
                <c:pt idx="15281">
                  <c:v>54.013950000000001</c:v>
                </c:pt>
                <c:pt idx="15282">
                  <c:v>54.017466666666664</c:v>
                </c:pt>
                <c:pt idx="15283">
                  <c:v>54.020983333333334</c:v>
                </c:pt>
                <c:pt idx="15284">
                  <c:v>54.024499999999996</c:v>
                </c:pt>
                <c:pt idx="15285">
                  <c:v>54.02805</c:v>
                </c:pt>
                <c:pt idx="15286">
                  <c:v>54.031600000000005</c:v>
                </c:pt>
                <c:pt idx="15287">
                  <c:v>54.035133333333334</c:v>
                </c:pt>
                <c:pt idx="15288">
                  <c:v>54.038666666666671</c:v>
                </c:pt>
                <c:pt idx="15289">
                  <c:v>54.042200000000001</c:v>
                </c:pt>
                <c:pt idx="15290">
                  <c:v>54.045749999999998</c:v>
                </c:pt>
                <c:pt idx="15291">
                  <c:v>54.049300000000002</c:v>
                </c:pt>
                <c:pt idx="15292">
                  <c:v>54.052849999999999</c:v>
                </c:pt>
                <c:pt idx="15293">
                  <c:v>54.056383333333329</c:v>
                </c:pt>
                <c:pt idx="15294">
                  <c:v>54.059916666666666</c:v>
                </c:pt>
                <c:pt idx="15295">
                  <c:v>54.063449999999996</c:v>
                </c:pt>
                <c:pt idx="15296">
                  <c:v>54.067</c:v>
                </c:pt>
                <c:pt idx="15297">
                  <c:v>54.070550000000004</c:v>
                </c:pt>
                <c:pt idx="15298">
                  <c:v>54.074066666666667</c:v>
                </c:pt>
                <c:pt idx="15299">
                  <c:v>54.077583333333337</c:v>
                </c:pt>
                <c:pt idx="15300">
                  <c:v>54.081099999999999</c:v>
                </c:pt>
                <c:pt idx="15301">
                  <c:v>54.084616666666669</c:v>
                </c:pt>
                <c:pt idx="15302">
                  <c:v>54.088133333333332</c:v>
                </c:pt>
                <c:pt idx="15303">
                  <c:v>54.091649999999994</c:v>
                </c:pt>
                <c:pt idx="15304">
                  <c:v>54.095183333333331</c:v>
                </c:pt>
                <c:pt idx="15305">
                  <c:v>54.098700000000001</c:v>
                </c:pt>
                <c:pt idx="15306">
                  <c:v>54.102216666666664</c:v>
                </c:pt>
                <c:pt idx="15307">
                  <c:v>54.105733333333333</c:v>
                </c:pt>
                <c:pt idx="15308">
                  <c:v>54.109249999999996</c:v>
                </c:pt>
                <c:pt idx="15309">
                  <c:v>54.112766666666666</c:v>
                </c:pt>
                <c:pt idx="15310">
                  <c:v>54.116283333333328</c:v>
                </c:pt>
                <c:pt idx="15311">
                  <c:v>54.119800000000005</c:v>
                </c:pt>
                <c:pt idx="15312">
                  <c:v>54.123333333333335</c:v>
                </c:pt>
                <c:pt idx="15313">
                  <c:v>54.126866666666665</c:v>
                </c:pt>
                <c:pt idx="15314">
                  <c:v>54.130400000000002</c:v>
                </c:pt>
                <c:pt idx="15315">
                  <c:v>54.133933333333331</c:v>
                </c:pt>
                <c:pt idx="15316">
                  <c:v>54.137483333333329</c:v>
                </c:pt>
                <c:pt idx="15317">
                  <c:v>54.141033333333333</c:v>
                </c:pt>
                <c:pt idx="15318">
                  <c:v>54.144583333333337</c:v>
                </c:pt>
                <c:pt idx="15319">
                  <c:v>54.148116666666667</c:v>
                </c:pt>
                <c:pt idx="15320">
                  <c:v>54.151650000000004</c:v>
                </c:pt>
                <c:pt idx="15321">
                  <c:v>54.155183333333333</c:v>
                </c:pt>
                <c:pt idx="15322">
                  <c:v>54.158733333333331</c:v>
                </c:pt>
                <c:pt idx="15323">
                  <c:v>54.162283333333335</c:v>
                </c:pt>
                <c:pt idx="15324">
                  <c:v>54.165799999999997</c:v>
                </c:pt>
                <c:pt idx="15325">
                  <c:v>54.169316666666667</c:v>
                </c:pt>
                <c:pt idx="15326">
                  <c:v>54.17283333333333</c:v>
                </c:pt>
                <c:pt idx="15327">
                  <c:v>54.176349999999999</c:v>
                </c:pt>
                <c:pt idx="15328">
                  <c:v>54.179866666666662</c:v>
                </c:pt>
                <c:pt idx="15329">
                  <c:v>54.183383333333339</c:v>
                </c:pt>
                <c:pt idx="15330">
                  <c:v>54.186916666666669</c:v>
                </c:pt>
                <c:pt idx="15331">
                  <c:v>54.190433333333331</c:v>
                </c:pt>
                <c:pt idx="15332">
                  <c:v>54.193950000000001</c:v>
                </c:pt>
                <c:pt idx="15333">
                  <c:v>54.197466666666664</c:v>
                </c:pt>
                <c:pt idx="15334">
                  <c:v>54.200983333333333</c:v>
                </c:pt>
                <c:pt idx="15335">
                  <c:v>54.204500000000003</c:v>
                </c:pt>
                <c:pt idx="15336">
                  <c:v>54.208016666666673</c:v>
                </c:pt>
                <c:pt idx="15337">
                  <c:v>54.211533333333335</c:v>
                </c:pt>
                <c:pt idx="15338">
                  <c:v>54.215066666666665</c:v>
                </c:pt>
                <c:pt idx="15339">
                  <c:v>54.218600000000002</c:v>
                </c:pt>
                <c:pt idx="15340">
                  <c:v>54.222133333333332</c:v>
                </c:pt>
                <c:pt idx="15341">
                  <c:v>54.225666666666669</c:v>
                </c:pt>
                <c:pt idx="15342">
                  <c:v>54.229216666666666</c:v>
                </c:pt>
                <c:pt idx="15343">
                  <c:v>54.232766666666663</c:v>
                </c:pt>
                <c:pt idx="15344">
                  <c:v>54.236316666666667</c:v>
                </c:pt>
                <c:pt idx="15345">
                  <c:v>54.239850000000004</c:v>
                </c:pt>
                <c:pt idx="15346">
                  <c:v>54.243383333333334</c:v>
                </c:pt>
                <c:pt idx="15347">
                  <c:v>54.246916666666671</c:v>
                </c:pt>
                <c:pt idx="15348">
                  <c:v>54.250466666666661</c:v>
                </c:pt>
                <c:pt idx="15349">
                  <c:v>54.254016666666665</c:v>
                </c:pt>
                <c:pt idx="15350">
                  <c:v>54.257533333333335</c:v>
                </c:pt>
                <c:pt idx="15351">
                  <c:v>54.261049999999997</c:v>
                </c:pt>
                <c:pt idx="15352">
                  <c:v>54.26456666666666</c:v>
                </c:pt>
                <c:pt idx="15353">
                  <c:v>54.268083333333337</c:v>
                </c:pt>
                <c:pt idx="15354">
                  <c:v>54.271599999999999</c:v>
                </c:pt>
                <c:pt idx="15355">
                  <c:v>54.275116666666669</c:v>
                </c:pt>
                <c:pt idx="15356">
                  <c:v>54.278649999999999</c:v>
                </c:pt>
                <c:pt idx="15357">
                  <c:v>54.282166666666662</c:v>
                </c:pt>
                <c:pt idx="15358">
                  <c:v>54.285683333333331</c:v>
                </c:pt>
                <c:pt idx="15359">
                  <c:v>54.289200000000001</c:v>
                </c:pt>
                <c:pt idx="15360">
                  <c:v>54.292716666666671</c:v>
                </c:pt>
                <c:pt idx="15361">
                  <c:v>54.296233333333333</c:v>
                </c:pt>
                <c:pt idx="15362">
                  <c:v>54.299750000000003</c:v>
                </c:pt>
                <c:pt idx="15363">
                  <c:v>54.303266666666666</c:v>
                </c:pt>
                <c:pt idx="15364">
                  <c:v>54.306799999999996</c:v>
                </c:pt>
                <c:pt idx="15365">
                  <c:v>54.310333333333332</c:v>
                </c:pt>
                <c:pt idx="15366">
                  <c:v>54.313866666666662</c:v>
                </c:pt>
                <c:pt idx="15367">
                  <c:v>54.317399999999999</c:v>
                </c:pt>
                <c:pt idx="15368">
                  <c:v>54.320950000000003</c:v>
                </c:pt>
                <c:pt idx="15369">
                  <c:v>54.324499999999993</c:v>
                </c:pt>
                <c:pt idx="15370">
                  <c:v>54.328049999999998</c:v>
                </c:pt>
                <c:pt idx="15371">
                  <c:v>54.331583333333334</c:v>
                </c:pt>
                <c:pt idx="15372">
                  <c:v>54.335116666666664</c:v>
                </c:pt>
                <c:pt idx="15373">
                  <c:v>54.338650000000001</c:v>
                </c:pt>
                <c:pt idx="15374">
                  <c:v>54.342200000000005</c:v>
                </c:pt>
                <c:pt idx="15375">
                  <c:v>54.345749999999995</c:v>
                </c:pt>
                <c:pt idx="15376">
                  <c:v>54.349266666666672</c:v>
                </c:pt>
                <c:pt idx="15377">
                  <c:v>54.352783333333335</c:v>
                </c:pt>
                <c:pt idx="15378">
                  <c:v>54.356300000000005</c:v>
                </c:pt>
                <c:pt idx="15379">
                  <c:v>54.359816666666667</c:v>
                </c:pt>
                <c:pt idx="15380">
                  <c:v>54.363333333333337</c:v>
                </c:pt>
                <c:pt idx="15381">
                  <c:v>54.366849999999999</c:v>
                </c:pt>
                <c:pt idx="15382">
                  <c:v>54.370383333333329</c:v>
                </c:pt>
                <c:pt idx="15383">
                  <c:v>54.373900000000006</c:v>
                </c:pt>
                <c:pt idx="15384">
                  <c:v>54.377416666666669</c:v>
                </c:pt>
                <c:pt idx="15385">
                  <c:v>54.380933333333338</c:v>
                </c:pt>
                <c:pt idx="15386">
                  <c:v>54.384450000000001</c:v>
                </c:pt>
                <c:pt idx="15387">
                  <c:v>54.387966666666664</c:v>
                </c:pt>
                <c:pt idx="15388">
                  <c:v>54.391483333333333</c:v>
                </c:pt>
                <c:pt idx="15389">
                  <c:v>54.394999999999996</c:v>
                </c:pt>
                <c:pt idx="15390">
                  <c:v>54.398533333333333</c:v>
                </c:pt>
                <c:pt idx="15391">
                  <c:v>54.402066666666663</c:v>
                </c:pt>
                <c:pt idx="15392">
                  <c:v>54.4056</c:v>
                </c:pt>
                <c:pt idx="15393">
                  <c:v>54.40913333333333</c:v>
                </c:pt>
                <c:pt idx="15394">
                  <c:v>54.412683333333334</c:v>
                </c:pt>
                <c:pt idx="15395">
                  <c:v>54.416233333333338</c:v>
                </c:pt>
                <c:pt idx="15396">
                  <c:v>54.419783333333335</c:v>
                </c:pt>
                <c:pt idx="15397">
                  <c:v>54.423316666666665</c:v>
                </c:pt>
                <c:pt idx="15398">
                  <c:v>54.426849999999995</c:v>
                </c:pt>
                <c:pt idx="15399">
                  <c:v>54.430383333333332</c:v>
                </c:pt>
                <c:pt idx="15400">
                  <c:v>54.433933333333336</c:v>
                </c:pt>
                <c:pt idx="15401">
                  <c:v>54.437483333333333</c:v>
                </c:pt>
                <c:pt idx="15402">
                  <c:v>54.441000000000003</c:v>
                </c:pt>
                <c:pt idx="15403">
                  <c:v>54.444516666666665</c:v>
                </c:pt>
                <c:pt idx="15404">
                  <c:v>54.448033333333335</c:v>
                </c:pt>
                <c:pt idx="15405">
                  <c:v>54.451549999999997</c:v>
                </c:pt>
                <c:pt idx="15406">
                  <c:v>54.455066666666667</c:v>
                </c:pt>
                <c:pt idx="15407">
                  <c:v>54.45858333333333</c:v>
                </c:pt>
                <c:pt idx="15408">
                  <c:v>54.462116666666667</c:v>
                </c:pt>
                <c:pt idx="15409">
                  <c:v>54.465633333333336</c:v>
                </c:pt>
                <c:pt idx="15410">
                  <c:v>54.469149999999999</c:v>
                </c:pt>
                <c:pt idx="15411">
                  <c:v>54.472666666666669</c:v>
                </c:pt>
                <c:pt idx="15412">
                  <c:v>54.476183333333331</c:v>
                </c:pt>
                <c:pt idx="15413">
                  <c:v>54.479700000000001</c:v>
                </c:pt>
                <c:pt idx="15414">
                  <c:v>54.483216666666664</c:v>
                </c:pt>
                <c:pt idx="15415">
                  <c:v>54.486733333333333</c:v>
                </c:pt>
                <c:pt idx="15416">
                  <c:v>54.49026666666667</c:v>
                </c:pt>
                <c:pt idx="15417">
                  <c:v>54.4938</c:v>
                </c:pt>
                <c:pt idx="15418">
                  <c:v>54.497333333333337</c:v>
                </c:pt>
                <c:pt idx="15419">
                  <c:v>54.500866666666667</c:v>
                </c:pt>
                <c:pt idx="15420">
                  <c:v>54.504416666666664</c:v>
                </c:pt>
                <c:pt idx="15421">
                  <c:v>54.507966666666668</c:v>
                </c:pt>
                <c:pt idx="15422">
                  <c:v>54.511516666666665</c:v>
                </c:pt>
                <c:pt idx="15423">
                  <c:v>54.515049999999995</c:v>
                </c:pt>
                <c:pt idx="15424">
                  <c:v>54.518583333333332</c:v>
                </c:pt>
                <c:pt idx="15425">
                  <c:v>54.522116666666669</c:v>
                </c:pt>
                <c:pt idx="15426">
                  <c:v>54.525666666666666</c:v>
                </c:pt>
                <c:pt idx="15427">
                  <c:v>54.52921666666667</c:v>
                </c:pt>
                <c:pt idx="15428">
                  <c:v>54.532733333333333</c:v>
                </c:pt>
                <c:pt idx="15429">
                  <c:v>54.536250000000003</c:v>
                </c:pt>
                <c:pt idx="15430">
                  <c:v>54.539766666666665</c:v>
                </c:pt>
                <c:pt idx="15431">
                  <c:v>54.543283333333335</c:v>
                </c:pt>
                <c:pt idx="15432">
                  <c:v>54.546799999999998</c:v>
                </c:pt>
                <c:pt idx="15433">
                  <c:v>54.55031666666666</c:v>
                </c:pt>
                <c:pt idx="15434">
                  <c:v>54.553850000000004</c:v>
                </c:pt>
                <c:pt idx="15435">
                  <c:v>54.557366666666667</c:v>
                </c:pt>
                <c:pt idx="15436">
                  <c:v>54.560883333333329</c:v>
                </c:pt>
                <c:pt idx="15437">
                  <c:v>54.564399999999999</c:v>
                </c:pt>
                <c:pt idx="15438">
                  <c:v>54.567916666666662</c:v>
                </c:pt>
                <c:pt idx="15439">
                  <c:v>54.571433333333331</c:v>
                </c:pt>
                <c:pt idx="15440">
                  <c:v>54.574949999999994</c:v>
                </c:pt>
                <c:pt idx="15441">
                  <c:v>54.578466666666671</c:v>
                </c:pt>
                <c:pt idx="15442">
                  <c:v>54.582000000000001</c:v>
                </c:pt>
                <c:pt idx="15443">
                  <c:v>54.585533333333338</c:v>
                </c:pt>
                <c:pt idx="15444">
                  <c:v>54.589066666666668</c:v>
                </c:pt>
                <c:pt idx="15445">
                  <c:v>54.592599999999997</c:v>
                </c:pt>
                <c:pt idx="15446">
                  <c:v>54.596149999999994</c:v>
                </c:pt>
                <c:pt idx="15447">
                  <c:v>54.599699999999999</c:v>
                </c:pt>
                <c:pt idx="15448">
                  <c:v>54.603250000000003</c:v>
                </c:pt>
                <c:pt idx="15449">
                  <c:v>54.606783333333333</c:v>
                </c:pt>
                <c:pt idx="15450">
                  <c:v>54.61031666666667</c:v>
                </c:pt>
                <c:pt idx="15451">
                  <c:v>54.613849999999999</c:v>
                </c:pt>
                <c:pt idx="15452">
                  <c:v>54.617399999999996</c:v>
                </c:pt>
                <c:pt idx="15453">
                  <c:v>54.620950000000001</c:v>
                </c:pt>
                <c:pt idx="15454">
                  <c:v>54.624466666666663</c:v>
                </c:pt>
                <c:pt idx="15455">
                  <c:v>54.627983333333333</c:v>
                </c:pt>
                <c:pt idx="15456">
                  <c:v>54.631499999999996</c:v>
                </c:pt>
                <c:pt idx="15457">
                  <c:v>54.635016666666665</c:v>
                </c:pt>
                <c:pt idx="15458">
                  <c:v>54.638533333333335</c:v>
                </c:pt>
                <c:pt idx="15459">
                  <c:v>54.642050000000005</c:v>
                </c:pt>
                <c:pt idx="15460">
                  <c:v>54.645583333333335</c:v>
                </c:pt>
                <c:pt idx="15461">
                  <c:v>54.649099999999997</c:v>
                </c:pt>
                <c:pt idx="15462">
                  <c:v>54.652616666666667</c:v>
                </c:pt>
                <c:pt idx="15463">
                  <c:v>54.656133333333329</c:v>
                </c:pt>
                <c:pt idx="15464">
                  <c:v>54.659650000000006</c:v>
                </c:pt>
                <c:pt idx="15465">
                  <c:v>54.663166666666669</c:v>
                </c:pt>
                <c:pt idx="15466">
                  <c:v>54.666683333333339</c:v>
                </c:pt>
                <c:pt idx="15467">
                  <c:v>54.670200000000001</c:v>
                </c:pt>
                <c:pt idx="15468">
                  <c:v>54.673733333333331</c:v>
                </c:pt>
                <c:pt idx="15469">
                  <c:v>54.677266666666668</c:v>
                </c:pt>
                <c:pt idx="15470">
                  <c:v>54.680799999999998</c:v>
                </c:pt>
                <c:pt idx="15471">
                  <c:v>54.684333333333335</c:v>
                </c:pt>
                <c:pt idx="15472">
                  <c:v>54.687883333333339</c:v>
                </c:pt>
                <c:pt idx="15473">
                  <c:v>54.691433333333329</c:v>
                </c:pt>
                <c:pt idx="15474">
                  <c:v>54.694983333333333</c:v>
                </c:pt>
                <c:pt idx="15475">
                  <c:v>54.69851666666667</c:v>
                </c:pt>
                <c:pt idx="15476">
                  <c:v>54.70205</c:v>
                </c:pt>
                <c:pt idx="15477">
                  <c:v>54.705583333333337</c:v>
                </c:pt>
                <c:pt idx="15478">
                  <c:v>54.709133333333327</c:v>
                </c:pt>
                <c:pt idx="15479">
                  <c:v>54.712683333333331</c:v>
                </c:pt>
                <c:pt idx="15480">
                  <c:v>54.716200000000001</c:v>
                </c:pt>
                <c:pt idx="15481">
                  <c:v>54.719716666666663</c:v>
                </c:pt>
                <c:pt idx="15482">
                  <c:v>54.723233333333333</c:v>
                </c:pt>
                <c:pt idx="15483">
                  <c:v>54.726750000000003</c:v>
                </c:pt>
                <c:pt idx="15484">
                  <c:v>54.730266666666665</c:v>
                </c:pt>
                <c:pt idx="15485">
                  <c:v>54.733783333333335</c:v>
                </c:pt>
                <c:pt idx="15486">
                  <c:v>54.737316666666665</c:v>
                </c:pt>
                <c:pt idx="15487">
                  <c:v>54.740833333333327</c:v>
                </c:pt>
                <c:pt idx="15488">
                  <c:v>54.744350000000004</c:v>
                </c:pt>
                <c:pt idx="15489">
                  <c:v>54.747866666666667</c:v>
                </c:pt>
                <c:pt idx="15490">
                  <c:v>54.751383333333337</c:v>
                </c:pt>
                <c:pt idx="15491">
                  <c:v>54.754899999999999</c:v>
                </c:pt>
                <c:pt idx="15492">
                  <c:v>54.758416666666669</c:v>
                </c:pt>
                <c:pt idx="15493">
                  <c:v>54.761933333333332</c:v>
                </c:pt>
                <c:pt idx="15494">
                  <c:v>54.765466666666661</c:v>
                </c:pt>
                <c:pt idx="15495">
                  <c:v>54.768999999999998</c:v>
                </c:pt>
                <c:pt idx="15496">
                  <c:v>54.772533333333328</c:v>
                </c:pt>
                <c:pt idx="15497">
                  <c:v>54.776066666666665</c:v>
                </c:pt>
                <c:pt idx="15498">
                  <c:v>54.779616666666669</c:v>
                </c:pt>
                <c:pt idx="15499">
                  <c:v>54.783166666666666</c:v>
                </c:pt>
                <c:pt idx="15500">
                  <c:v>54.786716666666663</c:v>
                </c:pt>
                <c:pt idx="15501">
                  <c:v>54.79025</c:v>
                </c:pt>
                <c:pt idx="15502">
                  <c:v>54.79378333333333</c:v>
                </c:pt>
                <c:pt idx="15503">
                  <c:v>54.797316666666667</c:v>
                </c:pt>
                <c:pt idx="15504">
                  <c:v>54.800866666666671</c:v>
                </c:pt>
                <c:pt idx="15505">
                  <c:v>54.804416666666661</c:v>
                </c:pt>
                <c:pt idx="15506">
                  <c:v>54.807933333333338</c:v>
                </c:pt>
                <c:pt idx="15507">
                  <c:v>54.811450000000001</c:v>
                </c:pt>
                <c:pt idx="15508">
                  <c:v>54.81496666666667</c:v>
                </c:pt>
                <c:pt idx="15509">
                  <c:v>54.818483333333333</c:v>
                </c:pt>
                <c:pt idx="15510">
                  <c:v>54.822000000000003</c:v>
                </c:pt>
                <c:pt idx="15511">
                  <c:v>54.825516666666665</c:v>
                </c:pt>
                <c:pt idx="15512">
                  <c:v>54.829050000000002</c:v>
                </c:pt>
                <c:pt idx="15513">
                  <c:v>54.832566666666672</c:v>
                </c:pt>
                <c:pt idx="15514">
                  <c:v>54.836083333333335</c:v>
                </c:pt>
                <c:pt idx="15515">
                  <c:v>54.839600000000004</c:v>
                </c:pt>
                <c:pt idx="15516">
                  <c:v>54.843116666666667</c:v>
                </c:pt>
                <c:pt idx="15517">
                  <c:v>54.84663333333333</c:v>
                </c:pt>
                <c:pt idx="15518">
                  <c:v>54.850149999999999</c:v>
                </c:pt>
                <c:pt idx="15519">
                  <c:v>54.853666666666662</c:v>
                </c:pt>
                <c:pt idx="15520">
                  <c:v>54.857199999999999</c:v>
                </c:pt>
                <c:pt idx="15521">
                  <c:v>54.860733333333329</c:v>
                </c:pt>
                <c:pt idx="15522">
                  <c:v>54.864266666666673</c:v>
                </c:pt>
                <c:pt idx="15523">
                  <c:v>54.867800000000003</c:v>
                </c:pt>
                <c:pt idx="15524">
                  <c:v>54.87135</c:v>
                </c:pt>
                <c:pt idx="15525">
                  <c:v>54.874900000000004</c:v>
                </c:pt>
                <c:pt idx="15526">
                  <c:v>54.878450000000001</c:v>
                </c:pt>
                <c:pt idx="15527">
                  <c:v>54.881983333333331</c:v>
                </c:pt>
                <c:pt idx="15528">
                  <c:v>54.885516666666668</c:v>
                </c:pt>
                <c:pt idx="15529">
                  <c:v>54.889049999999997</c:v>
                </c:pt>
                <c:pt idx="15530">
                  <c:v>54.892600000000002</c:v>
                </c:pt>
                <c:pt idx="15531">
                  <c:v>54.896149999999999</c:v>
                </c:pt>
                <c:pt idx="15532">
                  <c:v>54.899666666666668</c:v>
                </c:pt>
                <c:pt idx="15533">
                  <c:v>54.903183333333331</c:v>
                </c:pt>
                <c:pt idx="15534">
                  <c:v>54.906700000000001</c:v>
                </c:pt>
                <c:pt idx="15535">
                  <c:v>54.910216666666663</c:v>
                </c:pt>
                <c:pt idx="15536">
                  <c:v>54.913733333333333</c:v>
                </c:pt>
                <c:pt idx="15537">
                  <c:v>54.917249999999996</c:v>
                </c:pt>
                <c:pt idx="15538">
                  <c:v>54.920783333333333</c:v>
                </c:pt>
                <c:pt idx="15539">
                  <c:v>54.924300000000002</c:v>
                </c:pt>
                <c:pt idx="15540">
                  <c:v>54.927816666666665</c:v>
                </c:pt>
                <c:pt idx="15541">
                  <c:v>54.931333333333335</c:v>
                </c:pt>
                <c:pt idx="15542">
                  <c:v>54.934849999999997</c:v>
                </c:pt>
                <c:pt idx="15543">
                  <c:v>54.938366666666667</c:v>
                </c:pt>
                <c:pt idx="15544">
                  <c:v>54.94188333333333</c:v>
                </c:pt>
                <c:pt idx="15545">
                  <c:v>54.945399999999999</c:v>
                </c:pt>
                <c:pt idx="15546">
                  <c:v>54.948933333333336</c:v>
                </c:pt>
                <c:pt idx="15547">
                  <c:v>54.952466666666666</c:v>
                </c:pt>
                <c:pt idx="15548">
                  <c:v>54.956000000000003</c:v>
                </c:pt>
                <c:pt idx="15549">
                  <c:v>54.959533333333333</c:v>
                </c:pt>
                <c:pt idx="15550">
                  <c:v>54.96308333333333</c:v>
                </c:pt>
                <c:pt idx="15551">
                  <c:v>54.966633333333334</c:v>
                </c:pt>
                <c:pt idx="15552">
                  <c:v>54.970183333333331</c:v>
                </c:pt>
                <c:pt idx="15553">
                  <c:v>54.973716666666661</c:v>
                </c:pt>
                <c:pt idx="15554">
                  <c:v>54.977250000000005</c:v>
                </c:pt>
                <c:pt idx="15555">
                  <c:v>54.980783333333335</c:v>
                </c:pt>
                <c:pt idx="15556">
                  <c:v>54.984333333333332</c:v>
                </c:pt>
                <c:pt idx="15557">
                  <c:v>54.987883333333336</c:v>
                </c:pt>
                <c:pt idx="15558">
                  <c:v>54.991399999999999</c:v>
                </c:pt>
                <c:pt idx="15559">
                  <c:v>54.994916666666668</c:v>
                </c:pt>
                <c:pt idx="15560">
                  <c:v>54.998433333333331</c:v>
                </c:pt>
                <c:pt idx="15561">
                  <c:v>55.001950000000001</c:v>
                </c:pt>
                <c:pt idx="15562">
                  <c:v>55.005466666666663</c:v>
                </c:pt>
                <c:pt idx="15563">
                  <c:v>55.00898333333334</c:v>
                </c:pt>
                <c:pt idx="15564">
                  <c:v>55.01251666666667</c:v>
                </c:pt>
                <c:pt idx="15565">
                  <c:v>55.016033333333333</c:v>
                </c:pt>
                <c:pt idx="15566">
                  <c:v>55.019549999999995</c:v>
                </c:pt>
                <c:pt idx="15567">
                  <c:v>55.023066666666665</c:v>
                </c:pt>
                <c:pt idx="15568">
                  <c:v>55.026583333333328</c:v>
                </c:pt>
                <c:pt idx="15569">
                  <c:v>55.030099999999997</c:v>
                </c:pt>
                <c:pt idx="15570">
                  <c:v>55.033616666666667</c:v>
                </c:pt>
                <c:pt idx="15571">
                  <c:v>55.037133333333337</c:v>
                </c:pt>
                <c:pt idx="15572">
                  <c:v>55.040666666666667</c:v>
                </c:pt>
                <c:pt idx="15573">
                  <c:v>55.044200000000004</c:v>
                </c:pt>
                <c:pt idx="15574">
                  <c:v>55.047733333333333</c:v>
                </c:pt>
                <c:pt idx="15575">
                  <c:v>55.05126666666667</c:v>
                </c:pt>
                <c:pt idx="15576">
                  <c:v>55.054816666666667</c:v>
                </c:pt>
                <c:pt idx="15577">
                  <c:v>55.058366666666664</c:v>
                </c:pt>
                <c:pt idx="15578">
                  <c:v>55.061916666666669</c:v>
                </c:pt>
                <c:pt idx="15579">
                  <c:v>55.065450000000006</c:v>
                </c:pt>
                <c:pt idx="15580">
                  <c:v>55.068983333333335</c:v>
                </c:pt>
                <c:pt idx="15581">
                  <c:v>55.072516666666665</c:v>
                </c:pt>
                <c:pt idx="15582">
                  <c:v>55.076066666666662</c:v>
                </c:pt>
                <c:pt idx="15583">
                  <c:v>55.079616666666666</c:v>
                </c:pt>
                <c:pt idx="15584">
                  <c:v>55.083133333333329</c:v>
                </c:pt>
                <c:pt idx="15585">
                  <c:v>55.086649999999999</c:v>
                </c:pt>
                <c:pt idx="15586">
                  <c:v>55.090166666666661</c:v>
                </c:pt>
                <c:pt idx="15587">
                  <c:v>55.093683333333338</c:v>
                </c:pt>
                <c:pt idx="15588">
                  <c:v>55.097200000000001</c:v>
                </c:pt>
                <c:pt idx="15589">
                  <c:v>55.100716666666671</c:v>
                </c:pt>
                <c:pt idx="15590">
                  <c:v>55.10425</c:v>
                </c:pt>
                <c:pt idx="15591">
                  <c:v>55.107766666666663</c:v>
                </c:pt>
                <c:pt idx="15592">
                  <c:v>55.111283333333333</c:v>
                </c:pt>
                <c:pt idx="15593">
                  <c:v>55.114799999999995</c:v>
                </c:pt>
                <c:pt idx="15594">
                  <c:v>55.118316666666672</c:v>
                </c:pt>
                <c:pt idx="15595">
                  <c:v>55.121833333333335</c:v>
                </c:pt>
                <c:pt idx="15596">
                  <c:v>55.125350000000005</c:v>
                </c:pt>
                <c:pt idx="15597">
                  <c:v>55.128866666666667</c:v>
                </c:pt>
                <c:pt idx="15598">
                  <c:v>55.132399999999997</c:v>
                </c:pt>
                <c:pt idx="15599">
                  <c:v>55.135933333333334</c:v>
                </c:pt>
                <c:pt idx="15600">
                  <c:v>55.139466666666664</c:v>
                </c:pt>
                <c:pt idx="15601">
                  <c:v>55.143000000000001</c:v>
                </c:pt>
                <c:pt idx="15602">
                  <c:v>55.146550000000005</c:v>
                </c:pt>
                <c:pt idx="15603">
                  <c:v>55.150099999999995</c:v>
                </c:pt>
                <c:pt idx="15604">
                  <c:v>55.153649999999999</c:v>
                </c:pt>
                <c:pt idx="15605">
                  <c:v>55.157183333333336</c:v>
                </c:pt>
                <c:pt idx="15606">
                  <c:v>55.160716666666666</c:v>
                </c:pt>
                <c:pt idx="15607">
                  <c:v>55.164250000000003</c:v>
                </c:pt>
                <c:pt idx="15608">
                  <c:v>55.167800000000007</c:v>
                </c:pt>
                <c:pt idx="15609">
                  <c:v>55.171349999999997</c:v>
                </c:pt>
                <c:pt idx="15610">
                  <c:v>55.174866666666667</c:v>
                </c:pt>
                <c:pt idx="15611">
                  <c:v>55.178383333333336</c:v>
                </c:pt>
                <c:pt idx="15612">
                  <c:v>55.181900000000006</c:v>
                </c:pt>
                <c:pt idx="15613">
                  <c:v>55.185416666666669</c:v>
                </c:pt>
                <c:pt idx="15614">
                  <c:v>55.188933333333331</c:v>
                </c:pt>
                <c:pt idx="15615">
                  <c:v>55.192450000000001</c:v>
                </c:pt>
                <c:pt idx="15616">
                  <c:v>55.195983333333331</c:v>
                </c:pt>
                <c:pt idx="15617">
                  <c:v>55.199499999999993</c:v>
                </c:pt>
                <c:pt idx="15618">
                  <c:v>55.20301666666667</c:v>
                </c:pt>
                <c:pt idx="15619">
                  <c:v>55.206533333333333</c:v>
                </c:pt>
                <c:pt idx="15620">
                  <c:v>55.210050000000003</c:v>
                </c:pt>
                <c:pt idx="15621">
                  <c:v>55.213566666666665</c:v>
                </c:pt>
                <c:pt idx="15622">
                  <c:v>55.217083333333335</c:v>
                </c:pt>
                <c:pt idx="15623">
                  <c:v>55.220599999999997</c:v>
                </c:pt>
                <c:pt idx="15624">
                  <c:v>55.224133333333334</c:v>
                </c:pt>
                <c:pt idx="15625">
                  <c:v>55.227666666666664</c:v>
                </c:pt>
                <c:pt idx="15626">
                  <c:v>55.231199999999994</c:v>
                </c:pt>
                <c:pt idx="15627">
                  <c:v>55.234733333333331</c:v>
                </c:pt>
                <c:pt idx="15628">
                  <c:v>55.238283333333335</c:v>
                </c:pt>
                <c:pt idx="15629">
                  <c:v>55.241833333333339</c:v>
                </c:pt>
                <c:pt idx="15630">
                  <c:v>55.245383333333329</c:v>
                </c:pt>
                <c:pt idx="15631">
                  <c:v>55.248916666666666</c:v>
                </c:pt>
                <c:pt idx="15632">
                  <c:v>55.252449999999996</c:v>
                </c:pt>
                <c:pt idx="15633">
                  <c:v>55.255983333333333</c:v>
                </c:pt>
                <c:pt idx="15634">
                  <c:v>55.259533333333337</c:v>
                </c:pt>
                <c:pt idx="15635">
                  <c:v>55.263083333333334</c:v>
                </c:pt>
                <c:pt idx="15636">
                  <c:v>55.266600000000004</c:v>
                </c:pt>
                <c:pt idx="15637">
                  <c:v>55.270116666666667</c:v>
                </c:pt>
                <c:pt idx="15638">
                  <c:v>55.273633333333336</c:v>
                </c:pt>
                <c:pt idx="15639">
                  <c:v>55.277149999999999</c:v>
                </c:pt>
                <c:pt idx="15640">
                  <c:v>55.280666666666669</c:v>
                </c:pt>
                <c:pt idx="15641">
                  <c:v>55.284183333333331</c:v>
                </c:pt>
                <c:pt idx="15642">
                  <c:v>55.287716666666668</c:v>
                </c:pt>
                <c:pt idx="15643">
                  <c:v>55.291233333333338</c:v>
                </c:pt>
                <c:pt idx="15644">
                  <c:v>55.294750000000001</c:v>
                </c:pt>
                <c:pt idx="15645">
                  <c:v>55.29826666666667</c:v>
                </c:pt>
                <c:pt idx="15646">
                  <c:v>55.301783333333333</c:v>
                </c:pt>
                <c:pt idx="15647">
                  <c:v>55.305300000000003</c:v>
                </c:pt>
                <c:pt idx="15648">
                  <c:v>55.308816666666665</c:v>
                </c:pt>
                <c:pt idx="15649">
                  <c:v>55.312333333333328</c:v>
                </c:pt>
                <c:pt idx="15650">
                  <c:v>55.315866666666672</c:v>
                </c:pt>
                <c:pt idx="15651">
                  <c:v>55.319400000000002</c:v>
                </c:pt>
                <c:pt idx="15652">
                  <c:v>55.322933333333339</c:v>
                </c:pt>
                <c:pt idx="15653">
                  <c:v>55.326466666666668</c:v>
                </c:pt>
                <c:pt idx="15654">
                  <c:v>55.330016666666666</c:v>
                </c:pt>
                <c:pt idx="15655">
                  <c:v>55.33356666666667</c:v>
                </c:pt>
                <c:pt idx="15656">
                  <c:v>55.337116666666667</c:v>
                </c:pt>
                <c:pt idx="15657">
                  <c:v>55.340649999999997</c:v>
                </c:pt>
                <c:pt idx="15658">
                  <c:v>55.344183333333334</c:v>
                </c:pt>
                <c:pt idx="15659">
                  <c:v>55.347716666666663</c:v>
                </c:pt>
                <c:pt idx="15660">
                  <c:v>55.351266666666668</c:v>
                </c:pt>
                <c:pt idx="15661">
                  <c:v>55.354816666666672</c:v>
                </c:pt>
                <c:pt idx="15662">
                  <c:v>55.358333333333334</c:v>
                </c:pt>
                <c:pt idx="15663">
                  <c:v>55.361849999999997</c:v>
                </c:pt>
                <c:pt idx="15664">
                  <c:v>55.365366666666667</c:v>
                </c:pt>
                <c:pt idx="15665">
                  <c:v>55.368883333333329</c:v>
                </c:pt>
                <c:pt idx="15666">
                  <c:v>55.372399999999999</c:v>
                </c:pt>
                <c:pt idx="15667">
                  <c:v>55.375916666666662</c:v>
                </c:pt>
                <c:pt idx="15668">
                  <c:v>55.379449999999999</c:v>
                </c:pt>
                <c:pt idx="15669">
                  <c:v>55.382966666666668</c:v>
                </c:pt>
                <c:pt idx="15670">
                  <c:v>55.386483333333331</c:v>
                </c:pt>
                <c:pt idx="15671">
                  <c:v>55.39</c:v>
                </c:pt>
                <c:pt idx="15672">
                  <c:v>55.393516666666663</c:v>
                </c:pt>
                <c:pt idx="15673">
                  <c:v>55.397033333333333</c:v>
                </c:pt>
                <c:pt idx="15674">
                  <c:v>55.400549999999996</c:v>
                </c:pt>
                <c:pt idx="15675">
                  <c:v>55.404066666666672</c:v>
                </c:pt>
                <c:pt idx="15676">
                  <c:v>55.407600000000002</c:v>
                </c:pt>
                <c:pt idx="15677">
                  <c:v>55.411133333333332</c:v>
                </c:pt>
                <c:pt idx="15678">
                  <c:v>55.414666666666669</c:v>
                </c:pt>
                <c:pt idx="15679">
                  <c:v>55.418199999999999</c:v>
                </c:pt>
                <c:pt idx="15680">
                  <c:v>55.421749999999996</c:v>
                </c:pt>
                <c:pt idx="15681">
                  <c:v>55.4253</c:v>
                </c:pt>
                <c:pt idx="15682">
                  <c:v>55.428850000000004</c:v>
                </c:pt>
                <c:pt idx="15683">
                  <c:v>55.432383333333334</c:v>
                </c:pt>
                <c:pt idx="15684">
                  <c:v>55.435916666666671</c:v>
                </c:pt>
                <c:pt idx="15685">
                  <c:v>55.439450000000001</c:v>
                </c:pt>
                <c:pt idx="15686">
                  <c:v>55.442999999999998</c:v>
                </c:pt>
                <c:pt idx="15687">
                  <c:v>55.446550000000002</c:v>
                </c:pt>
                <c:pt idx="15688">
                  <c:v>55.450066666666665</c:v>
                </c:pt>
                <c:pt idx="15689">
                  <c:v>55.453583333333334</c:v>
                </c:pt>
                <c:pt idx="15690">
                  <c:v>55.457099999999997</c:v>
                </c:pt>
                <c:pt idx="15691">
                  <c:v>55.460616666666667</c:v>
                </c:pt>
                <c:pt idx="15692">
                  <c:v>55.464133333333329</c:v>
                </c:pt>
                <c:pt idx="15693">
                  <c:v>55.467650000000006</c:v>
                </c:pt>
                <c:pt idx="15694">
                  <c:v>55.471183333333336</c:v>
                </c:pt>
                <c:pt idx="15695">
                  <c:v>55.474699999999999</c:v>
                </c:pt>
                <c:pt idx="15696">
                  <c:v>55.478216666666668</c:v>
                </c:pt>
                <c:pt idx="15697">
                  <c:v>55.481733333333331</c:v>
                </c:pt>
                <c:pt idx="15698">
                  <c:v>55.485249999999994</c:v>
                </c:pt>
                <c:pt idx="15699">
                  <c:v>55.48876666666667</c:v>
                </c:pt>
                <c:pt idx="15700">
                  <c:v>55.492283333333333</c:v>
                </c:pt>
                <c:pt idx="15701">
                  <c:v>55.495800000000003</c:v>
                </c:pt>
                <c:pt idx="15702">
                  <c:v>55.499333333333333</c:v>
                </c:pt>
                <c:pt idx="15703">
                  <c:v>55.502866666666669</c:v>
                </c:pt>
                <c:pt idx="15704">
                  <c:v>55.506399999999999</c:v>
                </c:pt>
                <c:pt idx="15705">
                  <c:v>55.509933333333336</c:v>
                </c:pt>
                <c:pt idx="15706">
                  <c:v>55.513483333333333</c:v>
                </c:pt>
                <c:pt idx="15707">
                  <c:v>55.51703333333333</c:v>
                </c:pt>
                <c:pt idx="15708">
                  <c:v>55.520583333333335</c:v>
                </c:pt>
                <c:pt idx="15709">
                  <c:v>55.524116666666671</c:v>
                </c:pt>
                <c:pt idx="15710">
                  <c:v>55.527650000000001</c:v>
                </c:pt>
                <c:pt idx="15711">
                  <c:v>55.531183333333338</c:v>
                </c:pt>
                <c:pt idx="15712">
                  <c:v>55.534733333333328</c:v>
                </c:pt>
                <c:pt idx="15713">
                  <c:v>55.538283333333332</c:v>
                </c:pt>
                <c:pt idx="15714">
                  <c:v>55.541799999999995</c:v>
                </c:pt>
                <c:pt idx="15715">
                  <c:v>55.545316666666665</c:v>
                </c:pt>
                <c:pt idx="15716">
                  <c:v>55.548833333333327</c:v>
                </c:pt>
                <c:pt idx="15717">
                  <c:v>55.552350000000004</c:v>
                </c:pt>
                <c:pt idx="15718">
                  <c:v>55.555866666666667</c:v>
                </c:pt>
                <c:pt idx="15719">
                  <c:v>55.559383333333336</c:v>
                </c:pt>
                <c:pt idx="15720">
                  <c:v>55.562916666666666</c:v>
                </c:pt>
                <c:pt idx="15721">
                  <c:v>55.566433333333329</c:v>
                </c:pt>
                <c:pt idx="15722">
                  <c:v>55.569949999999999</c:v>
                </c:pt>
                <c:pt idx="15723">
                  <c:v>55.573466666666668</c:v>
                </c:pt>
                <c:pt idx="15724">
                  <c:v>55.576983333333338</c:v>
                </c:pt>
                <c:pt idx="15725">
                  <c:v>55.580500000000001</c:v>
                </c:pt>
                <c:pt idx="15726">
                  <c:v>55.58401666666667</c:v>
                </c:pt>
                <c:pt idx="15727">
                  <c:v>55.587533333333333</c:v>
                </c:pt>
                <c:pt idx="15728">
                  <c:v>55.591066666666663</c:v>
                </c:pt>
                <c:pt idx="15729">
                  <c:v>55.5946</c:v>
                </c:pt>
                <c:pt idx="15730">
                  <c:v>55.59813333333333</c:v>
                </c:pt>
                <c:pt idx="15731">
                  <c:v>55.601666666666667</c:v>
                </c:pt>
                <c:pt idx="15732">
                  <c:v>55.605216666666671</c:v>
                </c:pt>
                <c:pt idx="15733">
                  <c:v>55.608766666666661</c:v>
                </c:pt>
                <c:pt idx="15734">
                  <c:v>55.612316666666665</c:v>
                </c:pt>
                <c:pt idx="15735">
                  <c:v>55.615850000000002</c:v>
                </c:pt>
                <c:pt idx="15736">
                  <c:v>55.619383333333332</c:v>
                </c:pt>
                <c:pt idx="15737">
                  <c:v>55.622916666666669</c:v>
                </c:pt>
                <c:pt idx="15738">
                  <c:v>55.626466666666673</c:v>
                </c:pt>
                <c:pt idx="15739">
                  <c:v>55.630016666666663</c:v>
                </c:pt>
                <c:pt idx="15740">
                  <c:v>55.633533333333339</c:v>
                </c:pt>
                <c:pt idx="15741">
                  <c:v>55.637050000000002</c:v>
                </c:pt>
                <c:pt idx="15742">
                  <c:v>55.640566666666672</c:v>
                </c:pt>
                <c:pt idx="15743">
                  <c:v>55.644083333333334</c:v>
                </c:pt>
                <c:pt idx="15744">
                  <c:v>55.647600000000004</c:v>
                </c:pt>
                <c:pt idx="15745">
                  <c:v>55.651116666666667</c:v>
                </c:pt>
                <c:pt idx="15746">
                  <c:v>55.654649999999997</c:v>
                </c:pt>
                <c:pt idx="15747">
                  <c:v>55.658166666666666</c:v>
                </c:pt>
                <c:pt idx="15748">
                  <c:v>55.661683333333336</c:v>
                </c:pt>
                <c:pt idx="15749">
                  <c:v>55.665199999999999</c:v>
                </c:pt>
                <c:pt idx="15750">
                  <c:v>55.668716666666668</c:v>
                </c:pt>
                <c:pt idx="15751">
                  <c:v>55.672233333333331</c:v>
                </c:pt>
                <c:pt idx="15752">
                  <c:v>55.675750000000001</c:v>
                </c:pt>
                <c:pt idx="15753">
                  <c:v>55.679266666666663</c:v>
                </c:pt>
                <c:pt idx="15754">
                  <c:v>55.6828</c:v>
                </c:pt>
                <c:pt idx="15755">
                  <c:v>55.68633333333333</c:v>
                </c:pt>
                <c:pt idx="15756">
                  <c:v>55.689866666666667</c:v>
                </c:pt>
                <c:pt idx="15757">
                  <c:v>55.693399999999997</c:v>
                </c:pt>
                <c:pt idx="15758">
                  <c:v>55.696950000000001</c:v>
                </c:pt>
                <c:pt idx="15759">
                  <c:v>55.700500000000005</c:v>
                </c:pt>
                <c:pt idx="15760">
                  <c:v>55.704050000000002</c:v>
                </c:pt>
                <c:pt idx="15761">
                  <c:v>55.707583333333332</c:v>
                </c:pt>
                <c:pt idx="15762">
                  <c:v>55.711116666666662</c:v>
                </c:pt>
                <c:pt idx="15763">
                  <c:v>55.714649999999999</c:v>
                </c:pt>
                <c:pt idx="15764">
                  <c:v>55.718200000000003</c:v>
                </c:pt>
                <c:pt idx="15765">
                  <c:v>55.72175</c:v>
                </c:pt>
                <c:pt idx="15766">
                  <c:v>55.72526666666667</c:v>
                </c:pt>
                <c:pt idx="15767">
                  <c:v>55.728783333333332</c:v>
                </c:pt>
                <c:pt idx="15768">
                  <c:v>55.732300000000002</c:v>
                </c:pt>
                <c:pt idx="15769">
                  <c:v>55.735816666666665</c:v>
                </c:pt>
                <c:pt idx="15770">
                  <c:v>55.739333333333335</c:v>
                </c:pt>
                <c:pt idx="15771">
                  <c:v>55.742849999999997</c:v>
                </c:pt>
                <c:pt idx="15772">
                  <c:v>55.746383333333334</c:v>
                </c:pt>
                <c:pt idx="15773">
                  <c:v>55.749900000000004</c:v>
                </c:pt>
                <c:pt idx="15774">
                  <c:v>55.753416666666666</c:v>
                </c:pt>
                <c:pt idx="15775">
                  <c:v>55.756933333333336</c:v>
                </c:pt>
                <c:pt idx="15776">
                  <c:v>55.760449999999999</c:v>
                </c:pt>
                <c:pt idx="15777">
                  <c:v>55.763966666666668</c:v>
                </c:pt>
                <c:pt idx="15778">
                  <c:v>55.767483333333331</c:v>
                </c:pt>
                <c:pt idx="15779">
                  <c:v>55.771000000000001</c:v>
                </c:pt>
                <c:pt idx="15780">
                  <c:v>55.774533333333338</c:v>
                </c:pt>
                <c:pt idx="15781">
                  <c:v>55.778066666666668</c:v>
                </c:pt>
                <c:pt idx="15782">
                  <c:v>55.781600000000005</c:v>
                </c:pt>
                <c:pt idx="15783">
                  <c:v>55.785133333333334</c:v>
                </c:pt>
                <c:pt idx="15784">
                  <c:v>55.788683333333331</c:v>
                </c:pt>
                <c:pt idx="15785">
                  <c:v>55.792233333333336</c:v>
                </c:pt>
                <c:pt idx="15786">
                  <c:v>55.795783333333333</c:v>
                </c:pt>
                <c:pt idx="15787">
                  <c:v>55.799316666666662</c:v>
                </c:pt>
                <c:pt idx="15788">
                  <c:v>55.802849999999999</c:v>
                </c:pt>
                <c:pt idx="15789">
                  <c:v>55.806383333333329</c:v>
                </c:pt>
                <c:pt idx="15790">
                  <c:v>55.809933333333333</c:v>
                </c:pt>
                <c:pt idx="15791">
                  <c:v>55.813483333333338</c:v>
                </c:pt>
                <c:pt idx="15792">
                  <c:v>55.817</c:v>
                </c:pt>
                <c:pt idx="15793">
                  <c:v>55.82051666666667</c:v>
                </c:pt>
                <c:pt idx="15794">
                  <c:v>55.824033333333333</c:v>
                </c:pt>
                <c:pt idx="15795">
                  <c:v>55.827549999999995</c:v>
                </c:pt>
                <c:pt idx="15796">
                  <c:v>55.831066666666665</c:v>
                </c:pt>
                <c:pt idx="15797">
                  <c:v>55.834583333333327</c:v>
                </c:pt>
                <c:pt idx="15798">
                  <c:v>55.838116666666664</c:v>
                </c:pt>
                <c:pt idx="15799">
                  <c:v>55.841633333333334</c:v>
                </c:pt>
                <c:pt idx="15800">
                  <c:v>55.845149999999997</c:v>
                </c:pt>
                <c:pt idx="15801">
                  <c:v>55.848666666666666</c:v>
                </c:pt>
                <c:pt idx="15802">
                  <c:v>55.852183333333329</c:v>
                </c:pt>
                <c:pt idx="15803">
                  <c:v>55.855699999999999</c:v>
                </c:pt>
                <c:pt idx="15804">
                  <c:v>55.859216666666661</c:v>
                </c:pt>
                <c:pt idx="15805">
                  <c:v>55.862733333333338</c:v>
                </c:pt>
                <c:pt idx="15806">
                  <c:v>55.866266666666668</c:v>
                </c:pt>
                <c:pt idx="15807">
                  <c:v>55.869800000000005</c:v>
                </c:pt>
                <c:pt idx="15808">
                  <c:v>55.873333333333335</c:v>
                </c:pt>
                <c:pt idx="15809">
                  <c:v>55.876866666666665</c:v>
                </c:pt>
                <c:pt idx="15810">
                  <c:v>55.880416666666662</c:v>
                </c:pt>
                <c:pt idx="15811">
                  <c:v>55.883966666666666</c:v>
                </c:pt>
                <c:pt idx="15812">
                  <c:v>55.88751666666667</c:v>
                </c:pt>
                <c:pt idx="15813">
                  <c:v>55.89105</c:v>
                </c:pt>
                <c:pt idx="15814">
                  <c:v>55.894583333333337</c:v>
                </c:pt>
                <c:pt idx="15815">
                  <c:v>55.898116666666667</c:v>
                </c:pt>
                <c:pt idx="15816">
                  <c:v>55.901666666666664</c:v>
                </c:pt>
                <c:pt idx="15817">
                  <c:v>55.905216666666668</c:v>
                </c:pt>
                <c:pt idx="15818">
                  <c:v>55.908733333333331</c:v>
                </c:pt>
                <c:pt idx="15819">
                  <c:v>55.91225</c:v>
                </c:pt>
                <c:pt idx="15820">
                  <c:v>55.915766666666663</c:v>
                </c:pt>
                <c:pt idx="15821">
                  <c:v>55.919283333333333</c:v>
                </c:pt>
                <c:pt idx="15822">
                  <c:v>55.922800000000002</c:v>
                </c:pt>
                <c:pt idx="15823">
                  <c:v>55.926316666666672</c:v>
                </c:pt>
                <c:pt idx="15824">
                  <c:v>55.929850000000002</c:v>
                </c:pt>
                <c:pt idx="15825">
                  <c:v>55.933366666666664</c:v>
                </c:pt>
                <c:pt idx="15826">
                  <c:v>55.936883333333334</c:v>
                </c:pt>
                <c:pt idx="15827">
                  <c:v>55.940399999999997</c:v>
                </c:pt>
                <c:pt idx="15828">
                  <c:v>55.943916666666674</c:v>
                </c:pt>
                <c:pt idx="15829">
                  <c:v>55.947433333333336</c:v>
                </c:pt>
                <c:pt idx="15830">
                  <c:v>55.950949999999999</c:v>
                </c:pt>
                <c:pt idx="15831">
                  <c:v>55.954466666666669</c:v>
                </c:pt>
                <c:pt idx="15832">
                  <c:v>55.957999999999998</c:v>
                </c:pt>
                <c:pt idx="15833">
                  <c:v>55.961533333333335</c:v>
                </c:pt>
                <c:pt idx="15834">
                  <c:v>55.965066666666665</c:v>
                </c:pt>
                <c:pt idx="15835">
                  <c:v>55.968600000000002</c:v>
                </c:pt>
                <c:pt idx="15836">
                  <c:v>55.972150000000006</c:v>
                </c:pt>
                <c:pt idx="15837">
                  <c:v>55.975699999999996</c:v>
                </c:pt>
                <c:pt idx="15838">
                  <c:v>55.97925</c:v>
                </c:pt>
                <c:pt idx="15839">
                  <c:v>55.982783333333337</c:v>
                </c:pt>
                <c:pt idx="15840">
                  <c:v>55.986316666666667</c:v>
                </c:pt>
                <c:pt idx="15841">
                  <c:v>55.989850000000004</c:v>
                </c:pt>
                <c:pt idx="15842">
                  <c:v>55.993399999999994</c:v>
                </c:pt>
                <c:pt idx="15843">
                  <c:v>55.996949999999998</c:v>
                </c:pt>
                <c:pt idx="15844">
                  <c:v>56.000466666666661</c:v>
                </c:pt>
                <c:pt idx="15845">
                  <c:v>56.003983333333331</c:v>
                </c:pt>
                <c:pt idx="15846">
                  <c:v>56.0075</c:v>
                </c:pt>
                <c:pt idx="15847">
                  <c:v>56.01101666666667</c:v>
                </c:pt>
                <c:pt idx="15848">
                  <c:v>56.014533333333333</c:v>
                </c:pt>
                <c:pt idx="15849">
                  <c:v>56.018050000000002</c:v>
                </c:pt>
                <c:pt idx="15850">
                  <c:v>56.021583333333332</c:v>
                </c:pt>
                <c:pt idx="15851">
                  <c:v>56.025099999999995</c:v>
                </c:pt>
                <c:pt idx="15852">
                  <c:v>56.028616666666672</c:v>
                </c:pt>
                <c:pt idx="15853">
                  <c:v>56.032133333333334</c:v>
                </c:pt>
                <c:pt idx="15854">
                  <c:v>56.035650000000004</c:v>
                </c:pt>
                <c:pt idx="15855">
                  <c:v>56.039166666666667</c:v>
                </c:pt>
                <c:pt idx="15856">
                  <c:v>56.042683333333336</c:v>
                </c:pt>
                <c:pt idx="15857">
                  <c:v>56.046199999999999</c:v>
                </c:pt>
                <c:pt idx="15858">
                  <c:v>56.049733333333329</c:v>
                </c:pt>
                <c:pt idx="15859">
                  <c:v>56.053266666666666</c:v>
                </c:pt>
                <c:pt idx="15860">
                  <c:v>56.056799999999996</c:v>
                </c:pt>
                <c:pt idx="15861">
                  <c:v>56.060333333333332</c:v>
                </c:pt>
                <c:pt idx="15862">
                  <c:v>56.063883333333337</c:v>
                </c:pt>
                <c:pt idx="15863">
                  <c:v>56.067433333333334</c:v>
                </c:pt>
                <c:pt idx="15864">
                  <c:v>56.070983333333331</c:v>
                </c:pt>
                <c:pt idx="15865">
                  <c:v>56.074516666666668</c:v>
                </c:pt>
                <c:pt idx="15866">
                  <c:v>56.078049999999998</c:v>
                </c:pt>
                <c:pt idx="15867">
                  <c:v>56.081583333333334</c:v>
                </c:pt>
                <c:pt idx="15868">
                  <c:v>56.085133333333339</c:v>
                </c:pt>
                <c:pt idx="15869">
                  <c:v>56.088683333333329</c:v>
                </c:pt>
                <c:pt idx="15870">
                  <c:v>56.092200000000005</c:v>
                </c:pt>
                <c:pt idx="15871">
                  <c:v>56.095716666666668</c:v>
                </c:pt>
                <c:pt idx="15872">
                  <c:v>56.099233333333338</c:v>
                </c:pt>
                <c:pt idx="15873">
                  <c:v>56.10275</c:v>
                </c:pt>
                <c:pt idx="15874">
                  <c:v>56.10626666666667</c:v>
                </c:pt>
                <c:pt idx="15875">
                  <c:v>56.109783333333333</c:v>
                </c:pt>
                <c:pt idx="15876">
                  <c:v>56.11331666666667</c:v>
                </c:pt>
                <c:pt idx="15877">
                  <c:v>56.116833333333339</c:v>
                </c:pt>
                <c:pt idx="15878">
                  <c:v>56.120350000000002</c:v>
                </c:pt>
                <c:pt idx="15879">
                  <c:v>56.123866666666665</c:v>
                </c:pt>
                <c:pt idx="15880">
                  <c:v>56.127383333333334</c:v>
                </c:pt>
                <c:pt idx="15881">
                  <c:v>56.130899999999997</c:v>
                </c:pt>
                <c:pt idx="15882">
                  <c:v>56.134416666666667</c:v>
                </c:pt>
                <c:pt idx="15883">
                  <c:v>56.137933333333329</c:v>
                </c:pt>
                <c:pt idx="15884">
                  <c:v>56.141466666666666</c:v>
                </c:pt>
                <c:pt idx="15885">
                  <c:v>56.144999999999996</c:v>
                </c:pt>
                <c:pt idx="15886">
                  <c:v>56.148533333333333</c:v>
                </c:pt>
                <c:pt idx="15887">
                  <c:v>56.152066666666663</c:v>
                </c:pt>
                <c:pt idx="15888">
                  <c:v>56.155616666666667</c:v>
                </c:pt>
                <c:pt idx="15889">
                  <c:v>56.159166666666671</c:v>
                </c:pt>
                <c:pt idx="15890">
                  <c:v>56.162716666666668</c:v>
                </c:pt>
                <c:pt idx="15891">
                  <c:v>56.166249999999998</c:v>
                </c:pt>
                <c:pt idx="15892">
                  <c:v>56.169783333333335</c:v>
                </c:pt>
                <c:pt idx="15893">
                  <c:v>56.173316666666665</c:v>
                </c:pt>
                <c:pt idx="15894">
                  <c:v>56.176866666666669</c:v>
                </c:pt>
                <c:pt idx="15895">
                  <c:v>56.180416666666666</c:v>
                </c:pt>
                <c:pt idx="15896">
                  <c:v>56.183933333333336</c:v>
                </c:pt>
                <c:pt idx="15897">
                  <c:v>56.187449999999998</c:v>
                </c:pt>
                <c:pt idx="15898">
                  <c:v>56.190966666666668</c:v>
                </c:pt>
                <c:pt idx="15899">
                  <c:v>56.194483333333331</c:v>
                </c:pt>
                <c:pt idx="15900">
                  <c:v>56.198</c:v>
                </c:pt>
                <c:pt idx="15901">
                  <c:v>56.201516666666663</c:v>
                </c:pt>
                <c:pt idx="15902">
                  <c:v>56.20505</c:v>
                </c:pt>
                <c:pt idx="15903">
                  <c:v>56.20856666666667</c:v>
                </c:pt>
                <c:pt idx="15904">
                  <c:v>56.212083333333332</c:v>
                </c:pt>
                <c:pt idx="15905">
                  <c:v>56.215600000000002</c:v>
                </c:pt>
                <c:pt idx="15906">
                  <c:v>56.219116666666665</c:v>
                </c:pt>
                <c:pt idx="15907">
                  <c:v>56.222633333333334</c:v>
                </c:pt>
                <c:pt idx="15908">
                  <c:v>56.226149999999997</c:v>
                </c:pt>
                <c:pt idx="15909">
                  <c:v>56.229666666666667</c:v>
                </c:pt>
                <c:pt idx="15910">
                  <c:v>56.233200000000004</c:v>
                </c:pt>
                <c:pt idx="15911">
                  <c:v>56.236733333333333</c:v>
                </c:pt>
                <c:pt idx="15912">
                  <c:v>56.24026666666667</c:v>
                </c:pt>
                <c:pt idx="15913">
                  <c:v>56.2438</c:v>
                </c:pt>
                <c:pt idx="15914">
                  <c:v>56.247349999999997</c:v>
                </c:pt>
                <c:pt idx="15915">
                  <c:v>56.250900000000001</c:v>
                </c:pt>
                <c:pt idx="15916">
                  <c:v>56.254449999999999</c:v>
                </c:pt>
                <c:pt idx="15917">
                  <c:v>56.257983333333328</c:v>
                </c:pt>
                <c:pt idx="15918">
                  <c:v>56.261516666666665</c:v>
                </c:pt>
                <c:pt idx="15919">
                  <c:v>56.265049999999995</c:v>
                </c:pt>
                <c:pt idx="15920">
                  <c:v>56.268599999999999</c:v>
                </c:pt>
                <c:pt idx="15921">
                  <c:v>56.272150000000003</c:v>
                </c:pt>
                <c:pt idx="15922">
                  <c:v>56.275666666666666</c:v>
                </c:pt>
                <c:pt idx="15923">
                  <c:v>56.279183333333336</c:v>
                </c:pt>
                <c:pt idx="15924">
                  <c:v>56.282699999999998</c:v>
                </c:pt>
                <c:pt idx="15925">
                  <c:v>56.286216666666661</c:v>
                </c:pt>
                <c:pt idx="15926">
                  <c:v>56.289733333333331</c:v>
                </c:pt>
                <c:pt idx="15927">
                  <c:v>56.293249999999993</c:v>
                </c:pt>
                <c:pt idx="15928">
                  <c:v>56.29678333333333</c:v>
                </c:pt>
                <c:pt idx="15929">
                  <c:v>56.3003</c:v>
                </c:pt>
                <c:pt idx="15930">
                  <c:v>56.303816666666663</c:v>
                </c:pt>
                <c:pt idx="15931">
                  <c:v>56.307333333333332</c:v>
                </c:pt>
                <c:pt idx="15932">
                  <c:v>56.310849999999995</c:v>
                </c:pt>
                <c:pt idx="15933">
                  <c:v>56.314366666666665</c:v>
                </c:pt>
                <c:pt idx="15934">
                  <c:v>56.317883333333334</c:v>
                </c:pt>
                <c:pt idx="15935">
                  <c:v>56.321400000000004</c:v>
                </c:pt>
                <c:pt idx="15936">
                  <c:v>56.324933333333334</c:v>
                </c:pt>
                <c:pt idx="15937">
                  <c:v>56.328466666666671</c:v>
                </c:pt>
                <c:pt idx="15938">
                  <c:v>56.332000000000001</c:v>
                </c:pt>
                <c:pt idx="15939">
                  <c:v>56.335533333333338</c:v>
                </c:pt>
                <c:pt idx="15940">
                  <c:v>56.339083333333328</c:v>
                </c:pt>
                <c:pt idx="15941">
                  <c:v>56.342633333333332</c:v>
                </c:pt>
                <c:pt idx="15942">
                  <c:v>56.346183333333336</c:v>
                </c:pt>
                <c:pt idx="15943">
                  <c:v>56.349716666666673</c:v>
                </c:pt>
                <c:pt idx="15944">
                  <c:v>56.353250000000003</c:v>
                </c:pt>
                <c:pt idx="15945">
                  <c:v>56.356783333333333</c:v>
                </c:pt>
                <c:pt idx="15946">
                  <c:v>56.36033333333333</c:v>
                </c:pt>
                <c:pt idx="15947">
                  <c:v>56.363883333333334</c:v>
                </c:pt>
                <c:pt idx="15948">
                  <c:v>56.367399999999996</c:v>
                </c:pt>
                <c:pt idx="15949">
                  <c:v>56.370916666666666</c:v>
                </c:pt>
                <c:pt idx="15950">
                  <c:v>56.374433333333329</c:v>
                </c:pt>
                <c:pt idx="15951">
                  <c:v>56.377950000000006</c:v>
                </c:pt>
                <c:pt idx="15952">
                  <c:v>56.381466666666668</c:v>
                </c:pt>
                <c:pt idx="15953">
                  <c:v>56.384983333333338</c:v>
                </c:pt>
                <c:pt idx="15954">
                  <c:v>56.388516666666668</c:v>
                </c:pt>
                <c:pt idx="15955">
                  <c:v>56.39203333333333</c:v>
                </c:pt>
                <c:pt idx="15956">
                  <c:v>56.39555</c:v>
                </c:pt>
                <c:pt idx="15957">
                  <c:v>56.399066666666663</c:v>
                </c:pt>
                <c:pt idx="15958">
                  <c:v>56.40258333333334</c:v>
                </c:pt>
                <c:pt idx="15959">
                  <c:v>56.406100000000002</c:v>
                </c:pt>
                <c:pt idx="15960">
                  <c:v>56.409616666666672</c:v>
                </c:pt>
                <c:pt idx="15961">
                  <c:v>56.413133333333334</c:v>
                </c:pt>
                <c:pt idx="15962">
                  <c:v>56.416666666666664</c:v>
                </c:pt>
                <c:pt idx="15963">
                  <c:v>56.420200000000001</c:v>
                </c:pt>
                <c:pt idx="15964">
                  <c:v>56.423733333333331</c:v>
                </c:pt>
                <c:pt idx="15965">
                  <c:v>56.427266666666668</c:v>
                </c:pt>
                <c:pt idx="15966">
                  <c:v>56.430816666666672</c:v>
                </c:pt>
                <c:pt idx="15967">
                  <c:v>56.434366666666662</c:v>
                </c:pt>
                <c:pt idx="15968">
                  <c:v>56.437916666666666</c:v>
                </c:pt>
                <c:pt idx="15969">
                  <c:v>56.441450000000003</c:v>
                </c:pt>
                <c:pt idx="15970">
                  <c:v>56.444983333333333</c:v>
                </c:pt>
                <c:pt idx="15971">
                  <c:v>56.44851666666667</c:v>
                </c:pt>
                <c:pt idx="15972">
                  <c:v>56.45206666666666</c:v>
                </c:pt>
                <c:pt idx="15973">
                  <c:v>56.455616666666664</c:v>
                </c:pt>
                <c:pt idx="15974">
                  <c:v>56.459133333333327</c:v>
                </c:pt>
                <c:pt idx="15975">
                  <c:v>56.462650000000004</c:v>
                </c:pt>
                <c:pt idx="15976">
                  <c:v>56.466166666666666</c:v>
                </c:pt>
                <c:pt idx="15977">
                  <c:v>56.469683333333336</c:v>
                </c:pt>
                <c:pt idx="15978">
                  <c:v>56.473199999999999</c:v>
                </c:pt>
                <c:pt idx="15979">
                  <c:v>56.476716666666668</c:v>
                </c:pt>
                <c:pt idx="15980">
                  <c:v>56.480249999999998</c:v>
                </c:pt>
                <c:pt idx="15981">
                  <c:v>56.483766666666661</c:v>
                </c:pt>
                <c:pt idx="15982">
                  <c:v>56.487283333333338</c:v>
                </c:pt>
                <c:pt idx="15983">
                  <c:v>56.4908</c:v>
                </c:pt>
                <c:pt idx="15984">
                  <c:v>56.49431666666667</c:v>
                </c:pt>
                <c:pt idx="15985">
                  <c:v>56.497833333333332</c:v>
                </c:pt>
                <c:pt idx="15986">
                  <c:v>56.501350000000002</c:v>
                </c:pt>
                <c:pt idx="15987">
                  <c:v>56.504866666666665</c:v>
                </c:pt>
                <c:pt idx="15988">
                  <c:v>56.508400000000002</c:v>
                </c:pt>
                <c:pt idx="15989">
                  <c:v>56.511933333333332</c:v>
                </c:pt>
                <c:pt idx="15990">
                  <c:v>56.515466666666661</c:v>
                </c:pt>
                <c:pt idx="15991">
                  <c:v>56.518999999999998</c:v>
                </c:pt>
                <c:pt idx="15992">
                  <c:v>56.522550000000003</c:v>
                </c:pt>
                <c:pt idx="15993">
                  <c:v>56.5261</c:v>
                </c:pt>
                <c:pt idx="15994">
                  <c:v>56.529649999999997</c:v>
                </c:pt>
                <c:pt idx="15995">
                  <c:v>56.533183333333334</c:v>
                </c:pt>
                <c:pt idx="15996">
                  <c:v>56.536716666666663</c:v>
                </c:pt>
                <c:pt idx="15997">
                  <c:v>56.54025</c:v>
                </c:pt>
                <c:pt idx="15998">
                  <c:v>56.543800000000005</c:v>
                </c:pt>
                <c:pt idx="15999">
                  <c:v>56.547350000000002</c:v>
                </c:pt>
                <c:pt idx="16000">
                  <c:v>56.550866666666671</c:v>
                </c:pt>
                <c:pt idx="16001">
                  <c:v>56.554383333333334</c:v>
                </c:pt>
                <c:pt idx="16002">
                  <c:v>56.557900000000004</c:v>
                </c:pt>
                <c:pt idx="16003">
                  <c:v>56.561416666666666</c:v>
                </c:pt>
                <c:pt idx="16004">
                  <c:v>56.564933333333336</c:v>
                </c:pt>
                <c:pt idx="16005">
                  <c:v>56.568449999999999</c:v>
                </c:pt>
                <c:pt idx="16006">
                  <c:v>56.571983333333336</c:v>
                </c:pt>
                <c:pt idx="16007">
                  <c:v>56.575500000000005</c:v>
                </c:pt>
                <c:pt idx="16008">
                  <c:v>56.579016666666668</c:v>
                </c:pt>
                <c:pt idx="16009">
                  <c:v>56.582533333333338</c:v>
                </c:pt>
                <c:pt idx="16010">
                  <c:v>56.58605</c:v>
                </c:pt>
                <c:pt idx="16011">
                  <c:v>56.589566666666663</c:v>
                </c:pt>
                <c:pt idx="16012">
                  <c:v>56.593083333333333</c:v>
                </c:pt>
                <c:pt idx="16013">
                  <c:v>56.596599999999995</c:v>
                </c:pt>
                <c:pt idx="16014">
                  <c:v>56.600133333333332</c:v>
                </c:pt>
                <c:pt idx="16015">
                  <c:v>56.603666666666662</c:v>
                </c:pt>
                <c:pt idx="16016">
                  <c:v>56.607199999999999</c:v>
                </c:pt>
                <c:pt idx="16017">
                  <c:v>56.610733333333329</c:v>
                </c:pt>
                <c:pt idx="16018">
                  <c:v>56.614283333333333</c:v>
                </c:pt>
                <c:pt idx="16019">
                  <c:v>56.617833333333337</c:v>
                </c:pt>
                <c:pt idx="16020">
                  <c:v>56.621383333333334</c:v>
                </c:pt>
                <c:pt idx="16021">
                  <c:v>56.624916666666664</c:v>
                </c:pt>
                <c:pt idx="16022">
                  <c:v>56.628450000000001</c:v>
                </c:pt>
                <c:pt idx="16023">
                  <c:v>56.631983333333331</c:v>
                </c:pt>
                <c:pt idx="16024">
                  <c:v>56.635533333333335</c:v>
                </c:pt>
                <c:pt idx="16025">
                  <c:v>56.639083333333332</c:v>
                </c:pt>
                <c:pt idx="16026">
                  <c:v>56.642600000000002</c:v>
                </c:pt>
                <c:pt idx="16027">
                  <c:v>56.646116666666664</c:v>
                </c:pt>
                <c:pt idx="16028">
                  <c:v>56.649633333333334</c:v>
                </c:pt>
                <c:pt idx="16029">
                  <c:v>56.653149999999997</c:v>
                </c:pt>
                <c:pt idx="16030">
                  <c:v>56.656666666666666</c:v>
                </c:pt>
                <c:pt idx="16031">
                  <c:v>56.660183333333329</c:v>
                </c:pt>
                <c:pt idx="16032">
                  <c:v>56.663716666666666</c:v>
                </c:pt>
                <c:pt idx="16033">
                  <c:v>56.667233333333336</c:v>
                </c:pt>
                <c:pt idx="16034">
                  <c:v>56.670749999999998</c:v>
                </c:pt>
                <c:pt idx="16035">
                  <c:v>56.674266666666668</c:v>
                </c:pt>
                <c:pt idx="16036">
                  <c:v>56.677783333333331</c:v>
                </c:pt>
                <c:pt idx="16037">
                  <c:v>56.6813</c:v>
                </c:pt>
                <c:pt idx="16038">
                  <c:v>56.684816666666663</c:v>
                </c:pt>
                <c:pt idx="16039">
                  <c:v>56.68833333333334</c:v>
                </c:pt>
                <c:pt idx="16040">
                  <c:v>56.69186666666667</c:v>
                </c:pt>
                <c:pt idx="16041">
                  <c:v>56.695399999999999</c:v>
                </c:pt>
                <c:pt idx="16042">
                  <c:v>56.698933333333336</c:v>
                </c:pt>
                <c:pt idx="16043">
                  <c:v>56.702466666666666</c:v>
                </c:pt>
                <c:pt idx="16044">
                  <c:v>56.706016666666663</c:v>
                </c:pt>
                <c:pt idx="16045">
                  <c:v>56.709566666666667</c:v>
                </c:pt>
                <c:pt idx="16046">
                  <c:v>56.713116666666664</c:v>
                </c:pt>
                <c:pt idx="16047">
                  <c:v>56.716649999999994</c:v>
                </c:pt>
                <c:pt idx="16048">
                  <c:v>56.720183333333331</c:v>
                </c:pt>
                <c:pt idx="16049">
                  <c:v>56.723716666666661</c:v>
                </c:pt>
                <c:pt idx="16050">
                  <c:v>56.727266666666665</c:v>
                </c:pt>
                <c:pt idx="16051">
                  <c:v>56.730816666666669</c:v>
                </c:pt>
                <c:pt idx="16052">
                  <c:v>56.734333333333332</c:v>
                </c:pt>
                <c:pt idx="16053">
                  <c:v>56.737850000000002</c:v>
                </c:pt>
                <c:pt idx="16054">
                  <c:v>56.741366666666664</c:v>
                </c:pt>
                <c:pt idx="16055">
                  <c:v>56.744883333333334</c:v>
                </c:pt>
                <c:pt idx="16056">
                  <c:v>56.748399999999997</c:v>
                </c:pt>
                <c:pt idx="16057">
                  <c:v>56.751916666666666</c:v>
                </c:pt>
                <c:pt idx="16058">
                  <c:v>56.755450000000003</c:v>
                </c:pt>
                <c:pt idx="16059">
                  <c:v>56.758966666666666</c:v>
                </c:pt>
                <c:pt idx="16060">
                  <c:v>56.762483333333329</c:v>
                </c:pt>
                <c:pt idx="16061">
                  <c:v>56.765999999999998</c:v>
                </c:pt>
                <c:pt idx="16062">
                  <c:v>56.769516666666661</c:v>
                </c:pt>
                <c:pt idx="16063">
                  <c:v>56.773033333333338</c:v>
                </c:pt>
                <c:pt idx="16064">
                  <c:v>56.77655</c:v>
                </c:pt>
                <c:pt idx="16065">
                  <c:v>56.78006666666667</c:v>
                </c:pt>
                <c:pt idx="16066">
                  <c:v>56.7836</c:v>
                </c:pt>
                <c:pt idx="16067">
                  <c:v>56.787133333333337</c:v>
                </c:pt>
                <c:pt idx="16068">
                  <c:v>56.790666666666667</c:v>
                </c:pt>
                <c:pt idx="16069">
                  <c:v>56.794200000000004</c:v>
                </c:pt>
                <c:pt idx="16070">
                  <c:v>56.797749999999994</c:v>
                </c:pt>
                <c:pt idx="16071">
                  <c:v>56.801299999999998</c:v>
                </c:pt>
                <c:pt idx="16072">
                  <c:v>56.804850000000002</c:v>
                </c:pt>
                <c:pt idx="16073">
                  <c:v>56.808383333333339</c:v>
                </c:pt>
                <c:pt idx="16074">
                  <c:v>56.811916666666669</c:v>
                </c:pt>
                <c:pt idx="16075">
                  <c:v>56.815450000000006</c:v>
                </c:pt>
                <c:pt idx="16076">
                  <c:v>56.818999999999996</c:v>
                </c:pt>
                <c:pt idx="16077">
                  <c:v>56.82255</c:v>
                </c:pt>
                <c:pt idx="16078">
                  <c:v>56.826066666666662</c:v>
                </c:pt>
                <c:pt idx="16079">
                  <c:v>56.829583333333332</c:v>
                </c:pt>
                <c:pt idx="16080">
                  <c:v>56.833099999999995</c:v>
                </c:pt>
                <c:pt idx="16081">
                  <c:v>56.836616666666671</c:v>
                </c:pt>
                <c:pt idx="16082">
                  <c:v>56.840133333333334</c:v>
                </c:pt>
                <c:pt idx="16083">
                  <c:v>56.843650000000004</c:v>
                </c:pt>
                <c:pt idx="16084">
                  <c:v>56.847183333333334</c:v>
                </c:pt>
                <c:pt idx="16085">
                  <c:v>56.850699999999996</c:v>
                </c:pt>
                <c:pt idx="16086">
                  <c:v>56.854216666666666</c:v>
                </c:pt>
                <c:pt idx="16087">
                  <c:v>56.857733333333336</c:v>
                </c:pt>
                <c:pt idx="16088">
                  <c:v>56.861250000000005</c:v>
                </c:pt>
                <c:pt idx="16089">
                  <c:v>56.864766666666668</c:v>
                </c:pt>
                <c:pt idx="16090">
                  <c:v>56.868283333333338</c:v>
                </c:pt>
                <c:pt idx="16091">
                  <c:v>56.8718</c:v>
                </c:pt>
                <c:pt idx="16092">
                  <c:v>56.87533333333333</c:v>
                </c:pt>
                <c:pt idx="16093">
                  <c:v>56.878866666666667</c:v>
                </c:pt>
                <c:pt idx="16094">
                  <c:v>56.882399999999997</c:v>
                </c:pt>
                <c:pt idx="16095">
                  <c:v>56.885933333333334</c:v>
                </c:pt>
                <c:pt idx="16096">
                  <c:v>56.889483333333338</c:v>
                </c:pt>
                <c:pt idx="16097">
                  <c:v>56.893033333333328</c:v>
                </c:pt>
                <c:pt idx="16098">
                  <c:v>56.896583333333332</c:v>
                </c:pt>
                <c:pt idx="16099">
                  <c:v>56.900116666666669</c:v>
                </c:pt>
                <c:pt idx="16100">
                  <c:v>56.903649999999999</c:v>
                </c:pt>
                <c:pt idx="16101">
                  <c:v>56.907183333333336</c:v>
                </c:pt>
                <c:pt idx="16102">
                  <c:v>56.910733333333333</c:v>
                </c:pt>
                <c:pt idx="16103">
                  <c:v>56.91428333333333</c:v>
                </c:pt>
                <c:pt idx="16104">
                  <c:v>56.917800000000007</c:v>
                </c:pt>
                <c:pt idx="16105">
                  <c:v>56.921316666666669</c:v>
                </c:pt>
                <c:pt idx="16106">
                  <c:v>56.924833333333332</c:v>
                </c:pt>
                <c:pt idx="16107">
                  <c:v>56.928350000000002</c:v>
                </c:pt>
                <c:pt idx="16108">
                  <c:v>56.931866666666664</c:v>
                </c:pt>
                <c:pt idx="16109">
                  <c:v>56.935383333333334</c:v>
                </c:pt>
                <c:pt idx="16110">
                  <c:v>56.938916666666664</c:v>
                </c:pt>
                <c:pt idx="16111">
                  <c:v>56.942433333333334</c:v>
                </c:pt>
                <c:pt idx="16112">
                  <c:v>56.945950000000003</c:v>
                </c:pt>
                <c:pt idx="16113">
                  <c:v>56.949466666666666</c:v>
                </c:pt>
                <c:pt idx="16114">
                  <c:v>56.952983333333336</c:v>
                </c:pt>
                <c:pt idx="16115">
                  <c:v>56.956499999999998</c:v>
                </c:pt>
                <c:pt idx="16116">
                  <c:v>56.960016666666668</c:v>
                </c:pt>
                <c:pt idx="16117">
                  <c:v>56.963533333333331</c:v>
                </c:pt>
                <c:pt idx="16118">
                  <c:v>56.967066666666668</c:v>
                </c:pt>
                <c:pt idx="16119">
                  <c:v>56.970599999999997</c:v>
                </c:pt>
                <c:pt idx="16120">
                  <c:v>56.974133333333334</c:v>
                </c:pt>
                <c:pt idx="16121">
                  <c:v>56.977666666666664</c:v>
                </c:pt>
                <c:pt idx="16122">
                  <c:v>56.981216666666668</c:v>
                </c:pt>
                <c:pt idx="16123">
                  <c:v>56.984766666666665</c:v>
                </c:pt>
                <c:pt idx="16124">
                  <c:v>56.98831666666667</c:v>
                </c:pt>
                <c:pt idx="16125">
                  <c:v>56.991849999999999</c:v>
                </c:pt>
                <c:pt idx="16126">
                  <c:v>56.995383333333329</c:v>
                </c:pt>
                <c:pt idx="16127">
                  <c:v>56.998916666666666</c:v>
                </c:pt>
                <c:pt idx="16128">
                  <c:v>57.00246666666667</c:v>
                </c:pt>
                <c:pt idx="16129">
                  <c:v>57.006016666666667</c:v>
                </c:pt>
                <c:pt idx="16130">
                  <c:v>57.009533333333337</c:v>
                </c:pt>
                <c:pt idx="16131">
                  <c:v>57.01305</c:v>
                </c:pt>
                <c:pt idx="16132">
                  <c:v>57.01656666666667</c:v>
                </c:pt>
                <c:pt idx="16133">
                  <c:v>57.020083333333332</c:v>
                </c:pt>
                <c:pt idx="16134">
                  <c:v>57.023600000000002</c:v>
                </c:pt>
                <c:pt idx="16135">
                  <c:v>57.027116666666664</c:v>
                </c:pt>
                <c:pt idx="16136">
                  <c:v>57.030650000000001</c:v>
                </c:pt>
                <c:pt idx="16137">
                  <c:v>57.034166666666671</c:v>
                </c:pt>
                <c:pt idx="16138">
                  <c:v>57.037683333333334</c:v>
                </c:pt>
                <c:pt idx="16139">
                  <c:v>57.041200000000003</c:v>
                </c:pt>
                <c:pt idx="16140">
                  <c:v>57.044716666666666</c:v>
                </c:pt>
                <c:pt idx="16141">
                  <c:v>57.048233333333329</c:v>
                </c:pt>
                <c:pt idx="16142">
                  <c:v>57.051749999999998</c:v>
                </c:pt>
                <c:pt idx="16143">
                  <c:v>57.055266666666661</c:v>
                </c:pt>
                <c:pt idx="16144">
                  <c:v>57.058799999999998</c:v>
                </c:pt>
                <c:pt idx="16145">
                  <c:v>57.062333333333328</c:v>
                </c:pt>
                <c:pt idx="16146">
                  <c:v>57.065866666666672</c:v>
                </c:pt>
                <c:pt idx="16147">
                  <c:v>57.069400000000002</c:v>
                </c:pt>
                <c:pt idx="16148">
                  <c:v>57.072949999999999</c:v>
                </c:pt>
                <c:pt idx="16149">
                  <c:v>57.076500000000003</c:v>
                </c:pt>
                <c:pt idx="16150">
                  <c:v>57.08005</c:v>
                </c:pt>
                <c:pt idx="16151">
                  <c:v>57.08358333333333</c:v>
                </c:pt>
                <c:pt idx="16152">
                  <c:v>57.087116666666667</c:v>
                </c:pt>
                <c:pt idx="16153">
                  <c:v>57.090649999999997</c:v>
                </c:pt>
                <c:pt idx="16154">
                  <c:v>57.094200000000001</c:v>
                </c:pt>
                <c:pt idx="16155">
                  <c:v>57.097749999999998</c:v>
                </c:pt>
                <c:pt idx="16156">
                  <c:v>57.101266666666668</c:v>
                </c:pt>
                <c:pt idx="16157">
                  <c:v>57.10478333333333</c:v>
                </c:pt>
                <c:pt idx="16158">
                  <c:v>57.1083</c:v>
                </c:pt>
                <c:pt idx="16159">
                  <c:v>57.111816666666662</c:v>
                </c:pt>
                <c:pt idx="16160">
                  <c:v>57.115333333333332</c:v>
                </c:pt>
                <c:pt idx="16161">
                  <c:v>57.118849999999995</c:v>
                </c:pt>
                <c:pt idx="16162">
                  <c:v>57.122383333333332</c:v>
                </c:pt>
                <c:pt idx="16163">
                  <c:v>57.125900000000001</c:v>
                </c:pt>
                <c:pt idx="16164">
                  <c:v>57.129416666666664</c:v>
                </c:pt>
                <c:pt idx="16165">
                  <c:v>57.132933333333334</c:v>
                </c:pt>
                <c:pt idx="16166">
                  <c:v>57.136449999999996</c:v>
                </c:pt>
                <c:pt idx="16167">
                  <c:v>57.139966666666666</c:v>
                </c:pt>
                <c:pt idx="16168">
                  <c:v>57.143483333333329</c:v>
                </c:pt>
                <c:pt idx="16169">
                  <c:v>57.147000000000006</c:v>
                </c:pt>
                <c:pt idx="16170">
                  <c:v>57.150533333333335</c:v>
                </c:pt>
                <c:pt idx="16171">
                  <c:v>57.154066666666672</c:v>
                </c:pt>
                <c:pt idx="16172">
                  <c:v>57.157600000000002</c:v>
                </c:pt>
                <c:pt idx="16173">
                  <c:v>57.161133333333332</c:v>
                </c:pt>
                <c:pt idx="16174">
                  <c:v>57.164683333333329</c:v>
                </c:pt>
                <c:pt idx="16175">
                  <c:v>57.168233333333333</c:v>
                </c:pt>
                <c:pt idx="16176">
                  <c:v>57.17178333333333</c:v>
                </c:pt>
                <c:pt idx="16177">
                  <c:v>57.17531666666666</c:v>
                </c:pt>
                <c:pt idx="16178">
                  <c:v>57.178850000000004</c:v>
                </c:pt>
                <c:pt idx="16179">
                  <c:v>57.182383333333334</c:v>
                </c:pt>
                <c:pt idx="16180">
                  <c:v>57.185933333333331</c:v>
                </c:pt>
                <c:pt idx="16181">
                  <c:v>57.189483333333335</c:v>
                </c:pt>
                <c:pt idx="16182">
                  <c:v>57.192999999999998</c:v>
                </c:pt>
                <c:pt idx="16183">
                  <c:v>57.196516666666668</c:v>
                </c:pt>
                <c:pt idx="16184">
                  <c:v>57.20003333333333</c:v>
                </c:pt>
                <c:pt idx="16185">
                  <c:v>57.20355</c:v>
                </c:pt>
                <c:pt idx="16186">
                  <c:v>57.20706666666667</c:v>
                </c:pt>
                <c:pt idx="16187">
                  <c:v>57.210583333333339</c:v>
                </c:pt>
                <c:pt idx="16188">
                  <c:v>57.214116666666669</c:v>
                </c:pt>
                <c:pt idx="16189">
                  <c:v>57.217633333333332</c:v>
                </c:pt>
                <c:pt idx="16190">
                  <c:v>57.221149999999994</c:v>
                </c:pt>
                <c:pt idx="16191">
                  <c:v>57.224666666666664</c:v>
                </c:pt>
                <c:pt idx="16192">
                  <c:v>57.228183333333327</c:v>
                </c:pt>
                <c:pt idx="16193">
                  <c:v>57.231700000000004</c:v>
                </c:pt>
                <c:pt idx="16194">
                  <c:v>57.235216666666666</c:v>
                </c:pt>
                <c:pt idx="16195">
                  <c:v>57.238733333333336</c:v>
                </c:pt>
                <c:pt idx="16196">
                  <c:v>57.242266666666666</c:v>
                </c:pt>
                <c:pt idx="16197">
                  <c:v>57.245800000000003</c:v>
                </c:pt>
                <c:pt idx="16198">
                  <c:v>57.249333333333333</c:v>
                </c:pt>
                <c:pt idx="16199">
                  <c:v>57.252866666666669</c:v>
                </c:pt>
                <c:pt idx="16200">
                  <c:v>57.256416666666674</c:v>
                </c:pt>
                <c:pt idx="16201">
                  <c:v>57.259966666666664</c:v>
                </c:pt>
                <c:pt idx="16202">
                  <c:v>57.263516666666668</c:v>
                </c:pt>
                <c:pt idx="16203">
                  <c:v>57.267050000000005</c:v>
                </c:pt>
                <c:pt idx="16204">
                  <c:v>57.270583333333335</c:v>
                </c:pt>
                <c:pt idx="16205">
                  <c:v>57.274116666666671</c:v>
                </c:pt>
                <c:pt idx="16206">
                  <c:v>57.277666666666661</c:v>
                </c:pt>
                <c:pt idx="16207">
                  <c:v>57.281216666666666</c:v>
                </c:pt>
                <c:pt idx="16208">
                  <c:v>57.284733333333328</c:v>
                </c:pt>
                <c:pt idx="16209">
                  <c:v>57.288249999999998</c:v>
                </c:pt>
                <c:pt idx="16210">
                  <c:v>57.291766666666668</c:v>
                </c:pt>
                <c:pt idx="16211">
                  <c:v>57.295283333333337</c:v>
                </c:pt>
                <c:pt idx="16212">
                  <c:v>57.2988</c:v>
                </c:pt>
                <c:pt idx="16213">
                  <c:v>57.30231666666667</c:v>
                </c:pt>
                <c:pt idx="16214">
                  <c:v>57.30585</c:v>
                </c:pt>
                <c:pt idx="16215">
                  <c:v>57.309366666666662</c:v>
                </c:pt>
                <c:pt idx="16216">
                  <c:v>57.312883333333339</c:v>
                </c:pt>
                <c:pt idx="16217">
                  <c:v>57.316400000000002</c:v>
                </c:pt>
                <c:pt idx="16218">
                  <c:v>57.319916666666671</c:v>
                </c:pt>
                <c:pt idx="16219">
                  <c:v>57.323433333333334</c:v>
                </c:pt>
                <c:pt idx="16220">
                  <c:v>57.326950000000004</c:v>
                </c:pt>
                <c:pt idx="16221">
                  <c:v>57.330466666666666</c:v>
                </c:pt>
                <c:pt idx="16222">
                  <c:v>57.333999999999996</c:v>
                </c:pt>
                <c:pt idx="16223">
                  <c:v>57.337533333333333</c:v>
                </c:pt>
                <c:pt idx="16224">
                  <c:v>57.341066666666663</c:v>
                </c:pt>
                <c:pt idx="16225">
                  <c:v>57.3446</c:v>
                </c:pt>
                <c:pt idx="16226">
                  <c:v>57.348150000000004</c:v>
                </c:pt>
                <c:pt idx="16227">
                  <c:v>57.351700000000001</c:v>
                </c:pt>
                <c:pt idx="16228">
                  <c:v>57.355249999999998</c:v>
                </c:pt>
                <c:pt idx="16229">
                  <c:v>57.358783333333335</c:v>
                </c:pt>
                <c:pt idx="16230">
                  <c:v>57.362316666666665</c:v>
                </c:pt>
                <c:pt idx="16231">
                  <c:v>57.365850000000002</c:v>
                </c:pt>
                <c:pt idx="16232">
                  <c:v>57.369400000000006</c:v>
                </c:pt>
                <c:pt idx="16233">
                  <c:v>57.372949999999996</c:v>
                </c:pt>
                <c:pt idx="16234">
                  <c:v>57.376466666666673</c:v>
                </c:pt>
                <c:pt idx="16235">
                  <c:v>57.379983333333335</c:v>
                </c:pt>
                <c:pt idx="16236">
                  <c:v>57.383500000000005</c:v>
                </c:pt>
                <c:pt idx="16237">
                  <c:v>57.387016666666668</c:v>
                </c:pt>
                <c:pt idx="16238">
                  <c:v>57.39053333333333</c:v>
                </c:pt>
                <c:pt idx="16239">
                  <c:v>57.39405</c:v>
                </c:pt>
                <c:pt idx="16240">
                  <c:v>57.397583333333337</c:v>
                </c:pt>
                <c:pt idx="16241">
                  <c:v>57.4011</c:v>
                </c:pt>
                <c:pt idx="16242">
                  <c:v>57.404616666666669</c:v>
                </c:pt>
                <c:pt idx="16243">
                  <c:v>57.408133333333332</c:v>
                </c:pt>
                <c:pt idx="16244">
                  <c:v>57.411650000000002</c:v>
                </c:pt>
                <c:pt idx="16245">
                  <c:v>57.415166666666664</c:v>
                </c:pt>
                <c:pt idx="16246">
                  <c:v>57.418683333333334</c:v>
                </c:pt>
                <c:pt idx="16247">
                  <c:v>57.422199999999997</c:v>
                </c:pt>
                <c:pt idx="16248">
                  <c:v>57.425733333333334</c:v>
                </c:pt>
                <c:pt idx="16249">
                  <c:v>57.429266666666663</c:v>
                </c:pt>
                <c:pt idx="16250">
                  <c:v>57.4328</c:v>
                </c:pt>
                <c:pt idx="16251">
                  <c:v>57.43633333333333</c:v>
                </c:pt>
                <c:pt idx="16252">
                  <c:v>57.439883333333334</c:v>
                </c:pt>
                <c:pt idx="16253">
                  <c:v>57.443433333333338</c:v>
                </c:pt>
                <c:pt idx="16254">
                  <c:v>57.446983333333336</c:v>
                </c:pt>
                <c:pt idx="16255">
                  <c:v>57.450516666666665</c:v>
                </c:pt>
                <c:pt idx="16256">
                  <c:v>57.454050000000002</c:v>
                </c:pt>
                <c:pt idx="16257">
                  <c:v>57.457583333333332</c:v>
                </c:pt>
                <c:pt idx="16258">
                  <c:v>57.461133333333336</c:v>
                </c:pt>
                <c:pt idx="16259">
                  <c:v>57.464683333333333</c:v>
                </c:pt>
                <c:pt idx="16260">
                  <c:v>57.468200000000003</c:v>
                </c:pt>
                <c:pt idx="16261">
                  <c:v>57.471716666666666</c:v>
                </c:pt>
                <c:pt idx="16262">
                  <c:v>57.475233333333335</c:v>
                </c:pt>
                <c:pt idx="16263">
                  <c:v>57.478749999999998</c:v>
                </c:pt>
                <c:pt idx="16264">
                  <c:v>57.482266666666668</c:v>
                </c:pt>
                <c:pt idx="16265">
                  <c:v>57.48578333333333</c:v>
                </c:pt>
                <c:pt idx="16266">
                  <c:v>57.489316666666667</c:v>
                </c:pt>
                <c:pt idx="16267">
                  <c:v>57.492833333333337</c:v>
                </c:pt>
                <c:pt idx="16268">
                  <c:v>57.49635</c:v>
                </c:pt>
                <c:pt idx="16269">
                  <c:v>57.499866666666669</c:v>
                </c:pt>
                <c:pt idx="16270">
                  <c:v>57.503383333333332</c:v>
                </c:pt>
                <c:pt idx="16271">
                  <c:v>57.506900000000002</c:v>
                </c:pt>
                <c:pt idx="16272">
                  <c:v>57.510416666666664</c:v>
                </c:pt>
                <c:pt idx="16273">
                  <c:v>57.513933333333327</c:v>
                </c:pt>
                <c:pt idx="16274">
                  <c:v>57.517466666666664</c:v>
                </c:pt>
                <c:pt idx="16275">
                  <c:v>57.521000000000001</c:v>
                </c:pt>
                <c:pt idx="16276">
                  <c:v>57.524533333333338</c:v>
                </c:pt>
                <c:pt idx="16277">
                  <c:v>57.528066666666668</c:v>
                </c:pt>
                <c:pt idx="16278">
                  <c:v>57.531616666666665</c:v>
                </c:pt>
                <c:pt idx="16279">
                  <c:v>57.535166666666669</c:v>
                </c:pt>
                <c:pt idx="16280">
                  <c:v>57.538716666666666</c:v>
                </c:pt>
                <c:pt idx="16281">
                  <c:v>57.542249999999996</c:v>
                </c:pt>
                <c:pt idx="16282">
                  <c:v>57.545783333333333</c:v>
                </c:pt>
                <c:pt idx="16283">
                  <c:v>57.549316666666662</c:v>
                </c:pt>
                <c:pt idx="16284">
                  <c:v>57.552866666666667</c:v>
                </c:pt>
                <c:pt idx="16285">
                  <c:v>57.556416666666671</c:v>
                </c:pt>
                <c:pt idx="16286">
                  <c:v>57.559933333333333</c:v>
                </c:pt>
                <c:pt idx="16287">
                  <c:v>57.563449999999996</c:v>
                </c:pt>
                <c:pt idx="16288">
                  <c:v>57.566966666666666</c:v>
                </c:pt>
                <c:pt idx="16289">
                  <c:v>57.570483333333328</c:v>
                </c:pt>
                <c:pt idx="16290">
                  <c:v>57.573999999999998</c:v>
                </c:pt>
                <c:pt idx="16291">
                  <c:v>57.577516666666661</c:v>
                </c:pt>
                <c:pt idx="16292">
                  <c:v>57.581049999999998</c:v>
                </c:pt>
                <c:pt idx="16293">
                  <c:v>57.584566666666667</c:v>
                </c:pt>
                <c:pt idx="16294">
                  <c:v>57.58808333333333</c:v>
                </c:pt>
                <c:pt idx="16295">
                  <c:v>57.5916</c:v>
                </c:pt>
                <c:pt idx="16296">
                  <c:v>57.595116666666662</c:v>
                </c:pt>
                <c:pt idx="16297">
                  <c:v>57.598633333333332</c:v>
                </c:pt>
                <c:pt idx="16298">
                  <c:v>57.602150000000002</c:v>
                </c:pt>
                <c:pt idx="16299">
                  <c:v>57.605666666666671</c:v>
                </c:pt>
                <c:pt idx="16300">
                  <c:v>57.609200000000001</c:v>
                </c:pt>
                <c:pt idx="16301">
                  <c:v>57.612733333333338</c:v>
                </c:pt>
                <c:pt idx="16302">
                  <c:v>57.616266666666668</c:v>
                </c:pt>
                <c:pt idx="16303">
                  <c:v>57.619800000000005</c:v>
                </c:pt>
                <c:pt idx="16304">
                  <c:v>57.623349999999995</c:v>
                </c:pt>
                <c:pt idx="16305">
                  <c:v>57.626899999999999</c:v>
                </c:pt>
                <c:pt idx="16306">
                  <c:v>57.630450000000003</c:v>
                </c:pt>
                <c:pt idx="16307">
                  <c:v>57.63398333333334</c:v>
                </c:pt>
                <c:pt idx="16308">
                  <c:v>57.63751666666667</c:v>
                </c:pt>
                <c:pt idx="16309">
                  <c:v>57.64105</c:v>
                </c:pt>
                <c:pt idx="16310">
                  <c:v>57.644599999999997</c:v>
                </c:pt>
                <c:pt idx="16311">
                  <c:v>57.648150000000001</c:v>
                </c:pt>
                <c:pt idx="16312">
                  <c:v>57.651666666666664</c:v>
                </c:pt>
                <c:pt idx="16313">
                  <c:v>57.655183333333333</c:v>
                </c:pt>
                <c:pt idx="16314">
                  <c:v>57.658699999999996</c:v>
                </c:pt>
                <c:pt idx="16315">
                  <c:v>57.662216666666673</c:v>
                </c:pt>
                <c:pt idx="16316">
                  <c:v>57.665733333333336</c:v>
                </c:pt>
                <c:pt idx="16317">
                  <c:v>57.669250000000005</c:v>
                </c:pt>
                <c:pt idx="16318">
                  <c:v>57.672783333333335</c:v>
                </c:pt>
                <c:pt idx="16319">
                  <c:v>57.676299999999998</c:v>
                </c:pt>
                <c:pt idx="16320">
                  <c:v>57.679816666666667</c:v>
                </c:pt>
                <c:pt idx="16321">
                  <c:v>57.68333333333333</c:v>
                </c:pt>
                <c:pt idx="16322">
                  <c:v>57.68685</c:v>
                </c:pt>
                <c:pt idx="16323">
                  <c:v>57.690366666666669</c:v>
                </c:pt>
                <c:pt idx="16324">
                  <c:v>57.693883333333332</c:v>
                </c:pt>
                <c:pt idx="16325">
                  <c:v>57.697400000000002</c:v>
                </c:pt>
                <c:pt idx="16326">
                  <c:v>57.700933333333332</c:v>
                </c:pt>
                <c:pt idx="16327">
                  <c:v>57.704466666666669</c:v>
                </c:pt>
                <c:pt idx="16328">
                  <c:v>57.707999999999998</c:v>
                </c:pt>
                <c:pt idx="16329">
                  <c:v>57.711533333333335</c:v>
                </c:pt>
                <c:pt idx="16330">
                  <c:v>57.71508333333334</c:v>
                </c:pt>
                <c:pt idx="16331">
                  <c:v>57.718633333333329</c:v>
                </c:pt>
                <c:pt idx="16332">
                  <c:v>57.722183333333334</c:v>
                </c:pt>
                <c:pt idx="16333">
                  <c:v>57.725716666666671</c:v>
                </c:pt>
                <c:pt idx="16334">
                  <c:v>57.72925</c:v>
                </c:pt>
                <c:pt idx="16335">
                  <c:v>57.732783333333337</c:v>
                </c:pt>
                <c:pt idx="16336">
                  <c:v>57.736333333333327</c:v>
                </c:pt>
                <c:pt idx="16337">
                  <c:v>57.739883333333331</c:v>
                </c:pt>
                <c:pt idx="16338">
                  <c:v>57.743399999999994</c:v>
                </c:pt>
                <c:pt idx="16339">
                  <c:v>57.746916666666671</c:v>
                </c:pt>
                <c:pt idx="16340">
                  <c:v>57.750433333333334</c:v>
                </c:pt>
                <c:pt idx="16341">
                  <c:v>57.753950000000003</c:v>
                </c:pt>
                <c:pt idx="16342">
                  <c:v>57.757466666666666</c:v>
                </c:pt>
                <c:pt idx="16343">
                  <c:v>57.760983333333336</c:v>
                </c:pt>
                <c:pt idx="16344">
                  <c:v>57.764483333333338</c:v>
                </c:pt>
                <c:pt idx="16345">
                  <c:v>57.768000000000001</c:v>
                </c:pt>
                <c:pt idx="16346">
                  <c:v>57.77151666666667</c:v>
                </c:pt>
                <c:pt idx="16347">
                  <c:v>57.775033333333333</c:v>
                </c:pt>
                <c:pt idx="16348">
                  <c:v>57.778550000000003</c:v>
                </c:pt>
                <c:pt idx="16349">
                  <c:v>57.78208333333334</c:v>
                </c:pt>
                <c:pt idx="16350">
                  <c:v>57.785600000000002</c:v>
                </c:pt>
                <c:pt idx="16351">
                  <c:v>57.789116666666672</c:v>
                </c:pt>
                <c:pt idx="16352">
                  <c:v>57.792666666666669</c:v>
                </c:pt>
                <c:pt idx="16353">
                  <c:v>57.796199999999999</c:v>
                </c:pt>
                <c:pt idx="16354">
                  <c:v>57.799733333333329</c:v>
                </c:pt>
                <c:pt idx="16355">
                  <c:v>57.803266666666666</c:v>
                </c:pt>
                <c:pt idx="16356">
                  <c:v>57.80681666666667</c:v>
                </c:pt>
                <c:pt idx="16357">
                  <c:v>57.810366666666667</c:v>
                </c:pt>
                <c:pt idx="16358">
                  <c:v>57.813916666666664</c:v>
                </c:pt>
                <c:pt idx="16359">
                  <c:v>57.817450000000001</c:v>
                </c:pt>
                <c:pt idx="16360">
                  <c:v>57.820983333333331</c:v>
                </c:pt>
                <c:pt idx="16361">
                  <c:v>57.824516666666668</c:v>
                </c:pt>
                <c:pt idx="16362">
                  <c:v>57.828066666666672</c:v>
                </c:pt>
                <c:pt idx="16363">
                  <c:v>57.831616666666669</c:v>
                </c:pt>
                <c:pt idx="16364">
                  <c:v>57.835133333333339</c:v>
                </c:pt>
                <c:pt idx="16365">
                  <c:v>57.838650000000001</c:v>
                </c:pt>
                <c:pt idx="16366">
                  <c:v>57.842166666666671</c:v>
                </c:pt>
                <c:pt idx="16367">
                  <c:v>57.845683333333334</c:v>
                </c:pt>
                <c:pt idx="16368">
                  <c:v>57.849200000000003</c:v>
                </c:pt>
                <c:pt idx="16369">
                  <c:v>57.852716666666666</c:v>
                </c:pt>
                <c:pt idx="16370">
                  <c:v>57.856250000000003</c:v>
                </c:pt>
                <c:pt idx="16371">
                  <c:v>57.859766666666665</c:v>
                </c:pt>
                <c:pt idx="16372">
                  <c:v>57.863283333333335</c:v>
                </c:pt>
                <c:pt idx="16373">
                  <c:v>57.866799999999998</c:v>
                </c:pt>
                <c:pt idx="16374">
                  <c:v>57.870316666666668</c:v>
                </c:pt>
                <c:pt idx="16375">
                  <c:v>57.87383333333333</c:v>
                </c:pt>
                <c:pt idx="16376">
                  <c:v>57.87735</c:v>
                </c:pt>
                <c:pt idx="16377">
                  <c:v>57.880866666666662</c:v>
                </c:pt>
                <c:pt idx="16378">
                  <c:v>57.884399999999999</c:v>
                </c:pt>
                <c:pt idx="16379">
                  <c:v>57.887933333333329</c:v>
                </c:pt>
                <c:pt idx="16380">
                  <c:v>57.891466666666666</c:v>
                </c:pt>
                <c:pt idx="16381">
                  <c:v>57.894999999999996</c:v>
                </c:pt>
                <c:pt idx="16382">
                  <c:v>57.89855</c:v>
                </c:pt>
                <c:pt idx="16383">
                  <c:v>57.902100000000004</c:v>
                </c:pt>
                <c:pt idx="16384">
                  <c:v>57.905650000000001</c:v>
                </c:pt>
                <c:pt idx="16385">
                  <c:v>57.909183333333331</c:v>
                </c:pt>
                <c:pt idx="16386">
                  <c:v>57.912716666666668</c:v>
                </c:pt>
                <c:pt idx="16387">
                  <c:v>57.916249999999998</c:v>
                </c:pt>
                <c:pt idx="16388">
                  <c:v>57.919800000000002</c:v>
                </c:pt>
                <c:pt idx="16389">
                  <c:v>57.923349999999999</c:v>
                </c:pt>
                <c:pt idx="16390">
                  <c:v>57.926866666666669</c:v>
                </c:pt>
                <c:pt idx="16391">
                  <c:v>57.930383333333332</c:v>
                </c:pt>
                <c:pt idx="16392">
                  <c:v>57.933900000000001</c:v>
                </c:pt>
                <c:pt idx="16393">
                  <c:v>57.937416666666664</c:v>
                </c:pt>
                <c:pt idx="16394">
                  <c:v>57.940933333333334</c:v>
                </c:pt>
                <c:pt idx="16395">
                  <c:v>57.944449999999996</c:v>
                </c:pt>
                <c:pt idx="16396">
                  <c:v>57.947983333333333</c:v>
                </c:pt>
                <c:pt idx="16397">
                  <c:v>57.951500000000003</c:v>
                </c:pt>
                <c:pt idx="16398">
                  <c:v>57.955016666666666</c:v>
                </c:pt>
                <c:pt idx="16399">
                  <c:v>57.958533333333335</c:v>
                </c:pt>
                <c:pt idx="16400">
                  <c:v>57.962049999999998</c:v>
                </c:pt>
                <c:pt idx="16401">
                  <c:v>57.965566666666668</c:v>
                </c:pt>
                <c:pt idx="16402">
                  <c:v>57.96908333333333</c:v>
                </c:pt>
                <c:pt idx="16403">
                  <c:v>57.972600000000007</c:v>
                </c:pt>
                <c:pt idx="16404">
                  <c:v>57.976133333333337</c:v>
                </c:pt>
                <c:pt idx="16405">
                  <c:v>57.979666666666667</c:v>
                </c:pt>
                <c:pt idx="16406">
                  <c:v>57.983200000000004</c:v>
                </c:pt>
                <c:pt idx="16407">
                  <c:v>57.986733333333333</c:v>
                </c:pt>
                <c:pt idx="16408">
                  <c:v>57.990283333333331</c:v>
                </c:pt>
                <c:pt idx="16409">
                  <c:v>57.993833333333335</c:v>
                </c:pt>
                <c:pt idx="16410">
                  <c:v>57.997383333333332</c:v>
                </c:pt>
                <c:pt idx="16411">
                  <c:v>58.000916666666662</c:v>
                </c:pt>
                <c:pt idx="16412">
                  <c:v>58.004449999999999</c:v>
                </c:pt>
                <c:pt idx="16413">
                  <c:v>58.007983333333328</c:v>
                </c:pt>
                <c:pt idx="16414">
                  <c:v>58.011533333333333</c:v>
                </c:pt>
                <c:pt idx="16415">
                  <c:v>58.015083333333337</c:v>
                </c:pt>
                <c:pt idx="16416">
                  <c:v>58.018599999999999</c:v>
                </c:pt>
                <c:pt idx="16417">
                  <c:v>58.022116666666669</c:v>
                </c:pt>
                <c:pt idx="16418">
                  <c:v>58.025633333333332</c:v>
                </c:pt>
                <c:pt idx="16419">
                  <c:v>58.029149999999994</c:v>
                </c:pt>
                <c:pt idx="16420">
                  <c:v>58.032666666666664</c:v>
                </c:pt>
                <c:pt idx="16421">
                  <c:v>58.036183333333334</c:v>
                </c:pt>
                <c:pt idx="16422">
                  <c:v>58.039716666666664</c:v>
                </c:pt>
                <c:pt idx="16423">
                  <c:v>58.043233333333333</c:v>
                </c:pt>
                <c:pt idx="16424">
                  <c:v>58.046749999999996</c:v>
                </c:pt>
                <c:pt idx="16425">
                  <c:v>58.050266666666666</c:v>
                </c:pt>
                <c:pt idx="16426">
                  <c:v>58.053783333333328</c:v>
                </c:pt>
                <c:pt idx="16427">
                  <c:v>58.057300000000005</c:v>
                </c:pt>
                <c:pt idx="16428">
                  <c:v>58.060816666666668</c:v>
                </c:pt>
                <c:pt idx="16429">
                  <c:v>58.064333333333337</c:v>
                </c:pt>
                <c:pt idx="16430">
                  <c:v>58.067866666666667</c:v>
                </c:pt>
                <c:pt idx="16431">
                  <c:v>58.071400000000004</c:v>
                </c:pt>
                <c:pt idx="16432">
                  <c:v>58.074933333333334</c:v>
                </c:pt>
                <c:pt idx="16433">
                  <c:v>58.078466666666671</c:v>
                </c:pt>
                <c:pt idx="16434">
                  <c:v>58.082016666666661</c:v>
                </c:pt>
                <c:pt idx="16435">
                  <c:v>58.085566666666665</c:v>
                </c:pt>
                <c:pt idx="16436">
                  <c:v>58.089116666666669</c:v>
                </c:pt>
                <c:pt idx="16437">
                  <c:v>58.092650000000006</c:v>
                </c:pt>
                <c:pt idx="16438">
                  <c:v>58.096183333333336</c:v>
                </c:pt>
                <c:pt idx="16439">
                  <c:v>58.099716666666673</c:v>
                </c:pt>
                <c:pt idx="16440">
                  <c:v>58.103266666666663</c:v>
                </c:pt>
                <c:pt idx="16441">
                  <c:v>58.106816666666667</c:v>
                </c:pt>
                <c:pt idx="16442">
                  <c:v>58.11033333333333</c:v>
                </c:pt>
                <c:pt idx="16443">
                  <c:v>58.113849999999999</c:v>
                </c:pt>
                <c:pt idx="16444">
                  <c:v>58.117366666666662</c:v>
                </c:pt>
                <c:pt idx="16445">
                  <c:v>58.120883333333339</c:v>
                </c:pt>
                <c:pt idx="16446">
                  <c:v>58.124400000000001</c:v>
                </c:pt>
                <c:pt idx="16447">
                  <c:v>58.127916666666671</c:v>
                </c:pt>
                <c:pt idx="16448">
                  <c:v>58.131450000000001</c:v>
                </c:pt>
                <c:pt idx="16449">
                  <c:v>58.134966666666664</c:v>
                </c:pt>
                <c:pt idx="16450">
                  <c:v>58.138483333333333</c:v>
                </c:pt>
                <c:pt idx="16451">
                  <c:v>58.142000000000003</c:v>
                </c:pt>
                <c:pt idx="16452">
                  <c:v>58.145516666666673</c:v>
                </c:pt>
                <c:pt idx="16453">
                  <c:v>58.149033333333335</c:v>
                </c:pt>
                <c:pt idx="16454">
                  <c:v>58.152549999999998</c:v>
                </c:pt>
                <c:pt idx="16455">
                  <c:v>58.156066666666668</c:v>
                </c:pt>
                <c:pt idx="16456">
                  <c:v>58.159599999999998</c:v>
                </c:pt>
                <c:pt idx="16457">
                  <c:v>58.163133333333334</c:v>
                </c:pt>
                <c:pt idx="16458">
                  <c:v>58.166666666666664</c:v>
                </c:pt>
                <c:pt idx="16459">
                  <c:v>58.170200000000001</c:v>
                </c:pt>
                <c:pt idx="16460">
                  <c:v>58.173750000000005</c:v>
                </c:pt>
                <c:pt idx="16461">
                  <c:v>58.177299999999995</c:v>
                </c:pt>
                <c:pt idx="16462">
                  <c:v>58.18085</c:v>
                </c:pt>
                <c:pt idx="16463">
                  <c:v>58.184383333333336</c:v>
                </c:pt>
                <c:pt idx="16464">
                  <c:v>58.187916666666666</c:v>
                </c:pt>
                <c:pt idx="16465">
                  <c:v>58.191450000000003</c:v>
                </c:pt>
                <c:pt idx="16466">
                  <c:v>58.195</c:v>
                </c:pt>
                <c:pt idx="16467">
                  <c:v>58.198549999999997</c:v>
                </c:pt>
                <c:pt idx="16468">
                  <c:v>58.20206666666666</c:v>
                </c:pt>
                <c:pt idx="16469">
                  <c:v>58.205583333333337</c:v>
                </c:pt>
                <c:pt idx="16470">
                  <c:v>58.209099999999999</c:v>
                </c:pt>
                <c:pt idx="16471">
                  <c:v>58.212616666666669</c:v>
                </c:pt>
                <c:pt idx="16472">
                  <c:v>58.216133333333332</c:v>
                </c:pt>
                <c:pt idx="16473">
                  <c:v>58.219650000000001</c:v>
                </c:pt>
                <c:pt idx="16474">
                  <c:v>58.223183333333331</c:v>
                </c:pt>
                <c:pt idx="16475">
                  <c:v>58.226700000000001</c:v>
                </c:pt>
                <c:pt idx="16476">
                  <c:v>58.230216666666671</c:v>
                </c:pt>
                <c:pt idx="16477">
                  <c:v>58.233733333333333</c:v>
                </c:pt>
                <c:pt idx="16478">
                  <c:v>58.237250000000003</c:v>
                </c:pt>
                <c:pt idx="16479">
                  <c:v>58.240766666666666</c:v>
                </c:pt>
                <c:pt idx="16480">
                  <c:v>58.244283333333335</c:v>
                </c:pt>
                <c:pt idx="16481">
                  <c:v>58.247799999999998</c:v>
                </c:pt>
                <c:pt idx="16482">
                  <c:v>58.251333333333335</c:v>
                </c:pt>
                <c:pt idx="16483">
                  <c:v>58.254866666666665</c:v>
                </c:pt>
                <c:pt idx="16484">
                  <c:v>58.258400000000002</c:v>
                </c:pt>
                <c:pt idx="16485">
                  <c:v>58.261933333333332</c:v>
                </c:pt>
                <c:pt idx="16486">
                  <c:v>58.265483333333336</c:v>
                </c:pt>
                <c:pt idx="16487">
                  <c:v>58.269033333333333</c:v>
                </c:pt>
                <c:pt idx="16488">
                  <c:v>58.272583333333337</c:v>
                </c:pt>
                <c:pt idx="16489">
                  <c:v>58.276116666666667</c:v>
                </c:pt>
                <c:pt idx="16490">
                  <c:v>58.279649999999997</c:v>
                </c:pt>
                <c:pt idx="16491">
                  <c:v>58.283183333333334</c:v>
                </c:pt>
                <c:pt idx="16492">
                  <c:v>58.286733333333338</c:v>
                </c:pt>
                <c:pt idx="16493">
                  <c:v>58.290283333333335</c:v>
                </c:pt>
                <c:pt idx="16494">
                  <c:v>58.293800000000005</c:v>
                </c:pt>
                <c:pt idx="16495">
                  <c:v>58.297316666666667</c:v>
                </c:pt>
                <c:pt idx="16496">
                  <c:v>58.300833333333337</c:v>
                </c:pt>
                <c:pt idx="16497">
                  <c:v>58.304349999999999</c:v>
                </c:pt>
                <c:pt idx="16498">
                  <c:v>58.307866666666669</c:v>
                </c:pt>
                <c:pt idx="16499">
                  <c:v>58.311383333333332</c:v>
                </c:pt>
                <c:pt idx="16500">
                  <c:v>58.314916666666669</c:v>
                </c:pt>
                <c:pt idx="16501">
                  <c:v>58.318433333333338</c:v>
                </c:pt>
                <c:pt idx="16502">
                  <c:v>58.321950000000001</c:v>
                </c:pt>
                <c:pt idx="16503">
                  <c:v>58.325466666666664</c:v>
                </c:pt>
                <c:pt idx="16504">
                  <c:v>58.328983333333333</c:v>
                </c:pt>
                <c:pt idx="16505">
                  <c:v>58.332499999999996</c:v>
                </c:pt>
                <c:pt idx="16506">
                  <c:v>58.336016666666666</c:v>
                </c:pt>
                <c:pt idx="16507">
                  <c:v>58.339533333333328</c:v>
                </c:pt>
                <c:pt idx="16508">
                  <c:v>58.343066666666665</c:v>
                </c:pt>
                <c:pt idx="16509">
                  <c:v>58.346599999999995</c:v>
                </c:pt>
                <c:pt idx="16510">
                  <c:v>58.350133333333332</c:v>
                </c:pt>
                <c:pt idx="16511">
                  <c:v>58.353666666666662</c:v>
                </c:pt>
                <c:pt idx="16512">
                  <c:v>58.357216666666666</c:v>
                </c:pt>
                <c:pt idx="16513">
                  <c:v>58.36076666666667</c:v>
                </c:pt>
                <c:pt idx="16514">
                  <c:v>58.364316666666667</c:v>
                </c:pt>
                <c:pt idx="16515">
                  <c:v>58.367849999999997</c:v>
                </c:pt>
                <c:pt idx="16516">
                  <c:v>58.371383333333334</c:v>
                </c:pt>
                <c:pt idx="16517">
                  <c:v>58.374916666666664</c:v>
                </c:pt>
                <c:pt idx="16518">
                  <c:v>58.378466666666668</c:v>
                </c:pt>
                <c:pt idx="16519">
                  <c:v>58.382016666666665</c:v>
                </c:pt>
                <c:pt idx="16520">
                  <c:v>58.385533333333335</c:v>
                </c:pt>
                <c:pt idx="16521">
                  <c:v>58.389049999999997</c:v>
                </c:pt>
                <c:pt idx="16522">
                  <c:v>58.392566666666667</c:v>
                </c:pt>
                <c:pt idx="16523">
                  <c:v>58.39608333333333</c:v>
                </c:pt>
                <c:pt idx="16524">
                  <c:v>58.3996</c:v>
                </c:pt>
                <c:pt idx="16525">
                  <c:v>58.403116666666662</c:v>
                </c:pt>
                <c:pt idx="16526">
                  <c:v>58.406649999999999</c:v>
                </c:pt>
                <c:pt idx="16527">
                  <c:v>58.410166666666669</c:v>
                </c:pt>
                <c:pt idx="16528">
                  <c:v>58.413683333333331</c:v>
                </c:pt>
                <c:pt idx="16529">
                  <c:v>58.417200000000001</c:v>
                </c:pt>
                <c:pt idx="16530">
                  <c:v>58.420716666666664</c:v>
                </c:pt>
                <c:pt idx="16531">
                  <c:v>58.424233333333333</c:v>
                </c:pt>
                <c:pt idx="16532">
                  <c:v>58.427749999999996</c:v>
                </c:pt>
                <c:pt idx="16533">
                  <c:v>58.431266666666673</c:v>
                </c:pt>
                <c:pt idx="16534">
                  <c:v>58.434800000000003</c:v>
                </c:pt>
                <c:pt idx="16535">
                  <c:v>58.43833333333334</c:v>
                </c:pt>
                <c:pt idx="16536">
                  <c:v>58.44186666666667</c:v>
                </c:pt>
                <c:pt idx="16537">
                  <c:v>58.445399999999999</c:v>
                </c:pt>
                <c:pt idx="16538">
                  <c:v>58.448949999999996</c:v>
                </c:pt>
                <c:pt idx="16539">
                  <c:v>58.452500000000001</c:v>
                </c:pt>
                <c:pt idx="16540">
                  <c:v>58.456049999999998</c:v>
                </c:pt>
                <c:pt idx="16541">
                  <c:v>58.459583333333327</c:v>
                </c:pt>
                <c:pt idx="16542">
                  <c:v>58.463116666666664</c:v>
                </c:pt>
                <c:pt idx="16543">
                  <c:v>58.466649999999994</c:v>
                </c:pt>
                <c:pt idx="16544">
                  <c:v>58.470199999999998</c:v>
                </c:pt>
                <c:pt idx="16545">
                  <c:v>58.473750000000003</c:v>
                </c:pt>
                <c:pt idx="16546">
                  <c:v>58.477266666666665</c:v>
                </c:pt>
                <c:pt idx="16547">
                  <c:v>58.480783333333335</c:v>
                </c:pt>
                <c:pt idx="16548">
                  <c:v>58.484299999999998</c:v>
                </c:pt>
                <c:pt idx="16549">
                  <c:v>58.48781666666666</c:v>
                </c:pt>
                <c:pt idx="16550">
                  <c:v>58.491333333333337</c:v>
                </c:pt>
                <c:pt idx="16551">
                  <c:v>58.49485</c:v>
                </c:pt>
                <c:pt idx="16552">
                  <c:v>58.498383333333329</c:v>
                </c:pt>
                <c:pt idx="16553">
                  <c:v>58.501899999999999</c:v>
                </c:pt>
                <c:pt idx="16554">
                  <c:v>58.505416666666662</c:v>
                </c:pt>
                <c:pt idx="16555">
                  <c:v>58.508933333333331</c:v>
                </c:pt>
                <c:pt idx="16556">
                  <c:v>58.512449999999994</c:v>
                </c:pt>
                <c:pt idx="16557">
                  <c:v>58.515966666666671</c:v>
                </c:pt>
                <c:pt idx="16558">
                  <c:v>58.519483333333334</c:v>
                </c:pt>
                <c:pt idx="16559">
                  <c:v>58.523000000000003</c:v>
                </c:pt>
                <c:pt idx="16560">
                  <c:v>58.526533333333333</c:v>
                </c:pt>
                <c:pt idx="16561">
                  <c:v>58.53006666666667</c:v>
                </c:pt>
                <c:pt idx="16562">
                  <c:v>58.5336</c:v>
                </c:pt>
                <c:pt idx="16563">
                  <c:v>58.537133333333337</c:v>
                </c:pt>
                <c:pt idx="16564">
                  <c:v>58.540683333333327</c:v>
                </c:pt>
                <c:pt idx="16565">
                  <c:v>58.544233333333331</c:v>
                </c:pt>
                <c:pt idx="16566">
                  <c:v>58.547783333333335</c:v>
                </c:pt>
                <c:pt idx="16567">
                  <c:v>58.551316666666672</c:v>
                </c:pt>
                <c:pt idx="16568">
                  <c:v>58.554850000000002</c:v>
                </c:pt>
                <c:pt idx="16569">
                  <c:v>58.558383333333339</c:v>
                </c:pt>
                <c:pt idx="16570">
                  <c:v>58.561933333333329</c:v>
                </c:pt>
                <c:pt idx="16571">
                  <c:v>58.565483333333333</c:v>
                </c:pt>
                <c:pt idx="16572">
                  <c:v>58.568999999999996</c:v>
                </c:pt>
                <c:pt idx="16573">
                  <c:v>58.572516666666665</c:v>
                </c:pt>
                <c:pt idx="16574">
                  <c:v>58.576033333333335</c:v>
                </c:pt>
                <c:pt idx="16575">
                  <c:v>58.579550000000005</c:v>
                </c:pt>
                <c:pt idx="16576">
                  <c:v>58.583066666666667</c:v>
                </c:pt>
                <c:pt idx="16577">
                  <c:v>58.586583333333337</c:v>
                </c:pt>
                <c:pt idx="16578">
                  <c:v>58.590116666666667</c:v>
                </c:pt>
                <c:pt idx="16579">
                  <c:v>58.593633333333329</c:v>
                </c:pt>
                <c:pt idx="16580">
                  <c:v>58.597150000000006</c:v>
                </c:pt>
                <c:pt idx="16581">
                  <c:v>58.600666666666669</c:v>
                </c:pt>
                <c:pt idx="16582">
                  <c:v>58.604183333333339</c:v>
                </c:pt>
                <c:pt idx="16583">
                  <c:v>58.607700000000001</c:v>
                </c:pt>
                <c:pt idx="16584">
                  <c:v>58.611216666666664</c:v>
                </c:pt>
                <c:pt idx="16585">
                  <c:v>58.614733333333334</c:v>
                </c:pt>
                <c:pt idx="16586">
                  <c:v>58.618266666666663</c:v>
                </c:pt>
                <c:pt idx="16587">
                  <c:v>58.6218</c:v>
                </c:pt>
                <c:pt idx="16588">
                  <c:v>58.62533333333333</c:v>
                </c:pt>
                <c:pt idx="16589">
                  <c:v>58.628866666666667</c:v>
                </c:pt>
                <c:pt idx="16590">
                  <c:v>58.632416666666671</c:v>
                </c:pt>
                <c:pt idx="16591">
                  <c:v>58.635966666666668</c:v>
                </c:pt>
                <c:pt idx="16592">
                  <c:v>58.639516666666665</c:v>
                </c:pt>
                <c:pt idx="16593">
                  <c:v>58.643050000000002</c:v>
                </c:pt>
                <c:pt idx="16594">
                  <c:v>58.646583333333332</c:v>
                </c:pt>
                <c:pt idx="16595">
                  <c:v>58.650116666666669</c:v>
                </c:pt>
                <c:pt idx="16596">
                  <c:v>58.653666666666666</c:v>
                </c:pt>
                <c:pt idx="16597">
                  <c:v>58.657216666666663</c:v>
                </c:pt>
                <c:pt idx="16598">
                  <c:v>58.660733333333333</c:v>
                </c:pt>
                <c:pt idx="16599">
                  <c:v>58.664250000000003</c:v>
                </c:pt>
                <c:pt idx="16600">
                  <c:v>58.667766666666665</c:v>
                </c:pt>
                <c:pt idx="16601">
                  <c:v>58.671283333333335</c:v>
                </c:pt>
                <c:pt idx="16602">
                  <c:v>58.674799999999998</c:v>
                </c:pt>
                <c:pt idx="16603">
                  <c:v>58.678316666666667</c:v>
                </c:pt>
                <c:pt idx="16604">
                  <c:v>58.681850000000004</c:v>
                </c:pt>
                <c:pt idx="16605">
                  <c:v>58.685366666666667</c:v>
                </c:pt>
                <c:pt idx="16606">
                  <c:v>58.688883333333337</c:v>
                </c:pt>
                <c:pt idx="16607">
                  <c:v>58.692399999999999</c:v>
                </c:pt>
                <c:pt idx="16608">
                  <c:v>58.695916666666669</c:v>
                </c:pt>
                <c:pt idx="16609">
                  <c:v>58.699433333333332</c:v>
                </c:pt>
                <c:pt idx="16610">
                  <c:v>58.702950000000001</c:v>
                </c:pt>
                <c:pt idx="16611">
                  <c:v>58.706466666666664</c:v>
                </c:pt>
                <c:pt idx="16612">
                  <c:v>58.71</c:v>
                </c:pt>
                <c:pt idx="16613">
                  <c:v>58.713533333333331</c:v>
                </c:pt>
                <c:pt idx="16614">
                  <c:v>58.717066666666668</c:v>
                </c:pt>
                <c:pt idx="16615">
                  <c:v>58.720599999999997</c:v>
                </c:pt>
                <c:pt idx="16616">
                  <c:v>58.724150000000002</c:v>
                </c:pt>
                <c:pt idx="16617">
                  <c:v>58.727699999999999</c:v>
                </c:pt>
                <c:pt idx="16618">
                  <c:v>58.731250000000003</c:v>
                </c:pt>
                <c:pt idx="16619">
                  <c:v>58.734783333333333</c:v>
                </c:pt>
                <c:pt idx="16620">
                  <c:v>58.73831666666667</c:v>
                </c:pt>
                <c:pt idx="16621">
                  <c:v>58.741849999999999</c:v>
                </c:pt>
                <c:pt idx="16622">
                  <c:v>58.745400000000004</c:v>
                </c:pt>
                <c:pt idx="16623">
                  <c:v>58.748950000000001</c:v>
                </c:pt>
                <c:pt idx="16624">
                  <c:v>58.75246666666667</c:v>
                </c:pt>
                <c:pt idx="16625">
                  <c:v>58.755983333333333</c:v>
                </c:pt>
                <c:pt idx="16626">
                  <c:v>58.759500000000003</c:v>
                </c:pt>
                <c:pt idx="16627">
                  <c:v>58.763016666666665</c:v>
                </c:pt>
                <c:pt idx="16628">
                  <c:v>58.766533333333335</c:v>
                </c:pt>
                <c:pt idx="16629">
                  <c:v>58.770049999999998</c:v>
                </c:pt>
                <c:pt idx="16630">
                  <c:v>58.773583333333335</c:v>
                </c:pt>
                <c:pt idx="16631">
                  <c:v>58.777100000000004</c:v>
                </c:pt>
                <c:pt idx="16632">
                  <c:v>58.780616666666667</c:v>
                </c:pt>
                <c:pt idx="16633">
                  <c:v>58.78413333333333</c:v>
                </c:pt>
                <c:pt idx="16634">
                  <c:v>58.787649999999999</c:v>
                </c:pt>
                <c:pt idx="16635">
                  <c:v>58.791166666666662</c:v>
                </c:pt>
                <c:pt idx="16636">
                  <c:v>58.794683333333332</c:v>
                </c:pt>
                <c:pt idx="16637">
                  <c:v>58.798199999999994</c:v>
                </c:pt>
                <c:pt idx="16638">
                  <c:v>58.801733333333331</c:v>
                </c:pt>
                <c:pt idx="16639">
                  <c:v>58.805266666666661</c:v>
                </c:pt>
                <c:pt idx="16640">
                  <c:v>58.808799999999998</c:v>
                </c:pt>
                <c:pt idx="16641">
                  <c:v>58.812333333333328</c:v>
                </c:pt>
                <c:pt idx="16642">
                  <c:v>58.815883333333332</c:v>
                </c:pt>
                <c:pt idx="16643">
                  <c:v>58.819433333333336</c:v>
                </c:pt>
                <c:pt idx="16644">
                  <c:v>58.822983333333333</c:v>
                </c:pt>
                <c:pt idx="16645">
                  <c:v>58.826516666666663</c:v>
                </c:pt>
                <c:pt idx="16646">
                  <c:v>58.83005</c:v>
                </c:pt>
                <c:pt idx="16647">
                  <c:v>58.83358333333333</c:v>
                </c:pt>
                <c:pt idx="16648">
                  <c:v>58.837133333333334</c:v>
                </c:pt>
                <c:pt idx="16649">
                  <c:v>58.840683333333331</c:v>
                </c:pt>
                <c:pt idx="16650">
                  <c:v>58.844200000000001</c:v>
                </c:pt>
                <c:pt idx="16651">
                  <c:v>58.847716666666663</c:v>
                </c:pt>
                <c:pt idx="16652">
                  <c:v>58.851233333333333</c:v>
                </c:pt>
                <c:pt idx="16653">
                  <c:v>58.854749999999996</c:v>
                </c:pt>
                <c:pt idx="16654">
                  <c:v>58.858266666666665</c:v>
                </c:pt>
                <c:pt idx="16655">
                  <c:v>58.861783333333328</c:v>
                </c:pt>
                <c:pt idx="16656">
                  <c:v>58.865316666666665</c:v>
                </c:pt>
                <c:pt idx="16657">
                  <c:v>58.868833333333335</c:v>
                </c:pt>
                <c:pt idx="16658">
                  <c:v>58.872349999999997</c:v>
                </c:pt>
                <c:pt idx="16659">
                  <c:v>58.875866666666667</c:v>
                </c:pt>
                <c:pt idx="16660">
                  <c:v>58.87938333333333</c:v>
                </c:pt>
                <c:pt idx="16661">
                  <c:v>58.882899999999999</c:v>
                </c:pt>
                <c:pt idx="16662">
                  <c:v>58.886416666666669</c:v>
                </c:pt>
                <c:pt idx="16663">
                  <c:v>58.889933333333339</c:v>
                </c:pt>
                <c:pt idx="16664">
                  <c:v>58.893466666666669</c:v>
                </c:pt>
                <c:pt idx="16665">
                  <c:v>58.897000000000006</c:v>
                </c:pt>
                <c:pt idx="16666">
                  <c:v>58.900533333333335</c:v>
                </c:pt>
                <c:pt idx="16667">
                  <c:v>58.904066666666672</c:v>
                </c:pt>
                <c:pt idx="16668">
                  <c:v>58.907616666666662</c:v>
                </c:pt>
                <c:pt idx="16669">
                  <c:v>58.911166666666666</c:v>
                </c:pt>
                <c:pt idx="16670">
                  <c:v>58.914716666666664</c:v>
                </c:pt>
                <c:pt idx="16671">
                  <c:v>58.918249999999993</c:v>
                </c:pt>
                <c:pt idx="16672">
                  <c:v>58.92178333333333</c:v>
                </c:pt>
                <c:pt idx="16673">
                  <c:v>58.92531666666666</c:v>
                </c:pt>
                <c:pt idx="16674">
                  <c:v>58.928866666666664</c:v>
                </c:pt>
                <c:pt idx="16675">
                  <c:v>58.932416666666668</c:v>
                </c:pt>
                <c:pt idx="16676">
                  <c:v>58.935933333333331</c:v>
                </c:pt>
                <c:pt idx="16677">
                  <c:v>58.939450000000001</c:v>
                </c:pt>
                <c:pt idx="16678">
                  <c:v>58.942966666666663</c:v>
                </c:pt>
                <c:pt idx="16679">
                  <c:v>58.94648333333334</c:v>
                </c:pt>
                <c:pt idx="16680">
                  <c:v>58.95</c:v>
                </c:pt>
                <c:pt idx="16681">
                  <c:v>58.953516666666665</c:v>
                </c:pt>
                <c:pt idx="16682">
                  <c:v>58.957049999999995</c:v>
                </c:pt>
                <c:pt idx="16683">
                  <c:v>58.960566666666665</c:v>
                </c:pt>
                <c:pt idx="16684">
                  <c:v>58.964083333333328</c:v>
                </c:pt>
                <c:pt idx="16685">
                  <c:v>58.967599999999997</c:v>
                </c:pt>
                <c:pt idx="16686">
                  <c:v>58.971116666666667</c:v>
                </c:pt>
                <c:pt idx="16687">
                  <c:v>58.974633333333337</c:v>
                </c:pt>
                <c:pt idx="16688">
                  <c:v>58.978149999999999</c:v>
                </c:pt>
                <c:pt idx="16689">
                  <c:v>58.981666666666669</c:v>
                </c:pt>
                <c:pt idx="16690">
                  <c:v>58.985199999999999</c:v>
                </c:pt>
                <c:pt idx="16691">
                  <c:v>58.988733333333336</c:v>
                </c:pt>
                <c:pt idx="16692">
                  <c:v>58.992266666666666</c:v>
                </c:pt>
                <c:pt idx="16693">
                  <c:v>58.995800000000003</c:v>
                </c:pt>
                <c:pt idx="16694">
                  <c:v>58.99935</c:v>
                </c:pt>
                <c:pt idx="16695">
                  <c:v>59.002899999999997</c:v>
                </c:pt>
                <c:pt idx="16696">
                  <c:v>59.006450000000001</c:v>
                </c:pt>
                <c:pt idx="16697">
                  <c:v>59.009983333333338</c:v>
                </c:pt>
                <c:pt idx="16698">
                  <c:v>59.013516666666668</c:v>
                </c:pt>
                <c:pt idx="16699">
                  <c:v>59.017050000000005</c:v>
                </c:pt>
                <c:pt idx="16700">
                  <c:v>59.020599999999995</c:v>
                </c:pt>
                <c:pt idx="16701">
                  <c:v>59.024149999999999</c:v>
                </c:pt>
                <c:pt idx="16702">
                  <c:v>59.027666666666661</c:v>
                </c:pt>
                <c:pt idx="16703">
                  <c:v>59.031183333333338</c:v>
                </c:pt>
                <c:pt idx="16704">
                  <c:v>59.034700000000001</c:v>
                </c:pt>
                <c:pt idx="16705">
                  <c:v>59.038216666666671</c:v>
                </c:pt>
                <c:pt idx="16706">
                  <c:v>59.041733333333333</c:v>
                </c:pt>
                <c:pt idx="16707">
                  <c:v>59.045250000000003</c:v>
                </c:pt>
                <c:pt idx="16708">
                  <c:v>59.048783333333333</c:v>
                </c:pt>
                <c:pt idx="16709">
                  <c:v>59.052299999999995</c:v>
                </c:pt>
                <c:pt idx="16710">
                  <c:v>59.055816666666672</c:v>
                </c:pt>
                <c:pt idx="16711">
                  <c:v>59.059333333333335</c:v>
                </c:pt>
                <c:pt idx="16712">
                  <c:v>59.062850000000005</c:v>
                </c:pt>
                <c:pt idx="16713">
                  <c:v>59.066366666666667</c:v>
                </c:pt>
                <c:pt idx="16714">
                  <c:v>59.069883333333337</c:v>
                </c:pt>
                <c:pt idx="16715">
                  <c:v>59.073399999999999</c:v>
                </c:pt>
                <c:pt idx="16716">
                  <c:v>59.076933333333336</c:v>
                </c:pt>
                <c:pt idx="16717">
                  <c:v>59.080466666666666</c:v>
                </c:pt>
                <c:pt idx="16718">
                  <c:v>59.083999999999996</c:v>
                </c:pt>
                <c:pt idx="16719">
                  <c:v>59.087533333333333</c:v>
                </c:pt>
                <c:pt idx="16720">
                  <c:v>59.091083333333337</c:v>
                </c:pt>
                <c:pt idx="16721">
                  <c:v>59.094633333333334</c:v>
                </c:pt>
                <c:pt idx="16722">
                  <c:v>59.098183333333331</c:v>
                </c:pt>
                <c:pt idx="16723">
                  <c:v>59.101716666666668</c:v>
                </c:pt>
                <c:pt idx="16724">
                  <c:v>59.105249999999998</c:v>
                </c:pt>
                <c:pt idx="16725">
                  <c:v>59.108783333333335</c:v>
                </c:pt>
                <c:pt idx="16726">
                  <c:v>59.112333333333332</c:v>
                </c:pt>
                <c:pt idx="16727">
                  <c:v>59.115883333333336</c:v>
                </c:pt>
                <c:pt idx="16728">
                  <c:v>59.119400000000006</c:v>
                </c:pt>
                <c:pt idx="16729">
                  <c:v>59.122916666666669</c:v>
                </c:pt>
                <c:pt idx="16730">
                  <c:v>59.126433333333331</c:v>
                </c:pt>
                <c:pt idx="16731">
                  <c:v>59.129950000000001</c:v>
                </c:pt>
                <c:pt idx="16732">
                  <c:v>59.133466666666664</c:v>
                </c:pt>
                <c:pt idx="16733">
                  <c:v>59.136983333333333</c:v>
                </c:pt>
                <c:pt idx="16734">
                  <c:v>59.14051666666667</c:v>
                </c:pt>
                <c:pt idx="16735">
                  <c:v>59.144033333333333</c:v>
                </c:pt>
                <c:pt idx="16736">
                  <c:v>59.147550000000003</c:v>
                </c:pt>
                <c:pt idx="16737">
                  <c:v>59.151066666666665</c:v>
                </c:pt>
                <c:pt idx="16738">
                  <c:v>59.154583333333335</c:v>
                </c:pt>
                <c:pt idx="16739">
                  <c:v>59.158099999999997</c:v>
                </c:pt>
                <c:pt idx="16740">
                  <c:v>59.161616666666667</c:v>
                </c:pt>
                <c:pt idx="16741">
                  <c:v>59.16513333333333</c:v>
                </c:pt>
                <c:pt idx="16742">
                  <c:v>59.168666666666667</c:v>
                </c:pt>
                <c:pt idx="16743">
                  <c:v>59.172199999999997</c:v>
                </c:pt>
                <c:pt idx="16744">
                  <c:v>59.175733333333334</c:v>
                </c:pt>
                <c:pt idx="16745">
                  <c:v>59.179266666666663</c:v>
                </c:pt>
                <c:pt idx="16746">
                  <c:v>59.182816666666668</c:v>
                </c:pt>
                <c:pt idx="16747">
                  <c:v>59.186366666666665</c:v>
                </c:pt>
                <c:pt idx="16748">
                  <c:v>59.189916666666669</c:v>
                </c:pt>
                <c:pt idx="16749">
                  <c:v>59.193449999999999</c:v>
                </c:pt>
                <c:pt idx="16750">
                  <c:v>59.196983333333336</c:v>
                </c:pt>
                <c:pt idx="16751">
                  <c:v>59.200516666666665</c:v>
                </c:pt>
                <c:pt idx="16752">
                  <c:v>59.20406666666667</c:v>
                </c:pt>
                <c:pt idx="16753">
                  <c:v>59.207616666666667</c:v>
                </c:pt>
                <c:pt idx="16754">
                  <c:v>59.211133333333336</c:v>
                </c:pt>
                <c:pt idx="16755">
                  <c:v>59.214649999999999</c:v>
                </c:pt>
                <c:pt idx="16756">
                  <c:v>59.218166666666669</c:v>
                </c:pt>
                <c:pt idx="16757">
                  <c:v>59.221683333333331</c:v>
                </c:pt>
                <c:pt idx="16758">
                  <c:v>59.225200000000001</c:v>
                </c:pt>
                <c:pt idx="16759">
                  <c:v>59.228716666666664</c:v>
                </c:pt>
                <c:pt idx="16760">
                  <c:v>59.232250000000001</c:v>
                </c:pt>
                <c:pt idx="16761">
                  <c:v>59.23576666666667</c:v>
                </c:pt>
                <c:pt idx="16762">
                  <c:v>59.239283333333333</c:v>
                </c:pt>
                <c:pt idx="16763">
                  <c:v>59.242800000000003</c:v>
                </c:pt>
                <c:pt idx="16764">
                  <c:v>59.246316666666665</c:v>
                </c:pt>
                <c:pt idx="16765">
                  <c:v>59.249833333333328</c:v>
                </c:pt>
                <c:pt idx="16766">
                  <c:v>59.253349999999998</c:v>
                </c:pt>
                <c:pt idx="16767">
                  <c:v>59.25686666666666</c:v>
                </c:pt>
                <c:pt idx="16768">
                  <c:v>59.260399999999997</c:v>
                </c:pt>
                <c:pt idx="16769">
                  <c:v>59.263933333333327</c:v>
                </c:pt>
                <c:pt idx="16770">
                  <c:v>59.267466666666664</c:v>
                </c:pt>
                <c:pt idx="16771">
                  <c:v>59.271000000000001</c:v>
                </c:pt>
                <c:pt idx="16772">
                  <c:v>59.274549999999998</c:v>
                </c:pt>
                <c:pt idx="16773">
                  <c:v>59.278100000000002</c:v>
                </c:pt>
                <c:pt idx="16774">
                  <c:v>59.281649999999999</c:v>
                </c:pt>
                <c:pt idx="16775">
                  <c:v>59.285183333333329</c:v>
                </c:pt>
                <c:pt idx="16776">
                  <c:v>59.288716666666666</c:v>
                </c:pt>
                <c:pt idx="16777">
                  <c:v>59.292249999999996</c:v>
                </c:pt>
                <c:pt idx="16778">
                  <c:v>59.2958</c:v>
                </c:pt>
                <c:pt idx="16779">
                  <c:v>59.299349999999997</c:v>
                </c:pt>
                <c:pt idx="16780">
                  <c:v>59.302866666666667</c:v>
                </c:pt>
                <c:pt idx="16781">
                  <c:v>59.306383333333329</c:v>
                </c:pt>
                <c:pt idx="16782">
                  <c:v>59.309899999999999</c:v>
                </c:pt>
                <c:pt idx="16783">
                  <c:v>59.313416666666662</c:v>
                </c:pt>
                <c:pt idx="16784">
                  <c:v>59.316933333333331</c:v>
                </c:pt>
                <c:pt idx="16785">
                  <c:v>59.320450000000001</c:v>
                </c:pt>
                <c:pt idx="16786">
                  <c:v>59.323983333333331</c:v>
                </c:pt>
                <c:pt idx="16787">
                  <c:v>59.327500000000001</c:v>
                </c:pt>
                <c:pt idx="16788">
                  <c:v>59.331016666666663</c:v>
                </c:pt>
                <c:pt idx="16789">
                  <c:v>59.334533333333333</c:v>
                </c:pt>
                <c:pt idx="16790">
                  <c:v>59.338049999999996</c:v>
                </c:pt>
                <c:pt idx="16791">
                  <c:v>59.341566666666672</c:v>
                </c:pt>
                <c:pt idx="16792">
                  <c:v>59.345083333333335</c:v>
                </c:pt>
                <c:pt idx="16793">
                  <c:v>59.348600000000005</c:v>
                </c:pt>
                <c:pt idx="16794">
                  <c:v>59.352133333333335</c:v>
                </c:pt>
                <c:pt idx="16795">
                  <c:v>59.355666666666671</c:v>
                </c:pt>
                <c:pt idx="16796">
                  <c:v>59.359200000000001</c:v>
                </c:pt>
                <c:pt idx="16797">
                  <c:v>59.362733333333338</c:v>
                </c:pt>
                <c:pt idx="16798">
                  <c:v>59.366283333333328</c:v>
                </c:pt>
                <c:pt idx="16799">
                  <c:v>59.369833333333332</c:v>
                </c:pt>
                <c:pt idx="16800">
                  <c:v>59.373383333333329</c:v>
                </c:pt>
                <c:pt idx="16801">
                  <c:v>59.376916666666666</c:v>
                </c:pt>
                <c:pt idx="16802">
                  <c:v>59.380450000000003</c:v>
                </c:pt>
                <c:pt idx="16803">
                  <c:v>59.38398333333334</c:v>
                </c:pt>
                <c:pt idx="16804">
                  <c:v>59.38753333333333</c:v>
                </c:pt>
                <c:pt idx="16805">
                  <c:v>59.391083333333334</c:v>
                </c:pt>
                <c:pt idx="16806">
                  <c:v>59.394599999999997</c:v>
                </c:pt>
                <c:pt idx="16807">
                  <c:v>59.398116666666667</c:v>
                </c:pt>
                <c:pt idx="16808">
                  <c:v>59.401633333333329</c:v>
                </c:pt>
                <c:pt idx="16809">
                  <c:v>59.405150000000006</c:v>
                </c:pt>
                <c:pt idx="16810">
                  <c:v>59.408666666666669</c:v>
                </c:pt>
                <c:pt idx="16811">
                  <c:v>59.412183333333338</c:v>
                </c:pt>
                <c:pt idx="16812">
                  <c:v>59.415716666666668</c:v>
                </c:pt>
                <c:pt idx="16813">
                  <c:v>59.419233333333331</c:v>
                </c:pt>
                <c:pt idx="16814">
                  <c:v>59.422749999999994</c:v>
                </c:pt>
                <c:pt idx="16815">
                  <c:v>59.42626666666667</c:v>
                </c:pt>
                <c:pt idx="16816">
                  <c:v>59.429783333333333</c:v>
                </c:pt>
                <c:pt idx="16817">
                  <c:v>59.433300000000003</c:v>
                </c:pt>
                <c:pt idx="16818">
                  <c:v>59.436816666666665</c:v>
                </c:pt>
                <c:pt idx="16819">
                  <c:v>59.440333333333335</c:v>
                </c:pt>
                <c:pt idx="16820">
                  <c:v>59.443866666666665</c:v>
                </c:pt>
                <c:pt idx="16821">
                  <c:v>59.447400000000002</c:v>
                </c:pt>
                <c:pt idx="16822">
                  <c:v>59.450933333333332</c:v>
                </c:pt>
                <c:pt idx="16823">
                  <c:v>59.454466666666669</c:v>
                </c:pt>
                <c:pt idx="16824">
                  <c:v>59.458016666666673</c:v>
                </c:pt>
                <c:pt idx="16825">
                  <c:v>59.461566666666663</c:v>
                </c:pt>
                <c:pt idx="16826">
                  <c:v>59.465116666666667</c:v>
                </c:pt>
                <c:pt idx="16827">
                  <c:v>59.468650000000004</c:v>
                </c:pt>
                <c:pt idx="16828">
                  <c:v>59.472183333333334</c:v>
                </c:pt>
                <c:pt idx="16829">
                  <c:v>59.475716666666671</c:v>
                </c:pt>
                <c:pt idx="16830">
                  <c:v>59.479266666666668</c:v>
                </c:pt>
                <c:pt idx="16831">
                  <c:v>59.482816666666665</c:v>
                </c:pt>
                <c:pt idx="16832">
                  <c:v>59.486333333333327</c:v>
                </c:pt>
                <c:pt idx="16833">
                  <c:v>59.489850000000004</c:v>
                </c:pt>
                <c:pt idx="16834">
                  <c:v>59.493366666666667</c:v>
                </c:pt>
                <c:pt idx="16835">
                  <c:v>59.496883333333336</c:v>
                </c:pt>
                <c:pt idx="16836">
                  <c:v>59.500399999999999</c:v>
                </c:pt>
                <c:pt idx="16837">
                  <c:v>59.503916666666669</c:v>
                </c:pt>
                <c:pt idx="16838">
                  <c:v>59.507449999999999</c:v>
                </c:pt>
                <c:pt idx="16839">
                  <c:v>59.510966666666668</c:v>
                </c:pt>
                <c:pt idx="16840">
                  <c:v>59.514483333333338</c:v>
                </c:pt>
                <c:pt idx="16841">
                  <c:v>59.518000000000001</c:v>
                </c:pt>
                <c:pt idx="16842">
                  <c:v>59.52151666666667</c:v>
                </c:pt>
                <c:pt idx="16843">
                  <c:v>59.525033333333333</c:v>
                </c:pt>
                <c:pt idx="16844">
                  <c:v>59.528550000000003</c:v>
                </c:pt>
                <c:pt idx="16845">
                  <c:v>59.532066666666665</c:v>
                </c:pt>
                <c:pt idx="16846">
                  <c:v>59.535600000000002</c:v>
                </c:pt>
                <c:pt idx="16847">
                  <c:v>59.539133333333332</c:v>
                </c:pt>
                <c:pt idx="16848">
                  <c:v>59.542666666666669</c:v>
                </c:pt>
                <c:pt idx="16849">
                  <c:v>59.546199999999999</c:v>
                </c:pt>
                <c:pt idx="16850">
                  <c:v>59.549750000000003</c:v>
                </c:pt>
                <c:pt idx="16851">
                  <c:v>59.5533</c:v>
                </c:pt>
                <c:pt idx="16852">
                  <c:v>59.556850000000004</c:v>
                </c:pt>
                <c:pt idx="16853">
                  <c:v>59.560383333333334</c:v>
                </c:pt>
                <c:pt idx="16854">
                  <c:v>59.563916666666664</c:v>
                </c:pt>
                <c:pt idx="16855">
                  <c:v>59.567450000000001</c:v>
                </c:pt>
                <c:pt idx="16856">
                  <c:v>59.571000000000005</c:v>
                </c:pt>
                <c:pt idx="16857">
                  <c:v>59.574550000000002</c:v>
                </c:pt>
                <c:pt idx="16858">
                  <c:v>59.578066666666672</c:v>
                </c:pt>
                <c:pt idx="16859">
                  <c:v>59.581583333333334</c:v>
                </c:pt>
                <c:pt idx="16860">
                  <c:v>59.585100000000004</c:v>
                </c:pt>
                <c:pt idx="16861">
                  <c:v>59.588616666666667</c:v>
                </c:pt>
                <c:pt idx="16862">
                  <c:v>59.592133333333329</c:v>
                </c:pt>
                <c:pt idx="16863">
                  <c:v>59.595649999999999</c:v>
                </c:pt>
                <c:pt idx="16864">
                  <c:v>59.599183333333336</c:v>
                </c:pt>
                <c:pt idx="16865">
                  <c:v>59.602699999999999</c:v>
                </c:pt>
                <c:pt idx="16866">
                  <c:v>59.606216666666668</c:v>
                </c:pt>
                <c:pt idx="16867">
                  <c:v>59.609733333333331</c:v>
                </c:pt>
                <c:pt idx="16868">
                  <c:v>59.613250000000001</c:v>
                </c:pt>
                <c:pt idx="16869">
                  <c:v>59.616766666666663</c:v>
                </c:pt>
                <c:pt idx="16870">
                  <c:v>59.620283333333333</c:v>
                </c:pt>
                <c:pt idx="16871">
                  <c:v>59.623799999999996</c:v>
                </c:pt>
                <c:pt idx="16872">
                  <c:v>59.627333333333333</c:v>
                </c:pt>
                <c:pt idx="16873">
                  <c:v>59.630866666666662</c:v>
                </c:pt>
                <c:pt idx="16874">
                  <c:v>59.634399999999999</c:v>
                </c:pt>
                <c:pt idx="16875">
                  <c:v>59.637933333333329</c:v>
                </c:pt>
                <c:pt idx="16876">
                  <c:v>59.641483333333333</c:v>
                </c:pt>
                <c:pt idx="16877">
                  <c:v>59.645033333333338</c:v>
                </c:pt>
                <c:pt idx="16878">
                  <c:v>59.648583333333335</c:v>
                </c:pt>
                <c:pt idx="16879">
                  <c:v>59.652116666666664</c:v>
                </c:pt>
                <c:pt idx="16880">
                  <c:v>59.655650000000001</c:v>
                </c:pt>
                <c:pt idx="16881">
                  <c:v>59.659183333333331</c:v>
                </c:pt>
                <c:pt idx="16882">
                  <c:v>59.662733333333335</c:v>
                </c:pt>
                <c:pt idx="16883">
                  <c:v>59.666283333333332</c:v>
                </c:pt>
                <c:pt idx="16884">
                  <c:v>59.669800000000002</c:v>
                </c:pt>
                <c:pt idx="16885">
                  <c:v>59.673316666666665</c:v>
                </c:pt>
                <c:pt idx="16886">
                  <c:v>59.676833333333335</c:v>
                </c:pt>
                <c:pt idx="16887">
                  <c:v>59.680349999999997</c:v>
                </c:pt>
                <c:pt idx="16888">
                  <c:v>59.683866666666667</c:v>
                </c:pt>
                <c:pt idx="16889">
                  <c:v>59.687383333333329</c:v>
                </c:pt>
                <c:pt idx="16890">
                  <c:v>59.690916666666666</c:v>
                </c:pt>
                <c:pt idx="16891">
                  <c:v>59.694433333333336</c:v>
                </c:pt>
                <c:pt idx="16892">
                  <c:v>59.697949999999999</c:v>
                </c:pt>
                <c:pt idx="16893">
                  <c:v>59.701466666666668</c:v>
                </c:pt>
                <c:pt idx="16894">
                  <c:v>59.704983333333331</c:v>
                </c:pt>
                <c:pt idx="16895">
                  <c:v>59.708500000000001</c:v>
                </c:pt>
                <c:pt idx="16896">
                  <c:v>59.712016666666663</c:v>
                </c:pt>
                <c:pt idx="16897">
                  <c:v>59.715533333333333</c:v>
                </c:pt>
                <c:pt idx="16898">
                  <c:v>59.719066666666663</c:v>
                </c:pt>
                <c:pt idx="16899">
                  <c:v>59.722600000000007</c:v>
                </c:pt>
                <c:pt idx="16900">
                  <c:v>59.726133333333337</c:v>
                </c:pt>
                <c:pt idx="16901">
                  <c:v>59.729666666666667</c:v>
                </c:pt>
                <c:pt idx="16902">
                  <c:v>59.733216666666664</c:v>
                </c:pt>
                <c:pt idx="16903">
                  <c:v>59.736766666666668</c:v>
                </c:pt>
                <c:pt idx="16904">
                  <c:v>59.740316666666665</c:v>
                </c:pt>
                <c:pt idx="16905">
                  <c:v>59.743849999999995</c:v>
                </c:pt>
                <c:pt idx="16906">
                  <c:v>59.747383333333332</c:v>
                </c:pt>
                <c:pt idx="16907">
                  <c:v>59.750916666666662</c:v>
                </c:pt>
                <c:pt idx="16908">
                  <c:v>59.754466666666666</c:v>
                </c:pt>
                <c:pt idx="16909">
                  <c:v>59.75801666666667</c:v>
                </c:pt>
                <c:pt idx="16910">
                  <c:v>59.761533333333333</c:v>
                </c:pt>
                <c:pt idx="16911">
                  <c:v>59.765049999999995</c:v>
                </c:pt>
                <c:pt idx="16912">
                  <c:v>59.768566666666665</c:v>
                </c:pt>
                <c:pt idx="16913">
                  <c:v>59.772083333333327</c:v>
                </c:pt>
                <c:pt idx="16914">
                  <c:v>59.775600000000004</c:v>
                </c:pt>
                <c:pt idx="16915">
                  <c:v>59.779116666666667</c:v>
                </c:pt>
                <c:pt idx="16916">
                  <c:v>59.782649999999997</c:v>
                </c:pt>
                <c:pt idx="16917">
                  <c:v>59.786166666666666</c:v>
                </c:pt>
                <c:pt idx="16918">
                  <c:v>59.789683333333329</c:v>
                </c:pt>
                <c:pt idx="16919">
                  <c:v>59.793199999999999</c:v>
                </c:pt>
                <c:pt idx="16920">
                  <c:v>59.796716666666661</c:v>
                </c:pt>
                <c:pt idx="16921">
                  <c:v>59.800233333333338</c:v>
                </c:pt>
                <c:pt idx="16922">
                  <c:v>59.803750000000001</c:v>
                </c:pt>
                <c:pt idx="16923">
                  <c:v>59.807266666666671</c:v>
                </c:pt>
                <c:pt idx="16924">
                  <c:v>59.8108</c:v>
                </c:pt>
                <c:pt idx="16925">
                  <c:v>59.814333333333337</c:v>
                </c:pt>
                <c:pt idx="16926">
                  <c:v>59.817866666666667</c:v>
                </c:pt>
                <c:pt idx="16927">
                  <c:v>59.821400000000004</c:v>
                </c:pt>
                <c:pt idx="16928">
                  <c:v>59.824949999999994</c:v>
                </c:pt>
                <c:pt idx="16929">
                  <c:v>59.828499999999998</c:v>
                </c:pt>
                <c:pt idx="16930">
                  <c:v>59.832049999999995</c:v>
                </c:pt>
                <c:pt idx="16931">
                  <c:v>59.835583333333339</c:v>
                </c:pt>
                <c:pt idx="16932">
                  <c:v>59.839116666666669</c:v>
                </c:pt>
                <c:pt idx="16933">
                  <c:v>59.842650000000006</c:v>
                </c:pt>
                <c:pt idx="16934">
                  <c:v>59.846199999999996</c:v>
                </c:pt>
                <c:pt idx="16935">
                  <c:v>59.84975</c:v>
                </c:pt>
                <c:pt idx="16936">
                  <c:v>59.853266666666663</c:v>
                </c:pt>
                <c:pt idx="16937">
                  <c:v>59.856783333333333</c:v>
                </c:pt>
                <c:pt idx="16938">
                  <c:v>59.860300000000002</c:v>
                </c:pt>
                <c:pt idx="16939">
                  <c:v>59.863816666666672</c:v>
                </c:pt>
                <c:pt idx="16940">
                  <c:v>59.867333333333335</c:v>
                </c:pt>
                <c:pt idx="16941">
                  <c:v>59.870850000000004</c:v>
                </c:pt>
                <c:pt idx="16942">
                  <c:v>59.874383333333334</c:v>
                </c:pt>
                <c:pt idx="16943">
                  <c:v>59.877899999999997</c:v>
                </c:pt>
                <c:pt idx="16944">
                  <c:v>59.881416666666674</c:v>
                </c:pt>
                <c:pt idx="16945">
                  <c:v>59.884933333333336</c:v>
                </c:pt>
                <c:pt idx="16946">
                  <c:v>59.888449999999999</c:v>
                </c:pt>
                <c:pt idx="16947">
                  <c:v>59.891966666666669</c:v>
                </c:pt>
                <c:pt idx="16948">
                  <c:v>59.895483333333331</c:v>
                </c:pt>
                <c:pt idx="16949">
                  <c:v>59.899000000000001</c:v>
                </c:pt>
                <c:pt idx="16950">
                  <c:v>59.902533333333331</c:v>
                </c:pt>
                <c:pt idx="16951">
                  <c:v>59.906066666666668</c:v>
                </c:pt>
                <c:pt idx="16952">
                  <c:v>59.909599999999998</c:v>
                </c:pt>
                <c:pt idx="16953">
                  <c:v>59.913133333333334</c:v>
                </c:pt>
                <c:pt idx="16954">
                  <c:v>59.916683333333339</c:v>
                </c:pt>
                <c:pt idx="16955">
                  <c:v>59.920233333333336</c:v>
                </c:pt>
                <c:pt idx="16956">
                  <c:v>59.923783333333333</c:v>
                </c:pt>
                <c:pt idx="16957">
                  <c:v>59.92731666666667</c:v>
                </c:pt>
                <c:pt idx="16958">
                  <c:v>59.93085</c:v>
                </c:pt>
                <c:pt idx="16959">
                  <c:v>59.934383333333336</c:v>
                </c:pt>
                <c:pt idx="16960">
                  <c:v>59.937933333333334</c:v>
                </c:pt>
                <c:pt idx="16961">
                  <c:v>59.941483333333331</c:v>
                </c:pt>
                <c:pt idx="16962">
                  <c:v>59.945</c:v>
                </c:pt>
                <c:pt idx="16963">
                  <c:v>59.94851666666667</c:v>
                </c:pt>
                <c:pt idx="16964">
                  <c:v>59.952033333333333</c:v>
                </c:pt>
                <c:pt idx="16965">
                  <c:v>59.955550000000002</c:v>
                </c:pt>
                <c:pt idx="16966">
                  <c:v>59.959066666666665</c:v>
                </c:pt>
                <c:pt idx="16967">
                  <c:v>59.962583333333335</c:v>
                </c:pt>
                <c:pt idx="16968">
                  <c:v>59.966116666666672</c:v>
                </c:pt>
                <c:pt idx="16969">
                  <c:v>59.969633333333334</c:v>
                </c:pt>
                <c:pt idx="16970">
                  <c:v>59.973150000000004</c:v>
                </c:pt>
                <c:pt idx="16971">
                  <c:v>59.976666666666667</c:v>
                </c:pt>
                <c:pt idx="16972">
                  <c:v>59.980183333333336</c:v>
                </c:pt>
                <c:pt idx="16973">
                  <c:v>59.983699999999999</c:v>
                </c:pt>
                <c:pt idx="16974">
                  <c:v>59.987216666666669</c:v>
                </c:pt>
                <c:pt idx="16975">
                  <c:v>59.990733333333331</c:v>
                </c:pt>
                <c:pt idx="16976">
                  <c:v>59.994266666666668</c:v>
                </c:pt>
                <c:pt idx="16977">
                  <c:v>59.997799999999998</c:v>
                </c:pt>
                <c:pt idx="16978">
                  <c:v>60.001333333333335</c:v>
                </c:pt>
                <c:pt idx="16979">
                  <c:v>60.004866666666665</c:v>
                </c:pt>
                <c:pt idx="16980">
                  <c:v>60.008416666666669</c:v>
                </c:pt>
                <c:pt idx="16981">
                  <c:v>60.011966666666666</c:v>
                </c:pt>
                <c:pt idx="16982">
                  <c:v>60.01551666666667</c:v>
                </c:pt>
                <c:pt idx="16983">
                  <c:v>60.01905</c:v>
                </c:pt>
                <c:pt idx="16984">
                  <c:v>60.022583333333337</c:v>
                </c:pt>
                <c:pt idx="16985">
                  <c:v>60.026116666666667</c:v>
                </c:pt>
                <c:pt idx="16986">
                  <c:v>60.029666666666671</c:v>
                </c:pt>
                <c:pt idx="16987">
                  <c:v>60.033216666666668</c:v>
                </c:pt>
                <c:pt idx="16988">
                  <c:v>60.036733333333338</c:v>
                </c:pt>
                <c:pt idx="16989">
                  <c:v>60.04025</c:v>
                </c:pt>
                <c:pt idx="16990">
                  <c:v>60.04376666666667</c:v>
                </c:pt>
                <c:pt idx="16991">
                  <c:v>60.047283333333333</c:v>
                </c:pt>
                <c:pt idx="16992">
                  <c:v>60.050799999999995</c:v>
                </c:pt>
                <c:pt idx="16993">
                  <c:v>60.054316666666665</c:v>
                </c:pt>
                <c:pt idx="16994">
                  <c:v>60.057850000000002</c:v>
                </c:pt>
                <c:pt idx="16995">
                  <c:v>60.061366666666665</c:v>
                </c:pt>
                <c:pt idx="16996">
                  <c:v>60.064883333333334</c:v>
                </c:pt>
                <c:pt idx="16997">
                  <c:v>60.068399999999997</c:v>
                </c:pt>
                <c:pt idx="16998">
                  <c:v>60.071916666666667</c:v>
                </c:pt>
                <c:pt idx="16999">
                  <c:v>60.075433333333329</c:v>
                </c:pt>
                <c:pt idx="17000">
                  <c:v>60.078949999999999</c:v>
                </c:pt>
                <c:pt idx="17001">
                  <c:v>60.082466666666662</c:v>
                </c:pt>
                <c:pt idx="17002">
                  <c:v>60.085999999999999</c:v>
                </c:pt>
                <c:pt idx="17003">
                  <c:v>60.089533333333328</c:v>
                </c:pt>
                <c:pt idx="17004">
                  <c:v>60.093066666666665</c:v>
                </c:pt>
                <c:pt idx="17005">
                  <c:v>60.096599999999995</c:v>
                </c:pt>
                <c:pt idx="17006">
                  <c:v>60.100149999999999</c:v>
                </c:pt>
                <c:pt idx="17007">
                  <c:v>60.103700000000003</c:v>
                </c:pt>
                <c:pt idx="17008">
                  <c:v>60.107250000000001</c:v>
                </c:pt>
                <c:pt idx="17009">
                  <c:v>60.11078333333333</c:v>
                </c:pt>
                <c:pt idx="17010">
                  <c:v>60.114316666666667</c:v>
                </c:pt>
                <c:pt idx="17011">
                  <c:v>60.117849999999997</c:v>
                </c:pt>
                <c:pt idx="17012">
                  <c:v>60.121400000000001</c:v>
                </c:pt>
                <c:pt idx="17013">
                  <c:v>60.124949999999998</c:v>
                </c:pt>
                <c:pt idx="17014">
                  <c:v>60.128466666666668</c:v>
                </c:pt>
                <c:pt idx="17015">
                  <c:v>60.131983333333331</c:v>
                </c:pt>
                <c:pt idx="17016">
                  <c:v>60.1355</c:v>
                </c:pt>
                <c:pt idx="17017">
                  <c:v>60.139016666666663</c:v>
                </c:pt>
                <c:pt idx="17018">
                  <c:v>60.142533333333333</c:v>
                </c:pt>
                <c:pt idx="17019">
                  <c:v>60.146049999999995</c:v>
                </c:pt>
                <c:pt idx="17020">
                  <c:v>60.149583333333332</c:v>
                </c:pt>
                <c:pt idx="17021">
                  <c:v>60.153100000000002</c:v>
                </c:pt>
                <c:pt idx="17022">
                  <c:v>60.156616666666665</c:v>
                </c:pt>
                <c:pt idx="17023">
                  <c:v>60.160133333333334</c:v>
                </c:pt>
                <c:pt idx="17024">
                  <c:v>60.163649999999997</c:v>
                </c:pt>
                <c:pt idx="17025">
                  <c:v>60.167166666666667</c:v>
                </c:pt>
                <c:pt idx="17026">
                  <c:v>60.170683333333336</c:v>
                </c:pt>
                <c:pt idx="17027">
                  <c:v>60.174200000000006</c:v>
                </c:pt>
                <c:pt idx="17028">
                  <c:v>60.177733333333336</c:v>
                </c:pt>
                <c:pt idx="17029">
                  <c:v>60.181266666666673</c:v>
                </c:pt>
                <c:pt idx="17030">
                  <c:v>60.184800000000003</c:v>
                </c:pt>
                <c:pt idx="17031">
                  <c:v>60.18833333333334</c:v>
                </c:pt>
                <c:pt idx="17032">
                  <c:v>60.19188333333333</c:v>
                </c:pt>
                <c:pt idx="17033">
                  <c:v>60.195433333333334</c:v>
                </c:pt>
                <c:pt idx="17034">
                  <c:v>60.198983333333331</c:v>
                </c:pt>
                <c:pt idx="17035">
                  <c:v>60.202516666666661</c:v>
                </c:pt>
                <c:pt idx="17036">
                  <c:v>60.206049999999998</c:v>
                </c:pt>
                <c:pt idx="17037">
                  <c:v>60.209583333333327</c:v>
                </c:pt>
                <c:pt idx="17038">
                  <c:v>60.213133333333332</c:v>
                </c:pt>
                <c:pt idx="17039">
                  <c:v>60.216683333333336</c:v>
                </c:pt>
                <c:pt idx="17040">
                  <c:v>60.220199999999998</c:v>
                </c:pt>
                <c:pt idx="17041">
                  <c:v>60.223716666666661</c:v>
                </c:pt>
                <c:pt idx="17042">
                  <c:v>60.227233333333331</c:v>
                </c:pt>
                <c:pt idx="17043">
                  <c:v>60.230749999999993</c:v>
                </c:pt>
                <c:pt idx="17044">
                  <c:v>60.23426666666667</c:v>
                </c:pt>
                <c:pt idx="17045">
                  <c:v>60.237783333333333</c:v>
                </c:pt>
                <c:pt idx="17046">
                  <c:v>60.241316666666663</c:v>
                </c:pt>
                <c:pt idx="17047">
                  <c:v>60.244833333333332</c:v>
                </c:pt>
                <c:pt idx="17048">
                  <c:v>60.248349999999995</c:v>
                </c:pt>
                <c:pt idx="17049">
                  <c:v>60.251866666666665</c:v>
                </c:pt>
                <c:pt idx="17050">
                  <c:v>60.255383333333334</c:v>
                </c:pt>
                <c:pt idx="17051">
                  <c:v>60.258900000000004</c:v>
                </c:pt>
                <c:pt idx="17052">
                  <c:v>60.262416666666667</c:v>
                </c:pt>
                <c:pt idx="17053">
                  <c:v>60.265933333333336</c:v>
                </c:pt>
                <c:pt idx="17054">
                  <c:v>60.269466666666666</c:v>
                </c:pt>
                <c:pt idx="17055">
                  <c:v>60.273000000000003</c:v>
                </c:pt>
                <c:pt idx="17056">
                  <c:v>60.276533333333333</c:v>
                </c:pt>
                <c:pt idx="17057">
                  <c:v>60.28006666666667</c:v>
                </c:pt>
                <c:pt idx="17058">
                  <c:v>60.283616666666667</c:v>
                </c:pt>
                <c:pt idx="17059">
                  <c:v>60.287166666666664</c:v>
                </c:pt>
                <c:pt idx="17060">
                  <c:v>60.290716666666668</c:v>
                </c:pt>
                <c:pt idx="17061">
                  <c:v>60.294250000000005</c:v>
                </c:pt>
                <c:pt idx="17062">
                  <c:v>60.297783333333335</c:v>
                </c:pt>
                <c:pt idx="17063">
                  <c:v>60.301316666666672</c:v>
                </c:pt>
                <c:pt idx="17064">
                  <c:v>60.304866666666662</c:v>
                </c:pt>
                <c:pt idx="17065">
                  <c:v>60.308416666666666</c:v>
                </c:pt>
                <c:pt idx="17066">
                  <c:v>60.311933333333329</c:v>
                </c:pt>
                <c:pt idx="17067">
                  <c:v>60.315450000000006</c:v>
                </c:pt>
                <c:pt idx="17068">
                  <c:v>60.318966666666668</c:v>
                </c:pt>
                <c:pt idx="17069">
                  <c:v>60.322483333333338</c:v>
                </c:pt>
                <c:pt idx="17070">
                  <c:v>60.326000000000001</c:v>
                </c:pt>
                <c:pt idx="17071">
                  <c:v>60.32951666666667</c:v>
                </c:pt>
                <c:pt idx="17072">
                  <c:v>60.33305</c:v>
                </c:pt>
                <c:pt idx="17073">
                  <c:v>60.336566666666663</c:v>
                </c:pt>
                <c:pt idx="17074">
                  <c:v>60.34008333333334</c:v>
                </c:pt>
                <c:pt idx="17075">
                  <c:v>60.343600000000002</c:v>
                </c:pt>
                <c:pt idx="17076">
                  <c:v>60.347116666666672</c:v>
                </c:pt>
                <c:pt idx="17077">
                  <c:v>60.350633333333334</c:v>
                </c:pt>
                <c:pt idx="17078">
                  <c:v>60.354149999999997</c:v>
                </c:pt>
                <c:pt idx="17079">
                  <c:v>60.357666666666667</c:v>
                </c:pt>
                <c:pt idx="17080">
                  <c:v>60.361200000000004</c:v>
                </c:pt>
                <c:pt idx="17081">
                  <c:v>60.364733333333334</c:v>
                </c:pt>
                <c:pt idx="17082">
                  <c:v>60.368266666666663</c:v>
                </c:pt>
                <c:pt idx="17083">
                  <c:v>60.3718</c:v>
                </c:pt>
                <c:pt idx="17084">
                  <c:v>60.375350000000005</c:v>
                </c:pt>
                <c:pt idx="17085">
                  <c:v>60.378900000000002</c:v>
                </c:pt>
                <c:pt idx="17086">
                  <c:v>60.382449999999999</c:v>
                </c:pt>
                <c:pt idx="17087">
                  <c:v>60.385983333333336</c:v>
                </c:pt>
                <c:pt idx="17088">
                  <c:v>60.389516666666665</c:v>
                </c:pt>
                <c:pt idx="17089">
                  <c:v>60.393050000000002</c:v>
                </c:pt>
                <c:pt idx="17090">
                  <c:v>60.396599999999999</c:v>
                </c:pt>
                <c:pt idx="17091">
                  <c:v>60.400150000000004</c:v>
                </c:pt>
                <c:pt idx="17092">
                  <c:v>60.403666666666666</c:v>
                </c:pt>
                <c:pt idx="17093">
                  <c:v>60.407183333333336</c:v>
                </c:pt>
                <c:pt idx="17094">
                  <c:v>60.410699999999999</c:v>
                </c:pt>
                <c:pt idx="17095">
                  <c:v>60.414216666666668</c:v>
                </c:pt>
                <c:pt idx="17096">
                  <c:v>60.417733333333331</c:v>
                </c:pt>
                <c:pt idx="17097">
                  <c:v>60.421250000000001</c:v>
                </c:pt>
                <c:pt idx="17098">
                  <c:v>60.424783333333338</c:v>
                </c:pt>
                <c:pt idx="17099">
                  <c:v>60.4283</c:v>
                </c:pt>
                <c:pt idx="17100">
                  <c:v>60.43181666666667</c:v>
                </c:pt>
                <c:pt idx="17101">
                  <c:v>60.435333333333332</c:v>
                </c:pt>
                <c:pt idx="17102">
                  <c:v>60.438850000000002</c:v>
                </c:pt>
                <c:pt idx="17103">
                  <c:v>60.442366666666665</c:v>
                </c:pt>
                <c:pt idx="17104">
                  <c:v>60.445883333333335</c:v>
                </c:pt>
                <c:pt idx="17105">
                  <c:v>60.449399999999997</c:v>
                </c:pt>
                <c:pt idx="17106">
                  <c:v>60.452933333333334</c:v>
                </c:pt>
                <c:pt idx="17107">
                  <c:v>60.456466666666664</c:v>
                </c:pt>
                <c:pt idx="17108">
                  <c:v>60.46</c:v>
                </c:pt>
                <c:pt idx="17109">
                  <c:v>60.463533333333331</c:v>
                </c:pt>
                <c:pt idx="17110">
                  <c:v>60.467083333333335</c:v>
                </c:pt>
                <c:pt idx="17111">
                  <c:v>60.470633333333332</c:v>
                </c:pt>
                <c:pt idx="17112">
                  <c:v>60.474183333333336</c:v>
                </c:pt>
                <c:pt idx="17113">
                  <c:v>60.477716666666666</c:v>
                </c:pt>
                <c:pt idx="17114">
                  <c:v>60.481250000000003</c:v>
                </c:pt>
                <c:pt idx="17115">
                  <c:v>60.484783333333333</c:v>
                </c:pt>
                <c:pt idx="17116">
                  <c:v>60.488333333333337</c:v>
                </c:pt>
                <c:pt idx="17117">
                  <c:v>60.491883333333334</c:v>
                </c:pt>
                <c:pt idx="17118">
                  <c:v>60.495400000000004</c:v>
                </c:pt>
                <c:pt idx="17119">
                  <c:v>60.498916666666666</c:v>
                </c:pt>
                <c:pt idx="17120">
                  <c:v>60.502433333333336</c:v>
                </c:pt>
                <c:pt idx="17121">
                  <c:v>60.505949999999999</c:v>
                </c:pt>
                <c:pt idx="17122">
                  <c:v>60.509466666666668</c:v>
                </c:pt>
                <c:pt idx="17123">
                  <c:v>60.512983333333331</c:v>
                </c:pt>
                <c:pt idx="17124">
                  <c:v>60.516516666666668</c:v>
                </c:pt>
                <c:pt idx="17125">
                  <c:v>60.520033333333338</c:v>
                </c:pt>
                <c:pt idx="17126">
                  <c:v>60.52355</c:v>
                </c:pt>
                <c:pt idx="17127">
                  <c:v>60.527066666666663</c:v>
                </c:pt>
                <c:pt idx="17128">
                  <c:v>60.530583333333333</c:v>
                </c:pt>
                <c:pt idx="17129">
                  <c:v>60.534099999999995</c:v>
                </c:pt>
                <c:pt idx="17130">
                  <c:v>60.537616666666665</c:v>
                </c:pt>
                <c:pt idx="17131">
                  <c:v>60.541133333333327</c:v>
                </c:pt>
                <c:pt idx="17132">
                  <c:v>60.544666666666664</c:v>
                </c:pt>
                <c:pt idx="17133">
                  <c:v>60.548199999999994</c:v>
                </c:pt>
                <c:pt idx="17134">
                  <c:v>60.551733333333331</c:v>
                </c:pt>
                <c:pt idx="17135">
                  <c:v>60.555266666666661</c:v>
                </c:pt>
                <c:pt idx="17136">
                  <c:v>60.558816666666665</c:v>
                </c:pt>
                <c:pt idx="17137">
                  <c:v>60.562366666666669</c:v>
                </c:pt>
                <c:pt idx="17138">
                  <c:v>60.565916666666666</c:v>
                </c:pt>
                <c:pt idx="17139">
                  <c:v>60.569449999999996</c:v>
                </c:pt>
                <c:pt idx="17140">
                  <c:v>60.572983333333333</c:v>
                </c:pt>
                <c:pt idx="17141">
                  <c:v>60.576516666666663</c:v>
                </c:pt>
                <c:pt idx="17142">
                  <c:v>60.580066666666667</c:v>
                </c:pt>
                <c:pt idx="17143">
                  <c:v>60.583616666666664</c:v>
                </c:pt>
                <c:pt idx="17144">
                  <c:v>60.587133333333334</c:v>
                </c:pt>
                <c:pt idx="17145">
                  <c:v>60.590649999999997</c:v>
                </c:pt>
                <c:pt idx="17146">
                  <c:v>60.594166666666666</c:v>
                </c:pt>
                <c:pt idx="17147">
                  <c:v>60.597683333333329</c:v>
                </c:pt>
                <c:pt idx="17148">
                  <c:v>60.601199999999999</c:v>
                </c:pt>
                <c:pt idx="17149">
                  <c:v>60.604716666666668</c:v>
                </c:pt>
                <c:pt idx="17150">
                  <c:v>60.608249999999998</c:v>
                </c:pt>
                <c:pt idx="17151">
                  <c:v>60.611766666666668</c:v>
                </c:pt>
                <c:pt idx="17152">
                  <c:v>60.615283333333331</c:v>
                </c:pt>
                <c:pt idx="17153">
                  <c:v>60.6188</c:v>
                </c:pt>
                <c:pt idx="17154">
                  <c:v>60.622316666666663</c:v>
                </c:pt>
                <c:pt idx="17155">
                  <c:v>60.62583333333334</c:v>
                </c:pt>
                <c:pt idx="17156">
                  <c:v>60.629350000000002</c:v>
                </c:pt>
                <c:pt idx="17157">
                  <c:v>60.632866666666672</c:v>
                </c:pt>
                <c:pt idx="17158">
                  <c:v>60.636400000000002</c:v>
                </c:pt>
                <c:pt idx="17159">
                  <c:v>60.639933333333339</c:v>
                </c:pt>
                <c:pt idx="17160">
                  <c:v>60.643466666666669</c:v>
                </c:pt>
                <c:pt idx="17161">
                  <c:v>60.647000000000006</c:v>
                </c:pt>
                <c:pt idx="17162">
                  <c:v>60.650549999999996</c:v>
                </c:pt>
                <c:pt idx="17163">
                  <c:v>60.6541</c:v>
                </c:pt>
                <c:pt idx="17164">
                  <c:v>60.657649999999997</c:v>
                </c:pt>
                <c:pt idx="17165">
                  <c:v>60.661183333333334</c:v>
                </c:pt>
                <c:pt idx="17166">
                  <c:v>60.664716666666664</c:v>
                </c:pt>
                <c:pt idx="17167">
                  <c:v>60.668249999999993</c:v>
                </c:pt>
                <c:pt idx="17168">
                  <c:v>60.671799999999998</c:v>
                </c:pt>
                <c:pt idx="17169">
                  <c:v>60.675350000000002</c:v>
                </c:pt>
                <c:pt idx="17170">
                  <c:v>60.678866666666664</c:v>
                </c:pt>
                <c:pt idx="17171">
                  <c:v>60.682383333333334</c:v>
                </c:pt>
                <c:pt idx="17172">
                  <c:v>60.685899999999997</c:v>
                </c:pt>
                <c:pt idx="17173">
                  <c:v>60.689416666666666</c:v>
                </c:pt>
                <c:pt idx="17174">
                  <c:v>60.692933333333336</c:v>
                </c:pt>
                <c:pt idx="17175">
                  <c:v>60.696449999999999</c:v>
                </c:pt>
                <c:pt idx="17176">
                  <c:v>60.699983333333329</c:v>
                </c:pt>
                <c:pt idx="17177">
                  <c:v>60.703499999999998</c:v>
                </c:pt>
                <c:pt idx="17178">
                  <c:v>60.707016666666661</c:v>
                </c:pt>
                <c:pt idx="17179">
                  <c:v>60.710533333333338</c:v>
                </c:pt>
                <c:pt idx="17180">
                  <c:v>60.71405</c:v>
                </c:pt>
                <c:pt idx="17181">
                  <c:v>60.71756666666667</c:v>
                </c:pt>
                <c:pt idx="17182">
                  <c:v>60.721083333333333</c:v>
                </c:pt>
                <c:pt idx="17183">
                  <c:v>60.724600000000002</c:v>
                </c:pt>
                <c:pt idx="17184">
                  <c:v>60.728133333333332</c:v>
                </c:pt>
                <c:pt idx="17185">
                  <c:v>60.731666666666669</c:v>
                </c:pt>
                <c:pt idx="17186">
                  <c:v>60.735199999999999</c:v>
                </c:pt>
                <c:pt idx="17187">
                  <c:v>60.738733333333336</c:v>
                </c:pt>
                <c:pt idx="17188">
                  <c:v>60.742283333333333</c:v>
                </c:pt>
                <c:pt idx="17189">
                  <c:v>60.74583333333333</c:v>
                </c:pt>
                <c:pt idx="17190">
                  <c:v>60.749383333333334</c:v>
                </c:pt>
                <c:pt idx="17191">
                  <c:v>60.752916666666671</c:v>
                </c:pt>
                <c:pt idx="17192">
                  <c:v>60.756450000000001</c:v>
                </c:pt>
                <c:pt idx="17193">
                  <c:v>60.759983333333338</c:v>
                </c:pt>
                <c:pt idx="17194">
                  <c:v>60.763533333333335</c:v>
                </c:pt>
                <c:pt idx="17195">
                  <c:v>60.767083333333332</c:v>
                </c:pt>
                <c:pt idx="17196">
                  <c:v>60.770599999999995</c:v>
                </c:pt>
                <c:pt idx="17197">
                  <c:v>60.774116666666671</c:v>
                </c:pt>
                <c:pt idx="17198">
                  <c:v>60.777633333333334</c:v>
                </c:pt>
                <c:pt idx="17199">
                  <c:v>60.781150000000004</c:v>
                </c:pt>
                <c:pt idx="17200">
                  <c:v>60.784666666666666</c:v>
                </c:pt>
                <c:pt idx="17201">
                  <c:v>60.788183333333336</c:v>
                </c:pt>
                <c:pt idx="17202">
                  <c:v>60.791716666666666</c:v>
                </c:pt>
                <c:pt idx="17203">
                  <c:v>60.795233333333336</c:v>
                </c:pt>
                <c:pt idx="17204">
                  <c:v>60.798750000000005</c:v>
                </c:pt>
                <c:pt idx="17205">
                  <c:v>60.802266666666668</c:v>
                </c:pt>
                <c:pt idx="17206">
                  <c:v>60.805783333333338</c:v>
                </c:pt>
                <c:pt idx="17207">
                  <c:v>60.8093</c:v>
                </c:pt>
                <c:pt idx="17208">
                  <c:v>60.812816666666663</c:v>
                </c:pt>
                <c:pt idx="17209">
                  <c:v>60.816333333333333</c:v>
                </c:pt>
                <c:pt idx="17210">
                  <c:v>60.81986666666667</c:v>
                </c:pt>
                <c:pt idx="17211">
                  <c:v>60.823399999999999</c:v>
                </c:pt>
                <c:pt idx="17212">
                  <c:v>60.826933333333336</c:v>
                </c:pt>
                <c:pt idx="17213">
                  <c:v>60.830466666666666</c:v>
                </c:pt>
                <c:pt idx="17214">
                  <c:v>60.83401666666667</c:v>
                </c:pt>
                <c:pt idx="17215">
                  <c:v>60.837566666666667</c:v>
                </c:pt>
                <c:pt idx="17216">
                  <c:v>60.841116666666672</c:v>
                </c:pt>
                <c:pt idx="17217">
                  <c:v>60.844650000000001</c:v>
                </c:pt>
                <c:pt idx="17218">
                  <c:v>60.848183333333331</c:v>
                </c:pt>
                <c:pt idx="17219">
                  <c:v>60.851716666666668</c:v>
                </c:pt>
                <c:pt idx="17220">
                  <c:v>60.855266666666665</c:v>
                </c:pt>
                <c:pt idx="17221">
                  <c:v>60.858816666666669</c:v>
                </c:pt>
                <c:pt idx="17222">
                  <c:v>60.862333333333332</c:v>
                </c:pt>
                <c:pt idx="17223">
                  <c:v>60.865850000000002</c:v>
                </c:pt>
                <c:pt idx="17224">
                  <c:v>60.869366666666664</c:v>
                </c:pt>
                <c:pt idx="17225">
                  <c:v>60.872883333333334</c:v>
                </c:pt>
                <c:pt idx="17226">
                  <c:v>60.876399999999997</c:v>
                </c:pt>
                <c:pt idx="17227">
                  <c:v>60.879916666666666</c:v>
                </c:pt>
                <c:pt idx="17228">
                  <c:v>60.883450000000003</c:v>
                </c:pt>
                <c:pt idx="17229">
                  <c:v>60.886966666666666</c:v>
                </c:pt>
                <c:pt idx="17230">
                  <c:v>60.890483333333336</c:v>
                </c:pt>
                <c:pt idx="17231">
                  <c:v>60.893999999999998</c:v>
                </c:pt>
                <c:pt idx="17232">
                  <c:v>60.897516666666668</c:v>
                </c:pt>
                <c:pt idx="17233">
                  <c:v>60.901033333333331</c:v>
                </c:pt>
                <c:pt idx="17234">
                  <c:v>60.90455</c:v>
                </c:pt>
                <c:pt idx="17235">
                  <c:v>60.908066666666663</c:v>
                </c:pt>
                <c:pt idx="17236">
                  <c:v>60.9116</c:v>
                </c:pt>
                <c:pt idx="17237">
                  <c:v>60.91513333333333</c:v>
                </c:pt>
                <c:pt idx="17238">
                  <c:v>60.918666666666667</c:v>
                </c:pt>
                <c:pt idx="17239">
                  <c:v>60.922199999999997</c:v>
                </c:pt>
                <c:pt idx="17240">
                  <c:v>60.925750000000001</c:v>
                </c:pt>
                <c:pt idx="17241">
                  <c:v>60.929299999999998</c:v>
                </c:pt>
                <c:pt idx="17242">
                  <c:v>60.932850000000002</c:v>
                </c:pt>
                <c:pt idx="17243">
                  <c:v>60.936383333333332</c:v>
                </c:pt>
                <c:pt idx="17244">
                  <c:v>60.939916666666669</c:v>
                </c:pt>
                <c:pt idx="17245">
                  <c:v>60.943449999999999</c:v>
                </c:pt>
                <c:pt idx="17246">
                  <c:v>60.947000000000003</c:v>
                </c:pt>
                <c:pt idx="17247">
                  <c:v>60.95055</c:v>
                </c:pt>
                <c:pt idx="17248">
                  <c:v>60.95406666666667</c:v>
                </c:pt>
                <c:pt idx="17249">
                  <c:v>60.957583333333332</c:v>
                </c:pt>
                <c:pt idx="17250">
                  <c:v>60.961100000000002</c:v>
                </c:pt>
                <c:pt idx="17251">
                  <c:v>60.964616666666664</c:v>
                </c:pt>
                <c:pt idx="17252">
                  <c:v>60.968133333333334</c:v>
                </c:pt>
                <c:pt idx="17253">
                  <c:v>60.971649999999997</c:v>
                </c:pt>
                <c:pt idx="17254">
                  <c:v>60.975183333333334</c:v>
                </c:pt>
                <c:pt idx="17255">
                  <c:v>60.978700000000003</c:v>
                </c:pt>
                <c:pt idx="17256">
                  <c:v>60.982216666666666</c:v>
                </c:pt>
                <c:pt idx="17257">
                  <c:v>60.985733333333329</c:v>
                </c:pt>
                <c:pt idx="17258">
                  <c:v>60.989249999999998</c:v>
                </c:pt>
                <c:pt idx="17259">
                  <c:v>60.992766666666661</c:v>
                </c:pt>
                <c:pt idx="17260">
                  <c:v>60.996283333333331</c:v>
                </c:pt>
                <c:pt idx="17261">
                  <c:v>60.9998</c:v>
                </c:pt>
                <c:pt idx="17262">
                  <c:v>61.00333333333333</c:v>
                </c:pt>
                <c:pt idx="17263">
                  <c:v>61.00686666666666</c:v>
                </c:pt>
                <c:pt idx="17264">
                  <c:v>61.010399999999997</c:v>
                </c:pt>
                <c:pt idx="17265">
                  <c:v>61.013933333333327</c:v>
                </c:pt>
                <c:pt idx="17266">
                  <c:v>61.017483333333331</c:v>
                </c:pt>
                <c:pt idx="17267">
                  <c:v>61.021033333333335</c:v>
                </c:pt>
                <c:pt idx="17268">
                  <c:v>61.024583333333332</c:v>
                </c:pt>
                <c:pt idx="17269">
                  <c:v>61.028116666666662</c:v>
                </c:pt>
                <c:pt idx="17270">
                  <c:v>61.031649999999999</c:v>
                </c:pt>
                <c:pt idx="17271">
                  <c:v>61.035183333333329</c:v>
                </c:pt>
                <c:pt idx="17272">
                  <c:v>61.038733333333333</c:v>
                </c:pt>
                <c:pt idx="17273">
                  <c:v>61.04228333333333</c:v>
                </c:pt>
                <c:pt idx="17274">
                  <c:v>61.0458</c:v>
                </c:pt>
                <c:pt idx="17275">
                  <c:v>61.049316666666662</c:v>
                </c:pt>
                <c:pt idx="17276">
                  <c:v>61.052833333333332</c:v>
                </c:pt>
                <c:pt idx="17277">
                  <c:v>61.056349999999995</c:v>
                </c:pt>
                <c:pt idx="17278">
                  <c:v>61.059866666666672</c:v>
                </c:pt>
                <c:pt idx="17279">
                  <c:v>61.063383333333334</c:v>
                </c:pt>
                <c:pt idx="17280">
                  <c:v>61.066916666666664</c:v>
                </c:pt>
                <c:pt idx="17281">
                  <c:v>61.070433333333334</c:v>
                </c:pt>
                <c:pt idx="17282">
                  <c:v>61.073949999999996</c:v>
                </c:pt>
                <c:pt idx="17283">
                  <c:v>61.077466666666666</c:v>
                </c:pt>
                <c:pt idx="17284">
                  <c:v>61.080983333333329</c:v>
                </c:pt>
                <c:pt idx="17285">
                  <c:v>61.084500000000006</c:v>
                </c:pt>
                <c:pt idx="17286">
                  <c:v>61.088016666666668</c:v>
                </c:pt>
                <c:pt idx="17287">
                  <c:v>61.091533333333338</c:v>
                </c:pt>
                <c:pt idx="17288">
                  <c:v>61.095066666666668</c:v>
                </c:pt>
                <c:pt idx="17289">
                  <c:v>61.098600000000005</c:v>
                </c:pt>
                <c:pt idx="17290">
                  <c:v>61.102133333333335</c:v>
                </c:pt>
                <c:pt idx="17291">
                  <c:v>61.105666666666671</c:v>
                </c:pt>
                <c:pt idx="17292">
                  <c:v>61.109216666666661</c:v>
                </c:pt>
                <c:pt idx="17293">
                  <c:v>61.112766666666666</c:v>
                </c:pt>
                <c:pt idx="17294">
                  <c:v>61.116316666666663</c:v>
                </c:pt>
                <c:pt idx="17295">
                  <c:v>61.11985</c:v>
                </c:pt>
                <c:pt idx="17296">
                  <c:v>61.123383333333329</c:v>
                </c:pt>
                <c:pt idx="17297">
                  <c:v>61.126916666666666</c:v>
                </c:pt>
                <c:pt idx="17298">
                  <c:v>61.130466666666663</c:v>
                </c:pt>
                <c:pt idx="17299">
                  <c:v>61.134016666666668</c:v>
                </c:pt>
                <c:pt idx="17300">
                  <c:v>61.13753333333333</c:v>
                </c:pt>
                <c:pt idx="17301">
                  <c:v>61.14105</c:v>
                </c:pt>
                <c:pt idx="17302">
                  <c:v>61.14456666666667</c:v>
                </c:pt>
                <c:pt idx="17303">
                  <c:v>61.148083333333339</c:v>
                </c:pt>
                <c:pt idx="17304">
                  <c:v>61.151600000000002</c:v>
                </c:pt>
                <c:pt idx="17305">
                  <c:v>61.155116666666665</c:v>
                </c:pt>
                <c:pt idx="17306">
                  <c:v>61.158649999999994</c:v>
                </c:pt>
                <c:pt idx="17307">
                  <c:v>61.162166666666664</c:v>
                </c:pt>
                <c:pt idx="17308">
                  <c:v>61.165683333333327</c:v>
                </c:pt>
                <c:pt idx="17309">
                  <c:v>61.169200000000004</c:v>
                </c:pt>
                <c:pt idx="17310">
                  <c:v>61.172716666666666</c:v>
                </c:pt>
                <c:pt idx="17311">
                  <c:v>61.176233333333336</c:v>
                </c:pt>
                <c:pt idx="17312">
                  <c:v>61.179749999999999</c:v>
                </c:pt>
                <c:pt idx="17313">
                  <c:v>61.183266666666668</c:v>
                </c:pt>
                <c:pt idx="17314">
                  <c:v>61.186799999999998</c:v>
                </c:pt>
                <c:pt idx="17315">
                  <c:v>61.190333333333335</c:v>
                </c:pt>
                <c:pt idx="17316">
                  <c:v>61.193866666666665</c:v>
                </c:pt>
                <c:pt idx="17317">
                  <c:v>61.197400000000002</c:v>
                </c:pt>
                <c:pt idx="17318">
                  <c:v>61.200949999999999</c:v>
                </c:pt>
                <c:pt idx="17319">
                  <c:v>61.204500000000003</c:v>
                </c:pt>
                <c:pt idx="17320">
                  <c:v>61.20805</c:v>
                </c:pt>
                <c:pt idx="17321">
                  <c:v>61.211583333333337</c:v>
                </c:pt>
                <c:pt idx="17322">
                  <c:v>61.215116666666667</c:v>
                </c:pt>
                <c:pt idx="17323">
                  <c:v>61.218650000000004</c:v>
                </c:pt>
                <c:pt idx="17324">
                  <c:v>61.222200000000001</c:v>
                </c:pt>
                <c:pt idx="17325">
                  <c:v>61.225749999999998</c:v>
                </c:pt>
                <c:pt idx="17326">
                  <c:v>61.229266666666668</c:v>
                </c:pt>
                <c:pt idx="17327">
                  <c:v>61.232783333333337</c:v>
                </c:pt>
                <c:pt idx="17328">
                  <c:v>61.2363</c:v>
                </c:pt>
                <c:pt idx="17329">
                  <c:v>61.23981666666667</c:v>
                </c:pt>
                <c:pt idx="17330">
                  <c:v>61.243333333333332</c:v>
                </c:pt>
                <c:pt idx="17331">
                  <c:v>61.246850000000002</c:v>
                </c:pt>
                <c:pt idx="17332">
                  <c:v>61.250383333333339</c:v>
                </c:pt>
                <c:pt idx="17333">
                  <c:v>61.253900000000002</c:v>
                </c:pt>
                <c:pt idx="17334">
                  <c:v>61.257416666666671</c:v>
                </c:pt>
                <c:pt idx="17335">
                  <c:v>61.260933333333334</c:v>
                </c:pt>
                <c:pt idx="17336">
                  <c:v>61.264450000000004</c:v>
                </c:pt>
                <c:pt idx="17337">
                  <c:v>61.267966666666666</c:v>
                </c:pt>
                <c:pt idx="17338">
                  <c:v>61.271483333333336</c:v>
                </c:pt>
                <c:pt idx="17339">
                  <c:v>61.274999999999999</c:v>
                </c:pt>
                <c:pt idx="17340">
                  <c:v>61.278533333333336</c:v>
                </c:pt>
                <c:pt idx="17341">
                  <c:v>61.282066666666665</c:v>
                </c:pt>
                <c:pt idx="17342">
                  <c:v>61.285600000000002</c:v>
                </c:pt>
                <c:pt idx="17343">
                  <c:v>61.289133333333332</c:v>
                </c:pt>
                <c:pt idx="17344">
                  <c:v>61.292683333333336</c:v>
                </c:pt>
                <c:pt idx="17345">
                  <c:v>61.296233333333333</c:v>
                </c:pt>
                <c:pt idx="17346">
                  <c:v>61.299783333333338</c:v>
                </c:pt>
                <c:pt idx="17347">
                  <c:v>61.303316666666667</c:v>
                </c:pt>
                <c:pt idx="17348">
                  <c:v>61.306850000000004</c:v>
                </c:pt>
                <c:pt idx="17349">
                  <c:v>61.310383333333334</c:v>
                </c:pt>
                <c:pt idx="17350">
                  <c:v>61.313933333333331</c:v>
                </c:pt>
                <c:pt idx="17351">
                  <c:v>61.317483333333335</c:v>
                </c:pt>
                <c:pt idx="17352">
                  <c:v>61.321000000000005</c:v>
                </c:pt>
                <c:pt idx="17353">
                  <c:v>61.324516666666668</c:v>
                </c:pt>
                <c:pt idx="17354">
                  <c:v>61.32803333333333</c:v>
                </c:pt>
                <c:pt idx="17355">
                  <c:v>61.33155</c:v>
                </c:pt>
                <c:pt idx="17356">
                  <c:v>61.335066666666663</c:v>
                </c:pt>
                <c:pt idx="17357">
                  <c:v>61.338583333333332</c:v>
                </c:pt>
                <c:pt idx="17358">
                  <c:v>61.342116666666669</c:v>
                </c:pt>
                <c:pt idx="17359">
                  <c:v>61.345633333333332</c:v>
                </c:pt>
                <c:pt idx="17360">
                  <c:v>61.349150000000002</c:v>
                </c:pt>
                <c:pt idx="17361">
                  <c:v>61.352666666666664</c:v>
                </c:pt>
                <c:pt idx="17362">
                  <c:v>61.356183333333334</c:v>
                </c:pt>
                <c:pt idx="17363">
                  <c:v>61.359699999999997</c:v>
                </c:pt>
                <c:pt idx="17364">
                  <c:v>61.363216666666666</c:v>
                </c:pt>
                <c:pt idx="17365">
                  <c:v>61.366733333333329</c:v>
                </c:pt>
                <c:pt idx="17366">
                  <c:v>61.370266666666666</c:v>
                </c:pt>
                <c:pt idx="17367">
                  <c:v>61.373799999999996</c:v>
                </c:pt>
                <c:pt idx="17368">
                  <c:v>61.377333333333333</c:v>
                </c:pt>
                <c:pt idx="17369">
                  <c:v>61.380866666666662</c:v>
                </c:pt>
                <c:pt idx="17370">
                  <c:v>61.384416666666667</c:v>
                </c:pt>
                <c:pt idx="17371">
                  <c:v>61.387966666666664</c:v>
                </c:pt>
                <c:pt idx="17372">
                  <c:v>61.391516666666668</c:v>
                </c:pt>
                <c:pt idx="17373">
                  <c:v>61.395049999999998</c:v>
                </c:pt>
                <c:pt idx="17374">
                  <c:v>61.398583333333335</c:v>
                </c:pt>
                <c:pt idx="17375">
                  <c:v>61.402116666666664</c:v>
                </c:pt>
                <c:pt idx="17376">
                  <c:v>61.405666666666669</c:v>
                </c:pt>
                <c:pt idx="17377">
                  <c:v>61.409216666666666</c:v>
                </c:pt>
                <c:pt idx="17378">
                  <c:v>61.412733333333335</c:v>
                </c:pt>
                <c:pt idx="17379">
                  <c:v>61.416249999999998</c:v>
                </c:pt>
                <c:pt idx="17380">
                  <c:v>61.419766666666668</c:v>
                </c:pt>
                <c:pt idx="17381">
                  <c:v>61.42328333333333</c:v>
                </c:pt>
                <c:pt idx="17382">
                  <c:v>61.4268</c:v>
                </c:pt>
                <c:pt idx="17383">
                  <c:v>61.430316666666663</c:v>
                </c:pt>
                <c:pt idx="17384">
                  <c:v>61.43385</c:v>
                </c:pt>
                <c:pt idx="17385">
                  <c:v>61.437366666666669</c:v>
                </c:pt>
                <c:pt idx="17386">
                  <c:v>61.440883333333332</c:v>
                </c:pt>
                <c:pt idx="17387">
                  <c:v>61.444400000000002</c:v>
                </c:pt>
                <c:pt idx="17388">
                  <c:v>61.447916666666664</c:v>
                </c:pt>
                <c:pt idx="17389">
                  <c:v>61.451433333333327</c:v>
                </c:pt>
                <c:pt idx="17390">
                  <c:v>61.454950000000004</c:v>
                </c:pt>
                <c:pt idx="17391">
                  <c:v>61.458466666666666</c:v>
                </c:pt>
                <c:pt idx="17392">
                  <c:v>61.461999999999996</c:v>
                </c:pt>
                <c:pt idx="17393">
                  <c:v>61.465533333333333</c:v>
                </c:pt>
                <c:pt idx="17394">
                  <c:v>61.469066666666663</c:v>
                </c:pt>
                <c:pt idx="17395">
                  <c:v>61.472600000000007</c:v>
                </c:pt>
                <c:pt idx="17396">
                  <c:v>61.476149999999997</c:v>
                </c:pt>
                <c:pt idx="17397">
                  <c:v>61.479700000000001</c:v>
                </c:pt>
                <c:pt idx="17398">
                  <c:v>61.483249999999998</c:v>
                </c:pt>
                <c:pt idx="17399">
                  <c:v>61.486783333333328</c:v>
                </c:pt>
                <c:pt idx="17400">
                  <c:v>61.490316666666665</c:v>
                </c:pt>
                <c:pt idx="17401">
                  <c:v>61.493849999999995</c:v>
                </c:pt>
                <c:pt idx="17402">
                  <c:v>61.497399999999999</c:v>
                </c:pt>
                <c:pt idx="17403">
                  <c:v>61.500949999999996</c:v>
                </c:pt>
                <c:pt idx="17404">
                  <c:v>61.504466666666666</c:v>
                </c:pt>
                <c:pt idx="17405">
                  <c:v>61.507983333333328</c:v>
                </c:pt>
                <c:pt idx="17406">
                  <c:v>61.511499999999998</c:v>
                </c:pt>
                <c:pt idx="17407">
                  <c:v>61.515016666666661</c:v>
                </c:pt>
                <c:pt idx="17408">
                  <c:v>61.518533333333338</c:v>
                </c:pt>
                <c:pt idx="17409">
                  <c:v>61.52205</c:v>
                </c:pt>
                <c:pt idx="17410">
                  <c:v>61.52558333333333</c:v>
                </c:pt>
                <c:pt idx="17411">
                  <c:v>61.5291</c:v>
                </c:pt>
                <c:pt idx="17412">
                  <c:v>61.532616666666662</c:v>
                </c:pt>
                <c:pt idx="17413">
                  <c:v>61.536133333333332</c:v>
                </c:pt>
                <c:pt idx="17414">
                  <c:v>61.539650000000002</c:v>
                </c:pt>
                <c:pt idx="17415">
                  <c:v>61.543166666666671</c:v>
                </c:pt>
                <c:pt idx="17416">
                  <c:v>61.546683333333334</c:v>
                </c:pt>
                <c:pt idx="17417">
                  <c:v>61.550200000000004</c:v>
                </c:pt>
                <c:pt idx="17418">
                  <c:v>61.553733333333334</c:v>
                </c:pt>
                <c:pt idx="17419">
                  <c:v>61.557266666666671</c:v>
                </c:pt>
                <c:pt idx="17420">
                  <c:v>61.5608</c:v>
                </c:pt>
                <c:pt idx="17421">
                  <c:v>61.564333333333337</c:v>
                </c:pt>
                <c:pt idx="17422">
                  <c:v>61.567883333333334</c:v>
                </c:pt>
                <c:pt idx="17423">
                  <c:v>61.571433333333331</c:v>
                </c:pt>
                <c:pt idx="17424">
                  <c:v>61.574983333333329</c:v>
                </c:pt>
                <c:pt idx="17425">
                  <c:v>61.578516666666665</c:v>
                </c:pt>
                <c:pt idx="17426">
                  <c:v>61.582049999999995</c:v>
                </c:pt>
                <c:pt idx="17427">
                  <c:v>61.585583333333339</c:v>
                </c:pt>
                <c:pt idx="17428">
                  <c:v>61.589133333333329</c:v>
                </c:pt>
                <c:pt idx="17429">
                  <c:v>61.592683333333333</c:v>
                </c:pt>
                <c:pt idx="17430">
                  <c:v>61.596199999999996</c:v>
                </c:pt>
                <c:pt idx="17431">
                  <c:v>61.599716666666673</c:v>
                </c:pt>
                <c:pt idx="17432">
                  <c:v>61.603233333333336</c:v>
                </c:pt>
                <c:pt idx="17433">
                  <c:v>61.606750000000005</c:v>
                </c:pt>
                <c:pt idx="17434">
                  <c:v>61.610266666666668</c:v>
                </c:pt>
                <c:pt idx="17435">
                  <c:v>61.613783333333338</c:v>
                </c:pt>
                <c:pt idx="17436">
                  <c:v>61.617316666666667</c:v>
                </c:pt>
                <c:pt idx="17437">
                  <c:v>61.62083333333333</c:v>
                </c:pt>
                <c:pt idx="17438">
                  <c:v>61.62435</c:v>
                </c:pt>
                <c:pt idx="17439">
                  <c:v>61.627866666666669</c:v>
                </c:pt>
                <c:pt idx="17440">
                  <c:v>61.631383333333332</c:v>
                </c:pt>
                <c:pt idx="17441">
                  <c:v>61.634900000000002</c:v>
                </c:pt>
                <c:pt idx="17442">
                  <c:v>61.638416666666664</c:v>
                </c:pt>
                <c:pt idx="17443">
                  <c:v>61.641933333333334</c:v>
                </c:pt>
                <c:pt idx="17444">
                  <c:v>61.645466666666671</c:v>
                </c:pt>
                <c:pt idx="17445">
                  <c:v>61.649000000000001</c:v>
                </c:pt>
                <c:pt idx="17446">
                  <c:v>61.652533333333331</c:v>
                </c:pt>
                <c:pt idx="17447">
                  <c:v>61.656066666666668</c:v>
                </c:pt>
                <c:pt idx="17448">
                  <c:v>61.659616666666672</c:v>
                </c:pt>
                <c:pt idx="17449">
                  <c:v>61.663166666666669</c:v>
                </c:pt>
                <c:pt idx="17450">
                  <c:v>61.666716666666666</c:v>
                </c:pt>
                <c:pt idx="17451">
                  <c:v>61.670250000000003</c:v>
                </c:pt>
                <c:pt idx="17452">
                  <c:v>61.673783333333333</c:v>
                </c:pt>
                <c:pt idx="17453">
                  <c:v>61.67731666666667</c:v>
                </c:pt>
                <c:pt idx="17454">
                  <c:v>61.680866666666667</c:v>
                </c:pt>
                <c:pt idx="17455">
                  <c:v>61.684416666666671</c:v>
                </c:pt>
                <c:pt idx="17456">
                  <c:v>61.687933333333334</c:v>
                </c:pt>
                <c:pt idx="17457">
                  <c:v>61.691450000000003</c:v>
                </c:pt>
                <c:pt idx="17458">
                  <c:v>61.694966666666666</c:v>
                </c:pt>
                <c:pt idx="17459">
                  <c:v>61.698483333333336</c:v>
                </c:pt>
                <c:pt idx="17460">
                  <c:v>61.701999999999998</c:v>
                </c:pt>
                <c:pt idx="17461">
                  <c:v>61.705516666666668</c:v>
                </c:pt>
                <c:pt idx="17462">
                  <c:v>61.709050000000005</c:v>
                </c:pt>
                <c:pt idx="17463">
                  <c:v>61.712566666666667</c:v>
                </c:pt>
                <c:pt idx="17464">
                  <c:v>61.716083333333337</c:v>
                </c:pt>
                <c:pt idx="17465">
                  <c:v>61.7196</c:v>
                </c:pt>
                <c:pt idx="17466">
                  <c:v>61.72311666666667</c:v>
                </c:pt>
                <c:pt idx="17467">
                  <c:v>61.726633333333332</c:v>
                </c:pt>
                <c:pt idx="17468">
                  <c:v>61.730150000000002</c:v>
                </c:pt>
                <c:pt idx="17469">
                  <c:v>61.733666666666664</c:v>
                </c:pt>
                <c:pt idx="17470">
                  <c:v>61.737200000000001</c:v>
                </c:pt>
                <c:pt idx="17471">
                  <c:v>61.740733333333331</c:v>
                </c:pt>
                <c:pt idx="17472">
                  <c:v>61.744266666666668</c:v>
                </c:pt>
                <c:pt idx="17473">
                  <c:v>61.747799999999998</c:v>
                </c:pt>
                <c:pt idx="17474">
                  <c:v>61.751350000000002</c:v>
                </c:pt>
                <c:pt idx="17475">
                  <c:v>61.754899999999999</c:v>
                </c:pt>
                <c:pt idx="17476">
                  <c:v>61.758450000000003</c:v>
                </c:pt>
                <c:pt idx="17477">
                  <c:v>61.761983333333333</c:v>
                </c:pt>
                <c:pt idx="17478">
                  <c:v>61.76551666666667</c:v>
                </c:pt>
                <c:pt idx="17479">
                  <c:v>61.76905</c:v>
                </c:pt>
                <c:pt idx="17480">
                  <c:v>61.772600000000004</c:v>
                </c:pt>
                <c:pt idx="17481">
                  <c:v>61.776150000000001</c:v>
                </c:pt>
                <c:pt idx="17482">
                  <c:v>61.779666666666671</c:v>
                </c:pt>
                <c:pt idx="17483">
                  <c:v>61.783183333333334</c:v>
                </c:pt>
                <c:pt idx="17484">
                  <c:v>61.786700000000003</c:v>
                </c:pt>
                <c:pt idx="17485">
                  <c:v>61.790216666666666</c:v>
                </c:pt>
                <c:pt idx="17486">
                  <c:v>61.793733333333329</c:v>
                </c:pt>
                <c:pt idx="17487">
                  <c:v>61.797249999999998</c:v>
                </c:pt>
                <c:pt idx="17488">
                  <c:v>61.800783333333335</c:v>
                </c:pt>
                <c:pt idx="17489">
                  <c:v>61.804299999999998</c:v>
                </c:pt>
                <c:pt idx="17490">
                  <c:v>61.807816666666668</c:v>
                </c:pt>
                <c:pt idx="17491">
                  <c:v>61.81133333333333</c:v>
                </c:pt>
                <c:pt idx="17492">
                  <c:v>61.81485</c:v>
                </c:pt>
                <c:pt idx="17493">
                  <c:v>61.818366666666662</c:v>
                </c:pt>
                <c:pt idx="17494">
                  <c:v>61.821883333333332</c:v>
                </c:pt>
                <c:pt idx="17495">
                  <c:v>61.825399999999995</c:v>
                </c:pt>
                <c:pt idx="17496">
                  <c:v>61.828933333333332</c:v>
                </c:pt>
                <c:pt idx="17497">
                  <c:v>61.832466666666662</c:v>
                </c:pt>
                <c:pt idx="17498">
                  <c:v>61.835999999999999</c:v>
                </c:pt>
                <c:pt idx="17499">
                  <c:v>61.839533333333328</c:v>
                </c:pt>
                <c:pt idx="17500">
                  <c:v>61.843083333333333</c:v>
                </c:pt>
                <c:pt idx="17501">
                  <c:v>61.84663333333333</c:v>
                </c:pt>
                <c:pt idx="17502">
                  <c:v>61.850183333333334</c:v>
                </c:pt>
                <c:pt idx="17503">
                  <c:v>61.853716666666664</c:v>
                </c:pt>
                <c:pt idx="17504">
                  <c:v>61.857250000000001</c:v>
                </c:pt>
                <c:pt idx="17505">
                  <c:v>61.86078333333333</c:v>
                </c:pt>
                <c:pt idx="17506">
                  <c:v>61.864333333333335</c:v>
                </c:pt>
                <c:pt idx="17507">
                  <c:v>61.867883333333332</c:v>
                </c:pt>
                <c:pt idx="17508">
                  <c:v>61.871400000000001</c:v>
                </c:pt>
                <c:pt idx="17509">
                  <c:v>61.874916666666664</c:v>
                </c:pt>
                <c:pt idx="17510">
                  <c:v>61.878433333333334</c:v>
                </c:pt>
                <c:pt idx="17511">
                  <c:v>61.881949999999996</c:v>
                </c:pt>
                <c:pt idx="17512">
                  <c:v>61.885466666666666</c:v>
                </c:pt>
                <c:pt idx="17513">
                  <c:v>61.888983333333336</c:v>
                </c:pt>
                <c:pt idx="17514">
                  <c:v>61.892516666666666</c:v>
                </c:pt>
                <c:pt idx="17515">
                  <c:v>61.896033333333335</c:v>
                </c:pt>
                <c:pt idx="17516">
                  <c:v>61.899549999999998</c:v>
                </c:pt>
                <c:pt idx="17517">
                  <c:v>61.903066666666668</c:v>
                </c:pt>
                <c:pt idx="17518">
                  <c:v>61.90658333333333</c:v>
                </c:pt>
                <c:pt idx="17519">
                  <c:v>61.910100000000007</c:v>
                </c:pt>
                <c:pt idx="17520">
                  <c:v>61.91361666666667</c:v>
                </c:pt>
                <c:pt idx="17521">
                  <c:v>61.917133333333332</c:v>
                </c:pt>
                <c:pt idx="17522">
                  <c:v>61.920666666666662</c:v>
                </c:pt>
                <c:pt idx="17523">
                  <c:v>61.924200000000006</c:v>
                </c:pt>
                <c:pt idx="17524">
                  <c:v>61.927733333333336</c:v>
                </c:pt>
                <c:pt idx="17525">
                  <c:v>61.931266666666673</c:v>
                </c:pt>
                <c:pt idx="17526">
                  <c:v>61.934816666666663</c:v>
                </c:pt>
                <c:pt idx="17527">
                  <c:v>61.938366666666667</c:v>
                </c:pt>
                <c:pt idx="17528">
                  <c:v>61.941916666666664</c:v>
                </c:pt>
                <c:pt idx="17529">
                  <c:v>61.945450000000001</c:v>
                </c:pt>
                <c:pt idx="17530">
                  <c:v>61.948983333333331</c:v>
                </c:pt>
                <c:pt idx="17531">
                  <c:v>61.952516666666661</c:v>
                </c:pt>
                <c:pt idx="17532">
                  <c:v>61.956066666666665</c:v>
                </c:pt>
                <c:pt idx="17533">
                  <c:v>61.959616666666669</c:v>
                </c:pt>
                <c:pt idx="17534">
                  <c:v>61.963133333333332</c:v>
                </c:pt>
                <c:pt idx="17535">
                  <c:v>61.966649999999994</c:v>
                </c:pt>
                <c:pt idx="17536">
                  <c:v>61.970166666666664</c:v>
                </c:pt>
                <c:pt idx="17537">
                  <c:v>61.973683333333334</c:v>
                </c:pt>
                <c:pt idx="17538">
                  <c:v>61.977200000000003</c:v>
                </c:pt>
                <c:pt idx="17539">
                  <c:v>61.980716666666666</c:v>
                </c:pt>
                <c:pt idx="17540">
                  <c:v>61.984249999999996</c:v>
                </c:pt>
                <c:pt idx="17541">
                  <c:v>61.987766666666666</c:v>
                </c:pt>
                <c:pt idx="17542">
                  <c:v>61.991283333333328</c:v>
                </c:pt>
                <c:pt idx="17543">
                  <c:v>61.994800000000005</c:v>
                </c:pt>
                <c:pt idx="17544">
                  <c:v>61.998316666666668</c:v>
                </c:pt>
                <c:pt idx="17545">
                  <c:v>62.001833333333337</c:v>
                </c:pt>
                <c:pt idx="17546">
                  <c:v>62.00535</c:v>
                </c:pt>
                <c:pt idx="17547">
                  <c:v>62.00886666666667</c:v>
                </c:pt>
                <c:pt idx="17548">
                  <c:v>62.0124</c:v>
                </c:pt>
                <c:pt idx="17549">
                  <c:v>62.015933333333336</c:v>
                </c:pt>
                <c:pt idx="17550">
                  <c:v>62.019466666666666</c:v>
                </c:pt>
                <c:pt idx="17551">
                  <c:v>62.023000000000003</c:v>
                </c:pt>
                <c:pt idx="17552">
                  <c:v>62.02655</c:v>
                </c:pt>
                <c:pt idx="17553">
                  <c:v>62.030099999999997</c:v>
                </c:pt>
                <c:pt idx="17554">
                  <c:v>62.033649999999994</c:v>
                </c:pt>
                <c:pt idx="17555">
                  <c:v>62.037183333333338</c:v>
                </c:pt>
                <c:pt idx="17556">
                  <c:v>62.040716666666668</c:v>
                </c:pt>
                <c:pt idx="17557">
                  <c:v>62.044250000000005</c:v>
                </c:pt>
                <c:pt idx="17558">
                  <c:v>62.047800000000002</c:v>
                </c:pt>
                <c:pt idx="17559">
                  <c:v>62.051349999999999</c:v>
                </c:pt>
                <c:pt idx="17560">
                  <c:v>62.054866666666662</c:v>
                </c:pt>
                <c:pt idx="17561">
                  <c:v>62.058383333333339</c:v>
                </c:pt>
                <c:pt idx="17562">
                  <c:v>62.061900000000001</c:v>
                </c:pt>
                <c:pt idx="17563">
                  <c:v>62.065416666666671</c:v>
                </c:pt>
                <c:pt idx="17564">
                  <c:v>62.068933333333334</c:v>
                </c:pt>
                <c:pt idx="17565">
                  <c:v>62.072450000000003</c:v>
                </c:pt>
                <c:pt idx="17566">
                  <c:v>62.075983333333333</c:v>
                </c:pt>
                <c:pt idx="17567">
                  <c:v>62.079500000000003</c:v>
                </c:pt>
                <c:pt idx="17568">
                  <c:v>62.083016666666673</c:v>
                </c:pt>
                <c:pt idx="17569">
                  <c:v>62.086533333333335</c:v>
                </c:pt>
                <c:pt idx="17570">
                  <c:v>62.090049999999998</c:v>
                </c:pt>
                <c:pt idx="17571">
                  <c:v>62.093566666666668</c:v>
                </c:pt>
                <c:pt idx="17572">
                  <c:v>62.09708333333333</c:v>
                </c:pt>
                <c:pt idx="17573">
                  <c:v>62.1006</c:v>
                </c:pt>
                <c:pt idx="17574">
                  <c:v>62.104133333333337</c:v>
                </c:pt>
                <c:pt idx="17575">
                  <c:v>62.107666666666667</c:v>
                </c:pt>
                <c:pt idx="17576">
                  <c:v>62.111200000000004</c:v>
                </c:pt>
                <c:pt idx="17577">
                  <c:v>62.114733333333334</c:v>
                </c:pt>
                <c:pt idx="17578">
                  <c:v>62.118283333333338</c:v>
                </c:pt>
                <c:pt idx="17579">
                  <c:v>62.121833333333335</c:v>
                </c:pt>
                <c:pt idx="17580">
                  <c:v>62.125383333333339</c:v>
                </c:pt>
                <c:pt idx="17581">
                  <c:v>62.128916666666669</c:v>
                </c:pt>
                <c:pt idx="17582">
                  <c:v>62.132449999999999</c:v>
                </c:pt>
                <c:pt idx="17583">
                  <c:v>62.135983333333336</c:v>
                </c:pt>
                <c:pt idx="17584">
                  <c:v>62.139533333333333</c:v>
                </c:pt>
                <c:pt idx="17585">
                  <c:v>62.143083333333337</c:v>
                </c:pt>
                <c:pt idx="17586">
                  <c:v>62.146599999999999</c:v>
                </c:pt>
                <c:pt idx="17587">
                  <c:v>62.150116666666669</c:v>
                </c:pt>
                <c:pt idx="17588">
                  <c:v>62.153633333333332</c:v>
                </c:pt>
                <c:pt idx="17589">
                  <c:v>62.157150000000001</c:v>
                </c:pt>
                <c:pt idx="17590">
                  <c:v>62.160666666666664</c:v>
                </c:pt>
                <c:pt idx="17591">
                  <c:v>62.164183333333334</c:v>
                </c:pt>
                <c:pt idx="17592">
                  <c:v>62.167716666666671</c:v>
                </c:pt>
                <c:pt idx="17593">
                  <c:v>62.171233333333333</c:v>
                </c:pt>
                <c:pt idx="17594">
                  <c:v>62.174750000000003</c:v>
                </c:pt>
                <c:pt idx="17595">
                  <c:v>62.178266666666666</c:v>
                </c:pt>
                <c:pt idx="17596">
                  <c:v>62.181783333333335</c:v>
                </c:pt>
                <c:pt idx="17597">
                  <c:v>62.185299999999998</c:v>
                </c:pt>
                <c:pt idx="17598">
                  <c:v>62.188816666666668</c:v>
                </c:pt>
                <c:pt idx="17599">
                  <c:v>62.19233333333333</c:v>
                </c:pt>
                <c:pt idx="17600">
                  <c:v>62.195866666666667</c:v>
                </c:pt>
                <c:pt idx="17601">
                  <c:v>62.199399999999997</c:v>
                </c:pt>
                <c:pt idx="17602">
                  <c:v>62.202933333333334</c:v>
                </c:pt>
                <c:pt idx="17603">
                  <c:v>62.206466666666664</c:v>
                </c:pt>
                <c:pt idx="17604">
                  <c:v>62.210016666666668</c:v>
                </c:pt>
                <c:pt idx="17605">
                  <c:v>62.213566666666665</c:v>
                </c:pt>
                <c:pt idx="17606">
                  <c:v>62.217116666666669</c:v>
                </c:pt>
                <c:pt idx="17607">
                  <c:v>62.220649999999999</c:v>
                </c:pt>
                <c:pt idx="17608">
                  <c:v>62.224183333333336</c:v>
                </c:pt>
                <c:pt idx="17609">
                  <c:v>62.227716666666666</c:v>
                </c:pt>
                <c:pt idx="17610">
                  <c:v>62.23126666666667</c:v>
                </c:pt>
                <c:pt idx="17611">
                  <c:v>62.234816666666667</c:v>
                </c:pt>
                <c:pt idx="17612">
                  <c:v>62.238333333333337</c:v>
                </c:pt>
                <c:pt idx="17613">
                  <c:v>62.241849999999999</c:v>
                </c:pt>
                <c:pt idx="17614">
                  <c:v>62.245366666666669</c:v>
                </c:pt>
                <c:pt idx="17615">
                  <c:v>62.248883333333332</c:v>
                </c:pt>
                <c:pt idx="17616">
                  <c:v>62.252399999999994</c:v>
                </c:pt>
                <c:pt idx="17617">
                  <c:v>62.255916666666664</c:v>
                </c:pt>
                <c:pt idx="17618">
                  <c:v>62.259450000000001</c:v>
                </c:pt>
                <c:pt idx="17619">
                  <c:v>62.262966666666664</c:v>
                </c:pt>
                <c:pt idx="17620">
                  <c:v>62.266483333333333</c:v>
                </c:pt>
                <c:pt idx="17621">
                  <c:v>62.269999999999996</c:v>
                </c:pt>
                <c:pt idx="17622">
                  <c:v>62.273516666666666</c:v>
                </c:pt>
                <c:pt idx="17623">
                  <c:v>62.277033333333328</c:v>
                </c:pt>
                <c:pt idx="17624">
                  <c:v>62.280549999999998</c:v>
                </c:pt>
                <c:pt idx="17625">
                  <c:v>62.284066666666668</c:v>
                </c:pt>
                <c:pt idx="17626">
                  <c:v>62.287599999999998</c:v>
                </c:pt>
                <c:pt idx="17627">
                  <c:v>62.291133333333327</c:v>
                </c:pt>
                <c:pt idx="17628">
                  <c:v>62.294666666666664</c:v>
                </c:pt>
                <c:pt idx="17629">
                  <c:v>62.298199999999994</c:v>
                </c:pt>
                <c:pt idx="17630">
                  <c:v>62.301749999999998</c:v>
                </c:pt>
                <c:pt idx="17631">
                  <c:v>62.305300000000003</c:v>
                </c:pt>
                <c:pt idx="17632">
                  <c:v>62.30885</c:v>
                </c:pt>
                <c:pt idx="17633">
                  <c:v>62.312383333333329</c:v>
                </c:pt>
                <c:pt idx="17634">
                  <c:v>62.315916666666666</c:v>
                </c:pt>
                <c:pt idx="17635">
                  <c:v>62.319449999999996</c:v>
                </c:pt>
                <c:pt idx="17636">
                  <c:v>62.323</c:v>
                </c:pt>
                <c:pt idx="17637">
                  <c:v>62.326549999999997</c:v>
                </c:pt>
                <c:pt idx="17638">
                  <c:v>62.330066666666667</c:v>
                </c:pt>
                <c:pt idx="17639">
                  <c:v>62.33358333333333</c:v>
                </c:pt>
                <c:pt idx="17640">
                  <c:v>62.3371</c:v>
                </c:pt>
                <c:pt idx="17641">
                  <c:v>62.340616666666662</c:v>
                </c:pt>
                <c:pt idx="17642">
                  <c:v>62.344133333333339</c:v>
                </c:pt>
                <c:pt idx="17643">
                  <c:v>62.347650000000002</c:v>
                </c:pt>
                <c:pt idx="17644">
                  <c:v>62.351183333333331</c:v>
                </c:pt>
                <c:pt idx="17645">
                  <c:v>62.354700000000001</c:v>
                </c:pt>
                <c:pt idx="17646">
                  <c:v>62.358216666666664</c:v>
                </c:pt>
                <c:pt idx="17647">
                  <c:v>62.361733333333333</c:v>
                </c:pt>
                <c:pt idx="17648">
                  <c:v>62.365249999999996</c:v>
                </c:pt>
                <c:pt idx="17649">
                  <c:v>62.368766666666673</c:v>
                </c:pt>
                <c:pt idx="17650">
                  <c:v>62.372283333333336</c:v>
                </c:pt>
                <c:pt idx="17651">
                  <c:v>62.375799999999998</c:v>
                </c:pt>
                <c:pt idx="17652">
                  <c:v>62.379333333333335</c:v>
                </c:pt>
                <c:pt idx="17653">
                  <c:v>62.382866666666672</c:v>
                </c:pt>
                <c:pt idx="17654">
                  <c:v>62.386400000000002</c:v>
                </c:pt>
                <c:pt idx="17655">
                  <c:v>62.389933333333339</c:v>
                </c:pt>
                <c:pt idx="17656">
                  <c:v>62.393483333333329</c:v>
                </c:pt>
                <c:pt idx="17657">
                  <c:v>62.397033333333333</c:v>
                </c:pt>
                <c:pt idx="17658">
                  <c:v>62.40058333333333</c:v>
                </c:pt>
                <c:pt idx="17659">
                  <c:v>62.404116666666667</c:v>
                </c:pt>
                <c:pt idx="17660">
                  <c:v>62.407649999999997</c:v>
                </c:pt>
                <c:pt idx="17661">
                  <c:v>62.411183333333334</c:v>
                </c:pt>
                <c:pt idx="17662">
                  <c:v>62.414733333333331</c:v>
                </c:pt>
                <c:pt idx="17663">
                  <c:v>62.418283333333335</c:v>
                </c:pt>
                <c:pt idx="17664">
                  <c:v>62.421799999999998</c:v>
                </c:pt>
                <c:pt idx="17665">
                  <c:v>62.42531666666666</c:v>
                </c:pt>
                <c:pt idx="17666">
                  <c:v>62.428833333333337</c:v>
                </c:pt>
                <c:pt idx="17667">
                  <c:v>62.43235</c:v>
                </c:pt>
                <c:pt idx="17668">
                  <c:v>62.435866666666669</c:v>
                </c:pt>
                <c:pt idx="17669">
                  <c:v>62.439383333333332</c:v>
                </c:pt>
                <c:pt idx="17670">
                  <c:v>62.442916666666662</c:v>
                </c:pt>
                <c:pt idx="17671">
                  <c:v>62.446433333333331</c:v>
                </c:pt>
                <c:pt idx="17672">
                  <c:v>62.449949999999994</c:v>
                </c:pt>
                <c:pt idx="17673">
                  <c:v>62.453466666666671</c:v>
                </c:pt>
                <c:pt idx="17674">
                  <c:v>62.456983333333334</c:v>
                </c:pt>
                <c:pt idx="17675">
                  <c:v>62.460500000000003</c:v>
                </c:pt>
              </c:numCache>
            </c:numRef>
          </c:xVal>
          <c:yVal>
            <c:numRef>
              <c:f>Sheet1!$E$24:$E$17699</c:f>
              <c:numCache>
                <c:formatCode>General</c:formatCode>
                <c:ptCount val="17676"/>
                <c:pt idx="0">
                  <c:v>1.7</c:v>
                </c:pt>
                <c:pt idx="1">
                  <c:v>1.8</c:v>
                </c:pt>
                <c:pt idx="2">
                  <c:v>1.7</c:v>
                </c:pt>
                <c:pt idx="3">
                  <c:v>1.7</c:v>
                </c:pt>
                <c:pt idx="4">
                  <c:v>1.7</c:v>
                </c:pt>
                <c:pt idx="5">
                  <c:v>1.8</c:v>
                </c:pt>
                <c:pt idx="6">
                  <c:v>1.8</c:v>
                </c:pt>
                <c:pt idx="7">
                  <c:v>2</c:v>
                </c:pt>
                <c:pt idx="8">
                  <c:v>2.2000000000000002</c:v>
                </c:pt>
                <c:pt idx="9">
                  <c:v>2.4</c:v>
                </c:pt>
                <c:pt idx="10">
                  <c:v>2.7</c:v>
                </c:pt>
                <c:pt idx="11">
                  <c:v>3</c:v>
                </c:pt>
                <c:pt idx="12">
                  <c:v>3.4</c:v>
                </c:pt>
                <c:pt idx="13">
                  <c:v>3.9</c:v>
                </c:pt>
                <c:pt idx="14">
                  <c:v>4.4000000000000004</c:v>
                </c:pt>
                <c:pt idx="15">
                  <c:v>4.9000000000000004</c:v>
                </c:pt>
                <c:pt idx="16">
                  <c:v>5.4</c:v>
                </c:pt>
                <c:pt idx="17">
                  <c:v>6.7</c:v>
                </c:pt>
                <c:pt idx="18">
                  <c:v>7.8</c:v>
                </c:pt>
                <c:pt idx="19">
                  <c:v>8.5</c:v>
                </c:pt>
                <c:pt idx="20">
                  <c:v>9.6</c:v>
                </c:pt>
                <c:pt idx="21">
                  <c:v>10.9</c:v>
                </c:pt>
                <c:pt idx="22">
                  <c:v>12.1</c:v>
                </c:pt>
                <c:pt idx="23">
                  <c:v>13.4</c:v>
                </c:pt>
                <c:pt idx="24">
                  <c:v>14.8</c:v>
                </c:pt>
                <c:pt idx="25">
                  <c:v>16.2</c:v>
                </c:pt>
                <c:pt idx="26">
                  <c:v>17.5</c:v>
                </c:pt>
                <c:pt idx="27">
                  <c:v>18.899999999999999</c:v>
                </c:pt>
                <c:pt idx="28">
                  <c:v>20.2</c:v>
                </c:pt>
                <c:pt idx="29">
                  <c:v>21.4</c:v>
                </c:pt>
                <c:pt idx="30">
                  <c:v>22.6</c:v>
                </c:pt>
                <c:pt idx="31">
                  <c:v>23.8</c:v>
                </c:pt>
                <c:pt idx="32">
                  <c:v>24.9</c:v>
                </c:pt>
                <c:pt idx="33">
                  <c:v>26.1</c:v>
                </c:pt>
                <c:pt idx="34">
                  <c:v>27.4</c:v>
                </c:pt>
                <c:pt idx="35">
                  <c:v>28.7</c:v>
                </c:pt>
                <c:pt idx="36">
                  <c:v>30</c:v>
                </c:pt>
                <c:pt idx="37">
                  <c:v>31.2</c:v>
                </c:pt>
                <c:pt idx="38">
                  <c:v>32.299999999999997</c:v>
                </c:pt>
                <c:pt idx="39">
                  <c:v>32.799999999999997</c:v>
                </c:pt>
                <c:pt idx="40">
                  <c:v>33.299999999999997</c:v>
                </c:pt>
                <c:pt idx="41">
                  <c:v>33.9</c:v>
                </c:pt>
                <c:pt idx="42">
                  <c:v>34.799999999999997</c:v>
                </c:pt>
                <c:pt idx="43">
                  <c:v>34.9</c:v>
                </c:pt>
                <c:pt idx="44">
                  <c:v>35</c:v>
                </c:pt>
                <c:pt idx="45">
                  <c:v>35.5</c:v>
                </c:pt>
                <c:pt idx="46">
                  <c:v>35.6</c:v>
                </c:pt>
                <c:pt idx="47">
                  <c:v>36.1</c:v>
                </c:pt>
                <c:pt idx="48">
                  <c:v>36.6</c:v>
                </c:pt>
                <c:pt idx="49">
                  <c:v>36.5</c:v>
                </c:pt>
                <c:pt idx="50">
                  <c:v>37.1</c:v>
                </c:pt>
                <c:pt idx="51">
                  <c:v>36.9</c:v>
                </c:pt>
                <c:pt idx="52">
                  <c:v>37.6</c:v>
                </c:pt>
                <c:pt idx="53">
                  <c:v>36.9</c:v>
                </c:pt>
                <c:pt idx="54">
                  <c:v>38.299999999999997</c:v>
                </c:pt>
                <c:pt idx="55">
                  <c:v>37.5</c:v>
                </c:pt>
                <c:pt idx="56">
                  <c:v>38.5</c:v>
                </c:pt>
                <c:pt idx="57">
                  <c:v>37.700000000000003</c:v>
                </c:pt>
                <c:pt idx="58">
                  <c:v>38.299999999999997</c:v>
                </c:pt>
                <c:pt idx="59">
                  <c:v>38.1</c:v>
                </c:pt>
                <c:pt idx="60">
                  <c:v>38.200000000000003</c:v>
                </c:pt>
                <c:pt idx="61">
                  <c:v>38.4</c:v>
                </c:pt>
                <c:pt idx="62">
                  <c:v>38.5</c:v>
                </c:pt>
                <c:pt idx="63">
                  <c:v>38.5</c:v>
                </c:pt>
                <c:pt idx="64">
                  <c:v>38.6</c:v>
                </c:pt>
                <c:pt idx="65">
                  <c:v>38.299999999999997</c:v>
                </c:pt>
                <c:pt idx="66">
                  <c:v>39</c:v>
                </c:pt>
                <c:pt idx="67">
                  <c:v>38.6</c:v>
                </c:pt>
                <c:pt idx="68">
                  <c:v>38.700000000000003</c:v>
                </c:pt>
                <c:pt idx="69">
                  <c:v>39.1</c:v>
                </c:pt>
                <c:pt idx="70">
                  <c:v>38.6</c:v>
                </c:pt>
                <c:pt idx="71">
                  <c:v>39.200000000000003</c:v>
                </c:pt>
                <c:pt idx="72">
                  <c:v>38.799999999999997</c:v>
                </c:pt>
                <c:pt idx="73">
                  <c:v>39.200000000000003</c:v>
                </c:pt>
                <c:pt idx="74">
                  <c:v>38.9</c:v>
                </c:pt>
                <c:pt idx="75">
                  <c:v>38.5</c:v>
                </c:pt>
                <c:pt idx="76">
                  <c:v>39.1</c:v>
                </c:pt>
                <c:pt idx="77">
                  <c:v>39.1</c:v>
                </c:pt>
                <c:pt idx="78">
                  <c:v>38.5</c:v>
                </c:pt>
                <c:pt idx="79">
                  <c:v>38.4</c:v>
                </c:pt>
                <c:pt idx="80">
                  <c:v>38.299999999999997</c:v>
                </c:pt>
                <c:pt idx="81">
                  <c:v>37.9</c:v>
                </c:pt>
                <c:pt idx="82">
                  <c:v>37.9</c:v>
                </c:pt>
                <c:pt idx="83">
                  <c:v>37.700000000000003</c:v>
                </c:pt>
                <c:pt idx="84">
                  <c:v>38</c:v>
                </c:pt>
                <c:pt idx="85">
                  <c:v>37.5</c:v>
                </c:pt>
                <c:pt idx="86">
                  <c:v>37.700000000000003</c:v>
                </c:pt>
                <c:pt idx="87">
                  <c:v>38</c:v>
                </c:pt>
                <c:pt idx="88">
                  <c:v>37.1</c:v>
                </c:pt>
                <c:pt idx="89">
                  <c:v>37.200000000000003</c:v>
                </c:pt>
                <c:pt idx="90">
                  <c:v>36.5</c:v>
                </c:pt>
                <c:pt idx="91">
                  <c:v>36.4</c:v>
                </c:pt>
                <c:pt idx="92">
                  <c:v>35.799999999999997</c:v>
                </c:pt>
                <c:pt idx="93">
                  <c:v>36.200000000000003</c:v>
                </c:pt>
                <c:pt idx="94">
                  <c:v>35.799999999999997</c:v>
                </c:pt>
                <c:pt idx="95">
                  <c:v>36.200000000000003</c:v>
                </c:pt>
                <c:pt idx="96">
                  <c:v>35.1</c:v>
                </c:pt>
                <c:pt idx="97">
                  <c:v>35.5</c:v>
                </c:pt>
                <c:pt idx="98">
                  <c:v>35.1</c:v>
                </c:pt>
                <c:pt idx="99">
                  <c:v>34.9</c:v>
                </c:pt>
                <c:pt idx="100">
                  <c:v>34.200000000000003</c:v>
                </c:pt>
                <c:pt idx="101">
                  <c:v>34.6</c:v>
                </c:pt>
                <c:pt idx="102">
                  <c:v>34.299999999999997</c:v>
                </c:pt>
                <c:pt idx="103">
                  <c:v>34.200000000000003</c:v>
                </c:pt>
                <c:pt idx="104">
                  <c:v>34.1</c:v>
                </c:pt>
                <c:pt idx="105">
                  <c:v>33.6</c:v>
                </c:pt>
                <c:pt idx="106">
                  <c:v>33.700000000000003</c:v>
                </c:pt>
                <c:pt idx="107">
                  <c:v>33.299999999999997</c:v>
                </c:pt>
                <c:pt idx="108">
                  <c:v>33.200000000000003</c:v>
                </c:pt>
                <c:pt idx="109">
                  <c:v>32.9</c:v>
                </c:pt>
                <c:pt idx="110">
                  <c:v>32.9</c:v>
                </c:pt>
                <c:pt idx="111">
                  <c:v>32.799999999999997</c:v>
                </c:pt>
                <c:pt idx="112">
                  <c:v>32.700000000000003</c:v>
                </c:pt>
                <c:pt idx="113">
                  <c:v>32.700000000000003</c:v>
                </c:pt>
                <c:pt idx="114">
                  <c:v>32.5</c:v>
                </c:pt>
                <c:pt idx="115">
                  <c:v>32.5</c:v>
                </c:pt>
                <c:pt idx="116">
                  <c:v>32.200000000000003</c:v>
                </c:pt>
                <c:pt idx="117">
                  <c:v>32.299999999999997</c:v>
                </c:pt>
                <c:pt idx="118">
                  <c:v>32.200000000000003</c:v>
                </c:pt>
                <c:pt idx="119">
                  <c:v>32.1</c:v>
                </c:pt>
                <c:pt idx="120">
                  <c:v>31.9</c:v>
                </c:pt>
                <c:pt idx="121">
                  <c:v>31.7</c:v>
                </c:pt>
                <c:pt idx="122">
                  <c:v>31.6</c:v>
                </c:pt>
                <c:pt idx="123">
                  <c:v>31.5</c:v>
                </c:pt>
                <c:pt idx="124">
                  <c:v>31.4</c:v>
                </c:pt>
                <c:pt idx="125">
                  <c:v>31.2</c:v>
                </c:pt>
                <c:pt idx="126">
                  <c:v>31.1</c:v>
                </c:pt>
                <c:pt idx="127">
                  <c:v>30.9</c:v>
                </c:pt>
                <c:pt idx="128">
                  <c:v>30.7</c:v>
                </c:pt>
                <c:pt idx="129">
                  <c:v>30.6</c:v>
                </c:pt>
                <c:pt idx="130">
                  <c:v>30.5</c:v>
                </c:pt>
                <c:pt idx="131">
                  <c:v>30.3</c:v>
                </c:pt>
                <c:pt idx="132">
                  <c:v>30.1</c:v>
                </c:pt>
                <c:pt idx="133">
                  <c:v>30</c:v>
                </c:pt>
                <c:pt idx="134">
                  <c:v>29.8</c:v>
                </c:pt>
                <c:pt idx="135">
                  <c:v>29.6</c:v>
                </c:pt>
                <c:pt idx="136">
                  <c:v>29.5</c:v>
                </c:pt>
                <c:pt idx="137">
                  <c:v>29.3</c:v>
                </c:pt>
                <c:pt idx="138">
                  <c:v>29.2</c:v>
                </c:pt>
                <c:pt idx="139">
                  <c:v>29</c:v>
                </c:pt>
                <c:pt idx="140">
                  <c:v>28.9</c:v>
                </c:pt>
                <c:pt idx="141">
                  <c:v>28.7</c:v>
                </c:pt>
                <c:pt idx="142">
                  <c:v>28.6</c:v>
                </c:pt>
                <c:pt idx="143">
                  <c:v>28.5</c:v>
                </c:pt>
                <c:pt idx="144">
                  <c:v>28.3</c:v>
                </c:pt>
                <c:pt idx="145">
                  <c:v>28.2</c:v>
                </c:pt>
                <c:pt idx="146">
                  <c:v>28.1</c:v>
                </c:pt>
                <c:pt idx="147">
                  <c:v>27.9</c:v>
                </c:pt>
                <c:pt idx="148">
                  <c:v>27.8</c:v>
                </c:pt>
                <c:pt idx="149">
                  <c:v>27.7</c:v>
                </c:pt>
                <c:pt idx="150">
                  <c:v>27.6</c:v>
                </c:pt>
                <c:pt idx="151">
                  <c:v>27.5</c:v>
                </c:pt>
                <c:pt idx="152">
                  <c:v>27.4</c:v>
                </c:pt>
                <c:pt idx="153">
                  <c:v>27.3</c:v>
                </c:pt>
                <c:pt idx="154">
                  <c:v>27.3</c:v>
                </c:pt>
                <c:pt idx="155">
                  <c:v>27.2</c:v>
                </c:pt>
                <c:pt idx="156">
                  <c:v>27.1</c:v>
                </c:pt>
                <c:pt idx="157">
                  <c:v>27</c:v>
                </c:pt>
                <c:pt idx="158">
                  <c:v>27</c:v>
                </c:pt>
                <c:pt idx="159">
                  <c:v>26.9</c:v>
                </c:pt>
                <c:pt idx="160">
                  <c:v>26.8</c:v>
                </c:pt>
                <c:pt idx="161">
                  <c:v>26.8</c:v>
                </c:pt>
                <c:pt idx="162">
                  <c:v>26.7</c:v>
                </c:pt>
                <c:pt idx="163">
                  <c:v>26.7</c:v>
                </c:pt>
                <c:pt idx="164">
                  <c:v>26.6</c:v>
                </c:pt>
                <c:pt idx="165">
                  <c:v>26.6</c:v>
                </c:pt>
                <c:pt idx="166">
                  <c:v>26.6</c:v>
                </c:pt>
                <c:pt idx="167">
                  <c:v>26.5</c:v>
                </c:pt>
                <c:pt idx="168">
                  <c:v>26.5</c:v>
                </c:pt>
                <c:pt idx="169">
                  <c:v>26.5</c:v>
                </c:pt>
                <c:pt idx="170">
                  <c:v>26.5</c:v>
                </c:pt>
                <c:pt idx="171">
                  <c:v>26.6</c:v>
                </c:pt>
                <c:pt idx="172">
                  <c:v>26.6</c:v>
                </c:pt>
                <c:pt idx="173">
                  <c:v>26.6</c:v>
                </c:pt>
                <c:pt idx="174">
                  <c:v>26.7</c:v>
                </c:pt>
                <c:pt idx="175">
                  <c:v>26.7</c:v>
                </c:pt>
                <c:pt idx="176">
                  <c:v>26.8</c:v>
                </c:pt>
                <c:pt idx="177">
                  <c:v>26.8</c:v>
                </c:pt>
                <c:pt idx="178">
                  <c:v>26.9</c:v>
                </c:pt>
                <c:pt idx="179">
                  <c:v>27</c:v>
                </c:pt>
                <c:pt idx="180">
                  <c:v>27</c:v>
                </c:pt>
                <c:pt idx="181">
                  <c:v>27.2</c:v>
                </c:pt>
                <c:pt idx="182">
                  <c:v>27.3</c:v>
                </c:pt>
                <c:pt idx="183">
                  <c:v>27.3</c:v>
                </c:pt>
                <c:pt idx="184">
                  <c:v>27.4</c:v>
                </c:pt>
                <c:pt idx="185">
                  <c:v>27.6</c:v>
                </c:pt>
                <c:pt idx="186">
                  <c:v>27.7</c:v>
                </c:pt>
                <c:pt idx="187">
                  <c:v>27.8</c:v>
                </c:pt>
                <c:pt idx="188">
                  <c:v>27.9</c:v>
                </c:pt>
                <c:pt idx="189">
                  <c:v>28</c:v>
                </c:pt>
                <c:pt idx="190">
                  <c:v>28.2</c:v>
                </c:pt>
                <c:pt idx="191">
                  <c:v>28.3</c:v>
                </c:pt>
                <c:pt idx="192">
                  <c:v>28.4</c:v>
                </c:pt>
                <c:pt idx="193">
                  <c:v>28.5</c:v>
                </c:pt>
                <c:pt idx="194">
                  <c:v>28.6</c:v>
                </c:pt>
                <c:pt idx="195">
                  <c:v>28.8</c:v>
                </c:pt>
                <c:pt idx="196">
                  <c:v>28.9</c:v>
                </c:pt>
                <c:pt idx="197">
                  <c:v>29</c:v>
                </c:pt>
                <c:pt idx="198">
                  <c:v>29.2</c:v>
                </c:pt>
                <c:pt idx="199">
                  <c:v>29.3</c:v>
                </c:pt>
                <c:pt idx="200">
                  <c:v>29.4</c:v>
                </c:pt>
                <c:pt idx="201">
                  <c:v>29.6</c:v>
                </c:pt>
                <c:pt idx="202">
                  <c:v>29.7</c:v>
                </c:pt>
                <c:pt idx="203">
                  <c:v>29.9</c:v>
                </c:pt>
                <c:pt idx="204">
                  <c:v>30</c:v>
                </c:pt>
                <c:pt idx="205">
                  <c:v>30.1</c:v>
                </c:pt>
                <c:pt idx="206">
                  <c:v>30.2</c:v>
                </c:pt>
                <c:pt idx="207">
                  <c:v>30.4</c:v>
                </c:pt>
                <c:pt idx="208">
                  <c:v>30.4</c:v>
                </c:pt>
                <c:pt idx="209">
                  <c:v>30.6</c:v>
                </c:pt>
                <c:pt idx="210">
                  <c:v>30.7</c:v>
                </c:pt>
                <c:pt idx="211">
                  <c:v>30.8</c:v>
                </c:pt>
                <c:pt idx="212">
                  <c:v>30.9</c:v>
                </c:pt>
                <c:pt idx="213">
                  <c:v>31</c:v>
                </c:pt>
                <c:pt idx="214">
                  <c:v>31.1</c:v>
                </c:pt>
                <c:pt idx="215">
                  <c:v>31.2</c:v>
                </c:pt>
                <c:pt idx="216">
                  <c:v>31.4</c:v>
                </c:pt>
                <c:pt idx="217">
                  <c:v>31.5</c:v>
                </c:pt>
                <c:pt idx="218">
                  <c:v>31.6</c:v>
                </c:pt>
                <c:pt idx="219">
                  <c:v>31.8</c:v>
                </c:pt>
                <c:pt idx="220">
                  <c:v>31.9</c:v>
                </c:pt>
                <c:pt idx="221">
                  <c:v>32</c:v>
                </c:pt>
                <c:pt idx="222">
                  <c:v>32.1</c:v>
                </c:pt>
                <c:pt idx="223">
                  <c:v>32.1</c:v>
                </c:pt>
                <c:pt idx="224">
                  <c:v>32.1</c:v>
                </c:pt>
                <c:pt idx="225">
                  <c:v>32.200000000000003</c:v>
                </c:pt>
                <c:pt idx="226">
                  <c:v>32.1</c:v>
                </c:pt>
                <c:pt idx="227">
                  <c:v>32.200000000000003</c:v>
                </c:pt>
                <c:pt idx="228">
                  <c:v>32.200000000000003</c:v>
                </c:pt>
                <c:pt idx="229">
                  <c:v>32.299999999999997</c:v>
                </c:pt>
                <c:pt idx="230">
                  <c:v>32.200000000000003</c:v>
                </c:pt>
                <c:pt idx="231">
                  <c:v>32.1</c:v>
                </c:pt>
                <c:pt idx="232">
                  <c:v>32.200000000000003</c:v>
                </c:pt>
                <c:pt idx="233">
                  <c:v>32.200000000000003</c:v>
                </c:pt>
                <c:pt idx="234">
                  <c:v>32.200000000000003</c:v>
                </c:pt>
                <c:pt idx="235">
                  <c:v>32.299999999999997</c:v>
                </c:pt>
                <c:pt idx="236">
                  <c:v>32.299999999999997</c:v>
                </c:pt>
                <c:pt idx="237">
                  <c:v>32.200000000000003</c:v>
                </c:pt>
                <c:pt idx="238">
                  <c:v>32.1</c:v>
                </c:pt>
                <c:pt idx="239">
                  <c:v>32.200000000000003</c:v>
                </c:pt>
                <c:pt idx="240">
                  <c:v>32.1</c:v>
                </c:pt>
                <c:pt idx="241">
                  <c:v>32.200000000000003</c:v>
                </c:pt>
                <c:pt idx="242">
                  <c:v>32.200000000000003</c:v>
                </c:pt>
                <c:pt idx="243">
                  <c:v>32.200000000000003</c:v>
                </c:pt>
                <c:pt idx="244">
                  <c:v>32.1</c:v>
                </c:pt>
                <c:pt idx="245">
                  <c:v>32.1</c:v>
                </c:pt>
                <c:pt idx="246">
                  <c:v>32.1</c:v>
                </c:pt>
                <c:pt idx="247">
                  <c:v>32</c:v>
                </c:pt>
                <c:pt idx="248">
                  <c:v>32.200000000000003</c:v>
                </c:pt>
                <c:pt idx="249">
                  <c:v>32.1</c:v>
                </c:pt>
                <c:pt idx="250">
                  <c:v>32</c:v>
                </c:pt>
                <c:pt idx="251">
                  <c:v>32.1</c:v>
                </c:pt>
                <c:pt idx="252">
                  <c:v>32</c:v>
                </c:pt>
                <c:pt idx="253">
                  <c:v>32.1</c:v>
                </c:pt>
                <c:pt idx="254">
                  <c:v>32</c:v>
                </c:pt>
                <c:pt idx="255">
                  <c:v>31.9</c:v>
                </c:pt>
                <c:pt idx="256">
                  <c:v>31.9</c:v>
                </c:pt>
                <c:pt idx="257">
                  <c:v>31.9</c:v>
                </c:pt>
                <c:pt idx="258">
                  <c:v>31.8</c:v>
                </c:pt>
                <c:pt idx="259">
                  <c:v>31.8</c:v>
                </c:pt>
                <c:pt idx="260">
                  <c:v>31.7</c:v>
                </c:pt>
                <c:pt idx="261">
                  <c:v>31.7</c:v>
                </c:pt>
                <c:pt idx="262">
                  <c:v>31.7</c:v>
                </c:pt>
                <c:pt idx="263">
                  <c:v>31.6</c:v>
                </c:pt>
                <c:pt idx="264">
                  <c:v>31.6</c:v>
                </c:pt>
                <c:pt idx="265">
                  <c:v>31.5</c:v>
                </c:pt>
                <c:pt idx="266">
                  <c:v>31.4</c:v>
                </c:pt>
                <c:pt idx="267">
                  <c:v>31.4</c:v>
                </c:pt>
                <c:pt idx="268">
                  <c:v>31.3</c:v>
                </c:pt>
                <c:pt idx="269">
                  <c:v>31.2</c:v>
                </c:pt>
                <c:pt idx="270">
                  <c:v>31.2</c:v>
                </c:pt>
                <c:pt idx="271">
                  <c:v>31.1</c:v>
                </c:pt>
                <c:pt idx="272">
                  <c:v>31</c:v>
                </c:pt>
                <c:pt idx="273">
                  <c:v>31</c:v>
                </c:pt>
                <c:pt idx="274">
                  <c:v>30.9</c:v>
                </c:pt>
                <c:pt idx="275">
                  <c:v>30.8</c:v>
                </c:pt>
                <c:pt idx="276">
                  <c:v>30.7</c:v>
                </c:pt>
                <c:pt idx="277">
                  <c:v>30.6</c:v>
                </c:pt>
                <c:pt idx="278">
                  <c:v>30.6</c:v>
                </c:pt>
                <c:pt idx="279">
                  <c:v>30.5</c:v>
                </c:pt>
                <c:pt idx="280">
                  <c:v>30.4</c:v>
                </c:pt>
                <c:pt idx="281">
                  <c:v>30.3</c:v>
                </c:pt>
                <c:pt idx="282">
                  <c:v>30.2</c:v>
                </c:pt>
                <c:pt idx="283">
                  <c:v>30.2</c:v>
                </c:pt>
                <c:pt idx="284">
                  <c:v>30</c:v>
                </c:pt>
                <c:pt idx="285">
                  <c:v>30</c:v>
                </c:pt>
                <c:pt idx="286">
                  <c:v>29.9</c:v>
                </c:pt>
                <c:pt idx="287">
                  <c:v>29.8</c:v>
                </c:pt>
                <c:pt idx="288">
                  <c:v>29.8</c:v>
                </c:pt>
                <c:pt idx="289">
                  <c:v>29.7</c:v>
                </c:pt>
                <c:pt idx="290">
                  <c:v>29.6</c:v>
                </c:pt>
                <c:pt idx="291">
                  <c:v>29.6</c:v>
                </c:pt>
                <c:pt idx="292">
                  <c:v>29.5</c:v>
                </c:pt>
                <c:pt idx="293">
                  <c:v>29.4</c:v>
                </c:pt>
                <c:pt idx="294">
                  <c:v>29.4</c:v>
                </c:pt>
                <c:pt idx="295">
                  <c:v>29.3</c:v>
                </c:pt>
                <c:pt idx="296">
                  <c:v>29.3</c:v>
                </c:pt>
                <c:pt idx="297">
                  <c:v>29.2</c:v>
                </c:pt>
                <c:pt idx="298">
                  <c:v>29.2</c:v>
                </c:pt>
                <c:pt idx="299">
                  <c:v>29.1</c:v>
                </c:pt>
                <c:pt idx="300">
                  <c:v>29.1</c:v>
                </c:pt>
                <c:pt idx="301">
                  <c:v>29</c:v>
                </c:pt>
                <c:pt idx="302">
                  <c:v>28.9</c:v>
                </c:pt>
                <c:pt idx="303">
                  <c:v>28.9</c:v>
                </c:pt>
                <c:pt idx="304">
                  <c:v>28.8</c:v>
                </c:pt>
                <c:pt idx="305">
                  <c:v>28.8</c:v>
                </c:pt>
                <c:pt idx="306">
                  <c:v>28.7</c:v>
                </c:pt>
                <c:pt idx="307">
                  <c:v>28.7</c:v>
                </c:pt>
                <c:pt idx="308">
                  <c:v>28.7</c:v>
                </c:pt>
                <c:pt idx="309">
                  <c:v>28.7</c:v>
                </c:pt>
                <c:pt idx="310">
                  <c:v>28.6</c:v>
                </c:pt>
                <c:pt idx="311">
                  <c:v>28.6</c:v>
                </c:pt>
                <c:pt idx="312">
                  <c:v>28.6</c:v>
                </c:pt>
                <c:pt idx="313">
                  <c:v>28.6</c:v>
                </c:pt>
                <c:pt idx="314">
                  <c:v>28.6</c:v>
                </c:pt>
                <c:pt idx="315">
                  <c:v>28.5</c:v>
                </c:pt>
                <c:pt idx="316">
                  <c:v>28.6</c:v>
                </c:pt>
                <c:pt idx="317">
                  <c:v>28.6</c:v>
                </c:pt>
                <c:pt idx="318">
                  <c:v>28.6</c:v>
                </c:pt>
                <c:pt idx="319">
                  <c:v>28.6</c:v>
                </c:pt>
                <c:pt idx="320">
                  <c:v>28.6</c:v>
                </c:pt>
                <c:pt idx="321">
                  <c:v>28.6</c:v>
                </c:pt>
                <c:pt idx="322">
                  <c:v>28.6</c:v>
                </c:pt>
                <c:pt idx="323">
                  <c:v>28.6</c:v>
                </c:pt>
                <c:pt idx="324">
                  <c:v>28.7</c:v>
                </c:pt>
                <c:pt idx="325">
                  <c:v>28.7</c:v>
                </c:pt>
                <c:pt idx="326">
                  <c:v>28.7</c:v>
                </c:pt>
                <c:pt idx="327">
                  <c:v>28.7</c:v>
                </c:pt>
                <c:pt idx="328">
                  <c:v>28.8</c:v>
                </c:pt>
                <c:pt idx="329">
                  <c:v>28.8</c:v>
                </c:pt>
                <c:pt idx="330">
                  <c:v>28.9</c:v>
                </c:pt>
                <c:pt idx="331">
                  <c:v>28.9</c:v>
                </c:pt>
                <c:pt idx="332">
                  <c:v>28.9</c:v>
                </c:pt>
                <c:pt idx="333">
                  <c:v>29</c:v>
                </c:pt>
                <c:pt idx="334">
                  <c:v>29</c:v>
                </c:pt>
                <c:pt idx="335">
                  <c:v>29.1</c:v>
                </c:pt>
                <c:pt idx="336">
                  <c:v>29.1</c:v>
                </c:pt>
                <c:pt idx="337">
                  <c:v>29.2</c:v>
                </c:pt>
                <c:pt idx="338">
                  <c:v>29.2</c:v>
                </c:pt>
                <c:pt idx="339">
                  <c:v>29.3</c:v>
                </c:pt>
                <c:pt idx="340">
                  <c:v>29.3</c:v>
                </c:pt>
                <c:pt idx="341">
                  <c:v>29.3</c:v>
                </c:pt>
                <c:pt idx="342">
                  <c:v>29.4</c:v>
                </c:pt>
                <c:pt idx="343">
                  <c:v>29.4</c:v>
                </c:pt>
                <c:pt idx="344">
                  <c:v>29.5</c:v>
                </c:pt>
                <c:pt idx="345">
                  <c:v>29.5</c:v>
                </c:pt>
                <c:pt idx="346">
                  <c:v>29.5</c:v>
                </c:pt>
                <c:pt idx="347">
                  <c:v>29.6</c:v>
                </c:pt>
                <c:pt idx="348">
                  <c:v>29.6</c:v>
                </c:pt>
                <c:pt idx="349">
                  <c:v>29.6</c:v>
                </c:pt>
                <c:pt idx="350">
                  <c:v>29.7</c:v>
                </c:pt>
                <c:pt idx="351">
                  <c:v>29.7</c:v>
                </c:pt>
                <c:pt idx="352">
                  <c:v>29.7</c:v>
                </c:pt>
                <c:pt idx="353">
                  <c:v>29.8</c:v>
                </c:pt>
                <c:pt idx="354">
                  <c:v>29.8</c:v>
                </c:pt>
                <c:pt idx="355">
                  <c:v>29.8</c:v>
                </c:pt>
                <c:pt idx="356">
                  <c:v>29.9</c:v>
                </c:pt>
                <c:pt idx="357">
                  <c:v>29.9</c:v>
                </c:pt>
                <c:pt idx="358">
                  <c:v>29.9</c:v>
                </c:pt>
                <c:pt idx="359">
                  <c:v>29.9</c:v>
                </c:pt>
                <c:pt idx="360">
                  <c:v>30</c:v>
                </c:pt>
                <c:pt idx="361">
                  <c:v>30</c:v>
                </c:pt>
                <c:pt idx="362">
                  <c:v>30</c:v>
                </c:pt>
                <c:pt idx="363">
                  <c:v>30</c:v>
                </c:pt>
                <c:pt idx="364">
                  <c:v>30</c:v>
                </c:pt>
                <c:pt idx="365">
                  <c:v>30.1</c:v>
                </c:pt>
                <c:pt idx="366">
                  <c:v>30.1</c:v>
                </c:pt>
                <c:pt idx="367">
                  <c:v>30.1</c:v>
                </c:pt>
                <c:pt idx="368">
                  <c:v>30.1</c:v>
                </c:pt>
                <c:pt idx="369">
                  <c:v>30.1</c:v>
                </c:pt>
                <c:pt idx="370">
                  <c:v>30.2</c:v>
                </c:pt>
                <c:pt idx="371">
                  <c:v>30.2</c:v>
                </c:pt>
                <c:pt idx="372">
                  <c:v>30.2</c:v>
                </c:pt>
                <c:pt idx="373">
                  <c:v>30.2</c:v>
                </c:pt>
                <c:pt idx="374">
                  <c:v>30.2</c:v>
                </c:pt>
                <c:pt idx="375">
                  <c:v>30.2</c:v>
                </c:pt>
                <c:pt idx="376">
                  <c:v>30.2</c:v>
                </c:pt>
                <c:pt idx="377">
                  <c:v>30.2</c:v>
                </c:pt>
                <c:pt idx="378">
                  <c:v>30.3</c:v>
                </c:pt>
                <c:pt idx="379">
                  <c:v>30.3</c:v>
                </c:pt>
                <c:pt idx="380">
                  <c:v>30.3</c:v>
                </c:pt>
                <c:pt idx="381">
                  <c:v>30.3</c:v>
                </c:pt>
                <c:pt idx="382">
                  <c:v>30.3</c:v>
                </c:pt>
                <c:pt idx="383">
                  <c:v>30.3</c:v>
                </c:pt>
                <c:pt idx="384">
                  <c:v>30.3</c:v>
                </c:pt>
                <c:pt idx="385">
                  <c:v>30.3</c:v>
                </c:pt>
                <c:pt idx="386">
                  <c:v>30.3</c:v>
                </c:pt>
                <c:pt idx="387">
                  <c:v>30.4</c:v>
                </c:pt>
                <c:pt idx="388">
                  <c:v>30.4</c:v>
                </c:pt>
                <c:pt idx="389">
                  <c:v>30.3</c:v>
                </c:pt>
                <c:pt idx="390">
                  <c:v>30.3</c:v>
                </c:pt>
                <c:pt idx="391">
                  <c:v>30.3</c:v>
                </c:pt>
                <c:pt idx="392">
                  <c:v>30.4</c:v>
                </c:pt>
                <c:pt idx="393">
                  <c:v>30.3</c:v>
                </c:pt>
                <c:pt idx="394">
                  <c:v>30.4</c:v>
                </c:pt>
                <c:pt idx="395">
                  <c:v>30.3</c:v>
                </c:pt>
                <c:pt idx="396">
                  <c:v>30.4</c:v>
                </c:pt>
                <c:pt idx="397">
                  <c:v>30.4</c:v>
                </c:pt>
                <c:pt idx="398">
                  <c:v>30.4</c:v>
                </c:pt>
                <c:pt idx="399">
                  <c:v>30.4</c:v>
                </c:pt>
                <c:pt idx="400">
                  <c:v>30.4</c:v>
                </c:pt>
                <c:pt idx="401">
                  <c:v>30.4</c:v>
                </c:pt>
                <c:pt idx="402">
                  <c:v>30.4</c:v>
                </c:pt>
                <c:pt idx="403">
                  <c:v>30.4</c:v>
                </c:pt>
                <c:pt idx="404">
                  <c:v>30.4</c:v>
                </c:pt>
                <c:pt idx="405">
                  <c:v>30.4</c:v>
                </c:pt>
                <c:pt idx="406">
                  <c:v>30.4</c:v>
                </c:pt>
                <c:pt idx="407">
                  <c:v>30.5</c:v>
                </c:pt>
                <c:pt idx="408">
                  <c:v>30.5</c:v>
                </c:pt>
                <c:pt idx="409">
                  <c:v>30.5</c:v>
                </c:pt>
                <c:pt idx="410">
                  <c:v>30.5</c:v>
                </c:pt>
                <c:pt idx="411">
                  <c:v>30.5</c:v>
                </c:pt>
                <c:pt idx="412">
                  <c:v>30.5</c:v>
                </c:pt>
                <c:pt idx="413">
                  <c:v>30.5</c:v>
                </c:pt>
                <c:pt idx="414">
                  <c:v>30.6</c:v>
                </c:pt>
                <c:pt idx="415">
                  <c:v>30.6</c:v>
                </c:pt>
                <c:pt idx="416">
                  <c:v>30.6</c:v>
                </c:pt>
                <c:pt idx="417">
                  <c:v>30.6</c:v>
                </c:pt>
                <c:pt idx="418">
                  <c:v>30.6</c:v>
                </c:pt>
                <c:pt idx="419">
                  <c:v>30.7</c:v>
                </c:pt>
                <c:pt idx="420">
                  <c:v>30.7</c:v>
                </c:pt>
                <c:pt idx="421">
                  <c:v>30.7</c:v>
                </c:pt>
                <c:pt idx="422">
                  <c:v>30.7</c:v>
                </c:pt>
                <c:pt idx="423">
                  <c:v>30.8</c:v>
                </c:pt>
                <c:pt idx="424">
                  <c:v>30.8</c:v>
                </c:pt>
                <c:pt idx="425">
                  <c:v>30.9</c:v>
                </c:pt>
                <c:pt idx="426">
                  <c:v>30.9</c:v>
                </c:pt>
                <c:pt idx="427">
                  <c:v>30.9</c:v>
                </c:pt>
                <c:pt idx="428">
                  <c:v>31</c:v>
                </c:pt>
                <c:pt idx="429">
                  <c:v>31</c:v>
                </c:pt>
                <c:pt idx="430">
                  <c:v>31.1</c:v>
                </c:pt>
                <c:pt idx="431">
                  <c:v>31.1</c:v>
                </c:pt>
                <c:pt idx="432">
                  <c:v>31.1</c:v>
                </c:pt>
                <c:pt idx="433">
                  <c:v>31.2</c:v>
                </c:pt>
                <c:pt idx="434">
                  <c:v>31.2</c:v>
                </c:pt>
                <c:pt idx="435">
                  <c:v>31.3</c:v>
                </c:pt>
                <c:pt idx="436">
                  <c:v>31.3</c:v>
                </c:pt>
                <c:pt idx="437">
                  <c:v>31.3</c:v>
                </c:pt>
                <c:pt idx="438">
                  <c:v>31.3</c:v>
                </c:pt>
                <c:pt idx="439">
                  <c:v>31.3</c:v>
                </c:pt>
                <c:pt idx="440">
                  <c:v>31.3</c:v>
                </c:pt>
                <c:pt idx="441">
                  <c:v>31.3</c:v>
                </c:pt>
                <c:pt idx="442">
                  <c:v>31.3</c:v>
                </c:pt>
                <c:pt idx="443">
                  <c:v>31.3</c:v>
                </c:pt>
                <c:pt idx="444">
                  <c:v>31.3</c:v>
                </c:pt>
                <c:pt idx="445">
                  <c:v>31.3</c:v>
                </c:pt>
                <c:pt idx="446">
                  <c:v>31.3</c:v>
                </c:pt>
                <c:pt idx="447">
                  <c:v>31.3</c:v>
                </c:pt>
                <c:pt idx="448">
                  <c:v>31.3</c:v>
                </c:pt>
                <c:pt idx="449">
                  <c:v>31.2</c:v>
                </c:pt>
                <c:pt idx="450">
                  <c:v>31.2</c:v>
                </c:pt>
                <c:pt idx="451">
                  <c:v>31.2</c:v>
                </c:pt>
                <c:pt idx="452">
                  <c:v>31.2</c:v>
                </c:pt>
                <c:pt idx="453">
                  <c:v>31.2</c:v>
                </c:pt>
                <c:pt idx="454">
                  <c:v>31.2</c:v>
                </c:pt>
                <c:pt idx="455">
                  <c:v>31.1</c:v>
                </c:pt>
                <c:pt idx="456">
                  <c:v>31</c:v>
                </c:pt>
                <c:pt idx="457">
                  <c:v>31</c:v>
                </c:pt>
                <c:pt idx="458">
                  <c:v>31</c:v>
                </c:pt>
                <c:pt idx="459">
                  <c:v>30.9</c:v>
                </c:pt>
                <c:pt idx="460">
                  <c:v>30.8</c:v>
                </c:pt>
                <c:pt idx="461">
                  <c:v>30.8</c:v>
                </c:pt>
                <c:pt idx="462">
                  <c:v>30.7</c:v>
                </c:pt>
                <c:pt idx="463">
                  <c:v>30.6</c:v>
                </c:pt>
                <c:pt idx="464">
                  <c:v>30.6</c:v>
                </c:pt>
                <c:pt idx="465">
                  <c:v>30.5</c:v>
                </c:pt>
                <c:pt idx="466">
                  <c:v>30.5</c:v>
                </c:pt>
                <c:pt idx="467">
                  <c:v>30.4</c:v>
                </c:pt>
                <c:pt idx="468">
                  <c:v>30.3</c:v>
                </c:pt>
                <c:pt idx="469">
                  <c:v>30.3</c:v>
                </c:pt>
                <c:pt idx="470">
                  <c:v>30.2</c:v>
                </c:pt>
                <c:pt idx="471">
                  <c:v>30.2</c:v>
                </c:pt>
                <c:pt idx="472">
                  <c:v>30.1</c:v>
                </c:pt>
                <c:pt idx="473">
                  <c:v>30.1</c:v>
                </c:pt>
                <c:pt idx="474">
                  <c:v>30</c:v>
                </c:pt>
                <c:pt idx="475">
                  <c:v>29.9</c:v>
                </c:pt>
                <c:pt idx="476">
                  <c:v>29.9</c:v>
                </c:pt>
                <c:pt idx="477">
                  <c:v>29.8</c:v>
                </c:pt>
                <c:pt idx="478">
                  <c:v>29.8</c:v>
                </c:pt>
                <c:pt idx="479">
                  <c:v>29.7</c:v>
                </c:pt>
                <c:pt idx="480">
                  <c:v>29.7</c:v>
                </c:pt>
                <c:pt idx="481">
                  <c:v>29.6</c:v>
                </c:pt>
                <c:pt idx="482">
                  <c:v>29.6</c:v>
                </c:pt>
                <c:pt idx="483">
                  <c:v>29.5</c:v>
                </c:pt>
                <c:pt idx="484">
                  <c:v>29.5</c:v>
                </c:pt>
                <c:pt idx="485">
                  <c:v>29.4</c:v>
                </c:pt>
                <c:pt idx="486">
                  <c:v>29.4</c:v>
                </c:pt>
                <c:pt idx="487">
                  <c:v>29.3</c:v>
                </c:pt>
                <c:pt idx="488">
                  <c:v>29.3</c:v>
                </c:pt>
                <c:pt idx="489">
                  <c:v>29.2</c:v>
                </c:pt>
                <c:pt idx="490">
                  <c:v>29.2</c:v>
                </c:pt>
                <c:pt idx="491">
                  <c:v>29.1</c:v>
                </c:pt>
                <c:pt idx="492">
                  <c:v>29.1</c:v>
                </c:pt>
                <c:pt idx="493">
                  <c:v>29.1</c:v>
                </c:pt>
                <c:pt idx="494">
                  <c:v>29</c:v>
                </c:pt>
                <c:pt idx="495">
                  <c:v>29</c:v>
                </c:pt>
                <c:pt idx="496">
                  <c:v>28.9</c:v>
                </c:pt>
                <c:pt idx="497">
                  <c:v>28.9</c:v>
                </c:pt>
                <c:pt idx="498">
                  <c:v>28.8</c:v>
                </c:pt>
                <c:pt idx="499">
                  <c:v>28.8</c:v>
                </c:pt>
                <c:pt idx="500">
                  <c:v>28.7</c:v>
                </c:pt>
                <c:pt idx="501">
                  <c:v>28.7</c:v>
                </c:pt>
                <c:pt idx="502">
                  <c:v>28.7</c:v>
                </c:pt>
                <c:pt idx="503">
                  <c:v>28.6</c:v>
                </c:pt>
                <c:pt idx="504">
                  <c:v>28.6</c:v>
                </c:pt>
                <c:pt idx="505">
                  <c:v>28.6</c:v>
                </c:pt>
                <c:pt idx="506">
                  <c:v>28.5</c:v>
                </c:pt>
                <c:pt idx="507">
                  <c:v>28.5</c:v>
                </c:pt>
                <c:pt idx="508">
                  <c:v>28.5</c:v>
                </c:pt>
                <c:pt idx="509">
                  <c:v>28.5</c:v>
                </c:pt>
                <c:pt idx="510">
                  <c:v>28.4</c:v>
                </c:pt>
                <c:pt idx="511">
                  <c:v>28.4</c:v>
                </c:pt>
                <c:pt idx="512">
                  <c:v>28.4</c:v>
                </c:pt>
                <c:pt idx="513">
                  <c:v>28.4</c:v>
                </c:pt>
                <c:pt idx="514">
                  <c:v>28.4</c:v>
                </c:pt>
                <c:pt idx="515">
                  <c:v>28.4</c:v>
                </c:pt>
                <c:pt idx="516">
                  <c:v>28.4</c:v>
                </c:pt>
                <c:pt idx="517">
                  <c:v>28.4</c:v>
                </c:pt>
                <c:pt idx="518">
                  <c:v>28.4</c:v>
                </c:pt>
                <c:pt idx="519">
                  <c:v>28.4</c:v>
                </c:pt>
                <c:pt idx="520">
                  <c:v>28.4</c:v>
                </c:pt>
                <c:pt idx="521">
                  <c:v>28.4</c:v>
                </c:pt>
                <c:pt idx="522">
                  <c:v>28.5</c:v>
                </c:pt>
                <c:pt idx="523">
                  <c:v>28.5</c:v>
                </c:pt>
                <c:pt idx="524">
                  <c:v>28.5</c:v>
                </c:pt>
                <c:pt idx="525">
                  <c:v>28.5</c:v>
                </c:pt>
                <c:pt idx="526">
                  <c:v>28.5</c:v>
                </c:pt>
                <c:pt idx="527">
                  <c:v>28.5</c:v>
                </c:pt>
                <c:pt idx="528">
                  <c:v>28.6</c:v>
                </c:pt>
                <c:pt idx="529">
                  <c:v>28.6</c:v>
                </c:pt>
                <c:pt idx="530">
                  <c:v>28.7</c:v>
                </c:pt>
                <c:pt idx="531">
                  <c:v>28.7</c:v>
                </c:pt>
                <c:pt idx="532">
                  <c:v>28.7</c:v>
                </c:pt>
                <c:pt idx="533">
                  <c:v>28.8</c:v>
                </c:pt>
                <c:pt idx="534">
                  <c:v>28.9</c:v>
                </c:pt>
                <c:pt idx="535">
                  <c:v>28.9</c:v>
                </c:pt>
                <c:pt idx="536">
                  <c:v>28.9</c:v>
                </c:pt>
                <c:pt idx="537">
                  <c:v>29</c:v>
                </c:pt>
                <c:pt idx="538">
                  <c:v>29.1</c:v>
                </c:pt>
                <c:pt idx="539">
                  <c:v>29.2</c:v>
                </c:pt>
                <c:pt idx="540">
                  <c:v>29.2</c:v>
                </c:pt>
                <c:pt idx="541">
                  <c:v>29.3</c:v>
                </c:pt>
                <c:pt idx="542">
                  <c:v>29.4</c:v>
                </c:pt>
                <c:pt idx="543">
                  <c:v>29.5</c:v>
                </c:pt>
                <c:pt idx="544">
                  <c:v>29.5</c:v>
                </c:pt>
                <c:pt idx="545">
                  <c:v>29.6</c:v>
                </c:pt>
                <c:pt idx="546">
                  <c:v>29.7</c:v>
                </c:pt>
                <c:pt idx="547">
                  <c:v>29.7</c:v>
                </c:pt>
                <c:pt idx="548">
                  <c:v>29.8</c:v>
                </c:pt>
                <c:pt idx="549">
                  <c:v>29.8</c:v>
                </c:pt>
                <c:pt idx="550">
                  <c:v>29.9</c:v>
                </c:pt>
                <c:pt idx="551">
                  <c:v>30</c:v>
                </c:pt>
                <c:pt idx="552">
                  <c:v>30</c:v>
                </c:pt>
                <c:pt idx="553">
                  <c:v>30.1</c:v>
                </c:pt>
                <c:pt idx="554">
                  <c:v>30.2</c:v>
                </c:pt>
                <c:pt idx="555">
                  <c:v>30.3</c:v>
                </c:pt>
                <c:pt idx="556">
                  <c:v>30.3</c:v>
                </c:pt>
                <c:pt idx="557">
                  <c:v>30.4</c:v>
                </c:pt>
                <c:pt idx="558">
                  <c:v>30.4</c:v>
                </c:pt>
                <c:pt idx="559">
                  <c:v>30.5</c:v>
                </c:pt>
                <c:pt idx="560">
                  <c:v>30.6</c:v>
                </c:pt>
                <c:pt idx="561">
                  <c:v>30.6</c:v>
                </c:pt>
                <c:pt idx="562">
                  <c:v>30.7</c:v>
                </c:pt>
                <c:pt idx="563">
                  <c:v>30.7</c:v>
                </c:pt>
                <c:pt idx="564">
                  <c:v>30.8</c:v>
                </c:pt>
                <c:pt idx="565">
                  <c:v>30.9</c:v>
                </c:pt>
                <c:pt idx="566">
                  <c:v>30.9</c:v>
                </c:pt>
                <c:pt idx="567">
                  <c:v>31</c:v>
                </c:pt>
                <c:pt idx="568">
                  <c:v>31</c:v>
                </c:pt>
                <c:pt idx="569">
                  <c:v>31.1</c:v>
                </c:pt>
                <c:pt idx="570">
                  <c:v>31.2</c:v>
                </c:pt>
                <c:pt idx="571">
                  <c:v>31.2</c:v>
                </c:pt>
                <c:pt idx="572">
                  <c:v>31.2</c:v>
                </c:pt>
                <c:pt idx="573">
                  <c:v>31.3</c:v>
                </c:pt>
                <c:pt idx="574">
                  <c:v>31.3</c:v>
                </c:pt>
                <c:pt idx="575">
                  <c:v>31.4</c:v>
                </c:pt>
                <c:pt idx="576">
                  <c:v>31.4</c:v>
                </c:pt>
                <c:pt idx="577">
                  <c:v>31.5</c:v>
                </c:pt>
                <c:pt idx="578">
                  <c:v>31.5</c:v>
                </c:pt>
                <c:pt idx="579">
                  <c:v>31.5</c:v>
                </c:pt>
                <c:pt idx="580">
                  <c:v>31.6</c:v>
                </c:pt>
                <c:pt idx="581">
                  <c:v>31.6</c:v>
                </c:pt>
                <c:pt idx="582">
                  <c:v>31.6</c:v>
                </c:pt>
                <c:pt idx="583">
                  <c:v>31.7</c:v>
                </c:pt>
                <c:pt idx="584">
                  <c:v>31.7</c:v>
                </c:pt>
                <c:pt idx="585">
                  <c:v>31.7</c:v>
                </c:pt>
                <c:pt idx="586">
                  <c:v>31.8</c:v>
                </c:pt>
                <c:pt idx="587">
                  <c:v>31.8</c:v>
                </c:pt>
                <c:pt idx="588">
                  <c:v>31.8</c:v>
                </c:pt>
                <c:pt idx="589">
                  <c:v>31.8</c:v>
                </c:pt>
                <c:pt idx="590">
                  <c:v>31.8</c:v>
                </c:pt>
                <c:pt idx="591">
                  <c:v>31.8</c:v>
                </c:pt>
                <c:pt idx="592">
                  <c:v>31.8</c:v>
                </c:pt>
                <c:pt idx="593">
                  <c:v>31.8</c:v>
                </c:pt>
                <c:pt idx="594">
                  <c:v>31.8</c:v>
                </c:pt>
                <c:pt idx="595">
                  <c:v>31.8</c:v>
                </c:pt>
                <c:pt idx="596">
                  <c:v>31.8</c:v>
                </c:pt>
                <c:pt idx="597">
                  <c:v>31.8</c:v>
                </c:pt>
                <c:pt idx="598">
                  <c:v>31.8</c:v>
                </c:pt>
                <c:pt idx="599">
                  <c:v>31.7</c:v>
                </c:pt>
                <c:pt idx="600">
                  <c:v>31.7</c:v>
                </c:pt>
                <c:pt idx="601">
                  <c:v>31.7</c:v>
                </c:pt>
                <c:pt idx="602">
                  <c:v>31.7</c:v>
                </c:pt>
                <c:pt idx="603">
                  <c:v>31.6</c:v>
                </c:pt>
                <c:pt idx="604">
                  <c:v>31.6</c:v>
                </c:pt>
                <c:pt idx="605">
                  <c:v>31.6</c:v>
                </c:pt>
                <c:pt idx="606">
                  <c:v>31.5</c:v>
                </c:pt>
                <c:pt idx="607">
                  <c:v>31.5</c:v>
                </c:pt>
                <c:pt idx="608">
                  <c:v>31.4</c:v>
                </c:pt>
                <c:pt idx="609">
                  <c:v>31.4</c:v>
                </c:pt>
                <c:pt idx="610">
                  <c:v>31.3</c:v>
                </c:pt>
                <c:pt idx="611">
                  <c:v>31.2</c:v>
                </c:pt>
                <c:pt idx="612">
                  <c:v>31.2</c:v>
                </c:pt>
                <c:pt idx="613">
                  <c:v>31.1</c:v>
                </c:pt>
                <c:pt idx="614">
                  <c:v>31.1</c:v>
                </c:pt>
                <c:pt idx="615">
                  <c:v>31</c:v>
                </c:pt>
                <c:pt idx="616">
                  <c:v>30.9</c:v>
                </c:pt>
                <c:pt idx="617">
                  <c:v>30.8</c:v>
                </c:pt>
                <c:pt idx="618">
                  <c:v>30.7</c:v>
                </c:pt>
                <c:pt idx="619">
                  <c:v>30.6</c:v>
                </c:pt>
                <c:pt idx="620">
                  <c:v>30.5</c:v>
                </c:pt>
                <c:pt idx="621">
                  <c:v>30.5</c:v>
                </c:pt>
                <c:pt idx="622">
                  <c:v>30.4</c:v>
                </c:pt>
                <c:pt idx="623">
                  <c:v>30.3</c:v>
                </c:pt>
                <c:pt idx="624">
                  <c:v>30.2</c:v>
                </c:pt>
                <c:pt idx="625">
                  <c:v>30.1</c:v>
                </c:pt>
                <c:pt idx="626">
                  <c:v>30</c:v>
                </c:pt>
                <c:pt idx="627">
                  <c:v>30</c:v>
                </c:pt>
                <c:pt idx="628">
                  <c:v>29.9</c:v>
                </c:pt>
                <c:pt idx="629">
                  <c:v>29.8</c:v>
                </c:pt>
                <c:pt idx="630">
                  <c:v>29.7</c:v>
                </c:pt>
                <c:pt idx="631">
                  <c:v>29.6</c:v>
                </c:pt>
                <c:pt idx="632">
                  <c:v>29.6</c:v>
                </c:pt>
                <c:pt idx="633">
                  <c:v>29.5</c:v>
                </c:pt>
                <c:pt idx="634">
                  <c:v>29.5</c:v>
                </c:pt>
                <c:pt idx="635">
                  <c:v>29.4</c:v>
                </c:pt>
                <c:pt idx="636">
                  <c:v>29.3</c:v>
                </c:pt>
                <c:pt idx="637">
                  <c:v>29.2</c:v>
                </c:pt>
                <c:pt idx="638">
                  <c:v>29.2</c:v>
                </c:pt>
                <c:pt idx="639">
                  <c:v>29.1</c:v>
                </c:pt>
                <c:pt idx="640">
                  <c:v>29</c:v>
                </c:pt>
                <c:pt idx="641">
                  <c:v>29</c:v>
                </c:pt>
                <c:pt idx="642">
                  <c:v>28.9</c:v>
                </c:pt>
                <c:pt idx="643">
                  <c:v>28.8</c:v>
                </c:pt>
                <c:pt idx="644">
                  <c:v>28.8</c:v>
                </c:pt>
                <c:pt idx="645">
                  <c:v>28.7</c:v>
                </c:pt>
                <c:pt idx="646">
                  <c:v>28.7</c:v>
                </c:pt>
                <c:pt idx="647">
                  <c:v>28.6</c:v>
                </c:pt>
                <c:pt idx="648">
                  <c:v>28.6</c:v>
                </c:pt>
                <c:pt idx="649">
                  <c:v>28.5</c:v>
                </c:pt>
                <c:pt idx="650">
                  <c:v>28.5</c:v>
                </c:pt>
                <c:pt idx="651">
                  <c:v>28.5</c:v>
                </c:pt>
                <c:pt idx="652">
                  <c:v>28.4</c:v>
                </c:pt>
                <c:pt idx="653">
                  <c:v>28.4</c:v>
                </c:pt>
                <c:pt idx="654">
                  <c:v>28.4</c:v>
                </c:pt>
                <c:pt idx="655">
                  <c:v>28.4</c:v>
                </c:pt>
                <c:pt idx="656">
                  <c:v>28.3</c:v>
                </c:pt>
                <c:pt idx="657">
                  <c:v>28.3</c:v>
                </c:pt>
                <c:pt idx="658">
                  <c:v>28.3</c:v>
                </c:pt>
                <c:pt idx="659">
                  <c:v>28.3</c:v>
                </c:pt>
                <c:pt idx="660">
                  <c:v>28.3</c:v>
                </c:pt>
                <c:pt idx="661">
                  <c:v>28.3</c:v>
                </c:pt>
                <c:pt idx="662">
                  <c:v>28.2</c:v>
                </c:pt>
                <c:pt idx="663">
                  <c:v>28.2</c:v>
                </c:pt>
                <c:pt idx="664">
                  <c:v>28.2</c:v>
                </c:pt>
                <c:pt idx="665">
                  <c:v>28.2</c:v>
                </c:pt>
                <c:pt idx="666">
                  <c:v>28.2</c:v>
                </c:pt>
                <c:pt idx="667">
                  <c:v>28.2</c:v>
                </c:pt>
                <c:pt idx="668">
                  <c:v>28.2</c:v>
                </c:pt>
                <c:pt idx="669">
                  <c:v>28.2</c:v>
                </c:pt>
                <c:pt idx="670">
                  <c:v>28.2</c:v>
                </c:pt>
                <c:pt idx="671">
                  <c:v>28.3</c:v>
                </c:pt>
                <c:pt idx="672">
                  <c:v>28.3</c:v>
                </c:pt>
                <c:pt idx="673">
                  <c:v>28.3</c:v>
                </c:pt>
                <c:pt idx="674">
                  <c:v>28.3</c:v>
                </c:pt>
                <c:pt idx="675">
                  <c:v>28.4</c:v>
                </c:pt>
                <c:pt idx="676">
                  <c:v>28.4</c:v>
                </c:pt>
                <c:pt idx="677">
                  <c:v>28.4</c:v>
                </c:pt>
                <c:pt idx="678">
                  <c:v>28.4</c:v>
                </c:pt>
                <c:pt idx="679">
                  <c:v>28.5</c:v>
                </c:pt>
                <c:pt idx="680">
                  <c:v>28.5</c:v>
                </c:pt>
                <c:pt idx="681">
                  <c:v>28.6</c:v>
                </c:pt>
                <c:pt idx="682">
                  <c:v>28.6</c:v>
                </c:pt>
                <c:pt idx="683">
                  <c:v>28.7</c:v>
                </c:pt>
                <c:pt idx="684">
                  <c:v>28.7</c:v>
                </c:pt>
                <c:pt idx="685">
                  <c:v>28.8</c:v>
                </c:pt>
                <c:pt idx="686">
                  <c:v>28.8</c:v>
                </c:pt>
                <c:pt idx="687">
                  <c:v>28.8</c:v>
                </c:pt>
                <c:pt idx="688">
                  <c:v>28.9</c:v>
                </c:pt>
                <c:pt idx="689">
                  <c:v>29</c:v>
                </c:pt>
                <c:pt idx="690">
                  <c:v>29</c:v>
                </c:pt>
                <c:pt idx="691">
                  <c:v>29.1</c:v>
                </c:pt>
                <c:pt idx="692">
                  <c:v>29.2</c:v>
                </c:pt>
                <c:pt idx="693">
                  <c:v>29.3</c:v>
                </c:pt>
                <c:pt idx="694">
                  <c:v>29.3</c:v>
                </c:pt>
                <c:pt idx="695">
                  <c:v>29.4</c:v>
                </c:pt>
                <c:pt idx="696">
                  <c:v>29.5</c:v>
                </c:pt>
                <c:pt idx="697">
                  <c:v>29.6</c:v>
                </c:pt>
                <c:pt idx="698">
                  <c:v>29.7</c:v>
                </c:pt>
                <c:pt idx="699">
                  <c:v>29.8</c:v>
                </c:pt>
                <c:pt idx="700">
                  <c:v>29.8</c:v>
                </c:pt>
                <c:pt idx="701">
                  <c:v>29.9</c:v>
                </c:pt>
                <c:pt idx="702">
                  <c:v>30</c:v>
                </c:pt>
                <c:pt idx="703">
                  <c:v>30</c:v>
                </c:pt>
                <c:pt idx="704">
                  <c:v>30.1</c:v>
                </c:pt>
                <c:pt idx="705">
                  <c:v>30.2</c:v>
                </c:pt>
                <c:pt idx="706">
                  <c:v>30.2</c:v>
                </c:pt>
                <c:pt idx="707">
                  <c:v>30.3</c:v>
                </c:pt>
                <c:pt idx="708">
                  <c:v>30.4</c:v>
                </c:pt>
                <c:pt idx="709">
                  <c:v>30.4</c:v>
                </c:pt>
                <c:pt idx="710">
                  <c:v>30.5</c:v>
                </c:pt>
                <c:pt idx="711">
                  <c:v>30.5</c:v>
                </c:pt>
                <c:pt idx="712">
                  <c:v>30.6</c:v>
                </c:pt>
                <c:pt idx="713">
                  <c:v>30.6</c:v>
                </c:pt>
                <c:pt idx="714">
                  <c:v>30.7</c:v>
                </c:pt>
                <c:pt idx="715">
                  <c:v>30.7</c:v>
                </c:pt>
                <c:pt idx="716">
                  <c:v>30.8</c:v>
                </c:pt>
                <c:pt idx="717">
                  <c:v>30.9</c:v>
                </c:pt>
                <c:pt idx="718">
                  <c:v>31</c:v>
                </c:pt>
                <c:pt idx="719">
                  <c:v>31</c:v>
                </c:pt>
                <c:pt idx="720">
                  <c:v>31.1</c:v>
                </c:pt>
                <c:pt idx="721">
                  <c:v>31.1</c:v>
                </c:pt>
                <c:pt idx="722">
                  <c:v>31.2</c:v>
                </c:pt>
                <c:pt idx="723">
                  <c:v>31.2</c:v>
                </c:pt>
                <c:pt idx="724">
                  <c:v>31.3</c:v>
                </c:pt>
                <c:pt idx="725">
                  <c:v>31.3</c:v>
                </c:pt>
                <c:pt idx="726">
                  <c:v>31.3</c:v>
                </c:pt>
                <c:pt idx="727">
                  <c:v>31.4</c:v>
                </c:pt>
                <c:pt idx="728">
                  <c:v>31.4</c:v>
                </c:pt>
                <c:pt idx="729">
                  <c:v>31.4</c:v>
                </c:pt>
                <c:pt idx="730">
                  <c:v>31.4</c:v>
                </c:pt>
                <c:pt idx="731">
                  <c:v>31.4</c:v>
                </c:pt>
                <c:pt idx="732">
                  <c:v>31.5</c:v>
                </c:pt>
                <c:pt idx="733">
                  <c:v>31.5</c:v>
                </c:pt>
                <c:pt idx="734">
                  <c:v>31.5</c:v>
                </c:pt>
                <c:pt idx="735">
                  <c:v>31.5</c:v>
                </c:pt>
                <c:pt idx="736">
                  <c:v>31.5</c:v>
                </c:pt>
                <c:pt idx="737">
                  <c:v>31.5</c:v>
                </c:pt>
                <c:pt idx="738">
                  <c:v>31.5</c:v>
                </c:pt>
                <c:pt idx="739">
                  <c:v>31.5</c:v>
                </c:pt>
                <c:pt idx="740">
                  <c:v>31.5</c:v>
                </c:pt>
                <c:pt idx="741">
                  <c:v>31.5</c:v>
                </c:pt>
                <c:pt idx="742">
                  <c:v>31.5</c:v>
                </c:pt>
                <c:pt idx="743">
                  <c:v>31.5</c:v>
                </c:pt>
                <c:pt idx="744">
                  <c:v>31.5</c:v>
                </c:pt>
                <c:pt idx="745">
                  <c:v>31.5</c:v>
                </c:pt>
                <c:pt idx="746">
                  <c:v>31.5</c:v>
                </c:pt>
                <c:pt idx="747">
                  <c:v>31.5</c:v>
                </c:pt>
                <c:pt idx="748">
                  <c:v>31.5</c:v>
                </c:pt>
                <c:pt idx="749">
                  <c:v>31.5</c:v>
                </c:pt>
                <c:pt idx="750">
                  <c:v>31.4</c:v>
                </c:pt>
                <c:pt idx="751">
                  <c:v>31.4</c:v>
                </c:pt>
                <c:pt idx="752">
                  <c:v>31.4</c:v>
                </c:pt>
                <c:pt idx="753">
                  <c:v>31.4</c:v>
                </c:pt>
                <c:pt idx="754">
                  <c:v>31.3</c:v>
                </c:pt>
                <c:pt idx="755">
                  <c:v>31.3</c:v>
                </c:pt>
                <c:pt idx="756">
                  <c:v>31.3</c:v>
                </c:pt>
                <c:pt idx="757">
                  <c:v>31.3</c:v>
                </c:pt>
                <c:pt idx="758">
                  <c:v>31.2</c:v>
                </c:pt>
                <c:pt idx="759">
                  <c:v>31.2</c:v>
                </c:pt>
                <c:pt idx="760">
                  <c:v>31.1</c:v>
                </c:pt>
                <c:pt idx="761">
                  <c:v>31.1</c:v>
                </c:pt>
                <c:pt idx="762">
                  <c:v>31</c:v>
                </c:pt>
                <c:pt idx="763">
                  <c:v>31</c:v>
                </c:pt>
                <c:pt idx="764">
                  <c:v>30.9</c:v>
                </c:pt>
                <c:pt idx="765">
                  <c:v>30.8</c:v>
                </c:pt>
                <c:pt idx="766">
                  <c:v>30.8</c:v>
                </c:pt>
                <c:pt idx="767">
                  <c:v>30.7</c:v>
                </c:pt>
                <c:pt idx="768">
                  <c:v>30.6</c:v>
                </c:pt>
                <c:pt idx="769">
                  <c:v>30.6</c:v>
                </c:pt>
                <c:pt idx="770">
                  <c:v>30.5</c:v>
                </c:pt>
                <c:pt idx="771">
                  <c:v>30.4</c:v>
                </c:pt>
                <c:pt idx="772">
                  <c:v>30.4</c:v>
                </c:pt>
                <c:pt idx="773">
                  <c:v>30.3</c:v>
                </c:pt>
                <c:pt idx="774">
                  <c:v>30.2</c:v>
                </c:pt>
                <c:pt idx="775">
                  <c:v>30.2</c:v>
                </c:pt>
                <c:pt idx="776">
                  <c:v>30.1</c:v>
                </c:pt>
                <c:pt idx="777">
                  <c:v>30</c:v>
                </c:pt>
                <c:pt idx="778">
                  <c:v>30</c:v>
                </c:pt>
                <c:pt idx="779">
                  <c:v>29.9</c:v>
                </c:pt>
                <c:pt idx="780">
                  <c:v>29.8</c:v>
                </c:pt>
                <c:pt idx="781">
                  <c:v>29.8</c:v>
                </c:pt>
                <c:pt idx="782">
                  <c:v>29.7</c:v>
                </c:pt>
                <c:pt idx="783">
                  <c:v>29.7</c:v>
                </c:pt>
                <c:pt idx="784">
                  <c:v>29.6</c:v>
                </c:pt>
                <c:pt idx="785">
                  <c:v>29.6</c:v>
                </c:pt>
                <c:pt idx="786">
                  <c:v>29.5</c:v>
                </c:pt>
                <c:pt idx="787">
                  <c:v>29.5</c:v>
                </c:pt>
                <c:pt idx="788">
                  <c:v>29.4</c:v>
                </c:pt>
                <c:pt idx="789">
                  <c:v>29.4</c:v>
                </c:pt>
                <c:pt idx="790">
                  <c:v>29.4</c:v>
                </c:pt>
                <c:pt idx="791">
                  <c:v>29.3</c:v>
                </c:pt>
                <c:pt idx="792">
                  <c:v>29.3</c:v>
                </c:pt>
                <c:pt idx="793">
                  <c:v>29.3</c:v>
                </c:pt>
                <c:pt idx="794">
                  <c:v>29.2</c:v>
                </c:pt>
                <c:pt idx="795">
                  <c:v>29.2</c:v>
                </c:pt>
                <c:pt idx="796">
                  <c:v>29.1</c:v>
                </c:pt>
                <c:pt idx="797">
                  <c:v>29.1</c:v>
                </c:pt>
                <c:pt idx="798">
                  <c:v>29.1</c:v>
                </c:pt>
                <c:pt idx="799">
                  <c:v>29</c:v>
                </c:pt>
                <c:pt idx="800">
                  <c:v>29</c:v>
                </c:pt>
                <c:pt idx="801">
                  <c:v>28.9</c:v>
                </c:pt>
                <c:pt idx="802">
                  <c:v>28.9</c:v>
                </c:pt>
                <c:pt idx="803">
                  <c:v>28.9</c:v>
                </c:pt>
                <c:pt idx="804">
                  <c:v>28.8</c:v>
                </c:pt>
                <c:pt idx="805">
                  <c:v>28.8</c:v>
                </c:pt>
                <c:pt idx="806">
                  <c:v>28.8</c:v>
                </c:pt>
                <c:pt idx="807">
                  <c:v>28.8</c:v>
                </c:pt>
                <c:pt idx="808">
                  <c:v>28.8</c:v>
                </c:pt>
                <c:pt idx="809">
                  <c:v>28.8</c:v>
                </c:pt>
                <c:pt idx="810">
                  <c:v>28.8</c:v>
                </c:pt>
                <c:pt idx="811">
                  <c:v>28.8</c:v>
                </c:pt>
                <c:pt idx="812">
                  <c:v>28.8</c:v>
                </c:pt>
                <c:pt idx="813">
                  <c:v>28.8</c:v>
                </c:pt>
                <c:pt idx="814">
                  <c:v>28.8</c:v>
                </c:pt>
                <c:pt idx="815">
                  <c:v>28.8</c:v>
                </c:pt>
                <c:pt idx="816">
                  <c:v>28.8</c:v>
                </c:pt>
                <c:pt idx="817">
                  <c:v>28.9</c:v>
                </c:pt>
                <c:pt idx="818">
                  <c:v>28.9</c:v>
                </c:pt>
                <c:pt idx="819">
                  <c:v>28.9</c:v>
                </c:pt>
                <c:pt idx="820">
                  <c:v>28.9</c:v>
                </c:pt>
                <c:pt idx="821">
                  <c:v>28.9</c:v>
                </c:pt>
                <c:pt idx="822">
                  <c:v>28.9</c:v>
                </c:pt>
                <c:pt idx="823">
                  <c:v>28.9</c:v>
                </c:pt>
                <c:pt idx="824">
                  <c:v>29</c:v>
                </c:pt>
                <c:pt idx="825">
                  <c:v>29</c:v>
                </c:pt>
                <c:pt idx="826">
                  <c:v>29</c:v>
                </c:pt>
                <c:pt idx="827">
                  <c:v>29.1</c:v>
                </c:pt>
                <c:pt idx="828">
                  <c:v>29.1</c:v>
                </c:pt>
                <c:pt idx="829">
                  <c:v>29.1</c:v>
                </c:pt>
                <c:pt idx="830">
                  <c:v>29.1</c:v>
                </c:pt>
                <c:pt idx="831">
                  <c:v>29.1</c:v>
                </c:pt>
                <c:pt idx="832">
                  <c:v>29.2</c:v>
                </c:pt>
                <c:pt idx="833">
                  <c:v>29.2</c:v>
                </c:pt>
                <c:pt idx="834">
                  <c:v>29.3</c:v>
                </c:pt>
                <c:pt idx="835">
                  <c:v>29.3</c:v>
                </c:pt>
                <c:pt idx="836">
                  <c:v>29.3</c:v>
                </c:pt>
                <c:pt idx="837">
                  <c:v>29.4</c:v>
                </c:pt>
                <c:pt idx="838">
                  <c:v>29.4</c:v>
                </c:pt>
                <c:pt idx="839">
                  <c:v>29.4</c:v>
                </c:pt>
                <c:pt idx="840">
                  <c:v>29.5</c:v>
                </c:pt>
                <c:pt idx="841">
                  <c:v>29.5</c:v>
                </c:pt>
                <c:pt idx="842">
                  <c:v>29.5</c:v>
                </c:pt>
                <c:pt idx="843">
                  <c:v>29.5</c:v>
                </c:pt>
                <c:pt idx="844">
                  <c:v>29.6</c:v>
                </c:pt>
                <c:pt idx="845">
                  <c:v>29.6</c:v>
                </c:pt>
                <c:pt idx="846">
                  <c:v>29.6</c:v>
                </c:pt>
                <c:pt idx="847">
                  <c:v>29.6</c:v>
                </c:pt>
                <c:pt idx="848">
                  <c:v>29.7</c:v>
                </c:pt>
                <c:pt idx="849">
                  <c:v>29.7</c:v>
                </c:pt>
                <c:pt idx="850">
                  <c:v>29.7</c:v>
                </c:pt>
                <c:pt idx="851">
                  <c:v>29.7</c:v>
                </c:pt>
                <c:pt idx="852">
                  <c:v>29.7</c:v>
                </c:pt>
                <c:pt idx="853">
                  <c:v>29.8</c:v>
                </c:pt>
                <c:pt idx="854">
                  <c:v>29.8</c:v>
                </c:pt>
                <c:pt idx="855">
                  <c:v>29.8</c:v>
                </c:pt>
                <c:pt idx="856">
                  <c:v>29.9</c:v>
                </c:pt>
                <c:pt idx="857">
                  <c:v>29.9</c:v>
                </c:pt>
                <c:pt idx="858">
                  <c:v>29.9</c:v>
                </c:pt>
                <c:pt idx="859">
                  <c:v>29.9</c:v>
                </c:pt>
                <c:pt idx="860">
                  <c:v>29.9</c:v>
                </c:pt>
                <c:pt idx="861">
                  <c:v>29.9</c:v>
                </c:pt>
                <c:pt idx="862">
                  <c:v>29.9</c:v>
                </c:pt>
                <c:pt idx="863">
                  <c:v>30</c:v>
                </c:pt>
                <c:pt idx="864">
                  <c:v>30</c:v>
                </c:pt>
                <c:pt idx="865">
                  <c:v>30</c:v>
                </c:pt>
                <c:pt idx="866">
                  <c:v>30</c:v>
                </c:pt>
                <c:pt idx="867">
                  <c:v>29.9</c:v>
                </c:pt>
                <c:pt idx="868">
                  <c:v>30</c:v>
                </c:pt>
                <c:pt idx="869">
                  <c:v>30</c:v>
                </c:pt>
                <c:pt idx="870">
                  <c:v>30</c:v>
                </c:pt>
                <c:pt idx="871">
                  <c:v>30</c:v>
                </c:pt>
                <c:pt idx="872">
                  <c:v>30</c:v>
                </c:pt>
                <c:pt idx="873">
                  <c:v>30</c:v>
                </c:pt>
                <c:pt idx="874">
                  <c:v>30</c:v>
                </c:pt>
                <c:pt idx="875">
                  <c:v>30.1</c:v>
                </c:pt>
                <c:pt idx="876">
                  <c:v>30.1</c:v>
                </c:pt>
                <c:pt idx="877">
                  <c:v>30.1</c:v>
                </c:pt>
                <c:pt idx="878">
                  <c:v>30.1</c:v>
                </c:pt>
                <c:pt idx="879">
                  <c:v>30.1</c:v>
                </c:pt>
                <c:pt idx="880">
                  <c:v>30.1</c:v>
                </c:pt>
                <c:pt idx="881">
                  <c:v>30.1</c:v>
                </c:pt>
                <c:pt idx="882">
                  <c:v>30.1</c:v>
                </c:pt>
                <c:pt idx="883">
                  <c:v>30.1</c:v>
                </c:pt>
                <c:pt idx="884">
                  <c:v>30.1</c:v>
                </c:pt>
                <c:pt idx="885">
                  <c:v>30.1</c:v>
                </c:pt>
                <c:pt idx="886">
                  <c:v>30.1</c:v>
                </c:pt>
                <c:pt idx="887">
                  <c:v>30.1</c:v>
                </c:pt>
                <c:pt idx="888">
                  <c:v>30.1</c:v>
                </c:pt>
                <c:pt idx="889">
                  <c:v>30.2</c:v>
                </c:pt>
                <c:pt idx="890">
                  <c:v>30.2</c:v>
                </c:pt>
                <c:pt idx="891">
                  <c:v>30.2</c:v>
                </c:pt>
                <c:pt idx="892">
                  <c:v>30.2</c:v>
                </c:pt>
                <c:pt idx="893">
                  <c:v>30.2</c:v>
                </c:pt>
                <c:pt idx="894">
                  <c:v>30.2</c:v>
                </c:pt>
                <c:pt idx="895">
                  <c:v>30.2</c:v>
                </c:pt>
                <c:pt idx="896">
                  <c:v>30.2</c:v>
                </c:pt>
                <c:pt idx="897">
                  <c:v>30.3</c:v>
                </c:pt>
                <c:pt idx="898">
                  <c:v>30.3</c:v>
                </c:pt>
                <c:pt idx="899">
                  <c:v>30.3</c:v>
                </c:pt>
                <c:pt idx="900">
                  <c:v>30.3</c:v>
                </c:pt>
                <c:pt idx="901">
                  <c:v>30.3</c:v>
                </c:pt>
                <c:pt idx="902">
                  <c:v>30.3</c:v>
                </c:pt>
                <c:pt idx="903">
                  <c:v>30.3</c:v>
                </c:pt>
                <c:pt idx="904">
                  <c:v>30.3</c:v>
                </c:pt>
                <c:pt idx="905">
                  <c:v>30.4</c:v>
                </c:pt>
                <c:pt idx="906">
                  <c:v>30.4</c:v>
                </c:pt>
                <c:pt idx="907">
                  <c:v>30.4</c:v>
                </c:pt>
                <c:pt idx="908">
                  <c:v>30.4</c:v>
                </c:pt>
                <c:pt idx="909">
                  <c:v>30.4</c:v>
                </c:pt>
                <c:pt idx="910">
                  <c:v>30.4</c:v>
                </c:pt>
                <c:pt idx="911">
                  <c:v>30.4</c:v>
                </c:pt>
                <c:pt idx="912">
                  <c:v>30.5</c:v>
                </c:pt>
                <c:pt idx="913">
                  <c:v>30.5</c:v>
                </c:pt>
                <c:pt idx="914">
                  <c:v>30.5</c:v>
                </c:pt>
                <c:pt idx="915">
                  <c:v>30.5</c:v>
                </c:pt>
                <c:pt idx="916">
                  <c:v>30.5</c:v>
                </c:pt>
                <c:pt idx="917">
                  <c:v>30.6</c:v>
                </c:pt>
                <c:pt idx="918">
                  <c:v>30.6</c:v>
                </c:pt>
                <c:pt idx="919">
                  <c:v>30.6</c:v>
                </c:pt>
                <c:pt idx="920">
                  <c:v>30.7</c:v>
                </c:pt>
                <c:pt idx="921">
                  <c:v>30.7</c:v>
                </c:pt>
                <c:pt idx="922">
                  <c:v>30.7</c:v>
                </c:pt>
                <c:pt idx="923">
                  <c:v>30.8</c:v>
                </c:pt>
                <c:pt idx="924">
                  <c:v>30.8</c:v>
                </c:pt>
                <c:pt idx="925">
                  <c:v>30.9</c:v>
                </c:pt>
                <c:pt idx="926">
                  <c:v>30.9</c:v>
                </c:pt>
                <c:pt idx="927">
                  <c:v>31</c:v>
                </c:pt>
                <c:pt idx="928">
                  <c:v>31</c:v>
                </c:pt>
                <c:pt idx="929">
                  <c:v>31</c:v>
                </c:pt>
                <c:pt idx="930">
                  <c:v>31.1</c:v>
                </c:pt>
                <c:pt idx="931">
                  <c:v>31.1</c:v>
                </c:pt>
                <c:pt idx="932">
                  <c:v>31.1</c:v>
                </c:pt>
                <c:pt idx="933">
                  <c:v>31.2</c:v>
                </c:pt>
                <c:pt idx="934">
                  <c:v>31.2</c:v>
                </c:pt>
                <c:pt idx="935">
                  <c:v>31.2</c:v>
                </c:pt>
                <c:pt idx="936">
                  <c:v>31.2</c:v>
                </c:pt>
                <c:pt idx="937">
                  <c:v>31.3</c:v>
                </c:pt>
                <c:pt idx="938">
                  <c:v>31.3</c:v>
                </c:pt>
                <c:pt idx="939">
                  <c:v>31.3</c:v>
                </c:pt>
                <c:pt idx="940">
                  <c:v>31.3</c:v>
                </c:pt>
                <c:pt idx="941">
                  <c:v>31.3</c:v>
                </c:pt>
                <c:pt idx="942">
                  <c:v>31.3</c:v>
                </c:pt>
                <c:pt idx="943">
                  <c:v>31.3</c:v>
                </c:pt>
                <c:pt idx="944">
                  <c:v>31.3</c:v>
                </c:pt>
                <c:pt idx="945">
                  <c:v>31.4</c:v>
                </c:pt>
                <c:pt idx="946">
                  <c:v>31.3</c:v>
                </c:pt>
                <c:pt idx="947">
                  <c:v>31.3</c:v>
                </c:pt>
                <c:pt idx="948">
                  <c:v>31.3</c:v>
                </c:pt>
                <c:pt idx="949">
                  <c:v>31.3</c:v>
                </c:pt>
                <c:pt idx="950">
                  <c:v>31.3</c:v>
                </c:pt>
                <c:pt idx="951">
                  <c:v>31.2</c:v>
                </c:pt>
                <c:pt idx="952">
                  <c:v>31.2</c:v>
                </c:pt>
                <c:pt idx="953">
                  <c:v>31.2</c:v>
                </c:pt>
                <c:pt idx="954">
                  <c:v>31.1</c:v>
                </c:pt>
                <c:pt idx="955">
                  <c:v>31.1</c:v>
                </c:pt>
                <c:pt idx="956">
                  <c:v>31</c:v>
                </c:pt>
                <c:pt idx="957">
                  <c:v>31</c:v>
                </c:pt>
                <c:pt idx="958">
                  <c:v>30.9</c:v>
                </c:pt>
                <c:pt idx="959">
                  <c:v>30.9</c:v>
                </c:pt>
                <c:pt idx="960">
                  <c:v>30.8</c:v>
                </c:pt>
                <c:pt idx="961">
                  <c:v>30.7</c:v>
                </c:pt>
                <c:pt idx="962">
                  <c:v>30.7</c:v>
                </c:pt>
                <c:pt idx="963">
                  <c:v>30.6</c:v>
                </c:pt>
                <c:pt idx="964">
                  <c:v>30.5</c:v>
                </c:pt>
                <c:pt idx="965">
                  <c:v>30.5</c:v>
                </c:pt>
                <c:pt idx="966">
                  <c:v>30.4</c:v>
                </c:pt>
                <c:pt idx="967">
                  <c:v>30.4</c:v>
                </c:pt>
                <c:pt idx="968">
                  <c:v>30.3</c:v>
                </c:pt>
                <c:pt idx="969">
                  <c:v>30.3</c:v>
                </c:pt>
                <c:pt idx="970">
                  <c:v>30.2</c:v>
                </c:pt>
                <c:pt idx="971">
                  <c:v>30.2</c:v>
                </c:pt>
                <c:pt idx="972">
                  <c:v>30.1</c:v>
                </c:pt>
                <c:pt idx="973">
                  <c:v>30</c:v>
                </c:pt>
                <c:pt idx="974">
                  <c:v>29.9</c:v>
                </c:pt>
                <c:pt idx="975">
                  <c:v>29.9</c:v>
                </c:pt>
                <c:pt idx="976">
                  <c:v>29.8</c:v>
                </c:pt>
                <c:pt idx="977">
                  <c:v>29.8</c:v>
                </c:pt>
                <c:pt idx="978">
                  <c:v>29.7</c:v>
                </c:pt>
                <c:pt idx="979">
                  <c:v>29.6</c:v>
                </c:pt>
                <c:pt idx="980">
                  <c:v>29.6</c:v>
                </c:pt>
                <c:pt idx="981">
                  <c:v>29.5</c:v>
                </c:pt>
                <c:pt idx="982">
                  <c:v>29.5</c:v>
                </c:pt>
                <c:pt idx="983">
                  <c:v>29.4</c:v>
                </c:pt>
                <c:pt idx="984">
                  <c:v>29.4</c:v>
                </c:pt>
                <c:pt idx="985">
                  <c:v>29.3</c:v>
                </c:pt>
                <c:pt idx="986">
                  <c:v>29.3</c:v>
                </c:pt>
                <c:pt idx="987">
                  <c:v>29.2</c:v>
                </c:pt>
                <c:pt idx="988">
                  <c:v>29.2</c:v>
                </c:pt>
                <c:pt idx="989">
                  <c:v>29.1</c:v>
                </c:pt>
                <c:pt idx="990">
                  <c:v>29.1</c:v>
                </c:pt>
                <c:pt idx="991">
                  <c:v>29</c:v>
                </c:pt>
                <c:pt idx="992">
                  <c:v>28.9</c:v>
                </c:pt>
                <c:pt idx="993">
                  <c:v>28.9</c:v>
                </c:pt>
                <c:pt idx="994">
                  <c:v>28.8</c:v>
                </c:pt>
                <c:pt idx="995">
                  <c:v>28.8</c:v>
                </c:pt>
                <c:pt idx="996">
                  <c:v>28.7</c:v>
                </c:pt>
                <c:pt idx="997">
                  <c:v>28.7</c:v>
                </c:pt>
                <c:pt idx="998">
                  <c:v>28.6</c:v>
                </c:pt>
                <c:pt idx="999">
                  <c:v>28.6</c:v>
                </c:pt>
                <c:pt idx="1000">
                  <c:v>28.5</c:v>
                </c:pt>
                <c:pt idx="1001">
                  <c:v>28.5</c:v>
                </c:pt>
                <c:pt idx="1002">
                  <c:v>28.4</c:v>
                </c:pt>
                <c:pt idx="1003">
                  <c:v>28.4</c:v>
                </c:pt>
                <c:pt idx="1004">
                  <c:v>28.4</c:v>
                </c:pt>
                <c:pt idx="1005">
                  <c:v>28.4</c:v>
                </c:pt>
                <c:pt idx="1006">
                  <c:v>28.4</c:v>
                </c:pt>
                <c:pt idx="1007">
                  <c:v>28.3</c:v>
                </c:pt>
                <c:pt idx="1008">
                  <c:v>28.3</c:v>
                </c:pt>
                <c:pt idx="1009">
                  <c:v>28.3</c:v>
                </c:pt>
                <c:pt idx="1010">
                  <c:v>28.3</c:v>
                </c:pt>
                <c:pt idx="1011">
                  <c:v>28.3</c:v>
                </c:pt>
                <c:pt idx="1012">
                  <c:v>28.3</c:v>
                </c:pt>
                <c:pt idx="1013">
                  <c:v>28.3</c:v>
                </c:pt>
                <c:pt idx="1014">
                  <c:v>28.3</c:v>
                </c:pt>
                <c:pt idx="1015">
                  <c:v>28.3</c:v>
                </c:pt>
                <c:pt idx="1016">
                  <c:v>28.3</c:v>
                </c:pt>
                <c:pt idx="1017">
                  <c:v>28.3</c:v>
                </c:pt>
                <c:pt idx="1018">
                  <c:v>28.3</c:v>
                </c:pt>
                <c:pt idx="1019">
                  <c:v>28.3</c:v>
                </c:pt>
                <c:pt idx="1020">
                  <c:v>28.3</c:v>
                </c:pt>
                <c:pt idx="1021">
                  <c:v>28.3</c:v>
                </c:pt>
                <c:pt idx="1022">
                  <c:v>28.4</c:v>
                </c:pt>
                <c:pt idx="1023">
                  <c:v>28.4</c:v>
                </c:pt>
                <c:pt idx="1024">
                  <c:v>28.4</c:v>
                </c:pt>
                <c:pt idx="1025">
                  <c:v>28.5</c:v>
                </c:pt>
                <c:pt idx="1026">
                  <c:v>28.5</c:v>
                </c:pt>
                <c:pt idx="1027">
                  <c:v>28.5</c:v>
                </c:pt>
                <c:pt idx="1028">
                  <c:v>28.6</c:v>
                </c:pt>
                <c:pt idx="1029">
                  <c:v>28.6</c:v>
                </c:pt>
                <c:pt idx="1030">
                  <c:v>28.7</c:v>
                </c:pt>
                <c:pt idx="1031">
                  <c:v>28.7</c:v>
                </c:pt>
                <c:pt idx="1032">
                  <c:v>28.8</c:v>
                </c:pt>
                <c:pt idx="1033">
                  <c:v>28.8</c:v>
                </c:pt>
                <c:pt idx="1034">
                  <c:v>28.9</c:v>
                </c:pt>
                <c:pt idx="1035">
                  <c:v>29</c:v>
                </c:pt>
                <c:pt idx="1036">
                  <c:v>29</c:v>
                </c:pt>
                <c:pt idx="1037">
                  <c:v>29.1</c:v>
                </c:pt>
                <c:pt idx="1038">
                  <c:v>29.2</c:v>
                </c:pt>
                <c:pt idx="1039">
                  <c:v>29.2</c:v>
                </c:pt>
                <c:pt idx="1040">
                  <c:v>29.3</c:v>
                </c:pt>
                <c:pt idx="1041">
                  <c:v>29.4</c:v>
                </c:pt>
                <c:pt idx="1042">
                  <c:v>29.5</c:v>
                </c:pt>
                <c:pt idx="1043">
                  <c:v>29.5</c:v>
                </c:pt>
                <c:pt idx="1044">
                  <c:v>29.6</c:v>
                </c:pt>
                <c:pt idx="1045">
                  <c:v>29.7</c:v>
                </c:pt>
                <c:pt idx="1046">
                  <c:v>29.8</c:v>
                </c:pt>
                <c:pt idx="1047">
                  <c:v>29.9</c:v>
                </c:pt>
                <c:pt idx="1048">
                  <c:v>29.9</c:v>
                </c:pt>
                <c:pt idx="1049">
                  <c:v>30</c:v>
                </c:pt>
                <c:pt idx="1050">
                  <c:v>30.1</c:v>
                </c:pt>
                <c:pt idx="1051">
                  <c:v>30.2</c:v>
                </c:pt>
                <c:pt idx="1052">
                  <c:v>30.2</c:v>
                </c:pt>
                <c:pt idx="1053">
                  <c:v>30.3</c:v>
                </c:pt>
                <c:pt idx="1054">
                  <c:v>30.4</c:v>
                </c:pt>
                <c:pt idx="1055">
                  <c:v>30.5</c:v>
                </c:pt>
                <c:pt idx="1056">
                  <c:v>30.5</c:v>
                </c:pt>
                <c:pt idx="1057">
                  <c:v>30.6</c:v>
                </c:pt>
                <c:pt idx="1058">
                  <c:v>30.6</c:v>
                </c:pt>
                <c:pt idx="1059">
                  <c:v>30.7</c:v>
                </c:pt>
                <c:pt idx="1060">
                  <c:v>30.8</c:v>
                </c:pt>
                <c:pt idx="1061">
                  <c:v>30.8</c:v>
                </c:pt>
                <c:pt idx="1062">
                  <c:v>30.9</c:v>
                </c:pt>
                <c:pt idx="1063">
                  <c:v>31</c:v>
                </c:pt>
                <c:pt idx="1064">
                  <c:v>31</c:v>
                </c:pt>
                <c:pt idx="1065">
                  <c:v>31.1</c:v>
                </c:pt>
                <c:pt idx="1066">
                  <c:v>31.2</c:v>
                </c:pt>
                <c:pt idx="1067">
                  <c:v>31.2</c:v>
                </c:pt>
                <c:pt idx="1068">
                  <c:v>31.2</c:v>
                </c:pt>
                <c:pt idx="1069">
                  <c:v>31.3</c:v>
                </c:pt>
                <c:pt idx="1070">
                  <c:v>31.3</c:v>
                </c:pt>
                <c:pt idx="1071">
                  <c:v>31.4</c:v>
                </c:pt>
                <c:pt idx="1072">
                  <c:v>31.4</c:v>
                </c:pt>
                <c:pt idx="1073">
                  <c:v>31.5</c:v>
                </c:pt>
                <c:pt idx="1074">
                  <c:v>31.5</c:v>
                </c:pt>
                <c:pt idx="1075">
                  <c:v>31.5</c:v>
                </c:pt>
                <c:pt idx="1076">
                  <c:v>31.6</c:v>
                </c:pt>
                <c:pt idx="1077">
                  <c:v>31.6</c:v>
                </c:pt>
                <c:pt idx="1078">
                  <c:v>31.7</c:v>
                </c:pt>
                <c:pt idx="1079">
                  <c:v>31.7</c:v>
                </c:pt>
                <c:pt idx="1080">
                  <c:v>31.7</c:v>
                </c:pt>
                <c:pt idx="1081">
                  <c:v>31.8</c:v>
                </c:pt>
                <c:pt idx="1082">
                  <c:v>31.8</c:v>
                </c:pt>
                <c:pt idx="1083">
                  <c:v>31.8</c:v>
                </c:pt>
                <c:pt idx="1084">
                  <c:v>31.8</c:v>
                </c:pt>
                <c:pt idx="1085">
                  <c:v>31.9</c:v>
                </c:pt>
                <c:pt idx="1086">
                  <c:v>31.9</c:v>
                </c:pt>
                <c:pt idx="1087">
                  <c:v>31.9</c:v>
                </c:pt>
                <c:pt idx="1088">
                  <c:v>31.9</c:v>
                </c:pt>
                <c:pt idx="1089">
                  <c:v>31.9</c:v>
                </c:pt>
                <c:pt idx="1090">
                  <c:v>31.9</c:v>
                </c:pt>
                <c:pt idx="1091">
                  <c:v>31.9</c:v>
                </c:pt>
                <c:pt idx="1092">
                  <c:v>31.9</c:v>
                </c:pt>
                <c:pt idx="1093">
                  <c:v>31.9</c:v>
                </c:pt>
                <c:pt idx="1094">
                  <c:v>31.8</c:v>
                </c:pt>
                <c:pt idx="1095">
                  <c:v>31.8</c:v>
                </c:pt>
                <c:pt idx="1096">
                  <c:v>31.8</c:v>
                </c:pt>
                <c:pt idx="1097">
                  <c:v>31.8</c:v>
                </c:pt>
                <c:pt idx="1098">
                  <c:v>31.8</c:v>
                </c:pt>
                <c:pt idx="1099">
                  <c:v>31.7</c:v>
                </c:pt>
                <c:pt idx="1100">
                  <c:v>31.7</c:v>
                </c:pt>
                <c:pt idx="1101">
                  <c:v>31.7</c:v>
                </c:pt>
                <c:pt idx="1102">
                  <c:v>31.6</c:v>
                </c:pt>
                <c:pt idx="1103">
                  <c:v>31.6</c:v>
                </c:pt>
                <c:pt idx="1104">
                  <c:v>31.5</c:v>
                </c:pt>
                <c:pt idx="1105">
                  <c:v>31.5</c:v>
                </c:pt>
                <c:pt idx="1106">
                  <c:v>31.4</c:v>
                </c:pt>
                <c:pt idx="1107">
                  <c:v>31.4</c:v>
                </c:pt>
                <c:pt idx="1108">
                  <c:v>31.3</c:v>
                </c:pt>
                <c:pt idx="1109">
                  <c:v>31.3</c:v>
                </c:pt>
                <c:pt idx="1110">
                  <c:v>31.2</c:v>
                </c:pt>
                <c:pt idx="1111">
                  <c:v>31.1</c:v>
                </c:pt>
                <c:pt idx="1112">
                  <c:v>31.1</c:v>
                </c:pt>
                <c:pt idx="1113">
                  <c:v>31</c:v>
                </c:pt>
                <c:pt idx="1114">
                  <c:v>30.9</c:v>
                </c:pt>
                <c:pt idx="1115">
                  <c:v>30.8</c:v>
                </c:pt>
                <c:pt idx="1116">
                  <c:v>30.7</c:v>
                </c:pt>
                <c:pt idx="1117">
                  <c:v>30.6</c:v>
                </c:pt>
                <c:pt idx="1118">
                  <c:v>30.6</c:v>
                </c:pt>
                <c:pt idx="1119">
                  <c:v>30.5</c:v>
                </c:pt>
                <c:pt idx="1120">
                  <c:v>30.4</c:v>
                </c:pt>
                <c:pt idx="1121">
                  <c:v>30.3</c:v>
                </c:pt>
                <c:pt idx="1122">
                  <c:v>30.2</c:v>
                </c:pt>
                <c:pt idx="1123">
                  <c:v>30.2</c:v>
                </c:pt>
                <c:pt idx="1124">
                  <c:v>30.1</c:v>
                </c:pt>
                <c:pt idx="1125">
                  <c:v>30</c:v>
                </c:pt>
                <c:pt idx="1126">
                  <c:v>29.9</c:v>
                </c:pt>
                <c:pt idx="1127">
                  <c:v>29.9</c:v>
                </c:pt>
                <c:pt idx="1128">
                  <c:v>29.8</c:v>
                </c:pt>
                <c:pt idx="1129">
                  <c:v>29.7</c:v>
                </c:pt>
                <c:pt idx="1130">
                  <c:v>29.6</c:v>
                </c:pt>
                <c:pt idx="1131">
                  <c:v>29.6</c:v>
                </c:pt>
                <c:pt idx="1132">
                  <c:v>29.5</c:v>
                </c:pt>
                <c:pt idx="1133">
                  <c:v>29.4</c:v>
                </c:pt>
                <c:pt idx="1134">
                  <c:v>29.3</c:v>
                </c:pt>
                <c:pt idx="1135">
                  <c:v>29.2</c:v>
                </c:pt>
                <c:pt idx="1136">
                  <c:v>29.2</c:v>
                </c:pt>
                <c:pt idx="1137">
                  <c:v>29.1</c:v>
                </c:pt>
                <c:pt idx="1138">
                  <c:v>29.1</c:v>
                </c:pt>
                <c:pt idx="1139">
                  <c:v>29</c:v>
                </c:pt>
                <c:pt idx="1140">
                  <c:v>28.9</c:v>
                </c:pt>
                <c:pt idx="1141">
                  <c:v>28.9</c:v>
                </c:pt>
                <c:pt idx="1142">
                  <c:v>28.8</c:v>
                </c:pt>
                <c:pt idx="1143">
                  <c:v>28.8</c:v>
                </c:pt>
                <c:pt idx="1144">
                  <c:v>28.7</c:v>
                </c:pt>
                <c:pt idx="1145">
                  <c:v>28.7</c:v>
                </c:pt>
                <c:pt idx="1146">
                  <c:v>28.6</c:v>
                </c:pt>
                <c:pt idx="1147">
                  <c:v>28.6</c:v>
                </c:pt>
                <c:pt idx="1148">
                  <c:v>28.6</c:v>
                </c:pt>
                <c:pt idx="1149">
                  <c:v>28.5</c:v>
                </c:pt>
                <c:pt idx="1150">
                  <c:v>28.5</c:v>
                </c:pt>
                <c:pt idx="1151">
                  <c:v>28.4</c:v>
                </c:pt>
                <c:pt idx="1152">
                  <c:v>28.4</c:v>
                </c:pt>
                <c:pt idx="1153">
                  <c:v>28.4</c:v>
                </c:pt>
                <c:pt idx="1154">
                  <c:v>28.3</c:v>
                </c:pt>
                <c:pt idx="1155">
                  <c:v>28.3</c:v>
                </c:pt>
                <c:pt idx="1156">
                  <c:v>28.3</c:v>
                </c:pt>
                <c:pt idx="1157">
                  <c:v>28.3</c:v>
                </c:pt>
                <c:pt idx="1158">
                  <c:v>28.2</c:v>
                </c:pt>
                <c:pt idx="1159">
                  <c:v>28.2</c:v>
                </c:pt>
                <c:pt idx="1160">
                  <c:v>28.2</c:v>
                </c:pt>
                <c:pt idx="1161">
                  <c:v>28.2</c:v>
                </c:pt>
                <c:pt idx="1162">
                  <c:v>28.2</c:v>
                </c:pt>
                <c:pt idx="1163">
                  <c:v>28.2</c:v>
                </c:pt>
                <c:pt idx="1164">
                  <c:v>28.1</c:v>
                </c:pt>
                <c:pt idx="1165">
                  <c:v>28.1</c:v>
                </c:pt>
                <c:pt idx="1166">
                  <c:v>28.1</c:v>
                </c:pt>
                <c:pt idx="1167">
                  <c:v>28.1</c:v>
                </c:pt>
                <c:pt idx="1168">
                  <c:v>28.2</c:v>
                </c:pt>
                <c:pt idx="1169">
                  <c:v>28.2</c:v>
                </c:pt>
                <c:pt idx="1170">
                  <c:v>28.2</c:v>
                </c:pt>
                <c:pt idx="1171">
                  <c:v>28.2</c:v>
                </c:pt>
                <c:pt idx="1172">
                  <c:v>28.2</c:v>
                </c:pt>
                <c:pt idx="1173">
                  <c:v>28.3</c:v>
                </c:pt>
                <c:pt idx="1174">
                  <c:v>28.3</c:v>
                </c:pt>
                <c:pt idx="1175">
                  <c:v>28.3</c:v>
                </c:pt>
                <c:pt idx="1176">
                  <c:v>28.3</c:v>
                </c:pt>
                <c:pt idx="1177">
                  <c:v>28.4</c:v>
                </c:pt>
                <c:pt idx="1178">
                  <c:v>28.4</c:v>
                </c:pt>
                <c:pt idx="1179">
                  <c:v>28.4</c:v>
                </c:pt>
                <c:pt idx="1180">
                  <c:v>28.5</c:v>
                </c:pt>
                <c:pt idx="1181">
                  <c:v>28.5</c:v>
                </c:pt>
                <c:pt idx="1182">
                  <c:v>28.6</c:v>
                </c:pt>
                <c:pt idx="1183">
                  <c:v>28.6</c:v>
                </c:pt>
                <c:pt idx="1184">
                  <c:v>28.7</c:v>
                </c:pt>
                <c:pt idx="1185">
                  <c:v>28.7</c:v>
                </c:pt>
                <c:pt idx="1186">
                  <c:v>28.8</c:v>
                </c:pt>
                <c:pt idx="1187">
                  <c:v>28.9</c:v>
                </c:pt>
                <c:pt idx="1188">
                  <c:v>28.9</c:v>
                </c:pt>
                <c:pt idx="1189">
                  <c:v>29</c:v>
                </c:pt>
                <c:pt idx="1190">
                  <c:v>29.1</c:v>
                </c:pt>
                <c:pt idx="1191">
                  <c:v>29.1</c:v>
                </c:pt>
                <c:pt idx="1192">
                  <c:v>29.2</c:v>
                </c:pt>
                <c:pt idx="1193">
                  <c:v>29.3</c:v>
                </c:pt>
                <c:pt idx="1194">
                  <c:v>29.4</c:v>
                </c:pt>
                <c:pt idx="1195">
                  <c:v>29.5</c:v>
                </c:pt>
                <c:pt idx="1196">
                  <c:v>29.5</c:v>
                </c:pt>
                <c:pt idx="1197">
                  <c:v>29.6</c:v>
                </c:pt>
                <c:pt idx="1198">
                  <c:v>29.7</c:v>
                </c:pt>
                <c:pt idx="1199">
                  <c:v>29.8</c:v>
                </c:pt>
                <c:pt idx="1200">
                  <c:v>29.9</c:v>
                </c:pt>
                <c:pt idx="1201">
                  <c:v>29.9</c:v>
                </c:pt>
                <c:pt idx="1202">
                  <c:v>30</c:v>
                </c:pt>
                <c:pt idx="1203">
                  <c:v>30.1</c:v>
                </c:pt>
                <c:pt idx="1204">
                  <c:v>30.2</c:v>
                </c:pt>
                <c:pt idx="1205">
                  <c:v>30.3</c:v>
                </c:pt>
                <c:pt idx="1206">
                  <c:v>30.3</c:v>
                </c:pt>
                <c:pt idx="1207">
                  <c:v>30.4</c:v>
                </c:pt>
                <c:pt idx="1208">
                  <c:v>30.5</c:v>
                </c:pt>
                <c:pt idx="1209">
                  <c:v>30.5</c:v>
                </c:pt>
                <c:pt idx="1210">
                  <c:v>30.6</c:v>
                </c:pt>
                <c:pt idx="1211">
                  <c:v>30.7</c:v>
                </c:pt>
                <c:pt idx="1212">
                  <c:v>30.7</c:v>
                </c:pt>
                <c:pt idx="1213">
                  <c:v>30.8</c:v>
                </c:pt>
                <c:pt idx="1214">
                  <c:v>30.9</c:v>
                </c:pt>
                <c:pt idx="1215">
                  <c:v>30.9</c:v>
                </c:pt>
                <c:pt idx="1216">
                  <c:v>31</c:v>
                </c:pt>
                <c:pt idx="1217">
                  <c:v>31</c:v>
                </c:pt>
                <c:pt idx="1218">
                  <c:v>31.1</c:v>
                </c:pt>
                <c:pt idx="1219">
                  <c:v>31.2</c:v>
                </c:pt>
                <c:pt idx="1220">
                  <c:v>31.2</c:v>
                </c:pt>
                <c:pt idx="1221">
                  <c:v>31.2</c:v>
                </c:pt>
                <c:pt idx="1222">
                  <c:v>31.3</c:v>
                </c:pt>
                <c:pt idx="1223">
                  <c:v>31.3</c:v>
                </c:pt>
                <c:pt idx="1224">
                  <c:v>31.4</c:v>
                </c:pt>
                <c:pt idx="1225">
                  <c:v>31.4</c:v>
                </c:pt>
                <c:pt idx="1226">
                  <c:v>31.4</c:v>
                </c:pt>
                <c:pt idx="1227">
                  <c:v>31.5</c:v>
                </c:pt>
                <c:pt idx="1228">
                  <c:v>31.5</c:v>
                </c:pt>
                <c:pt idx="1229">
                  <c:v>31.5</c:v>
                </c:pt>
                <c:pt idx="1230">
                  <c:v>31.6</c:v>
                </c:pt>
                <c:pt idx="1231">
                  <c:v>31.6</c:v>
                </c:pt>
                <c:pt idx="1232">
                  <c:v>31.6</c:v>
                </c:pt>
                <c:pt idx="1233">
                  <c:v>31.6</c:v>
                </c:pt>
                <c:pt idx="1234">
                  <c:v>31.7</c:v>
                </c:pt>
                <c:pt idx="1235">
                  <c:v>31.7</c:v>
                </c:pt>
                <c:pt idx="1236">
                  <c:v>31.7</c:v>
                </c:pt>
                <c:pt idx="1237">
                  <c:v>31.7</c:v>
                </c:pt>
                <c:pt idx="1238">
                  <c:v>31.7</c:v>
                </c:pt>
                <c:pt idx="1239">
                  <c:v>31.7</c:v>
                </c:pt>
                <c:pt idx="1240">
                  <c:v>31.8</c:v>
                </c:pt>
                <c:pt idx="1241">
                  <c:v>31.8</c:v>
                </c:pt>
                <c:pt idx="1242">
                  <c:v>31.7</c:v>
                </c:pt>
                <c:pt idx="1243">
                  <c:v>31.8</c:v>
                </c:pt>
                <c:pt idx="1244">
                  <c:v>31.8</c:v>
                </c:pt>
                <c:pt idx="1245">
                  <c:v>31.8</c:v>
                </c:pt>
                <c:pt idx="1246">
                  <c:v>31.8</c:v>
                </c:pt>
                <c:pt idx="1247">
                  <c:v>31.7</c:v>
                </c:pt>
                <c:pt idx="1248">
                  <c:v>31.7</c:v>
                </c:pt>
                <c:pt idx="1249">
                  <c:v>31.7</c:v>
                </c:pt>
                <c:pt idx="1250">
                  <c:v>31.7</c:v>
                </c:pt>
                <c:pt idx="1251">
                  <c:v>31.7</c:v>
                </c:pt>
                <c:pt idx="1252">
                  <c:v>31.6</c:v>
                </c:pt>
                <c:pt idx="1253">
                  <c:v>31.6</c:v>
                </c:pt>
                <c:pt idx="1254">
                  <c:v>31.6</c:v>
                </c:pt>
                <c:pt idx="1255">
                  <c:v>31.6</c:v>
                </c:pt>
                <c:pt idx="1256">
                  <c:v>31.5</c:v>
                </c:pt>
                <c:pt idx="1257">
                  <c:v>31.5</c:v>
                </c:pt>
                <c:pt idx="1258">
                  <c:v>31.4</c:v>
                </c:pt>
                <c:pt idx="1259">
                  <c:v>31.4</c:v>
                </c:pt>
                <c:pt idx="1260">
                  <c:v>31.3</c:v>
                </c:pt>
                <c:pt idx="1261">
                  <c:v>31.3</c:v>
                </c:pt>
                <c:pt idx="1262">
                  <c:v>31.2</c:v>
                </c:pt>
                <c:pt idx="1263">
                  <c:v>31.2</c:v>
                </c:pt>
                <c:pt idx="1264">
                  <c:v>31.1</c:v>
                </c:pt>
                <c:pt idx="1265">
                  <c:v>31</c:v>
                </c:pt>
                <c:pt idx="1266">
                  <c:v>31</c:v>
                </c:pt>
                <c:pt idx="1267">
                  <c:v>30.9</c:v>
                </c:pt>
                <c:pt idx="1268">
                  <c:v>30.8</c:v>
                </c:pt>
                <c:pt idx="1269">
                  <c:v>30.7</c:v>
                </c:pt>
                <c:pt idx="1270">
                  <c:v>30.6</c:v>
                </c:pt>
                <c:pt idx="1271">
                  <c:v>30.5</c:v>
                </c:pt>
                <c:pt idx="1272">
                  <c:v>30.5</c:v>
                </c:pt>
                <c:pt idx="1273">
                  <c:v>30.4</c:v>
                </c:pt>
                <c:pt idx="1274">
                  <c:v>30.3</c:v>
                </c:pt>
                <c:pt idx="1275">
                  <c:v>30.2</c:v>
                </c:pt>
                <c:pt idx="1276">
                  <c:v>30.1</c:v>
                </c:pt>
                <c:pt idx="1277">
                  <c:v>30.1</c:v>
                </c:pt>
                <c:pt idx="1278">
                  <c:v>30</c:v>
                </c:pt>
                <c:pt idx="1279">
                  <c:v>29.9</c:v>
                </c:pt>
                <c:pt idx="1280">
                  <c:v>29.9</c:v>
                </c:pt>
                <c:pt idx="1281">
                  <c:v>29.8</c:v>
                </c:pt>
                <c:pt idx="1282">
                  <c:v>29.7</c:v>
                </c:pt>
                <c:pt idx="1283">
                  <c:v>29.7</c:v>
                </c:pt>
                <c:pt idx="1284">
                  <c:v>29.6</c:v>
                </c:pt>
                <c:pt idx="1285">
                  <c:v>29.5</c:v>
                </c:pt>
                <c:pt idx="1286">
                  <c:v>29.5</c:v>
                </c:pt>
                <c:pt idx="1287">
                  <c:v>29.4</c:v>
                </c:pt>
                <c:pt idx="1288">
                  <c:v>29.3</c:v>
                </c:pt>
                <c:pt idx="1289">
                  <c:v>29.3</c:v>
                </c:pt>
                <c:pt idx="1290">
                  <c:v>29.2</c:v>
                </c:pt>
                <c:pt idx="1291">
                  <c:v>29.1</c:v>
                </c:pt>
                <c:pt idx="1292">
                  <c:v>29.1</c:v>
                </c:pt>
                <c:pt idx="1293">
                  <c:v>29.1</c:v>
                </c:pt>
                <c:pt idx="1294">
                  <c:v>29</c:v>
                </c:pt>
                <c:pt idx="1295">
                  <c:v>28.9</c:v>
                </c:pt>
                <c:pt idx="1296">
                  <c:v>28.9</c:v>
                </c:pt>
                <c:pt idx="1297">
                  <c:v>28.8</c:v>
                </c:pt>
                <c:pt idx="1298">
                  <c:v>28.8</c:v>
                </c:pt>
                <c:pt idx="1299">
                  <c:v>28.7</c:v>
                </c:pt>
                <c:pt idx="1300">
                  <c:v>28.7</c:v>
                </c:pt>
                <c:pt idx="1301">
                  <c:v>28.6</c:v>
                </c:pt>
                <c:pt idx="1302">
                  <c:v>28.6</c:v>
                </c:pt>
                <c:pt idx="1303">
                  <c:v>28.6</c:v>
                </c:pt>
                <c:pt idx="1304">
                  <c:v>28.5</c:v>
                </c:pt>
                <c:pt idx="1305">
                  <c:v>28.5</c:v>
                </c:pt>
                <c:pt idx="1306">
                  <c:v>28.5</c:v>
                </c:pt>
                <c:pt idx="1307">
                  <c:v>28.5</c:v>
                </c:pt>
                <c:pt idx="1308">
                  <c:v>28.5</c:v>
                </c:pt>
                <c:pt idx="1309">
                  <c:v>28.4</c:v>
                </c:pt>
                <c:pt idx="1310">
                  <c:v>28.4</c:v>
                </c:pt>
                <c:pt idx="1311">
                  <c:v>28.4</c:v>
                </c:pt>
                <c:pt idx="1312">
                  <c:v>28.4</c:v>
                </c:pt>
                <c:pt idx="1313">
                  <c:v>28.4</c:v>
                </c:pt>
                <c:pt idx="1314">
                  <c:v>28.4</c:v>
                </c:pt>
                <c:pt idx="1315">
                  <c:v>28.3</c:v>
                </c:pt>
                <c:pt idx="1316">
                  <c:v>28.3</c:v>
                </c:pt>
                <c:pt idx="1317">
                  <c:v>28.3</c:v>
                </c:pt>
                <c:pt idx="1318">
                  <c:v>28.4</c:v>
                </c:pt>
                <c:pt idx="1319">
                  <c:v>28.3</c:v>
                </c:pt>
                <c:pt idx="1320">
                  <c:v>28.3</c:v>
                </c:pt>
                <c:pt idx="1321">
                  <c:v>28.4</c:v>
                </c:pt>
                <c:pt idx="1322">
                  <c:v>28.3</c:v>
                </c:pt>
                <c:pt idx="1323">
                  <c:v>28.4</c:v>
                </c:pt>
                <c:pt idx="1324">
                  <c:v>28.4</c:v>
                </c:pt>
                <c:pt idx="1325">
                  <c:v>28.4</c:v>
                </c:pt>
                <c:pt idx="1326">
                  <c:v>28.4</c:v>
                </c:pt>
                <c:pt idx="1327">
                  <c:v>28.4</c:v>
                </c:pt>
                <c:pt idx="1328">
                  <c:v>28.5</c:v>
                </c:pt>
                <c:pt idx="1329">
                  <c:v>28.5</c:v>
                </c:pt>
                <c:pt idx="1330">
                  <c:v>28.5</c:v>
                </c:pt>
                <c:pt idx="1331">
                  <c:v>28.5</c:v>
                </c:pt>
                <c:pt idx="1332">
                  <c:v>28.6</c:v>
                </c:pt>
                <c:pt idx="1333">
                  <c:v>28.6</c:v>
                </c:pt>
                <c:pt idx="1334">
                  <c:v>28.7</c:v>
                </c:pt>
                <c:pt idx="1335">
                  <c:v>28.7</c:v>
                </c:pt>
                <c:pt idx="1336">
                  <c:v>28.7</c:v>
                </c:pt>
                <c:pt idx="1337">
                  <c:v>28.8</c:v>
                </c:pt>
                <c:pt idx="1338">
                  <c:v>28.8</c:v>
                </c:pt>
                <c:pt idx="1339">
                  <c:v>28.9</c:v>
                </c:pt>
                <c:pt idx="1340">
                  <c:v>29</c:v>
                </c:pt>
                <c:pt idx="1341">
                  <c:v>29</c:v>
                </c:pt>
                <c:pt idx="1342">
                  <c:v>29.1</c:v>
                </c:pt>
                <c:pt idx="1343">
                  <c:v>29.1</c:v>
                </c:pt>
                <c:pt idx="1344">
                  <c:v>29.2</c:v>
                </c:pt>
                <c:pt idx="1345">
                  <c:v>29.3</c:v>
                </c:pt>
                <c:pt idx="1346">
                  <c:v>29.4</c:v>
                </c:pt>
                <c:pt idx="1347">
                  <c:v>29.4</c:v>
                </c:pt>
                <c:pt idx="1348">
                  <c:v>29.5</c:v>
                </c:pt>
                <c:pt idx="1349">
                  <c:v>29.6</c:v>
                </c:pt>
                <c:pt idx="1350">
                  <c:v>29.7</c:v>
                </c:pt>
                <c:pt idx="1351">
                  <c:v>29.7</c:v>
                </c:pt>
                <c:pt idx="1352">
                  <c:v>29.8</c:v>
                </c:pt>
                <c:pt idx="1353">
                  <c:v>29.9</c:v>
                </c:pt>
                <c:pt idx="1354">
                  <c:v>29.9</c:v>
                </c:pt>
                <c:pt idx="1355">
                  <c:v>30</c:v>
                </c:pt>
                <c:pt idx="1356">
                  <c:v>30.1</c:v>
                </c:pt>
                <c:pt idx="1357">
                  <c:v>30.2</c:v>
                </c:pt>
                <c:pt idx="1358">
                  <c:v>30.2</c:v>
                </c:pt>
                <c:pt idx="1359">
                  <c:v>30.3</c:v>
                </c:pt>
                <c:pt idx="1360">
                  <c:v>30.3</c:v>
                </c:pt>
                <c:pt idx="1361">
                  <c:v>30.4</c:v>
                </c:pt>
                <c:pt idx="1362">
                  <c:v>30.4</c:v>
                </c:pt>
                <c:pt idx="1363">
                  <c:v>30.5</c:v>
                </c:pt>
                <c:pt idx="1364">
                  <c:v>30.5</c:v>
                </c:pt>
                <c:pt idx="1365">
                  <c:v>30.6</c:v>
                </c:pt>
                <c:pt idx="1366">
                  <c:v>30.6</c:v>
                </c:pt>
                <c:pt idx="1367">
                  <c:v>30.7</c:v>
                </c:pt>
                <c:pt idx="1368">
                  <c:v>30.7</c:v>
                </c:pt>
                <c:pt idx="1369">
                  <c:v>30.7</c:v>
                </c:pt>
                <c:pt idx="1370">
                  <c:v>30.8</c:v>
                </c:pt>
                <c:pt idx="1371">
                  <c:v>30.9</c:v>
                </c:pt>
                <c:pt idx="1372">
                  <c:v>30.9</c:v>
                </c:pt>
                <c:pt idx="1373">
                  <c:v>31</c:v>
                </c:pt>
                <c:pt idx="1374">
                  <c:v>31</c:v>
                </c:pt>
                <c:pt idx="1375">
                  <c:v>31.1</c:v>
                </c:pt>
                <c:pt idx="1376">
                  <c:v>31.1</c:v>
                </c:pt>
                <c:pt idx="1377">
                  <c:v>31.1</c:v>
                </c:pt>
                <c:pt idx="1378">
                  <c:v>31.2</c:v>
                </c:pt>
                <c:pt idx="1379">
                  <c:v>31.2</c:v>
                </c:pt>
                <c:pt idx="1380">
                  <c:v>31.3</c:v>
                </c:pt>
                <c:pt idx="1381">
                  <c:v>31.3</c:v>
                </c:pt>
                <c:pt idx="1382">
                  <c:v>31.3</c:v>
                </c:pt>
                <c:pt idx="1383">
                  <c:v>31.4</c:v>
                </c:pt>
                <c:pt idx="1384">
                  <c:v>31.4</c:v>
                </c:pt>
                <c:pt idx="1385">
                  <c:v>31.4</c:v>
                </c:pt>
                <c:pt idx="1386">
                  <c:v>31.4</c:v>
                </c:pt>
                <c:pt idx="1387">
                  <c:v>31.4</c:v>
                </c:pt>
                <c:pt idx="1388">
                  <c:v>31.4</c:v>
                </c:pt>
                <c:pt idx="1389">
                  <c:v>31.4</c:v>
                </c:pt>
                <c:pt idx="1390">
                  <c:v>31.5</c:v>
                </c:pt>
                <c:pt idx="1391">
                  <c:v>31.5</c:v>
                </c:pt>
                <c:pt idx="1392">
                  <c:v>31.4</c:v>
                </c:pt>
                <c:pt idx="1393">
                  <c:v>31.5</c:v>
                </c:pt>
                <c:pt idx="1394">
                  <c:v>31.5</c:v>
                </c:pt>
                <c:pt idx="1395">
                  <c:v>31.5</c:v>
                </c:pt>
                <c:pt idx="1396">
                  <c:v>31.5</c:v>
                </c:pt>
                <c:pt idx="1397">
                  <c:v>31.5</c:v>
                </c:pt>
                <c:pt idx="1398">
                  <c:v>31.4</c:v>
                </c:pt>
                <c:pt idx="1399">
                  <c:v>31.4</c:v>
                </c:pt>
                <c:pt idx="1400">
                  <c:v>31.4</c:v>
                </c:pt>
                <c:pt idx="1401">
                  <c:v>31.4</c:v>
                </c:pt>
                <c:pt idx="1402">
                  <c:v>31.4</c:v>
                </c:pt>
                <c:pt idx="1403">
                  <c:v>31.4</c:v>
                </c:pt>
                <c:pt idx="1404">
                  <c:v>31.4</c:v>
                </c:pt>
                <c:pt idx="1405">
                  <c:v>31.4</c:v>
                </c:pt>
                <c:pt idx="1406">
                  <c:v>31.4</c:v>
                </c:pt>
                <c:pt idx="1407">
                  <c:v>31.3</c:v>
                </c:pt>
                <c:pt idx="1408">
                  <c:v>31.3</c:v>
                </c:pt>
                <c:pt idx="1409">
                  <c:v>31.3</c:v>
                </c:pt>
                <c:pt idx="1410">
                  <c:v>31.2</c:v>
                </c:pt>
                <c:pt idx="1411">
                  <c:v>31.2</c:v>
                </c:pt>
                <c:pt idx="1412">
                  <c:v>31.2</c:v>
                </c:pt>
                <c:pt idx="1413">
                  <c:v>31.1</c:v>
                </c:pt>
                <c:pt idx="1414">
                  <c:v>31.1</c:v>
                </c:pt>
                <c:pt idx="1415">
                  <c:v>31</c:v>
                </c:pt>
                <c:pt idx="1416">
                  <c:v>31</c:v>
                </c:pt>
                <c:pt idx="1417">
                  <c:v>30.9</c:v>
                </c:pt>
                <c:pt idx="1418">
                  <c:v>30.9</c:v>
                </c:pt>
                <c:pt idx="1419">
                  <c:v>30.8</c:v>
                </c:pt>
                <c:pt idx="1420">
                  <c:v>30.7</c:v>
                </c:pt>
                <c:pt idx="1421">
                  <c:v>30.7</c:v>
                </c:pt>
                <c:pt idx="1422">
                  <c:v>30.6</c:v>
                </c:pt>
                <c:pt idx="1423">
                  <c:v>30.6</c:v>
                </c:pt>
                <c:pt idx="1424">
                  <c:v>30.5</c:v>
                </c:pt>
                <c:pt idx="1425">
                  <c:v>30.4</c:v>
                </c:pt>
                <c:pt idx="1426">
                  <c:v>30.4</c:v>
                </c:pt>
                <c:pt idx="1427">
                  <c:v>30.3</c:v>
                </c:pt>
                <c:pt idx="1428">
                  <c:v>30.2</c:v>
                </c:pt>
                <c:pt idx="1429">
                  <c:v>30.2</c:v>
                </c:pt>
                <c:pt idx="1430">
                  <c:v>30.1</c:v>
                </c:pt>
                <c:pt idx="1431">
                  <c:v>30</c:v>
                </c:pt>
                <c:pt idx="1432">
                  <c:v>30</c:v>
                </c:pt>
                <c:pt idx="1433">
                  <c:v>29.9</c:v>
                </c:pt>
                <c:pt idx="1434">
                  <c:v>29.9</c:v>
                </c:pt>
                <c:pt idx="1435">
                  <c:v>29.8</c:v>
                </c:pt>
                <c:pt idx="1436">
                  <c:v>29.8</c:v>
                </c:pt>
                <c:pt idx="1437">
                  <c:v>29.7</c:v>
                </c:pt>
                <c:pt idx="1438">
                  <c:v>29.7</c:v>
                </c:pt>
                <c:pt idx="1439">
                  <c:v>29.7</c:v>
                </c:pt>
                <c:pt idx="1440">
                  <c:v>29.6</c:v>
                </c:pt>
                <c:pt idx="1441">
                  <c:v>29.6</c:v>
                </c:pt>
                <c:pt idx="1442">
                  <c:v>29.5</c:v>
                </c:pt>
                <c:pt idx="1443">
                  <c:v>29.5</c:v>
                </c:pt>
                <c:pt idx="1444">
                  <c:v>29.4</c:v>
                </c:pt>
                <c:pt idx="1445">
                  <c:v>29.4</c:v>
                </c:pt>
                <c:pt idx="1446">
                  <c:v>29.4</c:v>
                </c:pt>
                <c:pt idx="1447">
                  <c:v>29.3</c:v>
                </c:pt>
                <c:pt idx="1448">
                  <c:v>29.3</c:v>
                </c:pt>
                <c:pt idx="1449">
                  <c:v>29.2</c:v>
                </c:pt>
                <c:pt idx="1450">
                  <c:v>29.2</c:v>
                </c:pt>
                <c:pt idx="1451">
                  <c:v>29.2</c:v>
                </c:pt>
                <c:pt idx="1452">
                  <c:v>29.1</c:v>
                </c:pt>
                <c:pt idx="1453">
                  <c:v>29.1</c:v>
                </c:pt>
                <c:pt idx="1454">
                  <c:v>29</c:v>
                </c:pt>
                <c:pt idx="1455">
                  <c:v>29</c:v>
                </c:pt>
                <c:pt idx="1456">
                  <c:v>28.9</c:v>
                </c:pt>
                <c:pt idx="1457">
                  <c:v>28.9</c:v>
                </c:pt>
                <c:pt idx="1458">
                  <c:v>28.9</c:v>
                </c:pt>
                <c:pt idx="1459">
                  <c:v>28.9</c:v>
                </c:pt>
                <c:pt idx="1460">
                  <c:v>28.8</c:v>
                </c:pt>
                <c:pt idx="1461">
                  <c:v>28.8</c:v>
                </c:pt>
                <c:pt idx="1462">
                  <c:v>28.8</c:v>
                </c:pt>
                <c:pt idx="1463">
                  <c:v>28.8</c:v>
                </c:pt>
                <c:pt idx="1464">
                  <c:v>28.8</c:v>
                </c:pt>
                <c:pt idx="1465">
                  <c:v>28.7</c:v>
                </c:pt>
                <c:pt idx="1466">
                  <c:v>28.7</c:v>
                </c:pt>
                <c:pt idx="1467">
                  <c:v>28.7</c:v>
                </c:pt>
                <c:pt idx="1468">
                  <c:v>28.7</c:v>
                </c:pt>
                <c:pt idx="1469">
                  <c:v>28.7</c:v>
                </c:pt>
                <c:pt idx="1470">
                  <c:v>28.7</c:v>
                </c:pt>
                <c:pt idx="1471">
                  <c:v>28.7</c:v>
                </c:pt>
                <c:pt idx="1472">
                  <c:v>28.7</c:v>
                </c:pt>
                <c:pt idx="1473">
                  <c:v>28.7</c:v>
                </c:pt>
                <c:pt idx="1474">
                  <c:v>28.7</c:v>
                </c:pt>
                <c:pt idx="1475">
                  <c:v>28.7</c:v>
                </c:pt>
                <c:pt idx="1476">
                  <c:v>28.7</c:v>
                </c:pt>
                <c:pt idx="1477">
                  <c:v>28.8</c:v>
                </c:pt>
                <c:pt idx="1478">
                  <c:v>28.8</c:v>
                </c:pt>
                <c:pt idx="1479">
                  <c:v>28.8</c:v>
                </c:pt>
                <c:pt idx="1480">
                  <c:v>28.8</c:v>
                </c:pt>
                <c:pt idx="1481">
                  <c:v>28.8</c:v>
                </c:pt>
                <c:pt idx="1482">
                  <c:v>28.8</c:v>
                </c:pt>
                <c:pt idx="1483">
                  <c:v>28.9</c:v>
                </c:pt>
                <c:pt idx="1484">
                  <c:v>28.9</c:v>
                </c:pt>
                <c:pt idx="1485">
                  <c:v>28.9</c:v>
                </c:pt>
                <c:pt idx="1486">
                  <c:v>28.9</c:v>
                </c:pt>
                <c:pt idx="1487">
                  <c:v>29</c:v>
                </c:pt>
                <c:pt idx="1488">
                  <c:v>29</c:v>
                </c:pt>
                <c:pt idx="1489">
                  <c:v>29.1</c:v>
                </c:pt>
                <c:pt idx="1490">
                  <c:v>29.1</c:v>
                </c:pt>
                <c:pt idx="1491">
                  <c:v>29.2</c:v>
                </c:pt>
                <c:pt idx="1492">
                  <c:v>29.2</c:v>
                </c:pt>
                <c:pt idx="1493">
                  <c:v>29.3</c:v>
                </c:pt>
                <c:pt idx="1494">
                  <c:v>29.3</c:v>
                </c:pt>
                <c:pt idx="1495">
                  <c:v>29.4</c:v>
                </c:pt>
                <c:pt idx="1496">
                  <c:v>29.4</c:v>
                </c:pt>
                <c:pt idx="1497">
                  <c:v>29.5</c:v>
                </c:pt>
                <c:pt idx="1498">
                  <c:v>29.5</c:v>
                </c:pt>
                <c:pt idx="1499">
                  <c:v>29.5</c:v>
                </c:pt>
                <c:pt idx="1500">
                  <c:v>29.6</c:v>
                </c:pt>
                <c:pt idx="1501">
                  <c:v>29.6</c:v>
                </c:pt>
                <c:pt idx="1502">
                  <c:v>29.7</c:v>
                </c:pt>
                <c:pt idx="1503">
                  <c:v>29.7</c:v>
                </c:pt>
                <c:pt idx="1504">
                  <c:v>29.8</c:v>
                </c:pt>
                <c:pt idx="1505">
                  <c:v>29.8</c:v>
                </c:pt>
                <c:pt idx="1506">
                  <c:v>29.8</c:v>
                </c:pt>
                <c:pt idx="1507">
                  <c:v>29.9</c:v>
                </c:pt>
                <c:pt idx="1508">
                  <c:v>29.9</c:v>
                </c:pt>
                <c:pt idx="1509">
                  <c:v>29.9</c:v>
                </c:pt>
                <c:pt idx="1510">
                  <c:v>30</c:v>
                </c:pt>
                <c:pt idx="1511">
                  <c:v>30</c:v>
                </c:pt>
                <c:pt idx="1512">
                  <c:v>30.1</c:v>
                </c:pt>
                <c:pt idx="1513">
                  <c:v>30.1</c:v>
                </c:pt>
                <c:pt idx="1514">
                  <c:v>30.2</c:v>
                </c:pt>
                <c:pt idx="1515">
                  <c:v>30.2</c:v>
                </c:pt>
                <c:pt idx="1516">
                  <c:v>30.2</c:v>
                </c:pt>
                <c:pt idx="1517">
                  <c:v>30.2</c:v>
                </c:pt>
                <c:pt idx="1518">
                  <c:v>30.3</c:v>
                </c:pt>
                <c:pt idx="1519">
                  <c:v>30.3</c:v>
                </c:pt>
                <c:pt idx="1520">
                  <c:v>30.3</c:v>
                </c:pt>
                <c:pt idx="1521">
                  <c:v>30.3</c:v>
                </c:pt>
                <c:pt idx="1522">
                  <c:v>30.4</c:v>
                </c:pt>
                <c:pt idx="1523">
                  <c:v>30.4</c:v>
                </c:pt>
                <c:pt idx="1524">
                  <c:v>30.4</c:v>
                </c:pt>
                <c:pt idx="1525">
                  <c:v>30.4</c:v>
                </c:pt>
                <c:pt idx="1526">
                  <c:v>30.5</c:v>
                </c:pt>
                <c:pt idx="1527">
                  <c:v>30.5</c:v>
                </c:pt>
                <c:pt idx="1528">
                  <c:v>30.5</c:v>
                </c:pt>
                <c:pt idx="1529">
                  <c:v>30.5</c:v>
                </c:pt>
                <c:pt idx="1530">
                  <c:v>30.5</c:v>
                </c:pt>
                <c:pt idx="1531">
                  <c:v>30.6</c:v>
                </c:pt>
                <c:pt idx="1532">
                  <c:v>30.6</c:v>
                </c:pt>
                <c:pt idx="1533">
                  <c:v>30.6</c:v>
                </c:pt>
                <c:pt idx="1534">
                  <c:v>30.7</c:v>
                </c:pt>
                <c:pt idx="1535">
                  <c:v>30.7</c:v>
                </c:pt>
                <c:pt idx="1536">
                  <c:v>30.7</c:v>
                </c:pt>
                <c:pt idx="1537">
                  <c:v>30.7</c:v>
                </c:pt>
                <c:pt idx="1538">
                  <c:v>30.7</c:v>
                </c:pt>
                <c:pt idx="1539">
                  <c:v>30.8</c:v>
                </c:pt>
                <c:pt idx="1540">
                  <c:v>30.8</c:v>
                </c:pt>
                <c:pt idx="1541">
                  <c:v>30.8</c:v>
                </c:pt>
                <c:pt idx="1542">
                  <c:v>30.8</c:v>
                </c:pt>
                <c:pt idx="1543">
                  <c:v>30.8</c:v>
                </c:pt>
                <c:pt idx="1544">
                  <c:v>30.9</c:v>
                </c:pt>
                <c:pt idx="1545">
                  <c:v>30.9</c:v>
                </c:pt>
                <c:pt idx="1546">
                  <c:v>30.9</c:v>
                </c:pt>
                <c:pt idx="1547">
                  <c:v>31</c:v>
                </c:pt>
                <c:pt idx="1548">
                  <c:v>31</c:v>
                </c:pt>
                <c:pt idx="1549">
                  <c:v>31</c:v>
                </c:pt>
                <c:pt idx="1550">
                  <c:v>31</c:v>
                </c:pt>
                <c:pt idx="1551">
                  <c:v>31.1</c:v>
                </c:pt>
                <c:pt idx="1552">
                  <c:v>31.1</c:v>
                </c:pt>
                <c:pt idx="1553">
                  <c:v>31.1</c:v>
                </c:pt>
                <c:pt idx="1554">
                  <c:v>31.1</c:v>
                </c:pt>
                <c:pt idx="1555">
                  <c:v>31.1</c:v>
                </c:pt>
                <c:pt idx="1556">
                  <c:v>31.2</c:v>
                </c:pt>
                <c:pt idx="1557">
                  <c:v>31.1</c:v>
                </c:pt>
                <c:pt idx="1558">
                  <c:v>31.2</c:v>
                </c:pt>
                <c:pt idx="1559">
                  <c:v>31.2</c:v>
                </c:pt>
                <c:pt idx="1560">
                  <c:v>31.2</c:v>
                </c:pt>
                <c:pt idx="1561">
                  <c:v>31.2</c:v>
                </c:pt>
                <c:pt idx="1562">
                  <c:v>31.2</c:v>
                </c:pt>
                <c:pt idx="1563">
                  <c:v>31.2</c:v>
                </c:pt>
                <c:pt idx="1564">
                  <c:v>31.2</c:v>
                </c:pt>
                <c:pt idx="1565">
                  <c:v>31.2</c:v>
                </c:pt>
                <c:pt idx="1566">
                  <c:v>31.2</c:v>
                </c:pt>
                <c:pt idx="1567">
                  <c:v>31.1</c:v>
                </c:pt>
                <c:pt idx="1568">
                  <c:v>31.1</c:v>
                </c:pt>
                <c:pt idx="1569">
                  <c:v>31.1</c:v>
                </c:pt>
                <c:pt idx="1570">
                  <c:v>31.1</c:v>
                </c:pt>
                <c:pt idx="1571">
                  <c:v>31.1</c:v>
                </c:pt>
                <c:pt idx="1572">
                  <c:v>31.1</c:v>
                </c:pt>
                <c:pt idx="1573">
                  <c:v>31.1</c:v>
                </c:pt>
                <c:pt idx="1574">
                  <c:v>31.1</c:v>
                </c:pt>
                <c:pt idx="1575">
                  <c:v>31.1</c:v>
                </c:pt>
                <c:pt idx="1576">
                  <c:v>31</c:v>
                </c:pt>
                <c:pt idx="1577">
                  <c:v>31</c:v>
                </c:pt>
                <c:pt idx="1578">
                  <c:v>31</c:v>
                </c:pt>
                <c:pt idx="1579">
                  <c:v>30.9</c:v>
                </c:pt>
                <c:pt idx="1580">
                  <c:v>30.9</c:v>
                </c:pt>
                <c:pt idx="1581">
                  <c:v>30.8</c:v>
                </c:pt>
                <c:pt idx="1582">
                  <c:v>30.8</c:v>
                </c:pt>
                <c:pt idx="1583">
                  <c:v>30.7</c:v>
                </c:pt>
                <c:pt idx="1584">
                  <c:v>30.7</c:v>
                </c:pt>
                <c:pt idx="1585">
                  <c:v>30.6</c:v>
                </c:pt>
                <c:pt idx="1586">
                  <c:v>30.6</c:v>
                </c:pt>
                <c:pt idx="1587">
                  <c:v>30.5</c:v>
                </c:pt>
                <c:pt idx="1588">
                  <c:v>30.5</c:v>
                </c:pt>
                <c:pt idx="1589">
                  <c:v>30.5</c:v>
                </c:pt>
                <c:pt idx="1590">
                  <c:v>30.4</c:v>
                </c:pt>
                <c:pt idx="1591">
                  <c:v>30.4</c:v>
                </c:pt>
                <c:pt idx="1592">
                  <c:v>30.3</c:v>
                </c:pt>
                <c:pt idx="1593">
                  <c:v>30.3</c:v>
                </c:pt>
                <c:pt idx="1594">
                  <c:v>30.3</c:v>
                </c:pt>
                <c:pt idx="1595">
                  <c:v>30.2</c:v>
                </c:pt>
                <c:pt idx="1596">
                  <c:v>30.2</c:v>
                </c:pt>
                <c:pt idx="1597">
                  <c:v>30.2</c:v>
                </c:pt>
                <c:pt idx="1598">
                  <c:v>30.1</c:v>
                </c:pt>
                <c:pt idx="1599">
                  <c:v>30.1</c:v>
                </c:pt>
                <c:pt idx="1600">
                  <c:v>30.1</c:v>
                </c:pt>
                <c:pt idx="1601">
                  <c:v>30</c:v>
                </c:pt>
                <c:pt idx="1602">
                  <c:v>30</c:v>
                </c:pt>
                <c:pt idx="1603">
                  <c:v>30</c:v>
                </c:pt>
                <c:pt idx="1604">
                  <c:v>29.9</c:v>
                </c:pt>
                <c:pt idx="1605">
                  <c:v>29.9</c:v>
                </c:pt>
                <c:pt idx="1606">
                  <c:v>29.9</c:v>
                </c:pt>
                <c:pt idx="1607">
                  <c:v>29.9</c:v>
                </c:pt>
                <c:pt idx="1608">
                  <c:v>29.8</c:v>
                </c:pt>
                <c:pt idx="1609">
                  <c:v>29.8</c:v>
                </c:pt>
                <c:pt idx="1610">
                  <c:v>29.8</c:v>
                </c:pt>
                <c:pt idx="1611">
                  <c:v>29.7</c:v>
                </c:pt>
                <c:pt idx="1612">
                  <c:v>29.7</c:v>
                </c:pt>
                <c:pt idx="1613">
                  <c:v>29.7</c:v>
                </c:pt>
                <c:pt idx="1614">
                  <c:v>29.7</c:v>
                </c:pt>
                <c:pt idx="1615">
                  <c:v>29.7</c:v>
                </c:pt>
                <c:pt idx="1616">
                  <c:v>29.6</c:v>
                </c:pt>
                <c:pt idx="1617">
                  <c:v>29.6</c:v>
                </c:pt>
                <c:pt idx="1618">
                  <c:v>29.6</c:v>
                </c:pt>
                <c:pt idx="1619">
                  <c:v>29.6</c:v>
                </c:pt>
                <c:pt idx="1620">
                  <c:v>29.6</c:v>
                </c:pt>
                <c:pt idx="1621">
                  <c:v>29.5</c:v>
                </c:pt>
                <c:pt idx="1622">
                  <c:v>29.5</c:v>
                </c:pt>
                <c:pt idx="1623">
                  <c:v>29.5</c:v>
                </c:pt>
                <c:pt idx="1624">
                  <c:v>29.5</c:v>
                </c:pt>
                <c:pt idx="1625">
                  <c:v>29.5</c:v>
                </c:pt>
                <c:pt idx="1626">
                  <c:v>29.4</c:v>
                </c:pt>
                <c:pt idx="1627">
                  <c:v>29.4</c:v>
                </c:pt>
                <c:pt idx="1628">
                  <c:v>29.4</c:v>
                </c:pt>
                <c:pt idx="1629">
                  <c:v>29.4</c:v>
                </c:pt>
                <c:pt idx="1630">
                  <c:v>29.4</c:v>
                </c:pt>
                <c:pt idx="1631">
                  <c:v>29.3</c:v>
                </c:pt>
                <c:pt idx="1632">
                  <c:v>29.3</c:v>
                </c:pt>
                <c:pt idx="1633">
                  <c:v>29.3</c:v>
                </c:pt>
                <c:pt idx="1634">
                  <c:v>29.3</c:v>
                </c:pt>
                <c:pt idx="1635">
                  <c:v>29.2</c:v>
                </c:pt>
                <c:pt idx="1636">
                  <c:v>29.2</c:v>
                </c:pt>
                <c:pt idx="1637">
                  <c:v>29.2</c:v>
                </c:pt>
                <c:pt idx="1638">
                  <c:v>29.2</c:v>
                </c:pt>
                <c:pt idx="1639">
                  <c:v>29.1</c:v>
                </c:pt>
                <c:pt idx="1640">
                  <c:v>29.1</c:v>
                </c:pt>
                <c:pt idx="1641">
                  <c:v>29.1</c:v>
                </c:pt>
                <c:pt idx="1642">
                  <c:v>29.1</c:v>
                </c:pt>
                <c:pt idx="1643">
                  <c:v>29.1</c:v>
                </c:pt>
                <c:pt idx="1644">
                  <c:v>29</c:v>
                </c:pt>
                <c:pt idx="1645">
                  <c:v>29</c:v>
                </c:pt>
                <c:pt idx="1646">
                  <c:v>28.9</c:v>
                </c:pt>
                <c:pt idx="1647">
                  <c:v>28.9</c:v>
                </c:pt>
                <c:pt idx="1648">
                  <c:v>28.9</c:v>
                </c:pt>
                <c:pt idx="1649">
                  <c:v>28.9</c:v>
                </c:pt>
                <c:pt idx="1650">
                  <c:v>28.8</c:v>
                </c:pt>
                <c:pt idx="1651">
                  <c:v>28.8</c:v>
                </c:pt>
                <c:pt idx="1652">
                  <c:v>28.8</c:v>
                </c:pt>
                <c:pt idx="1653">
                  <c:v>28.7</c:v>
                </c:pt>
                <c:pt idx="1654">
                  <c:v>28.7</c:v>
                </c:pt>
                <c:pt idx="1655">
                  <c:v>28.7</c:v>
                </c:pt>
                <c:pt idx="1656">
                  <c:v>28.7</c:v>
                </c:pt>
                <c:pt idx="1657">
                  <c:v>28.7</c:v>
                </c:pt>
                <c:pt idx="1658">
                  <c:v>28.7</c:v>
                </c:pt>
                <c:pt idx="1659">
                  <c:v>28.7</c:v>
                </c:pt>
                <c:pt idx="1660">
                  <c:v>28.7</c:v>
                </c:pt>
                <c:pt idx="1661">
                  <c:v>28.7</c:v>
                </c:pt>
                <c:pt idx="1662">
                  <c:v>28.7</c:v>
                </c:pt>
                <c:pt idx="1663">
                  <c:v>28.7</c:v>
                </c:pt>
                <c:pt idx="1664">
                  <c:v>28.7</c:v>
                </c:pt>
                <c:pt idx="1665">
                  <c:v>28.7</c:v>
                </c:pt>
                <c:pt idx="1666">
                  <c:v>28.7</c:v>
                </c:pt>
                <c:pt idx="1667">
                  <c:v>28.8</c:v>
                </c:pt>
                <c:pt idx="1668">
                  <c:v>28.8</c:v>
                </c:pt>
                <c:pt idx="1669">
                  <c:v>28.8</c:v>
                </c:pt>
                <c:pt idx="1670">
                  <c:v>28.9</c:v>
                </c:pt>
                <c:pt idx="1671">
                  <c:v>28.9</c:v>
                </c:pt>
                <c:pt idx="1672">
                  <c:v>28.9</c:v>
                </c:pt>
                <c:pt idx="1673">
                  <c:v>28.9</c:v>
                </c:pt>
                <c:pt idx="1674">
                  <c:v>29</c:v>
                </c:pt>
                <c:pt idx="1675">
                  <c:v>29</c:v>
                </c:pt>
                <c:pt idx="1676">
                  <c:v>29.1</c:v>
                </c:pt>
                <c:pt idx="1677">
                  <c:v>29.1</c:v>
                </c:pt>
                <c:pt idx="1678">
                  <c:v>29.2</c:v>
                </c:pt>
                <c:pt idx="1679">
                  <c:v>29.2</c:v>
                </c:pt>
                <c:pt idx="1680">
                  <c:v>29.3</c:v>
                </c:pt>
                <c:pt idx="1681">
                  <c:v>29.3</c:v>
                </c:pt>
                <c:pt idx="1682">
                  <c:v>29.4</c:v>
                </c:pt>
                <c:pt idx="1683">
                  <c:v>29.4</c:v>
                </c:pt>
                <c:pt idx="1684">
                  <c:v>29.5</c:v>
                </c:pt>
                <c:pt idx="1685">
                  <c:v>29.6</c:v>
                </c:pt>
                <c:pt idx="1686">
                  <c:v>29.6</c:v>
                </c:pt>
                <c:pt idx="1687">
                  <c:v>29.7</c:v>
                </c:pt>
                <c:pt idx="1688">
                  <c:v>29.7</c:v>
                </c:pt>
                <c:pt idx="1689">
                  <c:v>29.8</c:v>
                </c:pt>
                <c:pt idx="1690">
                  <c:v>29.8</c:v>
                </c:pt>
                <c:pt idx="1691">
                  <c:v>29.9</c:v>
                </c:pt>
                <c:pt idx="1692">
                  <c:v>29.9</c:v>
                </c:pt>
                <c:pt idx="1693">
                  <c:v>29.9</c:v>
                </c:pt>
                <c:pt idx="1694">
                  <c:v>30</c:v>
                </c:pt>
                <c:pt idx="1695">
                  <c:v>30</c:v>
                </c:pt>
                <c:pt idx="1696">
                  <c:v>30</c:v>
                </c:pt>
                <c:pt idx="1697">
                  <c:v>30.1</c:v>
                </c:pt>
                <c:pt idx="1698">
                  <c:v>30.1</c:v>
                </c:pt>
                <c:pt idx="1699">
                  <c:v>30.2</c:v>
                </c:pt>
                <c:pt idx="1700">
                  <c:v>30.2</c:v>
                </c:pt>
                <c:pt idx="1701">
                  <c:v>30.3</c:v>
                </c:pt>
                <c:pt idx="1702">
                  <c:v>30.3</c:v>
                </c:pt>
                <c:pt idx="1703">
                  <c:v>30.3</c:v>
                </c:pt>
                <c:pt idx="1704">
                  <c:v>30.4</c:v>
                </c:pt>
                <c:pt idx="1705">
                  <c:v>30.4</c:v>
                </c:pt>
                <c:pt idx="1706">
                  <c:v>30.5</c:v>
                </c:pt>
                <c:pt idx="1707">
                  <c:v>30.5</c:v>
                </c:pt>
                <c:pt idx="1708">
                  <c:v>30.5</c:v>
                </c:pt>
                <c:pt idx="1709">
                  <c:v>30.6</c:v>
                </c:pt>
                <c:pt idx="1710">
                  <c:v>30.6</c:v>
                </c:pt>
                <c:pt idx="1711">
                  <c:v>30.6</c:v>
                </c:pt>
                <c:pt idx="1712">
                  <c:v>30.7</c:v>
                </c:pt>
                <c:pt idx="1713">
                  <c:v>30.7</c:v>
                </c:pt>
                <c:pt idx="1714">
                  <c:v>30.7</c:v>
                </c:pt>
                <c:pt idx="1715">
                  <c:v>30.8</c:v>
                </c:pt>
                <c:pt idx="1716">
                  <c:v>30.8</c:v>
                </c:pt>
                <c:pt idx="1717">
                  <c:v>30.9</c:v>
                </c:pt>
                <c:pt idx="1718">
                  <c:v>30.9</c:v>
                </c:pt>
                <c:pt idx="1719">
                  <c:v>30.9</c:v>
                </c:pt>
                <c:pt idx="1720">
                  <c:v>31</c:v>
                </c:pt>
                <c:pt idx="1721">
                  <c:v>31</c:v>
                </c:pt>
                <c:pt idx="1722">
                  <c:v>31.1</c:v>
                </c:pt>
                <c:pt idx="1723">
                  <c:v>31.1</c:v>
                </c:pt>
                <c:pt idx="1724">
                  <c:v>31.1</c:v>
                </c:pt>
                <c:pt idx="1725">
                  <c:v>31.2</c:v>
                </c:pt>
                <c:pt idx="1726">
                  <c:v>31.2</c:v>
                </c:pt>
                <c:pt idx="1727">
                  <c:v>31.2</c:v>
                </c:pt>
                <c:pt idx="1728">
                  <c:v>31.3</c:v>
                </c:pt>
                <c:pt idx="1729">
                  <c:v>31.3</c:v>
                </c:pt>
                <c:pt idx="1730">
                  <c:v>31.3</c:v>
                </c:pt>
                <c:pt idx="1731">
                  <c:v>31.4</c:v>
                </c:pt>
                <c:pt idx="1732">
                  <c:v>31.4</c:v>
                </c:pt>
                <c:pt idx="1733">
                  <c:v>31.4</c:v>
                </c:pt>
                <c:pt idx="1734">
                  <c:v>31.4</c:v>
                </c:pt>
                <c:pt idx="1735">
                  <c:v>31.5</c:v>
                </c:pt>
                <c:pt idx="1736">
                  <c:v>31.5</c:v>
                </c:pt>
                <c:pt idx="1737">
                  <c:v>31.5</c:v>
                </c:pt>
                <c:pt idx="1738">
                  <c:v>31.5</c:v>
                </c:pt>
                <c:pt idx="1739">
                  <c:v>31.5</c:v>
                </c:pt>
                <c:pt idx="1740">
                  <c:v>31.5</c:v>
                </c:pt>
                <c:pt idx="1741">
                  <c:v>31.5</c:v>
                </c:pt>
                <c:pt idx="1742">
                  <c:v>31.5</c:v>
                </c:pt>
                <c:pt idx="1743">
                  <c:v>31.5</c:v>
                </c:pt>
                <c:pt idx="1744">
                  <c:v>31.5</c:v>
                </c:pt>
                <c:pt idx="1745">
                  <c:v>31.5</c:v>
                </c:pt>
                <c:pt idx="1746">
                  <c:v>31.5</c:v>
                </c:pt>
                <c:pt idx="1747">
                  <c:v>31.4</c:v>
                </c:pt>
                <c:pt idx="1748">
                  <c:v>31.4</c:v>
                </c:pt>
                <c:pt idx="1749">
                  <c:v>31.4</c:v>
                </c:pt>
                <c:pt idx="1750">
                  <c:v>31.4</c:v>
                </c:pt>
                <c:pt idx="1751">
                  <c:v>31.3</c:v>
                </c:pt>
                <c:pt idx="1752">
                  <c:v>31.3</c:v>
                </c:pt>
                <c:pt idx="1753">
                  <c:v>31.3</c:v>
                </c:pt>
                <c:pt idx="1754">
                  <c:v>31.3</c:v>
                </c:pt>
                <c:pt idx="1755">
                  <c:v>31.2</c:v>
                </c:pt>
                <c:pt idx="1756">
                  <c:v>31.2</c:v>
                </c:pt>
                <c:pt idx="1757">
                  <c:v>31.1</c:v>
                </c:pt>
                <c:pt idx="1758">
                  <c:v>31.1</c:v>
                </c:pt>
                <c:pt idx="1759">
                  <c:v>31</c:v>
                </c:pt>
                <c:pt idx="1760">
                  <c:v>31</c:v>
                </c:pt>
                <c:pt idx="1761">
                  <c:v>30.9</c:v>
                </c:pt>
                <c:pt idx="1762">
                  <c:v>30.8</c:v>
                </c:pt>
                <c:pt idx="1763">
                  <c:v>30.7</c:v>
                </c:pt>
                <c:pt idx="1764">
                  <c:v>30.7</c:v>
                </c:pt>
                <c:pt idx="1765">
                  <c:v>30.6</c:v>
                </c:pt>
                <c:pt idx="1766">
                  <c:v>30.5</c:v>
                </c:pt>
                <c:pt idx="1767">
                  <c:v>30.5</c:v>
                </c:pt>
                <c:pt idx="1768">
                  <c:v>30.4</c:v>
                </c:pt>
                <c:pt idx="1769">
                  <c:v>30.4</c:v>
                </c:pt>
                <c:pt idx="1770">
                  <c:v>30.3</c:v>
                </c:pt>
                <c:pt idx="1771">
                  <c:v>30.2</c:v>
                </c:pt>
                <c:pt idx="1772">
                  <c:v>30.2</c:v>
                </c:pt>
                <c:pt idx="1773">
                  <c:v>30.1</c:v>
                </c:pt>
                <c:pt idx="1774">
                  <c:v>30</c:v>
                </c:pt>
                <c:pt idx="1775">
                  <c:v>30</c:v>
                </c:pt>
                <c:pt idx="1776">
                  <c:v>29.9</c:v>
                </c:pt>
                <c:pt idx="1777">
                  <c:v>29.9</c:v>
                </c:pt>
                <c:pt idx="1778">
                  <c:v>29.8</c:v>
                </c:pt>
                <c:pt idx="1779">
                  <c:v>29.8</c:v>
                </c:pt>
                <c:pt idx="1780">
                  <c:v>29.7</c:v>
                </c:pt>
                <c:pt idx="1781">
                  <c:v>29.6</c:v>
                </c:pt>
                <c:pt idx="1782">
                  <c:v>29.6</c:v>
                </c:pt>
                <c:pt idx="1783">
                  <c:v>29.5</c:v>
                </c:pt>
                <c:pt idx="1784">
                  <c:v>29.5</c:v>
                </c:pt>
                <c:pt idx="1785">
                  <c:v>29.4</c:v>
                </c:pt>
                <c:pt idx="1786">
                  <c:v>29.4</c:v>
                </c:pt>
                <c:pt idx="1787">
                  <c:v>29.3</c:v>
                </c:pt>
                <c:pt idx="1788">
                  <c:v>29.3</c:v>
                </c:pt>
                <c:pt idx="1789">
                  <c:v>29.2</c:v>
                </c:pt>
                <c:pt idx="1790">
                  <c:v>29.2</c:v>
                </c:pt>
                <c:pt idx="1791">
                  <c:v>29.1</c:v>
                </c:pt>
                <c:pt idx="1792">
                  <c:v>29.1</c:v>
                </c:pt>
                <c:pt idx="1793">
                  <c:v>29</c:v>
                </c:pt>
                <c:pt idx="1794">
                  <c:v>29</c:v>
                </c:pt>
                <c:pt idx="1795">
                  <c:v>28.9</c:v>
                </c:pt>
                <c:pt idx="1796">
                  <c:v>28.9</c:v>
                </c:pt>
                <c:pt idx="1797">
                  <c:v>28.8</c:v>
                </c:pt>
                <c:pt idx="1798">
                  <c:v>28.8</c:v>
                </c:pt>
                <c:pt idx="1799">
                  <c:v>28.8</c:v>
                </c:pt>
                <c:pt idx="1800">
                  <c:v>28.7</c:v>
                </c:pt>
                <c:pt idx="1801">
                  <c:v>28.7</c:v>
                </c:pt>
                <c:pt idx="1802">
                  <c:v>28.7</c:v>
                </c:pt>
                <c:pt idx="1803">
                  <c:v>28.7</c:v>
                </c:pt>
                <c:pt idx="1804">
                  <c:v>28.6</c:v>
                </c:pt>
                <c:pt idx="1805">
                  <c:v>28.6</c:v>
                </c:pt>
                <c:pt idx="1806">
                  <c:v>28.6</c:v>
                </c:pt>
                <c:pt idx="1807">
                  <c:v>28.5</c:v>
                </c:pt>
                <c:pt idx="1808">
                  <c:v>28.5</c:v>
                </c:pt>
                <c:pt idx="1809">
                  <c:v>28.5</c:v>
                </c:pt>
                <c:pt idx="1810">
                  <c:v>28.5</c:v>
                </c:pt>
                <c:pt idx="1811">
                  <c:v>28.5</c:v>
                </c:pt>
                <c:pt idx="1812">
                  <c:v>28.4</c:v>
                </c:pt>
                <c:pt idx="1813">
                  <c:v>28.4</c:v>
                </c:pt>
                <c:pt idx="1814">
                  <c:v>28.4</c:v>
                </c:pt>
                <c:pt idx="1815">
                  <c:v>28.4</c:v>
                </c:pt>
                <c:pt idx="1816">
                  <c:v>28.4</c:v>
                </c:pt>
                <c:pt idx="1817">
                  <c:v>28.4</c:v>
                </c:pt>
                <c:pt idx="1818">
                  <c:v>28.4</c:v>
                </c:pt>
                <c:pt idx="1819">
                  <c:v>28.4</c:v>
                </c:pt>
                <c:pt idx="1820">
                  <c:v>28.4</c:v>
                </c:pt>
                <c:pt idx="1821">
                  <c:v>28.4</c:v>
                </c:pt>
                <c:pt idx="1822">
                  <c:v>28.4</c:v>
                </c:pt>
                <c:pt idx="1823">
                  <c:v>28.5</c:v>
                </c:pt>
                <c:pt idx="1824">
                  <c:v>28.5</c:v>
                </c:pt>
                <c:pt idx="1825">
                  <c:v>28.5</c:v>
                </c:pt>
                <c:pt idx="1826">
                  <c:v>28.5</c:v>
                </c:pt>
                <c:pt idx="1827">
                  <c:v>28.6</c:v>
                </c:pt>
                <c:pt idx="1828">
                  <c:v>28.6</c:v>
                </c:pt>
                <c:pt idx="1829">
                  <c:v>28.6</c:v>
                </c:pt>
                <c:pt idx="1830">
                  <c:v>28.7</c:v>
                </c:pt>
                <c:pt idx="1831">
                  <c:v>28.7</c:v>
                </c:pt>
                <c:pt idx="1832">
                  <c:v>28.8</c:v>
                </c:pt>
                <c:pt idx="1833">
                  <c:v>28.8</c:v>
                </c:pt>
                <c:pt idx="1834">
                  <c:v>28.8</c:v>
                </c:pt>
                <c:pt idx="1835">
                  <c:v>28.9</c:v>
                </c:pt>
                <c:pt idx="1836">
                  <c:v>28.9</c:v>
                </c:pt>
                <c:pt idx="1837">
                  <c:v>29</c:v>
                </c:pt>
                <c:pt idx="1838">
                  <c:v>29.1</c:v>
                </c:pt>
                <c:pt idx="1839">
                  <c:v>29.1</c:v>
                </c:pt>
                <c:pt idx="1840">
                  <c:v>29.2</c:v>
                </c:pt>
                <c:pt idx="1841">
                  <c:v>29.3</c:v>
                </c:pt>
                <c:pt idx="1842">
                  <c:v>29.3</c:v>
                </c:pt>
                <c:pt idx="1843">
                  <c:v>29.4</c:v>
                </c:pt>
                <c:pt idx="1844">
                  <c:v>29.5</c:v>
                </c:pt>
                <c:pt idx="1845">
                  <c:v>29.6</c:v>
                </c:pt>
                <c:pt idx="1846">
                  <c:v>29.7</c:v>
                </c:pt>
                <c:pt idx="1847">
                  <c:v>29.7</c:v>
                </c:pt>
                <c:pt idx="1848">
                  <c:v>29.8</c:v>
                </c:pt>
                <c:pt idx="1849">
                  <c:v>29.8</c:v>
                </c:pt>
                <c:pt idx="1850">
                  <c:v>29.9</c:v>
                </c:pt>
                <c:pt idx="1851">
                  <c:v>30</c:v>
                </c:pt>
                <c:pt idx="1852">
                  <c:v>30</c:v>
                </c:pt>
                <c:pt idx="1853">
                  <c:v>30.1</c:v>
                </c:pt>
                <c:pt idx="1854">
                  <c:v>30.2</c:v>
                </c:pt>
                <c:pt idx="1855">
                  <c:v>30.2</c:v>
                </c:pt>
                <c:pt idx="1856">
                  <c:v>30.3</c:v>
                </c:pt>
                <c:pt idx="1857">
                  <c:v>30.4</c:v>
                </c:pt>
                <c:pt idx="1858">
                  <c:v>30.4</c:v>
                </c:pt>
                <c:pt idx="1859">
                  <c:v>30.5</c:v>
                </c:pt>
                <c:pt idx="1860">
                  <c:v>30.5</c:v>
                </c:pt>
                <c:pt idx="1861">
                  <c:v>30.6</c:v>
                </c:pt>
                <c:pt idx="1862">
                  <c:v>30.6</c:v>
                </c:pt>
                <c:pt idx="1863">
                  <c:v>30.7</c:v>
                </c:pt>
                <c:pt idx="1864">
                  <c:v>30.7</c:v>
                </c:pt>
                <c:pt idx="1865">
                  <c:v>30.8</c:v>
                </c:pt>
                <c:pt idx="1866">
                  <c:v>30.9</c:v>
                </c:pt>
                <c:pt idx="1867">
                  <c:v>30.9</c:v>
                </c:pt>
                <c:pt idx="1868">
                  <c:v>31</c:v>
                </c:pt>
                <c:pt idx="1869">
                  <c:v>31.1</c:v>
                </c:pt>
                <c:pt idx="1870">
                  <c:v>31.1</c:v>
                </c:pt>
                <c:pt idx="1871">
                  <c:v>31.2</c:v>
                </c:pt>
                <c:pt idx="1872">
                  <c:v>31.2</c:v>
                </c:pt>
                <c:pt idx="1873">
                  <c:v>31.2</c:v>
                </c:pt>
                <c:pt idx="1874">
                  <c:v>31.3</c:v>
                </c:pt>
                <c:pt idx="1875">
                  <c:v>31.3</c:v>
                </c:pt>
                <c:pt idx="1876">
                  <c:v>31.3</c:v>
                </c:pt>
                <c:pt idx="1877">
                  <c:v>31.4</c:v>
                </c:pt>
                <c:pt idx="1878">
                  <c:v>31.4</c:v>
                </c:pt>
                <c:pt idx="1879">
                  <c:v>31.4</c:v>
                </c:pt>
                <c:pt idx="1880">
                  <c:v>31.4</c:v>
                </c:pt>
                <c:pt idx="1881">
                  <c:v>31.4</c:v>
                </c:pt>
                <c:pt idx="1882">
                  <c:v>31.5</c:v>
                </c:pt>
                <c:pt idx="1883">
                  <c:v>31.5</c:v>
                </c:pt>
                <c:pt idx="1884">
                  <c:v>31.5</c:v>
                </c:pt>
                <c:pt idx="1885">
                  <c:v>31.5</c:v>
                </c:pt>
                <c:pt idx="1886">
                  <c:v>31.5</c:v>
                </c:pt>
                <c:pt idx="1887">
                  <c:v>31.6</c:v>
                </c:pt>
                <c:pt idx="1888">
                  <c:v>31.6</c:v>
                </c:pt>
                <c:pt idx="1889">
                  <c:v>31.6</c:v>
                </c:pt>
                <c:pt idx="1890">
                  <c:v>31.6</c:v>
                </c:pt>
                <c:pt idx="1891">
                  <c:v>31.6</c:v>
                </c:pt>
                <c:pt idx="1892">
                  <c:v>31.6</c:v>
                </c:pt>
                <c:pt idx="1893">
                  <c:v>31.6</c:v>
                </c:pt>
                <c:pt idx="1894">
                  <c:v>31.6</c:v>
                </c:pt>
                <c:pt idx="1895">
                  <c:v>31.6</c:v>
                </c:pt>
                <c:pt idx="1896">
                  <c:v>31.6</c:v>
                </c:pt>
                <c:pt idx="1897">
                  <c:v>31.6</c:v>
                </c:pt>
                <c:pt idx="1898">
                  <c:v>31.6</c:v>
                </c:pt>
                <c:pt idx="1899">
                  <c:v>31.6</c:v>
                </c:pt>
                <c:pt idx="1900">
                  <c:v>31.5</c:v>
                </c:pt>
                <c:pt idx="1901">
                  <c:v>31.5</c:v>
                </c:pt>
                <c:pt idx="1902">
                  <c:v>31.5</c:v>
                </c:pt>
                <c:pt idx="1903">
                  <c:v>31.4</c:v>
                </c:pt>
                <c:pt idx="1904">
                  <c:v>31.4</c:v>
                </c:pt>
                <c:pt idx="1905">
                  <c:v>31.4</c:v>
                </c:pt>
                <c:pt idx="1906">
                  <c:v>31.3</c:v>
                </c:pt>
                <c:pt idx="1907">
                  <c:v>31.3</c:v>
                </c:pt>
                <c:pt idx="1908">
                  <c:v>31.3</c:v>
                </c:pt>
                <c:pt idx="1909">
                  <c:v>31.3</c:v>
                </c:pt>
                <c:pt idx="1910">
                  <c:v>31.2</c:v>
                </c:pt>
                <c:pt idx="1911">
                  <c:v>31.2</c:v>
                </c:pt>
                <c:pt idx="1912">
                  <c:v>31.1</c:v>
                </c:pt>
                <c:pt idx="1913">
                  <c:v>31</c:v>
                </c:pt>
                <c:pt idx="1914">
                  <c:v>31</c:v>
                </c:pt>
                <c:pt idx="1915">
                  <c:v>30.9</c:v>
                </c:pt>
                <c:pt idx="1916">
                  <c:v>30.8</c:v>
                </c:pt>
                <c:pt idx="1917">
                  <c:v>30.8</c:v>
                </c:pt>
                <c:pt idx="1918">
                  <c:v>30.7</c:v>
                </c:pt>
                <c:pt idx="1919">
                  <c:v>30.6</c:v>
                </c:pt>
                <c:pt idx="1920">
                  <c:v>30.6</c:v>
                </c:pt>
                <c:pt idx="1921">
                  <c:v>30.5</c:v>
                </c:pt>
                <c:pt idx="1922">
                  <c:v>30.4</c:v>
                </c:pt>
                <c:pt idx="1923">
                  <c:v>30.3</c:v>
                </c:pt>
                <c:pt idx="1924">
                  <c:v>30.3</c:v>
                </c:pt>
                <c:pt idx="1925">
                  <c:v>30.2</c:v>
                </c:pt>
                <c:pt idx="1926">
                  <c:v>30.2</c:v>
                </c:pt>
                <c:pt idx="1927">
                  <c:v>30.1</c:v>
                </c:pt>
                <c:pt idx="1928">
                  <c:v>30</c:v>
                </c:pt>
                <c:pt idx="1929">
                  <c:v>29.9</c:v>
                </c:pt>
                <c:pt idx="1930">
                  <c:v>29.9</c:v>
                </c:pt>
                <c:pt idx="1931">
                  <c:v>29.8</c:v>
                </c:pt>
                <c:pt idx="1932">
                  <c:v>29.8</c:v>
                </c:pt>
                <c:pt idx="1933">
                  <c:v>29.7</c:v>
                </c:pt>
                <c:pt idx="1934">
                  <c:v>29.7</c:v>
                </c:pt>
                <c:pt idx="1935">
                  <c:v>29.6</c:v>
                </c:pt>
                <c:pt idx="1936">
                  <c:v>29.5</c:v>
                </c:pt>
                <c:pt idx="1937">
                  <c:v>29.5</c:v>
                </c:pt>
                <c:pt idx="1938">
                  <c:v>29.5</c:v>
                </c:pt>
                <c:pt idx="1939">
                  <c:v>29.4</c:v>
                </c:pt>
                <c:pt idx="1940">
                  <c:v>29.3</c:v>
                </c:pt>
                <c:pt idx="1941">
                  <c:v>29.3</c:v>
                </c:pt>
                <c:pt idx="1942">
                  <c:v>29.2</c:v>
                </c:pt>
                <c:pt idx="1943">
                  <c:v>29.2</c:v>
                </c:pt>
                <c:pt idx="1944">
                  <c:v>29.1</c:v>
                </c:pt>
                <c:pt idx="1945">
                  <c:v>29</c:v>
                </c:pt>
                <c:pt idx="1946">
                  <c:v>29</c:v>
                </c:pt>
                <c:pt idx="1947">
                  <c:v>28.9</c:v>
                </c:pt>
                <c:pt idx="1948">
                  <c:v>28.9</c:v>
                </c:pt>
                <c:pt idx="1949">
                  <c:v>28.9</c:v>
                </c:pt>
                <c:pt idx="1950">
                  <c:v>28.8</c:v>
                </c:pt>
                <c:pt idx="1951">
                  <c:v>28.8</c:v>
                </c:pt>
                <c:pt idx="1952">
                  <c:v>28.7</c:v>
                </c:pt>
                <c:pt idx="1953">
                  <c:v>28.7</c:v>
                </c:pt>
                <c:pt idx="1954">
                  <c:v>28.7</c:v>
                </c:pt>
                <c:pt idx="1955">
                  <c:v>28.7</c:v>
                </c:pt>
                <c:pt idx="1956">
                  <c:v>28.6</c:v>
                </c:pt>
                <c:pt idx="1957">
                  <c:v>28.6</c:v>
                </c:pt>
                <c:pt idx="1958">
                  <c:v>28.6</c:v>
                </c:pt>
                <c:pt idx="1959">
                  <c:v>28.6</c:v>
                </c:pt>
                <c:pt idx="1960">
                  <c:v>28.6</c:v>
                </c:pt>
                <c:pt idx="1961">
                  <c:v>28.6</c:v>
                </c:pt>
                <c:pt idx="1962">
                  <c:v>28.6</c:v>
                </c:pt>
                <c:pt idx="1963">
                  <c:v>28.6</c:v>
                </c:pt>
                <c:pt idx="1964">
                  <c:v>28.5</c:v>
                </c:pt>
                <c:pt idx="1965">
                  <c:v>28.5</c:v>
                </c:pt>
                <c:pt idx="1966">
                  <c:v>28.5</c:v>
                </c:pt>
                <c:pt idx="1967">
                  <c:v>28.5</c:v>
                </c:pt>
                <c:pt idx="1968">
                  <c:v>28.5</c:v>
                </c:pt>
                <c:pt idx="1969">
                  <c:v>28.5</c:v>
                </c:pt>
                <c:pt idx="1970">
                  <c:v>28.5</c:v>
                </c:pt>
                <c:pt idx="1971">
                  <c:v>28.5</c:v>
                </c:pt>
                <c:pt idx="1972">
                  <c:v>28.5</c:v>
                </c:pt>
                <c:pt idx="1973">
                  <c:v>28.5</c:v>
                </c:pt>
                <c:pt idx="1974">
                  <c:v>28.5</c:v>
                </c:pt>
                <c:pt idx="1975">
                  <c:v>28.6</c:v>
                </c:pt>
                <c:pt idx="1976">
                  <c:v>28.6</c:v>
                </c:pt>
                <c:pt idx="1977">
                  <c:v>28.6</c:v>
                </c:pt>
                <c:pt idx="1978">
                  <c:v>28.6</c:v>
                </c:pt>
                <c:pt idx="1979">
                  <c:v>28.7</c:v>
                </c:pt>
                <c:pt idx="1980">
                  <c:v>28.7</c:v>
                </c:pt>
                <c:pt idx="1981">
                  <c:v>28.7</c:v>
                </c:pt>
                <c:pt idx="1982">
                  <c:v>28.8</c:v>
                </c:pt>
                <c:pt idx="1983">
                  <c:v>28.8</c:v>
                </c:pt>
                <c:pt idx="1984">
                  <c:v>28.9</c:v>
                </c:pt>
                <c:pt idx="1985">
                  <c:v>28.9</c:v>
                </c:pt>
                <c:pt idx="1986">
                  <c:v>28.9</c:v>
                </c:pt>
                <c:pt idx="1987">
                  <c:v>29</c:v>
                </c:pt>
                <c:pt idx="1988">
                  <c:v>29</c:v>
                </c:pt>
                <c:pt idx="1989">
                  <c:v>29.1</c:v>
                </c:pt>
                <c:pt idx="1990">
                  <c:v>29.2</c:v>
                </c:pt>
                <c:pt idx="1991">
                  <c:v>29.2</c:v>
                </c:pt>
                <c:pt idx="1992">
                  <c:v>29.3</c:v>
                </c:pt>
                <c:pt idx="1993">
                  <c:v>29.3</c:v>
                </c:pt>
                <c:pt idx="1994">
                  <c:v>29.4</c:v>
                </c:pt>
                <c:pt idx="1995">
                  <c:v>29.5</c:v>
                </c:pt>
                <c:pt idx="1996">
                  <c:v>29.6</c:v>
                </c:pt>
                <c:pt idx="1997">
                  <c:v>29.6</c:v>
                </c:pt>
                <c:pt idx="1998">
                  <c:v>29.7</c:v>
                </c:pt>
                <c:pt idx="1999">
                  <c:v>29.7</c:v>
                </c:pt>
                <c:pt idx="2000">
                  <c:v>29.8</c:v>
                </c:pt>
                <c:pt idx="2001">
                  <c:v>29.9</c:v>
                </c:pt>
                <c:pt idx="2002">
                  <c:v>29.9</c:v>
                </c:pt>
                <c:pt idx="2003">
                  <c:v>30</c:v>
                </c:pt>
                <c:pt idx="2004">
                  <c:v>30</c:v>
                </c:pt>
                <c:pt idx="2005">
                  <c:v>30.1</c:v>
                </c:pt>
                <c:pt idx="2006">
                  <c:v>30.2</c:v>
                </c:pt>
                <c:pt idx="2007">
                  <c:v>30.2</c:v>
                </c:pt>
                <c:pt idx="2008">
                  <c:v>30.3</c:v>
                </c:pt>
                <c:pt idx="2009">
                  <c:v>30.3</c:v>
                </c:pt>
                <c:pt idx="2010">
                  <c:v>30.4</c:v>
                </c:pt>
                <c:pt idx="2011">
                  <c:v>30.4</c:v>
                </c:pt>
                <c:pt idx="2012">
                  <c:v>30.4</c:v>
                </c:pt>
                <c:pt idx="2013">
                  <c:v>30.5</c:v>
                </c:pt>
                <c:pt idx="2014">
                  <c:v>30.5</c:v>
                </c:pt>
                <c:pt idx="2015">
                  <c:v>30.6</c:v>
                </c:pt>
                <c:pt idx="2016">
                  <c:v>30.6</c:v>
                </c:pt>
                <c:pt idx="2017">
                  <c:v>30.6</c:v>
                </c:pt>
                <c:pt idx="2018">
                  <c:v>30.7</c:v>
                </c:pt>
                <c:pt idx="2019">
                  <c:v>30.7</c:v>
                </c:pt>
                <c:pt idx="2020">
                  <c:v>30.7</c:v>
                </c:pt>
                <c:pt idx="2021">
                  <c:v>30.8</c:v>
                </c:pt>
                <c:pt idx="2022">
                  <c:v>30.9</c:v>
                </c:pt>
                <c:pt idx="2023">
                  <c:v>30.9</c:v>
                </c:pt>
                <c:pt idx="2024">
                  <c:v>30.9</c:v>
                </c:pt>
                <c:pt idx="2025">
                  <c:v>31</c:v>
                </c:pt>
                <c:pt idx="2026">
                  <c:v>31</c:v>
                </c:pt>
                <c:pt idx="2027">
                  <c:v>31.1</c:v>
                </c:pt>
                <c:pt idx="2028">
                  <c:v>31.1</c:v>
                </c:pt>
                <c:pt idx="2029">
                  <c:v>31.1</c:v>
                </c:pt>
                <c:pt idx="2030">
                  <c:v>31.2</c:v>
                </c:pt>
                <c:pt idx="2031">
                  <c:v>31.2</c:v>
                </c:pt>
                <c:pt idx="2032">
                  <c:v>31.2</c:v>
                </c:pt>
                <c:pt idx="2033">
                  <c:v>31.2</c:v>
                </c:pt>
                <c:pt idx="2034">
                  <c:v>31.2</c:v>
                </c:pt>
                <c:pt idx="2035">
                  <c:v>31.2</c:v>
                </c:pt>
                <c:pt idx="2036">
                  <c:v>31.2</c:v>
                </c:pt>
                <c:pt idx="2037">
                  <c:v>31.2</c:v>
                </c:pt>
                <c:pt idx="2038">
                  <c:v>31.2</c:v>
                </c:pt>
                <c:pt idx="2039">
                  <c:v>31.3</c:v>
                </c:pt>
                <c:pt idx="2040">
                  <c:v>31.2</c:v>
                </c:pt>
                <c:pt idx="2041">
                  <c:v>31.3</c:v>
                </c:pt>
                <c:pt idx="2042">
                  <c:v>31.3</c:v>
                </c:pt>
                <c:pt idx="2043">
                  <c:v>31.3</c:v>
                </c:pt>
                <c:pt idx="2044">
                  <c:v>31.2</c:v>
                </c:pt>
                <c:pt idx="2045">
                  <c:v>31.3</c:v>
                </c:pt>
                <c:pt idx="2046">
                  <c:v>31.2</c:v>
                </c:pt>
                <c:pt idx="2047">
                  <c:v>31.2</c:v>
                </c:pt>
                <c:pt idx="2048">
                  <c:v>31.2</c:v>
                </c:pt>
                <c:pt idx="2049">
                  <c:v>31.2</c:v>
                </c:pt>
                <c:pt idx="2050">
                  <c:v>31.2</c:v>
                </c:pt>
                <c:pt idx="2051">
                  <c:v>31.2</c:v>
                </c:pt>
                <c:pt idx="2052">
                  <c:v>31.2</c:v>
                </c:pt>
                <c:pt idx="2053">
                  <c:v>31.2</c:v>
                </c:pt>
                <c:pt idx="2054">
                  <c:v>31.2</c:v>
                </c:pt>
                <c:pt idx="2055">
                  <c:v>31.1</c:v>
                </c:pt>
                <c:pt idx="2056">
                  <c:v>31.1</c:v>
                </c:pt>
                <c:pt idx="2057">
                  <c:v>31.1</c:v>
                </c:pt>
                <c:pt idx="2058">
                  <c:v>31.1</c:v>
                </c:pt>
                <c:pt idx="2059">
                  <c:v>31</c:v>
                </c:pt>
                <c:pt idx="2060">
                  <c:v>31</c:v>
                </c:pt>
                <c:pt idx="2061">
                  <c:v>31</c:v>
                </c:pt>
                <c:pt idx="2062">
                  <c:v>30.9</c:v>
                </c:pt>
                <c:pt idx="2063">
                  <c:v>30.9</c:v>
                </c:pt>
                <c:pt idx="2064">
                  <c:v>30.8</c:v>
                </c:pt>
                <c:pt idx="2065">
                  <c:v>30.8</c:v>
                </c:pt>
                <c:pt idx="2066">
                  <c:v>30.7</c:v>
                </c:pt>
                <c:pt idx="2067">
                  <c:v>30.7</c:v>
                </c:pt>
                <c:pt idx="2068">
                  <c:v>30.6</c:v>
                </c:pt>
                <c:pt idx="2069">
                  <c:v>30.6</c:v>
                </c:pt>
                <c:pt idx="2070">
                  <c:v>30.6</c:v>
                </c:pt>
                <c:pt idx="2071">
                  <c:v>30.5</c:v>
                </c:pt>
                <c:pt idx="2072">
                  <c:v>30.5</c:v>
                </c:pt>
                <c:pt idx="2073">
                  <c:v>30.4</c:v>
                </c:pt>
                <c:pt idx="2074">
                  <c:v>30.4</c:v>
                </c:pt>
                <c:pt idx="2075">
                  <c:v>30.4</c:v>
                </c:pt>
                <c:pt idx="2076">
                  <c:v>30.3</c:v>
                </c:pt>
                <c:pt idx="2077">
                  <c:v>30.3</c:v>
                </c:pt>
                <c:pt idx="2078">
                  <c:v>30.2</c:v>
                </c:pt>
                <c:pt idx="2079">
                  <c:v>30.2</c:v>
                </c:pt>
                <c:pt idx="2080">
                  <c:v>30.2</c:v>
                </c:pt>
                <c:pt idx="2081">
                  <c:v>30.1</c:v>
                </c:pt>
                <c:pt idx="2082">
                  <c:v>30.1</c:v>
                </c:pt>
                <c:pt idx="2083">
                  <c:v>30</c:v>
                </c:pt>
                <c:pt idx="2084">
                  <c:v>30</c:v>
                </c:pt>
                <c:pt idx="2085">
                  <c:v>30</c:v>
                </c:pt>
                <c:pt idx="2086">
                  <c:v>29.9</c:v>
                </c:pt>
                <c:pt idx="2087">
                  <c:v>29.9</c:v>
                </c:pt>
                <c:pt idx="2088">
                  <c:v>29.9</c:v>
                </c:pt>
                <c:pt idx="2089">
                  <c:v>29.9</c:v>
                </c:pt>
                <c:pt idx="2090">
                  <c:v>29.8</c:v>
                </c:pt>
                <c:pt idx="2091">
                  <c:v>29.8</c:v>
                </c:pt>
                <c:pt idx="2092">
                  <c:v>29.8</c:v>
                </c:pt>
                <c:pt idx="2093">
                  <c:v>29.8</c:v>
                </c:pt>
                <c:pt idx="2094">
                  <c:v>29.7</c:v>
                </c:pt>
                <c:pt idx="2095">
                  <c:v>29.7</c:v>
                </c:pt>
                <c:pt idx="2096">
                  <c:v>29.7</c:v>
                </c:pt>
                <c:pt idx="2097">
                  <c:v>29.7</c:v>
                </c:pt>
                <c:pt idx="2098">
                  <c:v>29.6</c:v>
                </c:pt>
                <c:pt idx="2099">
                  <c:v>29.6</c:v>
                </c:pt>
                <c:pt idx="2100">
                  <c:v>29.6</c:v>
                </c:pt>
                <c:pt idx="2101">
                  <c:v>29.6</c:v>
                </c:pt>
                <c:pt idx="2102">
                  <c:v>29.5</c:v>
                </c:pt>
                <c:pt idx="2103">
                  <c:v>29.5</c:v>
                </c:pt>
                <c:pt idx="2104">
                  <c:v>29.5</c:v>
                </c:pt>
                <c:pt idx="2105">
                  <c:v>29.5</c:v>
                </c:pt>
                <c:pt idx="2106">
                  <c:v>29.4</c:v>
                </c:pt>
                <c:pt idx="2107">
                  <c:v>29.4</c:v>
                </c:pt>
                <c:pt idx="2108">
                  <c:v>29.4</c:v>
                </c:pt>
                <c:pt idx="2109">
                  <c:v>29.4</c:v>
                </c:pt>
                <c:pt idx="2110">
                  <c:v>29.4</c:v>
                </c:pt>
                <c:pt idx="2111">
                  <c:v>29.4</c:v>
                </c:pt>
                <c:pt idx="2112">
                  <c:v>29.3</c:v>
                </c:pt>
                <c:pt idx="2113">
                  <c:v>29.3</c:v>
                </c:pt>
                <c:pt idx="2114">
                  <c:v>29.3</c:v>
                </c:pt>
                <c:pt idx="2115">
                  <c:v>29.3</c:v>
                </c:pt>
                <c:pt idx="2116">
                  <c:v>29.3</c:v>
                </c:pt>
                <c:pt idx="2117">
                  <c:v>29.2</c:v>
                </c:pt>
                <c:pt idx="2118">
                  <c:v>29.2</c:v>
                </c:pt>
                <c:pt idx="2119">
                  <c:v>29.2</c:v>
                </c:pt>
                <c:pt idx="2120">
                  <c:v>29.2</c:v>
                </c:pt>
                <c:pt idx="2121">
                  <c:v>29.1</c:v>
                </c:pt>
                <c:pt idx="2122">
                  <c:v>29.1</c:v>
                </c:pt>
                <c:pt idx="2123">
                  <c:v>29.1</c:v>
                </c:pt>
                <c:pt idx="2124">
                  <c:v>29.1</c:v>
                </c:pt>
                <c:pt idx="2125">
                  <c:v>29</c:v>
                </c:pt>
                <c:pt idx="2126">
                  <c:v>29</c:v>
                </c:pt>
                <c:pt idx="2127">
                  <c:v>28.9</c:v>
                </c:pt>
                <c:pt idx="2128">
                  <c:v>28.9</c:v>
                </c:pt>
                <c:pt idx="2129">
                  <c:v>28.9</c:v>
                </c:pt>
                <c:pt idx="2130">
                  <c:v>28.9</c:v>
                </c:pt>
                <c:pt idx="2131">
                  <c:v>28.9</c:v>
                </c:pt>
                <c:pt idx="2132">
                  <c:v>28.8</c:v>
                </c:pt>
                <c:pt idx="2133">
                  <c:v>28.8</c:v>
                </c:pt>
                <c:pt idx="2134">
                  <c:v>28.8</c:v>
                </c:pt>
                <c:pt idx="2135">
                  <c:v>28.8</c:v>
                </c:pt>
                <c:pt idx="2136">
                  <c:v>28.8</c:v>
                </c:pt>
                <c:pt idx="2137">
                  <c:v>28.8</c:v>
                </c:pt>
                <c:pt idx="2138">
                  <c:v>28.8</c:v>
                </c:pt>
                <c:pt idx="2139">
                  <c:v>28.8</c:v>
                </c:pt>
                <c:pt idx="2140">
                  <c:v>28.8</c:v>
                </c:pt>
                <c:pt idx="2141">
                  <c:v>28.8</c:v>
                </c:pt>
                <c:pt idx="2142">
                  <c:v>28.8</c:v>
                </c:pt>
                <c:pt idx="2143">
                  <c:v>28.8</c:v>
                </c:pt>
                <c:pt idx="2144">
                  <c:v>28.8</c:v>
                </c:pt>
                <c:pt idx="2145">
                  <c:v>28.8</c:v>
                </c:pt>
                <c:pt idx="2146">
                  <c:v>28.8</c:v>
                </c:pt>
                <c:pt idx="2147">
                  <c:v>28.8</c:v>
                </c:pt>
                <c:pt idx="2148">
                  <c:v>28.8</c:v>
                </c:pt>
                <c:pt idx="2149">
                  <c:v>28.8</c:v>
                </c:pt>
                <c:pt idx="2150">
                  <c:v>28.9</c:v>
                </c:pt>
                <c:pt idx="2151">
                  <c:v>28.9</c:v>
                </c:pt>
                <c:pt idx="2152">
                  <c:v>28.9</c:v>
                </c:pt>
                <c:pt idx="2153">
                  <c:v>29</c:v>
                </c:pt>
                <c:pt idx="2154">
                  <c:v>29</c:v>
                </c:pt>
                <c:pt idx="2155">
                  <c:v>29</c:v>
                </c:pt>
                <c:pt idx="2156">
                  <c:v>29.1</c:v>
                </c:pt>
                <c:pt idx="2157">
                  <c:v>29.1</c:v>
                </c:pt>
                <c:pt idx="2158">
                  <c:v>29.2</c:v>
                </c:pt>
                <c:pt idx="2159">
                  <c:v>29.2</c:v>
                </c:pt>
                <c:pt idx="2160">
                  <c:v>29.3</c:v>
                </c:pt>
                <c:pt idx="2161">
                  <c:v>29.3</c:v>
                </c:pt>
                <c:pt idx="2162">
                  <c:v>29.4</c:v>
                </c:pt>
                <c:pt idx="2163">
                  <c:v>29.4</c:v>
                </c:pt>
                <c:pt idx="2164">
                  <c:v>29.5</c:v>
                </c:pt>
                <c:pt idx="2165">
                  <c:v>29.6</c:v>
                </c:pt>
                <c:pt idx="2166">
                  <c:v>29.6</c:v>
                </c:pt>
                <c:pt idx="2167">
                  <c:v>29.6</c:v>
                </c:pt>
                <c:pt idx="2168">
                  <c:v>29.7</c:v>
                </c:pt>
                <c:pt idx="2169">
                  <c:v>29.7</c:v>
                </c:pt>
                <c:pt idx="2170">
                  <c:v>29.8</c:v>
                </c:pt>
                <c:pt idx="2171">
                  <c:v>29.8</c:v>
                </c:pt>
                <c:pt idx="2172">
                  <c:v>29.9</c:v>
                </c:pt>
                <c:pt idx="2173">
                  <c:v>29.9</c:v>
                </c:pt>
                <c:pt idx="2174">
                  <c:v>30</c:v>
                </c:pt>
                <c:pt idx="2175">
                  <c:v>30</c:v>
                </c:pt>
                <c:pt idx="2176">
                  <c:v>30</c:v>
                </c:pt>
                <c:pt idx="2177">
                  <c:v>30.1</c:v>
                </c:pt>
                <c:pt idx="2178">
                  <c:v>30.1</c:v>
                </c:pt>
                <c:pt idx="2179">
                  <c:v>30.2</c:v>
                </c:pt>
                <c:pt idx="2180">
                  <c:v>30.2</c:v>
                </c:pt>
                <c:pt idx="2181">
                  <c:v>30.2</c:v>
                </c:pt>
                <c:pt idx="2182">
                  <c:v>30.3</c:v>
                </c:pt>
                <c:pt idx="2183">
                  <c:v>30.3</c:v>
                </c:pt>
                <c:pt idx="2184">
                  <c:v>30.3</c:v>
                </c:pt>
                <c:pt idx="2185">
                  <c:v>30.4</c:v>
                </c:pt>
                <c:pt idx="2186">
                  <c:v>30.4</c:v>
                </c:pt>
                <c:pt idx="2187">
                  <c:v>30.4</c:v>
                </c:pt>
                <c:pt idx="2188">
                  <c:v>30.5</c:v>
                </c:pt>
                <c:pt idx="2189">
                  <c:v>30.5</c:v>
                </c:pt>
                <c:pt idx="2190">
                  <c:v>30.5</c:v>
                </c:pt>
                <c:pt idx="2191">
                  <c:v>30.5</c:v>
                </c:pt>
                <c:pt idx="2192">
                  <c:v>30.6</c:v>
                </c:pt>
                <c:pt idx="2193">
                  <c:v>30.6</c:v>
                </c:pt>
                <c:pt idx="2194">
                  <c:v>30.6</c:v>
                </c:pt>
                <c:pt idx="2195">
                  <c:v>30.7</c:v>
                </c:pt>
                <c:pt idx="2196">
                  <c:v>30.7</c:v>
                </c:pt>
                <c:pt idx="2197">
                  <c:v>30.8</c:v>
                </c:pt>
                <c:pt idx="2198">
                  <c:v>30.8</c:v>
                </c:pt>
                <c:pt idx="2199">
                  <c:v>30.8</c:v>
                </c:pt>
                <c:pt idx="2200">
                  <c:v>30.9</c:v>
                </c:pt>
                <c:pt idx="2201">
                  <c:v>30.9</c:v>
                </c:pt>
                <c:pt idx="2202">
                  <c:v>31</c:v>
                </c:pt>
                <c:pt idx="2203">
                  <c:v>31</c:v>
                </c:pt>
                <c:pt idx="2204">
                  <c:v>31</c:v>
                </c:pt>
                <c:pt idx="2205">
                  <c:v>31.1</c:v>
                </c:pt>
                <c:pt idx="2206">
                  <c:v>31.1</c:v>
                </c:pt>
                <c:pt idx="2207">
                  <c:v>31.1</c:v>
                </c:pt>
                <c:pt idx="2208">
                  <c:v>31.2</c:v>
                </c:pt>
                <c:pt idx="2209">
                  <c:v>31.2</c:v>
                </c:pt>
                <c:pt idx="2210">
                  <c:v>31.2</c:v>
                </c:pt>
                <c:pt idx="2211">
                  <c:v>31.2</c:v>
                </c:pt>
                <c:pt idx="2212">
                  <c:v>31.2</c:v>
                </c:pt>
                <c:pt idx="2213">
                  <c:v>31.3</c:v>
                </c:pt>
                <c:pt idx="2214">
                  <c:v>31.3</c:v>
                </c:pt>
                <c:pt idx="2215">
                  <c:v>31.3</c:v>
                </c:pt>
                <c:pt idx="2216">
                  <c:v>31.3</c:v>
                </c:pt>
                <c:pt idx="2217">
                  <c:v>31.3</c:v>
                </c:pt>
                <c:pt idx="2218">
                  <c:v>31.3</c:v>
                </c:pt>
                <c:pt idx="2219">
                  <c:v>31.3</c:v>
                </c:pt>
                <c:pt idx="2220">
                  <c:v>31.3</c:v>
                </c:pt>
                <c:pt idx="2221">
                  <c:v>31.3</c:v>
                </c:pt>
                <c:pt idx="2222">
                  <c:v>31.4</c:v>
                </c:pt>
                <c:pt idx="2223">
                  <c:v>31.3</c:v>
                </c:pt>
                <c:pt idx="2224">
                  <c:v>31.3</c:v>
                </c:pt>
                <c:pt idx="2225">
                  <c:v>31.4</c:v>
                </c:pt>
                <c:pt idx="2226">
                  <c:v>31.3</c:v>
                </c:pt>
                <c:pt idx="2227">
                  <c:v>31.3</c:v>
                </c:pt>
                <c:pt idx="2228">
                  <c:v>31.3</c:v>
                </c:pt>
                <c:pt idx="2229">
                  <c:v>31.3</c:v>
                </c:pt>
                <c:pt idx="2230">
                  <c:v>31.3</c:v>
                </c:pt>
                <c:pt idx="2231">
                  <c:v>31.3</c:v>
                </c:pt>
                <c:pt idx="2232">
                  <c:v>31.2</c:v>
                </c:pt>
                <c:pt idx="2233">
                  <c:v>31.2</c:v>
                </c:pt>
                <c:pt idx="2234">
                  <c:v>31.2</c:v>
                </c:pt>
                <c:pt idx="2235">
                  <c:v>31.2</c:v>
                </c:pt>
                <c:pt idx="2236">
                  <c:v>31.1</c:v>
                </c:pt>
                <c:pt idx="2237">
                  <c:v>31.1</c:v>
                </c:pt>
                <c:pt idx="2238">
                  <c:v>31</c:v>
                </c:pt>
                <c:pt idx="2239">
                  <c:v>31</c:v>
                </c:pt>
                <c:pt idx="2240">
                  <c:v>30.9</c:v>
                </c:pt>
                <c:pt idx="2241">
                  <c:v>30.8</c:v>
                </c:pt>
                <c:pt idx="2242">
                  <c:v>30.8</c:v>
                </c:pt>
                <c:pt idx="2243">
                  <c:v>30.7</c:v>
                </c:pt>
                <c:pt idx="2244">
                  <c:v>30.7</c:v>
                </c:pt>
                <c:pt idx="2245">
                  <c:v>30.6</c:v>
                </c:pt>
                <c:pt idx="2246">
                  <c:v>30.5</c:v>
                </c:pt>
                <c:pt idx="2247">
                  <c:v>30.5</c:v>
                </c:pt>
                <c:pt idx="2248">
                  <c:v>30.4</c:v>
                </c:pt>
                <c:pt idx="2249">
                  <c:v>30.4</c:v>
                </c:pt>
                <c:pt idx="2250">
                  <c:v>30.3</c:v>
                </c:pt>
                <c:pt idx="2251">
                  <c:v>30.3</c:v>
                </c:pt>
                <c:pt idx="2252">
                  <c:v>30.2</c:v>
                </c:pt>
                <c:pt idx="2253">
                  <c:v>30.2</c:v>
                </c:pt>
                <c:pt idx="2254">
                  <c:v>30.1</c:v>
                </c:pt>
                <c:pt idx="2255">
                  <c:v>30</c:v>
                </c:pt>
                <c:pt idx="2256">
                  <c:v>30</c:v>
                </c:pt>
                <c:pt idx="2257">
                  <c:v>30</c:v>
                </c:pt>
                <c:pt idx="2258">
                  <c:v>29.9</c:v>
                </c:pt>
                <c:pt idx="2259">
                  <c:v>29.9</c:v>
                </c:pt>
                <c:pt idx="2260">
                  <c:v>29.8</c:v>
                </c:pt>
                <c:pt idx="2261">
                  <c:v>29.8</c:v>
                </c:pt>
                <c:pt idx="2262">
                  <c:v>29.7</c:v>
                </c:pt>
                <c:pt idx="2263">
                  <c:v>29.7</c:v>
                </c:pt>
                <c:pt idx="2264">
                  <c:v>29.7</c:v>
                </c:pt>
                <c:pt idx="2265">
                  <c:v>29.6</c:v>
                </c:pt>
                <c:pt idx="2266">
                  <c:v>29.5</c:v>
                </c:pt>
                <c:pt idx="2267">
                  <c:v>29.5</c:v>
                </c:pt>
                <c:pt idx="2268">
                  <c:v>29.4</c:v>
                </c:pt>
                <c:pt idx="2269">
                  <c:v>29.4</c:v>
                </c:pt>
                <c:pt idx="2270">
                  <c:v>29.4</c:v>
                </c:pt>
                <c:pt idx="2271">
                  <c:v>29.3</c:v>
                </c:pt>
                <c:pt idx="2272">
                  <c:v>29.3</c:v>
                </c:pt>
                <c:pt idx="2273">
                  <c:v>29.3</c:v>
                </c:pt>
                <c:pt idx="2274">
                  <c:v>29.2</c:v>
                </c:pt>
                <c:pt idx="2275">
                  <c:v>29.2</c:v>
                </c:pt>
                <c:pt idx="2276">
                  <c:v>29.2</c:v>
                </c:pt>
                <c:pt idx="2277">
                  <c:v>29.1</c:v>
                </c:pt>
                <c:pt idx="2278">
                  <c:v>29</c:v>
                </c:pt>
                <c:pt idx="2279">
                  <c:v>29</c:v>
                </c:pt>
                <c:pt idx="2280">
                  <c:v>29</c:v>
                </c:pt>
                <c:pt idx="2281">
                  <c:v>28.9</c:v>
                </c:pt>
                <c:pt idx="2282">
                  <c:v>28.9</c:v>
                </c:pt>
                <c:pt idx="2283">
                  <c:v>28.9</c:v>
                </c:pt>
                <c:pt idx="2284">
                  <c:v>28.8</c:v>
                </c:pt>
                <c:pt idx="2285">
                  <c:v>28.8</c:v>
                </c:pt>
                <c:pt idx="2286">
                  <c:v>28.8</c:v>
                </c:pt>
                <c:pt idx="2287">
                  <c:v>28.7</c:v>
                </c:pt>
                <c:pt idx="2288">
                  <c:v>28.7</c:v>
                </c:pt>
                <c:pt idx="2289">
                  <c:v>28.7</c:v>
                </c:pt>
                <c:pt idx="2290">
                  <c:v>28.7</c:v>
                </c:pt>
                <c:pt idx="2291">
                  <c:v>28.7</c:v>
                </c:pt>
                <c:pt idx="2292">
                  <c:v>28.7</c:v>
                </c:pt>
                <c:pt idx="2293">
                  <c:v>28.7</c:v>
                </c:pt>
                <c:pt idx="2294">
                  <c:v>28.6</c:v>
                </c:pt>
                <c:pt idx="2295">
                  <c:v>28.6</c:v>
                </c:pt>
                <c:pt idx="2296">
                  <c:v>28.6</c:v>
                </c:pt>
                <c:pt idx="2297">
                  <c:v>28.6</c:v>
                </c:pt>
                <c:pt idx="2298">
                  <c:v>28.6</c:v>
                </c:pt>
                <c:pt idx="2299">
                  <c:v>28.6</c:v>
                </c:pt>
                <c:pt idx="2300">
                  <c:v>28.6</c:v>
                </c:pt>
                <c:pt idx="2301">
                  <c:v>28.6</c:v>
                </c:pt>
                <c:pt idx="2302">
                  <c:v>28.6</c:v>
                </c:pt>
                <c:pt idx="2303">
                  <c:v>28.6</c:v>
                </c:pt>
                <c:pt idx="2304">
                  <c:v>28.6</c:v>
                </c:pt>
                <c:pt idx="2305">
                  <c:v>28.7</c:v>
                </c:pt>
                <c:pt idx="2306">
                  <c:v>28.7</c:v>
                </c:pt>
                <c:pt idx="2307">
                  <c:v>28.7</c:v>
                </c:pt>
                <c:pt idx="2308">
                  <c:v>28.7</c:v>
                </c:pt>
                <c:pt idx="2309">
                  <c:v>28.8</c:v>
                </c:pt>
                <c:pt idx="2310">
                  <c:v>28.8</c:v>
                </c:pt>
                <c:pt idx="2311">
                  <c:v>28.8</c:v>
                </c:pt>
                <c:pt idx="2312">
                  <c:v>28.8</c:v>
                </c:pt>
                <c:pt idx="2313">
                  <c:v>28.9</c:v>
                </c:pt>
                <c:pt idx="2314">
                  <c:v>28.9</c:v>
                </c:pt>
                <c:pt idx="2315">
                  <c:v>29</c:v>
                </c:pt>
                <c:pt idx="2316">
                  <c:v>29</c:v>
                </c:pt>
                <c:pt idx="2317">
                  <c:v>29.1</c:v>
                </c:pt>
                <c:pt idx="2318">
                  <c:v>29.2</c:v>
                </c:pt>
                <c:pt idx="2319">
                  <c:v>29.2</c:v>
                </c:pt>
                <c:pt idx="2320">
                  <c:v>29.3</c:v>
                </c:pt>
                <c:pt idx="2321">
                  <c:v>29.3</c:v>
                </c:pt>
                <c:pt idx="2322">
                  <c:v>29.4</c:v>
                </c:pt>
                <c:pt idx="2323">
                  <c:v>29.4</c:v>
                </c:pt>
                <c:pt idx="2324">
                  <c:v>29.5</c:v>
                </c:pt>
                <c:pt idx="2325">
                  <c:v>29.5</c:v>
                </c:pt>
                <c:pt idx="2326">
                  <c:v>29.6</c:v>
                </c:pt>
                <c:pt idx="2327">
                  <c:v>29.6</c:v>
                </c:pt>
                <c:pt idx="2328">
                  <c:v>29.7</c:v>
                </c:pt>
                <c:pt idx="2329">
                  <c:v>29.7</c:v>
                </c:pt>
                <c:pt idx="2330">
                  <c:v>29.8</c:v>
                </c:pt>
                <c:pt idx="2331">
                  <c:v>29.9</c:v>
                </c:pt>
                <c:pt idx="2332">
                  <c:v>29.9</c:v>
                </c:pt>
                <c:pt idx="2333">
                  <c:v>29.9</c:v>
                </c:pt>
                <c:pt idx="2334">
                  <c:v>30</c:v>
                </c:pt>
                <c:pt idx="2335">
                  <c:v>30</c:v>
                </c:pt>
                <c:pt idx="2336">
                  <c:v>30.1</c:v>
                </c:pt>
                <c:pt idx="2337">
                  <c:v>30.2</c:v>
                </c:pt>
                <c:pt idx="2338">
                  <c:v>30.2</c:v>
                </c:pt>
                <c:pt idx="2339">
                  <c:v>30.3</c:v>
                </c:pt>
                <c:pt idx="2340">
                  <c:v>30.3</c:v>
                </c:pt>
                <c:pt idx="2341">
                  <c:v>30.4</c:v>
                </c:pt>
                <c:pt idx="2342">
                  <c:v>30.4</c:v>
                </c:pt>
                <c:pt idx="2343">
                  <c:v>30.4</c:v>
                </c:pt>
                <c:pt idx="2344">
                  <c:v>30.5</c:v>
                </c:pt>
                <c:pt idx="2345">
                  <c:v>30.5</c:v>
                </c:pt>
                <c:pt idx="2346">
                  <c:v>30.5</c:v>
                </c:pt>
                <c:pt idx="2347">
                  <c:v>30.6</c:v>
                </c:pt>
                <c:pt idx="2348">
                  <c:v>30.6</c:v>
                </c:pt>
                <c:pt idx="2349">
                  <c:v>30.7</c:v>
                </c:pt>
                <c:pt idx="2350">
                  <c:v>30.7</c:v>
                </c:pt>
                <c:pt idx="2351">
                  <c:v>30.7</c:v>
                </c:pt>
                <c:pt idx="2352">
                  <c:v>30.8</c:v>
                </c:pt>
                <c:pt idx="2353">
                  <c:v>30.8</c:v>
                </c:pt>
                <c:pt idx="2354">
                  <c:v>30.9</c:v>
                </c:pt>
                <c:pt idx="2355">
                  <c:v>30.9</c:v>
                </c:pt>
                <c:pt idx="2356">
                  <c:v>30.9</c:v>
                </c:pt>
                <c:pt idx="2357">
                  <c:v>31</c:v>
                </c:pt>
                <c:pt idx="2358">
                  <c:v>31</c:v>
                </c:pt>
                <c:pt idx="2359">
                  <c:v>31</c:v>
                </c:pt>
                <c:pt idx="2360">
                  <c:v>31.1</c:v>
                </c:pt>
                <c:pt idx="2361">
                  <c:v>31.1</c:v>
                </c:pt>
                <c:pt idx="2362">
                  <c:v>31.2</c:v>
                </c:pt>
                <c:pt idx="2363">
                  <c:v>31.2</c:v>
                </c:pt>
                <c:pt idx="2364">
                  <c:v>31.2</c:v>
                </c:pt>
                <c:pt idx="2365">
                  <c:v>31.2</c:v>
                </c:pt>
                <c:pt idx="2366">
                  <c:v>31.2</c:v>
                </c:pt>
                <c:pt idx="2367">
                  <c:v>31.3</c:v>
                </c:pt>
                <c:pt idx="2368">
                  <c:v>31.3</c:v>
                </c:pt>
                <c:pt idx="2369">
                  <c:v>31.3</c:v>
                </c:pt>
                <c:pt idx="2370">
                  <c:v>31.3</c:v>
                </c:pt>
                <c:pt idx="2371">
                  <c:v>31.3</c:v>
                </c:pt>
                <c:pt idx="2372">
                  <c:v>31.3</c:v>
                </c:pt>
                <c:pt idx="2373">
                  <c:v>31.3</c:v>
                </c:pt>
                <c:pt idx="2374">
                  <c:v>31.3</c:v>
                </c:pt>
                <c:pt idx="2375">
                  <c:v>31.3</c:v>
                </c:pt>
                <c:pt idx="2376">
                  <c:v>31.3</c:v>
                </c:pt>
                <c:pt idx="2377">
                  <c:v>31.3</c:v>
                </c:pt>
                <c:pt idx="2378">
                  <c:v>31.3</c:v>
                </c:pt>
                <c:pt idx="2379">
                  <c:v>31.3</c:v>
                </c:pt>
                <c:pt idx="2380">
                  <c:v>31.3</c:v>
                </c:pt>
                <c:pt idx="2381">
                  <c:v>31.3</c:v>
                </c:pt>
                <c:pt idx="2382">
                  <c:v>31.3</c:v>
                </c:pt>
                <c:pt idx="2383">
                  <c:v>31.3</c:v>
                </c:pt>
                <c:pt idx="2384">
                  <c:v>31.3</c:v>
                </c:pt>
                <c:pt idx="2385">
                  <c:v>31.3</c:v>
                </c:pt>
                <c:pt idx="2386">
                  <c:v>31.3</c:v>
                </c:pt>
                <c:pt idx="2387">
                  <c:v>31.2</c:v>
                </c:pt>
                <c:pt idx="2388">
                  <c:v>31.2</c:v>
                </c:pt>
                <c:pt idx="2389">
                  <c:v>31.2</c:v>
                </c:pt>
                <c:pt idx="2390">
                  <c:v>31.2</c:v>
                </c:pt>
                <c:pt idx="2391">
                  <c:v>31.2</c:v>
                </c:pt>
                <c:pt idx="2392">
                  <c:v>31.1</c:v>
                </c:pt>
                <c:pt idx="2393">
                  <c:v>31.1</c:v>
                </c:pt>
                <c:pt idx="2394">
                  <c:v>31</c:v>
                </c:pt>
                <c:pt idx="2395">
                  <c:v>31</c:v>
                </c:pt>
                <c:pt idx="2396">
                  <c:v>30.9</c:v>
                </c:pt>
                <c:pt idx="2397">
                  <c:v>30.9</c:v>
                </c:pt>
                <c:pt idx="2398">
                  <c:v>30.8</c:v>
                </c:pt>
                <c:pt idx="2399">
                  <c:v>30.7</c:v>
                </c:pt>
                <c:pt idx="2400">
                  <c:v>30.7</c:v>
                </c:pt>
                <c:pt idx="2401">
                  <c:v>30.6</c:v>
                </c:pt>
                <c:pt idx="2402">
                  <c:v>30.5</c:v>
                </c:pt>
                <c:pt idx="2403">
                  <c:v>30.5</c:v>
                </c:pt>
                <c:pt idx="2404">
                  <c:v>30.5</c:v>
                </c:pt>
                <c:pt idx="2405">
                  <c:v>30.4</c:v>
                </c:pt>
                <c:pt idx="2406">
                  <c:v>30.3</c:v>
                </c:pt>
                <c:pt idx="2407">
                  <c:v>30.3</c:v>
                </c:pt>
                <c:pt idx="2408">
                  <c:v>30.2</c:v>
                </c:pt>
                <c:pt idx="2409">
                  <c:v>30.2</c:v>
                </c:pt>
                <c:pt idx="2410">
                  <c:v>30.1</c:v>
                </c:pt>
                <c:pt idx="2411">
                  <c:v>30.1</c:v>
                </c:pt>
                <c:pt idx="2412">
                  <c:v>30</c:v>
                </c:pt>
                <c:pt idx="2413">
                  <c:v>30</c:v>
                </c:pt>
                <c:pt idx="2414">
                  <c:v>29.9</c:v>
                </c:pt>
                <c:pt idx="2415">
                  <c:v>29.9</c:v>
                </c:pt>
                <c:pt idx="2416">
                  <c:v>29.8</c:v>
                </c:pt>
                <c:pt idx="2417">
                  <c:v>29.8</c:v>
                </c:pt>
                <c:pt idx="2418">
                  <c:v>29.7</c:v>
                </c:pt>
                <c:pt idx="2419">
                  <c:v>29.7</c:v>
                </c:pt>
                <c:pt idx="2420">
                  <c:v>29.6</c:v>
                </c:pt>
                <c:pt idx="2421">
                  <c:v>29.6</c:v>
                </c:pt>
                <c:pt idx="2422">
                  <c:v>29.5</c:v>
                </c:pt>
                <c:pt idx="2423">
                  <c:v>29.5</c:v>
                </c:pt>
                <c:pt idx="2424">
                  <c:v>29.5</c:v>
                </c:pt>
                <c:pt idx="2425">
                  <c:v>29.4</c:v>
                </c:pt>
                <c:pt idx="2426">
                  <c:v>29.4</c:v>
                </c:pt>
                <c:pt idx="2427">
                  <c:v>29.4</c:v>
                </c:pt>
                <c:pt idx="2428">
                  <c:v>29.3</c:v>
                </c:pt>
                <c:pt idx="2429">
                  <c:v>29.3</c:v>
                </c:pt>
                <c:pt idx="2430">
                  <c:v>29.3</c:v>
                </c:pt>
                <c:pt idx="2431">
                  <c:v>29.2</c:v>
                </c:pt>
                <c:pt idx="2432">
                  <c:v>29.2</c:v>
                </c:pt>
                <c:pt idx="2433">
                  <c:v>29.1</c:v>
                </c:pt>
                <c:pt idx="2434">
                  <c:v>29.1</c:v>
                </c:pt>
                <c:pt idx="2435">
                  <c:v>29.1</c:v>
                </c:pt>
                <c:pt idx="2436">
                  <c:v>29</c:v>
                </c:pt>
                <c:pt idx="2437">
                  <c:v>29</c:v>
                </c:pt>
                <c:pt idx="2438">
                  <c:v>29</c:v>
                </c:pt>
                <c:pt idx="2439">
                  <c:v>28.9</c:v>
                </c:pt>
                <c:pt idx="2440">
                  <c:v>28.9</c:v>
                </c:pt>
                <c:pt idx="2441">
                  <c:v>28.9</c:v>
                </c:pt>
                <c:pt idx="2442">
                  <c:v>28.8</c:v>
                </c:pt>
                <c:pt idx="2443">
                  <c:v>28.8</c:v>
                </c:pt>
                <c:pt idx="2444">
                  <c:v>28.8</c:v>
                </c:pt>
                <c:pt idx="2445">
                  <c:v>28.8</c:v>
                </c:pt>
                <c:pt idx="2446">
                  <c:v>28.8</c:v>
                </c:pt>
                <c:pt idx="2447">
                  <c:v>28.8</c:v>
                </c:pt>
                <c:pt idx="2448">
                  <c:v>28.8</c:v>
                </c:pt>
                <c:pt idx="2449">
                  <c:v>28.8</c:v>
                </c:pt>
                <c:pt idx="2450">
                  <c:v>28.8</c:v>
                </c:pt>
                <c:pt idx="2451">
                  <c:v>28.8</c:v>
                </c:pt>
                <c:pt idx="2452">
                  <c:v>28.8</c:v>
                </c:pt>
                <c:pt idx="2453">
                  <c:v>28.8</c:v>
                </c:pt>
                <c:pt idx="2454">
                  <c:v>28.8</c:v>
                </c:pt>
                <c:pt idx="2455">
                  <c:v>28.8</c:v>
                </c:pt>
                <c:pt idx="2456">
                  <c:v>28.8</c:v>
                </c:pt>
                <c:pt idx="2457">
                  <c:v>28.8</c:v>
                </c:pt>
                <c:pt idx="2458">
                  <c:v>28.8</c:v>
                </c:pt>
                <c:pt idx="2459">
                  <c:v>28.8</c:v>
                </c:pt>
                <c:pt idx="2460">
                  <c:v>28.8</c:v>
                </c:pt>
                <c:pt idx="2461">
                  <c:v>28.8</c:v>
                </c:pt>
                <c:pt idx="2462">
                  <c:v>28.9</c:v>
                </c:pt>
                <c:pt idx="2463">
                  <c:v>28.9</c:v>
                </c:pt>
                <c:pt idx="2464">
                  <c:v>28.9</c:v>
                </c:pt>
                <c:pt idx="2465">
                  <c:v>28.9</c:v>
                </c:pt>
                <c:pt idx="2466">
                  <c:v>28.9</c:v>
                </c:pt>
                <c:pt idx="2467">
                  <c:v>28.9</c:v>
                </c:pt>
                <c:pt idx="2468">
                  <c:v>29</c:v>
                </c:pt>
                <c:pt idx="2469">
                  <c:v>29</c:v>
                </c:pt>
                <c:pt idx="2470">
                  <c:v>29</c:v>
                </c:pt>
                <c:pt idx="2471">
                  <c:v>29.1</c:v>
                </c:pt>
                <c:pt idx="2472">
                  <c:v>29.1</c:v>
                </c:pt>
                <c:pt idx="2473">
                  <c:v>29.2</c:v>
                </c:pt>
                <c:pt idx="2474">
                  <c:v>29.2</c:v>
                </c:pt>
                <c:pt idx="2475">
                  <c:v>29.3</c:v>
                </c:pt>
                <c:pt idx="2476">
                  <c:v>29.3</c:v>
                </c:pt>
                <c:pt idx="2477">
                  <c:v>29.4</c:v>
                </c:pt>
                <c:pt idx="2478">
                  <c:v>29.4</c:v>
                </c:pt>
                <c:pt idx="2479">
                  <c:v>29.5</c:v>
                </c:pt>
                <c:pt idx="2480">
                  <c:v>29.5</c:v>
                </c:pt>
                <c:pt idx="2481">
                  <c:v>29.5</c:v>
                </c:pt>
                <c:pt idx="2482">
                  <c:v>29.6</c:v>
                </c:pt>
                <c:pt idx="2483">
                  <c:v>29.6</c:v>
                </c:pt>
                <c:pt idx="2484">
                  <c:v>29.7</c:v>
                </c:pt>
                <c:pt idx="2485">
                  <c:v>29.7</c:v>
                </c:pt>
                <c:pt idx="2486">
                  <c:v>29.7</c:v>
                </c:pt>
                <c:pt idx="2487">
                  <c:v>29.8</c:v>
                </c:pt>
                <c:pt idx="2488">
                  <c:v>29.8</c:v>
                </c:pt>
                <c:pt idx="2489">
                  <c:v>29.8</c:v>
                </c:pt>
                <c:pt idx="2490">
                  <c:v>29.9</c:v>
                </c:pt>
                <c:pt idx="2491">
                  <c:v>29.9</c:v>
                </c:pt>
                <c:pt idx="2492">
                  <c:v>29.9</c:v>
                </c:pt>
                <c:pt idx="2493">
                  <c:v>29.9</c:v>
                </c:pt>
                <c:pt idx="2494">
                  <c:v>30</c:v>
                </c:pt>
                <c:pt idx="2495">
                  <c:v>30</c:v>
                </c:pt>
                <c:pt idx="2496">
                  <c:v>30</c:v>
                </c:pt>
                <c:pt idx="2497">
                  <c:v>30</c:v>
                </c:pt>
                <c:pt idx="2498">
                  <c:v>30.1</c:v>
                </c:pt>
                <c:pt idx="2499">
                  <c:v>30.2</c:v>
                </c:pt>
                <c:pt idx="2500">
                  <c:v>30.2</c:v>
                </c:pt>
                <c:pt idx="2501">
                  <c:v>30.2</c:v>
                </c:pt>
                <c:pt idx="2502">
                  <c:v>30.2</c:v>
                </c:pt>
                <c:pt idx="2503">
                  <c:v>30.2</c:v>
                </c:pt>
                <c:pt idx="2504">
                  <c:v>30.3</c:v>
                </c:pt>
                <c:pt idx="2505">
                  <c:v>30.3</c:v>
                </c:pt>
                <c:pt idx="2506">
                  <c:v>30.3</c:v>
                </c:pt>
                <c:pt idx="2507">
                  <c:v>30.3</c:v>
                </c:pt>
                <c:pt idx="2508">
                  <c:v>30.3</c:v>
                </c:pt>
                <c:pt idx="2509">
                  <c:v>30.4</c:v>
                </c:pt>
                <c:pt idx="2510">
                  <c:v>30.4</c:v>
                </c:pt>
                <c:pt idx="2511">
                  <c:v>30.4</c:v>
                </c:pt>
                <c:pt idx="2512">
                  <c:v>30.4</c:v>
                </c:pt>
                <c:pt idx="2513">
                  <c:v>30.4</c:v>
                </c:pt>
                <c:pt idx="2514">
                  <c:v>30.4</c:v>
                </c:pt>
                <c:pt idx="2515">
                  <c:v>30.4</c:v>
                </c:pt>
                <c:pt idx="2516">
                  <c:v>30.5</c:v>
                </c:pt>
                <c:pt idx="2517">
                  <c:v>30.5</c:v>
                </c:pt>
                <c:pt idx="2518">
                  <c:v>30.5</c:v>
                </c:pt>
                <c:pt idx="2519">
                  <c:v>30.5</c:v>
                </c:pt>
                <c:pt idx="2520">
                  <c:v>30.5</c:v>
                </c:pt>
                <c:pt idx="2521">
                  <c:v>30.6</c:v>
                </c:pt>
                <c:pt idx="2522">
                  <c:v>30.6</c:v>
                </c:pt>
                <c:pt idx="2523">
                  <c:v>30.6</c:v>
                </c:pt>
                <c:pt idx="2524">
                  <c:v>30.6</c:v>
                </c:pt>
                <c:pt idx="2525">
                  <c:v>30.6</c:v>
                </c:pt>
                <c:pt idx="2526">
                  <c:v>30.7</c:v>
                </c:pt>
                <c:pt idx="2527">
                  <c:v>30.7</c:v>
                </c:pt>
                <c:pt idx="2528">
                  <c:v>30.7</c:v>
                </c:pt>
                <c:pt idx="2529">
                  <c:v>30.7</c:v>
                </c:pt>
                <c:pt idx="2530">
                  <c:v>30.7</c:v>
                </c:pt>
                <c:pt idx="2531">
                  <c:v>30.8</c:v>
                </c:pt>
                <c:pt idx="2532">
                  <c:v>30.8</c:v>
                </c:pt>
                <c:pt idx="2533">
                  <c:v>30.8</c:v>
                </c:pt>
                <c:pt idx="2534">
                  <c:v>30.9</c:v>
                </c:pt>
                <c:pt idx="2535">
                  <c:v>30.9</c:v>
                </c:pt>
                <c:pt idx="2536">
                  <c:v>30.9</c:v>
                </c:pt>
                <c:pt idx="2537">
                  <c:v>30.9</c:v>
                </c:pt>
                <c:pt idx="2538">
                  <c:v>31</c:v>
                </c:pt>
                <c:pt idx="2539">
                  <c:v>31</c:v>
                </c:pt>
                <c:pt idx="2540">
                  <c:v>31</c:v>
                </c:pt>
                <c:pt idx="2541">
                  <c:v>31.1</c:v>
                </c:pt>
                <c:pt idx="2542">
                  <c:v>31.1</c:v>
                </c:pt>
                <c:pt idx="2543">
                  <c:v>31.2</c:v>
                </c:pt>
                <c:pt idx="2544">
                  <c:v>31.2</c:v>
                </c:pt>
                <c:pt idx="2545">
                  <c:v>31.2</c:v>
                </c:pt>
                <c:pt idx="2546">
                  <c:v>31.2</c:v>
                </c:pt>
                <c:pt idx="2547">
                  <c:v>31.2</c:v>
                </c:pt>
                <c:pt idx="2548">
                  <c:v>31.2</c:v>
                </c:pt>
                <c:pt idx="2549">
                  <c:v>31.3</c:v>
                </c:pt>
                <c:pt idx="2550">
                  <c:v>31.3</c:v>
                </c:pt>
                <c:pt idx="2551">
                  <c:v>31.3</c:v>
                </c:pt>
                <c:pt idx="2552">
                  <c:v>31.3</c:v>
                </c:pt>
                <c:pt idx="2553">
                  <c:v>31.3</c:v>
                </c:pt>
                <c:pt idx="2554">
                  <c:v>31.3</c:v>
                </c:pt>
                <c:pt idx="2555">
                  <c:v>31.3</c:v>
                </c:pt>
                <c:pt idx="2556">
                  <c:v>31.3</c:v>
                </c:pt>
                <c:pt idx="2557">
                  <c:v>31.3</c:v>
                </c:pt>
                <c:pt idx="2558">
                  <c:v>31.3</c:v>
                </c:pt>
                <c:pt idx="2559">
                  <c:v>31.3</c:v>
                </c:pt>
                <c:pt idx="2560">
                  <c:v>31.3</c:v>
                </c:pt>
                <c:pt idx="2561">
                  <c:v>31.3</c:v>
                </c:pt>
                <c:pt idx="2562">
                  <c:v>31.3</c:v>
                </c:pt>
                <c:pt idx="2563">
                  <c:v>31.2</c:v>
                </c:pt>
                <c:pt idx="2564">
                  <c:v>31.2</c:v>
                </c:pt>
                <c:pt idx="2565">
                  <c:v>31.2</c:v>
                </c:pt>
                <c:pt idx="2566">
                  <c:v>31.2</c:v>
                </c:pt>
                <c:pt idx="2567">
                  <c:v>31.1</c:v>
                </c:pt>
                <c:pt idx="2568">
                  <c:v>31.1</c:v>
                </c:pt>
                <c:pt idx="2569">
                  <c:v>31.1</c:v>
                </c:pt>
                <c:pt idx="2570">
                  <c:v>31</c:v>
                </c:pt>
                <c:pt idx="2571">
                  <c:v>31</c:v>
                </c:pt>
                <c:pt idx="2572">
                  <c:v>30.9</c:v>
                </c:pt>
                <c:pt idx="2573">
                  <c:v>30.9</c:v>
                </c:pt>
                <c:pt idx="2574">
                  <c:v>30.8</c:v>
                </c:pt>
                <c:pt idx="2575">
                  <c:v>30.7</c:v>
                </c:pt>
                <c:pt idx="2576">
                  <c:v>30.7</c:v>
                </c:pt>
                <c:pt idx="2577">
                  <c:v>30.6</c:v>
                </c:pt>
                <c:pt idx="2578">
                  <c:v>30.5</c:v>
                </c:pt>
                <c:pt idx="2579">
                  <c:v>30.5</c:v>
                </c:pt>
                <c:pt idx="2580">
                  <c:v>30.4</c:v>
                </c:pt>
                <c:pt idx="2581">
                  <c:v>30.4</c:v>
                </c:pt>
                <c:pt idx="2582">
                  <c:v>30.3</c:v>
                </c:pt>
                <c:pt idx="2583">
                  <c:v>30.2</c:v>
                </c:pt>
                <c:pt idx="2584">
                  <c:v>30.2</c:v>
                </c:pt>
                <c:pt idx="2585">
                  <c:v>30.2</c:v>
                </c:pt>
                <c:pt idx="2586">
                  <c:v>30.1</c:v>
                </c:pt>
                <c:pt idx="2587">
                  <c:v>30</c:v>
                </c:pt>
                <c:pt idx="2588">
                  <c:v>30</c:v>
                </c:pt>
                <c:pt idx="2589">
                  <c:v>29.9</c:v>
                </c:pt>
                <c:pt idx="2590">
                  <c:v>29.9</c:v>
                </c:pt>
                <c:pt idx="2591">
                  <c:v>29.8</c:v>
                </c:pt>
                <c:pt idx="2592">
                  <c:v>29.8</c:v>
                </c:pt>
                <c:pt idx="2593">
                  <c:v>29.8</c:v>
                </c:pt>
                <c:pt idx="2594">
                  <c:v>29.7</c:v>
                </c:pt>
                <c:pt idx="2595">
                  <c:v>29.7</c:v>
                </c:pt>
                <c:pt idx="2596">
                  <c:v>29.6</c:v>
                </c:pt>
                <c:pt idx="2597">
                  <c:v>29.6</c:v>
                </c:pt>
                <c:pt idx="2598">
                  <c:v>29.5</c:v>
                </c:pt>
                <c:pt idx="2599">
                  <c:v>29.5</c:v>
                </c:pt>
                <c:pt idx="2600">
                  <c:v>29.4</c:v>
                </c:pt>
                <c:pt idx="2601">
                  <c:v>29.4</c:v>
                </c:pt>
                <c:pt idx="2602">
                  <c:v>29.3</c:v>
                </c:pt>
                <c:pt idx="2603">
                  <c:v>29.3</c:v>
                </c:pt>
                <c:pt idx="2604">
                  <c:v>29.2</c:v>
                </c:pt>
                <c:pt idx="2605">
                  <c:v>29.2</c:v>
                </c:pt>
                <c:pt idx="2606">
                  <c:v>29.2</c:v>
                </c:pt>
                <c:pt idx="2607">
                  <c:v>29.1</c:v>
                </c:pt>
                <c:pt idx="2608">
                  <c:v>29.1</c:v>
                </c:pt>
                <c:pt idx="2609">
                  <c:v>29</c:v>
                </c:pt>
                <c:pt idx="2610">
                  <c:v>29</c:v>
                </c:pt>
                <c:pt idx="2611">
                  <c:v>29</c:v>
                </c:pt>
                <c:pt idx="2612">
                  <c:v>28.9</c:v>
                </c:pt>
                <c:pt idx="2613">
                  <c:v>28.9</c:v>
                </c:pt>
                <c:pt idx="2614">
                  <c:v>28.9</c:v>
                </c:pt>
                <c:pt idx="2615">
                  <c:v>28.8</c:v>
                </c:pt>
                <c:pt idx="2616">
                  <c:v>28.8</c:v>
                </c:pt>
                <c:pt idx="2617">
                  <c:v>28.8</c:v>
                </c:pt>
                <c:pt idx="2618">
                  <c:v>28.7</c:v>
                </c:pt>
                <c:pt idx="2619">
                  <c:v>28.7</c:v>
                </c:pt>
                <c:pt idx="2620">
                  <c:v>28.7</c:v>
                </c:pt>
                <c:pt idx="2621">
                  <c:v>28.6</c:v>
                </c:pt>
                <c:pt idx="2622">
                  <c:v>28.6</c:v>
                </c:pt>
                <c:pt idx="2623">
                  <c:v>28.6</c:v>
                </c:pt>
                <c:pt idx="2624">
                  <c:v>28.6</c:v>
                </c:pt>
                <c:pt idx="2625">
                  <c:v>28.6</c:v>
                </c:pt>
                <c:pt idx="2626">
                  <c:v>28.5</c:v>
                </c:pt>
                <c:pt idx="2627">
                  <c:v>28.5</c:v>
                </c:pt>
                <c:pt idx="2628">
                  <c:v>28.5</c:v>
                </c:pt>
                <c:pt idx="2629">
                  <c:v>28.5</c:v>
                </c:pt>
                <c:pt idx="2630">
                  <c:v>28.5</c:v>
                </c:pt>
                <c:pt idx="2631">
                  <c:v>28.5</c:v>
                </c:pt>
                <c:pt idx="2632">
                  <c:v>28.5</c:v>
                </c:pt>
                <c:pt idx="2633">
                  <c:v>28.5</c:v>
                </c:pt>
                <c:pt idx="2634">
                  <c:v>28.5</c:v>
                </c:pt>
                <c:pt idx="2635">
                  <c:v>28.5</c:v>
                </c:pt>
                <c:pt idx="2636">
                  <c:v>28.6</c:v>
                </c:pt>
                <c:pt idx="2637">
                  <c:v>28.6</c:v>
                </c:pt>
                <c:pt idx="2638">
                  <c:v>28.6</c:v>
                </c:pt>
                <c:pt idx="2639">
                  <c:v>28.6</c:v>
                </c:pt>
                <c:pt idx="2640">
                  <c:v>28.6</c:v>
                </c:pt>
                <c:pt idx="2641">
                  <c:v>28.7</c:v>
                </c:pt>
                <c:pt idx="2642">
                  <c:v>28.7</c:v>
                </c:pt>
                <c:pt idx="2643">
                  <c:v>28.7</c:v>
                </c:pt>
                <c:pt idx="2644">
                  <c:v>28.7</c:v>
                </c:pt>
                <c:pt idx="2645">
                  <c:v>28.8</c:v>
                </c:pt>
                <c:pt idx="2646">
                  <c:v>28.8</c:v>
                </c:pt>
                <c:pt idx="2647">
                  <c:v>28.9</c:v>
                </c:pt>
                <c:pt idx="2648">
                  <c:v>28.9</c:v>
                </c:pt>
                <c:pt idx="2649">
                  <c:v>28.9</c:v>
                </c:pt>
                <c:pt idx="2650">
                  <c:v>29</c:v>
                </c:pt>
                <c:pt idx="2651">
                  <c:v>29.1</c:v>
                </c:pt>
                <c:pt idx="2652">
                  <c:v>29.1</c:v>
                </c:pt>
                <c:pt idx="2653">
                  <c:v>29.2</c:v>
                </c:pt>
                <c:pt idx="2654">
                  <c:v>29.3</c:v>
                </c:pt>
                <c:pt idx="2655">
                  <c:v>29.3</c:v>
                </c:pt>
                <c:pt idx="2656">
                  <c:v>29.4</c:v>
                </c:pt>
                <c:pt idx="2657">
                  <c:v>29.5</c:v>
                </c:pt>
                <c:pt idx="2658">
                  <c:v>29.6</c:v>
                </c:pt>
                <c:pt idx="2659">
                  <c:v>29.6</c:v>
                </c:pt>
                <c:pt idx="2660">
                  <c:v>29.7</c:v>
                </c:pt>
                <c:pt idx="2661">
                  <c:v>29.8</c:v>
                </c:pt>
                <c:pt idx="2662">
                  <c:v>29.8</c:v>
                </c:pt>
                <c:pt idx="2663">
                  <c:v>29.9</c:v>
                </c:pt>
                <c:pt idx="2664">
                  <c:v>29.9</c:v>
                </c:pt>
                <c:pt idx="2665">
                  <c:v>30</c:v>
                </c:pt>
                <c:pt idx="2666">
                  <c:v>30</c:v>
                </c:pt>
                <c:pt idx="2667">
                  <c:v>30.1</c:v>
                </c:pt>
                <c:pt idx="2668">
                  <c:v>30.2</c:v>
                </c:pt>
                <c:pt idx="2669">
                  <c:v>30.2</c:v>
                </c:pt>
                <c:pt idx="2670">
                  <c:v>30.3</c:v>
                </c:pt>
                <c:pt idx="2671">
                  <c:v>30.3</c:v>
                </c:pt>
                <c:pt idx="2672">
                  <c:v>30.4</c:v>
                </c:pt>
                <c:pt idx="2673">
                  <c:v>30.4</c:v>
                </c:pt>
                <c:pt idx="2674">
                  <c:v>30.5</c:v>
                </c:pt>
                <c:pt idx="2675">
                  <c:v>30.5</c:v>
                </c:pt>
                <c:pt idx="2676">
                  <c:v>30.6</c:v>
                </c:pt>
                <c:pt idx="2677">
                  <c:v>30.6</c:v>
                </c:pt>
                <c:pt idx="2678">
                  <c:v>30.7</c:v>
                </c:pt>
                <c:pt idx="2679">
                  <c:v>30.7</c:v>
                </c:pt>
                <c:pt idx="2680">
                  <c:v>30.8</c:v>
                </c:pt>
                <c:pt idx="2681">
                  <c:v>30.9</c:v>
                </c:pt>
                <c:pt idx="2682">
                  <c:v>30.9</c:v>
                </c:pt>
                <c:pt idx="2683">
                  <c:v>31</c:v>
                </c:pt>
                <c:pt idx="2684">
                  <c:v>31</c:v>
                </c:pt>
                <c:pt idx="2685">
                  <c:v>31</c:v>
                </c:pt>
                <c:pt idx="2686">
                  <c:v>31.1</c:v>
                </c:pt>
                <c:pt idx="2687">
                  <c:v>31.1</c:v>
                </c:pt>
                <c:pt idx="2688">
                  <c:v>31.1</c:v>
                </c:pt>
                <c:pt idx="2689">
                  <c:v>31.2</c:v>
                </c:pt>
                <c:pt idx="2690">
                  <c:v>31.2</c:v>
                </c:pt>
                <c:pt idx="2691">
                  <c:v>31.2</c:v>
                </c:pt>
                <c:pt idx="2692">
                  <c:v>31.3</c:v>
                </c:pt>
                <c:pt idx="2693">
                  <c:v>31.3</c:v>
                </c:pt>
                <c:pt idx="2694">
                  <c:v>31.3</c:v>
                </c:pt>
                <c:pt idx="2695">
                  <c:v>31.3</c:v>
                </c:pt>
                <c:pt idx="2696">
                  <c:v>31.3</c:v>
                </c:pt>
                <c:pt idx="2697">
                  <c:v>31.4</c:v>
                </c:pt>
                <c:pt idx="2698">
                  <c:v>31.4</c:v>
                </c:pt>
                <c:pt idx="2699">
                  <c:v>31.4</c:v>
                </c:pt>
                <c:pt idx="2700">
                  <c:v>31.4</c:v>
                </c:pt>
                <c:pt idx="2701">
                  <c:v>31.4</c:v>
                </c:pt>
                <c:pt idx="2702">
                  <c:v>31.4</c:v>
                </c:pt>
                <c:pt idx="2703">
                  <c:v>31.4</c:v>
                </c:pt>
                <c:pt idx="2704">
                  <c:v>31.4</c:v>
                </c:pt>
                <c:pt idx="2705">
                  <c:v>31.5</c:v>
                </c:pt>
                <c:pt idx="2706">
                  <c:v>31.5</c:v>
                </c:pt>
                <c:pt idx="2707">
                  <c:v>31.4</c:v>
                </c:pt>
                <c:pt idx="2708">
                  <c:v>31.5</c:v>
                </c:pt>
                <c:pt idx="2709">
                  <c:v>31.5</c:v>
                </c:pt>
                <c:pt idx="2710">
                  <c:v>31.4</c:v>
                </c:pt>
                <c:pt idx="2711">
                  <c:v>31.4</c:v>
                </c:pt>
                <c:pt idx="2712">
                  <c:v>31.4</c:v>
                </c:pt>
                <c:pt idx="2713">
                  <c:v>31.4</c:v>
                </c:pt>
                <c:pt idx="2714">
                  <c:v>31.4</c:v>
                </c:pt>
                <c:pt idx="2715">
                  <c:v>31.4</c:v>
                </c:pt>
                <c:pt idx="2716">
                  <c:v>31.4</c:v>
                </c:pt>
                <c:pt idx="2717">
                  <c:v>31.3</c:v>
                </c:pt>
                <c:pt idx="2718">
                  <c:v>31.3</c:v>
                </c:pt>
                <c:pt idx="2719">
                  <c:v>31.3</c:v>
                </c:pt>
                <c:pt idx="2720">
                  <c:v>31.3</c:v>
                </c:pt>
                <c:pt idx="2721">
                  <c:v>31.2</c:v>
                </c:pt>
                <c:pt idx="2722">
                  <c:v>31.2</c:v>
                </c:pt>
                <c:pt idx="2723">
                  <c:v>31.1</c:v>
                </c:pt>
                <c:pt idx="2724">
                  <c:v>31.1</c:v>
                </c:pt>
                <c:pt idx="2725">
                  <c:v>31.1</c:v>
                </c:pt>
                <c:pt idx="2726">
                  <c:v>31</c:v>
                </c:pt>
                <c:pt idx="2727">
                  <c:v>31</c:v>
                </c:pt>
                <c:pt idx="2728">
                  <c:v>30.9</c:v>
                </c:pt>
                <c:pt idx="2729">
                  <c:v>30.8</c:v>
                </c:pt>
                <c:pt idx="2730">
                  <c:v>30.8</c:v>
                </c:pt>
                <c:pt idx="2731">
                  <c:v>30.7</c:v>
                </c:pt>
                <c:pt idx="2732">
                  <c:v>30.6</c:v>
                </c:pt>
                <c:pt idx="2733">
                  <c:v>30.6</c:v>
                </c:pt>
                <c:pt idx="2734">
                  <c:v>30.5</c:v>
                </c:pt>
                <c:pt idx="2735">
                  <c:v>30.4</c:v>
                </c:pt>
                <c:pt idx="2736">
                  <c:v>30.4</c:v>
                </c:pt>
                <c:pt idx="2737">
                  <c:v>30.3</c:v>
                </c:pt>
                <c:pt idx="2738">
                  <c:v>30.2</c:v>
                </c:pt>
                <c:pt idx="2739">
                  <c:v>30.2</c:v>
                </c:pt>
                <c:pt idx="2740">
                  <c:v>30.1</c:v>
                </c:pt>
                <c:pt idx="2741">
                  <c:v>30</c:v>
                </c:pt>
                <c:pt idx="2742">
                  <c:v>30</c:v>
                </c:pt>
                <c:pt idx="2743">
                  <c:v>29.9</c:v>
                </c:pt>
                <c:pt idx="2744">
                  <c:v>29.9</c:v>
                </c:pt>
                <c:pt idx="2745">
                  <c:v>29.8</c:v>
                </c:pt>
                <c:pt idx="2746">
                  <c:v>29.8</c:v>
                </c:pt>
                <c:pt idx="2747">
                  <c:v>29.7</c:v>
                </c:pt>
                <c:pt idx="2748">
                  <c:v>29.7</c:v>
                </c:pt>
                <c:pt idx="2749">
                  <c:v>29.6</c:v>
                </c:pt>
                <c:pt idx="2750">
                  <c:v>29.6</c:v>
                </c:pt>
                <c:pt idx="2751">
                  <c:v>29.5</c:v>
                </c:pt>
                <c:pt idx="2752">
                  <c:v>29.5</c:v>
                </c:pt>
                <c:pt idx="2753">
                  <c:v>29.4</c:v>
                </c:pt>
                <c:pt idx="2754">
                  <c:v>29.4</c:v>
                </c:pt>
                <c:pt idx="2755">
                  <c:v>29.3</c:v>
                </c:pt>
                <c:pt idx="2756">
                  <c:v>29.3</c:v>
                </c:pt>
                <c:pt idx="2757">
                  <c:v>29.2</c:v>
                </c:pt>
                <c:pt idx="2758">
                  <c:v>29.2</c:v>
                </c:pt>
                <c:pt idx="2759">
                  <c:v>29.2</c:v>
                </c:pt>
                <c:pt idx="2760">
                  <c:v>29.1</c:v>
                </c:pt>
                <c:pt idx="2761">
                  <c:v>29.1</c:v>
                </c:pt>
                <c:pt idx="2762">
                  <c:v>29</c:v>
                </c:pt>
                <c:pt idx="2763">
                  <c:v>29</c:v>
                </c:pt>
                <c:pt idx="2764">
                  <c:v>28.9</c:v>
                </c:pt>
                <c:pt idx="2765">
                  <c:v>28.9</c:v>
                </c:pt>
                <c:pt idx="2766">
                  <c:v>28.9</c:v>
                </c:pt>
                <c:pt idx="2767">
                  <c:v>28.9</c:v>
                </c:pt>
                <c:pt idx="2768">
                  <c:v>28.8</c:v>
                </c:pt>
                <c:pt idx="2769">
                  <c:v>28.8</c:v>
                </c:pt>
                <c:pt idx="2770">
                  <c:v>28.8</c:v>
                </c:pt>
                <c:pt idx="2771">
                  <c:v>28.8</c:v>
                </c:pt>
                <c:pt idx="2772">
                  <c:v>28.8</c:v>
                </c:pt>
                <c:pt idx="2773">
                  <c:v>28.8</c:v>
                </c:pt>
                <c:pt idx="2774">
                  <c:v>28.8</c:v>
                </c:pt>
                <c:pt idx="2775">
                  <c:v>28.8</c:v>
                </c:pt>
                <c:pt idx="2776">
                  <c:v>28.7</c:v>
                </c:pt>
                <c:pt idx="2777">
                  <c:v>28.7</c:v>
                </c:pt>
                <c:pt idx="2778">
                  <c:v>28.7</c:v>
                </c:pt>
                <c:pt idx="2779">
                  <c:v>28.7</c:v>
                </c:pt>
                <c:pt idx="2780">
                  <c:v>28.7</c:v>
                </c:pt>
                <c:pt idx="2781">
                  <c:v>28.7</c:v>
                </c:pt>
                <c:pt idx="2782">
                  <c:v>28.7</c:v>
                </c:pt>
                <c:pt idx="2783">
                  <c:v>28.7</c:v>
                </c:pt>
                <c:pt idx="2784">
                  <c:v>28.7</c:v>
                </c:pt>
                <c:pt idx="2785">
                  <c:v>28.8</c:v>
                </c:pt>
                <c:pt idx="2786">
                  <c:v>28.8</c:v>
                </c:pt>
                <c:pt idx="2787">
                  <c:v>28.8</c:v>
                </c:pt>
                <c:pt idx="2788">
                  <c:v>28.8</c:v>
                </c:pt>
                <c:pt idx="2789">
                  <c:v>28.8</c:v>
                </c:pt>
                <c:pt idx="2790">
                  <c:v>28.8</c:v>
                </c:pt>
                <c:pt idx="2791">
                  <c:v>28.9</c:v>
                </c:pt>
                <c:pt idx="2792">
                  <c:v>28.9</c:v>
                </c:pt>
                <c:pt idx="2793">
                  <c:v>28.9</c:v>
                </c:pt>
                <c:pt idx="2794">
                  <c:v>28.9</c:v>
                </c:pt>
                <c:pt idx="2795">
                  <c:v>29</c:v>
                </c:pt>
                <c:pt idx="2796">
                  <c:v>29</c:v>
                </c:pt>
                <c:pt idx="2797">
                  <c:v>29</c:v>
                </c:pt>
                <c:pt idx="2798">
                  <c:v>29.1</c:v>
                </c:pt>
                <c:pt idx="2799">
                  <c:v>29.1</c:v>
                </c:pt>
                <c:pt idx="2800">
                  <c:v>29.1</c:v>
                </c:pt>
                <c:pt idx="2801">
                  <c:v>29.1</c:v>
                </c:pt>
                <c:pt idx="2802">
                  <c:v>29.2</c:v>
                </c:pt>
                <c:pt idx="2803">
                  <c:v>29.3</c:v>
                </c:pt>
                <c:pt idx="2804">
                  <c:v>29.3</c:v>
                </c:pt>
                <c:pt idx="2805">
                  <c:v>29.3</c:v>
                </c:pt>
                <c:pt idx="2806">
                  <c:v>29.4</c:v>
                </c:pt>
                <c:pt idx="2807">
                  <c:v>29.4</c:v>
                </c:pt>
                <c:pt idx="2808">
                  <c:v>29.5</c:v>
                </c:pt>
                <c:pt idx="2809">
                  <c:v>29.5</c:v>
                </c:pt>
                <c:pt idx="2810">
                  <c:v>29.6</c:v>
                </c:pt>
                <c:pt idx="2811">
                  <c:v>29.7</c:v>
                </c:pt>
                <c:pt idx="2812">
                  <c:v>29.7</c:v>
                </c:pt>
                <c:pt idx="2813">
                  <c:v>29.7</c:v>
                </c:pt>
                <c:pt idx="2814">
                  <c:v>29.8</c:v>
                </c:pt>
                <c:pt idx="2815">
                  <c:v>29.8</c:v>
                </c:pt>
                <c:pt idx="2816">
                  <c:v>29.8</c:v>
                </c:pt>
                <c:pt idx="2817">
                  <c:v>29.9</c:v>
                </c:pt>
                <c:pt idx="2818">
                  <c:v>29.9</c:v>
                </c:pt>
                <c:pt idx="2819">
                  <c:v>29.9</c:v>
                </c:pt>
                <c:pt idx="2820">
                  <c:v>30</c:v>
                </c:pt>
                <c:pt idx="2821">
                  <c:v>30</c:v>
                </c:pt>
                <c:pt idx="2822">
                  <c:v>30</c:v>
                </c:pt>
                <c:pt idx="2823">
                  <c:v>30.1</c:v>
                </c:pt>
                <c:pt idx="2824">
                  <c:v>30.1</c:v>
                </c:pt>
                <c:pt idx="2825">
                  <c:v>30.1</c:v>
                </c:pt>
                <c:pt idx="2826">
                  <c:v>30.2</c:v>
                </c:pt>
                <c:pt idx="2827">
                  <c:v>30.2</c:v>
                </c:pt>
                <c:pt idx="2828">
                  <c:v>30.2</c:v>
                </c:pt>
                <c:pt idx="2829">
                  <c:v>30.3</c:v>
                </c:pt>
                <c:pt idx="2830">
                  <c:v>30.3</c:v>
                </c:pt>
                <c:pt idx="2831">
                  <c:v>30.3</c:v>
                </c:pt>
                <c:pt idx="2832">
                  <c:v>30.4</c:v>
                </c:pt>
                <c:pt idx="2833">
                  <c:v>30.4</c:v>
                </c:pt>
                <c:pt idx="2834">
                  <c:v>30.4</c:v>
                </c:pt>
                <c:pt idx="2835">
                  <c:v>30.4</c:v>
                </c:pt>
                <c:pt idx="2836">
                  <c:v>30.4</c:v>
                </c:pt>
                <c:pt idx="2837">
                  <c:v>30.5</c:v>
                </c:pt>
                <c:pt idx="2838">
                  <c:v>30.5</c:v>
                </c:pt>
                <c:pt idx="2839">
                  <c:v>30.5</c:v>
                </c:pt>
                <c:pt idx="2840">
                  <c:v>30.5</c:v>
                </c:pt>
                <c:pt idx="2841">
                  <c:v>30.5</c:v>
                </c:pt>
                <c:pt idx="2842">
                  <c:v>30.6</c:v>
                </c:pt>
                <c:pt idx="2843">
                  <c:v>30.6</c:v>
                </c:pt>
                <c:pt idx="2844">
                  <c:v>30.6</c:v>
                </c:pt>
                <c:pt idx="2845">
                  <c:v>30.6</c:v>
                </c:pt>
                <c:pt idx="2846">
                  <c:v>30.6</c:v>
                </c:pt>
                <c:pt idx="2847">
                  <c:v>30.6</c:v>
                </c:pt>
                <c:pt idx="2848">
                  <c:v>30.7</c:v>
                </c:pt>
                <c:pt idx="2849">
                  <c:v>30.7</c:v>
                </c:pt>
                <c:pt idx="2850">
                  <c:v>30.7</c:v>
                </c:pt>
                <c:pt idx="2851">
                  <c:v>30.7</c:v>
                </c:pt>
                <c:pt idx="2852">
                  <c:v>30.7</c:v>
                </c:pt>
                <c:pt idx="2853">
                  <c:v>30.8</c:v>
                </c:pt>
                <c:pt idx="2854">
                  <c:v>30.8</c:v>
                </c:pt>
                <c:pt idx="2855">
                  <c:v>30.8</c:v>
                </c:pt>
                <c:pt idx="2856">
                  <c:v>30.8</c:v>
                </c:pt>
                <c:pt idx="2857">
                  <c:v>30.9</c:v>
                </c:pt>
                <c:pt idx="2858">
                  <c:v>30.9</c:v>
                </c:pt>
                <c:pt idx="2859">
                  <c:v>30.9</c:v>
                </c:pt>
                <c:pt idx="2860">
                  <c:v>30.9</c:v>
                </c:pt>
                <c:pt idx="2861">
                  <c:v>30.9</c:v>
                </c:pt>
                <c:pt idx="2862">
                  <c:v>31</c:v>
                </c:pt>
                <c:pt idx="2863">
                  <c:v>31</c:v>
                </c:pt>
                <c:pt idx="2864">
                  <c:v>31</c:v>
                </c:pt>
                <c:pt idx="2865">
                  <c:v>31</c:v>
                </c:pt>
                <c:pt idx="2866">
                  <c:v>31.1</c:v>
                </c:pt>
                <c:pt idx="2867">
                  <c:v>31.1</c:v>
                </c:pt>
                <c:pt idx="2868">
                  <c:v>31.1</c:v>
                </c:pt>
                <c:pt idx="2869">
                  <c:v>31.1</c:v>
                </c:pt>
                <c:pt idx="2870">
                  <c:v>31.1</c:v>
                </c:pt>
                <c:pt idx="2871">
                  <c:v>31.1</c:v>
                </c:pt>
                <c:pt idx="2872">
                  <c:v>31.1</c:v>
                </c:pt>
                <c:pt idx="2873">
                  <c:v>31.1</c:v>
                </c:pt>
                <c:pt idx="2874">
                  <c:v>31.1</c:v>
                </c:pt>
                <c:pt idx="2875">
                  <c:v>31.1</c:v>
                </c:pt>
                <c:pt idx="2876">
                  <c:v>31.1</c:v>
                </c:pt>
                <c:pt idx="2877">
                  <c:v>31.1</c:v>
                </c:pt>
                <c:pt idx="2878">
                  <c:v>31.1</c:v>
                </c:pt>
                <c:pt idx="2879">
                  <c:v>31.1</c:v>
                </c:pt>
                <c:pt idx="2880">
                  <c:v>31.1</c:v>
                </c:pt>
                <c:pt idx="2881">
                  <c:v>31.1</c:v>
                </c:pt>
                <c:pt idx="2882">
                  <c:v>31.1</c:v>
                </c:pt>
                <c:pt idx="2883">
                  <c:v>31.1</c:v>
                </c:pt>
                <c:pt idx="2884">
                  <c:v>31.1</c:v>
                </c:pt>
                <c:pt idx="2885">
                  <c:v>31.1</c:v>
                </c:pt>
                <c:pt idx="2886">
                  <c:v>31.1</c:v>
                </c:pt>
                <c:pt idx="2887">
                  <c:v>31</c:v>
                </c:pt>
                <c:pt idx="2888">
                  <c:v>31</c:v>
                </c:pt>
                <c:pt idx="2889">
                  <c:v>31</c:v>
                </c:pt>
                <c:pt idx="2890">
                  <c:v>31</c:v>
                </c:pt>
                <c:pt idx="2891">
                  <c:v>30.9</c:v>
                </c:pt>
                <c:pt idx="2892">
                  <c:v>30.9</c:v>
                </c:pt>
                <c:pt idx="2893">
                  <c:v>30.9</c:v>
                </c:pt>
                <c:pt idx="2894">
                  <c:v>30.8</c:v>
                </c:pt>
                <c:pt idx="2895">
                  <c:v>30.7</c:v>
                </c:pt>
                <c:pt idx="2896">
                  <c:v>30.7</c:v>
                </c:pt>
                <c:pt idx="2897">
                  <c:v>30.7</c:v>
                </c:pt>
                <c:pt idx="2898">
                  <c:v>30.6</c:v>
                </c:pt>
                <c:pt idx="2899">
                  <c:v>30.6</c:v>
                </c:pt>
                <c:pt idx="2900">
                  <c:v>30.6</c:v>
                </c:pt>
                <c:pt idx="2901">
                  <c:v>30.6</c:v>
                </c:pt>
                <c:pt idx="2902">
                  <c:v>30.5</c:v>
                </c:pt>
                <c:pt idx="2903">
                  <c:v>30.5</c:v>
                </c:pt>
                <c:pt idx="2904">
                  <c:v>30.4</c:v>
                </c:pt>
                <c:pt idx="2905">
                  <c:v>30.4</c:v>
                </c:pt>
                <c:pt idx="2906">
                  <c:v>30.4</c:v>
                </c:pt>
                <c:pt idx="2907">
                  <c:v>30.4</c:v>
                </c:pt>
                <c:pt idx="2908">
                  <c:v>30.3</c:v>
                </c:pt>
                <c:pt idx="2909">
                  <c:v>30.3</c:v>
                </c:pt>
                <c:pt idx="2910">
                  <c:v>30.3</c:v>
                </c:pt>
                <c:pt idx="2911">
                  <c:v>30.2</c:v>
                </c:pt>
                <c:pt idx="2912">
                  <c:v>30.2</c:v>
                </c:pt>
                <c:pt idx="2913">
                  <c:v>30.2</c:v>
                </c:pt>
                <c:pt idx="2914">
                  <c:v>30.1</c:v>
                </c:pt>
                <c:pt idx="2915">
                  <c:v>30.1</c:v>
                </c:pt>
                <c:pt idx="2916">
                  <c:v>30.1</c:v>
                </c:pt>
                <c:pt idx="2917">
                  <c:v>30</c:v>
                </c:pt>
                <c:pt idx="2918">
                  <c:v>30</c:v>
                </c:pt>
                <c:pt idx="2919">
                  <c:v>30</c:v>
                </c:pt>
                <c:pt idx="2920">
                  <c:v>30</c:v>
                </c:pt>
                <c:pt idx="2921">
                  <c:v>29.9</c:v>
                </c:pt>
                <c:pt idx="2922">
                  <c:v>29.9</c:v>
                </c:pt>
                <c:pt idx="2923">
                  <c:v>29.9</c:v>
                </c:pt>
                <c:pt idx="2924">
                  <c:v>29.9</c:v>
                </c:pt>
                <c:pt idx="2925">
                  <c:v>29.9</c:v>
                </c:pt>
                <c:pt idx="2926">
                  <c:v>29.8</c:v>
                </c:pt>
                <c:pt idx="2927">
                  <c:v>29.8</c:v>
                </c:pt>
                <c:pt idx="2928">
                  <c:v>29.8</c:v>
                </c:pt>
                <c:pt idx="2929">
                  <c:v>29.8</c:v>
                </c:pt>
                <c:pt idx="2930">
                  <c:v>29.8</c:v>
                </c:pt>
                <c:pt idx="2931">
                  <c:v>29.7</c:v>
                </c:pt>
                <c:pt idx="2932">
                  <c:v>29.7</c:v>
                </c:pt>
                <c:pt idx="2933">
                  <c:v>29.7</c:v>
                </c:pt>
                <c:pt idx="2934">
                  <c:v>29.7</c:v>
                </c:pt>
                <c:pt idx="2935">
                  <c:v>29.6</c:v>
                </c:pt>
                <c:pt idx="2936">
                  <c:v>29.6</c:v>
                </c:pt>
                <c:pt idx="2937">
                  <c:v>29.6</c:v>
                </c:pt>
                <c:pt idx="2938">
                  <c:v>29.6</c:v>
                </c:pt>
                <c:pt idx="2939">
                  <c:v>29.5</c:v>
                </c:pt>
                <c:pt idx="2940">
                  <c:v>29.5</c:v>
                </c:pt>
                <c:pt idx="2941">
                  <c:v>29.5</c:v>
                </c:pt>
                <c:pt idx="2942">
                  <c:v>29.5</c:v>
                </c:pt>
                <c:pt idx="2943">
                  <c:v>29.5</c:v>
                </c:pt>
                <c:pt idx="2944">
                  <c:v>29.4</c:v>
                </c:pt>
                <c:pt idx="2945">
                  <c:v>29.4</c:v>
                </c:pt>
                <c:pt idx="2946">
                  <c:v>29.4</c:v>
                </c:pt>
                <c:pt idx="2947">
                  <c:v>29.4</c:v>
                </c:pt>
                <c:pt idx="2948">
                  <c:v>29.4</c:v>
                </c:pt>
                <c:pt idx="2949">
                  <c:v>29.4</c:v>
                </c:pt>
                <c:pt idx="2950">
                  <c:v>29.3</c:v>
                </c:pt>
                <c:pt idx="2951">
                  <c:v>29.3</c:v>
                </c:pt>
                <c:pt idx="2952">
                  <c:v>29.3</c:v>
                </c:pt>
                <c:pt idx="2953">
                  <c:v>29.3</c:v>
                </c:pt>
                <c:pt idx="2954">
                  <c:v>29.2</c:v>
                </c:pt>
                <c:pt idx="2955">
                  <c:v>29.2</c:v>
                </c:pt>
                <c:pt idx="2956">
                  <c:v>29.2</c:v>
                </c:pt>
                <c:pt idx="2957">
                  <c:v>29.1</c:v>
                </c:pt>
                <c:pt idx="2958">
                  <c:v>29.1</c:v>
                </c:pt>
                <c:pt idx="2959">
                  <c:v>29</c:v>
                </c:pt>
                <c:pt idx="2960">
                  <c:v>29</c:v>
                </c:pt>
                <c:pt idx="2961">
                  <c:v>29</c:v>
                </c:pt>
                <c:pt idx="2962">
                  <c:v>28.9</c:v>
                </c:pt>
                <c:pt idx="2963">
                  <c:v>28.9</c:v>
                </c:pt>
                <c:pt idx="2964">
                  <c:v>28.9</c:v>
                </c:pt>
                <c:pt idx="2965">
                  <c:v>28.8</c:v>
                </c:pt>
                <c:pt idx="2966">
                  <c:v>28.8</c:v>
                </c:pt>
                <c:pt idx="2967">
                  <c:v>28.8</c:v>
                </c:pt>
                <c:pt idx="2968">
                  <c:v>28.8</c:v>
                </c:pt>
                <c:pt idx="2969">
                  <c:v>28.8</c:v>
                </c:pt>
                <c:pt idx="2970">
                  <c:v>28.8</c:v>
                </c:pt>
                <c:pt idx="2971">
                  <c:v>28.7</c:v>
                </c:pt>
                <c:pt idx="2972">
                  <c:v>28.7</c:v>
                </c:pt>
                <c:pt idx="2973">
                  <c:v>28.7</c:v>
                </c:pt>
                <c:pt idx="2974">
                  <c:v>28.7</c:v>
                </c:pt>
                <c:pt idx="2975">
                  <c:v>28.7</c:v>
                </c:pt>
                <c:pt idx="2976">
                  <c:v>28.7</c:v>
                </c:pt>
                <c:pt idx="2977">
                  <c:v>28.7</c:v>
                </c:pt>
                <c:pt idx="2978">
                  <c:v>28.7</c:v>
                </c:pt>
                <c:pt idx="2979">
                  <c:v>28.7</c:v>
                </c:pt>
                <c:pt idx="2980">
                  <c:v>28.7</c:v>
                </c:pt>
                <c:pt idx="2981">
                  <c:v>28.7</c:v>
                </c:pt>
                <c:pt idx="2982">
                  <c:v>28.7</c:v>
                </c:pt>
                <c:pt idx="2983">
                  <c:v>28.7</c:v>
                </c:pt>
                <c:pt idx="2984">
                  <c:v>28.8</c:v>
                </c:pt>
                <c:pt idx="2985">
                  <c:v>28.8</c:v>
                </c:pt>
                <c:pt idx="2986">
                  <c:v>28.8</c:v>
                </c:pt>
                <c:pt idx="2987">
                  <c:v>28.8</c:v>
                </c:pt>
                <c:pt idx="2988">
                  <c:v>28.9</c:v>
                </c:pt>
                <c:pt idx="2989">
                  <c:v>28.9</c:v>
                </c:pt>
                <c:pt idx="2990">
                  <c:v>29</c:v>
                </c:pt>
                <c:pt idx="2991">
                  <c:v>29</c:v>
                </c:pt>
                <c:pt idx="2992">
                  <c:v>29.1</c:v>
                </c:pt>
                <c:pt idx="2993">
                  <c:v>29.1</c:v>
                </c:pt>
                <c:pt idx="2994">
                  <c:v>29.2</c:v>
                </c:pt>
                <c:pt idx="2995">
                  <c:v>29.2</c:v>
                </c:pt>
                <c:pt idx="2996">
                  <c:v>29.3</c:v>
                </c:pt>
                <c:pt idx="2997">
                  <c:v>29.3</c:v>
                </c:pt>
                <c:pt idx="2998">
                  <c:v>29.4</c:v>
                </c:pt>
                <c:pt idx="2999">
                  <c:v>29.4</c:v>
                </c:pt>
                <c:pt idx="3000">
                  <c:v>29.5</c:v>
                </c:pt>
                <c:pt idx="3001">
                  <c:v>29.5</c:v>
                </c:pt>
                <c:pt idx="3002">
                  <c:v>29.6</c:v>
                </c:pt>
                <c:pt idx="3003">
                  <c:v>29.6</c:v>
                </c:pt>
                <c:pt idx="3004">
                  <c:v>29.7</c:v>
                </c:pt>
                <c:pt idx="3005">
                  <c:v>29.7</c:v>
                </c:pt>
                <c:pt idx="3006">
                  <c:v>29.8</c:v>
                </c:pt>
                <c:pt idx="3007">
                  <c:v>29.8</c:v>
                </c:pt>
                <c:pt idx="3008">
                  <c:v>29.9</c:v>
                </c:pt>
                <c:pt idx="3009">
                  <c:v>29.9</c:v>
                </c:pt>
                <c:pt idx="3010">
                  <c:v>30</c:v>
                </c:pt>
                <c:pt idx="3011">
                  <c:v>30</c:v>
                </c:pt>
                <c:pt idx="3012">
                  <c:v>30.1</c:v>
                </c:pt>
                <c:pt idx="3013">
                  <c:v>30.1</c:v>
                </c:pt>
                <c:pt idx="3014">
                  <c:v>30.2</c:v>
                </c:pt>
                <c:pt idx="3015">
                  <c:v>30.2</c:v>
                </c:pt>
                <c:pt idx="3016">
                  <c:v>30.3</c:v>
                </c:pt>
                <c:pt idx="3017">
                  <c:v>30.3</c:v>
                </c:pt>
                <c:pt idx="3018">
                  <c:v>30.4</c:v>
                </c:pt>
                <c:pt idx="3019">
                  <c:v>30.4</c:v>
                </c:pt>
                <c:pt idx="3020">
                  <c:v>30.4</c:v>
                </c:pt>
                <c:pt idx="3021">
                  <c:v>30.5</c:v>
                </c:pt>
                <c:pt idx="3022">
                  <c:v>30.5</c:v>
                </c:pt>
                <c:pt idx="3023">
                  <c:v>30.6</c:v>
                </c:pt>
                <c:pt idx="3024">
                  <c:v>30.6</c:v>
                </c:pt>
                <c:pt idx="3025">
                  <c:v>30.6</c:v>
                </c:pt>
                <c:pt idx="3026">
                  <c:v>30.6</c:v>
                </c:pt>
                <c:pt idx="3027">
                  <c:v>30.7</c:v>
                </c:pt>
                <c:pt idx="3028">
                  <c:v>30.7</c:v>
                </c:pt>
                <c:pt idx="3029">
                  <c:v>30.7</c:v>
                </c:pt>
                <c:pt idx="3030">
                  <c:v>30.8</c:v>
                </c:pt>
                <c:pt idx="3031">
                  <c:v>30.8</c:v>
                </c:pt>
                <c:pt idx="3032">
                  <c:v>30.9</c:v>
                </c:pt>
                <c:pt idx="3033">
                  <c:v>30.9</c:v>
                </c:pt>
                <c:pt idx="3034">
                  <c:v>31</c:v>
                </c:pt>
                <c:pt idx="3035">
                  <c:v>31</c:v>
                </c:pt>
                <c:pt idx="3036">
                  <c:v>31.1</c:v>
                </c:pt>
                <c:pt idx="3037">
                  <c:v>31.1</c:v>
                </c:pt>
                <c:pt idx="3038">
                  <c:v>31.2</c:v>
                </c:pt>
                <c:pt idx="3039">
                  <c:v>31.2</c:v>
                </c:pt>
                <c:pt idx="3040">
                  <c:v>31.2</c:v>
                </c:pt>
                <c:pt idx="3041">
                  <c:v>31.3</c:v>
                </c:pt>
                <c:pt idx="3042">
                  <c:v>31.3</c:v>
                </c:pt>
                <c:pt idx="3043">
                  <c:v>31.3</c:v>
                </c:pt>
                <c:pt idx="3044">
                  <c:v>31.4</c:v>
                </c:pt>
                <c:pt idx="3045">
                  <c:v>31.4</c:v>
                </c:pt>
                <c:pt idx="3046">
                  <c:v>31.4</c:v>
                </c:pt>
                <c:pt idx="3047">
                  <c:v>31.4</c:v>
                </c:pt>
                <c:pt idx="3048">
                  <c:v>31.4</c:v>
                </c:pt>
                <c:pt idx="3049">
                  <c:v>31.5</c:v>
                </c:pt>
                <c:pt idx="3050">
                  <c:v>31.5</c:v>
                </c:pt>
                <c:pt idx="3051">
                  <c:v>31.5</c:v>
                </c:pt>
                <c:pt idx="3052">
                  <c:v>31.5</c:v>
                </c:pt>
                <c:pt idx="3053">
                  <c:v>31.5</c:v>
                </c:pt>
                <c:pt idx="3054">
                  <c:v>31.5</c:v>
                </c:pt>
                <c:pt idx="3055">
                  <c:v>31.5</c:v>
                </c:pt>
                <c:pt idx="3056">
                  <c:v>31.5</c:v>
                </c:pt>
                <c:pt idx="3057">
                  <c:v>31.5</c:v>
                </c:pt>
                <c:pt idx="3058">
                  <c:v>31.5</c:v>
                </c:pt>
                <c:pt idx="3059">
                  <c:v>31.5</c:v>
                </c:pt>
                <c:pt idx="3060">
                  <c:v>31.5</c:v>
                </c:pt>
                <c:pt idx="3061">
                  <c:v>31.5</c:v>
                </c:pt>
                <c:pt idx="3062">
                  <c:v>31.5</c:v>
                </c:pt>
                <c:pt idx="3063">
                  <c:v>31.4</c:v>
                </c:pt>
                <c:pt idx="3064">
                  <c:v>31.4</c:v>
                </c:pt>
                <c:pt idx="3065">
                  <c:v>31.4</c:v>
                </c:pt>
                <c:pt idx="3066">
                  <c:v>31.4</c:v>
                </c:pt>
                <c:pt idx="3067">
                  <c:v>31.4</c:v>
                </c:pt>
                <c:pt idx="3068">
                  <c:v>31.3</c:v>
                </c:pt>
                <c:pt idx="3069">
                  <c:v>31.3</c:v>
                </c:pt>
                <c:pt idx="3070">
                  <c:v>31.2</c:v>
                </c:pt>
                <c:pt idx="3071">
                  <c:v>31.2</c:v>
                </c:pt>
                <c:pt idx="3072">
                  <c:v>31.1</c:v>
                </c:pt>
                <c:pt idx="3073">
                  <c:v>31.1</c:v>
                </c:pt>
                <c:pt idx="3074">
                  <c:v>31</c:v>
                </c:pt>
                <c:pt idx="3075">
                  <c:v>30.9</c:v>
                </c:pt>
                <c:pt idx="3076">
                  <c:v>30.9</c:v>
                </c:pt>
                <c:pt idx="3077">
                  <c:v>30.8</c:v>
                </c:pt>
                <c:pt idx="3078">
                  <c:v>30.7</c:v>
                </c:pt>
                <c:pt idx="3079">
                  <c:v>30.7</c:v>
                </c:pt>
                <c:pt idx="3080">
                  <c:v>30.6</c:v>
                </c:pt>
                <c:pt idx="3081">
                  <c:v>30.5</c:v>
                </c:pt>
                <c:pt idx="3082">
                  <c:v>30.5</c:v>
                </c:pt>
                <c:pt idx="3083">
                  <c:v>30.4</c:v>
                </c:pt>
                <c:pt idx="3084">
                  <c:v>30.3</c:v>
                </c:pt>
                <c:pt idx="3085">
                  <c:v>30.3</c:v>
                </c:pt>
                <c:pt idx="3086">
                  <c:v>30.2</c:v>
                </c:pt>
                <c:pt idx="3087">
                  <c:v>30.1</c:v>
                </c:pt>
                <c:pt idx="3088">
                  <c:v>30.1</c:v>
                </c:pt>
                <c:pt idx="3089">
                  <c:v>30</c:v>
                </c:pt>
                <c:pt idx="3090">
                  <c:v>29.9</c:v>
                </c:pt>
                <c:pt idx="3091">
                  <c:v>29.9</c:v>
                </c:pt>
                <c:pt idx="3092">
                  <c:v>29.8</c:v>
                </c:pt>
                <c:pt idx="3093">
                  <c:v>29.7</c:v>
                </c:pt>
                <c:pt idx="3094">
                  <c:v>29.7</c:v>
                </c:pt>
                <c:pt idx="3095">
                  <c:v>29.6</c:v>
                </c:pt>
                <c:pt idx="3096">
                  <c:v>29.5</c:v>
                </c:pt>
                <c:pt idx="3097">
                  <c:v>29.5</c:v>
                </c:pt>
                <c:pt idx="3098">
                  <c:v>29.4</c:v>
                </c:pt>
                <c:pt idx="3099">
                  <c:v>29.3</c:v>
                </c:pt>
                <c:pt idx="3100">
                  <c:v>29.3</c:v>
                </c:pt>
                <c:pt idx="3101">
                  <c:v>29.2</c:v>
                </c:pt>
                <c:pt idx="3102">
                  <c:v>29.2</c:v>
                </c:pt>
                <c:pt idx="3103">
                  <c:v>29.2</c:v>
                </c:pt>
                <c:pt idx="3104">
                  <c:v>29.1</c:v>
                </c:pt>
                <c:pt idx="3105">
                  <c:v>29.1</c:v>
                </c:pt>
                <c:pt idx="3106">
                  <c:v>29</c:v>
                </c:pt>
                <c:pt idx="3107">
                  <c:v>29</c:v>
                </c:pt>
                <c:pt idx="3108">
                  <c:v>28.9</c:v>
                </c:pt>
                <c:pt idx="3109">
                  <c:v>28.9</c:v>
                </c:pt>
                <c:pt idx="3110">
                  <c:v>28.8</c:v>
                </c:pt>
                <c:pt idx="3111">
                  <c:v>28.8</c:v>
                </c:pt>
                <c:pt idx="3112">
                  <c:v>28.7</c:v>
                </c:pt>
                <c:pt idx="3113">
                  <c:v>28.7</c:v>
                </c:pt>
                <c:pt idx="3114">
                  <c:v>28.7</c:v>
                </c:pt>
                <c:pt idx="3115">
                  <c:v>28.6</c:v>
                </c:pt>
                <c:pt idx="3116">
                  <c:v>28.6</c:v>
                </c:pt>
                <c:pt idx="3117">
                  <c:v>28.5</c:v>
                </c:pt>
                <c:pt idx="3118">
                  <c:v>28.5</c:v>
                </c:pt>
                <c:pt idx="3119">
                  <c:v>28.5</c:v>
                </c:pt>
                <c:pt idx="3120">
                  <c:v>28.5</c:v>
                </c:pt>
                <c:pt idx="3121">
                  <c:v>28.5</c:v>
                </c:pt>
                <c:pt idx="3122">
                  <c:v>28.4</c:v>
                </c:pt>
                <c:pt idx="3123">
                  <c:v>28.4</c:v>
                </c:pt>
                <c:pt idx="3124">
                  <c:v>28.4</c:v>
                </c:pt>
                <c:pt idx="3125">
                  <c:v>28.4</c:v>
                </c:pt>
                <c:pt idx="3126">
                  <c:v>28.4</c:v>
                </c:pt>
                <c:pt idx="3127">
                  <c:v>28.4</c:v>
                </c:pt>
                <c:pt idx="3128">
                  <c:v>28.3</c:v>
                </c:pt>
                <c:pt idx="3129">
                  <c:v>28.4</c:v>
                </c:pt>
                <c:pt idx="3130">
                  <c:v>28.3</c:v>
                </c:pt>
                <c:pt idx="3131">
                  <c:v>28.3</c:v>
                </c:pt>
                <c:pt idx="3132">
                  <c:v>28.3</c:v>
                </c:pt>
                <c:pt idx="3133">
                  <c:v>28.4</c:v>
                </c:pt>
                <c:pt idx="3134">
                  <c:v>28.4</c:v>
                </c:pt>
                <c:pt idx="3135">
                  <c:v>28.4</c:v>
                </c:pt>
                <c:pt idx="3136">
                  <c:v>28.4</c:v>
                </c:pt>
                <c:pt idx="3137">
                  <c:v>28.4</c:v>
                </c:pt>
                <c:pt idx="3138">
                  <c:v>28.4</c:v>
                </c:pt>
                <c:pt idx="3139">
                  <c:v>28.4</c:v>
                </c:pt>
                <c:pt idx="3140">
                  <c:v>28.5</c:v>
                </c:pt>
                <c:pt idx="3141">
                  <c:v>28.5</c:v>
                </c:pt>
                <c:pt idx="3142">
                  <c:v>28.5</c:v>
                </c:pt>
                <c:pt idx="3143">
                  <c:v>28.5</c:v>
                </c:pt>
                <c:pt idx="3144">
                  <c:v>28.6</c:v>
                </c:pt>
                <c:pt idx="3145">
                  <c:v>28.6</c:v>
                </c:pt>
                <c:pt idx="3146">
                  <c:v>28.7</c:v>
                </c:pt>
                <c:pt idx="3147">
                  <c:v>28.7</c:v>
                </c:pt>
                <c:pt idx="3148">
                  <c:v>28.8</c:v>
                </c:pt>
                <c:pt idx="3149">
                  <c:v>28.8</c:v>
                </c:pt>
                <c:pt idx="3150">
                  <c:v>28.9</c:v>
                </c:pt>
                <c:pt idx="3151">
                  <c:v>28.9</c:v>
                </c:pt>
                <c:pt idx="3152">
                  <c:v>29</c:v>
                </c:pt>
                <c:pt idx="3153">
                  <c:v>29.1</c:v>
                </c:pt>
                <c:pt idx="3154">
                  <c:v>29.1</c:v>
                </c:pt>
                <c:pt idx="3155">
                  <c:v>29.2</c:v>
                </c:pt>
                <c:pt idx="3156">
                  <c:v>29.3</c:v>
                </c:pt>
                <c:pt idx="3157">
                  <c:v>29.3</c:v>
                </c:pt>
                <c:pt idx="3158">
                  <c:v>29.4</c:v>
                </c:pt>
                <c:pt idx="3159">
                  <c:v>29.5</c:v>
                </c:pt>
                <c:pt idx="3160">
                  <c:v>29.6</c:v>
                </c:pt>
                <c:pt idx="3161">
                  <c:v>29.6</c:v>
                </c:pt>
                <c:pt idx="3162">
                  <c:v>29.7</c:v>
                </c:pt>
                <c:pt idx="3163">
                  <c:v>29.8</c:v>
                </c:pt>
                <c:pt idx="3164">
                  <c:v>29.8</c:v>
                </c:pt>
                <c:pt idx="3165">
                  <c:v>29.9</c:v>
                </c:pt>
                <c:pt idx="3166">
                  <c:v>30</c:v>
                </c:pt>
                <c:pt idx="3167">
                  <c:v>30</c:v>
                </c:pt>
                <c:pt idx="3168">
                  <c:v>30.1</c:v>
                </c:pt>
                <c:pt idx="3169">
                  <c:v>30.2</c:v>
                </c:pt>
                <c:pt idx="3170">
                  <c:v>30.3</c:v>
                </c:pt>
                <c:pt idx="3171">
                  <c:v>30.3</c:v>
                </c:pt>
                <c:pt idx="3172">
                  <c:v>30.4</c:v>
                </c:pt>
                <c:pt idx="3173">
                  <c:v>30.4</c:v>
                </c:pt>
                <c:pt idx="3174">
                  <c:v>30.5</c:v>
                </c:pt>
                <c:pt idx="3175">
                  <c:v>30.6</c:v>
                </c:pt>
                <c:pt idx="3176">
                  <c:v>30.6</c:v>
                </c:pt>
                <c:pt idx="3177">
                  <c:v>30.7</c:v>
                </c:pt>
                <c:pt idx="3178">
                  <c:v>30.7</c:v>
                </c:pt>
                <c:pt idx="3179">
                  <c:v>30.8</c:v>
                </c:pt>
                <c:pt idx="3180">
                  <c:v>30.8</c:v>
                </c:pt>
                <c:pt idx="3181">
                  <c:v>30.9</c:v>
                </c:pt>
                <c:pt idx="3182">
                  <c:v>30.9</c:v>
                </c:pt>
                <c:pt idx="3183">
                  <c:v>31</c:v>
                </c:pt>
                <c:pt idx="3184">
                  <c:v>31</c:v>
                </c:pt>
                <c:pt idx="3185">
                  <c:v>31.1</c:v>
                </c:pt>
                <c:pt idx="3186">
                  <c:v>31.1</c:v>
                </c:pt>
                <c:pt idx="3187">
                  <c:v>31.2</c:v>
                </c:pt>
                <c:pt idx="3188">
                  <c:v>31.2</c:v>
                </c:pt>
                <c:pt idx="3189">
                  <c:v>31.2</c:v>
                </c:pt>
                <c:pt idx="3190">
                  <c:v>31.3</c:v>
                </c:pt>
                <c:pt idx="3191">
                  <c:v>31.3</c:v>
                </c:pt>
                <c:pt idx="3192">
                  <c:v>31.3</c:v>
                </c:pt>
                <c:pt idx="3193">
                  <c:v>31.4</c:v>
                </c:pt>
                <c:pt idx="3194">
                  <c:v>31.4</c:v>
                </c:pt>
                <c:pt idx="3195">
                  <c:v>31.5</c:v>
                </c:pt>
                <c:pt idx="3196">
                  <c:v>31.5</c:v>
                </c:pt>
                <c:pt idx="3197">
                  <c:v>31.5</c:v>
                </c:pt>
                <c:pt idx="3198">
                  <c:v>31.5</c:v>
                </c:pt>
                <c:pt idx="3199">
                  <c:v>31.6</c:v>
                </c:pt>
                <c:pt idx="3200">
                  <c:v>31.5</c:v>
                </c:pt>
                <c:pt idx="3201">
                  <c:v>31.6</c:v>
                </c:pt>
                <c:pt idx="3202">
                  <c:v>31.6</c:v>
                </c:pt>
                <c:pt idx="3203">
                  <c:v>31.6</c:v>
                </c:pt>
                <c:pt idx="3204">
                  <c:v>31.6</c:v>
                </c:pt>
                <c:pt idx="3205">
                  <c:v>31.6</c:v>
                </c:pt>
                <c:pt idx="3206">
                  <c:v>31.6</c:v>
                </c:pt>
                <c:pt idx="3207">
                  <c:v>31.6</c:v>
                </c:pt>
                <c:pt idx="3208">
                  <c:v>31.6</c:v>
                </c:pt>
                <c:pt idx="3209">
                  <c:v>31.6</c:v>
                </c:pt>
                <c:pt idx="3210">
                  <c:v>31.6</c:v>
                </c:pt>
                <c:pt idx="3211">
                  <c:v>31.6</c:v>
                </c:pt>
                <c:pt idx="3212">
                  <c:v>31.6</c:v>
                </c:pt>
                <c:pt idx="3213">
                  <c:v>31.6</c:v>
                </c:pt>
                <c:pt idx="3214">
                  <c:v>31.6</c:v>
                </c:pt>
                <c:pt idx="3215">
                  <c:v>31.6</c:v>
                </c:pt>
                <c:pt idx="3216">
                  <c:v>31.5</c:v>
                </c:pt>
                <c:pt idx="3217">
                  <c:v>31.5</c:v>
                </c:pt>
                <c:pt idx="3218">
                  <c:v>31.5</c:v>
                </c:pt>
                <c:pt idx="3219">
                  <c:v>31.5</c:v>
                </c:pt>
                <c:pt idx="3220">
                  <c:v>31.5</c:v>
                </c:pt>
                <c:pt idx="3221">
                  <c:v>31.4</c:v>
                </c:pt>
                <c:pt idx="3222">
                  <c:v>31.4</c:v>
                </c:pt>
                <c:pt idx="3223">
                  <c:v>31.3</c:v>
                </c:pt>
                <c:pt idx="3224">
                  <c:v>31.3</c:v>
                </c:pt>
                <c:pt idx="3225">
                  <c:v>31.2</c:v>
                </c:pt>
                <c:pt idx="3226">
                  <c:v>31.2</c:v>
                </c:pt>
                <c:pt idx="3227">
                  <c:v>31.2</c:v>
                </c:pt>
                <c:pt idx="3228">
                  <c:v>31.1</c:v>
                </c:pt>
                <c:pt idx="3229">
                  <c:v>31.1</c:v>
                </c:pt>
                <c:pt idx="3230">
                  <c:v>31</c:v>
                </c:pt>
                <c:pt idx="3231">
                  <c:v>30.9</c:v>
                </c:pt>
                <c:pt idx="3232">
                  <c:v>30.8</c:v>
                </c:pt>
                <c:pt idx="3233">
                  <c:v>30.8</c:v>
                </c:pt>
                <c:pt idx="3234">
                  <c:v>30.7</c:v>
                </c:pt>
                <c:pt idx="3235">
                  <c:v>30.6</c:v>
                </c:pt>
                <c:pt idx="3236">
                  <c:v>30.5</c:v>
                </c:pt>
                <c:pt idx="3237">
                  <c:v>30.5</c:v>
                </c:pt>
                <c:pt idx="3238">
                  <c:v>30.4</c:v>
                </c:pt>
                <c:pt idx="3239">
                  <c:v>30.4</c:v>
                </c:pt>
                <c:pt idx="3240">
                  <c:v>30.3</c:v>
                </c:pt>
                <c:pt idx="3241">
                  <c:v>30.2</c:v>
                </c:pt>
                <c:pt idx="3242">
                  <c:v>30.2</c:v>
                </c:pt>
                <c:pt idx="3243">
                  <c:v>30.1</c:v>
                </c:pt>
                <c:pt idx="3244">
                  <c:v>30</c:v>
                </c:pt>
                <c:pt idx="3245">
                  <c:v>29.9</c:v>
                </c:pt>
                <c:pt idx="3246">
                  <c:v>29.9</c:v>
                </c:pt>
                <c:pt idx="3247">
                  <c:v>29.8</c:v>
                </c:pt>
                <c:pt idx="3248">
                  <c:v>29.8</c:v>
                </c:pt>
                <c:pt idx="3249">
                  <c:v>29.7</c:v>
                </c:pt>
                <c:pt idx="3250">
                  <c:v>29.6</c:v>
                </c:pt>
                <c:pt idx="3251">
                  <c:v>29.6</c:v>
                </c:pt>
                <c:pt idx="3252">
                  <c:v>29.5</c:v>
                </c:pt>
                <c:pt idx="3253">
                  <c:v>29.5</c:v>
                </c:pt>
                <c:pt idx="3254">
                  <c:v>29.4</c:v>
                </c:pt>
                <c:pt idx="3255">
                  <c:v>29.3</c:v>
                </c:pt>
                <c:pt idx="3256">
                  <c:v>29.3</c:v>
                </c:pt>
                <c:pt idx="3257">
                  <c:v>29.2</c:v>
                </c:pt>
                <c:pt idx="3258">
                  <c:v>29.2</c:v>
                </c:pt>
                <c:pt idx="3259">
                  <c:v>29.1</c:v>
                </c:pt>
                <c:pt idx="3260">
                  <c:v>29</c:v>
                </c:pt>
                <c:pt idx="3261">
                  <c:v>29</c:v>
                </c:pt>
                <c:pt idx="3262">
                  <c:v>28.9</c:v>
                </c:pt>
                <c:pt idx="3263">
                  <c:v>28.9</c:v>
                </c:pt>
                <c:pt idx="3264">
                  <c:v>28.8</c:v>
                </c:pt>
                <c:pt idx="3265">
                  <c:v>28.8</c:v>
                </c:pt>
                <c:pt idx="3266">
                  <c:v>28.8</c:v>
                </c:pt>
                <c:pt idx="3267">
                  <c:v>28.7</c:v>
                </c:pt>
                <c:pt idx="3268">
                  <c:v>28.7</c:v>
                </c:pt>
                <c:pt idx="3269">
                  <c:v>28.6</c:v>
                </c:pt>
                <c:pt idx="3270">
                  <c:v>28.6</c:v>
                </c:pt>
                <c:pt idx="3271">
                  <c:v>28.6</c:v>
                </c:pt>
                <c:pt idx="3272">
                  <c:v>28.6</c:v>
                </c:pt>
                <c:pt idx="3273">
                  <c:v>28.5</c:v>
                </c:pt>
                <c:pt idx="3274">
                  <c:v>28.5</c:v>
                </c:pt>
                <c:pt idx="3275">
                  <c:v>28.5</c:v>
                </c:pt>
                <c:pt idx="3276">
                  <c:v>28.5</c:v>
                </c:pt>
                <c:pt idx="3277">
                  <c:v>28.5</c:v>
                </c:pt>
                <c:pt idx="3278">
                  <c:v>28.4</c:v>
                </c:pt>
                <c:pt idx="3279">
                  <c:v>28.5</c:v>
                </c:pt>
                <c:pt idx="3280">
                  <c:v>28.4</c:v>
                </c:pt>
                <c:pt idx="3281">
                  <c:v>28.4</c:v>
                </c:pt>
                <c:pt idx="3282">
                  <c:v>28.4</c:v>
                </c:pt>
                <c:pt idx="3283">
                  <c:v>28.4</c:v>
                </c:pt>
                <c:pt idx="3284">
                  <c:v>28.4</c:v>
                </c:pt>
                <c:pt idx="3285">
                  <c:v>28.4</c:v>
                </c:pt>
                <c:pt idx="3286">
                  <c:v>28.4</c:v>
                </c:pt>
                <c:pt idx="3287">
                  <c:v>28.4</c:v>
                </c:pt>
                <c:pt idx="3288">
                  <c:v>28.4</c:v>
                </c:pt>
                <c:pt idx="3289">
                  <c:v>28.4</c:v>
                </c:pt>
                <c:pt idx="3290">
                  <c:v>28.5</c:v>
                </c:pt>
                <c:pt idx="3291">
                  <c:v>28.5</c:v>
                </c:pt>
                <c:pt idx="3292">
                  <c:v>28.5</c:v>
                </c:pt>
                <c:pt idx="3293">
                  <c:v>28.5</c:v>
                </c:pt>
                <c:pt idx="3294">
                  <c:v>28.5</c:v>
                </c:pt>
                <c:pt idx="3295">
                  <c:v>28.5</c:v>
                </c:pt>
                <c:pt idx="3296">
                  <c:v>28.6</c:v>
                </c:pt>
                <c:pt idx="3297">
                  <c:v>28.6</c:v>
                </c:pt>
                <c:pt idx="3298">
                  <c:v>28.6</c:v>
                </c:pt>
                <c:pt idx="3299">
                  <c:v>28.7</c:v>
                </c:pt>
                <c:pt idx="3300">
                  <c:v>28.7</c:v>
                </c:pt>
                <c:pt idx="3301">
                  <c:v>28.8</c:v>
                </c:pt>
                <c:pt idx="3302">
                  <c:v>28.8</c:v>
                </c:pt>
                <c:pt idx="3303">
                  <c:v>28.9</c:v>
                </c:pt>
                <c:pt idx="3304">
                  <c:v>28.9</c:v>
                </c:pt>
                <c:pt idx="3305">
                  <c:v>29</c:v>
                </c:pt>
                <c:pt idx="3306">
                  <c:v>29</c:v>
                </c:pt>
                <c:pt idx="3307">
                  <c:v>29.1</c:v>
                </c:pt>
                <c:pt idx="3308">
                  <c:v>29.2</c:v>
                </c:pt>
                <c:pt idx="3309">
                  <c:v>29.2</c:v>
                </c:pt>
                <c:pt idx="3310">
                  <c:v>29.3</c:v>
                </c:pt>
                <c:pt idx="3311">
                  <c:v>29.4</c:v>
                </c:pt>
                <c:pt idx="3312">
                  <c:v>29.5</c:v>
                </c:pt>
                <c:pt idx="3313">
                  <c:v>29.5</c:v>
                </c:pt>
                <c:pt idx="3314">
                  <c:v>29.6</c:v>
                </c:pt>
                <c:pt idx="3315">
                  <c:v>29.7</c:v>
                </c:pt>
                <c:pt idx="3316">
                  <c:v>29.7</c:v>
                </c:pt>
                <c:pt idx="3317">
                  <c:v>29.8</c:v>
                </c:pt>
                <c:pt idx="3318">
                  <c:v>29.9</c:v>
                </c:pt>
                <c:pt idx="3319">
                  <c:v>29.9</c:v>
                </c:pt>
                <c:pt idx="3320">
                  <c:v>30</c:v>
                </c:pt>
                <c:pt idx="3321">
                  <c:v>30</c:v>
                </c:pt>
                <c:pt idx="3322">
                  <c:v>30.1</c:v>
                </c:pt>
                <c:pt idx="3323">
                  <c:v>30.2</c:v>
                </c:pt>
                <c:pt idx="3324">
                  <c:v>30.2</c:v>
                </c:pt>
                <c:pt idx="3325">
                  <c:v>30.3</c:v>
                </c:pt>
                <c:pt idx="3326">
                  <c:v>30.3</c:v>
                </c:pt>
                <c:pt idx="3327">
                  <c:v>30.4</c:v>
                </c:pt>
                <c:pt idx="3328">
                  <c:v>30.4</c:v>
                </c:pt>
                <c:pt idx="3329">
                  <c:v>30.5</c:v>
                </c:pt>
                <c:pt idx="3330">
                  <c:v>30.5</c:v>
                </c:pt>
                <c:pt idx="3331">
                  <c:v>30.6</c:v>
                </c:pt>
                <c:pt idx="3332">
                  <c:v>30.6</c:v>
                </c:pt>
                <c:pt idx="3333">
                  <c:v>30.7</c:v>
                </c:pt>
                <c:pt idx="3334">
                  <c:v>30.7</c:v>
                </c:pt>
                <c:pt idx="3335">
                  <c:v>30.7</c:v>
                </c:pt>
                <c:pt idx="3336">
                  <c:v>30.8</c:v>
                </c:pt>
                <c:pt idx="3337">
                  <c:v>30.9</c:v>
                </c:pt>
                <c:pt idx="3338">
                  <c:v>30.9</c:v>
                </c:pt>
                <c:pt idx="3339">
                  <c:v>30.9</c:v>
                </c:pt>
                <c:pt idx="3340">
                  <c:v>31</c:v>
                </c:pt>
                <c:pt idx="3341">
                  <c:v>31</c:v>
                </c:pt>
                <c:pt idx="3342">
                  <c:v>31.1</c:v>
                </c:pt>
                <c:pt idx="3343">
                  <c:v>31.1</c:v>
                </c:pt>
                <c:pt idx="3344">
                  <c:v>31.2</c:v>
                </c:pt>
                <c:pt idx="3345">
                  <c:v>31.2</c:v>
                </c:pt>
                <c:pt idx="3346">
                  <c:v>31.2</c:v>
                </c:pt>
                <c:pt idx="3347">
                  <c:v>31.2</c:v>
                </c:pt>
                <c:pt idx="3348">
                  <c:v>31.3</c:v>
                </c:pt>
                <c:pt idx="3349">
                  <c:v>31.3</c:v>
                </c:pt>
                <c:pt idx="3350">
                  <c:v>31.3</c:v>
                </c:pt>
                <c:pt idx="3351">
                  <c:v>31.4</c:v>
                </c:pt>
                <c:pt idx="3352">
                  <c:v>31.4</c:v>
                </c:pt>
                <c:pt idx="3353">
                  <c:v>31.4</c:v>
                </c:pt>
                <c:pt idx="3354">
                  <c:v>31.4</c:v>
                </c:pt>
                <c:pt idx="3355">
                  <c:v>31.4</c:v>
                </c:pt>
                <c:pt idx="3356">
                  <c:v>31.4</c:v>
                </c:pt>
                <c:pt idx="3357">
                  <c:v>31.4</c:v>
                </c:pt>
                <c:pt idx="3358">
                  <c:v>31.4</c:v>
                </c:pt>
                <c:pt idx="3359">
                  <c:v>31.4</c:v>
                </c:pt>
                <c:pt idx="3360">
                  <c:v>31.4</c:v>
                </c:pt>
                <c:pt idx="3361">
                  <c:v>31.4</c:v>
                </c:pt>
                <c:pt idx="3362">
                  <c:v>31.4</c:v>
                </c:pt>
                <c:pt idx="3363">
                  <c:v>31.4</c:v>
                </c:pt>
                <c:pt idx="3364">
                  <c:v>31.4</c:v>
                </c:pt>
                <c:pt idx="3365">
                  <c:v>31.4</c:v>
                </c:pt>
                <c:pt idx="3366">
                  <c:v>31.4</c:v>
                </c:pt>
                <c:pt idx="3367">
                  <c:v>31.4</c:v>
                </c:pt>
                <c:pt idx="3368">
                  <c:v>31.3</c:v>
                </c:pt>
                <c:pt idx="3369">
                  <c:v>31.3</c:v>
                </c:pt>
                <c:pt idx="3370">
                  <c:v>31.3</c:v>
                </c:pt>
                <c:pt idx="3371">
                  <c:v>31.3</c:v>
                </c:pt>
                <c:pt idx="3372">
                  <c:v>31.3</c:v>
                </c:pt>
                <c:pt idx="3373">
                  <c:v>31.2</c:v>
                </c:pt>
                <c:pt idx="3374">
                  <c:v>31.2</c:v>
                </c:pt>
                <c:pt idx="3375">
                  <c:v>31.2</c:v>
                </c:pt>
                <c:pt idx="3376">
                  <c:v>31.1</c:v>
                </c:pt>
                <c:pt idx="3377">
                  <c:v>31.1</c:v>
                </c:pt>
                <c:pt idx="3378">
                  <c:v>31.1</c:v>
                </c:pt>
                <c:pt idx="3379">
                  <c:v>31.1</c:v>
                </c:pt>
                <c:pt idx="3380">
                  <c:v>31</c:v>
                </c:pt>
                <c:pt idx="3381">
                  <c:v>31</c:v>
                </c:pt>
                <c:pt idx="3382">
                  <c:v>30.9</c:v>
                </c:pt>
                <c:pt idx="3383">
                  <c:v>30.9</c:v>
                </c:pt>
                <c:pt idx="3384">
                  <c:v>30.8</c:v>
                </c:pt>
                <c:pt idx="3385">
                  <c:v>30.7</c:v>
                </c:pt>
                <c:pt idx="3386">
                  <c:v>30.7</c:v>
                </c:pt>
                <c:pt idx="3387">
                  <c:v>30.6</c:v>
                </c:pt>
                <c:pt idx="3388">
                  <c:v>30.5</c:v>
                </c:pt>
                <c:pt idx="3389">
                  <c:v>30.5</c:v>
                </c:pt>
                <c:pt idx="3390">
                  <c:v>30.4</c:v>
                </c:pt>
                <c:pt idx="3391">
                  <c:v>30.4</c:v>
                </c:pt>
                <c:pt idx="3392">
                  <c:v>30.3</c:v>
                </c:pt>
                <c:pt idx="3393">
                  <c:v>30.2</c:v>
                </c:pt>
                <c:pt idx="3394">
                  <c:v>30.2</c:v>
                </c:pt>
                <c:pt idx="3395">
                  <c:v>30.1</c:v>
                </c:pt>
                <c:pt idx="3396">
                  <c:v>30.1</c:v>
                </c:pt>
                <c:pt idx="3397">
                  <c:v>30</c:v>
                </c:pt>
                <c:pt idx="3398">
                  <c:v>30</c:v>
                </c:pt>
                <c:pt idx="3399">
                  <c:v>29.9</c:v>
                </c:pt>
                <c:pt idx="3400">
                  <c:v>29.9</c:v>
                </c:pt>
                <c:pt idx="3401">
                  <c:v>29.8</c:v>
                </c:pt>
                <c:pt idx="3402">
                  <c:v>29.8</c:v>
                </c:pt>
                <c:pt idx="3403">
                  <c:v>29.7</c:v>
                </c:pt>
                <c:pt idx="3404">
                  <c:v>29.7</c:v>
                </c:pt>
                <c:pt idx="3405">
                  <c:v>29.6</c:v>
                </c:pt>
                <c:pt idx="3406">
                  <c:v>29.6</c:v>
                </c:pt>
                <c:pt idx="3407">
                  <c:v>29.6</c:v>
                </c:pt>
                <c:pt idx="3408">
                  <c:v>29.5</c:v>
                </c:pt>
                <c:pt idx="3409">
                  <c:v>29.5</c:v>
                </c:pt>
                <c:pt idx="3410">
                  <c:v>29.4</c:v>
                </c:pt>
                <c:pt idx="3411">
                  <c:v>29.4</c:v>
                </c:pt>
                <c:pt idx="3412">
                  <c:v>29.3</c:v>
                </c:pt>
                <c:pt idx="3413">
                  <c:v>29.3</c:v>
                </c:pt>
                <c:pt idx="3414">
                  <c:v>29.3</c:v>
                </c:pt>
                <c:pt idx="3415">
                  <c:v>29.2</c:v>
                </c:pt>
                <c:pt idx="3416">
                  <c:v>29.2</c:v>
                </c:pt>
                <c:pt idx="3417">
                  <c:v>29.2</c:v>
                </c:pt>
                <c:pt idx="3418">
                  <c:v>29.1</c:v>
                </c:pt>
                <c:pt idx="3419">
                  <c:v>29.1</c:v>
                </c:pt>
                <c:pt idx="3420">
                  <c:v>29.1</c:v>
                </c:pt>
                <c:pt idx="3421">
                  <c:v>29</c:v>
                </c:pt>
                <c:pt idx="3422">
                  <c:v>29</c:v>
                </c:pt>
                <c:pt idx="3423">
                  <c:v>29</c:v>
                </c:pt>
                <c:pt idx="3424">
                  <c:v>28.9</c:v>
                </c:pt>
                <c:pt idx="3425">
                  <c:v>28.9</c:v>
                </c:pt>
                <c:pt idx="3426">
                  <c:v>28.9</c:v>
                </c:pt>
                <c:pt idx="3427">
                  <c:v>28.9</c:v>
                </c:pt>
                <c:pt idx="3428">
                  <c:v>28.9</c:v>
                </c:pt>
                <c:pt idx="3429">
                  <c:v>28.9</c:v>
                </c:pt>
                <c:pt idx="3430">
                  <c:v>28.8</c:v>
                </c:pt>
                <c:pt idx="3431">
                  <c:v>28.8</c:v>
                </c:pt>
                <c:pt idx="3432">
                  <c:v>28.8</c:v>
                </c:pt>
                <c:pt idx="3433">
                  <c:v>28.8</c:v>
                </c:pt>
                <c:pt idx="3434">
                  <c:v>28.8</c:v>
                </c:pt>
                <c:pt idx="3435">
                  <c:v>28.8</c:v>
                </c:pt>
                <c:pt idx="3436">
                  <c:v>28.8</c:v>
                </c:pt>
                <c:pt idx="3437">
                  <c:v>28.9</c:v>
                </c:pt>
                <c:pt idx="3438">
                  <c:v>28.9</c:v>
                </c:pt>
                <c:pt idx="3439">
                  <c:v>28.9</c:v>
                </c:pt>
                <c:pt idx="3440">
                  <c:v>28.9</c:v>
                </c:pt>
                <c:pt idx="3441">
                  <c:v>28.9</c:v>
                </c:pt>
                <c:pt idx="3442">
                  <c:v>29</c:v>
                </c:pt>
                <c:pt idx="3443">
                  <c:v>29</c:v>
                </c:pt>
                <c:pt idx="3444">
                  <c:v>29</c:v>
                </c:pt>
                <c:pt idx="3445">
                  <c:v>29.1</c:v>
                </c:pt>
                <c:pt idx="3446">
                  <c:v>29.1</c:v>
                </c:pt>
                <c:pt idx="3447">
                  <c:v>29.1</c:v>
                </c:pt>
                <c:pt idx="3448">
                  <c:v>29.1</c:v>
                </c:pt>
                <c:pt idx="3449">
                  <c:v>29.2</c:v>
                </c:pt>
                <c:pt idx="3450">
                  <c:v>29.2</c:v>
                </c:pt>
                <c:pt idx="3451">
                  <c:v>29.2</c:v>
                </c:pt>
                <c:pt idx="3452">
                  <c:v>29.2</c:v>
                </c:pt>
                <c:pt idx="3453">
                  <c:v>29.3</c:v>
                </c:pt>
                <c:pt idx="3454">
                  <c:v>29.3</c:v>
                </c:pt>
                <c:pt idx="3455">
                  <c:v>29.3</c:v>
                </c:pt>
                <c:pt idx="3456">
                  <c:v>29.3</c:v>
                </c:pt>
                <c:pt idx="3457">
                  <c:v>29.4</c:v>
                </c:pt>
                <c:pt idx="3458">
                  <c:v>29.4</c:v>
                </c:pt>
                <c:pt idx="3459">
                  <c:v>29.4</c:v>
                </c:pt>
                <c:pt idx="3460">
                  <c:v>29.4</c:v>
                </c:pt>
                <c:pt idx="3461">
                  <c:v>29.4</c:v>
                </c:pt>
                <c:pt idx="3462">
                  <c:v>29.4</c:v>
                </c:pt>
                <c:pt idx="3463">
                  <c:v>29.5</c:v>
                </c:pt>
                <c:pt idx="3464">
                  <c:v>29.5</c:v>
                </c:pt>
                <c:pt idx="3465">
                  <c:v>29.5</c:v>
                </c:pt>
                <c:pt idx="3466">
                  <c:v>29.5</c:v>
                </c:pt>
                <c:pt idx="3467">
                  <c:v>29.6</c:v>
                </c:pt>
                <c:pt idx="3468">
                  <c:v>29.6</c:v>
                </c:pt>
                <c:pt idx="3469">
                  <c:v>29.6</c:v>
                </c:pt>
                <c:pt idx="3470">
                  <c:v>29.6</c:v>
                </c:pt>
                <c:pt idx="3471">
                  <c:v>29.6</c:v>
                </c:pt>
                <c:pt idx="3472">
                  <c:v>29.6</c:v>
                </c:pt>
                <c:pt idx="3473">
                  <c:v>29.6</c:v>
                </c:pt>
                <c:pt idx="3474">
                  <c:v>29.6</c:v>
                </c:pt>
                <c:pt idx="3475">
                  <c:v>29.6</c:v>
                </c:pt>
                <c:pt idx="3476">
                  <c:v>29.7</c:v>
                </c:pt>
                <c:pt idx="3477">
                  <c:v>29.7</c:v>
                </c:pt>
                <c:pt idx="3478">
                  <c:v>29.7</c:v>
                </c:pt>
                <c:pt idx="3479">
                  <c:v>29.7</c:v>
                </c:pt>
                <c:pt idx="3480">
                  <c:v>29.6</c:v>
                </c:pt>
                <c:pt idx="3481">
                  <c:v>29.7</c:v>
                </c:pt>
                <c:pt idx="3482">
                  <c:v>29.7</c:v>
                </c:pt>
                <c:pt idx="3483">
                  <c:v>29.7</c:v>
                </c:pt>
                <c:pt idx="3484">
                  <c:v>29.7</c:v>
                </c:pt>
                <c:pt idx="3485">
                  <c:v>29.7</c:v>
                </c:pt>
                <c:pt idx="3486">
                  <c:v>29.7</c:v>
                </c:pt>
                <c:pt idx="3487">
                  <c:v>29.7</c:v>
                </c:pt>
                <c:pt idx="3488">
                  <c:v>29.7</c:v>
                </c:pt>
                <c:pt idx="3489">
                  <c:v>29.7</c:v>
                </c:pt>
                <c:pt idx="3490">
                  <c:v>29.7</c:v>
                </c:pt>
                <c:pt idx="3491">
                  <c:v>29.8</c:v>
                </c:pt>
                <c:pt idx="3492">
                  <c:v>29.8</c:v>
                </c:pt>
                <c:pt idx="3493">
                  <c:v>29.8</c:v>
                </c:pt>
                <c:pt idx="3494">
                  <c:v>29.8</c:v>
                </c:pt>
                <c:pt idx="3495">
                  <c:v>29.7</c:v>
                </c:pt>
                <c:pt idx="3496">
                  <c:v>29.7</c:v>
                </c:pt>
                <c:pt idx="3497">
                  <c:v>29.7</c:v>
                </c:pt>
                <c:pt idx="3498">
                  <c:v>29.7</c:v>
                </c:pt>
                <c:pt idx="3499">
                  <c:v>29.7</c:v>
                </c:pt>
                <c:pt idx="3500">
                  <c:v>29.7</c:v>
                </c:pt>
                <c:pt idx="3501">
                  <c:v>29.7</c:v>
                </c:pt>
                <c:pt idx="3502">
                  <c:v>29.7</c:v>
                </c:pt>
                <c:pt idx="3503">
                  <c:v>29.7</c:v>
                </c:pt>
                <c:pt idx="3504">
                  <c:v>29.7</c:v>
                </c:pt>
                <c:pt idx="3505">
                  <c:v>29.7</c:v>
                </c:pt>
                <c:pt idx="3506">
                  <c:v>29.7</c:v>
                </c:pt>
                <c:pt idx="3507">
                  <c:v>29.7</c:v>
                </c:pt>
                <c:pt idx="3508">
                  <c:v>29.7</c:v>
                </c:pt>
                <c:pt idx="3509">
                  <c:v>29.7</c:v>
                </c:pt>
                <c:pt idx="3510">
                  <c:v>29.7</c:v>
                </c:pt>
                <c:pt idx="3511">
                  <c:v>29.7</c:v>
                </c:pt>
                <c:pt idx="3512">
                  <c:v>29.7</c:v>
                </c:pt>
                <c:pt idx="3513">
                  <c:v>29.7</c:v>
                </c:pt>
                <c:pt idx="3514">
                  <c:v>29.8</c:v>
                </c:pt>
                <c:pt idx="3515">
                  <c:v>29.8</c:v>
                </c:pt>
                <c:pt idx="3516">
                  <c:v>29.8</c:v>
                </c:pt>
                <c:pt idx="3517">
                  <c:v>29.8</c:v>
                </c:pt>
                <c:pt idx="3518">
                  <c:v>29.8</c:v>
                </c:pt>
                <c:pt idx="3519">
                  <c:v>29.8</c:v>
                </c:pt>
                <c:pt idx="3520">
                  <c:v>29.8</c:v>
                </c:pt>
                <c:pt idx="3521">
                  <c:v>29.8</c:v>
                </c:pt>
                <c:pt idx="3522">
                  <c:v>29.8</c:v>
                </c:pt>
                <c:pt idx="3523">
                  <c:v>29.8</c:v>
                </c:pt>
                <c:pt idx="3524">
                  <c:v>29.8</c:v>
                </c:pt>
                <c:pt idx="3525">
                  <c:v>29.8</c:v>
                </c:pt>
                <c:pt idx="3526">
                  <c:v>29.8</c:v>
                </c:pt>
                <c:pt idx="3527">
                  <c:v>29.8</c:v>
                </c:pt>
                <c:pt idx="3528">
                  <c:v>29.9</c:v>
                </c:pt>
                <c:pt idx="3529">
                  <c:v>29.9</c:v>
                </c:pt>
                <c:pt idx="3530">
                  <c:v>29.9</c:v>
                </c:pt>
                <c:pt idx="3531">
                  <c:v>29.9</c:v>
                </c:pt>
                <c:pt idx="3532">
                  <c:v>30</c:v>
                </c:pt>
                <c:pt idx="3533">
                  <c:v>29.9</c:v>
                </c:pt>
                <c:pt idx="3534">
                  <c:v>30</c:v>
                </c:pt>
                <c:pt idx="3535">
                  <c:v>30</c:v>
                </c:pt>
                <c:pt idx="3536">
                  <c:v>30</c:v>
                </c:pt>
                <c:pt idx="3537">
                  <c:v>30</c:v>
                </c:pt>
                <c:pt idx="3538">
                  <c:v>30.1</c:v>
                </c:pt>
                <c:pt idx="3539">
                  <c:v>30.1</c:v>
                </c:pt>
                <c:pt idx="3540">
                  <c:v>30.1</c:v>
                </c:pt>
                <c:pt idx="3541">
                  <c:v>30.2</c:v>
                </c:pt>
                <c:pt idx="3542">
                  <c:v>30.2</c:v>
                </c:pt>
                <c:pt idx="3543">
                  <c:v>30.2</c:v>
                </c:pt>
                <c:pt idx="3544">
                  <c:v>30.2</c:v>
                </c:pt>
                <c:pt idx="3545">
                  <c:v>30.3</c:v>
                </c:pt>
                <c:pt idx="3546">
                  <c:v>30.3</c:v>
                </c:pt>
                <c:pt idx="3547">
                  <c:v>30.3</c:v>
                </c:pt>
                <c:pt idx="3548">
                  <c:v>30.3</c:v>
                </c:pt>
                <c:pt idx="3549">
                  <c:v>30.4</c:v>
                </c:pt>
                <c:pt idx="3550">
                  <c:v>30.4</c:v>
                </c:pt>
                <c:pt idx="3551">
                  <c:v>30.5</c:v>
                </c:pt>
                <c:pt idx="3552">
                  <c:v>30.5</c:v>
                </c:pt>
                <c:pt idx="3553">
                  <c:v>30.5</c:v>
                </c:pt>
                <c:pt idx="3554">
                  <c:v>30.6</c:v>
                </c:pt>
                <c:pt idx="3555">
                  <c:v>30.6</c:v>
                </c:pt>
                <c:pt idx="3556">
                  <c:v>30.6</c:v>
                </c:pt>
                <c:pt idx="3557">
                  <c:v>30.7</c:v>
                </c:pt>
                <c:pt idx="3558">
                  <c:v>30.7</c:v>
                </c:pt>
                <c:pt idx="3559">
                  <c:v>30.8</c:v>
                </c:pt>
                <c:pt idx="3560">
                  <c:v>30.8</c:v>
                </c:pt>
                <c:pt idx="3561">
                  <c:v>30.9</c:v>
                </c:pt>
                <c:pt idx="3562">
                  <c:v>30.9</c:v>
                </c:pt>
                <c:pt idx="3563">
                  <c:v>31</c:v>
                </c:pt>
                <c:pt idx="3564">
                  <c:v>31</c:v>
                </c:pt>
                <c:pt idx="3565">
                  <c:v>31</c:v>
                </c:pt>
                <c:pt idx="3566">
                  <c:v>31.1</c:v>
                </c:pt>
                <c:pt idx="3567">
                  <c:v>31.1</c:v>
                </c:pt>
                <c:pt idx="3568">
                  <c:v>31.2</c:v>
                </c:pt>
                <c:pt idx="3569">
                  <c:v>31.2</c:v>
                </c:pt>
                <c:pt idx="3570">
                  <c:v>31.2</c:v>
                </c:pt>
                <c:pt idx="3571">
                  <c:v>31.2</c:v>
                </c:pt>
                <c:pt idx="3572">
                  <c:v>31.3</c:v>
                </c:pt>
                <c:pt idx="3573">
                  <c:v>31.3</c:v>
                </c:pt>
                <c:pt idx="3574">
                  <c:v>31.3</c:v>
                </c:pt>
                <c:pt idx="3575">
                  <c:v>31.3</c:v>
                </c:pt>
                <c:pt idx="3576">
                  <c:v>31.3</c:v>
                </c:pt>
                <c:pt idx="3577">
                  <c:v>31.3</c:v>
                </c:pt>
                <c:pt idx="3578">
                  <c:v>31.3</c:v>
                </c:pt>
                <c:pt idx="3579">
                  <c:v>31.3</c:v>
                </c:pt>
                <c:pt idx="3580">
                  <c:v>31.3</c:v>
                </c:pt>
                <c:pt idx="3581">
                  <c:v>31.3</c:v>
                </c:pt>
                <c:pt idx="3582">
                  <c:v>31.3</c:v>
                </c:pt>
                <c:pt idx="3583">
                  <c:v>31.3</c:v>
                </c:pt>
                <c:pt idx="3584">
                  <c:v>31.2</c:v>
                </c:pt>
                <c:pt idx="3585">
                  <c:v>31.2</c:v>
                </c:pt>
                <c:pt idx="3586">
                  <c:v>31.2</c:v>
                </c:pt>
                <c:pt idx="3587">
                  <c:v>31.2</c:v>
                </c:pt>
                <c:pt idx="3588">
                  <c:v>31.1</c:v>
                </c:pt>
                <c:pt idx="3589">
                  <c:v>31.1</c:v>
                </c:pt>
                <c:pt idx="3590">
                  <c:v>31</c:v>
                </c:pt>
                <c:pt idx="3591">
                  <c:v>30.9</c:v>
                </c:pt>
                <c:pt idx="3592">
                  <c:v>30.9</c:v>
                </c:pt>
                <c:pt idx="3593">
                  <c:v>30.9</c:v>
                </c:pt>
                <c:pt idx="3594">
                  <c:v>30.8</c:v>
                </c:pt>
                <c:pt idx="3595">
                  <c:v>30.7</c:v>
                </c:pt>
                <c:pt idx="3596">
                  <c:v>30.6</c:v>
                </c:pt>
                <c:pt idx="3597">
                  <c:v>30.6</c:v>
                </c:pt>
                <c:pt idx="3598">
                  <c:v>30.5</c:v>
                </c:pt>
                <c:pt idx="3599">
                  <c:v>30.4</c:v>
                </c:pt>
                <c:pt idx="3600">
                  <c:v>30.4</c:v>
                </c:pt>
                <c:pt idx="3601">
                  <c:v>30.4</c:v>
                </c:pt>
                <c:pt idx="3602">
                  <c:v>30.3</c:v>
                </c:pt>
                <c:pt idx="3603">
                  <c:v>30.2</c:v>
                </c:pt>
                <c:pt idx="3604">
                  <c:v>30.2</c:v>
                </c:pt>
                <c:pt idx="3605">
                  <c:v>30.1</c:v>
                </c:pt>
                <c:pt idx="3606">
                  <c:v>30</c:v>
                </c:pt>
                <c:pt idx="3607">
                  <c:v>30</c:v>
                </c:pt>
                <c:pt idx="3608">
                  <c:v>29.9</c:v>
                </c:pt>
                <c:pt idx="3609">
                  <c:v>29.9</c:v>
                </c:pt>
                <c:pt idx="3610">
                  <c:v>29.8</c:v>
                </c:pt>
                <c:pt idx="3611">
                  <c:v>29.7</c:v>
                </c:pt>
                <c:pt idx="3612">
                  <c:v>29.7</c:v>
                </c:pt>
                <c:pt idx="3613">
                  <c:v>29.6</c:v>
                </c:pt>
                <c:pt idx="3614">
                  <c:v>29.5</c:v>
                </c:pt>
                <c:pt idx="3615">
                  <c:v>29.5</c:v>
                </c:pt>
                <c:pt idx="3616">
                  <c:v>29.4</c:v>
                </c:pt>
                <c:pt idx="3617">
                  <c:v>29.3</c:v>
                </c:pt>
                <c:pt idx="3618">
                  <c:v>29.3</c:v>
                </c:pt>
                <c:pt idx="3619">
                  <c:v>29.2</c:v>
                </c:pt>
                <c:pt idx="3620">
                  <c:v>29.2</c:v>
                </c:pt>
                <c:pt idx="3621">
                  <c:v>29.1</c:v>
                </c:pt>
                <c:pt idx="3622">
                  <c:v>29</c:v>
                </c:pt>
                <c:pt idx="3623">
                  <c:v>29</c:v>
                </c:pt>
                <c:pt idx="3624">
                  <c:v>28.9</c:v>
                </c:pt>
                <c:pt idx="3625">
                  <c:v>28.8</c:v>
                </c:pt>
                <c:pt idx="3626">
                  <c:v>28.8</c:v>
                </c:pt>
                <c:pt idx="3627">
                  <c:v>28.7</c:v>
                </c:pt>
                <c:pt idx="3628">
                  <c:v>28.7</c:v>
                </c:pt>
                <c:pt idx="3629">
                  <c:v>28.6</c:v>
                </c:pt>
                <c:pt idx="3630">
                  <c:v>28.6</c:v>
                </c:pt>
                <c:pt idx="3631">
                  <c:v>28.5</c:v>
                </c:pt>
                <c:pt idx="3632">
                  <c:v>28.5</c:v>
                </c:pt>
                <c:pt idx="3633">
                  <c:v>28.4</c:v>
                </c:pt>
                <c:pt idx="3634">
                  <c:v>28.4</c:v>
                </c:pt>
                <c:pt idx="3635">
                  <c:v>28.3</c:v>
                </c:pt>
                <c:pt idx="3636">
                  <c:v>28.3</c:v>
                </c:pt>
                <c:pt idx="3637">
                  <c:v>28.3</c:v>
                </c:pt>
                <c:pt idx="3638">
                  <c:v>28.2</c:v>
                </c:pt>
                <c:pt idx="3639">
                  <c:v>28.2</c:v>
                </c:pt>
                <c:pt idx="3640">
                  <c:v>28.1</c:v>
                </c:pt>
                <c:pt idx="3641">
                  <c:v>28.1</c:v>
                </c:pt>
                <c:pt idx="3642">
                  <c:v>28.1</c:v>
                </c:pt>
                <c:pt idx="3643">
                  <c:v>28.1</c:v>
                </c:pt>
                <c:pt idx="3644">
                  <c:v>28.1</c:v>
                </c:pt>
                <c:pt idx="3645">
                  <c:v>28.1</c:v>
                </c:pt>
                <c:pt idx="3646">
                  <c:v>28.1</c:v>
                </c:pt>
                <c:pt idx="3647">
                  <c:v>28.1</c:v>
                </c:pt>
                <c:pt idx="3648">
                  <c:v>28.1</c:v>
                </c:pt>
                <c:pt idx="3649">
                  <c:v>28.1</c:v>
                </c:pt>
                <c:pt idx="3650">
                  <c:v>28.2</c:v>
                </c:pt>
                <c:pt idx="3651">
                  <c:v>28.2</c:v>
                </c:pt>
                <c:pt idx="3652">
                  <c:v>28.2</c:v>
                </c:pt>
                <c:pt idx="3653">
                  <c:v>28.2</c:v>
                </c:pt>
                <c:pt idx="3654">
                  <c:v>28.2</c:v>
                </c:pt>
                <c:pt idx="3655">
                  <c:v>28.3</c:v>
                </c:pt>
                <c:pt idx="3656">
                  <c:v>28.3</c:v>
                </c:pt>
                <c:pt idx="3657">
                  <c:v>28.3</c:v>
                </c:pt>
                <c:pt idx="3658">
                  <c:v>28.4</c:v>
                </c:pt>
                <c:pt idx="3659">
                  <c:v>28.4</c:v>
                </c:pt>
                <c:pt idx="3660">
                  <c:v>28.5</c:v>
                </c:pt>
                <c:pt idx="3661">
                  <c:v>28.5</c:v>
                </c:pt>
                <c:pt idx="3662">
                  <c:v>28.5</c:v>
                </c:pt>
                <c:pt idx="3663">
                  <c:v>28.6</c:v>
                </c:pt>
                <c:pt idx="3664">
                  <c:v>28.7</c:v>
                </c:pt>
                <c:pt idx="3665">
                  <c:v>28.7</c:v>
                </c:pt>
                <c:pt idx="3666">
                  <c:v>28.8</c:v>
                </c:pt>
                <c:pt idx="3667">
                  <c:v>28.8</c:v>
                </c:pt>
                <c:pt idx="3668">
                  <c:v>28.9</c:v>
                </c:pt>
                <c:pt idx="3669">
                  <c:v>29</c:v>
                </c:pt>
                <c:pt idx="3670">
                  <c:v>29.1</c:v>
                </c:pt>
                <c:pt idx="3671">
                  <c:v>29.1</c:v>
                </c:pt>
                <c:pt idx="3672">
                  <c:v>29.2</c:v>
                </c:pt>
                <c:pt idx="3673">
                  <c:v>29.3</c:v>
                </c:pt>
                <c:pt idx="3674">
                  <c:v>29.4</c:v>
                </c:pt>
                <c:pt idx="3675">
                  <c:v>29.5</c:v>
                </c:pt>
                <c:pt idx="3676">
                  <c:v>29.6</c:v>
                </c:pt>
                <c:pt idx="3677">
                  <c:v>29.6</c:v>
                </c:pt>
                <c:pt idx="3678">
                  <c:v>29.7</c:v>
                </c:pt>
                <c:pt idx="3679">
                  <c:v>29.8</c:v>
                </c:pt>
                <c:pt idx="3680">
                  <c:v>29.9</c:v>
                </c:pt>
                <c:pt idx="3681">
                  <c:v>29.9</c:v>
                </c:pt>
                <c:pt idx="3682">
                  <c:v>30</c:v>
                </c:pt>
                <c:pt idx="3683">
                  <c:v>30.1</c:v>
                </c:pt>
                <c:pt idx="3684">
                  <c:v>30.2</c:v>
                </c:pt>
                <c:pt idx="3685">
                  <c:v>30.3</c:v>
                </c:pt>
                <c:pt idx="3686">
                  <c:v>30.3</c:v>
                </c:pt>
                <c:pt idx="3687">
                  <c:v>30.4</c:v>
                </c:pt>
                <c:pt idx="3688">
                  <c:v>30.5</c:v>
                </c:pt>
                <c:pt idx="3689">
                  <c:v>30.5</c:v>
                </c:pt>
                <c:pt idx="3690">
                  <c:v>30.6</c:v>
                </c:pt>
                <c:pt idx="3691">
                  <c:v>30.7</c:v>
                </c:pt>
                <c:pt idx="3692">
                  <c:v>30.8</c:v>
                </c:pt>
                <c:pt idx="3693">
                  <c:v>30.9</c:v>
                </c:pt>
                <c:pt idx="3694">
                  <c:v>31</c:v>
                </c:pt>
                <c:pt idx="3695">
                  <c:v>31</c:v>
                </c:pt>
                <c:pt idx="3696">
                  <c:v>31.1</c:v>
                </c:pt>
                <c:pt idx="3697">
                  <c:v>31.2</c:v>
                </c:pt>
                <c:pt idx="3698">
                  <c:v>31.3</c:v>
                </c:pt>
                <c:pt idx="3699">
                  <c:v>31.3</c:v>
                </c:pt>
                <c:pt idx="3700">
                  <c:v>31.4</c:v>
                </c:pt>
                <c:pt idx="3701">
                  <c:v>31.5</c:v>
                </c:pt>
                <c:pt idx="3702">
                  <c:v>31.5</c:v>
                </c:pt>
                <c:pt idx="3703">
                  <c:v>31.6</c:v>
                </c:pt>
                <c:pt idx="3704">
                  <c:v>31.7</c:v>
                </c:pt>
                <c:pt idx="3705">
                  <c:v>31.7</c:v>
                </c:pt>
                <c:pt idx="3706">
                  <c:v>31.8</c:v>
                </c:pt>
                <c:pt idx="3707">
                  <c:v>31.8</c:v>
                </c:pt>
                <c:pt idx="3708">
                  <c:v>31.8</c:v>
                </c:pt>
                <c:pt idx="3709">
                  <c:v>31.9</c:v>
                </c:pt>
                <c:pt idx="3710">
                  <c:v>32</c:v>
                </c:pt>
                <c:pt idx="3711">
                  <c:v>32</c:v>
                </c:pt>
                <c:pt idx="3712">
                  <c:v>32</c:v>
                </c:pt>
                <c:pt idx="3713">
                  <c:v>32</c:v>
                </c:pt>
                <c:pt idx="3714">
                  <c:v>32.1</c:v>
                </c:pt>
                <c:pt idx="3715">
                  <c:v>32.1</c:v>
                </c:pt>
                <c:pt idx="3716">
                  <c:v>32</c:v>
                </c:pt>
                <c:pt idx="3717">
                  <c:v>32</c:v>
                </c:pt>
                <c:pt idx="3718">
                  <c:v>32.1</c:v>
                </c:pt>
                <c:pt idx="3719">
                  <c:v>32.1</c:v>
                </c:pt>
                <c:pt idx="3720">
                  <c:v>32</c:v>
                </c:pt>
                <c:pt idx="3721">
                  <c:v>32.1</c:v>
                </c:pt>
                <c:pt idx="3722">
                  <c:v>32.1</c:v>
                </c:pt>
                <c:pt idx="3723">
                  <c:v>32</c:v>
                </c:pt>
                <c:pt idx="3724">
                  <c:v>32</c:v>
                </c:pt>
                <c:pt idx="3725">
                  <c:v>32.1</c:v>
                </c:pt>
                <c:pt idx="3726">
                  <c:v>32</c:v>
                </c:pt>
                <c:pt idx="3727">
                  <c:v>32</c:v>
                </c:pt>
                <c:pt idx="3728">
                  <c:v>32</c:v>
                </c:pt>
                <c:pt idx="3729">
                  <c:v>32</c:v>
                </c:pt>
                <c:pt idx="3730">
                  <c:v>32</c:v>
                </c:pt>
                <c:pt idx="3731">
                  <c:v>32</c:v>
                </c:pt>
                <c:pt idx="3732">
                  <c:v>32</c:v>
                </c:pt>
                <c:pt idx="3733">
                  <c:v>32</c:v>
                </c:pt>
                <c:pt idx="3734">
                  <c:v>31.9</c:v>
                </c:pt>
                <c:pt idx="3735">
                  <c:v>31.9</c:v>
                </c:pt>
                <c:pt idx="3736">
                  <c:v>31.9</c:v>
                </c:pt>
                <c:pt idx="3737">
                  <c:v>31.8</c:v>
                </c:pt>
                <c:pt idx="3738">
                  <c:v>31.8</c:v>
                </c:pt>
                <c:pt idx="3739">
                  <c:v>31.8</c:v>
                </c:pt>
                <c:pt idx="3740">
                  <c:v>31.7</c:v>
                </c:pt>
                <c:pt idx="3741">
                  <c:v>31.7</c:v>
                </c:pt>
                <c:pt idx="3742">
                  <c:v>31.6</c:v>
                </c:pt>
                <c:pt idx="3743">
                  <c:v>31.5</c:v>
                </c:pt>
                <c:pt idx="3744">
                  <c:v>31.5</c:v>
                </c:pt>
                <c:pt idx="3745">
                  <c:v>31.4</c:v>
                </c:pt>
                <c:pt idx="3746">
                  <c:v>31.3</c:v>
                </c:pt>
                <c:pt idx="3747">
                  <c:v>31.2</c:v>
                </c:pt>
                <c:pt idx="3748">
                  <c:v>31.2</c:v>
                </c:pt>
                <c:pt idx="3749">
                  <c:v>31.1</c:v>
                </c:pt>
                <c:pt idx="3750">
                  <c:v>31</c:v>
                </c:pt>
                <c:pt idx="3751">
                  <c:v>30.9</c:v>
                </c:pt>
                <c:pt idx="3752">
                  <c:v>30.9</c:v>
                </c:pt>
                <c:pt idx="3753">
                  <c:v>30.8</c:v>
                </c:pt>
                <c:pt idx="3754">
                  <c:v>30.6</c:v>
                </c:pt>
                <c:pt idx="3755">
                  <c:v>30.6</c:v>
                </c:pt>
                <c:pt idx="3756">
                  <c:v>30.5</c:v>
                </c:pt>
                <c:pt idx="3757">
                  <c:v>30.4</c:v>
                </c:pt>
                <c:pt idx="3758">
                  <c:v>30.3</c:v>
                </c:pt>
                <c:pt idx="3759">
                  <c:v>30.2</c:v>
                </c:pt>
                <c:pt idx="3760">
                  <c:v>30.1</c:v>
                </c:pt>
                <c:pt idx="3761">
                  <c:v>30</c:v>
                </c:pt>
                <c:pt idx="3762">
                  <c:v>29.9</c:v>
                </c:pt>
                <c:pt idx="3763">
                  <c:v>29.8</c:v>
                </c:pt>
                <c:pt idx="3764">
                  <c:v>29.7</c:v>
                </c:pt>
                <c:pt idx="3765">
                  <c:v>29.7</c:v>
                </c:pt>
                <c:pt idx="3766">
                  <c:v>29.5</c:v>
                </c:pt>
                <c:pt idx="3767">
                  <c:v>29.5</c:v>
                </c:pt>
                <c:pt idx="3768">
                  <c:v>29.4</c:v>
                </c:pt>
                <c:pt idx="3769">
                  <c:v>29.3</c:v>
                </c:pt>
                <c:pt idx="3770">
                  <c:v>29.2</c:v>
                </c:pt>
                <c:pt idx="3771">
                  <c:v>29.1</c:v>
                </c:pt>
                <c:pt idx="3772">
                  <c:v>29</c:v>
                </c:pt>
                <c:pt idx="3773">
                  <c:v>28.9</c:v>
                </c:pt>
                <c:pt idx="3774">
                  <c:v>28.8</c:v>
                </c:pt>
                <c:pt idx="3775">
                  <c:v>28.7</c:v>
                </c:pt>
                <c:pt idx="3776">
                  <c:v>28.6</c:v>
                </c:pt>
                <c:pt idx="3777">
                  <c:v>28.6</c:v>
                </c:pt>
                <c:pt idx="3778">
                  <c:v>28.5</c:v>
                </c:pt>
                <c:pt idx="3779">
                  <c:v>28.4</c:v>
                </c:pt>
                <c:pt idx="3780">
                  <c:v>28.3</c:v>
                </c:pt>
                <c:pt idx="3781">
                  <c:v>28.3</c:v>
                </c:pt>
                <c:pt idx="3782">
                  <c:v>28.2</c:v>
                </c:pt>
                <c:pt idx="3783">
                  <c:v>28.2</c:v>
                </c:pt>
                <c:pt idx="3784">
                  <c:v>28.1</c:v>
                </c:pt>
                <c:pt idx="3785">
                  <c:v>28</c:v>
                </c:pt>
                <c:pt idx="3786">
                  <c:v>28</c:v>
                </c:pt>
                <c:pt idx="3787">
                  <c:v>27.9</c:v>
                </c:pt>
                <c:pt idx="3788">
                  <c:v>27.9</c:v>
                </c:pt>
                <c:pt idx="3789">
                  <c:v>27.8</c:v>
                </c:pt>
                <c:pt idx="3790">
                  <c:v>27.8</c:v>
                </c:pt>
                <c:pt idx="3791">
                  <c:v>27.7</c:v>
                </c:pt>
                <c:pt idx="3792">
                  <c:v>27.7</c:v>
                </c:pt>
                <c:pt idx="3793">
                  <c:v>27.7</c:v>
                </c:pt>
                <c:pt idx="3794">
                  <c:v>27.6</c:v>
                </c:pt>
                <c:pt idx="3795">
                  <c:v>27.6</c:v>
                </c:pt>
                <c:pt idx="3796">
                  <c:v>27.6</c:v>
                </c:pt>
                <c:pt idx="3797">
                  <c:v>27.5</c:v>
                </c:pt>
                <c:pt idx="3798">
                  <c:v>27.5</c:v>
                </c:pt>
                <c:pt idx="3799">
                  <c:v>27.5</c:v>
                </c:pt>
                <c:pt idx="3800">
                  <c:v>27.5</c:v>
                </c:pt>
                <c:pt idx="3801">
                  <c:v>27.5</c:v>
                </c:pt>
                <c:pt idx="3802">
                  <c:v>27.5</c:v>
                </c:pt>
                <c:pt idx="3803">
                  <c:v>27.5</c:v>
                </c:pt>
                <c:pt idx="3804">
                  <c:v>27.5</c:v>
                </c:pt>
                <c:pt idx="3805">
                  <c:v>27.5</c:v>
                </c:pt>
                <c:pt idx="3806">
                  <c:v>27.6</c:v>
                </c:pt>
                <c:pt idx="3807">
                  <c:v>27.6</c:v>
                </c:pt>
                <c:pt idx="3808">
                  <c:v>27.6</c:v>
                </c:pt>
                <c:pt idx="3809">
                  <c:v>27.6</c:v>
                </c:pt>
                <c:pt idx="3810">
                  <c:v>27.6</c:v>
                </c:pt>
                <c:pt idx="3811">
                  <c:v>27.7</c:v>
                </c:pt>
                <c:pt idx="3812">
                  <c:v>27.7</c:v>
                </c:pt>
                <c:pt idx="3813">
                  <c:v>27.7</c:v>
                </c:pt>
                <c:pt idx="3814">
                  <c:v>27.8</c:v>
                </c:pt>
                <c:pt idx="3815">
                  <c:v>27.8</c:v>
                </c:pt>
                <c:pt idx="3816">
                  <c:v>27.9</c:v>
                </c:pt>
                <c:pt idx="3817">
                  <c:v>27.9</c:v>
                </c:pt>
                <c:pt idx="3818">
                  <c:v>28</c:v>
                </c:pt>
                <c:pt idx="3819">
                  <c:v>28</c:v>
                </c:pt>
                <c:pt idx="3820">
                  <c:v>28</c:v>
                </c:pt>
                <c:pt idx="3821">
                  <c:v>28.1</c:v>
                </c:pt>
                <c:pt idx="3822">
                  <c:v>28.2</c:v>
                </c:pt>
                <c:pt idx="3823">
                  <c:v>28.2</c:v>
                </c:pt>
                <c:pt idx="3824">
                  <c:v>28.3</c:v>
                </c:pt>
                <c:pt idx="3825">
                  <c:v>28.4</c:v>
                </c:pt>
                <c:pt idx="3826">
                  <c:v>28.5</c:v>
                </c:pt>
                <c:pt idx="3827">
                  <c:v>28.6</c:v>
                </c:pt>
                <c:pt idx="3828">
                  <c:v>28.7</c:v>
                </c:pt>
                <c:pt idx="3829">
                  <c:v>28.7</c:v>
                </c:pt>
                <c:pt idx="3830">
                  <c:v>28.8</c:v>
                </c:pt>
                <c:pt idx="3831">
                  <c:v>28.9</c:v>
                </c:pt>
                <c:pt idx="3832">
                  <c:v>29</c:v>
                </c:pt>
                <c:pt idx="3833">
                  <c:v>29.1</c:v>
                </c:pt>
                <c:pt idx="3834">
                  <c:v>29.1</c:v>
                </c:pt>
                <c:pt idx="3835">
                  <c:v>29.2</c:v>
                </c:pt>
                <c:pt idx="3836">
                  <c:v>29.4</c:v>
                </c:pt>
                <c:pt idx="3837">
                  <c:v>29.5</c:v>
                </c:pt>
                <c:pt idx="3838">
                  <c:v>29.6</c:v>
                </c:pt>
                <c:pt idx="3839">
                  <c:v>29.7</c:v>
                </c:pt>
                <c:pt idx="3840">
                  <c:v>29.8</c:v>
                </c:pt>
                <c:pt idx="3841">
                  <c:v>29.9</c:v>
                </c:pt>
                <c:pt idx="3842">
                  <c:v>30</c:v>
                </c:pt>
                <c:pt idx="3843">
                  <c:v>30.1</c:v>
                </c:pt>
                <c:pt idx="3844">
                  <c:v>30.2</c:v>
                </c:pt>
                <c:pt idx="3845">
                  <c:v>30.3</c:v>
                </c:pt>
                <c:pt idx="3846">
                  <c:v>30.4</c:v>
                </c:pt>
                <c:pt idx="3847">
                  <c:v>30.5</c:v>
                </c:pt>
                <c:pt idx="3848">
                  <c:v>30.6</c:v>
                </c:pt>
                <c:pt idx="3849">
                  <c:v>30.7</c:v>
                </c:pt>
                <c:pt idx="3850">
                  <c:v>30.8</c:v>
                </c:pt>
                <c:pt idx="3851">
                  <c:v>30.9</c:v>
                </c:pt>
                <c:pt idx="3852">
                  <c:v>31</c:v>
                </c:pt>
                <c:pt idx="3853">
                  <c:v>31.1</c:v>
                </c:pt>
                <c:pt idx="3854">
                  <c:v>31.2</c:v>
                </c:pt>
                <c:pt idx="3855">
                  <c:v>31.3</c:v>
                </c:pt>
                <c:pt idx="3856">
                  <c:v>31.4</c:v>
                </c:pt>
                <c:pt idx="3857">
                  <c:v>31.5</c:v>
                </c:pt>
                <c:pt idx="3858">
                  <c:v>31.6</c:v>
                </c:pt>
                <c:pt idx="3859">
                  <c:v>31.6</c:v>
                </c:pt>
                <c:pt idx="3860">
                  <c:v>31.7</c:v>
                </c:pt>
                <c:pt idx="3861">
                  <c:v>31.8</c:v>
                </c:pt>
                <c:pt idx="3862">
                  <c:v>31.9</c:v>
                </c:pt>
                <c:pt idx="3863">
                  <c:v>32</c:v>
                </c:pt>
                <c:pt idx="3864">
                  <c:v>32</c:v>
                </c:pt>
                <c:pt idx="3865">
                  <c:v>32.1</c:v>
                </c:pt>
                <c:pt idx="3866">
                  <c:v>32.1</c:v>
                </c:pt>
                <c:pt idx="3867">
                  <c:v>32.1</c:v>
                </c:pt>
                <c:pt idx="3868">
                  <c:v>32.1</c:v>
                </c:pt>
                <c:pt idx="3869">
                  <c:v>32.1</c:v>
                </c:pt>
                <c:pt idx="3870">
                  <c:v>32.1</c:v>
                </c:pt>
                <c:pt idx="3871">
                  <c:v>32.200000000000003</c:v>
                </c:pt>
                <c:pt idx="3872">
                  <c:v>32.299999999999997</c:v>
                </c:pt>
                <c:pt idx="3873">
                  <c:v>32.1</c:v>
                </c:pt>
                <c:pt idx="3874">
                  <c:v>32.1</c:v>
                </c:pt>
                <c:pt idx="3875">
                  <c:v>32.200000000000003</c:v>
                </c:pt>
                <c:pt idx="3876">
                  <c:v>32.200000000000003</c:v>
                </c:pt>
                <c:pt idx="3877">
                  <c:v>32.299999999999997</c:v>
                </c:pt>
                <c:pt idx="3878">
                  <c:v>32.200000000000003</c:v>
                </c:pt>
                <c:pt idx="3879">
                  <c:v>32.200000000000003</c:v>
                </c:pt>
                <c:pt idx="3880">
                  <c:v>32.1</c:v>
                </c:pt>
                <c:pt idx="3881">
                  <c:v>32.200000000000003</c:v>
                </c:pt>
                <c:pt idx="3882">
                  <c:v>32.1</c:v>
                </c:pt>
                <c:pt idx="3883">
                  <c:v>32.200000000000003</c:v>
                </c:pt>
                <c:pt idx="3884">
                  <c:v>32.1</c:v>
                </c:pt>
                <c:pt idx="3885">
                  <c:v>32.1</c:v>
                </c:pt>
                <c:pt idx="3886">
                  <c:v>32.1</c:v>
                </c:pt>
                <c:pt idx="3887">
                  <c:v>32.200000000000003</c:v>
                </c:pt>
                <c:pt idx="3888">
                  <c:v>32.1</c:v>
                </c:pt>
                <c:pt idx="3889">
                  <c:v>32.1</c:v>
                </c:pt>
                <c:pt idx="3890">
                  <c:v>32.1</c:v>
                </c:pt>
                <c:pt idx="3891">
                  <c:v>32</c:v>
                </c:pt>
                <c:pt idx="3892">
                  <c:v>32</c:v>
                </c:pt>
                <c:pt idx="3893">
                  <c:v>32</c:v>
                </c:pt>
                <c:pt idx="3894">
                  <c:v>32</c:v>
                </c:pt>
                <c:pt idx="3895">
                  <c:v>32</c:v>
                </c:pt>
                <c:pt idx="3896">
                  <c:v>32</c:v>
                </c:pt>
                <c:pt idx="3897">
                  <c:v>32</c:v>
                </c:pt>
                <c:pt idx="3898">
                  <c:v>32</c:v>
                </c:pt>
                <c:pt idx="3899">
                  <c:v>31.9</c:v>
                </c:pt>
                <c:pt idx="3900">
                  <c:v>31.9</c:v>
                </c:pt>
                <c:pt idx="3901">
                  <c:v>31.8</c:v>
                </c:pt>
                <c:pt idx="3902">
                  <c:v>31.8</c:v>
                </c:pt>
                <c:pt idx="3903">
                  <c:v>31.7</c:v>
                </c:pt>
                <c:pt idx="3904">
                  <c:v>31.7</c:v>
                </c:pt>
                <c:pt idx="3905">
                  <c:v>31.6</c:v>
                </c:pt>
                <c:pt idx="3906">
                  <c:v>31.5</c:v>
                </c:pt>
                <c:pt idx="3907">
                  <c:v>31.5</c:v>
                </c:pt>
                <c:pt idx="3908">
                  <c:v>31.4</c:v>
                </c:pt>
                <c:pt idx="3909">
                  <c:v>31.3</c:v>
                </c:pt>
                <c:pt idx="3910">
                  <c:v>31.3</c:v>
                </c:pt>
                <c:pt idx="3911">
                  <c:v>31.2</c:v>
                </c:pt>
                <c:pt idx="3912">
                  <c:v>31.1</c:v>
                </c:pt>
                <c:pt idx="3913">
                  <c:v>31</c:v>
                </c:pt>
                <c:pt idx="3914">
                  <c:v>31</c:v>
                </c:pt>
                <c:pt idx="3915">
                  <c:v>30.9</c:v>
                </c:pt>
                <c:pt idx="3916">
                  <c:v>30.8</c:v>
                </c:pt>
                <c:pt idx="3917">
                  <c:v>30.7</c:v>
                </c:pt>
                <c:pt idx="3918">
                  <c:v>30.6</c:v>
                </c:pt>
                <c:pt idx="3919">
                  <c:v>30.5</c:v>
                </c:pt>
                <c:pt idx="3920">
                  <c:v>30.4</c:v>
                </c:pt>
                <c:pt idx="3921">
                  <c:v>30.3</c:v>
                </c:pt>
                <c:pt idx="3922">
                  <c:v>30.2</c:v>
                </c:pt>
                <c:pt idx="3923">
                  <c:v>30.1</c:v>
                </c:pt>
                <c:pt idx="3924">
                  <c:v>30</c:v>
                </c:pt>
                <c:pt idx="3925">
                  <c:v>29.9</c:v>
                </c:pt>
                <c:pt idx="3926">
                  <c:v>29.8</c:v>
                </c:pt>
                <c:pt idx="3927">
                  <c:v>29.7</c:v>
                </c:pt>
                <c:pt idx="3928">
                  <c:v>29.6</c:v>
                </c:pt>
                <c:pt idx="3929">
                  <c:v>29.5</c:v>
                </c:pt>
                <c:pt idx="3930">
                  <c:v>29.4</c:v>
                </c:pt>
                <c:pt idx="3931">
                  <c:v>29.3</c:v>
                </c:pt>
                <c:pt idx="3932">
                  <c:v>29.2</c:v>
                </c:pt>
                <c:pt idx="3933">
                  <c:v>29.1</c:v>
                </c:pt>
                <c:pt idx="3934">
                  <c:v>29</c:v>
                </c:pt>
                <c:pt idx="3935">
                  <c:v>28.9</c:v>
                </c:pt>
                <c:pt idx="3936">
                  <c:v>28.8</c:v>
                </c:pt>
                <c:pt idx="3937">
                  <c:v>28.7</c:v>
                </c:pt>
                <c:pt idx="3938">
                  <c:v>28.6</c:v>
                </c:pt>
                <c:pt idx="3939">
                  <c:v>28.6</c:v>
                </c:pt>
                <c:pt idx="3940">
                  <c:v>28.5</c:v>
                </c:pt>
                <c:pt idx="3941">
                  <c:v>28.4</c:v>
                </c:pt>
                <c:pt idx="3942">
                  <c:v>28.3</c:v>
                </c:pt>
                <c:pt idx="3943">
                  <c:v>28.2</c:v>
                </c:pt>
                <c:pt idx="3944">
                  <c:v>28.1</c:v>
                </c:pt>
                <c:pt idx="3945">
                  <c:v>28.1</c:v>
                </c:pt>
                <c:pt idx="3946">
                  <c:v>28</c:v>
                </c:pt>
                <c:pt idx="3947">
                  <c:v>27.9</c:v>
                </c:pt>
                <c:pt idx="3948">
                  <c:v>27.9</c:v>
                </c:pt>
                <c:pt idx="3949">
                  <c:v>27.8</c:v>
                </c:pt>
                <c:pt idx="3950">
                  <c:v>27.7</c:v>
                </c:pt>
                <c:pt idx="3951">
                  <c:v>27.7</c:v>
                </c:pt>
                <c:pt idx="3952">
                  <c:v>27.6</c:v>
                </c:pt>
                <c:pt idx="3953">
                  <c:v>27.6</c:v>
                </c:pt>
                <c:pt idx="3954">
                  <c:v>27.5</c:v>
                </c:pt>
                <c:pt idx="3955">
                  <c:v>27.5</c:v>
                </c:pt>
                <c:pt idx="3956">
                  <c:v>27.4</c:v>
                </c:pt>
                <c:pt idx="3957">
                  <c:v>27.4</c:v>
                </c:pt>
                <c:pt idx="3958">
                  <c:v>27.4</c:v>
                </c:pt>
                <c:pt idx="3959">
                  <c:v>27.4</c:v>
                </c:pt>
                <c:pt idx="3960">
                  <c:v>27.4</c:v>
                </c:pt>
                <c:pt idx="3961">
                  <c:v>27.4</c:v>
                </c:pt>
                <c:pt idx="3962">
                  <c:v>27.4</c:v>
                </c:pt>
                <c:pt idx="3963">
                  <c:v>27.4</c:v>
                </c:pt>
                <c:pt idx="3964">
                  <c:v>27.4</c:v>
                </c:pt>
                <c:pt idx="3965">
                  <c:v>27.4</c:v>
                </c:pt>
                <c:pt idx="3966">
                  <c:v>27.4</c:v>
                </c:pt>
                <c:pt idx="3967">
                  <c:v>27.4</c:v>
                </c:pt>
                <c:pt idx="3968">
                  <c:v>27.4</c:v>
                </c:pt>
                <c:pt idx="3969">
                  <c:v>27.4</c:v>
                </c:pt>
                <c:pt idx="3970">
                  <c:v>27.4</c:v>
                </c:pt>
                <c:pt idx="3971">
                  <c:v>27.4</c:v>
                </c:pt>
                <c:pt idx="3972">
                  <c:v>27.5</c:v>
                </c:pt>
                <c:pt idx="3973">
                  <c:v>27.5</c:v>
                </c:pt>
                <c:pt idx="3974">
                  <c:v>27.6</c:v>
                </c:pt>
                <c:pt idx="3975">
                  <c:v>27.6</c:v>
                </c:pt>
                <c:pt idx="3976">
                  <c:v>27.6</c:v>
                </c:pt>
                <c:pt idx="3977">
                  <c:v>27.7</c:v>
                </c:pt>
                <c:pt idx="3978">
                  <c:v>27.7</c:v>
                </c:pt>
                <c:pt idx="3979">
                  <c:v>27.7</c:v>
                </c:pt>
                <c:pt idx="3980">
                  <c:v>27.8</c:v>
                </c:pt>
                <c:pt idx="3981">
                  <c:v>27.9</c:v>
                </c:pt>
                <c:pt idx="3982">
                  <c:v>27.9</c:v>
                </c:pt>
                <c:pt idx="3983">
                  <c:v>28</c:v>
                </c:pt>
                <c:pt idx="3984">
                  <c:v>28.1</c:v>
                </c:pt>
                <c:pt idx="3985">
                  <c:v>28.1</c:v>
                </c:pt>
                <c:pt idx="3986">
                  <c:v>28.2</c:v>
                </c:pt>
                <c:pt idx="3987">
                  <c:v>28.3</c:v>
                </c:pt>
                <c:pt idx="3988">
                  <c:v>28.4</c:v>
                </c:pt>
                <c:pt idx="3989">
                  <c:v>28.5</c:v>
                </c:pt>
                <c:pt idx="3990">
                  <c:v>28.5</c:v>
                </c:pt>
                <c:pt idx="3991">
                  <c:v>28.6</c:v>
                </c:pt>
                <c:pt idx="3992">
                  <c:v>28.7</c:v>
                </c:pt>
                <c:pt idx="3993">
                  <c:v>28.8</c:v>
                </c:pt>
                <c:pt idx="3994">
                  <c:v>28.8</c:v>
                </c:pt>
                <c:pt idx="3995">
                  <c:v>28.9</c:v>
                </c:pt>
                <c:pt idx="3996">
                  <c:v>29</c:v>
                </c:pt>
                <c:pt idx="3997">
                  <c:v>29.2</c:v>
                </c:pt>
                <c:pt idx="3998">
                  <c:v>29.3</c:v>
                </c:pt>
                <c:pt idx="3999">
                  <c:v>29.4</c:v>
                </c:pt>
                <c:pt idx="4000">
                  <c:v>29.4</c:v>
                </c:pt>
                <c:pt idx="4001">
                  <c:v>29.6</c:v>
                </c:pt>
                <c:pt idx="4002">
                  <c:v>29.7</c:v>
                </c:pt>
                <c:pt idx="4003">
                  <c:v>29.8</c:v>
                </c:pt>
                <c:pt idx="4004">
                  <c:v>29.9</c:v>
                </c:pt>
                <c:pt idx="4005">
                  <c:v>30</c:v>
                </c:pt>
                <c:pt idx="4006">
                  <c:v>30.1</c:v>
                </c:pt>
                <c:pt idx="4007">
                  <c:v>30.2</c:v>
                </c:pt>
                <c:pt idx="4008">
                  <c:v>30.3</c:v>
                </c:pt>
                <c:pt idx="4009">
                  <c:v>30.4</c:v>
                </c:pt>
                <c:pt idx="4010">
                  <c:v>30.5</c:v>
                </c:pt>
                <c:pt idx="4011">
                  <c:v>30.6</c:v>
                </c:pt>
                <c:pt idx="4012">
                  <c:v>30.7</c:v>
                </c:pt>
                <c:pt idx="4013">
                  <c:v>30.8</c:v>
                </c:pt>
                <c:pt idx="4014">
                  <c:v>30.9</c:v>
                </c:pt>
                <c:pt idx="4015">
                  <c:v>31</c:v>
                </c:pt>
                <c:pt idx="4016">
                  <c:v>31.1</c:v>
                </c:pt>
                <c:pt idx="4017">
                  <c:v>31.2</c:v>
                </c:pt>
                <c:pt idx="4018">
                  <c:v>31.3</c:v>
                </c:pt>
                <c:pt idx="4019">
                  <c:v>31.3</c:v>
                </c:pt>
                <c:pt idx="4020">
                  <c:v>31.4</c:v>
                </c:pt>
                <c:pt idx="4021">
                  <c:v>31.5</c:v>
                </c:pt>
                <c:pt idx="4022">
                  <c:v>31.6</c:v>
                </c:pt>
                <c:pt idx="4023">
                  <c:v>31.7</c:v>
                </c:pt>
                <c:pt idx="4024">
                  <c:v>31.8</c:v>
                </c:pt>
                <c:pt idx="4025">
                  <c:v>31.8</c:v>
                </c:pt>
                <c:pt idx="4026">
                  <c:v>31.9</c:v>
                </c:pt>
                <c:pt idx="4027">
                  <c:v>32</c:v>
                </c:pt>
                <c:pt idx="4028">
                  <c:v>32.1</c:v>
                </c:pt>
                <c:pt idx="4029">
                  <c:v>32</c:v>
                </c:pt>
                <c:pt idx="4030">
                  <c:v>32.1</c:v>
                </c:pt>
                <c:pt idx="4031">
                  <c:v>32.1</c:v>
                </c:pt>
                <c:pt idx="4032">
                  <c:v>32.1</c:v>
                </c:pt>
                <c:pt idx="4033">
                  <c:v>32.1</c:v>
                </c:pt>
                <c:pt idx="4034">
                  <c:v>32.200000000000003</c:v>
                </c:pt>
                <c:pt idx="4035">
                  <c:v>32.1</c:v>
                </c:pt>
                <c:pt idx="4036">
                  <c:v>32.1</c:v>
                </c:pt>
                <c:pt idx="4037">
                  <c:v>32.200000000000003</c:v>
                </c:pt>
                <c:pt idx="4038">
                  <c:v>32.200000000000003</c:v>
                </c:pt>
                <c:pt idx="4039">
                  <c:v>32.1</c:v>
                </c:pt>
                <c:pt idx="4040">
                  <c:v>32.1</c:v>
                </c:pt>
                <c:pt idx="4041">
                  <c:v>32.200000000000003</c:v>
                </c:pt>
                <c:pt idx="4042">
                  <c:v>32.1</c:v>
                </c:pt>
                <c:pt idx="4043">
                  <c:v>32.1</c:v>
                </c:pt>
                <c:pt idx="4044">
                  <c:v>32.1</c:v>
                </c:pt>
                <c:pt idx="4045">
                  <c:v>32.1</c:v>
                </c:pt>
                <c:pt idx="4046">
                  <c:v>32.1</c:v>
                </c:pt>
                <c:pt idx="4047">
                  <c:v>32.1</c:v>
                </c:pt>
                <c:pt idx="4048">
                  <c:v>32.1</c:v>
                </c:pt>
                <c:pt idx="4049">
                  <c:v>32.1</c:v>
                </c:pt>
                <c:pt idx="4050">
                  <c:v>32</c:v>
                </c:pt>
                <c:pt idx="4051">
                  <c:v>32.1</c:v>
                </c:pt>
                <c:pt idx="4052">
                  <c:v>32.1</c:v>
                </c:pt>
                <c:pt idx="4053">
                  <c:v>32</c:v>
                </c:pt>
                <c:pt idx="4054">
                  <c:v>32.1</c:v>
                </c:pt>
                <c:pt idx="4055">
                  <c:v>32.1</c:v>
                </c:pt>
                <c:pt idx="4056">
                  <c:v>32</c:v>
                </c:pt>
                <c:pt idx="4057">
                  <c:v>32</c:v>
                </c:pt>
                <c:pt idx="4058">
                  <c:v>32</c:v>
                </c:pt>
                <c:pt idx="4059">
                  <c:v>32</c:v>
                </c:pt>
                <c:pt idx="4060">
                  <c:v>31.9</c:v>
                </c:pt>
                <c:pt idx="4061">
                  <c:v>31.9</c:v>
                </c:pt>
                <c:pt idx="4062">
                  <c:v>31.8</c:v>
                </c:pt>
                <c:pt idx="4063">
                  <c:v>31.8</c:v>
                </c:pt>
                <c:pt idx="4064">
                  <c:v>31.8</c:v>
                </c:pt>
                <c:pt idx="4065">
                  <c:v>31.7</c:v>
                </c:pt>
                <c:pt idx="4066">
                  <c:v>31.7</c:v>
                </c:pt>
                <c:pt idx="4067">
                  <c:v>31.6</c:v>
                </c:pt>
                <c:pt idx="4068">
                  <c:v>31.5</c:v>
                </c:pt>
                <c:pt idx="4069">
                  <c:v>31.5</c:v>
                </c:pt>
                <c:pt idx="4070">
                  <c:v>31.4</c:v>
                </c:pt>
                <c:pt idx="4071">
                  <c:v>31.4</c:v>
                </c:pt>
                <c:pt idx="4072">
                  <c:v>31.3</c:v>
                </c:pt>
                <c:pt idx="4073">
                  <c:v>31.2</c:v>
                </c:pt>
                <c:pt idx="4074">
                  <c:v>31.1</c:v>
                </c:pt>
                <c:pt idx="4075">
                  <c:v>31.1</c:v>
                </c:pt>
                <c:pt idx="4076">
                  <c:v>31</c:v>
                </c:pt>
                <c:pt idx="4077">
                  <c:v>30.9</c:v>
                </c:pt>
                <c:pt idx="4078">
                  <c:v>30.8</c:v>
                </c:pt>
                <c:pt idx="4079">
                  <c:v>30.7</c:v>
                </c:pt>
                <c:pt idx="4080">
                  <c:v>30.6</c:v>
                </c:pt>
                <c:pt idx="4081">
                  <c:v>30.5</c:v>
                </c:pt>
                <c:pt idx="4082">
                  <c:v>30.5</c:v>
                </c:pt>
                <c:pt idx="4083">
                  <c:v>30.3</c:v>
                </c:pt>
                <c:pt idx="4084">
                  <c:v>30.3</c:v>
                </c:pt>
                <c:pt idx="4085">
                  <c:v>30.2</c:v>
                </c:pt>
                <c:pt idx="4086">
                  <c:v>30</c:v>
                </c:pt>
                <c:pt idx="4087">
                  <c:v>30</c:v>
                </c:pt>
                <c:pt idx="4088">
                  <c:v>29.8</c:v>
                </c:pt>
                <c:pt idx="4089">
                  <c:v>29.8</c:v>
                </c:pt>
                <c:pt idx="4090">
                  <c:v>29.7</c:v>
                </c:pt>
                <c:pt idx="4091">
                  <c:v>29.6</c:v>
                </c:pt>
                <c:pt idx="4092">
                  <c:v>29.5</c:v>
                </c:pt>
                <c:pt idx="4093">
                  <c:v>29.4</c:v>
                </c:pt>
                <c:pt idx="4094">
                  <c:v>29.4</c:v>
                </c:pt>
                <c:pt idx="4095">
                  <c:v>29.3</c:v>
                </c:pt>
                <c:pt idx="4096">
                  <c:v>29.2</c:v>
                </c:pt>
                <c:pt idx="4097">
                  <c:v>29.1</c:v>
                </c:pt>
                <c:pt idx="4098">
                  <c:v>29.1</c:v>
                </c:pt>
                <c:pt idx="4099">
                  <c:v>29</c:v>
                </c:pt>
                <c:pt idx="4100">
                  <c:v>28.9</c:v>
                </c:pt>
                <c:pt idx="4101">
                  <c:v>28.8</c:v>
                </c:pt>
                <c:pt idx="4102">
                  <c:v>28.8</c:v>
                </c:pt>
                <c:pt idx="4103">
                  <c:v>28.7</c:v>
                </c:pt>
                <c:pt idx="4104">
                  <c:v>28.6</c:v>
                </c:pt>
                <c:pt idx="4105">
                  <c:v>28.6</c:v>
                </c:pt>
                <c:pt idx="4106">
                  <c:v>28.5</c:v>
                </c:pt>
                <c:pt idx="4107">
                  <c:v>28.5</c:v>
                </c:pt>
                <c:pt idx="4108">
                  <c:v>28.4</c:v>
                </c:pt>
                <c:pt idx="4109">
                  <c:v>28.4</c:v>
                </c:pt>
                <c:pt idx="4110">
                  <c:v>28.3</c:v>
                </c:pt>
                <c:pt idx="4111">
                  <c:v>28.3</c:v>
                </c:pt>
                <c:pt idx="4112">
                  <c:v>28.2</c:v>
                </c:pt>
                <c:pt idx="4113">
                  <c:v>28.2</c:v>
                </c:pt>
                <c:pt idx="4114">
                  <c:v>28.2</c:v>
                </c:pt>
                <c:pt idx="4115">
                  <c:v>28.2</c:v>
                </c:pt>
                <c:pt idx="4116">
                  <c:v>28.1</c:v>
                </c:pt>
                <c:pt idx="4117">
                  <c:v>28.1</c:v>
                </c:pt>
                <c:pt idx="4118">
                  <c:v>28.1</c:v>
                </c:pt>
                <c:pt idx="4119">
                  <c:v>28.1</c:v>
                </c:pt>
                <c:pt idx="4120">
                  <c:v>28.1</c:v>
                </c:pt>
                <c:pt idx="4121">
                  <c:v>28.1</c:v>
                </c:pt>
                <c:pt idx="4122">
                  <c:v>28.1</c:v>
                </c:pt>
                <c:pt idx="4123">
                  <c:v>28.1</c:v>
                </c:pt>
                <c:pt idx="4124">
                  <c:v>28.1</c:v>
                </c:pt>
                <c:pt idx="4125">
                  <c:v>28.1</c:v>
                </c:pt>
                <c:pt idx="4126">
                  <c:v>28.1</c:v>
                </c:pt>
                <c:pt idx="4127">
                  <c:v>28.1</c:v>
                </c:pt>
                <c:pt idx="4128">
                  <c:v>28.1</c:v>
                </c:pt>
                <c:pt idx="4129">
                  <c:v>28.2</c:v>
                </c:pt>
                <c:pt idx="4130">
                  <c:v>28.2</c:v>
                </c:pt>
                <c:pt idx="4131">
                  <c:v>28.2</c:v>
                </c:pt>
                <c:pt idx="4132">
                  <c:v>28.2</c:v>
                </c:pt>
                <c:pt idx="4133">
                  <c:v>28.3</c:v>
                </c:pt>
                <c:pt idx="4134">
                  <c:v>28.3</c:v>
                </c:pt>
                <c:pt idx="4135">
                  <c:v>28.3</c:v>
                </c:pt>
                <c:pt idx="4136">
                  <c:v>28.4</c:v>
                </c:pt>
                <c:pt idx="4137">
                  <c:v>28.4</c:v>
                </c:pt>
                <c:pt idx="4138">
                  <c:v>28.4</c:v>
                </c:pt>
                <c:pt idx="4139">
                  <c:v>28.5</c:v>
                </c:pt>
                <c:pt idx="4140">
                  <c:v>28.5</c:v>
                </c:pt>
                <c:pt idx="4141">
                  <c:v>28.6</c:v>
                </c:pt>
                <c:pt idx="4142">
                  <c:v>28.6</c:v>
                </c:pt>
                <c:pt idx="4143">
                  <c:v>28.7</c:v>
                </c:pt>
                <c:pt idx="4144">
                  <c:v>28.7</c:v>
                </c:pt>
                <c:pt idx="4145">
                  <c:v>28.8</c:v>
                </c:pt>
                <c:pt idx="4146">
                  <c:v>28.8</c:v>
                </c:pt>
                <c:pt idx="4147">
                  <c:v>28.9</c:v>
                </c:pt>
                <c:pt idx="4148">
                  <c:v>28.9</c:v>
                </c:pt>
                <c:pt idx="4149">
                  <c:v>29</c:v>
                </c:pt>
                <c:pt idx="4150">
                  <c:v>29.1</c:v>
                </c:pt>
                <c:pt idx="4151">
                  <c:v>29.1</c:v>
                </c:pt>
                <c:pt idx="4152">
                  <c:v>29.2</c:v>
                </c:pt>
                <c:pt idx="4153">
                  <c:v>29.3</c:v>
                </c:pt>
                <c:pt idx="4154">
                  <c:v>29.4</c:v>
                </c:pt>
                <c:pt idx="4155">
                  <c:v>29.5</c:v>
                </c:pt>
                <c:pt idx="4156">
                  <c:v>29.5</c:v>
                </c:pt>
                <c:pt idx="4157">
                  <c:v>29.6</c:v>
                </c:pt>
                <c:pt idx="4158">
                  <c:v>29.7</c:v>
                </c:pt>
                <c:pt idx="4159">
                  <c:v>29.7</c:v>
                </c:pt>
                <c:pt idx="4160">
                  <c:v>29.8</c:v>
                </c:pt>
                <c:pt idx="4161">
                  <c:v>29.9</c:v>
                </c:pt>
                <c:pt idx="4162">
                  <c:v>30</c:v>
                </c:pt>
                <c:pt idx="4163">
                  <c:v>30</c:v>
                </c:pt>
                <c:pt idx="4164">
                  <c:v>30.1</c:v>
                </c:pt>
                <c:pt idx="4165">
                  <c:v>30.2</c:v>
                </c:pt>
                <c:pt idx="4166">
                  <c:v>30.3</c:v>
                </c:pt>
                <c:pt idx="4167">
                  <c:v>30.3</c:v>
                </c:pt>
                <c:pt idx="4168">
                  <c:v>30.3</c:v>
                </c:pt>
                <c:pt idx="4169">
                  <c:v>30.4</c:v>
                </c:pt>
                <c:pt idx="4170">
                  <c:v>30.5</c:v>
                </c:pt>
                <c:pt idx="4171">
                  <c:v>30.5</c:v>
                </c:pt>
                <c:pt idx="4172">
                  <c:v>30.6</c:v>
                </c:pt>
                <c:pt idx="4173">
                  <c:v>30.6</c:v>
                </c:pt>
                <c:pt idx="4174">
                  <c:v>30.7</c:v>
                </c:pt>
                <c:pt idx="4175">
                  <c:v>30.7</c:v>
                </c:pt>
                <c:pt idx="4176">
                  <c:v>30.8</c:v>
                </c:pt>
                <c:pt idx="4177">
                  <c:v>30.8</c:v>
                </c:pt>
                <c:pt idx="4178">
                  <c:v>30.9</c:v>
                </c:pt>
                <c:pt idx="4179">
                  <c:v>30.9</c:v>
                </c:pt>
                <c:pt idx="4180">
                  <c:v>31</c:v>
                </c:pt>
                <c:pt idx="4181">
                  <c:v>31</c:v>
                </c:pt>
                <c:pt idx="4182">
                  <c:v>31.1</c:v>
                </c:pt>
                <c:pt idx="4183">
                  <c:v>31.1</c:v>
                </c:pt>
                <c:pt idx="4184">
                  <c:v>31.2</c:v>
                </c:pt>
                <c:pt idx="4185">
                  <c:v>31.2</c:v>
                </c:pt>
                <c:pt idx="4186">
                  <c:v>31.2</c:v>
                </c:pt>
                <c:pt idx="4187">
                  <c:v>31.3</c:v>
                </c:pt>
                <c:pt idx="4188">
                  <c:v>31.3</c:v>
                </c:pt>
                <c:pt idx="4189">
                  <c:v>31.3</c:v>
                </c:pt>
                <c:pt idx="4190">
                  <c:v>31.3</c:v>
                </c:pt>
                <c:pt idx="4191">
                  <c:v>31.3</c:v>
                </c:pt>
                <c:pt idx="4192">
                  <c:v>31.4</c:v>
                </c:pt>
                <c:pt idx="4193">
                  <c:v>31.4</c:v>
                </c:pt>
                <c:pt idx="4194">
                  <c:v>31.4</c:v>
                </c:pt>
                <c:pt idx="4195">
                  <c:v>31.4</c:v>
                </c:pt>
                <c:pt idx="4196">
                  <c:v>31.4</c:v>
                </c:pt>
                <c:pt idx="4197">
                  <c:v>31.4</c:v>
                </c:pt>
                <c:pt idx="4198">
                  <c:v>31.4</c:v>
                </c:pt>
                <c:pt idx="4199">
                  <c:v>31.4</c:v>
                </c:pt>
                <c:pt idx="4200">
                  <c:v>31.3</c:v>
                </c:pt>
                <c:pt idx="4201">
                  <c:v>31.3</c:v>
                </c:pt>
                <c:pt idx="4202">
                  <c:v>31.3</c:v>
                </c:pt>
                <c:pt idx="4203">
                  <c:v>31.3</c:v>
                </c:pt>
                <c:pt idx="4204">
                  <c:v>31.3</c:v>
                </c:pt>
                <c:pt idx="4205">
                  <c:v>31.3</c:v>
                </c:pt>
                <c:pt idx="4206">
                  <c:v>31.3</c:v>
                </c:pt>
                <c:pt idx="4207">
                  <c:v>31.2</c:v>
                </c:pt>
                <c:pt idx="4208">
                  <c:v>31.2</c:v>
                </c:pt>
                <c:pt idx="4209">
                  <c:v>31.2</c:v>
                </c:pt>
                <c:pt idx="4210">
                  <c:v>31.2</c:v>
                </c:pt>
                <c:pt idx="4211">
                  <c:v>31.1</c:v>
                </c:pt>
                <c:pt idx="4212">
                  <c:v>31.1</c:v>
                </c:pt>
                <c:pt idx="4213">
                  <c:v>31</c:v>
                </c:pt>
                <c:pt idx="4214">
                  <c:v>31</c:v>
                </c:pt>
                <c:pt idx="4215">
                  <c:v>30.9</c:v>
                </c:pt>
                <c:pt idx="4216">
                  <c:v>30.9</c:v>
                </c:pt>
                <c:pt idx="4217">
                  <c:v>30.9</c:v>
                </c:pt>
                <c:pt idx="4218">
                  <c:v>30.8</c:v>
                </c:pt>
                <c:pt idx="4219">
                  <c:v>30.7</c:v>
                </c:pt>
                <c:pt idx="4220">
                  <c:v>30.7</c:v>
                </c:pt>
                <c:pt idx="4221">
                  <c:v>30.7</c:v>
                </c:pt>
                <c:pt idx="4222">
                  <c:v>30.6</c:v>
                </c:pt>
                <c:pt idx="4223">
                  <c:v>30.6</c:v>
                </c:pt>
                <c:pt idx="4224">
                  <c:v>30.5</c:v>
                </c:pt>
                <c:pt idx="4225">
                  <c:v>30.5</c:v>
                </c:pt>
                <c:pt idx="4226">
                  <c:v>30.5</c:v>
                </c:pt>
                <c:pt idx="4227">
                  <c:v>30.5</c:v>
                </c:pt>
                <c:pt idx="4228">
                  <c:v>30.4</c:v>
                </c:pt>
                <c:pt idx="4229">
                  <c:v>30.4</c:v>
                </c:pt>
                <c:pt idx="4230">
                  <c:v>30.4</c:v>
                </c:pt>
                <c:pt idx="4231">
                  <c:v>30.4</c:v>
                </c:pt>
                <c:pt idx="4232">
                  <c:v>30.3</c:v>
                </c:pt>
                <c:pt idx="4233">
                  <c:v>30.3</c:v>
                </c:pt>
                <c:pt idx="4234">
                  <c:v>30.3</c:v>
                </c:pt>
                <c:pt idx="4235">
                  <c:v>30.3</c:v>
                </c:pt>
                <c:pt idx="4236">
                  <c:v>30.3</c:v>
                </c:pt>
                <c:pt idx="4237">
                  <c:v>30.2</c:v>
                </c:pt>
                <c:pt idx="4238">
                  <c:v>30.2</c:v>
                </c:pt>
                <c:pt idx="4239">
                  <c:v>30.2</c:v>
                </c:pt>
                <c:pt idx="4240">
                  <c:v>30.2</c:v>
                </c:pt>
                <c:pt idx="4241">
                  <c:v>30.1</c:v>
                </c:pt>
                <c:pt idx="4242">
                  <c:v>30.1</c:v>
                </c:pt>
                <c:pt idx="4243">
                  <c:v>30.1</c:v>
                </c:pt>
                <c:pt idx="4244">
                  <c:v>30</c:v>
                </c:pt>
                <c:pt idx="4245">
                  <c:v>30</c:v>
                </c:pt>
                <c:pt idx="4246">
                  <c:v>30</c:v>
                </c:pt>
                <c:pt idx="4247">
                  <c:v>30</c:v>
                </c:pt>
                <c:pt idx="4248">
                  <c:v>30</c:v>
                </c:pt>
                <c:pt idx="4249">
                  <c:v>29.9</c:v>
                </c:pt>
                <c:pt idx="4250">
                  <c:v>30</c:v>
                </c:pt>
                <c:pt idx="4251">
                  <c:v>29.9</c:v>
                </c:pt>
                <c:pt idx="4252">
                  <c:v>29.9</c:v>
                </c:pt>
                <c:pt idx="4253">
                  <c:v>29.9</c:v>
                </c:pt>
                <c:pt idx="4254">
                  <c:v>29.9</c:v>
                </c:pt>
                <c:pt idx="4255">
                  <c:v>29.9</c:v>
                </c:pt>
                <c:pt idx="4256">
                  <c:v>29.9</c:v>
                </c:pt>
                <c:pt idx="4257">
                  <c:v>29.9</c:v>
                </c:pt>
                <c:pt idx="4258">
                  <c:v>29.9</c:v>
                </c:pt>
                <c:pt idx="4259">
                  <c:v>29.9</c:v>
                </c:pt>
                <c:pt idx="4260">
                  <c:v>29.8</c:v>
                </c:pt>
                <c:pt idx="4261">
                  <c:v>29.8</c:v>
                </c:pt>
                <c:pt idx="4262">
                  <c:v>29.8</c:v>
                </c:pt>
                <c:pt idx="4263">
                  <c:v>29.8</c:v>
                </c:pt>
                <c:pt idx="4264">
                  <c:v>29.8</c:v>
                </c:pt>
                <c:pt idx="4265">
                  <c:v>29.8</c:v>
                </c:pt>
                <c:pt idx="4266">
                  <c:v>29.7</c:v>
                </c:pt>
                <c:pt idx="4267">
                  <c:v>29.7</c:v>
                </c:pt>
                <c:pt idx="4268">
                  <c:v>29.7</c:v>
                </c:pt>
                <c:pt idx="4269">
                  <c:v>29.7</c:v>
                </c:pt>
                <c:pt idx="4270">
                  <c:v>29.7</c:v>
                </c:pt>
                <c:pt idx="4271">
                  <c:v>29.7</c:v>
                </c:pt>
                <c:pt idx="4272">
                  <c:v>29.7</c:v>
                </c:pt>
                <c:pt idx="4273">
                  <c:v>29.7</c:v>
                </c:pt>
                <c:pt idx="4274">
                  <c:v>29.6</c:v>
                </c:pt>
                <c:pt idx="4275">
                  <c:v>29.6</c:v>
                </c:pt>
                <c:pt idx="4276">
                  <c:v>29.6</c:v>
                </c:pt>
                <c:pt idx="4277">
                  <c:v>29.6</c:v>
                </c:pt>
                <c:pt idx="4278">
                  <c:v>29.6</c:v>
                </c:pt>
                <c:pt idx="4279">
                  <c:v>29.6</c:v>
                </c:pt>
                <c:pt idx="4280">
                  <c:v>29.6</c:v>
                </c:pt>
                <c:pt idx="4281">
                  <c:v>29.5</c:v>
                </c:pt>
                <c:pt idx="4282">
                  <c:v>29.5</c:v>
                </c:pt>
                <c:pt idx="4283">
                  <c:v>29.5</c:v>
                </c:pt>
                <c:pt idx="4284">
                  <c:v>29.5</c:v>
                </c:pt>
                <c:pt idx="4285">
                  <c:v>29.5</c:v>
                </c:pt>
                <c:pt idx="4286">
                  <c:v>29.5</c:v>
                </c:pt>
                <c:pt idx="4287">
                  <c:v>29.4</c:v>
                </c:pt>
                <c:pt idx="4288">
                  <c:v>29.4</c:v>
                </c:pt>
                <c:pt idx="4289">
                  <c:v>29.4</c:v>
                </c:pt>
                <c:pt idx="4290">
                  <c:v>29.4</c:v>
                </c:pt>
                <c:pt idx="4291">
                  <c:v>29.3</c:v>
                </c:pt>
                <c:pt idx="4292">
                  <c:v>29.3</c:v>
                </c:pt>
                <c:pt idx="4293">
                  <c:v>29.3</c:v>
                </c:pt>
                <c:pt idx="4294">
                  <c:v>29.3</c:v>
                </c:pt>
                <c:pt idx="4295">
                  <c:v>29.3</c:v>
                </c:pt>
                <c:pt idx="4296">
                  <c:v>29.2</c:v>
                </c:pt>
                <c:pt idx="4297">
                  <c:v>29.2</c:v>
                </c:pt>
                <c:pt idx="4298">
                  <c:v>29.2</c:v>
                </c:pt>
                <c:pt idx="4299">
                  <c:v>29.1</c:v>
                </c:pt>
                <c:pt idx="4300">
                  <c:v>29.1</c:v>
                </c:pt>
                <c:pt idx="4301">
                  <c:v>29.1</c:v>
                </c:pt>
                <c:pt idx="4302">
                  <c:v>29</c:v>
                </c:pt>
                <c:pt idx="4303">
                  <c:v>29</c:v>
                </c:pt>
                <c:pt idx="4304">
                  <c:v>29</c:v>
                </c:pt>
                <c:pt idx="4305">
                  <c:v>28.9</c:v>
                </c:pt>
                <c:pt idx="4306">
                  <c:v>28.9</c:v>
                </c:pt>
                <c:pt idx="4307">
                  <c:v>28.9</c:v>
                </c:pt>
                <c:pt idx="4308">
                  <c:v>28.8</c:v>
                </c:pt>
                <c:pt idx="4309">
                  <c:v>28.8</c:v>
                </c:pt>
                <c:pt idx="4310">
                  <c:v>28.8</c:v>
                </c:pt>
                <c:pt idx="4311">
                  <c:v>28.8</c:v>
                </c:pt>
                <c:pt idx="4312">
                  <c:v>28.7</c:v>
                </c:pt>
                <c:pt idx="4313">
                  <c:v>28.7</c:v>
                </c:pt>
                <c:pt idx="4314">
                  <c:v>28.7</c:v>
                </c:pt>
                <c:pt idx="4315">
                  <c:v>28.7</c:v>
                </c:pt>
                <c:pt idx="4316">
                  <c:v>28.7</c:v>
                </c:pt>
                <c:pt idx="4317">
                  <c:v>28.7</c:v>
                </c:pt>
                <c:pt idx="4318">
                  <c:v>28.7</c:v>
                </c:pt>
                <c:pt idx="4319">
                  <c:v>28.7</c:v>
                </c:pt>
                <c:pt idx="4320">
                  <c:v>28.7</c:v>
                </c:pt>
                <c:pt idx="4321">
                  <c:v>28.7</c:v>
                </c:pt>
                <c:pt idx="4322">
                  <c:v>28.7</c:v>
                </c:pt>
                <c:pt idx="4323">
                  <c:v>28.7</c:v>
                </c:pt>
                <c:pt idx="4324">
                  <c:v>28.7</c:v>
                </c:pt>
                <c:pt idx="4325">
                  <c:v>28.7</c:v>
                </c:pt>
                <c:pt idx="4326">
                  <c:v>28.8</c:v>
                </c:pt>
                <c:pt idx="4327">
                  <c:v>28.8</c:v>
                </c:pt>
                <c:pt idx="4328">
                  <c:v>28.8</c:v>
                </c:pt>
                <c:pt idx="4329">
                  <c:v>28.9</c:v>
                </c:pt>
                <c:pt idx="4330">
                  <c:v>28.9</c:v>
                </c:pt>
                <c:pt idx="4331">
                  <c:v>28.9</c:v>
                </c:pt>
                <c:pt idx="4332">
                  <c:v>29</c:v>
                </c:pt>
                <c:pt idx="4333">
                  <c:v>29</c:v>
                </c:pt>
                <c:pt idx="4334">
                  <c:v>29</c:v>
                </c:pt>
                <c:pt idx="4335">
                  <c:v>29.1</c:v>
                </c:pt>
                <c:pt idx="4336">
                  <c:v>29.2</c:v>
                </c:pt>
                <c:pt idx="4337">
                  <c:v>29.2</c:v>
                </c:pt>
                <c:pt idx="4338">
                  <c:v>29.3</c:v>
                </c:pt>
                <c:pt idx="4339">
                  <c:v>29.3</c:v>
                </c:pt>
                <c:pt idx="4340">
                  <c:v>29.4</c:v>
                </c:pt>
                <c:pt idx="4341">
                  <c:v>29.5</c:v>
                </c:pt>
                <c:pt idx="4342">
                  <c:v>29.5</c:v>
                </c:pt>
                <c:pt idx="4343">
                  <c:v>29.6</c:v>
                </c:pt>
                <c:pt idx="4344">
                  <c:v>29.7</c:v>
                </c:pt>
                <c:pt idx="4345">
                  <c:v>29.7</c:v>
                </c:pt>
                <c:pt idx="4346">
                  <c:v>29.8</c:v>
                </c:pt>
                <c:pt idx="4347">
                  <c:v>29.8</c:v>
                </c:pt>
                <c:pt idx="4348">
                  <c:v>29.9</c:v>
                </c:pt>
                <c:pt idx="4349">
                  <c:v>30</c:v>
                </c:pt>
                <c:pt idx="4350">
                  <c:v>30</c:v>
                </c:pt>
                <c:pt idx="4351">
                  <c:v>30.1</c:v>
                </c:pt>
                <c:pt idx="4352">
                  <c:v>30.2</c:v>
                </c:pt>
                <c:pt idx="4353">
                  <c:v>30.2</c:v>
                </c:pt>
                <c:pt idx="4354">
                  <c:v>30.3</c:v>
                </c:pt>
                <c:pt idx="4355">
                  <c:v>30.3</c:v>
                </c:pt>
                <c:pt idx="4356">
                  <c:v>30.4</c:v>
                </c:pt>
                <c:pt idx="4357">
                  <c:v>30.4</c:v>
                </c:pt>
                <c:pt idx="4358">
                  <c:v>30.5</c:v>
                </c:pt>
                <c:pt idx="4359">
                  <c:v>30.5</c:v>
                </c:pt>
                <c:pt idx="4360">
                  <c:v>30.6</c:v>
                </c:pt>
                <c:pt idx="4361">
                  <c:v>30.6</c:v>
                </c:pt>
                <c:pt idx="4362">
                  <c:v>30.7</c:v>
                </c:pt>
                <c:pt idx="4363">
                  <c:v>30.7</c:v>
                </c:pt>
                <c:pt idx="4364">
                  <c:v>30.8</c:v>
                </c:pt>
                <c:pt idx="4365">
                  <c:v>30.9</c:v>
                </c:pt>
                <c:pt idx="4366">
                  <c:v>30.9</c:v>
                </c:pt>
                <c:pt idx="4367">
                  <c:v>31</c:v>
                </c:pt>
                <c:pt idx="4368">
                  <c:v>31</c:v>
                </c:pt>
                <c:pt idx="4369">
                  <c:v>31.1</c:v>
                </c:pt>
                <c:pt idx="4370">
                  <c:v>31.1</c:v>
                </c:pt>
                <c:pt idx="4371">
                  <c:v>31.2</c:v>
                </c:pt>
                <c:pt idx="4372">
                  <c:v>31.2</c:v>
                </c:pt>
                <c:pt idx="4373">
                  <c:v>31.3</c:v>
                </c:pt>
                <c:pt idx="4374">
                  <c:v>31.3</c:v>
                </c:pt>
                <c:pt idx="4375">
                  <c:v>31.4</c:v>
                </c:pt>
                <c:pt idx="4376">
                  <c:v>31.4</c:v>
                </c:pt>
                <c:pt idx="4377">
                  <c:v>31.4</c:v>
                </c:pt>
                <c:pt idx="4378">
                  <c:v>31.5</c:v>
                </c:pt>
                <c:pt idx="4379">
                  <c:v>31.5</c:v>
                </c:pt>
                <c:pt idx="4380">
                  <c:v>31.5</c:v>
                </c:pt>
                <c:pt idx="4381">
                  <c:v>31.6</c:v>
                </c:pt>
                <c:pt idx="4382">
                  <c:v>31.6</c:v>
                </c:pt>
                <c:pt idx="4383">
                  <c:v>31.6</c:v>
                </c:pt>
                <c:pt idx="4384">
                  <c:v>31.6</c:v>
                </c:pt>
                <c:pt idx="4385">
                  <c:v>31.7</c:v>
                </c:pt>
                <c:pt idx="4386">
                  <c:v>31.7</c:v>
                </c:pt>
                <c:pt idx="4387">
                  <c:v>31.7</c:v>
                </c:pt>
                <c:pt idx="4388">
                  <c:v>31.7</c:v>
                </c:pt>
                <c:pt idx="4389">
                  <c:v>31.7</c:v>
                </c:pt>
                <c:pt idx="4390">
                  <c:v>31.7</c:v>
                </c:pt>
                <c:pt idx="4391">
                  <c:v>31.8</c:v>
                </c:pt>
                <c:pt idx="4392">
                  <c:v>31.8</c:v>
                </c:pt>
                <c:pt idx="4393">
                  <c:v>31.8</c:v>
                </c:pt>
                <c:pt idx="4394">
                  <c:v>31.8</c:v>
                </c:pt>
                <c:pt idx="4395">
                  <c:v>31.8</c:v>
                </c:pt>
                <c:pt idx="4396">
                  <c:v>31.8</c:v>
                </c:pt>
                <c:pt idx="4397">
                  <c:v>31.7</c:v>
                </c:pt>
                <c:pt idx="4398">
                  <c:v>31.7</c:v>
                </c:pt>
                <c:pt idx="4399">
                  <c:v>31.7</c:v>
                </c:pt>
                <c:pt idx="4400">
                  <c:v>31.7</c:v>
                </c:pt>
                <c:pt idx="4401">
                  <c:v>31.6</c:v>
                </c:pt>
                <c:pt idx="4402">
                  <c:v>31.6</c:v>
                </c:pt>
                <c:pt idx="4403">
                  <c:v>31.6</c:v>
                </c:pt>
                <c:pt idx="4404">
                  <c:v>31.5</c:v>
                </c:pt>
                <c:pt idx="4405">
                  <c:v>31.5</c:v>
                </c:pt>
                <c:pt idx="4406">
                  <c:v>31.4</c:v>
                </c:pt>
                <c:pt idx="4407">
                  <c:v>31.4</c:v>
                </c:pt>
                <c:pt idx="4408">
                  <c:v>31.3</c:v>
                </c:pt>
                <c:pt idx="4409">
                  <c:v>31.3</c:v>
                </c:pt>
                <c:pt idx="4410">
                  <c:v>31.2</c:v>
                </c:pt>
                <c:pt idx="4411">
                  <c:v>31.2</c:v>
                </c:pt>
                <c:pt idx="4412">
                  <c:v>31.1</c:v>
                </c:pt>
                <c:pt idx="4413">
                  <c:v>31.1</c:v>
                </c:pt>
                <c:pt idx="4414">
                  <c:v>31</c:v>
                </c:pt>
                <c:pt idx="4415">
                  <c:v>30.9</c:v>
                </c:pt>
                <c:pt idx="4416">
                  <c:v>30.8</c:v>
                </c:pt>
                <c:pt idx="4417">
                  <c:v>30.8</c:v>
                </c:pt>
                <c:pt idx="4418">
                  <c:v>30.7</c:v>
                </c:pt>
                <c:pt idx="4419">
                  <c:v>30.6</c:v>
                </c:pt>
                <c:pt idx="4420">
                  <c:v>30.5</c:v>
                </c:pt>
                <c:pt idx="4421">
                  <c:v>30.4</c:v>
                </c:pt>
                <c:pt idx="4422">
                  <c:v>30.3</c:v>
                </c:pt>
                <c:pt idx="4423">
                  <c:v>30.3</c:v>
                </c:pt>
                <c:pt idx="4424">
                  <c:v>30.2</c:v>
                </c:pt>
                <c:pt idx="4425">
                  <c:v>30.1</c:v>
                </c:pt>
                <c:pt idx="4426">
                  <c:v>30</c:v>
                </c:pt>
                <c:pt idx="4427">
                  <c:v>29.9</c:v>
                </c:pt>
                <c:pt idx="4428">
                  <c:v>29.8</c:v>
                </c:pt>
                <c:pt idx="4429">
                  <c:v>29.7</c:v>
                </c:pt>
                <c:pt idx="4430">
                  <c:v>29.7</c:v>
                </c:pt>
                <c:pt idx="4431">
                  <c:v>29.6</c:v>
                </c:pt>
                <c:pt idx="4432">
                  <c:v>29.5</c:v>
                </c:pt>
                <c:pt idx="4433">
                  <c:v>29.4</c:v>
                </c:pt>
                <c:pt idx="4434">
                  <c:v>29.3</c:v>
                </c:pt>
                <c:pt idx="4435">
                  <c:v>29.3</c:v>
                </c:pt>
                <c:pt idx="4436">
                  <c:v>29.2</c:v>
                </c:pt>
                <c:pt idx="4437">
                  <c:v>29.1</c:v>
                </c:pt>
                <c:pt idx="4438">
                  <c:v>29.1</c:v>
                </c:pt>
                <c:pt idx="4439">
                  <c:v>29</c:v>
                </c:pt>
                <c:pt idx="4440">
                  <c:v>28.9</c:v>
                </c:pt>
                <c:pt idx="4441">
                  <c:v>28.8</c:v>
                </c:pt>
                <c:pt idx="4442">
                  <c:v>28.8</c:v>
                </c:pt>
                <c:pt idx="4443">
                  <c:v>28.7</c:v>
                </c:pt>
                <c:pt idx="4444">
                  <c:v>28.6</c:v>
                </c:pt>
                <c:pt idx="4445">
                  <c:v>28.5</c:v>
                </c:pt>
                <c:pt idx="4446">
                  <c:v>28.5</c:v>
                </c:pt>
                <c:pt idx="4447">
                  <c:v>28.4</c:v>
                </c:pt>
                <c:pt idx="4448">
                  <c:v>28.4</c:v>
                </c:pt>
                <c:pt idx="4449">
                  <c:v>28.3</c:v>
                </c:pt>
                <c:pt idx="4450">
                  <c:v>28.2</c:v>
                </c:pt>
                <c:pt idx="4451">
                  <c:v>28.2</c:v>
                </c:pt>
                <c:pt idx="4452">
                  <c:v>28.1</c:v>
                </c:pt>
                <c:pt idx="4453">
                  <c:v>28.1</c:v>
                </c:pt>
                <c:pt idx="4454">
                  <c:v>28.1</c:v>
                </c:pt>
                <c:pt idx="4455">
                  <c:v>28</c:v>
                </c:pt>
                <c:pt idx="4456">
                  <c:v>28</c:v>
                </c:pt>
                <c:pt idx="4457">
                  <c:v>28</c:v>
                </c:pt>
                <c:pt idx="4458">
                  <c:v>27.9</c:v>
                </c:pt>
                <c:pt idx="4459">
                  <c:v>27.9</c:v>
                </c:pt>
                <c:pt idx="4460">
                  <c:v>27.9</c:v>
                </c:pt>
                <c:pt idx="4461">
                  <c:v>27.9</c:v>
                </c:pt>
                <c:pt idx="4462">
                  <c:v>27.8</c:v>
                </c:pt>
                <c:pt idx="4463">
                  <c:v>27.8</c:v>
                </c:pt>
                <c:pt idx="4464">
                  <c:v>27.8</c:v>
                </c:pt>
                <c:pt idx="4465">
                  <c:v>27.8</c:v>
                </c:pt>
                <c:pt idx="4466">
                  <c:v>27.8</c:v>
                </c:pt>
                <c:pt idx="4467">
                  <c:v>27.8</c:v>
                </c:pt>
                <c:pt idx="4468">
                  <c:v>27.8</c:v>
                </c:pt>
                <c:pt idx="4469">
                  <c:v>27.8</c:v>
                </c:pt>
                <c:pt idx="4470">
                  <c:v>27.8</c:v>
                </c:pt>
                <c:pt idx="4471">
                  <c:v>27.8</c:v>
                </c:pt>
                <c:pt idx="4472">
                  <c:v>27.8</c:v>
                </c:pt>
                <c:pt idx="4473">
                  <c:v>27.8</c:v>
                </c:pt>
                <c:pt idx="4474">
                  <c:v>27.9</c:v>
                </c:pt>
                <c:pt idx="4475">
                  <c:v>27.9</c:v>
                </c:pt>
                <c:pt idx="4476">
                  <c:v>27.9</c:v>
                </c:pt>
                <c:pt idx="4477">
                  <c:v>28</c:v>
                </c:pt>
                <c:pt idx="4478">
                  <c:v>28</c:v>
                </c:pt>
                <c:pt idx="4479">
                  <c:v>28</c:v>
                </c:pt>
                <c:pt idx="4480">
                  <c:v>28.1</c:v>
                </c:pt>
                <c:pt idx="4481">
                  <c:v>28.1</c:v>
                </c:pt>
                <c:pt idx="4482">
                  <c:v>28.2</c:v>
                </c:pt>
                <c:pt idx="4483">
                  <c:v>28.2</c:v>
                </c:pt>
                <c:pt idx="4484">
                  <c:v>28.3</c:v>
                </c:pt>
                <c:pt idx="4485">
                  <c:v>28.3</c:v>
                </c:pt>
                <c:pt idx="4486">
                  <c:v>28.4</c:v>
                </c:pt>
                <c:pt idx="4487">
                  <c:v>28.5</c:v>
                </c:pt>
                <c:pt idx="4488">
                  <c:v>28.5</c:v>
                </c:pt>
                <c:pt idx="4489">
                  <c:v>28.6</c:v>
                </c:pt>
                <c:pt idx="4490">
                  <c:v>28.7</c:v>
                </c:pt>
                <c:pt idx="4491">
                  <c:v>28.7</c:v>
                </c:pt>
                <c:pt idx="4492">
                  <c:v>28.8</c:v>
                </c:pt>
                <c:pt idx="4493">
                  <c:v>28.9</c:v>
                </c:pt>
                <c:pt idx="4494">
                  <c:v>29</c:v>
                </c:pt>
                <c:pt idx="4495">
                  <c:v>29</c:v>
                </c:pt>
                <c:pt idx="4496">
                  <c:v>29.1</c:v>
                </c:pt>
                <c:pt idx="4497">
                  <c:v>29.2</c:v>
                </c:pt>
                <c:pt idx="4498">
                  <c:v>29.3</c:v>
                </c:pt>
                <c:pt idx="4499">
                  <c:v>29.4</c:v>
                </c:pt>
                <c:pt idx="4500">
                  <c:v>29.5</c:v>
                </c:pt>
                <c:pt idx="4501">
                  <c:v>29.6</c:v>
                </c:pt>
                <c:pt idx="4502">
                  <c:v>29.7</c:v>
                </c:pt>
                <c:pt idx="4503">
                  <c:v>29.8</c:v>
                </c:pt>
                <c:pt idx="4504">
                  <c:v>29.9</c:v>
                </c:pt>
                <c:pt idx="4505">
                  <c:v>30</c:v>
                </c:pt>
                <c:pt idx="4506">
                  <c:v>30.1</c:v>
                </c:pt>
                <c:pt idx="4507">
                  <c:v>30.2</c:v>
                </c:pt>
                <c:pt idx="4508">
                  <c:v>30.3</c:v>
                </c:pt>
                <c:pt idx="4509">
                  <c:v>30.4</c:v>
                </c:pt>
                <c:pt idx="4510">
                  <c:v>30.5</c:v>
                </c:pt>
                <c:pt idx="4511">
                  <c:v>30.6</c:v>
                </c:pt>
                <c:pt idx="4512">
                  <c:v>30.7</c:v>
                </c:pt>
                <c:pt idx="4513">
                  <c:v>30.7</c:v>
                </c:pt>
                <c:pt idx="4514">
                  <c:v>30.8</c:v>
                </c:pt>
                <c:pt idx="4515">
                  <c:v>31</c:v>
                </c:pt>
                <c:pt idx="4516">
                  <c:v>31.2</c:v>
                </c:pt>
                <c:pt idx="4517">
                  <c:v>31.2</c:v>
                </c:pt>
                <c:pt idx="4518">
                  <c:v>31.2</c:v>
                </c:pt>
                <c:pt idx="4519">
                  <c:v>31.3</c:v>
                </c:pt>
                <c:pt idx="4520">
                  <c:v>31.3</c:v>
                </c:pt>
                <c:pt idx="4521">
                  <c:v>31.4</c:v>
                </c:pt>
                <c:pt idx="4522">
                  <c:v>31.5</c:v>
                </c:pt>
                <c:pt idx="4523">
                  <c:v>31.5</c:v>
                </c:pt>
                <c:pt idx="4524">
                  <c:v>31.6</c:v>
                </c:pt>
                <c:pt idx="4525">
                  <c:v>31.7</c:v>
                </c:pt>
                <c:pt idx="4526">
                  <c:v>31.7</c:v>
                </c:pt>
                <c:pt idx="4527">
                  <c:v>31.8</c:v>
                </c:pt>
                <c:pt idx="4528">
                  <c:v>31.9</c:v>
                </c:pt>
                <c:pt idx="4529">
                  <c:v>31.9</c:v>
                </c:pt>
                <c:pt idx="4530">
                  <c:v>32</c:v>
                </c:pt>
                <c:pt idx="4531">
                  <c:v>32</c:v>
                </c:pt>
                <c:pt idx="4532">
                  <c:v>32</c:v>
                </c:pt>
                <c:pt idx="4533">
                  <c:v>32</c:v>
                </c:pt>
                <c:pt idx="4534">
                  <c:v>32.1</c:v>
                </c:pt>
                <c:pt idx="4535">
                  <c:v>32.1</c:v>
                </c:pt>
                <c:pt idx="4536">
                  <c:v>32.1</c:v>
                </c:pt>
                <c:pt idx="4537">
                  <c:v>32</c:v>
                </c:pt>
                <c:pt idx="4538">
                  <c:v>32.1</c:v>
                </c:pt>
                <c:pt idx="4539">
                  <c:v>32</c:v>
                </c:pt>
                <c:pt idx="4540">
                  <c:v>32.1</c:v>
                </c:pt>
                <c:pt idx="4541">
                  <c:v>32.1</c:v>
                </c:pt>
                <c:pt idx="4542">
                  <c:v>32.1</c:v>
                </c:pt>
                <c:pt idx="4543">
                  <c:v>32.1</c:v>
                </c:pt>
                <c:pt idx="4544">
                  <c:v>32.1</c:v>
                </c:pt>
                <c:pt idx="4545">
                  <c:v>32.1</c:v>
                </c:pt>
                <c:pt idx="4546">
                  <c:v>32.1</c:v>
                </c:pt>
                <c:pt idx="4547">
                  <c:v>32.1</c:v>
                </c:pt>
                <c:pt idx="4548">
                  <c:v>32.1</c:v>
                </c:pt>
                <c:pt idx="4549">
                  <c:v>32.1</c:v>
                </c:pt>
                <c:pt idx="4550">
                  <c:v>32.1</c:v>
                </c:pt>
                <c:pt idx="4551">
                  <c:v>32.1</c:v>
                </c:pt>
                <c:pt idx="4552">
                  <c:v>32</c:v>
                </c:pt>
                <c:pt idx="4553">
                  <c:v>32</c:v>
                </c:pt>
                <c:pt idx="4554">
                  <c:v>32</c:v>
                </c:pt>
                <c:pt idx="4555">
                  <c:v>32</c:v>
                </c:pt>
                <c:pt idx="4556">
                  <c:v>32</c:v>
                </c:pt>
                <c:pt idx="4557">
                  <c:v>32</c:v>
                </c:pt>
                <c:pt idx="4558">
                  <c:v>31.9</c:v>
                </c:pt>
                <c:pt idx="4559">
                  <c:v>31.9</c:v>
                </c:pt>
                <c:pt idx="4560">
                  <c:v>31.9</c:v>
                </c:pt>
                <c:pt idx="4561">
                  <c:v>31.8</c:v>
                </c:pt>
                <c:pt idx="4562">
                  <c:v>31.8</c:v>
                </c:pt>
                <c:pt idx="4563">
                  <c:v>31.7</c:v>
                </c:pt>
                <c:pt idx="4564">
                  <c:v>31.7</c:v>
                </c:pt>
                <c:pt idx="4565">
                  <c:v>31.7</c:v>
                </c:pt>
                <c:pt idx="4566">
                  <c:v>31.6</c:v>
                </c:pt>
                <c:pt idx="4567">
                  <c:v>31.5</c:v>
                </c:pt>
                <c:pt idx="4568">
                  <c:v>31.5</c:v>
                </c:pt>
                <c:pt idx="4569">
                  <c:v>31.4</c:v>
                </c:pt>
                <c:pt idx="4570">
                  <c:v>31.3</c:v>
                </c:pt>
                <c:pt idx="4571">
                  <c:v>31.3</c:v>
                </c:pt>
                <c:pt idx="4572">
                  <c:v>31.2</c:v>
                </c:pt>
                <c:pt idx="4573">
                  <c:v>31.1</c:v>
                </c:pt>
                <c:pt idx="4574">
                  <c:v>31</c:v>
                </c:pt>
                <c:pt idx="4575">
                  <c:v>30.9</c:v>
                </c:pt>
                <c:pt idx="4576">
                  <c:v>30.9</c:v>
                </c:pt>
                <c:pt idx="4577">
                  <c:v>30.8</c:v>
                </c:pt>
                <c:pt idx="4578">
                  <c:v>30.7</c:v>
                </c:pt>
                <c:pt idx="4579">
                  <c:v>30.6</c:v>
                </c:pt>
                <c:pt idx="4580">
                  <c:v>30.5</c:v>
                </c:pt>
                <c:pt idx="4581">
                  <c:v>30.4</c:v>
                </c:pt>
                <c:pt idx="4582">
                  <c:v>30.3</c:v>
                </c:pt>
                <c:pt idx="4583">
                  <c:v>30.2</c:v>
                </c:pt>
                <c:pt idx="4584">
                  <c:v>30.1</c:v>
                </c:pt>
                <c:pt idx="4585">
                  <c:v>30</c:v>
                </c:pt>
                <c:pt idx="4586">
                  <c:v>29.9</c:v>
                </c:pt>
                <c:pt idx="4587">
                  <c:v>29.8</c:v>
                </c:pt>
                <c:pt idx="4588">
                  <c:v>29.7</c:v>
                </c:pt>
                <c:pt idx="4589">
                  <c:v>29.6</c:v>
                </c:pt>
                <c:pt idx="4590">
                  <c:v>29.5</c:v>
                </c:pt>
                <c:pt idx="4591">
                  <c:v>29.4</c:v>
                </c:pt>
                <c:pt idx="4592">
                  <c:v>29.3</c:v>
                </c:pt>
                <c:pt idx="4593">
                  <c:v>29.3</c:v>
                </c:pt>
                <c:pt idx="4594">
                  <c:v>29.2</c:v>
                </c:pt>
                <c:pt idx="4595">
                  <c:v>29.1</c:v>
                </c:pt>
                <c:pt idx="4596">
                  <c:v>29</c:v>
                </c:pt>
                <c:pt idx="4597">
                  <c:v>28.9</c:v>
                </c:pt>
                <c:pt idx="4598">
                  <c:v>28.8</c:v>
                </c:pt>
                <c:pt idx="4599">
                  <c:v>28.7</c:v>
                </c:pt>
                <c:pt idx="4600">
                  <c:v>28.7</c:v>
                </c:pt>
                <c:pt idx="4601">
                  <c:v>28.6</c:v>
                </c:pt>
                <c:pt idx="4602">
                  <c:v>28.5</c:v>
                </c:pt>
                <c:pt idx="4603">
                  <c:v>28.4</c:v>
                </c:pt>
                <c:pt idx="4604">
                  <c:v>28.4</c:v>
                </c:pt>
                <c:pt idx="4605">
                  <c:v>28.3</c:v>
                </c:pt>
                <c:pt idx="4606">
                  <c:v>28.2</c:v>
                </c:pt>
                <c:pt idx="4607">
                  <c:v>28.2</c:v>
                </c:pt>
                <c:pt idx="4608">
                  <c:v>28.1</c:v>
                </c:pt>
                <c:pt idx="4609">
                  <c:v>28</c:v>
                </c:pt>
                <c:pt idx="4610">
                  <c:v>28</c:v>
                </c:pt>
                <c:pt idx="4611">
                  <c:v>28</c:v>
                </c:pt>
                <c:pt idx="4612">
                  <c:v>27.9</c:v>
                </c:pt>
                <c:pt idx="4613">
                  <c:v>27.9</c:v>
                </c:pt>
                <c:pt idx="4614">
                  <c:v>27.8</c:v>
                </c:pt>
                <c:pt idx="4615">
                  <c:v>27.8</c:v>
                </c:pt>
                <c:pt idx="4616">
                  <c:v>27.7</c:v>
                </c:pt>
                <c:pt idx="4617">
                  <c:v>27.7</c:v>
                </c:pt>
                <c:pt idx="4618">
                  <c:v>27.7</c:v>
                </c:pt>
                <c:pt idx="4619">
                  <c:v>27.7</c:v>
                </c:pt>
                <c:pt idx="4620">
                  <c:v>27.7</c:v>
                </c:pt>
                <c:pt idx="4621">
                  <c:v>27.6</c:v>
                </c:pt>
                <c:pt idx="4622">
                  <c:v>27.6</c:v>
                </c:pt>
                <c:pt idx="4623">
                  <c:v>27.6</c:v>
                </c:pt>
                <c:pt idx="4624">
                  <c:v>27.6</c:v>
                </c:pt>
                <c:pt idx="4625">
                  <c:v>27.6</c:v>
                </c:pt>
                <c:pt idx="4626">
                  <c:v>27.6</c:v>
                </c:pt>
                <c:pt idx="4627">
                  <c:v>27.6</c:v>
                </c:pt>
                <c:pt idx="4628">
                  <c:v>27.6</c:v>
                </c:pt>
                <c:pt idx="4629">
                  <c:v>27.6</c:v>
                </c:pt>
                <c:pt idx="4630">
                  <c:v>27.6</c:v>
                </c:pt>
                <c:pt idx="4631">
                  <c:v>27.6</c:v>
                </c:pt>
                <c:pt idx="4632">
                  <c:v>27.6</c:v>
                </c:pt>
                <c:pt idx="4633">
                  <c:v>27.7</c:v>
                </c:pt>
                <c:pt idx="4634">
                  <c:v>27.7</c:v>
                </c:pt>
                <c:pt idx="4635">
                  <c:v>27.7</c:v>
                </c:pt>
                <c:pt idx="4636">
                  <c:v>27.7</c:v>
                </c:pt>
                <c:pt idx="4637">
                  <c:v>27.8</c:v>
                </c:pt>
                <c:pt idx="4638">
                  <c:v>27.8</c:v>
                </c:pt>
                <c:pt idx="4639">
                  <c:v>27.9</c:v>
                </c:pt>
                <c:pt idx="4640">
                  <c:v>27.9</c:v>
                </c:pt>
                <c:pt idx="4641">
                  <c:v>28</c:v>
                </c:pt>
                <c:pt idx="4642">
                  <c:v>28</c:v>
                </c:pt>
                <c:pt idx="4643">
                  <c:v>28.1</c:v>
                </c:pt>
                <c:pt idx="4644">
                  <c:v>28.1</c:v>
                </c:pt>
                <c:pt idx="4645">
                  <c:v>28.2</c:v>
                </c:pt>
                <c:pt idx="4646">
                  <c:v>28.2</c:v>
                </c:pt>
                <c:pt idx="4647">
                  <c:v>28.3</c:v>
                </c:pt>
                <c:pt idx="4648">
                  <c:v>28.4</c:v>
                </c:pt>
                <c:pt idx="4649">
                  <c:v>28.5</c:v>
                </c:pt>
                <c:pt idx="4650">
                  <c:v>28.5</c:v>
                </c:pt>
                <c:pt idx="4651">
                  <c:v>28.6</c:v>
                </c:pt>
                <c:pt idx="4652">
                  <c:v>28.7</c:v>
                </c:pt>
                <c:pt idx="4653">
                  <c:v>28.7</c:v>
                </c:pt>
                <c:pt idx="4654">
                  <c:v>28.8</c:v>
                </c:pt>
                <c:pt idx="4655">
                  <c:v>28.9</c:v>
                </c:pt>
                <c:pt idx="4656">
                  <c:v>29</c:v>
                </c:pt>
                <c:pt idx="4657">
                  <c:v>29.1</c:v>
                </c:pt>
                <c:pt idx="4658">
                  <c:v>29.2</c:v>
                </c:pt>
                <c:pt idx="4659">
                  <c:v>29.3</c:v>
                </c:pt>
                <c:pt idx="4660">
                  <c:v>29.4</c:v>
                </c:pt>
                <c:pt idx="4661">
                  <c:v>29.5</c:v>
                </c:pt>
                <c:pt idx="4662">
                  <c:v>29.6</c:v>
                </c:pt>
                <c:pt idx="4663">
                  <c:v>29.7</c:v>
                </c:pt>
                <c:pt idx="4664">
                  <c:v>29.8</c:v>
                </c:pt>
                <c:pt idx="4665">
                  <c:v>29.9</c:v>
                </c:pt>
                <c:pt idx="4666">
                  <c:v>30</c:v>
                </c:pt>
                <c:pt idx="4667">
                  <c:v>30.1</c:v>
                </c:pt>
                <c:pt idx="4668">
                  <c:v>30.3</c:v>
                </c:pt>
                <c:pt idx="4669">
                  <c:v>30.3</c:v>
                </c:pt>
                <c:pt idx="4670">
                  <c:v>30.4</c:v>
                </c:pt>
                <c:pt idx="4671">
                  <c:v>30.5</c:v>
                </c:pt>
                <c:pt idx="4672">
                  <c:v>30.6</c:v>
                </c:pt>
                <c:pt idx="4673">
                  <c:v>30.7</c:v>
                </c:pt>
                <c:pt idx="4674">
                  <c:v>30.8</c:v>
                </c:pt>
                <c:pt idx="4675">
                  <c:v>30.9</c:v>
                </c:pt>
                <c:pt idx="4676">
                  <c:v>31</c:v>
                </c:pt>
                <c:pt idx="4677">
                  <c:v>31.1</c:v>
                </c:pt>
                <c:pt idx="4678">
                  <c:v>31.2</c:v>
                </c:pt>
                <c:pt idx="4679">
                  <c:v>31.2</c:v>
                </c:pt>
                <c:pt idx="4680">
                  <c:v>31.3</c:v>
                </c:pt>
                <c:pt idx="4681">
                  <c:v>31.4</c:v>
                </c:pt>
                <c:pt idx="4682">
                  <c:v>31.5</c:v>
                </c:pt>
                <c:pt idx="4683">
                  <c:v>31.6</c:v>
                </c:pt>
                <c:pt idx="4684">
                  <c:v>31.7</c:v>
                </c:pt>
                <c:pt idx="4685">
                  <c:v>31.8</c:v>
                </c:pt>
                <c:pt idx="4686">
                  <c:v>31.8</c:v>
                </c:pt>
                <c:pt idx="4687">
                  <c:v>31.9</c:v>
                </c:pt>
                <c:pt idx="4688">
                  <c:v>32</c:v>
                </c:pt>
                <c:pt idx="4689">
                  <c:v>32</c:v>
                </c:pt>
                <c:pt idx="4690">
                  <c:v>32.1</c:v>
                </c:pt>
                <c:pt idx="4691">
                  <c:v>32.1</c:v>
                </c:pt>
                <c:pt idx="4692">
                  <c:v>32.1</c:v>
                </c:pt>
                <c:pt idx="4693">
                  <c:v>32.1</c:v>
                </c:pt>
                <c:pt idx="4694">
                  <c:v>32.1</c:v>
                </c:pt>
                <c:pt idx="4695">
                  <c:v>32.200000000000003</c:v>
                </c:pt>
                <c:pt idx="4696">
                  <c:v>32.1</c:v>
                </c:pt>
                <c:pt idx="4697">
                  <c:v>32.1</c:v>
                </c:pt>
                <c:pt idx="4698">
                  <c:v>32.200000000000003</c:v>
                </c:pt>
                <c:pt idx="4699">
                  <c:v>32.200000000000003</c:v>
                </c:pt>
                <c:pt idx="4700">
                  <c:v>32.1</c:v>
                </c:pt>
                <c:pt idx="4701">
                  <c:v>32.200000000000003</c:v>
                </c:pt>
                <c:pt idx="4702">
                  <c:v>32.200000000000003</c:v>
                </c:pt>
                <c:pt idx="4703">
                  <c:v>32.200000000000003</c:v>
                </c:pt>
                <c:pt idx="4704">
                  <c:v>32.1</c:v>
                </c:pt>
                <c:pt idx="4705">
                  <c:v>32.200000000000003</c:v>
                </c:pt>
                <c:pt idx="4706">
                  <c:v>32.200000000000003</c:v>
                </c:pt>
                <c:pt idx="4707">
                  <c:v>32.1</c:v>
                </c:pt>
                <c:pt idx="4708">
                  <c:v>32.1</c:v>
                </c:pt>
                <c:pt idx="4709">
                  <c:v>32.200000000000003</c:v>
                </c:pt>
                <c:pt idx="4710">
                  <c:v>32.1</c:v>
                </c:pt>
                <c:pt idx="4711">
                  <c:v>32.1</c:v>
                </c:pt>
                <c:pt idx="4712">
                  <c:v>32.200000000000003</c:v>
                </c:pt>
                <c:pt idx="4713">
                  <c:v>32.1</c:v>
                </c:pt>
                <c:pt idx="4714">
                  <c:v>32.1</c:v>
                </c:pt>
                <c:pt idx="4715">
                  <c:v>32.1</c:v>
                </c:pt>
                <c:pt idx="4716">
                  <c:v>32.1</c:v>
                </c:pt>
                <c:pt idx="4717">
                  <c:v>32</c:v>
                </c:pt>
                <c:pt idx="4718">
                  <c:v>32</c:v>
                </c:pt>
                <c:pt idx="4719">
                  <c:v>32</c:v>
                </c:pt>
                <c:pt idx="4720">
                  <c:v>32</c:v>
                </c:pt>
                <c:pt idx="4721">
                  <c:v>32</c:v>
                </c:pt>
                <c:pt idx="4722">
                  <c:v>31.9</c:v>
                </c:pt>
                <c:pt idx="4723">
                  <c:v>31.9</c:v>
                </c:pt>
                <c:pt idx="4724">
                  <c:v>31.9</c:v>
                </c:pt>
                <c:pt idx="4725">
                  <c:v>31.8</c:v>
                </c:pt>
                <c:pt idx="4726">
                  <c:v>31.8</c:v>
                </c:pt>
                <c:pt idx="4727">
                  <c:v>31.7</c:v>
                </c:pt>
                <c:pt idx="4728">
                  <c:v>31.7</c:v>
                </c:pt>
                <c:pt idx="4729">
                  <c:v>31.6</c:v>
                </c:pt>
                <c:pt idx="4730">
                  <c:v>31.6</c:v>
                </c:pt>
                <c:pt idx="4731">
                  <c:v>31.5</c:v>
                </c:pt>
                <c:pt idx="4732">
                  <c:v>31.5</c:v>
                </c:pt>
                <c:pt idx="4733">
                  <c:v>31.4</c:v>
                </c:pt>
                <c:pt idx="4734">
                  <c:v>31.3</c:v>
                </c:pt>
                <c:pt idx="4735">
                  <c:v>31.3</c:v>
                </c:pt>
                <c:pt idx="4736">
                  <c:v>31.2</c:v>
                </c:pt>
                <c:pt idx="4737">
                  <c:v>31.1</c:v>
                </c:pt>
                <c:pt idx="4738">
                  <c:v>31</c:v>
                </c:pt>
                <c:pt idx="4739">
                  <c:v>30.9</c:v>
                </c:pt>
                <c:pt idx="4740">
                  <c:v>30.8</c:v>
                </c:pt>
                <c:pt idx="4741">
                  <c:v>30.7</c:v>
                </c:pt>
                <c:pt idx="4742">
                  <c:v>30.6</c:v>
                </c:pt>
                <c:pt idx="4743">
                  <c:v>30.5</c:v>
                </c:pt>
                <c:pt idx="4744">
                  <c:v>30.4</c:v>
                </c:pt>
                <c:pt idx="4745">
                  <c:v>30.3</c:v>
                </c:pt>
                <c:pt idx="4746">
                  <c:v>30.2</c:v>
                </c:pt>
                <c:pt idx="4747">
                  <c:v>30.2</c:v>
                </c:pt>
                <c:pt idx="4748">
                  <c:v>30</c:v>
                </c:pt>
                <c:pt idx="4749">
                  <c:v>30</c:v>
                </c:pt>
                <c:pt idx="4750">
                  <c:v>29.9</c:v>
                </c:pt>
                <c:pt idx="4751">
                  <c:v>29.8</c:v>
                </c:pt>
                <c:pt idx="4752">
                  <c:v>29.7</c:v>
                </c:pt>
                <c:pt idx="4753">
                  <c:v>29.6</c:v>
                </c:pt>
                <c:pt idx="4754">
                  <c:v>29.5</c:v>
                </c:pt>
                <c:pt idx="4755">
                  <c:v>29.4</c:v>
                </c:pt>
                <c:pt idx="4756">
                  <c:v>29.3</c:v>
                </c:pt>
                <c:pt idx="4757">
                  <c:v>29.2</c:v>
                </c:pt>
                <c:pt idx="4758">
                  <c:v>29.1</c:v>
                </c:pt>
                <c:pt idx="4759">
                  <c:v>29</c:v>
                </c:pt>
                <c:pt idx="4760">
                  <c:v>28.9</c:v>
                </c:pt>
                <c:pt idx="4761">
                  <c:v>28.8</c:v>
                </c:pt>
                <c:pt idx="4762">
                  <c:v>28.7</c:v>
                </c:pt>
                <c:pt idx="4763">
                  <c:v>28.7</c:v>
                </c:pt>
                <c:pt idx="4764">
                  <c:v>28.6</c:v>
                </c:pt>
                <c:pt idx="4765">
                  <c:v>28.5</c:v>
                </c:pt>
                <c:pt idx="4766">
                  <c:v>28.4</c:v>
                </c:pt>
                <c:pt idx="4767">
                  <c:v>28.3</c:v>
                </c:pt>
                <c:pt idx="4768">
                  <c:v>28.3</c:v>
                </c:pt>
                <c:pt idx="4769">
                  <c:v>28.2</c:v>
                </c:pt>
                <c:pt idx="4770">
                  <c:v>28.1</c:v>
                </c:pt>
                <c:pt idx="4771">
                  <c:v>28.1</c:v>
                </c:pt>
                <c:pt idx="4772">
                  <c:v>28</c:v>
                </c:pt>
                <c:pt idx="4773">
                  <c:v>28</c:v>
                </c:pt>
                <c:pt idx="4774">
                  <c:v>27.9</c:v>
                </c:pt>
                <c:pt idx="4775">
                  <c:v>27.9</c:v>
                </c:pt>
                <c:pt idx="4776">
                  <c:v>27.8</c:v>
                </c:pt>
                <c:pt idx="4777">
                  <c:v>27.8</c:v>
                </c:pt>
                <c:pt idx="4778">
                  <c:v>27.7</c:v>
                </c:pt>
                <c:pt idx="4779">
                  <c:v>27.7</c:v>
                </c:pt>
                <c:pt idx="4780">
                  <c:v>27.7</c:v>
                </c:pt>
                <c:pt idx="4781">
                  <c:v>27.6</c:v>
                </c:pt>
                <c:pt idx="4782">
                  <c:v>27.6</c:v>
                </c:pt>
                <c:pt idx="4783">
                  <c:v>27.5</c:v>
                </c:pt>
                <c:pt idx="4784">
                  <c:v>27.5</c:v>
                </c:pt>
                <c:pt idx="4785">
                  <c:v>27.5</c:v>
                </c:pt>
                <c:pt idx="4786">
                  <c:v>27.5</c:v>
                </c:pt>
                <c:pt idx="4787">
                  <c:v>27.5</c:v>
                </c:pt>
                <c:pt idx="4788">
                  <c:v>27.5</c:v>
                </c:pt>
                <c:pt idx="4789">
                  <c:v>27.4</c:v>
                </c:pt>
                <c:pt idx="4790">
                  <c:v>27.5</c:v>
                </c:pt>
                <c:pt idx="4791">
                  <c:v>27.5</c:v>
                </c:pt>
                <c:pt idx="4792">
                  <c:v>27.5</c:v>
                </c:pt>
                <c:pt idx="4793">
                  <c:v>27.5</c:v>
                </c:pt>
                <c:pt idx="4794">
                  <c:v>27.6</c:v>
                </c:pt>
                <c:pt idx="4795">
                  <c:v>27.6</c:v>
                </c:pt>
                <c:pt idx="4796">
                  <c:v>27.6</c:v>
                </c:pt>
                <c:pt idx="4797">
                  <c:v>27.6</c:v>
                </c:pt>
                <c:pt idx="4798">
                  <c:v>27.7</c:v>
                </c:pt>
                <c:pt idx="4799">
                  <c:v>27.7</c:v>
                </c:pt>
                <c:pt idx="4800">
                  <c:v>27.7</c:v>
                </c:pt>
                <c:pt idx="4801">
                  <c:v>27.7</c:v>
                </c:pt>
                <c:pt idx="4802">
                  <c:v>27.8</c:v>
                </c:pt>
                <c:pt idx="4803">
                  <c:v>27.9</c:v>
                </c:pt>
                <c:pt idx="4804">
                  <c:v>27.9</c:v>
                </c:pt>
                <c:pt idx="4805">
                  <c:v>27.9</c:v>
                </c:pt>
                <c:pt idx="4806">
                  <c:v>28</c:v>
                </c:pt>
                <c:pt idx="4807">
                  <c:v>28.1</c:v>
                </c:pt>
                <c:pt idx="4808">
                  <c:v>28.1</c:v>
                </c:pt>
                <c:pt idx="4809">
                  <c:v>28.2</c:v>
                </c:pt>
                <c:pt idx="4810">
                  <c:v>28.3</c:v>
                </c:pt>
                <c:pt idx="4811">
                  <c:v>28.3</c:v>
                </c:pt>
                <c:pt idx="4812">
                  <c:v>28.4</c:v>
                </c:pt>
                <c:pt idx="4813">
                  <c:v>28.5</c:v>
                </c:pt>
                <c:pt idx="4814">
                  <c:v>28.6</c:v>
                </c:pt>
                <c:pt idx="4815">
                  <c:v>28.6</c:v>
                </c:pt>
                <c:pt idx="4816">
                  <c:v>28.7</c:v>
                </c:pt>
                <c:pt idx="4817">
                  <c:v>28.8</c:v>
                </c:pt>
                <c:pt idx="4818">
                  <c:v>28.9</c:v>
                </c:pt>
                <c:pt idx="4819">
                  <c:v>29</c:v>
                </c:pt>
                <c:pt idx="4820">
                  <c:v>29.1</c:v>
                </c:pt>
                <c:pt idx="4821">
                  <c:v>29.2</c:v>
                </c:pt>
                <c:pt idx="4822">
                  <c:v>29.3</c:v>
                </c:pt>
                <c:pt idx="4823">
                  <c:v>29.4</c:v>
                </c:pt>
                <c:pt idx="4824">
                  <c:v>29.5</c:v>
                </c:pt>
                <c:pt idx="4825">
                  <c:v>29.6</c:v>
                </c:pt>
                <c:pt idx="4826">
                  <c:v>29.7</c:v>
                </c:pt>
                <c:pt idx="4827">
                  <c:v>29.8</c:v>
                </c:pt>
                <c:pt idx="4828">
                  <c:v>29.9</c:v>
                </c:pt>
                <c:pt idx="4829">
                  <c:v>30</c:v>
                </c:pt>
                <c:pt idx="4830">
                  <c:v>30.1</c:v>
                </c:pt>
                <c:pt idx="4831">
                  <c:v>30.2</c:v>
                </c:pt>
                <c:pt idx="4832">
                  <c:v>30.3</c:v>
                </c:pt>
                <c:pt idx="4833">
                  <c:v>30.4</c:v>
                </c:pt>
                <c:pt idx="4834">
                  <c:v>30.5</c:v>
                </c:pt>
                <c:pt idx="4835">
                  <c:v>30.6</c:v>
                </c:pt>
                <c:pt idx="4836">
                  <c:v>30.7</c:v>
                </c:pt>
                <c:pt idx="4837">
                  <c:v>30.8</c:v>
                </c:pt>
                <c:pt idx="4838">
                  <c:v>30.9</c:v>
                </c:pt>
                <c:pt idx="4839">
                  <c:v>31</c:v>
                </c:pt>
                <c:pt idx="4840">
                  <c:v>31.1</c:v>
                </c:pt>
                <c:pt idx="4841">
                  <c:v>31.2</c:v>
                </c:pt>
                <c:pt idx="4842">
                  <c:v>31.3</c:v>
                </c:pt>
                <c:pt idx="4843">
                  <c:v>31.4</c:v>
                </c:pt>
                <c:pt idx="4844">
                  <c:v>31.5</c:v>
                </c:pt>
                <c:pt idx="4845">
                  <c:v>31.6</c:v>
                </c:pt>
                <c:pt idx="4846">
                  <c:v>31.7</c:v>
                </c:pt>
                <c:pt idx="4847">
                  <c:v>31.8</c:v>
                </c:pt>
                <c:pt idx="4848">
                  <c:v>31.9</c:v>
                </c:pt>
                <c:pt idx="4849">
                  <c:v>31.9</c:v>
                </c:pt>
                <c:pt idx="4850">
                  <c:v>32</c:v>
                </c:pt>
                <c:pt idx="4851">
                  <c:v>32.1</c:v>
                </c:pt>
                <c:pt idx="4852">
                  <c:v>32.1</c:v>
                </c:pt>
                <c:pt idx="4853">
                  <c:v>32.1</c:v>
                </c:pt>
                <c:pt idx="4854">
                  <c:v>32.1</c:v>
                </c:pt>
                <c:pt idx="4855">
                  <c:v>32.1</c:v>
                </c:pt>
                <c:pt idx="4856">
                  <c:v>32.200000000000003</c:v>
                </c:pt>
                <c:pt idx="4857">
                  <c:v>32.1</c:v>
                </c:pt>
                <c:pt idx="4858">
                  <c:v>32.200000000000003</c:v>
                </c:pt>
                <c:pt idx="4859">
                  <c:v>32.1</c:v>
                </c:pt>
                <c:pt idx="4860">
                  <c:v>32.200000000000003</c:v>
                </c:pt>
                <c:pt idx="4861">
                  <c:v>32.200000000000003</c:v>
                </c:pt>
                <c:pt idx="4862">
                  <c:v>32.200000000000003</c:v>
                </c:pt>
                <c:pt idx="4863">
                  <c:v>32.200000000000003</c:v>
                </c:pt>
                <c:pt idx="4864">
                  <c:v>32.1</c:v>
                </c:pt>
                <c:pt idx="4865">
                  <c:v>32.200000000000003</c:v>
                </c:pt>
                <c:pt idx="4866">
                  <c:v>32.200000000000003</c:v>
                </c:pt>
                <c:pt idx="4867">
                  <c:v>32.1</c:v>
                </c:pt>
                <c:pt idx="4868">
                  <c:v>32.200000000000003</c:v>
                </c:pt>
                <c:pt idx="4869">
                  <c:v>32.200000000000003</c:v>
                </c:pt>
                <c:pt idx="4870">
                  <c:v>32.1</c:v>
                </c:pt>
                <c:pt idx="4871">
                  <c:v>32.1</c:v>
                </c:pt>
                <c:pt idx="4872">
                  <c:v>32.1</c:v>
                </c:pt>
                <c:pt idx="4873">
                  <c:v>32</c:v>
                </c:pt>
                <c:pt idx="4874">
                  <c:v>32.1</c:v>
                </c:pt>
                <c:pt idx="4875">
                  <c:v>32</c:v>
                </c:pt>
                <c:pt idx="4876">
                  <c:v>32</c:v>
                </c:pt>
                <c:pt idx="4877">
                  <c:v>32.1</c:v>
                </c:pt>
                <c:pt idx="4878">
                  <c:v>32</c:v>
                </c:pt>
                <c:pt idx="4879">
                  <c:v>32</c:v>
                </c:pt>
                <c:pt idx="4880">
                  <c:v>32</c:v>
                </c:pt>
                <c:pt idx="4881">
                  <c:v>32</c:v>
                </c:pt>
                <c:pt idx="4882">
                  <c:v>32</c:v>
                </c:pt>
                <c:pt idx="4883">
                  <c:v>31.9</c:v>
                </c:pt>
                <c:pt idx="4884">
                  <c:v>31.9</c:v>
                </c:pt>
                <c:pt idx="4885">
                  <c:v>31.9</c:v>
                </c:pt>
                <c:pt idx="4886">
                  <c:v>31.9</c:v>
                </c:pt>
                <c:pt idx="4887">
                  <c:v>31.8</c:v>
                </c:pt>
                <c:pt idx="4888">
                  <c:v>31.8</c:v>
                </c:pt>
                <c:pt idx="4889">
                  <c:v>31.7</c:v>
                </c:pt>
                <c:pt idx="4890">
                  <c:v>31.6</c:v>
                </c:pt>
                <c:pt idx="4891">
                  <c:v>31.6</c:v>
                </c:pt>
                <c:pt idx="4892">
                  <c:v>31.5</c:v>
                </c:pt>
                <c:pt idx="4893">
                  <c:v>31.5</c:v>
                </c:pt>
                <c:pt idx="4894">
                  <c:v>31.4</c:v>
                </c:pt>
                <c:pt idx="4895">
                  <c:v>31.3</c:v>
                </c:pt>
                <c:pt idx="4896">
                  <c:v>31.2</c:v>
                </c:pt>
                <c:pt idx="4897">
                  <c:v>31.2</c:v>
                </c:pt>
                <c:pt idx="4898">
                  <c:v>31.1</c:v>
                </c:pt>
                <c:pt idx="4899">
                  <c:v>31</c:v>
                </c:pt>
                <c:pt idx="4900">
                  <c:v>30.9</c:v>
                </c:pt>
                <c:pt idx="4901">
                  <c:v>30.8</c:v>
                </c:pt>
                <c:pt idx="4902">
                  <c:v>30.7</c:v>
                </c:pt>
                <c:pt idx="4903">
                  <c:v>30.6</c:v>
                </c:pt>
                <c:pt idx="4904">
                  <c:v>30.5</c:v>
                </c:pt>
                <c:pt idx="4905">
                  <c:v>30.4</c:v>
                </c:pt>
                <c:pt idx="4906">
                  <c:v>30.4</c:v>
                </c:pt>
                <c:pt idx="4907">
                  <c:v>30.3</c:v>
                </c:pt>
                <c:pt idx="4908">
                  <c:v>30.2</c:v>
                </c:pt>
                <c:pt idx="4909">
                  <c:v>30.1</c:v>
                </c:pt>
                <c:pt idx="4910">
                  <c:v>30</c:v>
                </c:pt>
                <c:pt idx="4911">
                  <c:v>29.9</c:v>
                </c:pt>
                <c:pt idx="4912">
                  <c:v>29.8</c:v>
                </c:pt>
                <c:pt idx="4913">
                  <c:v>29.7</c:v>
                </c:pt>
                <c:pt idx="4914">
                  <c:v>29.6</c:v>
                </c:pt>
                <c:pt idx="4915">
                  <c:v>29.5</c:v>
                </c:pt>
                <c:pt idx="4916">
                  <c:v>29.4</c:v>
                </c:pt>
                <c:pt idx="4917">
                  <c:v>29.3</c:v>
                </c:pt>
                <c:pt idx="4918">
                  <c:v>29.2</c:v>
                </c:pt>
                <c:pt idx="4919">
                  <c:v>29.2</c:v>
                </c:pt>
                <c:pt idx="4920">
                  <c:v>29</c:v>
                </c:pt>
                <c:pt idx="4921">
                  <c:v>29</c:v>
                </c:pt>
                <c:pt idx="4922">
                  <c:v>28.9</c:v>
                </c:pt>
                <c:pt idx="4923">
                  <c:v>28.8</c:v>
                </c:pt>
                <c:pt idx="4924">
                  <c:v>28.7</c:v>
                </c:pt>
                <c:pt idx="4925">
                  <c:v>28.7</c:v>
                </c:pt>
                <c:pt idx="4926">
                  <c:v>28.6</c:v>
                </c:pt>
                <c:pt idx="4927">
                  <c:v>28.6</c:v>
                </c:pt>
                <c:pt idx="4928">
                  <c:v>28.5</c:v>
                </c:pt>
                <c:pt idx="4929">
                  <c:v>28.5</c:v>
                </c:pt>
                <c:pt idx="4930">
                  <c:v>28.4</c:v>
                </c:pt>
                <c:pt idx="4931">
                  <c:v>28.4</c:v>
                </c:pt>
                <c:pt idx="4932">
                  <c:v>28.3</c:v>
                </c:pt>
                <c:pt idx="4933">
                  <c:v>28.3</c:v>
                </c:pt>
                <c:pt idx="4934">
                  <c:v>28.2</c:v>
                </c:pt>
                <c:pt idx="4935">
                  <c:v>28.2</c:v>
                </c:pt>
                <c:pt idx="4936">
                  <c:v>28.2</c:v>
                </c:pt>
                <c:pt idx="4937">
                  <c:v>28.1</c:v>
                </c:pt>
                <c:pt idx="4938">
                  <c:v>28.1</c:v>
                </c:pt>
                <c:pt idx="4939">
                  <c:v>28.1</c:v>
                </c:pt>
                <c:pt idx="4940">
                  <c:v>28</c:v>
                </c:pt>
                <c:pt idx="4941">
                  <c:v>28</c:v>
                </c:pt>
                <c:pt idx="4942">
                  <c:v>28</c:v>
                </c:pt>
                <c:pt idx="4943">
                  <c:v>28</c:v>
                </c:pt>
                <c:pt idx="4944">
                  <c:v>27.9</c:v>
                </c:pt>
                <c:pt idx="4945">
                  <c:v>27.9</c:v>
                </c:pt>
                <c:pt idx="4946">
                  <c:v>27.9</c:v>
                </c:pt>
                <c:pt idx="4947">
                  <c:v>27.9</c:v>
                </c:pt>
                <c:pt idx="4948">
                  <c:v>27.9</c:v>
                </c:pt>
                <c:pt idx="4949">
                  <c:v>27.9</c:v>
                </c:pt>
                <c:pt idx="4950">
                  <c:v>27.9</c:v>
                </c:pt>
                <c:pt idx="4951">
                  <c:v>27.9</c:v>
                </c:pt>
                <c:pt idx="4952">
                  <c:v>27.9</c:v>
                </c:pt>
                <c:pt idx="4953">
                  <c:v>27.9</c:v>
                </c:pt>
                <c:pt idx="4954">
                  <c:v>27.9</c:v>
                </c:pt>
                <c:pt idx="4955">
                  <c:v>27.9</c:v>
                </c:pt>
                <c:pt idx="4956">
                  <c:v>27.9</c:v>
                </c:pt>
                <c:pt idx="4957">
                  <c:v>28</c:v>
                </c:pt>
                <c:pt idx="4958">
                  <c:v>28</c:v>
                </c:pt>
                <c:pt idx="4959">
                  <c:v>28</c:v>
                </c:pt>
                <c:pt idx="4960">
                  <c:v>28</c:v>
                </c:pt>
                <c:pt idx="4961">
                  <c:v>28</c:v>
                </c:pt>
                <c:pt idx="4962">
                  <c:v>28.1</c:v>
                </c:pt>
                <c:pt idx="4963">
                  <c:v>28.1</c:v>
                </c:pt>
                <c:pt idx="4964">
                  <c:v>28.2</c:v>
                </c:pt>
                <c:pt idx="4965">
                  <c:v>28.2</c:v>
                </c:pt>
                <c:pt idx="4966">
                  <c:v>28.3</c:v>
                </c:pt>
                <c:pt idx="4967">
                  <c:v>28.3</c:v>
                </c:pt>
                <c:pt idx="4968">
                  <c:v>28.4</c:v>
                </c:pt>
                <c:pt idx="4969">
                  <c:v>28.4</c:v>
                </c:pt>
                <c:pt idx="4970">
                  <c:v>28.5</c:v>
                </c:pt>
                <c:pt idx="4971">
                  <c:v>28.5</c:v>
                </c:pt>
                <c:pt idx="4972">
                  <c:v>28.6</c:v>
                </c:pt>
                <c:pt idx="4973">
                  <c:v>28.7</c:v>
                </c:pt>
                <c:pt idx="4974">
                  <c:v>28.8</c:v>
                </c:pt>
                <c:pt idx="4975">
                  <c:v>28.8</c:v>
                </c:pt>
                <c:pt idx="4976">
                  <c:v>28.9</c:v>
                </c:pt>
                <c:pt idx="4977">
                  <c:v>29</c:v>
                </c:pt>
                <c:pt idx="4978">
                  <c:v>29.1</c:v>
                </c:pt>
                <c:pt idx="4979">
                  <c:v>29.1</c:v>
                </c:pt>
                <c:pt idx="4980">
                  <c:v>29.2</c:v>
                </c:pt>
                <c:pt idx="4981">
                  <c:v>29.3</c:v>
                </c:pt>
                <c:pt idx="4982">
                  <c:v>29.4</c:v>
                </c:pt>
                <c:pt idx="4983">
                  <c:v>29.5</c:v>
                </c:pt>
                <c:pt idx="4984">
                  <c:v>29.6</c:v>
                </c:pt>
                <c:pt idx="4985">
                  <c:v>29.7</c:v>
                </c:pt>
                <c:pt idx="4986">
                  <c:v>29.8</c:v>
                </c:pt>
                <c:pt idx="4987">
                  <c:v>29.9</c:v>
                </c:pt>
                <c:pt idx="4988">
                  <c:v>30</c:v>
                </c:pt>
                <c:pt idx="4989">
                  <c:v>30</c:v>
                </c:pt>
                <c:pt idx="4990">
                  <c:v>30.2</c:v>
                </c:pt>
                <c:pt idx="4991">
                  <c:v>30.2</c:v>
                </c:pt>
                <c:pt idx="4992">
                  <c:v>30.3</c:v>
                </c:pt>
                <c:pt idx="4993">
                  <c:v>30.4</c:v>
                </c:pt>
                <c:pt idx="4994">
                  <c:v>30.5</c:v>
                </c:pt>
                <c:pt idx="4995">
                  <c:v>30.6</c:v>
                </c:pt>
                <c:pt idx="4996">
                  <c:v>30.6</c:v>
                </c:pt>
                <c:pt idx="4997">
                  <c:v>30.7</c:v>
                </c:pt>
                <c:pt idx="4998">
                  <c:v>30.8</c:v>
                </c:pt>
                <c:pt idx="4999">
                  <c:v>30.9</c:v>
                </c:pt>
                <c:pt idx="5000">
                  <c:v>31</c:v>
                </c:pt>
                <c:pt idx="5001">
                  <c:v>31.1</c:v>
                </c:pt>
                <c:pt idx="5002">
                  <c:v>31.1</c:v>
                </c:pt>
                <c:pt idx="5003">
                  <c:v>31.2</c:v>
                </c:pt>
                <c:pt idx="5004">
                  <c:v>31.2</c:v>
                </c:pt>
                <c:pt idx="5005">
                  <c:v>31.3</c:v>
                </c:pt>
                <c:pt idx="5006">
                  <c:v>31.4</c:v>
                </c:pt>
                <c:pt idx="5007">
                  <c:v>31.4</c:v>
                </c:pt>
                <c:pt idx="5008">
                  <c:v>31.5</c:v>
                </c:pt>
                <c:pt idx="5009">
                  <c:v>31.5</c:v>
                </c:pt>
                <c:pt idx="5010">
                  <c:v>31.6</c:v>
                </c:pt>
                <c:pt idx="5011">
                  <c:v>31.6</c:v>
                </c:pt>
                <c:pt idx="5012">
                  <c:v>31.7</c:v>
                </c:pt>
                <c:pt idx="5013">
                  <c:v>31.7</c:v>
                </c:pt>
                <c:pt idx="5014">
                  <c:v>31.7</c:v>
                </c:pt>
                <c:pt idx="5015">
                  <c:v>31.8</c:v>
                </c:pt>
                <c:pt idx="5016">
                  <c:v>31.8</c:v>
                </c:pt>
                <c:pt idx="5017">
                  <c:v>31.8</c:v>
                </c:pt>
                <c:pt idx="5018">
                  <c:v>31.9</c:v>
                </c:pt>
                <c:pt idx="5019">
                  <c:v>31.9</c:v>
                </c:pt>
                <c:pt idx="5020">
                  <c:v>31.9</c:v>
                </c:pt>
                <c:pt idx="5021">
                  <c:v>31.9</c:v>
                </c:pt>
                <c:pt idx="5022">
                  <c:v>31.9</c:v>
                </c:pt>
                <c:pt idx="5023">
                  <c:v>31.9</c:v>
                </c:pt>
                <c:pt idx="5024">
                  <c:v>31.9</c:v>
                </c:pt>
                <c:pt idx="5025">
                  <c:v>31.9</c:v>
                </c:pt>
                <c:pt idx="5026">
                  <c:v>31.9</c:v>
                </c:pt>
                <c:pt idx="5027">
                  <c:v>31.9</c:v>
                </c:pt>
                <c:pt idx="5028">
                  <c:v>31.9</c:v>
                </c:pt>
                <c:pt idx="5029">
                  <c:v>31.9</c:v>
                </c:pt>
                <c:pt idx="5030">
                  <c:v>31.9</c:v>
                </c:pt>
                <c:pt idx="5031">
                  <c:v>31.8</c:v>
                </c:pt>
                <c:pt idx="5032">
                  <c:v>31.8</c:v>
                </c:pt>
                <c:pt idx="5033">
                  <c:v>31.8</c:v>
                </c:pt>
                <c:pt idx="5034">
                  <c:v>31.7</c:v>
                </c:pt>
                <c:pt idx="5035">
                  <c:v>31.7</c:v>
                </c:pt>
                <c:pt idx="5036">
                  <c:v>31.7</c:v>
                </c:pt>
                <c:pt idx="5037">
                  <c:v>31.7</c:v>
                </c:pt>
                <c:pt idx="5038">
                  <c:v>31.6</c:v>
                </c:pt>
                <c:pt idx="5039">
                  <c:v>31.6</c:v>
                </c:pt>
                <c:pt idx="5040">
                  <c:v>31.6</c:v>
                </c:pt>
                <c:pt idx="5041">
                  <c:v>31.5</c:v>
                </c:pt>
                <c:pt idx="5042">
                  <c:v>31.5</c:v>
                </c:pt>
                <c:pt idx="5043">
                  <c:v>31.4</c:v>
                </c:pt>
                <c:pt idx="5044">
                  <c:v>31.4</c:v>
                </c:pt>
                <c:pt idx="5045">
                  <c:v>31.3</c:v>
                </c:pt>
                <c:pt idx="5046">
                  <c:v>31.3</c:v>
                </c:pt>
                <c:pt idx="5047">
                  <c:v>31.2</c:v>
                </c:pt>
                <c:pt idx="5048">
                  <c:v>31.2</c:v>
                </c:pt>
                <c:pt idx="5049">
                  <c:v>31.1</c:v>
                </c:pt>
                <c:pt idx="5050">
                  <c:v>31.1</c:v>
                </c:pt>
                <c:pt idx="5051">
                  <c:v>31</c:v>
                </c:pt>
                <c:pt idx="5052">
                  <c:v>30.9</c:v>
                </c:pt>
                <c:pt idx="5053">
                  <c:v>30.8</c:v>
                </c:pt>
                <c:pt idx="5054">
                  <c:v>30.7</c:v>
                </c:pt>
                <c:pt idx="5055">
                  <c:v>30.7</c:v>
                </c:pt>
                <c:pt idx="5056">
                  <c:v>30.6</c:v>
                </c:pt>
                <c:pt idx="5057">
                  <c:v>30.5</c:v>
                </c:pt>
                <c:pt idx="5058">
                  <c:v>30.4</c:v>
                </c:pt>
                <c:pt idx="5059">
                  <c:v>30.4</c:v>
                </c:pt>
                <c:pt idx="5060">
                  <c:v>30.3</c:v>
                </c:pt>
                <c:pt idx="5061">
                  <c:v>30.2</c:v>
                </c:pt>
                <c:pt idx="5062">
                  <c:v>30.1</c:v>
                </c:pt>
                <c:pt idx="5063">
                  <c:v>30.1</c:v>
                </c:pt>
                <c:pt idx="5064">
                  <c:v>30</c:v>
                </c:pt>
                <c:pt idx="5065">
                  <c:v>29.9</c:v>
                </c:pt>
                <c:pt idx="5066">
                  <c:v>29.9</c:v>
                </c:pt>
                <c:pt idx="5067">
                  <c:v>29.8</c:v>
                </c:pt>
                <c:pt idx="5068">
                  <c:v>29.7</c:v>
                </c:pt>
                <c:pt idx="5069">
                  <c:v>29.7</c:v>
                </c:pt>
                <c:pt idx="5070">
                  <c:v>29.6</c:v>
                </c:pt>
                <c:pt idx="5071">
                  <c:v>29.6</c:v>
                </c:pt>
                <c:pt idx="5072">
                  <c:v>29.5</c:v>
                </c:pt>
                <c:pt idx="5073">
                  <c:v>29.4</c:v>
                </c:pt>
                <c:pt idx="5074">
                  <c:v>29.4</c:v>
                </c:pt>
                <c:pt idx="5075">
                  <c:v>29.3</c:v>
                </c:pt>
                <c:pt idx="5076">
                  <c:v>29.2</c:v>
                </c:pt>
                <c:pt idx="5077">
                  <c:v>29.2</c:v>
                </c:pt>
                <c:pt idx="5078">
                  <c:v>29.1</c:v>
                </c:pt>
                <c:pt idx="5079">
                  <c:v>29.1</c:v>
                </c:pt>
                <c:pt idx="5080">
                  <c:v>29</c:v>
                </c:pt>
                <c:pt idx="5081">
                  <c:v>29</c:v>
                </c:pt>
                <c:pt idx="5082">
                  <c:v>29</c:v>
                </c:pt>
                <c:pt idx="5083">
                  <c:v>28.9</c:v>
                </c:pt>
                <c:pt idx="5084">
                  <c:v>28.9</c:v>
                </c:pt>
                <c:pt idx="5085">
                  <c:v>28.8</c:v>
                </c:pt>
                <c:pt idx="5086">
                  <c:v>28.8</c:v>
                </c:pt>
                <c:pt idx="5087">
                  <c:v>28.8</c:v>
                </c:pt>
                <c:pt idx="5088">
                  <c:v>28.7</c:v>
                </c:pt>
                <c:pt idx="5089">
                  <c:v>28.7</c:v>
                </c:pt>
                <c:pt idx="5090">
                  <c:v>28.7</c:v>
                </c:pt>
                <c:pt idx="5091">
                  <c:v>28.7</c:v>
                </c:pt>
                <c:pt idx="5092">
                  <c:v>28.7</c:v>
                </c:pt>
                <c:pt idx="5093">
                  <c:v>28.7</c:v>
                </c:pt>
                <c:pt idx="5094">
                  <c:v>28.7</c:v>
                </c:pt>
                <c:pt idx="5095">
                  <c:v>28.7</c:v>
                </c:pt>
                <c:pt idx="5096">
                  <c:v>28.7</c:v>
                </c:pt>
                <c:pt idx="5097">
                  <c:v>28.7</c:v>
                </c:pt>
                <c:pt idx="5098">
                  <c:v>28.7</c:v>
                </c:pt>
                <c:pt idx="5099">
                  <c:v>28.7</c:v>
                </c:pt>
                <c:pt idx="5100">
                  <c:v>28.7</c:v>
                </c:pt>
                <c:pt idx="5101">
                  <c:v>28.7</c:v>
                </c:pt>
                <c:pt idx="5102">
                  <c:v>28.7</c:v>
                </c:pt>
                <c:pt idx="5103">
                  <c:v>28.8</c:v>
                </c:pt>
                <c:pt idx="5104">
                  <c:v>28.8</c:v>
                </c:pt>
                <c:pt idx="5105">
                  <c:v>28.8</c:v>
                </c:pt>
                <c:pt idx="5106">
                  <c:v>28.8</c:v>
                </c:pt>
                <c:pt idx="5107">
                  <c:v>28.9</c:v>
                </c:pt>
                <c:pt idx="5108">
                  <c:v>28.9</c:v>
                </c:pt>
                <c:pt idx="5109">
                  <c:v>29</c:v>
                </c:pt>
                <c:pt idx="5110">
                  <c:v>29</c:v>
                </c:pt>
                <c:pt idx="5111">
                  <c:v>29.1</c:v>
                </c:pt>
                <c:pt idx="5112">
                  <c:v>29.1</c:v>
                </c:pt>
                <c:pt idx="5113">
                  <c:v>29.2</c:v>
                </c:pt>
                <c:pt idx="5114">
                  <c:v>29.2</c:v>
                </c:pt>
                <c:pt idx="5115">
                  <c:v>29.3</c:v>
                </c:pt>
                <c:pt idx="5116">
                  <c:v>29.3</c:v>
                </c:pt>
                <c:pt idx="5117">
                  <c:v>29.4</c:v>
                </c:pt>
                <c:pt idx="5118">
                  <c:v>29.4</c:v>
                </c:pt>
                <c:pt idx="5119">
                  <c:v>29.4</c:v>
                </c:pt>
                <c:pt idx="5120">
                  <c:v>29.5</c:v>
                </c:pt>
                <c:pt idx="5121">
                  <c:v>29.5</c:v>
                </c:pt>
                <c:pt idx="5122">
                  <c:v>29.6</c:v>
                </c:pt>
                <c:pt idx="5123">
                  <c:v>29.6</c:v>
                </c:pt>
                <c:pt idx="5124">
                  <c:v>29.6</c:v>
                </c:pt>
                <c:pt idx="5125">
                  <c:v>29.7</c:v>
                </c:pt>
                <c:pt idx="5126">
                  <c:v>29.7</c:v>
                </c:pt>
                <c:pt idx="5127">
                  <c:v>29.7</c:v>
                </c:pt>
                <c:pt idx="5128">
                  <c:v>29.8</c:v>
                </c:pt>
                <c:pt idx="5129">
                  <c:v>29.8</c:v>
                </c:pt>
                <c:pt idx="5130">
                  <c:v>29.8</c:v>
                </c:pt>
                <c:pt idx="5131">
                  <c:v>29.9</c:v>
                </c:pt>
                <c:pt idx="5132">
                  <c:v>29.9</c:v>
                </c:pt>
                <c:pt idx="5133">
                  <c:v>29.9</c:v>
                </c:pt>
                <c:pt idx="5134">
                  <c:v>30</c:v>
                </c:pt>
                <c:pt idx="5135">
                  <c:v>30</c:v>
                </c:pt>
                <c:pt idx="5136">
                  <c:v>30</c:v>
                </c:pt>
                <c:pt idx="5137">
                  <c:v>30</c:v>
                </c:pt>
                <c:pt idx="5138">
                  <c:v>30</c:v>
                </c:pt>
                <c:pt idx="5139">
                  <c:v>30</c:v>
                </c:pt>
                <c:pt idx="5140">
                  <c:v>30</c:v>
                </c:pt>
                <c:pt idx="5141">
                  <c:v>30.1</c:v>
                </c:pt>
                <c:pt idx="5142">
                  <c:v>30.1</c:v>
                </c:pt>
                <c:pt idx="5143">
                  <c:v>30.1</c:v>
                </c:pt>
                <c:pt idx="5144">
                  <c:v>30.1</c:v>
                </c:pt>
                <c:pt idx="5145">
                  <c:v>30.1</c:v>
                </c:pt>
                <c:pt idx="5146">
                  <c:v>30.1</c:v>
                </c:pt>
                <c:pt idx="5147">
                  <c:v>30.1</c:v>
                </c:pt>
                <c:pt idx="5148">
                  <c:v>30.1</c:v>
                </c:pt>
                <c:pt idx="5149">
                  <c:v>30.1</c:v>
                </c:pt>
                <c:pt idx="5150">
                  <c:v>30.1</c:v>
                </c:pt>
                <c:pt idx="5151">
                  <c:v>30.1</c:v>
                </c:pt>
                <c:pt idx="5152">
                  <c:v>30.1</c:v>
                </c:pt>
                <c:pt idx="5153">
                  <c:v>30.2</c:v>
                </c:pt>
                <c:pt idx="5154">
                  <c:v>30.2</c:v>
                </c:pt>
                <c:pt idx="5155">
                  <c:v>30.2</c:v>
                </c:pt>
                <c:pt idx="5156">
                  <c:v>30.2</c:v>
                </c:pt>
                <c:pt idx="5157">
                  <c:v>30.2</c:v>
                </c:pt>
                <c:pt idx="5158">
                  <c:v>30.2</c:v>
                </c:pt>
                <c:pt idx="5159">
                  <c:v>30.2</c:v>
                </c:pt>
                <c:pt idx="5160">
                  <c:v>30.2</c:v>
                </c:pt>
                <c:pt idx="5161">
                  <c:v>30.2</c:v>
                </c:pt>
                <c:pt idx="5162">
                  <c:v>30.2</c:v>
                </c:pt>
                <c:pt idx="5163">
                  <c:v>30.2</c:v>
                </c:pt>
                <c:pt idx="5164">
                  <c:v>30.2</c:v>
                </c:pt>
                <c:pt idx="5165">
                  <c:v>30.2</c:v>
                </c:pt>
                <c:pt idx="5166">
                  <c:v>30.1</c:v>
                </c:pt>
                <c:pt idx="5167">
                  <c:v>30.1</c:v>
                </c:pt>
                <c:pt idx="5168">
                  <c:v>30.2</c:v>
                </c:pt>
                <c:pt idx="5169">
                  <c:v>30.2</c:v>
                </c:pt>
                <c:pt idx="5170">
                  <c:v>30.1</c:v>
                </c:pt>
                <c:pt idx="5171">
                  <c:v>30.2</c:v>
                </c:pt>
                <c:pt idx="5172">
                  <c:v>30.2</c:v>
                </c:pt>
                <c:pt idx="5173">
                  <c:v>30.2</c:v>
                </c:pt>
                <c:pt idx="5174">
                  <c:v>30.2</c:v>
                </c:pt>
                <c:pt idx="5175">
                  <c:v>30.2</c:v>
                </c:pt>
                <c:pt idx="5176">
                  <c:v>30.2</c:v>
                </c:pt>
                <c:pt idx="5177">
                  <c:v>30.2</c:v>
                </c:pt>
                <c:pt idx="5178">
                  <c:v>30.2</c:v>
                </c:pt>
                <c:pt idx="5179">
                  <c:v>30.2</c:v>
                </c:pt>
                <c:pt idx="5180">
                  <c:v>30.2</c:v>
                </c:pt>
                <c:pt idx="5181">
                  <c:v>30.2</c:v>
                </c:pt>
                <c:pt idx="5182">
                  <c:v>30.2</c:v>
                </c:pt>
                <c:pt idx="5183">
                  <c:v>30.1</c:v>
                </c:pt>
                <c:pt idx="5184">
                  <c:v>30.1</c:v>
                </c:pt>
                <c:pt idx="5185">
                  <c:v>30.2</c:v>
                </c:pt>
                <c:pt idx="5186">
                  <c:v>30.2</c:v>
                </c:pt>
                <c:pt idx="5187">
                  <c:v>30.1</c:v>
                </c:pt>
                <c:pt idx="5188">
                  <c:v>30.1</c:v>
                </c:pt>
                <c:pt idx="5189">
                  <c:v>30.1</c:v>
                </c:pt>
                <c:pt idx="5190">
                  <c:v>30.1</c:v>
                </c:pt>
                <c:pt idx="5191">
                  <c:v>30.2</c:v>
                </c:pt>
                <c:pt idx="5192">
                  <c:v>30.2</c:v>
                </c:pt>
                <c:pt idx="5193">
                  <c:v>30.2</c:v>
                </c:pt>
                <c:pt idx="5194">
                  <c:v>30.1</c:v>
                </c:pt>
                <c:pt idx="5195">
                  <c:v>30.2</c:v>
                </c:pt>
                <c:pt idx="5196">
                  <c:v>30.2</c:v>
                </c:pt>
                <c:pt idx="5197">
                  <c:v>30.2</c:v>
                </c:pt>
                <c:pt idx="5198">
                  <c:v>30.2</c:v>
                </c:pt>
                <c:pt idx="5199">
                  <c:v>30.2</c:v>
                </c:pt>
                <c:pt idx="5200">
                  <c:v>30.2</c:v>
                </c:pt>
                <c:pt idx="5201">
                  <c:v>30.2</c:v>
                </c:pt>
                <c:pt idx="5202">
                  <c:v>30.3</c:v>
                </c:pt>
                <c:pt idx="5203">
                  <c:v>30.3</c:v>
                </c:pt>
                <c:pt idx="5204">
                  <c:v>30.3</c:v>
                </c:pt>
                <c:pt idx="5205">
                  <c:v>30.3</c:v>
                </c:pt>
                <c:pt idx="5206">
                  <c:v>30.3</c:v>
                </c:pt>
                <c:pt idx="5207">
                  <c:v>30.4</c:v>
                </c:pt>
                <c:pt idx="5208">
                  <c:v>30.4</c:v>
                </c:pt>
                <c:pt idx="5209">
                  <c:v>30.4</c:v>
                </c:pt>
                <c:pt idx="5210">
                  <c:v>30.4</c:v>
                </c:pt>
                <c:pt idx="5211">
                  <c:v>30.4</c:v>
                </c:pt>
                <c:pt idx="5212">
                  <c:v>30.4</c:v>
                </c:pt>
                <c:pt idx="5213">
                  <c:v>30.5</c:v>
                </c:pt>
                <c:pt idx="5214">
                  <c:v>30.5</c:v>
                </c:pt>
                <c:pt idx="5215">
                  <c:v>30.5</c:v>
                </c:pt>
                <c:pt idx="5216">
                  <c:v>30.5</c:v>
                </c:pt>
                <c:pt idx="5217">
                  <c:v>30.5</c:v>
                </c:pt>
                <c:pt idx="5218">
                  <c:v>30.6</c:v>
                </c:pt>
                <c:pt idx="5219">
                  <c:v>30.6</c:v>
                </c:pt>
                <c:pt idx="5220">
                  <c:v>30.6</c:v>
                </c:pt>
                <c:pt idx="5221">
                  <c:v>30.7</c:v>
                </c:pt>
                <c:pt idx="5222">
                  <c:v>30.7</c:v>
                </c:pt>
                <c:pt idx="5223">
                  <c:v>30.8</c:v>
                </c:pt>
                <c:pt idx="5224">
                  <c:v>30.8</c:v>
                </c:pt>
                <c:pt idx="5225">
                  <c:v>30.9</c:v>
                </c:pt>
                <c:pt idx="5226">
                  <c:v>30.9</c:v>
                </c:pt>
                <c:pt idx="5227">
                  <c:v>30.9</c:v>
                </c:pt>
                <c:pt idx="5228">
                  <c:v>31</c:v>
                </c:pt>
                <c:pt idx="5229">
                  <c:v>31</c:v>
                </c:pt>
                <c:pt idx="5230">
                  <c:v>31</c:v>
                </c:pt>
                <c:pt idx="5231">
                  <c:v>31.1</c:v>
                </c:pt>
                <c:pt idx="5232">
                  <c:v>31.1</c:v>
                </c:pt>
                <c:pt idx="5233">
                  <c:v>31.2</c:v>
                </c:pt>
                <c:pt idx="5234">
                  <c:v>31.2</c:v>
                </c:pt>
                <c:pt idx="5235">
                  <c:v>31.2</c:v>
                </c:pt>
                <c:pt idx="5236">
                  <c:v>31.2</c:v>
                </c:pt>
                <c:pt idx="5237">
                  <c:v>31.3</c:v>
                </c:pt>
                <c:pt idx="5238">
                  <c:v>31.3</c:v>
                </c:pt>
                <c:pt idx="5239">
                  <c:v>31.3</c:v>
                </c:pt>
                <c:pt idx="5240">
                  <c:v>31.3</c:v>
                </c:pt>
                <c:pt idx="5241">
                  <c:v>31.4</c:v>
                </c:pt>
                <c:pt idx="5242">
                  <c:v>31.4</c:v>
                </c:pt>
                <c:pt idx="5243">
                  <c:v>31.4</c:v>
                </c:pt>
                <c:pt idx="5244">
                  <c:v>31.4</c:v>
                </c:pt>
                <c:pt idx="5245">
                  <c:v>31.4</c:v>
                </c:pt>
                <c:pt idx="5246">
                  <c:v>31.4</c:v>
                </c:pt>
                <c:pt idx="5247">
                  <c:v>31.4</c:v>
                </c:pt>
                <c:pt idx="5248">
                  <c:v>31.4</c:v>
                </c:pt>
                <c:pt idx="5249">
                  <c:v>31.3</c:v>
                </c:pt>
                <c:pt idx="5250">
                  <c:v>31.3</c:v>
                </c:pt>
                <c:pt idx="5251">
                  <c:v>31.3</c:v>
                </c:pt>
                <c:pt idx="5252">
                  <c:v>31.2</c:v>
                </c:pt>
                <c:pt idx="5253">
                  <c:v>31.2</c:v>
                </c:pt>
                <c:pt idx="5254">
                  <c:v>31.2</c:v>
                </c:pt>
                <c:pt idx="5255">
                  <c:v>31.1</c:v>
                </c:pt>
                <c:pt idx="5256">
                  <c:v>31.1</c:v>
                </c:pt>
                <c:pt idx="5257">
                  <c:v>31</c:v>
                </c:pt>
                <c:pt idx="5258">
                  <c:v>31</c:v>
                </c:pt>
                <c:pt idx="5259">
                  <c:v>30.9</c:v>
                </c:pt>
                <c:pt idx="5260">
                  <c:v>30.8</c:v>
                </c:pt>
                <c:pt idx="5261">
                  <c:v>30.8</c:v>
                </c:pt>
                <c:pt idx="5262">
                  <c:v>30.7</c:v>
                </c:pt>
                <c:pt idx="5263">
                  <c:v>30.6</c:v>
                </c:pt>
                <c:pt idx="5264">
                  <c:v>30.6</c:v>
                </c:pt>
                <c:pt idx="5265">
                  <c:v>30.5</c:v>
                </c:pt>
                <c:pt idx="5266">
                  <c:v>30.4</c:v>
                </c:pt>
                <c:pt idx="5267">
                  <c:v>30.4</c:v>
                </c:pt>
                <c:pt idx="5268">
                  <c:v>30.3</c:v>
                </c:pt>
                <c:pt idx="5269">
                  <c:v>30.3</c:v>
                </c:pt>
                <c:pt idx="5270">
                  <c:v>30.2</c:v>
                </c:pt>
                <c:pt idx="5271">
                  <c:v>30.1</c:v>
                </c:pt>
                <c:pt idx="5272">
                  <c:v>30</c:v>
                </c:pt>
                <c:pt idx="5273">
                  <c:v>30</c:v>
                </c:pt>
                <c:pt idx="5274">
                  <c:v>29.9</c:v>
                </c:pt>
                <c:pt idx="5275">
                  <c:v>29.8</c:v>
                </c:pt>
                <c:pt idx="5276">
                  <c:v>29.8</c:v>
                </c:pt>
                <c:pt idx="5277">
                  <c:v>29.7</c:v>
                </c:pt>
                <c:pt idx="5278">
                  <c:v>29.6</c:v>
                </c:pt>
                <c:pt idx="5279">
                  <c:v>29.6</c:v>
                </c:pt>
                <c:pt idx="5280">
                  <c:v>29.5</c:v>
                </c:pt>
                <c:pt idx="5281">
                  <c:v>29.4</c:v>
                </c:pt>
                <c:pt idx="5282">
                  <c:v>29.4</c:v>
                </c:pt>
                <c:pt idx="5283">
                  <c:v>29.3</c:v>
                </c:pt>
                <c:pt idx="5284">
                  <c:v>29.2</c:v>
                </c:pt>
                <c:pt idx="5285">
                  <c:v>29.2</c:v>
                </c:pt>
                <c:pt idx="5286">
                  <c:v>29.1</c:v>
                </c:pt>
                <c:pt idx="5287">
                  <c:v>29</c:v>
                </c:pt>
                <c:pt idx="5288">
                  <c:v>28.9</c:v>
                </c:pt>
                <c:pt idx="5289">
                  <c:v>28.9</c:v>
                </c:pt>
                <c:pt idx="5290">
                  <c:v>28.8</c:v>
                </c:pt>
                <c:pt idx="5291">
                  <c:v>28.7</c:v>
                </c:pt>
                <c:pt idx="5292">
                  <c:v>28.7</c:v>
                </c:pt>
                <c:pt idx="5293">
                  <c:v>28.6</c:v>
                </c:pt>
                <c:pt idx="5294">
                  <c:v>28.6</c:v>
                </c:pt>
                <c:pt idx="5295">
                  <c:v>28.5</c:v>
                </c:pt>
                <c:pt idx="5296">
                  <c:v>28.5</c:v>
                </c:pt>
                <c:pt idx="5297">
                  <c:v>28.4</c:v>
                </c:pt>
                <c:pt idx="5298">
                  <c:v>28.4</c:v>
                </c:pt>
                <c:pt idx="5299">
                  <c:v>28.3</c:v>
                </c:pt>
                <c:pt idx="5300">
                  <c:v>28.3</c:v>
                </c:pt>
                <c:pt idx="5301">
                  <c:v>28.2</c:v>
                </c:pt>
                <c:pt idx="5302">
                  <c:v>28.2</c:v>
                </c:pt>
                <c:pt idx="5303">
                  <c:v>28.2</c:v>
                </c:pt>
                <c:pt idx="5304">
                  <c:v>28.1</c:v>
                </c:pt>
                <c:pt idx="5305">
                  <c:v>28.1</c:v>
                </c:pt>
                <c:pt idx="5306">
                  <c:v>28.1</c:v>
                </c:pt>
                <c:pt idx="5307">
                  <c:v>28</c:v>
                </c:pt>
                <c:pt idx="5308">
                  <c:v>28</c:v>
                </c:pt>
                <c:pt idx="5309">
                  <c:v>28</c:v>
                </c:pt>
                <c:pt idx="5310">
                  <c:v>28</c:v>
                </c:pt>
                <c:pt idx="5311">
                  <c:v>28</c:v>
                </c:pt>
                <c:pt idx="5312">
                  <c:v>28</c:v>
                </c:pt>
                <c:pt idx="5313">
                  <c:v>28</c:v>
                </c:pt>
                <c:pt idx="5314">
                  <c:v>28</c:v>
                </c:pt>
                <c:pt idx="5315">
                  <c:v>28</c:v>
                </c:pt>
                <c:pt idx="5316">
                  <c:v>28</c:v>
                </c:pt>
                <c:pt idx="5317">
                  <c:v>28</c:v>
                </c:pt>
                <c:pt idx="5318">
                  <c:v>28.1</c:v>
                </c:pt>
                <c:pt idx="5319">
                  <c:v>28.1</c:v>
                </c:pt>
                <c:pt idx="5320">
                  <c:v>28.1</c:v>
                </c:pt>
                <c:pt idx="5321">
                  <c:v>28.1</c:v>
                </c:pt>
                <c:pt idx="5322">
                  <c:v>28.2</c:v>
                </c:pt>
                <c:pt idx="5323">
                  <c:v>28.2</c:v>
                </c:pt>
                <c:pt idx="5324">
                  <c:v>28.3</c:v>
                </c:pt>
                <c:pt idx="5325">
                  <c:v>28.3</c:v>
                </c:pt>
                <c:pt idx="5326">
                  <c:v>28.4</c:v>
                </c:pt>
                <c:pt idx="5327">
                  <c:v>28.4</c:v>
                </c:pt>
                <c:pt idx="5328">
                  <c:v>28.5</c:v>
                </c:pt>
                <c:pt idx="5329">
                  <c:v>28.5</c:v>
                </c:pt>
                <c:pt idx="5330">
                  <c:v>28.6</c:v>
                </c:pt>
                <c:pt idx="5331">
                  <c:v>28.6</c:v>
                </c:pt>
                <c:pt idx="5332">
                  <c:v>28.7</c:v>
                </c:pt>
                <c:pt idx="5333">
                  <c:v>28.8</c:v>
                </c:pt>
                <c:pt idx="5334">
                  <c:v>28.8</c:v>
                </c:pt>
                <c:pt idx="5335">
                  <c:v>28.9</c:v>
                </c:pt>
                <c:pt idx="5336">
                  <c:v>29</c:v>
                </c:pt>
                <c:pt idx="5337">
                  <c:v>29.1</c:v>
                </c:pt>
                <c:pt idx="5338">
                  <c:v>29.2</c:v>
                </c:pt>
                <c:pt idx="5339">
                  <c:v>29.2</c:v>
                </c:pt>
                <c:pt idx="5340">
                  <c:v>29.3</c:v>
                </c:pt>
                <c:pt idx="5341">
                  <c:v>29.4</c:v>
                </c:pt>
                <c:pt idx="5342">
                  <c:v>29.5</c:v>
                </c:pt>
                <c:pt idx="5343">
                  <c:v>29.6</c:v>
                </c:pt>
                <c:pt idx="5344">
                  <c:v>29.7</c:v>
                </c:pt>
                <c:pt idx="5345">
                  <c:v>29.8</c:v>
                </c:pt>
                <c:pt idx="5346">
                  <c:v>29.9</c:v>
                </c:pt>
                <c:pt idx="5347">
                  <c:v>29.9</c:v>
                </c:pt>
                <c:pt idx="5348">
                  <c:v>30</c:v>
                </c:pt>
                <c:pt idx="5349">
                  <c:v>30.1</c:v>
                </c:pt>
                <c:pt idx="5350">
                  <c:v>30.2</c:v>
                </c:pt>
                <c:pt idx="5351">
                  <c:v>30.3</c:v>
                </c:pt>
                <c:pt idx="5352">
                  <c:v>30.4</c:v>
                </c:pt>
                <c:pt idx="5353">
                  <c:v>30.4</c:v>
                </c:pt>
                <c:pt idx="5354">
                  <c:v>30.5</c:v>
                </c:pt>
                <c:pt idx="5355">
                  <c:v>30.6</c:v>
                </c:pt>
                <c:pt idx="5356">
                  <c:v>30.7</c:v>
                </c:pt>
                <c:pt idx="5357">
                  <c:v>30.8</c:v>
                </c:pt>
                <c:pt idx="5358">
                  <c:v>30.9</c:v>
                </c:pt>
                <c:pt idx="5359">
                  <c:v>30.9</c:v>
                </c:pt>
                <c:pt idx="5360">
                  <c:v>31</c:v>
                </c:pt>
                <c:pt idx="5361">
                  <c:v>31.1</c:v>
                </c:pt>
                <c:pt idx="5362">
                  <c:v>31.2</c:v>
                </c:pt>
                <c:pt idx="5363">
                  <c:v>31.2</c:v>
                </c:pt>
                <c:pt idx="5364">
                  <c:v>31.3</c:v>
                </c:pt>
                <c:pt idx="5365">
                  <c:v>31.4</c:v>
                </c:pt>
                <c:pt idx="5366">
                  <c:v>31.4</c:v>
                </c:pt>
                <c:pt idx="5367">
                  <c:v>31.5</c:v>
                </c:pt>
                <c:pt idx="5368">
                  <c:v>31.6</c:v>
                </c:pt>
                <c:pt idx="5369">
                  <c:v>31.7</c:v>
                </c:pt>
                <c:pt idx="5370">
                  <c:v>31.7</c:v>
                </c:pt>
                <c:pt idx="5371">
                  <c:v>31.8</c:v>
                </c:pt>
                <c:pt idx="5372">
                  <c:v>31.9</c:v>
                </c:pt>
                <c:pt idx="5373">
                  <c:v>31.9</c:v>
                </c:pt>
                <c:pt idx="5374">
                  <c:v>32</c:v>
                </c:pt>
                <c:pt idx="5375">
                  <c:v>32</c:v>
                </c:pt>
                <c:pt idx="5376">
                  <c:v>32</c:v>
                </c:pt>
                <c:pt idx="5377">
                  <c:v>32</c:v>
                </c:pt>
                <c:pt idx="5378">
                  <c:v>32.1</c:v>
                </c:pt>
                <c:pt idx="5379">
                  <c:v>32.1</c:v>
                </c:pt>
                <c:pt idx="5380">
                  <c:v>32.1</c:v>
                </c:pt>
                <c:pt idx="5381">
                  <c:v>32</c:v>
                </c:pt>
                <c:pt idx="5382">
                  <c:v>32.1</c:v>
                </c:pt>
                <c:pt idx="5383">
                  <c:v>32.1</c:v>
                </c:pt>
                <c:pt idx="5384">
                  <c:v>32.200000000000003</c:v>
                </c:pt>
                <c:pt idx="5385">
                  <c:v>32.1</c:v>
                </c:pt>
                <c:pt idx="5386">
                  <c:v>32.1</c:v>
                </c:pt>
                <c:pt idx="5387">
                  <c:v>32.1</c:v>
                </c:pt>
                <c:pt idx="5388">
                  <c:v>32.1</c:v>
                </c:pt>
                <c:pt idx="5389">
                  <c:v>32.1</c:v>
                </c:pt>
                <c:pt idx="5390">
                  <c:v>32</c:v>
                </c:pt>
                <c:pt idx="5391">
                  <c:v>32.1</c:v>
                </c:pt>
                <c:pt idx="5392">
                  <c:v>32.1</c:v>
                </c:pt>
                <c:pt idx="5393">
                  <c:v>32.1</c:v>
                </c:pt>
                <c:pt idx="5394">
                  <c:v>32.1</c:v>
                </c:pt>
                <c:pt idx="5395">
                  <c:v>32</c:v>
                </c:pt>
                <c:pt idx="5396">
                  <c:v>32</c:v>
                </c:pt>
                <c:pt idx="5397">
                  <c:v>32</c:v>
                </c:pt>
                <c:pt idx="5398">
                  <c:v>32</c:v>
                </c:pt>
                <c:pt idx="5399">
                  <c:v>31.9</c:v>
                </c:pt>
                <c:pt idx="5400">
                  <c:v>31.9</c:v>
                </c:pt>
                <c:pt idx="5401">
                  <c:v>31.9</c:v>
                </c:pt>
                <c:pt idx="5402">
                  <c:v>31.8</c:v>
                </c:pt>
                <c:pt idx="5403">
                  <c:v>31.8</c:v>
                </c:pt>
                <c:pt idx="5404">
                  <c:v>31.8</c:v>
                </c:pt>
                <c:pt idx="5405">
                  <c:v>31.7</c:v>
                </c:pt>
                <c:pt idx="5406">
                  <c:v>31.7</c:v>
                </c:pt>
                <c:pt idx="5407">
                  <c:v>31.6</c:v>
                </c:pt>
                <c:pt idx="5408">
                  <c:v>31.5</c:v>
                </c:pt>
                <c:pt idx="5409">
                  <c:v>31.5</c:v>
                </c:pt>
                <c:pt idx="5410">
                  <c:v>31.5</c:v>
                </c:pt>
                <c:pt idx="5411">
                  <c:v>31.4</c:v>
                </c:pt>
                <c:pt idx="5412">
                  <c:v>31.3</c:v>
                </c:pt>
                <c:pt idx="5413">
                  <c:v>31.2</c:v>
                </c:pt>
                <c:pt idx="5414">
                  <c:v>31.2</c:v>
                </c:pt>
                <c:pt idx="5415">
                  <c:v>31.1</c:v>
                </c:pt>
                <c:pt idx="5416">
                  <c:v>31</c:v>
                </c:pt>
                <c:pt idx="5417">
                  <c:v>30.9</c:v>
                </c:pt>
                <c:pt idx="5418">
                  <c:v>30.8</c:v>
                </c:pt>
                <c:pt idx="5419">
                  <c:v>30.7</c:v>
                </c:pt>
                <c:pt idx="5420">
                  <c:v>30.6</c:v>
                </c:pt>
                <c:pt idx="5421">
                  <c:v>30.5</c:v>
                </c:pt>
                <c:pt idx="5422">
                  <c:v>30.4</c:v>
                </c:pt>
                <c:pt idx="5423">
                  <c:v>30.4</c:v>
                </c:pt>
                <c:pt idx="5424">
                  <c:v>30.3</c:v>
                </c:pt>
                <c:pt idx="5425">
                  <c:v>30.2</c:v>
                </c:pt>
                <c:pt idx="5426">
                  <c:v>30.1</c:v>
                </c:pt>
                <c:pt idx="5427">
                  <c:v>30</c:v>
                </c:pt>
                <c:pt idx="5428">
                  <c:v>29.9</c:v>
                </c:pt>
                <c:pt idx="5429">
                  <c:v>29.8</c:v>
                </c:pt>
                <c:pt idx="5430">
                  <c:v>29.7</c:v>
                </c:pt>
                <c:pt idx="5431">
                  <c:v>29.6</c:v>
                </c:pt>
                <c:pt idx="5432">
                  <c:v>29.6</c:v>
                </c:pt>
                <c:pt idx="5433">
                  <c:v>29.5</c:v>
                </c:pt>
                <c:pt idx="5434">
                  <c:v>29.4</c:v>
                </c:pt>
                <c:pt idx="5435">
                  <c:v>29.3</c:v>
                </c:pt>
                <c:pt idx="5436">
                  <c:v>29.2</c:v>
                </c:pt>
                <c:pt idx="5437">
                  <c:v>29.2</c:v>
                </c:pt>
                <c:pt idx="5438">
                  <c:v>29.1</c:v>
                </c:pt>
                <c:pt idx="5439">
                  <c:v>29</c:v>
                </c:pt>
                <c:pt idx="5440">
                  <c:v>28.9</c:v>
                </c:pt>
                <c:pt idx="5441">
                  <c:v>28.9</c:v>
                </c:pt>
                <c:pt idx="5442">
                  <c:v>28.8</c:v>
                </c:pt>
                <c:pt idx="5443">
                  <c:v>28.7</c:v>
                </c:pt>
                <c:pt idx="5444">
                  <c:v>28.7</c:v>
                </c:pt>
                <c:pt idx="5445">
                  <c:v>28.6</c:v>
                </c:pt>
                <c:pt idx="5446">
                  <c:v>28.5</c:v>
                </c:pt>
                <c:pt idx="5447">
                  <c:v>28.5</c:v>
                </c:pt>
                <c:pt idx="5448">
                  <c:v>28.5</c:v>
                </c:pt>
                <c:pt idx="5449">
                  <c:v>28.4</c:v>
                </c:pt>
                <c:pt idx="5450">
                  <c:v>28.4</c:v>
                </c:pt>
                <c:pt idx="5451">
                  <c:v>28.4</c:v>
                </c:pt>
                <c:pt idx="5452">
                  <c:v>28.3</c:v>
                </c:pt>
                <c:pt idx="5453">
                  <c:v>28.3</c:v>
                </c:pt>
                <c:pt idx="5454">
                  <c:v>28.3</c:v>
                </c:pt>
                <c:pt idx="5455">
                  <c:v>28.2</c:v>
                </c:pt>
                <c:pt idx="5456">
                  <c:v>28.2</c:v>
                </c:pt>
                <c:pt idx="5457">
                  <c:v>28.2</c:v>
                </c:pt>
                <c:pt idx="5458">
                  <c:v>28.2</c:v>
                </c:pt>
                <c:pt idx="5459">
                  <c:v>28.2</c:v>
                </c:pt>
                <c:pt idx="5460">
                  <c:v>28.1</c:v>
                </c:pt>
                <c:pt idx="5461">
                  <c:v>28.1</c:v>
                </c:pt>
                <c:pt idx="5462">
                  <c:v>28.1</c:v>
                </c:pt>
                <c:pt idx="5463">
                  <c:v>28.1</c:v>
                </c:pt>
                <c:pt idx="5464">
                  <c:v>28.1</c:v>
                </c:pt>
                <c:pt idx="5465">
                  <c:v>28.1</c:v>
                </c:pt>
                <c:pt idx="5466">
                  <c:v>28.1</c:v>
                </c:pt>
                <c:pt idx="5467">
                  <c:v>28.2</c:v>
                </c:pt>
                <c:pt idx="5468">
                  <c:v>28.2</c:v>
                </c:pt>
                <c:pt idx="5469">
                  <c:v>28.2</c:v>
                </c:pt>
                <c:pt idx="5470">
                  <c:v>28.2</c:v>
                </c:pt>
                <c:pt idx="5471">
                  <c:v>28.2</c:v>
                </c:pt>
                <c:pt idx="5472">
                  <c:v>28.2</c:v>
                </c:pt>
                <c:pt idx="5473">
                  <c:v>28.3</c:v>
                </c:pt>
                <c:pt idx="5474">
                  <c:v>28.3</c:v>
                </c:pt>
                <c:pt idx="5475">
                  <c:v>28.3</c:v>
                </c:pt>
                <c:pt idx="5476">
                  <c:v>28.3</c:v>
                </c:pt>
                <c:pt idx="5477">
                  <c:v>28.3</c:v>
                </c:pt>
                <c:pt idx="5478">
                  <c:v>28.4</c:v>
                </c:pt>
                <c:pt idx="5479">
                  <c:v>28.4</c:v>
                </c:pt>
                <c:pt idx="5480">
                  <c:v>28.4</c:v>
                </c:pt>
                <c:pt idx="5481">
                  <c:v>28.5</c:v>
                </c:pt>
                <c:pt idx="5482">
                  <c:v>28.5</c:v>
                </c:pt>
                <c:pt idx="5483">
                  <c:v>28.5</c:v>
                </c:pt>
                <c:pt idx="5484">
                  <c:v>28.5</c:v>
                </c:pt>
                <c:pt idx="5485">
                  <c:v>28.6</c:v>
                </c:pt>
                <c:pt idx="5486">
                  <c:v>28.6</c:v>
                </c:pt>
                <c:pt idx="5487">
                  <c:v>28.7</c:v>
                </c:pt>
                <c:pt idx="5488">
                  <c:v>28.7</c:v>
                </c:pt>
                <c:pt idx="5489">
                  <c:v>28.8</c:v>
                </c:pt>
                <c:pt idx="5490">
                  <c:v>28.8</c:v>
                </c:pt>
                <c:pt idx="5491">
                  <c:v>28.9</c:v>
                </c:pt>
                <c:pt idx="5492">
                  <c:v>28.9</c:v>
                </c:pt>
                <c:pt idx="5493">
                  <c:v>29</c:v>
                </c:pt>
                <c:pt idx="5494">
                  <c:v>29.1</c:v>
                </c:pt>
                <c:pt idx="5495">
                  <c:v>29.2</c:v>
                </c:pt>
                <c:pt idx="5496">
                  <c:v>29.2</c:v>
                </c:pt>
                <c:pt idx="5497">
                  <c:v>29.3</c:v>
                </c:pt>
                <c:pt idx="5498">
                  <c:v>29.4</c:v>
                </c:pt>
                <c:pt idx="5499">
                  <c:v>29.5</c:v>
                </c:pt>
                <c:pt idx="5500">
                  <c:v>29.6</c:v>
                </c:pt>
                <c:pt idx="5501">
                  <c:v>29.7</c:v>
                </c:pt>
                <c:pt idx="5502">
                  <c:v>29.8</c:v>
                </c:pt>
                <c:pt idx="5503">
                  <c:v>29.8</c:v>
                </c:pt>
                <c:pt idx="5504">
                  <c:v>29.9</c:v>
                </c:pt>
                <c:pt idx="5505">
                  <c:v>30</c:v>
                </c:pt>
                <c:pt idx="5506">
                  <c:v>30</c:v>
                </c:pt>
                <c:pt idx="5507">
                  <c:v>30.1</c:v>
                </c:pt>
                <c:pt idx="5508">
                  <c:v>30.2</c:v>
                </c:pt>
                <c:pt idx="5509">
                  <c:v>30.3</c:v>
                </c:pt>
                <c:pt idx="5510">
                  <c:v>30.3</c:v>
                </c:pt>
                <c:pt idx="5511">
                  <c:v>30.4</c:v>
                </c:pt>
                <c:pt idx="5512">
                  <c:v>30.5</c:v>
                </c:pt>
                <c:pt idx="5513">
                  <c:v>30.5</c:v>
                </c:pt>
                <c:pt idx="5514">
                  <c:v>30.6</c:v>
                </c:pt>
                <c:pt idx="5515">
                  <c:v>30.6</c:v>
                </c:pt>
                <c:pt idx="5516">
                  <c:v>30.7</c:v>
                </c:pt>
                <c:pt idx="5517">
                  <c:v>30.8</c:v>
                </c:pt>
                <c:pt idx="5518">
                  <c:v>30.8</c:v>
                </c:pt>
                <c:pt idx="5519">
                  <c:v>30.9</c:v>
                </c:pt>
                <c:pt idx="5520">
                  <c:v>31</c:v>
                </c:pt>
                <c:pt idx="5521">
                  <c:v>31</c:v>
                </c:pt>
                <c:pt idx="5522">
                  <c:v>31.1</c:v>
                </c:pt>
                <c:pt idx="5523">
                  <c:v>31.1</c:v>
                </c:pt>
                <c:pt idx="5524">
                  <c:v>31.2</c:v>
                </c:pt>
                <c:pt idx="5525">
                  <c:v>31.2</c:v>
                </c:pt>
                <c:pt idx="5526">
                  <c:v>31.3</c:v>
                </c:pt>
                <c:pt idx="5527">
                  <c:v>31.3</c:v>
                </c:pt>
                <c:pt idx="5528">
                  <c:v>31.3</c:v>
                </c:pt>
                <c:pt idx="5529">
                  <c:v>31.4</c:v>
                </c:pt>
                <c:pt idx="5530">
                  <c:v>31.4</c:v>
                </c:pt>
                <c:pt idx="5531">
                  <c:v>31.4</c:v>
                </c:pt>
                <c:pt idx="5532">
                  <c:v>31.5</c:v>
                </c:pt>
                <c:pt idx="5533">
                  <c:v>31.5</c:v>
                </c:pt>
                <c:pt idx="5534">
                  <c:v>31.5</c:v>
                </c:pt>
                <c:pt idx="5535">
                  <c:v>31.6</c:v>
                </c:pt>
                <c:pt idx="5536">
                  <c:v>31.6</c:v>
                </c:pt>
                <c:pt idx="5537">
                  <c:v>31.6</c:v>
                </c:pt>
                <c:pt idx="5538">
                  <c:v>31.6</c:v>
                </c:pt>
                <c:pt idx="5539">
                  <c:v>31.6</c:v>
                </c:pt>
                <c:pt idx="5540">
                  <c:v>31.6</c:v>
                </c:pt>
                <c:pt idx="5541">
                  <c:v>31.6</c:v>
                </c:pt>
                <c:pt idx="5542">
                  <c:v>31.6</c:v>
                </c:pt>
                <c:pt idx="5543">
                  <c:v>31.6</c:v>
                </c:pt>
                <c:pt idx="5544">
                  <c:v>31.6</c:v>
                </c:pt>
                <c:pt idx="5545">
                  <c:v>31.6</c:v>
                </c:pt>
                <c:pt idx="5546">
                  <c:v>31.5</c:v>
                </c:pt>
                <c:pt idx="5547">
                  <c:v>31.5</c:v>
                </c:pt>
                <c:pt idx="5548">
                  <c:v>31.5</c:v>
                </c:pt>
                <c:pt idx="5549">
                  <c:v>31.5</c:v>
                </c:pt>
                <c:pt idx="5550">
                  <c:v>31.5</c:v>
                </c:pt>
                <c:pt idx="5551">
                  <c:v>31.5</c:v>
                </c:pt>
                <c:pt idx="5552">
                  <c:v>31.4</c:v>
                </c:pt>
                <c:pt idx="5553">
                  <c:v>31.4</c:v>
                </c:pt>
                <c:pt idx="5554">
                  <c:v>31.4</c:v>
                </c:pt>
                <c:pt idx="5555">
                  <c:v>31.3</c:v>
                </c:pt>
                <c:pt idx="5556">
                  <c:v>31.3</c:v>
                </c:pt>
                <c:pt idx="5557">
                  <c:v>31.3</c:v>
                </c:pt>
                <c:pt idx="5558">
                  <c:v>31.3</c:v>
                </c:pt>
                <c:pt idx="5559">
                  <c:v>31.2</c:v>
                </c:pt>
                <c:pt idx="5560">
                  <c:v>31.2</c:v>
                </c:pt>
                <c:pt idx="5561">
                  <c:v>31.2</c:v>
                </c:pt>
                <c:pt idx="5562">
                  <c:v>31.1</c:v>
                </c:pt>
                <c:pt idx="5563">
                  <c:v>31.1</c:v>
                </c:pt>
                <c:pt idx="5564">
                  <c:v>31.1</c:v>
                </c:pt>
                <c:pt idx="5565">
                  <c:v>31</c:v>
                </c:pt>
                <c:pt idx="5566">
                  <c:v>31</c:v>
                </c:pt>
                <c:pt idx="5567">
                  <c:v>30.9</c:v>
                </c:pt>
                <c:pt idx="5568">
                  <c:v>30.9</c:v>
                </c:pt>
                <c:pt idx="5569">
                  <c:v>30.8</c:v>
                </c:pt>
                <c:pt idx="5570">
                  <c:v>30.7</c:v>
                </c:pt>
                <c:pt idx="5571">
                  <c:v>30.7</c:v>
                </c:pt>
                <c:pt idx="5572">
                  <c:v>30.6</c:v>
                </c:pt>
                <c:pt idx="5573">
                  <c:v>30.6</c:v>
                </c:pt>
                <c:pt idx="5574">
                  <c:v>30.5</c:v>
                </c:pt>
                <c:pt idx="5575">
                  <c:v>30.4</c:v>
                </c:pt>
                <c:pt idx="5576">
                  <c:v>30.4</c:v>
                </c:pt>
                <c:pt idx="5577">
                  <c:v>30.3</c:v>
                </c:pt>
                <c:pt idx="5578">
                  <c:v>30.3</c:v>
                </c:pt>
                <c:pt idx="5579">
                  <c:v>30.2</c:v>
                </c:pt>
                <c:pt idx="5580">
                  <c:v>30.2</c:v>
                </c:pt>
                <c:pt idx="5581">
                  <c:v>30.1</c:v>
                </c:pt>
                <c:pt idx="5582">
                  <c:v>30</c:v>
                </c:pt>
                <c:pt idx="5583">
                  <c:v>30</c:v>
                </c:pt>
                <c:pt idx="5584">
                  <c:v>29.9</c:v>
                </c:pt>
                <c:pt idx="5585">
                  <c:v>29.9</c:v>
                </c:pt>
                <c:pt idx="5586">
                  <c:v>29.8</c:v>
                </c:pt>
                <c:pt idx="5587">
                  <c:v>29.8</c:v>
                </c:pt>
                <c:pt idx="5588">
                  <c:v>29.7</c:v>
                </c:pt>
                <c:pt idx="5589">
                  <c:v>29.7</c:v>
                </c:pt>
                <c:pt idx="5590">
                  <c:v>29.7</c:v>
                </c:pt>
                <c:pt idx="5591">
                  <c:v>29.6</c:v>
                </c:pt>
                <c:pt idx="5592">
                  <c:v>29.5</c:v>
                </c:pt>
                <c:pt idx="5593">
                  <c:v>29.5</c:v>
                </c:pt>
                <c:pt idx="5594">
                  <c:v>29.5</c:v>
                </c:pt>
                <c:pt idx="5595">
                  <c:v>29.4</c:v>
                </c:pt>
                <c:pt idx="5596">
                  <c:v>29.4</c:v>
                </c:pt>
                <c:pt idx="5597">
                  <c:v>29.3</c:v>
                </c:pt>
                <c:pt idx="5598">
                  <c:v>29.3</c:v>
                </c:pt>
                <c:pt idx="5599">
                  <c:v>29.2</c:v>
                </c:pt>
                <c:pt idx="5600">
                  <c:v>29.2</c:v>
                </c:pt>
                <c:pt idx="5601">
                  <c:v>29.1</c:v>
                </c:pt>
                <c:pt idx="5602">
                  <c:v>29.1</c:v>
                </c:pt>
                <c:pt idx="5603">
                  <c:v>29.1</c:v>
                </c:pt>
                <c:pt idx="5604">
                  <c:v>29</c:v>
                </c:pt>
                <c:pt idx="5605">
                  <c:v>29</c:v>
                </c:pt>
                <c:pt idx="5606">
                  <c:v>29</c:v>
                </c:pt>
                <c:pt idx="5607">
                  <c:v>28.9</c:v>
                </c:pt>
                <c:pt idx="5608">
                  <c:v>28.9</c:v>
                </c:pt>
                <c:pt idx="5609">
                  <c:v>28.8</c:v>
                </c:pt>
                <c:pt idx="5610">
                  <c:v>28.8</c:v>
                </c:pt>
                <c:pt idx="5611">
                  <c:v>28.8</c:v>
                </c:pt>
                <c:pt idx="5612">
                  <c:v>28.8</c:v>
                </c:pt>
                <c:pt idx="5613">
                  <c:v>28.8</c:v>
                </c:pt>
                <c:pt idx="5614">
                  <c:v>28.8</c:v>
                </c:pt>
                <c:pt idx="5615">
                  <c:v>28.7</c:v>
                </c:pt>
                <c:pt idx="5616">
                  <c:v>28.7</c:v>
                </c:pt>
                <c:pt idx="5617">
                  <c:v>28.7</c:v>
                </c:pt>
                <c:pt idx="5618">
                  <c:v>28.7</c:v>
                </c:pt>
                <c:pt idx="5619">
                  <c:v>28.7</c:v>
                </c:pt>
                <c:pt idx="5620">
                  <c:v>28.7</c:v>
                </c:pt>
                <c:pt idx="5621">
                  <c:v>28.7</c:v>
                </c:pt>
                <c:pt idx="5622">
                  <c:v>28.8</c:v>
                </c:pt>
                <c:pt idx="5623">
                  <c:v>28.7</c:v>
                </c:pt>
                <c:pt idx="5624">
                  <c:v>28.8</c:v>
                </c:pt>
                <c:pt idx="5625">
                  <c:v>28.8</c:v>
                </c:pt>
                <c:pt idx="5626">
                  <c:v>28.8</c:v>
                </c:pt>
                <c:pt idx="5627">
                  <c:v>28.8</c:v>
                </c:pt>
                <c:pt idx="5628">
                  <c:v>28.8</c:v>
                </c:pt>
                <c:pt idx="5629">
                  <c:v>28.8</c:v>
                </c:pt>
                <c:pt idx="5630">
                  <c:v>28.8</c:v>
                </c:pt>
                <c:pt idx="5631">
                  <c:v>28.9</c:v>
                </c:pt>
                <c:pt idx="5632">
                  <c:v>28.9</c:v>
                </c:pt>
                <c:pt idx="5633">
                  <c:v>28.9</c:v>
                </c:pt>
                <c:pt idx="5634">
                  <c:v>28.9</c:v>
                </c:pt>
                <c:pt idx="5635">
                  <c:v>28.9</c:v>
                </c:pt>
                <c:pt idx="5636">
                  <c:v>28.9</c:v>
                </c:pt>
                <c:pt idx="5637">
                  <c:v>29</c:v>
                </c:pt>
                <c:pt idx="5638">
                  <c:v>29</c:v>
                </c:pt>
                <c:pt idx="5639">
                  <c:v>29</c:v>
                </c:pt>
                <c:pt idx="5640">
                  <c:v>29.1</c:v>
                </c:pt>
                <c:pt idx="5641">
                  <c:v>29.1</c:v>
                </c:pt>
                <c:pt idx="5642">
                  <c:v>29.2</c:v>
                </c:pt>
                <c:pt idx="5643">
                  <c:v>29.2</c:v>
                </c:pt>
                <c:pt idx="5644">
                  <c:v>29.2</c:v>
                </c:pt>
                <c:pt idx="5645">
                  <c:v>29.3</c:v>
                </c:pt>
                <c:pt idx="5646">
                  <c:v>29.3</c:v>
                </c:pt>
                <c:pt idx="5647">
                  <c:v>29.4</c:v>
                </c:pt>
                <c:pt idx="5648">
                  <c:v>29.4</c:v>
                </c:pt>
                <c:pt idx="5649">
                  <c:v>29.5</c:v>
                </c:pt>
                <c:pt idx="5650">
                  <c:v>29.5</c:v>
                </c:pt>
                <c:pt idx="5651">
                  <c:v>29.6</c:v>
                </c:pt>
                <c:pt idx="5652">
                  <c:v>29.6</c:v>
                </c:pt>
                <c:pt idx="5653">
                  <c:v>29.6</c:v>
                </c:pt>
                <c:pt idx="5654">
                  <c:v>29.7</c:v>
                </c:pt>
                <c:pt idx="5655">
                  <c:v>29.7</c:v>
                </c:pt>
                <c:pt idx="5656">
                  <c:v>29.8</c:v>
                </c:pt>
                <c:pt idx="5657">
                  <c:v>29.8</c:v>
                </c:pt>
                <c:pt idx="5658">
                  <c:v>29.8</c:v>
                </c:pt>
                <c:pt idx="5659">
                  <c:v>29.9</c:v>
                </c:pt>
                <c:pt idx="5660">
                  <c:v>29.9</c:v>
                </c:pt>
                <c:pt idx="5661">
                  <c:v>29.9</c:v>
                </c:pt>
                <c:pt idx="5662">
                  <c:v>30</c:v>
                </c:pt>
                <c:pt idx="5663">
                  <c:v>30</c:v>
                </c:pt>
                <c:pt idx="5664">
                  <c:v>30</c:v>
                </c:pt>
                <c:pt idx="5665">
                  <c:v>30.1</c:v>
                </c:pt>
                <c:pt idx="5666">
                  <c:v>30.1</c:v>
                </c:pt>
                <c:pt idx="5667">
                  <c:v>30.1</c:v>
                </c:pt>
                <c:pt idx="5668">
                  <c:v>30.2</c:v>
                </c:pt>
                <c:pt idx="5669">
                  <c:v>30.2</c:v>
                </c:pt>
                <c:pt idx="5670">
                  <c:v>30.2</c:v>
                </c:pt>
                <c:pt idx="5671">
                  <c:v>30.3</c:v>
                </c:pt>
                <c:pt idx="5672">
                  <c:v>30.3</c:v>
                </c:pt>
                <c:pt idx="5673">
                  <c:v>30.3</c:v>
                </c:pt>
                <c:pt idx="5674">
                  <c:v>30.4</c:v>
                </c:pt>
                <c:pt idx="5675">
                  <c:v>30.4</c:v>
                </c:pt>
                <c:pt idx="5676">
                  <c:v>30.4</c:v>
                </c:pt>
                <c:pt idx="5677">
                  <c:v>30.4</c:v>
                </c:pt>
                <c:pt idx="5678">
                  <c:v>30.5</c:v>
                </c:pt>
                <c:pt idx="5679">
                  <c:v>30.5</c:v>
                </c:pt>
                <c:pt idx="5680">
                  <c:v>30.6</c:v>
                </c:pt>
                <c:pt idx="5681">
                  <c:v>30.6</c:v>
                </c:pt>
                <c:pt idx="5682">
                  <c:v>30.6</c:v>
                </c:pt>
                <c:pt idx="5683">
                  <c:v>30.6</c:v>
                </c:pt>
                <c:pt idx="5684">
                  <c:v>30.6</c:v>
                </c:pt>
                <c:pt idx="5685">
                  <c:v>30.6</c:v>
                </c:pt>
                <c:pt idx="5686">
                  <c:v>30.7</c:v>
                </c:pt>
                <c:pt idx="5687">
                  <c:v>30.7</c:v>
                </c:pt>
                <c:pt idx="5688">
                  <c:v>30.7</c:v>
                </c:pt>
                <c:pt idx="5689">
                  <c:v>30.7</c:v>
                </c:pt>
                <c:pt idx="5690">
                  <c:v>30.8</c:v>
                </c:pt>
                <c:pt idx="5691">
                  <c:v>30.8</c:v>
                </c:pt>
                <c:pt idx="5692">
                  <c:v>30.8</c:v>
                </c:pt>
                <c:pt idx="5693">
                  <c:v>30.9</c:v>
                </c:pt>
                <c:pt idx="5694">
                  <c:v>30.9</c:v>
                </c:pt>
                <c:pt idx="5695">
                  <c:v>30.9</c:v>
                </c:pt>
                <c:pt idx="5696">
                  <c:v>31</c:v>
                </c:pt>
                <c:pt idx="5697">
                  <c:v>31</c:v>
                </c:pt>
                <c:pt idx="5698">
                  <c:v>31</c:v>
                </c:pt>
                <c:pt idx="5699">
                  <c:v>31.1</c:v>
                </c:pt>
                <c:pt idx="5700">
                  <c:v>31.1</c:v>
                </c:pt>
                <c:pt idx="5701">
                  <c:v>31.1</c:v>
                </c:pt>
                <c:pt idx="5702">
                  <c:v>31.2</c:v>
                </c:pt>
                <c:pt idx="5703">
                  <c:v>31.2</c:v>
                </c:pt>
                <c:pt idx="5704">
                  <c:v>31.2</c:v>
                </c:pt>
                <c:pt idx="5705">
                  <c:v>31.2</c:v>
                </c:pt>
                <c:pt idx="5706">
                  <c:v>31.2</c:v>
                </c:pt>
                <c:pt idx="5707">
                  <c:v>31.2</c:v>
                </c:pt>
                <c:pt idx="5708">
                  <c:v>31.2</c:v>
                </c:pt>
                <c:pt idx="5709">
                  <c:v>31.2</c:v>
                </c:pt>
                <c:pt idx="5710">
                  <c:v>31.2</c:v>
                </c:pt>
                <c:pt idx="5711">
                  <c:v>31.2</c:v>
                </c:pt>
                <c:pt idx="5712">
                  <c:v>31.2</c:v>
                </c:pt>
                <c:pt idx="5713">
                  <c:v>31.3</c:v>
                </c:pt>
                <c:pt idx="5714">
                  <c:v>31.3</c:v>
                </c:pt>
                <c:pt idx="5715">
                  <c:v>31.3</c:v>
                </c:pt>
                <c:pt idx="5716">
                  <c:v>31.3</c:v>
                </c:pt>
                <c:pt idx="5717">
                  <c:v>31.3</c:v>
                </c:pt>
                <c:pt idx="5718">
                  <c:v>31.3</c:v>
                </c:pt>
                <c:pt idx="5719">
                  <c:v>31.3</c:v>
                </c:pt>
                <c:pt idx="5720">
                  <c:v>31.3</c:v>
                </c:pt>
                <c:pt idx="5721">
                  <c:v>31.2</c:v>
                </c:pt>
                <c:pt idx="5722">
                  <c:v>31.2</c:v>
                </c:pt>
                <c:pt idx="5723">
                  <c:v>31.2</c:v>
                </c:pt>
                <c:pt idx="5724">
                  <c:v>31.2</c:v>
                </c:pt>
                <c:pt idx="5725">
                  <c:v>31.2</c:v>
                </c:pt>
                <c:pt idx="5726">
                  <c:v>31.2</c:v>
                </c:pt>
                <c:pt idx="5727">
                  <c:v>31.1</c:v>
                </c:pt>
                <c:pt idx="5728">
                  <c:v>31.1</c:v>
                </c:pt>
                <c:pt idx="5729">
                  <c:v>31.1</c:v>
                </c:pt>
                <c:pt idx="5730">
                  <c:v>31</c:v>
                </c:pt>
                <c:pt idx="5731">
                  <c:v>31</c:v>
                </c:pt>
                <c:pt idx="5732">
                  <c:v>30.9</c:v>
                </c:pt>
                <c:pt idx="5733">
                  <c:v>30.9</c:v>
                </c:pt>
                <c:pt idx="5734">
                  <c:v>30.8</c:v>
                </c:pt>
                <c:pt idx="5735">
                  <c:v>30.7</c:v>
                </c:pt>
                <c:pt idx="5736">
                  <c:v>30.7</c:v>
                </c:pt>
                <c:pt idx="5737">
                  <c:v>30.6</c:v>
                </c:pt>
                <c:pt idx="5738">
                  <c:v>30.6</c:v>
                </c:pt>
                <c:pt idx="5739">
                  <c:v>30.5</c:v>
                </c:pt>
                <c:pt idx="5740">
                  <c:v>30.5</c:v>
                </c:pt>
                <c:pt idx="5741">
                  <c:v>30.4</c:v>
                </c:pt>
                <c:pt idx="5742">
                  <c:v>30.4</c:v>
                </c:pt>
                <c:pt idx="5743">
                  <c:v>30.3</c:v>
                </c:pt>
                <c:pt idx="5744">
                  <c:v>30.2</c:v>
                </c:pt>
                <c:pt idx="5745">
                  <c:v>30.2</c:v>
                </c:pt>
                <c:pt idx="5746">
                  <c:v>30.1</c:v>
                </c:pt>
                <c:pt idx="5747">
                  <c:v>30.1</c:v>
                </c:pt>
                <c:pt idx="5748">
                  <c:v>30</c:v>
                </c:pt>
                <c:pt idx="5749">
                  <c:v>30</c:v>
                </c:pt>
                <c:pt idx="5750">
                  <c:v>29.9</c:v>
                </c:pt>
                <c:pt idx="5751">
                  <c:v>29.8</c:v>
                </c:pt>
                <c:pt idx="5752">
                  <c:v>29.8</c:v>
                </c:pt>
                <c:pt idx="5753">
                  <c:v>29.7</c:v>
                </c:pt>
                <c:pt idx="5754">
                  <c:v>29.7</c:v>
                </c:pt>
                <c:pt idx="5755">
                  <c:v>29.6</c:v>
                </c:pt>
                <c:pt idx="5756">
                  <c:v>29.5</c:v>
                </c:pt>
                <c:pt idx="5757">
                  <c:v>29.5</c:v>
                </c:pt>
                <c:pt idx="5758">
                  <c:v>29.5</c:v>
                </c:pt>
                <c:pt idx="5759">
                  <c:v>29.4</c:v>
                </c:pt>
                <c:pt idx="5760">
                  <c:v>29.4</c:v>
                </c:pt>
                <c:pt idx="5761">
                  <c:v>29.3</c:v>
                </c:pt>
                <c:pt idx="5762">
                  <c:v>29.3</c:v>
                </c:pt>
                <c:pt idx="5763">
                  <c:v>29.3</c:v>
                </c:pt>
                <c:pt idx="5764">
                  <c:v>29.2</c:v>
                </c:pt>
                <c:pt idx="5765">
                  <c:v>29.2</c:v>
                </c:pt>
                <c:pt idx="5766">
                  <c:v>29.1</c:v>
                </c:pt>
                <c:pt idx="5767">
                  <c:v>29.1</c:v>
                </c:pt>
                <c:pt idx="5768">
                  <c:v>29.1</c:v>
                </c:pt>
                <c:pt idx="5769">
                  <c:v>29</c:v>
                </c:pt>
                <c:pt idx="5770">
                  <c:v>29</c:v>
                </c:pt>
                <c:pt idx="5771">
                  <c:v>28.9</c:v>
                </c:pt>
                <c:pt idx="5772">
                  <c:v>28.9</c:v>
                </c:pt>
                <c:pt idx="5773">
                  <c:v>28.9</c:v>
                </c:pt>
                <c:pt idx="5774">
                  <c:v>28.8</c:v>
                </c:pt>
                <c:pt idx="5775">
                  <c:v>28.8</c:v>
                </c:pt>
                <c:pt idx="5776">
                  <c:v>28.7</c:v>
                </c:pt>
                <c:pt idx="5777">
                  <c:v>28.7</c:v>
                </c:pt>
                <c:pt idx="5778">
                  <c:v>28.7</c:v>
                </c:pt>
                <c:pt idx="5779">
                  <c:v>28.6</c:v>
                </c:pt>
                <c:pt idx="5780">
                  <c:v>28.6</c:v>
                </c:pt>
                <c:pt idx="5781">
                  <c:v>28.6</c:v>
                </c:pt>
                <c:pt idx="5782">
                  <c:v>28.6</c:v>
                </c:pt>
                <c:pt idx="5783">
                  <c:v>28.6</c:v>
                </c:pt>
                <c:pt idx="5784">
                  <c:v>28.6</c:v>
                </c:pt>
                <c:pt idx="5785">
                  <c:v>28.5</c:v>
                </c:pt>
                <c:pt idx="5786">
                  <c:v>28.5</c:v>
                </c:pt>
                <c:pt idx="5787">
                  <c:v>28.5</c:v>
                </c:pt>
                <c:pt idx="5788">
                  <c:v>28.5</c:v>
                </c:pt>
                <c:pt idx="5789">
                  <c:v>28.5</c:v>
                </c:pt>
                <c:pt idx="5790">
                  <c:v>28.5</c:v>
                </c:pt>
                <c:pt idx="5791">
                  <c:v>28.5</c:v>
                </c:pt>
                <c:pt idx="5792">
                  <c:v>28.5</c:v>
                </c:pt>
                <c:pt idx="5793">
                  <c:v>28.5</c:v>
                </c:pt>
                <c:pt idx="5794">
                  <c:v>28.5</c:v>
                </c:pt>
                <c:pt idx="5795">
                  <c:v>28.5</c:v>
                </c:pt>
                <c:pt idx="5796">
                  <c:v>28.5</c:v>
                </c:pt>
                <c:pt idx="5797">
                  <c:v>28.5</c:v>
                </c:pt>
                <c:pt idx="5798">
                  <c:v>28.5</c:v>
                </c:pt>
                <c:pt idx="5799">
                  <c:v>28.5</c:v>
                </c:pt>
                <c:pt idx="5800">
                  <c:v>28.5</c:v>
                </c:pt>
                <c:pt idx="5801">
                  <c:v>28.5</c:v>
                </c:pt>
                <c:pt idx="5802">
                  <c:v>28.6</c:v>
                </c:pt>
                <c:pt idx="5803">
                  <c:v>28.6</c:v>
                </c:pt>
                <c:pt idx="5804">
                  <c:v>28.6</c:v>
                </c:pt>
                <c:pt idx="5805">
                  <c:v>28.7</c:v>
                </c:pt>
                <c:pt idx="5806">
                  <c:v>28.7</c:v>
                </c:pt>
                <c:pt idx="5807">
                  <c:v>28.8</c:v>
                </c:pt>
                <c:pt idx="5808">
                  <c:v>28.8</c:v>
                </c:pt>
                <c:pt idx="5809">
                  <c:v>28.8</c:v>
                </c:pt>
                <c:pt idx="5810">
                  <c:v>28.9</c:v>
                </c:pt>
                <c:pt idx="5811">
                  <c:v>29</c:v>
                </c:pt>
                <c:pt idx="5812">
                  <c:v>29</c:v>
                </c:pt>
                <c:pt idx="5813">
                  <c:v>29.1</c:v>
                </c:pt>
                <c:pt idx="5814">
                  <c:v>29.2</c:v>
                </c:pt>
                <c:pt idx="5815">
                  <c:v>29.2</c:v>
                </c:pt>
                <c:pt idx="5816">
                  <c:v>29.3</c:v>
                </c:pt>
                <c:pt idx="5817">
                  <c:v>29.4</c:v>
                </c:pt>
                <c:pt idx="5818">
                  <c:v>29.4</c:v>
                </c:pt>
                <c:pt idx="5819">
                  <c:v>29.5</c:v>
                </c:pt>
                <c:pt idx="5820">
                  <c:v>29.6</c:v>
                </c:pt>
                <c:pt idx="5821">
                  <c:v>29.6</c:v>
                </c:pt>
                <c:pt idx="5822">
                  <c:v>29.7</c:v>
                </c:pt>
                <c:pt idx="5823">
                  <c:v>29.7</c:v>
                </c:pt>
                <c:pt idx="5824">
                  <c:v>29.8</c:v>
                </c:pt>
                <c:pt idx="5825">
                  <c:v>29.9</c:v>
                </c:pt>
                <c:pt idx="5826">
                  <c:v>29.9</c:v>
                </c:pt>
                <c:pt idx="5827">
                  <c:v>30</c:v>
                </c:pt>
                <c:pt idx="5828">
                  <c:v>30.1</c:v>
                </c:pt>
                <c:pt idx="5829">
                  <c:v>30.2</c:v>
                </c:pt>
                <c:pt idx="5830">
                  <c:v>30.2</c:v>
                </c:pt>
                <c:pt idx="5831">
                  <c:v>30.3</c:v>
                </c:pt>
                <c:pt idx="5832">
                  <c:v>30.4</c:v>
                </c:pt>
                <c:pt idx="5833">
                  <c:v>30.4</c:v>
                </c:pt>
                <c:pt idx="5834">
                  <c:v>30.5</c:v>
                </c:pt>
                <c:pt idx="5835">
                  <c:v>30.5</c:v>
                </c:pt>
                <c:pt idx="5836">
                  <c:v>30.6</c:v>
                </c:pt>
                <c:pt idx="5837">
                  <c:v>30.6</c:v>
                </c:pt>
                <c:pt idx="5838">
                  <c:v>30.7</c:v>
                </c:pt>
                <c:pt idx="5839">
                  <c:v>30.7</c:v>
                </c:pt>
                <c:pt idx="5840">
                  <c:v>30.8</c:v>
                </c:pt>
                <c:pt idx="5841">
                  <c:v>30.9</c:v>
                </c:pt>
                <c:pt idx="5842">
                  <c:v>30.9</c:v>
                </c:pt>
                <c:pt idx="5843">
                  <c:v>30.9</c:v>
                </c:pt>
                <c:pt idx="5844">
                  <c:v>31</c:v>
                </c:pt>
                <c:pt idx="5845">
                  <c:v>31</c:v>
                </c:pt>
                <c:pt idx="5846">
                  <c:v>31.1</c:v>
                </c:pt>
                <c:pt idx="5847">
                  <c:v>31.1</c:v>
                </c:pt>
                <c:pt idx="5848">
                  <c:v>31.2</c:v>
                </c:pt>
                <c:pt idx="5849">
                  <c:v>31.2</c:v>
                </c:pt>
                <c:pt idx="5850">
                  <c:v>31.3</c:v>
                </c:pt>
                <c:pt idx="5851">
                  <c:v>31.3</c:v>
                </c:pt>
                <c:pt idx="5852">
                  <c:v>31.3</c:v>
                </c:pt>
                <c:pt idx="5853">
                  <c:v>31.4</c:v>
                </c:pt>
                <c:pt idx="5854">
                  <c:v>31.4</c:v>
                </c:pt>
                <c:pt idx="5855">
                  <c:v>31.5</c:v>
                </c:pt>
                <c:pt idx="5856">
                  <c:v>31.5</c:v>
                </c:pt>
                <c:pt idx="5857">
                  <c:v>31.5</c:v>
                </c:pt>
                <c:pt idx="5858">
                  <c:v>31.5</c:v>
                </c:pt>
                <c:pt idx="5859">
                  <c:v>31.6</c:v>
                </c:pt>
                <c:pt idx="5860">
                  <c:v>31.6</c:v>
                </c:pt>
                <c:pt idx="5861">
                  <c:v>31.6</c:v>
                </c:pt>
                <c:pt idx="5862">
                  <c:v>31.6</c:v>
                </c:pt>
                <c:pt idx="5863">
                  <c:v>31.7</c:v>
                </c:pt>
                <c:pt idx="5864">
                  <c:v>31.7</c:v>
                </c:pt>
                <c:pt idx="5865">
                  <c:v>31.7</c:v>
                </c:pt>
                <c:pt idx="5866">
                  <c:v>31.7</c:v>
                </c:pt>
                <c:pt idx="5867">
                  <c:v>31.7</c:v>
                </c:pt>
                <c:pt idx="5868">
                  <c:v>31.7</c:v>
                </c:pt>
                <c:pt idx="5869">
                  <c:v>31.7</c:v>
                </c:pt>
                <c:pt idx="5870">
                  <c:v>31.7</c:v>
                </c:pt>
                <c:pt idx="5871">
                  <c:v>31.7</c:v>
                </c:pt>
                <c:pt idx="5872">
                  <c:v>31.7</c:v>
                </c:pt>
                <c:pt idx="5873">
                  <c:v>31.7</c:v>
                </c:pt>
                <c:pt idx="5874">
                  <c:v>31.7</c:v>
                </c:pt>
                <c:pt idx="5875">
                  <c:v>31.7</c:v>
                </c:pt>
                <c:pt idx="5876">
                  <c:v>31.7</c:v>
                </c:pt>
                <c:pt idx="5877">
                  <c:v>31.7</c:v>
                </c:pt>
                <c:pt idx="5878">
                  <c:v>31.7</c:v>
                </c:pt>
                <c:pt idx="5879">
                  <c:v>31.6</c:v>
                </c:pt>
                <c:pt idx="5880">
                  <c:v>31.6</c:v>
                </c:pt>
                <c:pt idx="5881">
                  <c:v>31.6</c:v>
                </c:pt>
                <c:pt idx="5882">
                  <c:v>31.6</c:v>
                </c:pt>
                <c:pt idx="5883">
                  <c:v>31.5</c:v>
                </c:pt>
                <c:pt idx="5884">
                  <c:v>31.5</c:v>
                </c:pt>
                <c:pt idx="5885">
                  <c:v>31.4</c:v>
                </c:pt>
                <c:pt idx="5886">
                  <c:v>31.4</c:v>
                </c:pt>
                <c:pt idx="5887">
                  <c:v>31.3</c:v>
                </c:pt>
                <c:pt idx="5888">
                  <c:v>31.3</c:v>
                </c:pt>
                <c:pt idx="5889">
                  <c:v>31.2</c:v>
                </c:pt>
                <c:pt idx="5890">
                  <c:v>31.2</c:v>
                </c:pt>
                <c:pt idx="5891">
                  <c:v>31.1</c:v>
                </c:pt>
                <c:pt idx="5892">
                  <c:v>31</c:v>
                </c:pt>
                <c:pt idx="5893">
                  <c:v>30.9</c:v>
                </c:pt>
                <c:pt idx="5894">
                  <c:v>30.9</c:v>
                </c:pt>
                <c:pt idx="5895">
                  <c:v>30.8</c:v>
                </c:pt>
                <c:pt idx="5896">
                  <c:v>30.7</c:v>
                </c:pt>
                <c:pt idx="5897">
                  <c:v>30.6</c:v>
                </c:pt>
                <c:pt idx="5898">
                  <c:v>30.6</c:v>
                </c:pt>
                <c:pt idx="5899">
                  <c:v>30.5</c:v>
                </c:pt>
                <c:pt idx="5900">
                  <c:v>30.4</c:v>
                </c:pt>
                <c:pt idx="5901">
                  <c:v>30.3</c:v>
                </c:pt>
                <c:pt idx="5902">
                  <c:v>30.3</c:v>
                </c:pt>
                <c:pt idx="5903">
                  <c:v>30.2</c:v>
                </c:pt>
                <c:pt idx="5904">
                  <c:v>30.1</c:v>
                </c:pt>
                <c:pt idx="5905">
                  <c:v>30</c:v>
                </c:pt>
                <c:pt idx="5906">
                  <c:v>29.9</c:v>
                </c:pt>
                <c:pt idx="5907">
                  <c:v>29.8</c:v>
                </c:pt>
                <c:pt idx="5908">
                  <c:v>29.7</c:v>
                </c:pt>
                <c:pt idx="5909">
                  <c:v>29.7</c:v>
                </c:pt>
                <c:pt idx="5910">
                  <c:v>29.6</c:v>
                </c:pt>
                <c:pt idx="5911">
                  <c:v>29.5</c:v>
                </c:pt>
                <c:pt idx="5912">
                  <c:v>29.4</c:v>
                </c:pt>
                <c:pt idx="5913">
                  <c:v>29.4</c:v>
                </c:pt>
                <c:pt idx="5914">
                  <c:v>29.3</c:v>
                </c:pt>
                <c:pt idx="5915">
                  <c:v>29.2</c:v>
                </c:pt>
                <c:pt idx="5916">
                  <c:v>29.1</c:v>
                </c:pt>
                <c:pt idx="5917">
                  <c:v>29.1</c:v>
                </c:pt>
                <c:pt idx="5918">
                  <c:v>29</c:v>
                </c:pt>
                <c:pt idx="5919">
                  <c:v>28.9</c:v>
                </c:pt>
                <c:pt idx="5920">
                  <c:v>28.9</c:v>
                </c:pt>
                <c:pt idx="5921">
                  <c:v>28.8</c:v>
                </c:pt>
                <c:pt idx="5922">
                  <c:v>28.8</c:v>
                </c:pt>
                <c:pt idx="5923">
                  <c:v>28.7</c:v>
                </c:pt>
                <c:pt idx="5924">
                  <c:v>28.7</c:v>
                </c:pt>
                <c:pt idx="5925">
                  <c:v>28.6</c:v>
                </c:pt>
                <c:pt idx="5926">
                  <c:v>28.6</c:v>
                </c:pt>
                <c:pt idx="5927">
                  <c:v>28.5</c:v>
                </c:pt>
                <c:pt idx="5928">
                  <c:v>28.5</c:v>
                </c:pt>
                <c:pt idx="5929">
                  <c:v>28.4</c:v>
                </c:pt>
                <c:pt idx="5930">
                  <c:v>28.4</c:v>
                </c:pt>
                <c:pt idx="5931">
                  <c:v>28.3</c:v>
                </c:pt>
                <c:pt idx="5932">
                  <c:v>28.3</c:v>
                </c:pt>
                <c:pt idx="5933">
                  <c:v>28.3</c:v>
                </c:pt>
                <c:pt idx="5934">
                  <c:v>28.2</c:v>
                </c:pt>
                <c:pt idx="5935">
                  <c:v>28.2</c:v>
                </c:pt>
                <c:pt idx="5936">
                  <c:v>28.2</c:v>
                </c:pt>
                <c:pt idx="5937">
                  <c:v>28.1</c:v>
                </c:pt>
                <c:pt idx="5938">
                  <c:v>28.1</c:v>
                </c:pt>
                <c:pt idx="5939">
                  <c:v>28.1</c:v>
                </c:pt>
                <c:pt idx="5940">
                  <c:v>28.1</c:v>
                </c:pt>
                <c:pt idx="5941">
                  <c:v>28.1</c:v>
                </c:pt>
                <c:pt idx="5942">
                  <c:v>28</c:v>
                </c:pt>
                <c:pt idx="5943">
                  <c:v>28</c:v>
                </c:pt>
                <c:pt idx="5944">
                  <c:v>28</c:v>
                </c:pt>
                <c:pt idx="5945">
                  <c:v>28.1</c:v>
                </c:pt>
                <c:pt idx="5946">
                  <c:v>28</c:v>
                </c:pt>
                <c:pt idx="5947">
                  <c:v>28</c:v>
                </c:pt>
                <c:pt idx="5948">
                  <c:v>28</c:v>
                </c:pt>
                <c:pt idx="5949">
                  <c:v>28.1</c:v>
                </c:pt>
                <c:pt idx="5950">
                  <c:v>28</c:v>
                </c:pt>
                <c:pt idx="5951">
                  <c:v>28</c:v>
                </c:pt>
                <c:pt idx="5952">
                  <c:v>28.1</c:v>
                </c:pt>
                <c:pt idx="5953">
                  <c:v>28.1</c:v>
                </c:pt>
                <c:pt idx="5954">
                  <c:v>28.1</c:v>
                </c:pt>
                <c:pt idx="5955">
                  <c:v>28.1</c:v>
                </c:pt>
                <c:pt idx="5956">
                  <c:v>28.2</c:v>
                </c:pt>
                <c:pt idx="5957">
                  <c:v>28.2</c:v>
                </c:pt>
                <c:pt idx="5958">
                  <c:v>28.2</c:v>
                </c:pt>
                <c:pt idx="5959">
                  <c:v>28.3</c:v>
                </c:pt>
                <c:pt idx="5960">
                  <c:v>28.3</c:v>
                </c:pt>
                <c:pt idx="5961">
                  <c:v>28.3</c:v>
                </c:pt>
                <c:pt idx="5962">
                  <c:v>28.4</c:v>
                </c:pt>
                <c:pt idx="5963">
                  <c:v>28.4</c:v>
                </c:pt>
                <c:pt idx="5964">
                  <c:v>28.5</c:v>
                </c:pt>
                <c:pt idx="5965">
                  <c:v>28.5</c:v>
                </c:pt>
                <c:pt idx="5966">
                  <c:v>28.6</c:v>
                </c:pt>
                <c:pt idx="5967">
                  <c:v>28.6</c:v>
                </c:pt>
                <c:pt idx="5968">
                  <c:v>28.7</c:v>
                </c:pt>
                <c:pt idx="5969">
                  <c:v>28.8</c:v>
                </c:pt>
                <c:pt idx="5970">
                  <c:v>28.8</c:v>
                </c:pt>
                <c:pt idx="5971">
                  <c:v>28.9</c:v>
                </c:pt>
                <c:pt idx="5972">
                  <c:v>29</c:v>
                </c:pt>
                <c:pt idx="5973">
                  <c:v>29</c:v>
                </c:pt>
                <c:pt idx="5974">
                  <c:v>29.1</c:v>
                </c:pt>
                <c:pt idx="5975">
                  <c:v>29.2</c:v>
                </c:pt>
                <c:pt idx="5976">
                  <c:v>29.3</c:v>
                </c:pt>
                <c:pt idx="5977">
                  <c:v>29.4</c:v>
                </c:pt>
                <c:pt idx="5978">
                  <c:v>29.5</c:v>
                </c:pt>
                <c:pt idx="5979">
                  <c:v>29.5</c:v>
                </c:pt>
                <c:pt idx="5980">
                  <c:v>29.6</c:v>
                </c:pt>
                <c:pt idx="5981">
                  <c:v>29.7</c:v>
                </c:pt>
                <c:pt idx="5982">
                  <c:v>29.8</c:v>
                </c:pt>
                <c:pt idx="5983">
                  <c:v>29.9</c:v>
                </c:pt>
                <c:pt idx="5984">
                  <c:v>30</c:v>
                </c:pt>
                <c:pt idx="5985">
                  <c:v>30.1</c:v>
                </c:pt>
                <c:pt idx="5986">
                  <c:v>30.2</c:v>
                </c:pt>
                <c:pt idx="5987">
                  <c:v>30.3</c:v>
                </c:pt>
                <c:pt idx="5988">
                  <c:v>30.3</c:v>
                </c:pt>
                <c:pt idx="5989">
                  <c:v>30.4</c:v>
                </c:pt>
                <c:pt idx="5990">
                  <c:v>30.5</c:v>
                </c:pt>
                <c:pt idx="5991">
                  <c:v>30.6</c:v>
                </c:pt>
                <c:pt idx="5992">
                  <c:v>30.6</c:v>
                </c:pt>
                <c:pt idx="5993">
                  <c:v>30.7</c:v>
                </c:pt>
                <c:pt idx="5994">
                  <c:v>30.8</c:v>
                </c:pt>
                <c:pt idx="5995">
                  <c:v>30.9</c:v>
                </c:pt>
                <c:pt idx="5996">
                  <c:v>30.9</c:v>
                </c:pt>
                <c:pt idx="5997">
                  <c:v>31</c:v>
                </c:pt>
                <c:pt idx="5998">
                  <c:v>31</c:v>
                </c:pt>
                <c:pt idx="5999">
                  <c:v>31.1</c:v>
                </c:pt>
                <c:pt idx="6000">
                  <c:v>31.2</c:v>
                </c:pt>
                <c:pt idx="6001">
                  <c:v>31.2</c:v>
                </c:pt>
                <c:pt idx="6002">
                  <c:v>31.3</c:v>
                </c:pt>
                <c:pt idx="6003">
                  <c:v>31.3</c:v>
                </c:pt>
                <c:pt idx="6004">
                  <c:v>31.4</c:v>
                </c:pt>
                <c:pt idx="6005">
                  <c:v>31.4</c:v>
                </c:pt>
                <c:pt idx="6006">
                  <c:v>31.5</c:v>
                </c:pt>
                <c:pt idx="6007">
                  <c:v>31.5</c:v>
                </c:pt>
                <c:pt idx="6008">
                  <c:v>31.6</c:v>
                </c:pt>
                <c:pt idx="6009">
                  <c:v>31.6</c:v>
                </c:pt>
                <c:pt idx="6010">
                  <c:v>31.7</c:v>
                </c:pt>
                <c:pt idx="6011">
                  <c:v>31.7</c:v>
                </c:pt>
                <c:pt idx="6012">
                  <c:v>31.8</c:v>
                </c:pt>
                <c:pt idx="6013">
                  <c:v>31.8</c:v>
                </c:pt>
                <c:pt idx="6014">
                  <c:v>31.8</c:v>
                </c:pt>
                <c:pt idx="6015">
                  <c:v>31.9</c:v>
                </c:pt>
                <c:pt idx="6016">
                  <c:v>31.9</c:v>
                </c:pt>
                <c:pt idx="6017">
                  <c:v>31.9</c:v>
                </c:pt>
                <c:pt idx="6018">
                  <c:v>31.9</c:v>
                </c:pt>
                <c:pt idx="6019">
                  <c:v>31.9</c:v>
                </c:pt>
                <c:pt idx="6020">
                  <c:v>32</c:v>
                </c:pt>
                <c:pt idx="6021">
                  <c:v>32</c:v>
                </c:pt>
                <c:pt idx="6022">
                  <c:v>32</c:v>
                </c:pt>
                <c:pt idx="6023">
                  <c:v>32</c:v>
                </c:pt>
                <c:pt idx="6024">
                  <c:v>32</c:v>
                </c:pt>
                <c:pt idx="6025">
                  <c:v>32</c:v>
                </c:pt>
                <c:pt idx="6026">
                  <c:v>32</c:v>
                </c:pt>
                <c:pt idx="6027">
                  <c:v>32</c:v>
                </c:pt>
                <c:pt idx="6028">
                  <c:v>32</c:v>
                </c:pt>
                <c:pt idx="6029">
                  <c:v>32</c:v>
                </c:pt>
                <c:pt idx="6030">
                  <c:v>32</c:v>
                </c:pt>
                <c:pt idx="6031">
                  <c:v>32</c:v>
                </c:pt>
                <c:pt idx="6032">
                  <c:v>32</c:v>
                </c:pt>
                <c:pt idx="6033">
                  <c:v>32</c:v>
                </c:pt>
                <c:pt idx="6034">
                  <c:v>32</c:v>
                </c:pt>
                <c:pt idx="6035">
                  <c:v>32</c:v>
                </c:pt>
                <c:pt idx="6036">
                  <c:v>31.9</c:v>
                </c:pt>
                <c:pt idx="6037">
                  <c:v>31.9</c:v>
                </c:pt>
                <c:pt idx="6038">
                  <c:v>31.9</c:v>
                </c:pt>
                <c:pt idx="6039">
                  <c:v>31.8</c:v>
                </c:pt>
                <c:pt idx="6040">
                  <c:v>31.8</c:v>
                </c:pt>
                <c:pt idx="6041">
                  <c:v>31.8</c:v>
                </c:pt>
                <c:pt idx="6042">
                  <c:v>31.7</c:v>
                </c:pt>
                <c:pt idx="6043">
                  <c:v>31.7</c:v>
                </c:pt>
                <c:pt idx="6044">
                  <c:v>31.6</c:v>
                </c:pt>
                <c:pt idx="6045">
                  <c:v>31.5</c:v>
                </c:pt>
                <c:pt idx="6046">
                  <c:v>31.5</c:v>
                </c:pt>
                <c:pt idx="6047">
                  <c:v>31.4</c:v>
                </c:pt>
                <c:pt idx="6048">
                  <c:v>31.3</c:v>
                </c:pt>
                <c:pt idx="6049">
                  <c:v>31.3</c:v>
                </c:pt>
                <c:pt idx="6050">
                  <c:v>31.2</c:v>
                </c:pt>
                <c:pt idx="6051">
                  <c:v>31.2</c:v>
                </c:pt>
                <c:pt idx="6052">
                  <c:v>31.1</c:v>
                </c:pt>
                <c:pt idx="6053">
                  <c:v>31</c:v>
                </c:pt>
                <c:pt idx="6054">
                  <c:v>30.9</c:v>
                </c:pt>
                <c:pt idx="6055">
                  <c:v>30.9</c:v>
                </c:pt>
                <c:pt idx="6056">
                  <c:v>30.7</c:v>
                </c:pt>
                <c:pt idx="6057">
                  <c:v>30.6</c:v>
                </c:pt>
                <c:pt idx="6058">
                  <c:v>30.5</c:v>
                </c:pt>
                <c:pt idx="6059">
                  <c:v>30.4</c:v>
                </c:pt>
                <c:pt idx="6060">
                  <c:v>30.4</c:v>
                </c:pt>
                <c:pt idx="6061">
                  <c:v>30.2</c:v>
                </c:pt>
                <c:pt idx="6062">
                  <c:v>30.2</c:v>
                </c:pt>
                <c:pt idx="6063">
                  <c:v>30.1</c:v>
                </c:pt>
                <c:pt idx="6064">
                  <c:v>30</c:v>
                </c:pt>
                <c:pt idx="6065">
                  <c:v>29.9</c:v>
                </c:pt>
                <c:pt idx="6066">
                  <c:v>29.8</c:v>
                </c:pt>
                <c:pt idx="6067">
                  <c:v>29.7</c:v>
                </c:pt>
                <c:pt idx="6068">
                  <c:v>29.6</c:v>
                </c:pt>
                <c:pt idx="6069">
                  <c:v>29.5</c:v>
                </c:pt>
                <c:pt idx="6070">
                  <c:v>29.4</c:v>
                </c:pt>
                <c:pt idx="6071">
                  <c:v>29.4</c:v>
                </c:pt>
                <c:pt idx="6072">
                  <c:v>29.3</c:v>
                </c:pt>
                <c:pt idx="6073">
                  <c:v>29.2</c:v>
                </c:pt>
                <c:pt idx="6074">
                  <c:v>29.1</c:v>
                </c:pt>
                <c:pt idx="6075">
                  <c:v>29</c:v>
                </c:pt>
                <c:pt idx="6076">
                  <c:v>29</c:v>
                </c:pt>
                <c:pt idx="6077">
                  <c:v>28.9</c:v>
                </c:pt>
                <c:pt idx="6078">
                  <c:v>28.9</c:v>
                </c:pt>
                <c:pt idx="6079">
                  <c:v>28.8</c:v>
                </c:pt>
                <c:pt idx="6080">
                  <c:v>28.7</c:v>
                </c:pt>
                <c:pt idx="6081">
                  <c:v>28.7</c:v>
                </c:pt>
                <c:pt idx="6082">
                  <c:v>28.6</c:v>
                </c:pt>
                <c:pt idx="6083">
                  <c:v>28.6</c:v>
                </c:pt>
                <c:pt idx="6084">
                  <c:v>28.5</c:v>
                </c:pt>
                <c:pt idx="6085">
                  <c:v>28.4</c:v>
                </c:pt>
                <c:pt idx="6086">
                  <c:v>28.4</c:v>
                </c:pt>
                <c:pt idx="6087">
                  <c:v>28.4</c:v>
                </c:pt>
                <c:pt idx="6088">
                  <c:v>28.3</c:v>
                </c:pt>
                <c:pt idx="6089">
                  <c:v>28.3</c:v>
                </c:pt>
                <c:pt idx="6090">
                  <c:v>28.2</c:v>
                </c:pt>
                <c:pt idx="6091">
                  <c:v>28.2</c:v>
                </c:pt>
                <c:pt idx="6092">
                  <c:v>28.1</c:v>
                </c:pt>
                <c:pt idx="6093">
                  <c:v>28.1</c:v>
                </c:pt>
                <c:pt idx="6094">
                  <c:v>28.1</c:v>
                </c:pt>
                <c:pt idx="6095">
                  <c:v>28</c:v>
                </c:pt>
                <c:pt idx="6096">
                  <c:v>28</c:v>
                </c:pt>
                <c:pt idx="6097">
                  <c:v>28</c:v>
                </c:pt>
                <c:pt idx="6098">
                  <c:v>28</c:v>
                </c:pt>
                <c:pt idx="6099">
                  <c:v>28</c:v>
                </c:pt>
                <c:pt idx="6100">
                  <c:v>28</c:v>
                </c:pt>
                <c:pt idx="6101">
                  <c:v>28</c:v>
                </c:pt>
                <c:pt idx="6102">
                  <c:v>28</c:v>
                </c:pt>
                <c:pt idx="6103">
                  <c:v>27.9</c:v>
                </c:pt>
                <c:pt idx="6104">
                  <c:v>27.9</c:v>
                </c:pt>
                <c:pt idx="6105">
                  <c:v>27.9</c:v>
                </c:pt>
                <c:pt idx="6106">
                  <c:v>27.9</c:v>
                </c:pt>
                <c:pt idx="6107">
                  <c:v>27.9</c:v>
                </c:pt>
                <c:pt idx="6108">
                  <c:v>27.9</c:v>
                </c:pt>
                <c:pt idx="6109">
                  <c:v>27.9</c:v>
                </c:pt>
                <c:pt idx="6110">
                  <c:v>27.9</c:v>
                </c:pt>
                <c:pt idx="6111">
                  <c:v>27.9</c:v>
                </c:pt>
                <c:pt idx="6112">
                  <c:v>28</c:v>
                </c:pt>
                <c:pt idx="6113">
                  <c:v>28</c:v>
                </c:pt>
                <c:pt idx="6114">
                  <c:v>28</c:v>
                </c:pt>
                <c:pt idx="6115">
                  <c:v>28</c:v>
                </c:pt>
                <c:pt idx="6116">
                  <c:v>28.1</c:v>
                </c:pt>
                <c:pt idx="6117">
                  <c:v>28.1</c:v>
                </c:pt>
                <c:pt idx="6118">
                  <c:v>28.1</c:v>
                </c:pt>
                <c:pt idx="6119">
                  <c:v>28.2</c:v>
                </c:pt>
                <c:pt idx="6120">
                  <c:v>28.2</c:v>
                </c:pt>
                <c:pt idx="6121">
                  <c:v>28.3</c:v>
                </c:pt>
                <c:pt idx="6122">
                  <c:v>28.3</c:v>
                </c:pt>
                <c:pt idx="6123">
                  <c:v>28.4</c:v>
                </c:pt>
                <c:pt idx="6124">
                  <c:v>28.4</c:v>
                </c:pt>
                <c:pt idx="6125">
                  <c:v>28.5</c:v>
                </c:pt>
                <c:pt idx="6126">
                  <c:v>28.6</c:v>
                </c:pt>
                <c:pt idx="6127">
                  <c:v>28.6</c:v>
                </c:pt>
                <c:pt idx="6128">
                  <c:v>28.7</c:v>
                </c:pt>
                <c:pt idx="6129">
                  <c:v>28.7</c:v>
                </c:pt>
                <c:pt idx="6130">
                  <c:v>28.8</c:v>
                </c:pt>
                <c:pt idx="6131">
                  <c:v>28.9</c:v>
                </c:pt>
                <c:pt idx="6132">
                  <c:v>29</c:v>
                </c:pt>
                <c:pt idx="6133">
                  <c:v>29.1</c:v>
                </c:pt>
                <c:pt idx="6134">
                  <c:v>29.1</c:v>
                </c:pt>
                <c:pt idx="6135">
                  <c:v>29.2</c:v>
                </c:pt>
                <c:pt idx="6136">
                  <c:v>29.3</c:v>
                </c:pt>
                <c:pt idx="6137">
                  <c:v>29.4</c:v>
                </c:pt>
                <c:pt idx="6138">
                  <c:v>29.5</c:v>
                </c:pt>
                <c:pt idx="6139">
                  <c:v>29.6</c:v>
                </c:pt>
                <c:pt idx="6140">
                  <c:v>29.7</c:v>
                </c:pt>
                <c:pt idx="6141">
                  <c:v>29.8</c:v>
                </c:pt>
                <c:pt idx="6142">
                  <c:v>29.9</c:v>
                </c:pt>
                <c:pt idx="6143">
                  <c:v>30</c:v>
                </c:pt>
                <c:pt idx="6144">
                  <c:v>30.1</c:v>
                </c:pt>
                <c:pt idx="6145">
                  <c:v>30.2</c:v>
                </c:pt>
                <c:pt idx="6146">
                  <c:v>30.3</c:v>
                </c:pt>
                <c:pt idx="6147">
                  <c:v>30.4</c:v>
                </c:pt>
                <c:pt idx="6148">
                  <c:v>30.4</c:v>
                </c:pt>
                <c:pt idx="6149">
                  <c:v>30.5</c:v>
                </c:pt>
                <c:pt idx="6150">
                  <c:v>30.6</c:v>
                </c:pt>
                <c:pt idx="6151">
                  <c:v>30.6</c:v>
                </c:pt>
                <c:pt idx="6152">
                  <c:v>30.7</c:v>
                </c:pt>
                <c:pt idx="6153">
                  <c:v>30.8</c:v>
                </c:pt>
                <c:pt idx="6154">
                  <c:v>30.9</c:v>
                </c:pt>
                <c:pt idx="6155">
                  <c:v>31</c:v>
                </c:pt>
                <c:pt idx="6156">
                  <c:v>31</c:v>
                </c:pt>
                <c:pt idx="6157">
                  <c:v>31.1</c:v>
                </c:pt>
                <c:pt idx="6158">
                  <c:v>31.2</c:v>
                </c:pt>
                <c:pt idx="6159">
                  <c:v>31.2</c:v>
                </c:pt>
                <c:pt idx="6160">
                  <c:v>31.3</c:v>
                </c:pt>
                <c:pt idx="6161">
                  <c:v>31.3</c:v>
                </c:pt>
                <c:pt idx="6162">
                  <c:v>31.4</c:v>
                </c:pt>
                <c:pt idx="6163">
                  <c:v>31.5</c:v>
                </c:pt>
                <c:pt idx="6164">
                  <c:v>31.5</c:v>
                </c:pt>
                <c:pt idx="6165">
                  <c:v>31.6</c:v>
                </c:pt>
                <c:pt idx="6166">
                  <c:v>31.6</c:v>
                </c:pt>
                <c:pt idx="6167">
                  <c:v>31.7</c:v>
                </c:pt>
                <c:pt idx="6168">
                  <c:v>31.7</c:v>
                </c:pt>
                <c:pt idx="6169">
                  <c:v>31.8</c:v>
                </c:pt>
                <c:pt idx="6170">
                  <c:v>31.8</c:v>
                </c:pt>
                <c:pt idx="6171">
                  <c:v>31.8</c:v>
                </c:pt>
                <c:pt idx="6172">
                  <c:v>31.9</c:v>
                </c:pt>
                <c:pt idx="6173">
                  <c:v>31.9</c:v>
                </c:pt>
                <c:pt idx="6174">
                  <c:v>31.9</c:v>
                </c:pt>
                <c:pt idx="6175">
                  <c:v>32</c:v>
                </c:pt>
                <c:pt idx="6176">
                  <c:v>32</c:v>
                </c:pt>
                <c:pt idx="6177">
                  <c:v>32</c:v>
                </c:pt>
                <c:pt idx="6178">
                  <c:v>32</c:v>
                </c:pt>
                <c:pt idx="6179">
                  <c:v>32</c:v>
                </c:pt>
                <c:pt idx="6180">
                  <c:v>32</c:v>
                </c:pt>
                <c:pt idx="6181">
                  <c:v>32</c:v>
                </c:pt>
                <c:pt idx="6182">
                  <c:v>32</c:v>
                </c:pt>
                <c:pt idx="6183">
                  <c:v>32</c:v>
                </c:pt>
                <c:pt idx="6184">
                  <c:v>32</c:v>
                </c:pt>
                <c:pt idx="6185">
                  <c:v>32</c:v>
                </c:pt>
                <c:pt idx="6186">
                  <c:v>32</c:v>
                </c:pt>
                <c:pt idx="6187">
                  <c:v>32</c:v>
                </c:pt>
                <c:pt idx="6188">
                  <c:v>32</c:v>
                </c:pt>
                <c:pt idx="6189">
                  <c:v>32</c:v>
                </c:pt>
                <c:pt idx="6190">
                  <c:v>32</c:v>
                </c:pt>
                <c:pt idx="6191">
                  <c:v>32</c:v>
                </c:pt>
                <c:pt idx="6192">
                  <c:v>32</c:v>
                </c:pt>
                <c:pt idx="6193">
                  <c:v>32</c:v>
                </c:pt>
                <c:pt idx="6194">
                  <c:v>32</c:v>
                </c:pt>
                <c:pt idx="6195">
                  <c:v>32</c:v>
                </c:pt>
                <c:pt idx="6196">
                  <c:v>32</c:v>
                </c:pt>
                <c:pt idx="6197">
                  <c:v>31.9</c:v>
                </c:pt>
                <c:pt idx="6198">
                  <c:v>31.9</c:v>
                </c:pt>
                <c:pt idx="6199">
                  <c:v>31.8</c:v>
                </c:pt>
                <c:pt idx="6200">
                  <c:v>31.8</c:v>
                </c:pt>
                <c:pt idx="6201">
                  <c:v>31.8</c:v>
                </c:pt>
                <c:pt idx="6202">
                  <c:v>31.7</c:v>
                </c:pt>
                <c:pt idx="6203">
                  <c:v>31.7</c:v>
                </c:pt>
                <c:pt idx="6204">
                  <c:v>31.6</c:v>
                </c:pt>
                <c:pt idx="6205">
                  <c:v>31.6</c:v>
                </c:pt>
                <c:pt idx="6206">
                  <c:v>31.5</c:v>
                </c:pt>
                <c:pt idx="6207">
                  <c:v>31.4</c:v>
                </c:pt>
                <c:pt idx="6208">
                  <c:v>31.4</c:v>
                </c:pt>
                <c:pt idx="6209">
                  <c:v>31.3</c:v>
                </c:pt>
                <c:pt idx="6210">
                  <c:v>31.2</c:v>
                </c:pt>
                <c:pt idx="6211">
                  <c:v>31.2</c:v>
                </c:pt>
                <c:pt idx="6212">
                  <c:v>31.1</c:v>
                </c:pt>
                <c:pt idx="6213">
                  <c:v>31</c:v>
                </c:pt>
                <c:pt idx="6214">
                  <c:v>30.9</c:v>
                </c:pt>
                <c:pt idx="6215">
                  <c:v>30.8</c:v>
                </c:pt>
                <c:pt idx="6216">
                  <c:v>30.7</c:v>
                </c:pt>
                <c:pt idx="6217">
                  <c:v>30.6</c:v>
                </c:pt>
                <c:pt idx="6218">
                  <c:v>30.5</c:v>
                </c:pt>
                <c:pt idx="6219">
                  <c:v>30.5</c:v>
                </c:pt>
                <c:pt idx="6220">
                  <c:v>30.4</c:v>
                </c:pt>
                <c:pt idx="6221">
                  <c:v>30.3</c:v>
                </c:pt>
                <c:pt idx="6222">
                  <c:v>30.2</c:v>
                </c:pt>
                <c:pt idx="6223">
                  <c:v>30.1</c:v>
                </c:pt>
                <c:pt idx="6224">
                  <c:v>30</c:v>
                </c:pt>
                <c:pt idx="6225">
                  <c:v>29.9</c:v>
                </c:pt>
                <c:pt idx="6226">
                  <c:v>29.8</c:v>
                </c:pt>
                <c:pt idx="6227">
                  <c:v>29.7</c:v>
                </c:pt>
                <c:pt idx="6228">
                  <c:v>29.7</c:v>
                </c:pt>
                <c:pt idx="6229">
                  <c:v>29.6</c:v>
                </c:pt>
                <c:pt idx="6230">
                  <c:v>29.5</c:v>
                </c:pt>
                <c:pt idx="6231">
                  <c:v>29.4</c:v>
                </c:pt>
                <c:pt idx="6232">
                  <c:v>29.3</c:v>
                </c:pt>
                <c:pt idx="6233">
                  <c:v>29.2</c:v>
                </c:pt>
                <c:pt idx="6234">
                  <c:v>29.2</c:v>
                </c:pt>
                <c:pt idx="6235">
                  <c:v>29.1</c:v>
                </c:pt>
                <c:pt idx="6236">
                  <c:v>29</c:v>
                </c:pt>
                <c:pt idx="6237">
                  <c:v>28.9</c:v>
                </c:pt>
                <c:pt idx="6238">
                  <c:v>28.9</c:v>
                </c:pt>
                <c:pt idx="6239">
                  <c:v>28.8</c:v>
                </c:pt>
                <c:pt idx="6240">
                  <c:v>28.7</c:v>
                </c:pt>
                <c:pt idx="6241">
                  <c:v>28.6</c:v>
                </c:pt>
                <c:pt idx="6242">
                  <c:v>28.6</c:v>
                </c:pt>
                <c:pt idx="6243">
                  <c:v>28.5</c:v>
                </c:pt>
                <c:pt idx="6244">
                  <c:v>28.5</c:v>
                </c:pt>
                <c:pt idx="6245">
                  <c:v>28.4</c:v>
                </c:pt>
                <c:pt idx="6246">
                  <c:v>28.4</c:v>
                </c:pt>
                <c:pt idx="6247">
                  <c:v>28.3</c:v>
                </c:pt>
                <c:pt idx="6248">
                  <c:v>28.3</c:v>
                </c:pt>
                <c:pt idx="6249">
                  <c:v>28.2</c:v>
                </c:pt>
                <c:pt idx="6250">
                  <c:v>28.2</c:v>
                </c:pt>
                <c:pt idx="6251">
                  <c:v>28.2</c:v>
                </c:pt>
                <c:pt idx="6252">
                  <c:v>28.1</c:v>
                </c:pt>
                <c:pt idx="6253">
                  <c:v>28.1</c:v>
                </c:pt>
                <c:pt idx="6254">
                  <c:v>28.1</c:v>
                </c:pt>
                <c:pt idx="6255">
                  <c:v>28.1</c:v>
                </c:pt>
                <c:pt idx="6256">
                  <c:v>28.1</c:v>
                </c:pt>
                <c:pt idx="6257">
                  <c:v>28.1</c:v>
                </c:pt>
                <c:pt idx="6258">
                  <c:v>28.1</c:v>
                </c:pt>
                <c:pt idx="6259">
                  <c:v>28.1</c:v>
                </c:pt>
                <c:pt idx="6260">
                  <c:v>28.1</c:v>
                </c:pt>
                <c:pt idx="6261">
                  <c:v>28.1</c:v>
                </c:pt>
                <c:pt idx="6262">
                  <c:v>28.1</c:v>
                </c:pt>
                <c:pt idx="6263">
                  <c:v>28.1</c:v>
                </c:pt>
                <c:pt idx="6264">
                  <c:v>28.1</c:v>
                </c:pt>
                <c:pt idx="6265">
                  <c:v>28.1</c:v>
                </c:pt>
                <c:pt idx="6266">
                  <c:v>28.1</c:v>
                </c:pt>
                <c:pt idx="6267">
                  <c:v>28.1</c:v>
                </c:pt>
                <c:pt idx="6268">
                  <c:v>28.2</c:v>
                </c:pt>
                <c:pt idx="6269">
                  <c:v>28.2</c:v>
                </c:pt>
                <c:pt idx="6270">
                  <c:v>28.2</c:v>
                </c:pt>
                <c:pt idx="6271">
                  <c:v>28.2</c:v>
                </c:pt>
                <c:pt idx="6272">
                  <c:v>28.2</c:v>
                </c:pt>
                <c:pt idx="6273">
                  <c:v>28.3</c:v>
                </c:pt>
                <c:pt idx="6274">
                  <c:v>28.3</c:v>
                </c:pt>
                <c:pt idx="6275">
                  <c:v>28.3</c:v>
                </c:pt>
                <c:pt idx="6276">
                  <c:v>28.3</c:v>
                </c:pt>
                <c:pt idx="6277">
                  <c:v>28.4</c:v>
                </c:pt>
                <c:pt idx="6278">
                  <c:v>28.4</c:v>
                </c:pt>
                <c:pt idx="6279">
                  <c:v>28.4</c:v>
                </c:pt>
                <c:pt idx="6280">
                  <c:v>28.5</c:v>
                </c:pt>
                <c:pt idx="6281">
                  <c:v>28.5</c:v>
                </c:pt>
                <c:pt idx="6282">
                  <c:v>28.6</c:v>
                </c:pt>
                <c:pt idx="6283">
                  <c:v>28.6</c:v>
                </c:pt>
                <c:pt idx="6284">
                  <c:v>28.7</c:v>
                </c:pt>
                <c:pt idx="6285">
                  <c:v>28.7</c:v>
                </c:pt>
                <c:pt idx="6286">
                  <c:v>28.8</c:v>
                </c:pt>
                <c:pt idx="6287">
                  <c:v>28.8</c:v>
                </c:pt>
                <c:pt idx="6288">
                  <c:v>28.9</c:v>
                </c:pt>
                <c:pt idx="6289">
                  <c:v>28.9</c:v>
                </c:pt>
                <c:pt idx="6290">
                  <c:v>29</c:v>
                </c:pt>
                <c:pt idx="6291">
                  <c:v>29.1</c:v>
                </c:pt>
                <c:pt idx="6292">
                  <c:v>29.2</c:v>
                </c:pt>
                <c:pt idx="6293">
                  <c:v>29.2</c:v>
                </c:pt>
                <c:pt idx="6294">
                  <c:v>29.3</c:v>
                </c:pt>
                <c:pt idx="6295">
                  <c:v>29.4</c:v>
                </c:pt>
                <c:pt idx="6296">
                  <c:v>29.5</c:v>
                </c:pt>
                <c:pt idx="6297">
                  <c:v>29.6</c:v>
                </c:pt>
                <c:pt idx="6298">
                  <c:v>29.6</c:v>
                </c:pt>
                <c:pt idx="6299">
                  <c:v>29.7</c:v>
                </c:pt>
                <c:pt idx="6300">
                  <c:v>29.8</c:v>
                </c:pt>
                <c:pt idx="6301">
                  <c:v>29.9</c:v>
                </c:pt>
                <c:pt idx="6302">
                  <c:v>29.9</c:v>
                </c:pt>
                <c:pt idx="6303">
                  <c:v>30</c:v>
                </c:pt>
                <c:pt idx="6304">
                  <c:v>30.1</c:v>
                </c:pt>
                <c:pt idx="6305">
                  <c:v>30.2</c:v>
                </c:pt>
                <c:pt idx="6306">
                  <c:v>30.3</c:v>
                </c:pt>
                <c:pt idx="6307">
                  <c:v>30.3</c:v>
                </c:pt>
                <c:pt idx="6308">
                  <c:v>30.4</c:v>
                </c:pt>
                <c:pt idx="6309">
                  <c:v>30.4</c:v>
                </c:pt>
                <c:pt idx="6310">
                  <c:v>30.5</c:v>
                </c:pt>
                <c:pt idx="6311">
                  <c:v>30.6</c:v>
                </c:pt>
                <c:pt idx="6312">
                  <c:v>30.6</c:v>
                </c:pt>
                <c:pt idx="6313">
                  <c:v>30.7</c:v>
                </c:pt>
                <c:pt idx="6314">
                  <c:v>30.7</c:v>
                </c:pt>
                <c:pt idx="6315">
                  <c:v>30.8</c:v>
                </c:pt>
                <c:pt idx="6316">
                  <c:v>30.9</c:v>
                </c:pt>
                <c:pt idx="6317">
                  <c:v>30.9</c:v>
                </c:pt>
                <c:pt idx="6318">
                  <c:v>31</c:v>
                </c:pt>
                <c:pt idx="6319">
                  <c:v>31</c:v>
                </c:pt>
                <c:pt idx="6320">
                  <c:v>31.1</c:v>
                </c:pt>
                <c:pt idx="6321">
                  <c:v>31.2</c:v>
                </c:pt>
                <c:pt idx="6322">
                  <c:v>31.2</c:v>
                </c:pt>
                <c:pt idx="6323">
                  <c:v>31.3</c:v>
                </c:pt>
                <c:pt idx="6324">
                  <c:v>31.3</c:v>
                </c:pt>
                <c:pt idx="6325">
                  <c:v>31.4</c:v>
                </c:pt>
                <c:pt idx="6326">
                  <c:v>31.4</c:v>
                </c:pt>
                <c:pt idx="6327">
                  <c:v>31.4</c:v>
                </c:pt>
                <c:pt idx="6328">
                  <c:v>31.5</c:v>
                </c:pt>
                <c:pt idx="6329">
                  <c:v>31.5</c:v>
                </c:pt>
                <c:pt idx="6330">
                  <c:v>31.5</c:v>
                </c:pt>
                <c:pt idx="6331">
                  <c:v>31.5</c:v>
                </c:pt>
                <c:pt idx="6332">
                  <c:v>31.5</c:v>
                </c:pt>
                <c:pt idx="6333">
                  <c:v>31.6</c:v>
                </c:pt>
                <c:pt idx="6334">
                  <c:v>31.6</c:v>
                </c:pt>
                <c:pt idx="6335">
                  <c:v>31.6</c:v>
                </c:pt>
                <c:pt idx="6336">
                  <c:v>31.6</c:v>
                </c:pt>
                <c:pt idx="6337">
                  <c:v>31.6</c:v>
                </c:pt>
                <c:pt idx="6338">
                  <c:v>31.6</c:v>
                </c:pt>
                <c:pt idx="6339">
                  <c:v>31.6</c:v>
                </c:pt>
                <c:pt idx="6340">
                  <c:v>31.5</c:v>
                </c:pt>
                <c:pt idx="6341">
                  <c:v>31.5</c:v>
                </c:pt>
                <c:pt idx="6342">
                  <c:v>31.5</c:v>
                </c:pt>
                <c:pt idx="6343">
                  <c:v>31.5</c:v>
                </c:pt>
                <c:pt idx="6344">
                  <c:v>31.5</c:v>
                </c:pt>
                <c:pt idx="6345">
                  <c:v>31.5</c:v>
                </c:pt>
                <c:pt idx="6346">
                  <c:v>31.5</c:v>
                </c:pt>
                <c:pt idx="6347">
                  <c:v>31.5</c:v>
                </c:pt>
                <c:pt idx="6348">
                  <c:v>31.5</c:v>
                </c:pt>
                <c:pt idx="6349">
                  <c:v>31.5</c:v>
                </c:pt>
                <c:pt idx="6350">
                  <c:v>31.4</c:v>
                </c:pt>
                <c:pt idx="6351">
                  <c:v>31.4</c:v>
                </c:pt>
                <c:pt idx="6352">
                  <c:v>31.4</c:v>
                </c:pt>
                <c:pt idx="6353">
                  <c:v>31.4</c:v>
                </c:pt>
                <c:pt idx="6354">
                  <c:v>31.3</c:v>
                </c:pt>
                <c:pt idx="6355">
                  <c:v>31.3</c:v>
                </c:pt>
                <c:pt idx="6356">
                  <c:v>31.3</c:v>
                </c:pt>
                <c:pt idx="6357">
                  <c:v>31.2</c:v>
                </c:pt>
                <c:pt idx="6358">
                  <c:v>31.2</c:v>
                </c:pt>
                <c:pt idx="6359">
                  <c:v>31.2</c:v>
                </c:pt>
                <c:pt idx="6360">
                  <c:v>31.2</c:v>
                </c:pt>
                <c:pt idx="6361">
                  <c:v>31.1</c:v>
                </c:pt>
                <c:pt idx="6362">
                  <c:v>31.1</c:v>
                </c:pt>
                <c:pt idx="6363">
                  <c:v>31</c:v>
                </c:pt>
                <c:pt idx="6364">
                  <c:v>30.9</c:v>
                </c:pt>
                <c:pt idx="6365">
                  <c:v>30.9</c:v>
                </c:pt>
                <c:pt idx="6366">
                  <c:v>30.8</c:v>
                </c:pt>
                <c:pt idx="6367">
                  <c:v>30.7</c:v>
                </c:pt>
                <c:pt idx="6368">
                  <c:v>30.7</c:v>
                </c:pt>
                <c:pt idx="6369">
                  <c:v>30.6</c:v>
                </c:pt>
                <c:pt idx="6370">
                  <c:v>30.6</c:v>
                </c:pt>
                <c:pt idx="6371">
                  <c:v>30.5</c:v>
                </c:pt>
                <c:pt idx="6372">
                  <c:v>30.5</c:v>
                </c:pt>
                <c:pt idx="6373">
                  <c:v>30.4</c:v>
                </c:pt>
                <c:pt idx="6374">
                  <c:v>30.3</c:v>
                </c:pt>
                <c:pt idx="6375">
                  <c:v>30.3</c:v>
                </c:pt>
                <c:pt idx="6376">
                  <c:v>30.2</c:v>
                </c:pt>
                <c:pt idx="6377">
                  <c:v>30.2</c:v>
                </c:pt>
                <c:pt idx="6378">
                  <c:v>30.1</c:v>
                </c:pt>
                <c:pt idx="6379">
                  <c:v>30</c:v>
                </c:pt>
                <c:pt idx="6380">
                  <c:v>30</c:v>
                </c:pt>
                <c:pt idx="6381">
                  <c:v>29.9</c:v>
                </c:pt>
                <c:pt idx="6382">
                  <c:v>29.9</c:v>
                </c:pt>
                <c:pt idx="6383">
                  <c:v>29.8</c:v>
                </c:pt>
                <c:pt idx="6384">
                  <c:v>29.8</c:v>
                </c:pt>
                <c:pt idx="6385">
                  <c:v>29.7</c:v>
                </c:pt>
                <c:pt idx="6386">
                  <c:v>29.7</c:v>
                </c:pt>
                <c:pt idx="6387">
                  <c:v>29.6</c:v>
                </c:pt>
                <c:pt idx="6388">
                  <c:v>29.5</c:v>
                </c:pt>
                <c:pt idx="6389">
                  <c:v>29.5</c:v>
                </c:pt>
                <c:pt idx="6390">
                  <c:v>29.4</c:v>
                </c:pt>
                <c:pt idx="6391">
                  <c:v>29.4</c:v>
                </c:pt>
                <c:pt idx="6392">
                  <c:v>29.3</c:v>
                </c:pt>
                <c:pt idx="6393">
                  <c:v>29.3</c:v>
                </c:pt>
                <c:pt idx="6394">
                  <c:v>29.2</c:v>
                </c:pt>
                <c:pt idx="6395">
                  <c:v>29.2</c:v>
                </c:pt>
                <c:pt idx="6396">
                  <c:v>29.1</c:v>
                </c:pt>
                <c:pt idx="6397">
                  <c:v>29.1</c:v>
                </c:pt>
                <c:pt idx="6398">
                  <c:v>29</c:v>
                </c:pt>
                <c:pt idx="6399">
                  <c:v>29</c:v>
                </c:pt>
                <c:pt idx="6400">
                  <c:v>28.9</c:v>
                </c:pt>
                <c:pt idx="6401">
                  <c:v>28.9</c:v>
                </c:pt>
                <c:pt idx="6402">
                  <c:v>28.9</c:v>
                </c:pt>
                <c:pt idx="6403">
                  <c:v>28.8</c:v>
                </c:pt>
                <c:pt idx="6404">
                  <c:v>28.8</c:v>
                </c:pt>
                <c:pt idx="6405">
                  <c:v>28.7</c:v>
                </c:pt>
                <c:pt idx="6406">
                  <c:v>28.7</c:v>
                </c:pt>
                <c:pt idx="6407">
                  <c:v>28.7</c:v>
                </c:pt>
                <c:pt idx="6408">
                  <c:v>28.7</c:v>
                </c:pt>
                <c:pt idx="6409">
                  <c:v>28.7</c:v>
                </c:pt>
                <c:pt idx="6410">
                  <c:v>28.6</c:v>
                </c:pt>
                <c:pt idx="6411">
                  <c:v>28.6</c:v>
                </c:pt>
                <c:pt idx="6412">
                  <c:v>28.6</c:v>
                </c:pt>
                <c:pt idx="6413">
                  <c:v>28.6</c:v>
                </c:pt>
                <c:pt idx="6414">
                  <c:v>28.6</c:v>
                </c:pt>
                <c:pt idx="6415">
                  <c:v>28.6</c:v>
                </c:pt>
                <c:pt idx="6416">
                  <c:v>28.6</c:v>
                </c:pt>
                <c:pt idx="6417">
                  <c:v>28.6</c:v>
                </c:pt>
                <c:pt idx="6418">
                  <c:v>28.6</c:v>
                </c:pt>
                <c:pt idx="6419">
                  <c:v>28.6</c:v>
                </c:pt>
                <c:pt idx="6420">
                  <c:v>28.6</c:v>
                </c:pt>
                <c:pt idx="6421">
                  <c:v>28.6</c:v>
                </c:pt>
                <c:pt idx="6422">
                  <c:v>28.6</c:v>
                </c:pt>
                <c:pt idx="6423">
                  <c:v>28.6</c:v>
                </c:pt>
                <c:pt idx="6424">
                  <c:v>28.6</c:v>
                </c:pt>
                <c:pt idx="6425">
                  <c:v>28.7</c:v>
                </c:pt>
                <c:pt idx="6426">
                  <c:v>28.7</c:v>
                </c:pt>
                <c:pt idx="6427">
                  <c:v>28.7</c:v>
                </c:pt>
                <c:pt idx="6428">
                  <c:v>28.7</c:v>
                </c:pt>
                <c:pt idx="6429">
                  <c:v>28.7</c:v>
                </c:pt>
                <c:pt idx="6430">
                  <c:v>28.7</c:v>
                </c:pt>
                <c:pt idx="6431">
                  <c:v>28.8</c:v>
                </c:pt>
                <c:pt idx="6432">
                  <c:v>28.7</c:v>
                </c:pt>
                <c:pt idx="6433">
                  <c:v>28.8</c:v>
                </c:pt>
                <c:pt idx="6434">
                  <c:v>28.8</c:v>
                </c:pt>
                <c:pt idx="6435">
                  <c:v>28.9</c:v>
                </c:pt>
                <c:pt idx="6436">
                  <c:v>28.9</c:v>
                </c:pt>
                <c:pt idx="6437">
                  <c:v>28.9</c:v>
                </c:pt>
                <c:pt idx="6438">
                  <c:v>29</c:v>
                </c:pt>
                <c:pt idx="6439">
                  <c:v>29</c:v>
                </c:pt>
                <c:pt idx="6440">
                  <c:v>29.1</c:v>
                </c:pt>
                <c:pt idx="6441">
                  <c:v>29.1</c:v>
                </c:pt>
                <c:pt idx="6442">
                  <c:v>29.2</c:v>
                </c:pt>
                <c:pt idx="6443">
                  <c:v>29.3</c:v>
                </c:pt>
                <c:pt idx="6444">
                  <c:v>29.3</c:v>
                </c:pt>
                <c:pt idx="6445">
                  <c:v>29.4</c:v>
                </c:pt>
                <c:pt idx="6446">
                  <c:v>29.5</c:v>
                </c:pt>
                <c:pt idx="6447">
                  <c:v>29.5</c:v>
                </c:pt>
                <c:pt idx="6448">
                  <c:v>29.6</c:v>
                </c:pt>
                <c:pt idx="6449">
                  <c:v>29.6</c:v>
                </c:pt>
                <c:pt idx="6450">
                  <c:v>29.7</c:v>
                </c:pt>
                <c:pt idx="6451">
                  <c:v>29.7</c:v>
                </c:pt>
                <c:pt idx="6452">
                  <c:v>29.8</c:v>
                </c:pt>
                <c:pt idx="6453">
                  <c:v>29.8</c:v>
                </c:pt>
                <c:pt idx="6454">
                  <c:v>29.9</c:v>
                </c:pt>
                <c:pt idx="6455">
                  <c:v>29.9</c:v>
                </c:pt>
                <c:pt idx="6456">
                  <c:v>30</c:v>
                </c:pt>
                <c:pt idx="6457">
                  <c:v>30</c:v>
                </c:pt>
                <c:pt idx="6458">
                  <c:v>30.1</c:v>
                </c:pt>
                <c:pt idx="6459">
                  <c:v>30.1</c:v>
                </c:pt>
                <c:pt idx="6460">
                  <c:v>30.2</c:v>
                </c:pt>
                <c:pt idx="6461">
                  <c:v>30.2</c:v>
                </c:pt>
                <c:pt idx="6462">
                  <c:v>30.3</c:v>
                </c:pt>
                <c:pt idx="6463">
                  <c:v>30.3</c:v>
                </c:pt>
                <c:pt idx="6464">
                  <c:v>30.4</c:v>
                </c:pt>
                <c:pt idx="6465">
                  <c:v>30.4</c:v>
                </c:pt>
                <c:pt idx="6466">
                  <c:v>30.4</c:v>
                </c:pt>
                <c:pt idx="6467">
                  <c:v>30.5</c:v>
                </c:pt>
                <c:pt idx="6468">
                  <c:v>30.5</c:v>
                </c:pt>
                <c:pt idx="6469">
                  <c:v>30.6</c:v>
                </c:pt>
                <c:pt idx="6470">
                  <c:v>30.6</c:v>
                </c:pt>
                <c:pt idx="6471">
                  <c:v>30.7</c:v>
                </c:pt>
                <c:pt idx="6472">
                  <c:v>30.7</c:v>
                </c:pt>
                <c:pt idx="6473">
                  <c:v>30.8</c:v>
                </c:pt>
                <c:pt idx="6474">
                  <c:v>30.8</c:v>
                </c:pt>
                <c:pt idx="6475">
                  <c:v>30.9</c:v>
                </c:pt>
                <c:pt idx="6476">
                  <c:v>30.9</c:v>
                </c:pt>
                <c:pt idx="6477">
                  <c:v>30.9</c:v>
                </c:pt>
                <c:pt idx="6478">
                  <c:v>31</c:v>
                </c:pt>
                <c:pt idx="6479">
                  <c:v>31</c:v>
                </c:pt>
                <c:pt idx="6480">
                  <c:v>31.1</c:v>
                </c:pt>
                <c:pt idx="6481">
                  <c:v>31.1</c:v>
                </c:pt>
                <c:pt idx="6482">
                  <c:v>31.1</c:v>
                </c:pt>
                <c:pt idx="6483">
                  <c:v>31.2</c:v>
                </c:pt>
                <c:pt idx="6484">
                  <c:v>31.2</c:v>
                </c:pt>
                <c:pt idx="6485">
                  <c:v>31.2</c:v>
                </c:pt>
                <c:pt idx="6486">
                  <c:v>31.2</c:v>
                </c:pt>
                <c:pt idx="6487">
                  <c:v>31.3</c:v>
                </c:pt>
                <c:pt idx="6488">
                  <c:v>31.3</c:v>
                </c:pt>
                <c:pt idx="6489">
                  <c:v>31.3</c:v>
                </c:pt>
                <c:pt idx="6490">
                  <c:v>31.3</c:v>
                </c:pt>
                <c:pt idx="6491">
                  <c:v>31.3</c:v>
                </c:pt>
                <c:pt idx="6492">
                  <c:v>31.4</c:v>
                </c:pt>
                <c:pt idx="6493">
                  <c:v>31.3</c:v>
                </c:pt>
                <c:pt idx="6494">
                  <c:v>31.4</c:v>
                </c:pt>
                <c:pt idx="6495">
                  <c:v>31.4</c:v>
                </c:pt>
                <c:pt idx="6496">
                  <c:v>31.4</c:v>
                </c:pt>
                <c:pt idx="6497">
                  <c:v>31.4</c:v>
                </c:pt>
                <c:pt idx="6498">
                  <c:v>31.4</c:v>
                </c:pt>
                <c:pt idx="6499">
                  <c:v>31.4</c:v>
                </c:pt>
                <c:pt idx="6500">
                  <c:v>31.4</c:v>
                </c:pt>
                <c:pt idx="6501">
                  <c:v>31.4</c:v>
                </c:pt>
                <c:pt idx="6502">
                  <c:v>31.4</c:v>
                </c:pt>
                <c:pt idx="6503">
                  <c:v>31.4</c:v>
                </c:pt>
                <c:pt idx="6504">
                  <c:v>31.3</c:v>
                </c:pt>
                <c:pt idx="6505">
                  <c:v>31.3</c:v>
                </c:pt>
                <c:pt idx="6506">
                  <c:v>31.3</c:v>
                </c:pt>
                <c:pt idx="6507">
                  <c:v>31.3</c:v>
                </c:pt>
                <c:pt idx="6508">
                  <c:v>31.3</c:v>
                </c:pt>
                <c:pt idx="6509">
                  <c:v>31.3</c:v>
                </c:pt>
                <c:pt idx="6510">
                  <c:v>31.3</c:v>
                </c:pt>
                <c:pt idx="6511">
                  <c:v>31.3</c:v>
                </c:pt>
                <c:pt idx="6512">
                  <c:v>31.2</c:v>
                </c:pt>
                <c:pt idx="6513">
                  <c:v>31.2</c:v>
                </c:pt>
                <c:pt idx="6514">
                  <c:v>31.2</c:v>
                </c:pt>
                <c:pt idx="6515">
                  <c:v>31.2</c:v>
                </c:pt>
                <c:pt idx="6516">
                  <c:v>31.1</c:v>
                </c:pt>
                <c:pt idx="6517">
                  <c:v>31.1</c:v>
                </c:pt>
                <c:pt idx="6518">
                  <c:v>31</c:v>
                </c:pt>
                <c:pt idx="6519">
                  <c:v>30.9</c:v>
                </c:pt>
                <c:pt idx="6520">
                  <c:v>30.9</c:v>
                </c:pt>
                <c:pt idx="6521">
                  <c:v>30.8</c:v>
                </c:pt>
                <c:pt idx="6522">
                  <c:v>30.7</c:v>
                </c:pt>
                <c:pt idx="6523">
                  <c:v>30.7</c:v>
                </c:pt>
                <c:pt idx="6524">
                  <c:v>30.6</c:v>
                </c:pt>
                <c:pt idx="6525">
                  <c:v>30.6</c:v>
                </c:pt>
                <c:pt idx="6526">
                  <c:v>30.5</c:v>
                </c:pt>
                <c:pt idx="6527">
                  <c:v>30.5</c:v>
                </c:pt>
                <c:pt idx="6528">
                  <c:v>30.4</c:v>
                </c:pt>
                <c:pt idx="6529">
                  <c:v>30.3</c:v>
                </c:pt>
                <c:pt idx="6530">
                  <c:v>30.3</c:v>
                </c:pt>
                <c:pt idx="6531">
                  <c:v>30.2</c:v>
                </c:pt>
                <c:pt idx="6532">
                  <c:v>30.2</c:v>
                </c:pt>
                <c:pt idx="6533">
                  <c:v>30.2</c:v>
                </c:pt>
                <c:pt idx="6534">
                  <c:v>30.1</c:v>
                </c:pt>
                <c:pt idx="6535">
                  <c:v>30</c:v>
                </c:pt>
                <c:pt idx="6536">
                  <c:v>30</c:v>
                </c:pt>
                <c:pt idx="6537">
                  <c:v>29.9</c:v>
                </c:pt>
                <c:pt idx="6538">
                  <c:v>29.9</c:v>
                </c:pt>
                <c:pt idx="6539">
                  <c:v>29.8</c:v>
                </c:pt>
                <c:pt idx="6540">
                  <c:v>29.8</c:v>
                </c:pt>
                <c:pt idx="6541">
                  <c:v>29.7</c:v>
                </c:pt>
                <c:pt idx="6542">
                  <c:v>29.7</c:v>
                </c:pt>
                <c:pt idx="6543">
                  <c:v>29.6</c:v>
                </c:pt>
                <c:pt idx="6544">
                  <c:v>29.6</c:v>
                </c:pt>
                <c:pt idx="6545">
                  <c:v>29.6</c:v>
                </c:pt>
                <c:pt idx="6546">
                  <c:v>29.5</c:v>
                </c:pt>
                <c:pt idx="6547">
                  <c:v>29.4</c:v>
                </c:pt>
                <c:pt idx="6548">
                  <c:v>29.4</c:v>
                </c:pt>
                <c:pt idx="6549">
                  <c:v>29.3</c:v>
                </c:pt>
                <c:pt idx="6550">
                  <c:v>29.3</c:v>
                </c:pt>
                <c:pt idx="6551">
                  <c:v>29.2</c:v>
                </c:pt>
                <c:pt idx="6552">
                  <c:v>29.2</c:v>
                </c:pt>
                <c:pt idx="6553">
                  <c:v>29.2</c:v>
                </c:pt>
                <c:pt idx="6554">
                  <c:v>29.1</c:v>
                </c:pt>
                <c:pt idx="6555">
                  <c:v>29.1</c:v>
                </c:pt>
                <c:pt idx="6556">
                  <c:v>29</c:v>
                </c:pt>
                <c:pt idx="6557">
                  <c:v>29</c:v>
                </c:pt>
                <c:pt idx="6558">
                  <c:v>29</c:v>
                </c:pt>
                <c:pt idx="6559">
                  <c:v>28.9</c:v>
                </c:pt>
                <c:pt idx="6560">
                  <c:v>28.9</c:v>
                </c:pt>
                <c:pt idx="6561">
                  <c:v>28.8</c:v>
                </c:pt>
                <c:pt idx="6562">
                  <c:v>28.8</c:v>
                </c:pt>
                <c:pt idx="6563">
                  <c:v>28.8</c:v>
                </c:pt>
                <c:pt idx="6564">
                  <c:v>28.7</c:v>
                </c:pt>
                <c:pt idx="6565">
                  <c:v>28.7</c:v>
                </c:pt>
                <c:pt idx="6566">
                  <c:v>28.7</c:v>
                </c:pt>
                <c:pt idx="6567">
                  <c:v>28.7</c:v>
                </c:pt>
                <c:pt idx="6568">
                  <c:v>28.6</c:v>
                </c:pt>
                <c:pt idx="6569">
                  <c:v>28.6</c:v>
                </c:pt>
                <c:pt idx="6570">
                  <c:v>28.6</c:v>
                </c:pt>
                <c:pt idx="6571">
                  <c:v>28.6</c:v>
                </c:pt>
                <c:pt idx="6572">
                  <c:v>28.6</c:v>
                </c:pt>
                <c:pt idx="6573">
                  <c:v>28.6</c:v>
                </c:pt>
                <c:pt idx="6574">
                  <c:v>28.6</c:v>
                </c:pt>
                <c:pt idx="6575">
                  <c:v>28.6</c:v>
                </c:pt>
                <c:pt idx="6576">
                  <c:v>28.6</c:v>
                </c:pt>
                <c:pt idx="6577">
                  <c:v>28.6</c:v>
                </c:pt>
                <c:pt idx="6578">
                  <c:v>28.6</c:v>
                </c:pt>
                <c:pt idx="6579">
                  <c:v>28.6</c:v>
                </c:pt>
                <c:pt idx="6580">
                  <c:v>28.6</c:v>
                </c:pt>
                <c:pt idx="6581">
                  <c:v>28.6</c:v>
                </c:pt>
                <c:pt idx="6582">
                  <c:v>28.6</c:v>
                </c:pt>
                <c:pt idx="6583">
                  <c:v>28.6</c:v>
                </c:pt>
                <c:pt idx="6584">
                  <c:v>28.6</c:v>
                </c:pt>
                <c:pt idx="6585">
                  <c:v>28.6</c:v>
                </c:pt>
                <c:pt idx="6586">
                  <c:v>28.6</c:v>
                </c:pt>
                <c:pt idx="6587">
                  <c:v>28.6</c:v>
                </c:pt>
                <c:pt idx="6588">
                  <c:v>28.6</c:v>
                </c:pt>
                <c:pt idx="6589">
                  <c:v>28.7</c:v>
                </c:pt>
                <c:pt idx="6590">
                  <c:v>28.7</c:v>
                </c:pt>
                <c:pt idx="6591">
                  <c:v>28.7</c:v>
                </c:pt>
                <c:pt idx="6592">
                  <c:v>28.8</c:v>
                </c:pt>
                <c:pt idx="6593">
                  <c:v>28.8</c:v>
                </c:pt>
                <c:pt idx="6594">
                  <c:v>28.8</c:v>
                </c:pt>
                <c:pt idx="6595">
                  <c:v>28.9</c:v>
                </c:pt>
                <c:pt idx="6596">
                  <c:v>28.9</c:v>
                </c:pt>
                <c:pt idx="6597">
                  <c:v>29</c:v>
                </c:pt>
                <c:pt idx="6598">
                  <c:v>29</c:v>
                </c:pt>
                <c:pt idx="6599">
                  <c:v>29.1</c:v>
                </c:pt>
                <c:pt idx="6600">
                  <c:v>29.2</c:v>
                </c:pt>
                <c:pt idx="6601">
                  <c:v>29.2</c:v>
                </c:pt>
                <c:pt idx="6602">
                  <c:v>29.3</c:v>
                </c:pt>
                <c:pt idx="6603">
                  <c:v>29.4</c:v>
                </c:pt>
                <c:pt idx="6604">
                  <c:v>29.4</c:v>
                </c:pt>
                <c:pt idx="6605">
                  <c:v>29.5</c:v>
                </c:pt>
                <c:pt idx="6606">
                  <c:v>29.5</c:v>
                </c:pt>
                <c:pt idx="6607">
                  <c:v>29.6</c:v>
                </c:pt>
                <c:pt idx="6608">
                  <c:v>29.7</c:v>
                </c:pt>
                <c:pt idx="6609">
                  <c:v>29.7</c:v>
                </c:pt>
                <c:pt idx="6610">
                  <c:v>29.8</c:v>
                </c:pt>
                <c:pt idx="6611">
                  <c:v>29.8</c:v>
                </c:pt>
                <c:pt idx="6612">
                  <c:v>29.9</c:v>
                </c:pt>
                <c:pt idx="6613">
                  <c:v>29.9</c:v>
                </c:pt>
                <c:pt idx="6614">
                  <c:v>30</c:v>
                </c:pt>
                <c:pt idx="6615">
                  <c:v>30</c:v>
                </c:pt>
                <c:pt idx="6616">
                  <c:v>30.1</c:v>
                </c:pt>
                <c:pt idx="6617">
                  <c:v>30.1</c:v>
                </c:pt>
                <c:pt idx="6618">
                  <c:v>30.2</c:v>
                </c:pt>
                <c:pt idx="6619">
                  <c:v>30.2</c:v>
                </c:pt>
                <c:pt idx="6620">
                  <c:v>30.3</c:v>
                </c:pt>
                <c:pt idx="6621">
                  <c:v>30.4</c:v>
                </c:pt>
                <c:pt idx="6622">
                  <c:v>30.4</c:v>
                </c:pt>
                <c:pt idx="6623">
                  <c:v>30.5</c:v>
                </c:pt>
                <c:pt idx="6624">
                  <c:v>30.5</c:v>
                </c:pt>
                <c:pt idx="6625">
                  <c:v>30.5</c:v>
                </c:pt>
                <c:pt idx="6626">
                  <c:v>30.6</c:v>
                </c:pt>
                <c:pt idx="6627">
                  <c:v>30.6</c:v>
                </c:pt>
                <c:pt idx="6628">
                  <c:v>30.7</c:v>
                </c:pt>
                <c:pt idx="6629">
                  <c:v>30.7</c:v>
                </c:pt>
                <c:pt idx="6630">
                  <c:v>30.7</c:v>
                </c:pt>
                <c:pt idx="6631">
                  <c:v>30.8</c:v>
                </c:pt>
                <c:pt idx="6632">
                  <c:v>30.8</c:v>
                </c:pt>
                <c:pt idx="6633">
                  <c:v>30.9</c:v>
                </c:pt>
                <c:pt idx="6634">
                  <c:v>30.9</c:v>
                </c:pt>
                <c:pt idx="6635">
                  <c:v>30.9</c:v>
                </c:pt>
                <c:pt idx="6636">
                  <c:v>31</c:v>
                </c:pt>
                <c:pt idx="6637">
                  <c:v>31</c:v>
                </c:pt>
                <c:pt idx="6638">
                  <c:v>31.1</c:v>
                </c:pt>
                <c:pt idx="6639">
                  <c:v>31.1</c:v>
                </c:pt>
                <c:pt idx="6640">
                  <c:v>31.1</c:v>
                </c:pt>
                <c:pt idx="6641">
                  <c:v>31.2</c:v>
                </c:pt>
                <c:pt idx="6642">
                  <c:v>31.2</c:v>
                </c:pt>
                <c:pt idx="6643">
                  <c:v>31.2</c:v>
                </c:pt>
                <c:pt idx="6644">
                  <c:v>31.3</c:v>
                </c:pt>
                <c:pt idx="6645">
                  <c:v>31.3</c:v>
                </c:pt>
                <c:pt idx="6646">
                  <c:v>31.3</c:v>
                </c:pt>
                <c:pt idx="6647">
                  <c:v>31.3</c:v>
                </c:pt>
                <c:pt idx="6648">
                  <c:v>31.3</c:v>
                </c:pt>
                <c:pt idx="6649">
                  <c:v>31.3</c:v>
                </c:pt>
                <c:pt idx="6650">
                  <c:v>31.3</c:v>
                </c:pt>
                <c:pt idx="6651">
                  <c:v>31.4</c:v>
                </c:pt>
                <c:pt idx="6652">
                  <c:v>31.4</c:v>
                </c:pt>
                <c:pt idx="6653">
                  <c:v>31.4</c:v>
                </c:pt>
                <c:pt idx="6654">
                  <c:v>31.4</c:v>
                </c:pt>
                <c:pt idx="6655">
                  <c:v>31.4</c:v>
                </c:pt>
                <c:pt idx="6656">
                  <c:v>31.4</c:v>
                </c:pt>
                <c:pt idx="6657">
                  <c:v>31.4</c:v>
                </c:pt>
                <c:pt idx="6658">
                  <c:v>31.3</c:v>
                </c:pt>
                <c:pt idx="6659">
                  <c:v>31.4</c:v>
                </c:pt>
                <c:pt idx="6660">
                  <c:v>31.3</c:v>
                </c:pt>
                <c:pt idx="6661">
                  <c:v>31.3</c:v>
                </c:pt>
                <c:pt idx="6662">
                  <c:v>31.3</c:v>
                </c:pt>
                <c:pt idx="6663">
                  <c:v>31.3</c:v>
                </c:pt>
                <c:pt idx="6664">
                  <c:v>31.3</c:v>
                </c:pt>
                <c:pt idx="6665">
                  <c:v>31.3</c:v>
                </c:pt>
                <c:pt idx="6666">
                  <c:v>31.3</c:v>
                </c:pt>
                <c:pt idx="6667">
                  <c:v>31.3</c:v>
                </c:pt>
                <c:pt idx="6668">
                  <c:v>31.3</c:v>
                </c:pt>
                <c:pt idx="6669">
                  <c:v>31.3</c:v>
                </c:pt>
                <c:pt idx="6670">
                  <c:v>31.3</c:v>
                </c:pt>
                <c:pt idx="6671">
                  <c:v>31.2</c:v>
                </c:pt>
                <c:pt idx="6672">
                  <c:v>31.2</c:v>
                </c:pt>
                <c:pt idx="6673">
                  <c:v>31.2</c:v>
                </c:pt>
                <c:pt idx="6674">
                  <c:v>31.1</c:v>
                </c:pt>
                <c:pt idx="6675">
                  <c:v>31.1</c:v>
                </c:pt>
                <c:pt idx="6676">
                  <c:v>31</c:v>
                </c:pt>
                <c:pt idx="6677">
                  <c:v>30.9</c:v>
                </c:pt>
                <c:pt idx="6678">
                  <c:v>30.9</c:v>
                </c:pt>
                <c:pt idx="6679">
                  <c:v>30.8</c:v>
                </c:pt>
                <c:pt idx="6680">
                  <c:v>30.8</c:v>
                </c:pt>
                <c:pt idx="6681">
                  <c:v>30.7</c:v>
                </c:pt>
                <c:pt idx="6682">
                  <c:v>30.7</c:v>
                </c:pt>
                <c:pt idx="6683">
                  <c:v>30.6</c:v>
                </c:pt>
                <c:pt idx="6684">
                  <c:v>30.5</c:v>
                </c:pt>
                <c:pt idx="6685">
                  <c:v>30.5</c:v>
                </c:pt>
                <c:pt idx="6686">
                  <c:v>30.5</c:v>
                </c:pt>
                <c:pt idx="6687">
                  <c:v>30.4</c:v>
                </c:pt>
                <c:pt idx="6688">
                  <c:v>30.3</c:v>
                </c:pt>
                <c:pt idx="6689">
                  <c:v>30.3</c:v>
                </c:pt>
                <c:pt idx="6690">
                  <c:v>30.2</c:v>
                </c:pt>
                <c:pt idx="6691">
                  <c:v>30.2</c:v>
                </c:pt>
                <c:pt idx="6692">
                  <c:v>30.1</c:v>
                </c:pt>
                <c:pt idx="6693">
                  <c:v>30.1</c:v>
                </c:pt>
                <c:pt idx="6694">
                  <c:v>30.1</c:v>
                </c:pt>
                <c:pt idx="6695">
                  <c:v>30</c:v>
                </c:pt>
                <c:pt idx="6696">
                  <c:v>29.9</c:v>
                </c:pt>
                <c:pt idx="6697">
                  <c:v>29.9</c:v>
                </c:pt>
                <c:pt idx="6698">
                  <c:v>29.9</c:v>
                </c:pt>
                <c:pt idx="6699">
                  <c:v>29.8</c:v>
                </c:pt>
                <c:pt idx="6700">
                  <c:v>29.8</c:v>
                </c:pt>
                <c:pt idx="6701">
                  <c:v>29.7</c:v>
                </c:pt>
                <c:pt idx="6702">
                  <c:v>29.7</c:v>
                </c:pt>
                <c:pt idx="6703">
                  <c:v>29.6</c:v>
                </c:pt>
                <c:pt idx="6704">
                  <c:v>29.6</c:v>
                </c:pt>
                <c:pt idx="6705">
                  <c:v>29.6</c:v>
                </c:pt>
                <c:pt idx="6706">
                  <c:v>29.5</c:v>
                </c:pt>
                <c:pt idx="6707">
                  <c:v>29.5</c:v>
                </c:pt>
                <c:pt idx="6708">
                  <c:v>29.4</c:v>
                </c:pt>
                <c:pt idx="6709">
                  <c:v>29.4</c:v>
                </c:pt>
                <c:pt idx="6710">
                  <c:v>29.4</c:v>
                </c:pt>
                <c:pt idx="6711">
                  <c:v>29.4</c:v>
                </c:pt>
                <c:pt idx="6712">
                  <c:v>29.3</c:v>
                </c:pt>
                <c:pt idx="6713">
                  <c:v>29.3</c:v>
                </c:pt>
                <c:pt idx="6714">
                  <c:v>29.2</c:v>
                </c:pt>
                <c:pt idx="6715">
                  <c:v>29.2</c:v>
                </c:pt>
                <c:pt idx="6716">
                  <c:v>29.2</c:v>
                </c:pt>
                <c:pt idx="6717">
                  <c:v>29.1</c:v>
                </c:pt>
                <c:pt idx="6718">
                  <c:v>29.1</c:v>
                </c:pt>
                <c:pt idx="6719">
                  <c:v>29.1</c:v>
                </c:pt>
                <c:pt idx="6720">
                  <c:v>29</c:v>
                </c:pt>
                <c:pt idx="6721">
                  <c:v>29</c:v>
                </c:pt>
                <c:pt idx="6722">
                  <c:v>29</c:v>
                </c:pt>
                <c:pt idx="6723">
                  <c:v>28.9</c:v>
                </c:pt>
                <c:pt idx="6724">
                  <c:v>28.9</c:v>
                </c:pt>
                <c:pt idx="6725">
                  <c:v>28.9</c:v>
                </c:pt>
                <c:pt idx="6726">
                  <c:v>28.9</c:v>
                </c:pt>
                <c:pt idx="6727">
                  <c:v>28.8</c:v>
                </c:pt>
                <c:pt idx="6728">
                  <c:v>28.8</c:v>
                </c:pt>
                <c:pt idx="6729">
                  <c:v>28.8</c:v>
                </c:pt>
                <c:pt idx="6730">
                  <c:v>28.8</c:v>
                </c:pt>
                <c:pt idx="6731">
                  <c:v>28.8</c:v>
                </c:pt>
                <c:pt idx="6732">
                  <c:v>28.8</c:v>
                </c:pt>
                <c:pt idx="6733">
                  <c:v>28.8</c:v>
                </c:pt>
                <c:pt idx="6734">
                  <c:v>28.8</c:v>
                </c:pt>
                <c:pt idx="6735">
                  <c:v>28.8</c:v>
                </c:pt>
                <c:pt idx="6736">
                  <c:v>28.8</c:v>
                </c:pt>
                <c:pt idx="6737">
                  <c:v>28.8</c:v>
                </c:pt>
                <c:pt idx="6738">
                  <c:v>28.8</c:v>
                </c:pt>
                <c:pt idx="6739">
                  <c:v>28.8</c:v>
                </c:pt>
                <c:pt idx="6740">
                  <c:v>28.8</c:v>
                </c:pt>
                <c:pt idx="6741">
                  <c:v>28.8</c:v>
                </c:pt>
                <c:pt idx="6742">
                  <c:v>28.8</c:v>
                </c:pt>
                <c:pt idx="6743">
                  <c:v>28.8</c:v>
                </c:pt>
                <c:pt idx="6744">
                  <c:v>28.8</c:v>
                </c:pt>
                <c:pt idx="6745">
                  <c:v>28.8</c:v>
                </c:pt>
                <c:pt idx="6746">
                  <c:v>28.8</c:v>
                </c:pt>
                <c:pt idx="6747">
                  <c:v>28.8</c:v>
                </c:pt>
                <c:pt idx="6748">
                  <c:v>28.8</c:v>
                </c:pt>
                <c:pt idx="6749">
                  <c:v>28.8</c:v>
                </c:pt>
                <c:pt idx="6750">
                  <c:v>28.9</c:v>
                </c:pt>
                <c:pt idx="6751">
                  <c:v>28.9</c:v>
                </c:pt>
                <c:pt idx="6752">
                  <c:v>28.9</c:v>
                </c:pt>
                <c:pt idx="6753">
                  <c:v>28.9</c:v>
                </c:pt>
                <c:pt idx="6754">
                  <c:v>29</c:v>
                </c:pt>
                <c:pt idx="6755">
                  <c:v>29</c:v>
                </c:pt>
                <c:pt idx="6756">
                  <c:v>29.1</c:v>
                </c:pt>
                <c:pt idx="6757">
                  <c:v>29.1</c:v>
                </c:pt>
                <c:pt idx="6758">
                  <c:v>29.2</c:v>
                </c:pt>
                <c:pt idx="6759">
                  <c:v>29.2</c:v>
                </c:pt>
                <c:pt idx="6760">
                  <c:v>29.3</c:v>
                </c:pt>
                <c:pt idx="6761">
                  <c:v>29.3</c:v>
                </c:pt>
                <c:pt idx="6762">
                  <c:v>29.3</c:v>
                </c:pt>
                <c:pt idx="6763">
                  <c:v>29.4</c:v>
                </c:pt>
                <c:pt idx="6764">
                  <c:v>29.4</c:v>
                </c:pt>
                <c:pt idx="6765">
                  <c:v>29.5</c:v>
                </c:pt>
                <c:pt idx="6766">
                  <c:v>29.5</c:v>
                </c:pt>
                <c:pt idx="6767">
                  <c:v>29.6</c:v>
                </c:pt>
                <c:pt idx="6768">
                  <c:v>29.6</c:v>
                </c:pt>
                <c:pt idx="6769">
                  <c:v>29.7</c:v>
                </c:pt>
                <c:pt idx="6770">
                  <c:v>29.7</c:v>
                </c:pt>
                <c:pt idx="6771">
                  <c:v>29.7</c:v>
                </c:pt>
                <c:pt idx="6772">
                  <c:v>29.8</c:v>
                </c:pt>
                <c:pt idx="6773">
                  <c:v>29.8</c:v>
                </c:pt>
                <c:pt idx="6774">
                  <c:v>29.8</c:v>
                </c:pt>
                <c:pt idx="6775">
                  <c:v>29.9</c:v>
                </c:pt>
                <c:pt idx="6776">
                  <c:v>29.9</c:v>
                </c:pt>
                <c:pt idx="6777">
                  <c:v>29.9</c:v>
                </c:pt>
                <c:pt idx="6778">
                  <c:v>30</c:v>
                </c:pt>
                <c:pt idx="6779">
                  <c:v>30</c:v>
                </c:pt>
                <c:pt idx="6780">
                  <c:v>30</c:v>
                </c:pt>
                <c:pt idx="6781">
                  <c:v>30.1</c:v>
                </c:pt>
                <c:pt idx="6782">
                  <c:v>30.1</c:v>
                </c:pt>
                <c:pt idx="6783">
                  <c:v>30.2</c:v>
                </c:pt>
                <c:pt idx="6784">
                  <c:v>30.2</c:v>
                </c:pt>
                <c:pt idx="6785">
                  <c:v>30.2</c:v>
                </c:pt>
                <c:pt idx="6786">
                  <c:v>30.2</c:v>
                </c:pt>
                <c:pt idx="6787">
                  <c:v>30.2</c:v>
                </c:pt>
                <c:pt idx="6788">
                  <c:v>30.3</c:v>
                </c:pt>
                <c:pt idx="6789">
                  <c:v>30.3</c:v>
                </c:pt>
                <c:pt idx="6790">
                  <c:v>30.3</c:v>
                </c:pt>
                <c:pt idx="6791">
                  <c:v>30.3</c:v>
                </c:pt>
                <c:pt idx="6792">
                  <c:v>30.3</c:v>
                </c:pt>
                <c:pt idx="6793">
                  <c:v>30.4</c:v>
                </c:pt>
                <c:pt idx="6794">
                  <c:v>30.4</c:v>
                </c:pt>
                <c:pt idx="6795">
                  <c:v>30.4</c:v>
                </c:pt>
                <c:pt idx="6796">
                  <c:v>30.5</c:v>
                </c:pt>
                <c:pt idx="6797">
                  <c:v>30.5</c:v>
                </c:pt>
                <c:pt idx="6798">
                  <c:v>30.5</c:v>
                </c:pt>
                <c:pt idx="6799">
                  <c:v>30.5</c:v>
                </c:pt>
                <c:pt idx="6800">
                  <c:v>30.5</c:v>
                </c:pt>
                <c:pt idx="6801">
                  <c:v>30.6</c:v>
                </c:pt>
                <c:pt idx="6802">
                  <c:v>30.6</c:v>
                </c:pt>
                <c:pt idx="6803">
                  <c:v>30.6</c:v>
                </c:pt>
                <c:pt idx="6804">
                  <c:v>30.6</c:v>
                </c:pt>
                <c:pt idx="6805">
                  <c:v>30.7</c:v>
                </c:pt>
                <c:pt idx="6806">
                  <c:v>30.7</c:v>
                </c:pt>
                <c:pt idx="6807">
                  <c:v>30.7</c:v>
                </c:pt>
                <c:pt idx="6808">
                  <c:v>30.7</c:v>
                </c:pt>
                <c:pt idx="6809">
                  <c:v>30.8</c:v>
                </c:pt>
                <c:pt idx="6810">
                  <c:v>30.8</c:v>
                </c:pt>
                <c:pt idx="6811">
                  <c:v>30.8</c:v>
                </c:pt>
                <c:pt idx="6812">
                  <c:v>30.9</c:v>
                </c:pt>
                <c:pt idx="6813">
                  <c:v>30.9</c:v>
                </c:pt>
                <c:pt idx="6814">
                  <c:v>30.9</c:v>
                </c:pt>
                <c:pt idx="6815">
                  <c:v>30.9</c:v>
                </c:pt>
                <c:pt idx="6816">
                  <c:v>31</c:v>
                </c:pt>
                <c:pt idx="6817">
                  <c:v>31</c:v>
                </c:pt>
                <c:pt idx="6818">
                  <c:v>31</c:v>
                </c:pt>
                <c:pt idx="6819">
                  <c:v>31.1</c:v>
                </c:pt>
                <c:pt idx="6820">
                  <c:v>31.1</c:v>
                </c:pt>
                <c:pt idx="6821">
                  <c:v>31.1</c:v>
                </c:pt>
                <c:pt idx="6822">
                  <c:v>31.2</c:v>
                </c:pt>
                <c:pt idx="6823">
                  <c:v>31.2</c:v>
                </c:pt>
                <c:pt idx="6824">
                  <c:v>31.2</c:v>
                </c:pt>
                <c:pt idx="6825">
                  <c:v>31.2</c:v>
                </c:pt>
                <c:pt idx="6826">
                  <c:v>31.2</c:v>
                </c:pt>
                <c:pt idx="6827">
                  <c:v>31.3</c:v>
                </c:pt>
                <c:pt idx="6828">
                  <c:v>31.3</c:v>
                </c:pt>
                <c:pt idx="6829">
                  <c:v>31.3</c:v>
                </c:pt>
                <c:pt idx="6830">
                  <c:v>31.3</c:v>
                </c:pt>
                <c:pt idx="6831">
                  <c:v>31.3</c:v>
                </c:pt>
                <c:pt idx="6832">
                  <c:v>31.3</c:v>
                </c:pt>
                <c:pt idx="6833">
                  <c:v>31.3</c:v>
                </c:pt>
                <c:pt idx="6834">
                  <c:v>31.3</c:v>
                </c:pt>
                <c:pt idx="6835">
                  <c:v>31.3</c:v>
                </c:pt>
                <c:pt idx="6836">
                  <c:v>31.3</c:v>
                </c:pt>
                <c:pt idx="6837">
                  <c:v>31.3</c:v>
                </c:pt>
                <c:pt idx="6838">
                  <c:v>31.3</c:v>
                </c:pt>
                <c:pt idx="6839">
                  <c:v>31.3</c:v>
                </c:pt>
                <c:pt idx="6840">
                  <c:v>31.2</c:v>
                </c:pt>
                <c:pt idx="6841">
                  <c:v>31.2</c:v>
                </c:pt>
                <c:pt idx="6842">
                  <c:v>31.2</c:v>
                </c:pt>
                <c:pt idx="6843">
                  <c:v>31.2</c:v>
                </c:pt>
                <c:pt idx="6844">
                  <c:v>31.2</c:v>
                </c:pt>
                <c:pt idx="6845">
                  <c:v>31.2</c:v>
                </c:pt>
                <c:pt idx="6846">
                  <c:v>31.2</c:v>
                </c:pt>
                <c:pt idx="6847">
                  <c:v>31.1</c:v>
                </c:pt>
                <c:pt idx="6848">
                  <c:v>31.1</c:v>
                </c:pt>
                <c:pt idx="6849">
                  <c:v>31.1</c:v>
                </c:pt>
                <c:pt idx="6850">
                  <c:v>31</c:v>
                </c:pt>
                <c:pt idx="6851">
                  <c:v>31</c:v>
                </c:pt>
                <c:pt idx="6852">
                  <c:v>30.9</c:v>
                </c:pt>
                <c:pt idx="6853">
                  <c:v>30.9</c:v>
                </c:pt>
                <c:pt idx="6854">
                  <c:v>30.8</c:v>
                </c:pt>
                <c:pt idx="6855">
                  <c:v>30.7</c:v>
                </c:pt>
                <c:pt idx="6856">
                  <c:v>30.7</c:v>
                </c:pt>
                <c:pt idx="6857">
                  <c:v>30.6</c:v>
                </c:pt>
                <c:pt idx="6858">
                  <c:v>30.5</c:v>
                </c:pt>
                <c:pt idx="6859">
                  <c:v>30.5</c:v>
                </c:pt>
                <c:pt idx="6860">
                  <c:v>30.4</c:v>
                </c:pt>
                <c:pt idx="6861">
                  <c:v>30.4</c:v>
                </c:pt>
                <c:pt idx="6862">
                  <c:v>30.3</c:v>
                </c:pt>
                <c:pt idx="6863">
                  <c:v>30.3</c:v>
                </c:pt>
                <c:pt idx="6864">
                  <c:v>30.2</c:v>
                </c:pt>
                <c:pt idx="6865">
                  <c:v>30.2</c:v>
                </c:pt>
                <c:pt idx="6866">
                  <c:v>30.1</c:v>
                </c:pt>
                <c:pt idx="6867">
                  <c:v>30</c:v>
                </c:pt>
                <c:pt idx="6868">
                  <c:v>30</c:v>
                </c:pt>
                <c:pt idx="6869">
                  <c:v>30</c:v>
                </c:pt>
                <c:pt idx="6870">
                  <c:v>29.9</c:v>
                </c:pt>
                <c:pt idx="6871">
                  <c:v>29.9</c:v>
                </c:pt>
                <c:pt idx="6872">
                  <c:v>29.8</c:v>
                </c:pt>
                <c:pt idx="6873">
                  <c:v>29.8</c:v>
                </c:pt>
                <c:pt idx="6874">
                  <c:v>29.7</c:v>
                </c:pt>
                <c:pt idx="6875">
                  <c:v>29.7</c:v>
                </c:pt>
                <c:pt idx="6876">
                  <c:v>29.6</c:v>
                </c:pt>
                <c:pt idx="6877">
                  <c:v>29.6</c:v>
                </c:pt>
                <c:pt idx="6878">
                  <c:v>29.5</c:v>
                </c:pt>
                <c:pt idx="6879">
                  <c:v>29.5</c:v>
                </c:pt>
                <c:pt idx="6880">
                  <c:v>29.4</c:v>
                </c:pt>
                <c:pt idx="6881">
                  <c:v>29.4</c:v>
                </c:pt>
                <c:pt idx="6882">
                  <c:v>29.3</c:v>
                </c:pt>
                <c:pt idx="6883">
                  <c:v>29.3</c:v>
                </c:pt>
                <c:pt idx="6884">
                  <c:v>29.2</c:v>
                </c:pt>
                <c:pt idx="6885">
                  <c:v>29.2</c:v>
                </c:pt>
                <c:pt idx="6886">
                  <c:v>29.1</c:v>
                </c:pt>
                <c:pt idx="6887">
                  <c:v>29.1</c:v>
                </c:pt>
                <c:pt idx="6888">
                  <c:v>29.1</c:v>
                </c:pt>
                <c:pt idx="6889">
                  <c:v>29</c:v>
                </c:pt>
                <c:pt idx="6890">
                  <c:v>29</c:v>
                </c:pt>
                <c:pt idx="6891">
                  <c:v>29</c:v>
                </c:pt>
                <c:pt idx="6892">
                  <c:v>28.9</c:v>
                </c:pt>
                <c:pt idx="6893">
                  <c:v>28.9</c:v>
                </c:pt>
                <c:pt idx="6894">
                  <c:v>28.8</c:v>
                </c:pt>
                <c:pt idx="6895">
                  <c:v>28.8</c:v>
                </c:pt>
                <c:pt idx="6896">
                  <c:v>28.8</c:v>
                </c:pt>
                <c:pt idx="6897">
                  <c:v>28.8</c:v>
                </c:pt>
                <c:pt idx="6898">
                  <c:v>28.8</c:v>
                </c:pt>
                <c:pt idx="6899">
                  <c:v>28.7</c:v>
                </c:pt>
                <c:pt idx="6900">
                  <c:v>28.7</c:v>
                </c:pt>
                <c:pt idx="6901">
                  <c:v>28.7</c:v>
                </c:pt>
                <c:pt idx="6902">
                  <c:v>28.6</c:v>
                </c:pt>
                <c:pt idx="6903">
                  <c:v>28.6</c:v>
                </c:pt>
                <c:pt idx="6904">
                  <c:v>28.6</c:v>
                </c:pt>
                <c:pt idx="6905">
                  <c:v>28.6</c:v>
                </c:pt>
                <c:pt idx="6906">
                  <c:v>28.6</c:v>
                </c:pt>
                <c:pt idx="6907">
                  <c:v>28.5</c:v>
                </c:pt>
                <c:pt idx="6908">
                  <c:v>28.5</c:v>
                </c:pt>
                <c:pt idx="6909">
                  <c:v>28.5</c:v>
                </c:pt>
                <c:pt idx="6910">
                  <c:v>28.5</c:v>
                </c:pt>
                <c:pt idx="6911">
                  <c:v>28.6</c:v>
                </c:pt>
                <c:pt idx="6912">
                  <c:v>28.5</c:v>
                </c:pt>
                <c:pt idx="6913">
                  <c:v>28.6</c:v>
                </c:pt>
                <c:pt idx="6914">
                  <c:v>28.6</c:v>
                </c:pt>
                <c:pt idx="6915">
                  <c:v>28.6</c:v>
                </c:pt>
                <c:pt idx="6916">
                  <c:v>28.6</c:v>
                </c:pt>
                <c:pt idx="6917">
                  <c:v>28.6</c:v>
                </c:pt>
                <c:pt idx="6918">
                  <c:v>28.6</c:v>
                </c:pt>
                <c:pt idx="6919">
                  <c:v>28.6</c:v>
                </c:pt>
                <c:pt idx="6920">
                  <c:v>28.6</c:v>
                </c:pt>
                <c:pt idx="6921">
                  <c:v>28.7</c:v>
                </c:pt>
                <c:pt idx="6922">
                  <c:v>28.7</c:v>
                </c:pt>
                <c:pt idx="6923">
                  <c:v>28.7</c:v>
                </c:pt>
                <c:pt idx="6924">
                  <c:v>28.7</c:v>
                </c:pt>
                <c:pt idx="6925">
                  <c:v>28.8</c:v>
                </c:pt>
                <c:pt idx="6926">
                  <c:v>28.8</c:v>
                </c:pt>
                <c:pt idx="6927">
                  <c:v>28.8</c:v>
                </c:pt>
                <c:pt idx="6928">
                  <c:v>28.9</c:v>
                </c:pt>
                <c:pt idx="6929">
                  <c:v>28.9</c:v>
                </c:pt>
                <c:pt idx="6930">
                  <c:v>29</c:v>
                </c:pt>
                <c:pt idx="6931">
                  <c:v>29</c:v>
                </c:pt>
                <c:pt idx="6932">
                  <c:v>29.1</c:v>
                </c:pt>
                <c:pt idx="6933">
                  <c:v>29.1</c:v>
                </c:pt>
                <c:pt idx="6934">
                  <c:v>29.2</c:v>
                </c:pt>
                <c:pt idx="6935">
                  <c:v>29.3</c:v>
                </c:pt>
                <c:pt idx="6936">
                  <c:v>29.3</c:v>
                </c:pt>
                <c:pt idx="6937">
                  <c:v>29.4</c:v>
                </c:pt>
                <c:pt idx="6938">
                  <c:v>29.5</c:v>
                </c:pt>
                <c:pt idx="6939">
                  <c:v>29.5</c:v>
                </c:pt>
                <c:pt idx="6940">
                  <c:v>29.6</c:v>
                </c:pt>
                <c:pt idx="6941">
                  <c:v>29.7</c:v>
                </c:pt>
                <c:pt idx="6942">
                  <c:v>29.7</c:v>
                </c:pt>
                <c:pt idx="6943">
                  <c:v>29.8</c:v>
                </c:pt>
                <c:pt idx="6944">
                  <c:v>29.8</c:v>
                </c:pt>
                <c:pt idx="6945">
                  <c:v>29.9</c:v>
                </c:pt>
                <c:pt idx="6946">
                  <c:v>29.9</c:v>
                </c:pt>
                <c:pt idx="6947">
                  <c:v>30</c:v>
                </c:pt>
                <c:pt idx="6948">
                  <c:v>30</c:v>
                </c:pt>
                <c:pt idx="6949">
                  <c:v>30</c:v>
                </c:pt>
                <c:pt idx="6950">
                  <c:v>30.1</c:v>
                </c:pt>
                <c:pt idx="6951">
                  <c:v>30.2</c:v>
                </c:pt>
                <c:pt idx="6952">
                  <c:v>30.2</c:v>
                </c:pt>
                <c:pt idx="6953">
                  <c:v>30.3</c:v>
                </c:pt>
                <c:pt idx="6954">
                  <c:v>30.3</c:v>
                </c:pt>
                <c:pt idx="6955">
                  <c:v>30.4</c:v>
                </c:pt>
                <c:pt idx="6956">
                  <c:v>30.4</c:v>
                </c:pt>
                <c:pt idx="6957">
                  <c:v>30.5</c:v>
                </c:pt>
                <c:pt idx="6958">
                  <c:v>30.5</c:v>
                </c:pt>
                <c:pt idx="6959">
                  <c:v>30.5</c:v>
                </c:pt>
                <c:pt idx="6960">
                  <c:v>30.6</c:v>
                </c:pt>
                <c:pt idx="6961">
                  <c:v>30.6</c:v>
                </c:pt>
                <c:pt idx="6962">
                  <c:v>30.7</c:v>
                </c:pt>
                <c:pt idx="6963">
                  <c:v>30.7</c:v>
                </c:pt>
                <c:pt idx="6964">
                  <c:v>30.7</c:v>
                </c:pt>
                <c:pt idx="6965">
                  <c:v>30.8</c:v>
                </c:pt>
                <c:pt idx="6966">
                  <c:v>30.8</c:v>
                </c:pt>
                <c:pt idx="6967">
                  <c:v>30.9</c:v>
                </c:pt>
                <c:pt idx="6968">
                  <c:v>30.9</c:v>
                </c:pt>
                <c:pt idx="6969">
                  <c:v>30.9</c:v>
                </c:pt>
                <c:pt idx="6970">
                  <c:v>30.9</c:v>
                </c:pt>
                <c:pt idx="6971">
                  <c:v>31</c:v>
                </c:pt>
                <c:pt idx="6972">
                  <c:v>31</c:v>
                </c:pt>
                <c:pt idx="6973">
                  <c:v>31.1</c:v>
                </c:pt>
                <c:pt idx="6974">
                  <c:v>31.1</c:v>
                </c:pt>
                <c:pt idx="6975">
                  <c:v>31.1</c:v>
                </c:pt>
                <c:pt idx="6976">
                  <c:v>31.1</c:v>
                </c:pt>
                <c:pt idx="6977">
                  <c:v>31.2</c:v>
                </c:pt>
                <c:pt idx="6978">
                  <c:v>31.2</c:v>
                </c:pt>
                <c:pt idx="6979">
                  <c:v>31.2</c:v>
                </c:pt>
                <c:pt idx="6980">
                  <c:v>31.3</c:v>
                </c:pt>
                <c:pt idx="6981">
                  <c:v>31.3</c:v>
                </c:pt>
                <c:pt idx="6982">
                  <c:v>31.3</c:v>
                </c:pt>
                <c:pt idx="6983">
                  <c:v>31.3</c:v>
                </c:pt>
                <c:pt idx="6984">
                  <c:v>31.3</c:v>
                </c:pt>
                <c:pt idx="6985">
                  <c:v>31.3</c:v>
                </c:pt>
                <c:pt idx="6986">
                  <c:v>31.4</c:v>
                </c:pt>
                <c:pt idx="6987">
                  <c:v>31.4</c:v>
                </c:pt>
                <c:pt idx="6988">
                  <c:v>31.4</c:v>
                </c:pt>
                <c:pt idx="6989">
                  <c:v>31.4</c:v>
                </c:pt>
                <c:pt idx="6990">
                  <c:v>31.4</c:v>
                </c:pt>
                <c:pt idx="6991">
                  <c:v>31.4</c:v>
                </c:pt>
                <c:pt idx="6992">
                  <c:v>31.4</c:v>
                </c:pt>
                <c:pt idx="6993">
                  <c:v>31.4</c:v>
                </c:pt>
                <c:pt idx="6994">
                  <c:v>31.3</c:v>
                </c:pt>
                <c:pt idx="6995">
                  <c:v>31.3</c:v>
                </c:pt>
                <c:pt idx="6996">
                  <c:v>31.3</c:v>
                </c:pt>
                <c:pt idx="6997">
                  <c:v>31.3</c:v>
                </c:pt>
                <c:pt idx="6998">
                  <c:v>31.3</c:v>
                </c:pt>
                <c:pt idx="6999">
                  <c:v>31.3</c:v>
                </c:pt>
                <c:pt idx="7000">
                  <c:v>31.3</c:v>
                </c:pt>
                <c:pt idx="7001">
                  <c:v>31.3</c:v>
                </c:pt>
                <c:pt idx="7002">
                  <c:v>31.3</c:v>
                </c:pt>
                <c:pt idx="7003">
                  <c:v>31.2</c:v>
                </c:pt>
                <c:pt idx="7004">
                  <c:v>31.2</c:v>
                </c:pt>
                <c:pt idx="7005">
                  <c:v>31.2</c:v>
                </c:pt>
                <c:pt idx="7006">
                  <c:v>31.2</c:v>
                </c:pt>
                <c:pt idx="7007">
                  <c:v>31.1</c:v>
                </c:pt>
                <c:pt idx="7008">
                  <c:v>31.1</c:v>
                </c:pt>
                <c:pt idx="7009">
                  <c:v>31.1</c:v>
                </c:pt>
                <c:pt idx="7010">
                  <c:v>31</c:v>
                </c:pt>
                <c:pt idx="7011">
                  <c:v>31</c:v>
                </c:pt>
                <c:pt idx="7012">
                  <c:v>30.9</c:v>
                </c:pt>
                <c:pt idx="7013">
                  <c:v>30.8</c:v>
                </c:pt>
                <c:pt idx="7014">
                  <c:v>30.8</c:v>
                </c:pt>
                <c:pt idx="7015">
                  <c:v>30.7</c:v>
                </c:pt>
                <c:pt idx="7016">
                  <c:v>30.6</c:v>
                </c:pt>
                <c:pt idx="7017">
                  <c:v>30.6</c:v>
                </c:pt>
                <c:pt idx="7018">
                  <c:v>30.5</c:v>
                </c:pt>
                <c:pt idx="7019">
                  <c:v>30.5</c:v>
                </c:pt>
                <c:pt idx="7020">
                  <c:v>30.4</c:v>
                </c:pt>
                <c:pt idx="7021">
                  <c:v>30.4</c:v>
                </c:pt>
                <c:pt idx="7022">
                  <c:v>30.3</c:v>
                </c:pt>
                <c:pt idx="7023">
                  <c:v>30.3</c:v>
                </c:pt>
                <c:pt idx="7024">
                  <c:v>30.2</c:v>
                </c:pt>
                <c:pt idx="7025">
                  <c:v>30.2</c:v>
                </c:pt>
                <c:pt idx="7026">
                  <c:v>30.1</c:v>
                </c:pt>
                <c:pt idx="7027">
                  <c:v>30.1</c:v>
                </c:pt>
                <c:pt idx="7028">
                  <c:v>30</c:v>
                </c:pt>
                <c:pt idx="7029">
                  <c:v>30</c:v>
                </c:pt>
                <c:pt idx="7030">
                  <c:v>30</c:v>
                </c:pt>
                <c:pt idx="7031">
                  <c:v>29.9</c:v>
                </c:pt>
                <c:pt idx="7032">
                  <c:v>29.9</c:v>
                </c:pt>
                <c:pt idx="7033">
                  <c:v>29.8</c:v>
                </c:pt>
                <c:pt idx="7034">
                  <c:v>29.8</c:v>
                </c:pt>
                <c:pt idx="7035">
                  <c:v>29.7</c:v>
                </c:pt>
                <c:pt idx="7036">
                  <c:v>29.7</c:v>
                </c:pt>
                <c:pt idx="7037">
                  <c:v>29.7</c:v>
                </c:pt>
                <c:pt idx="7038">
                  <c:v>29.6</c:v>
                </c:pt>
                <c:pt idx="7039">
                  <c:v>29.6</c:v>
                </c:pt>
                <c:pt idx="7040">
                  <c:v>29.5</c:v>
                </c:pt>
                <c:pt idx="7041">
                  <c:v>29.5</c:v>
                </c:pt>
                <c:pt idx="7042">
                  <c:v>29.5</c:v>
                </c:pt>
                <c:pt idx="7043">
                  <c:v>29.4</c:v>
                </c:pt>
                <c:pt idx="7044">
                  <c:v>29.4</c:v>
                </c:pt>
                <c:pt idx="7045">
                  <c:v>29.3</c:v>
                </c:pt>
                <c:pt idx="7046">
                  <c:v>29.3</c:v>
                </c:pt>
                <c:pt idx="7047">
                  <c:v>29.3</c:v>
                </c:pt>
                <c:pt idx="7048">
                  <c:v>29.2</c:v>
                </c:pt>
                <c:pt idx="7049">
                  <c:v>29.2</c:v>
                </c:pt>
                <c:pt idx="7050">
                  <c:v>29.2</c:v>
                </c:pt>
                <c:pt idx="7051">
                  <c:v>29.2</c:v>
                </c:pt>
                <c:pt idx="7052">
                  <c:v>29.1</c:v>
                </c:pt>
                <c:pt idx="7053">
                  <c:v>29.1</c:v>
                </c:pt>
                <c:pt idx="7054">
                  <c:v>29.1</c:v>
                </c:pt>
                <c:pt idx="7055">
                  <c:v>29</c:v>
                </c:pt>
                <c:pt idx="7056">
                  <c:v>29</c:v>
                </c:pt>
                <c:pt idx="7057">
                  <c:v>28.9</c:v>
                </c:pt>
                <c:pt idx="7058">
                  <c:v>28.9</c:v>
                </c:pt>
                <c:pt idx="7059">
                  <c:v>28.9</c:v>
                </c:pt>
                <c:pt idx="7060">
                  <c:v>28.8</c:v>
                </c:pt>
                <c:pt idx="7061">
                  <c:v>28.8</c:v>
                </c:pt>
                <c:pt idx="7062">
                  <c:v>28.8</c:v>
                </c:pt>
                <c:pt idx="7063">
                  <c:v>28.8</c:v>
                </c:pt>
                <c:pt idx="7064">
                  <c:v>28.7</c:v>
                </c:pt>
                <c:pt idx="7065">
                  <c:v>28.7</c:v>
                </c:pt>
                <c:pt idx="7066">
                  <c:v>28.7</c:v>
                </c:pt>
                <c:pt idx="7067">
                  <c:v>28.7</c:v>
                </c:pt>
                <c:pt idx="7068">
                  <c:v>28.7</c:v>
                </c:pt>
                <c:pt idx="7069">
                  <c:v>28.7</c:v>
                </c:pt>
                <c:pt idx="7070">
                  <c:v>28.7</c:v>
                </c:pt>
                <c:pt idx="7071">
                  <c:v>28.7</c:v>
                </c:pt>
                <c:pt idx="7072">
                  <c:v>28.7</c:v>
                </c:pt>
                <c:pt idx="7073">
                  <c:v>28.7</c:v>
                </c:pt>
                <c:pt idx="7074">
                  <c:v>28.7</c:v>
                </c:pt>
                <c:pt idx="7075">
                  <c:v>28.7</c:v>
                </c:pt>
                <c:pt idx="7076">
                  <c:v>28.7</c:v>
                </c:pt>
                <c:pt idx="7077">
                  <c:v>28.7</c:v>
                </c:pt>
                <c:pt idx="7078">
                  <c:v>28.7</c:v>
                </c:pt>
                <c:pt idx="7079">
                  <c:v>28.7</c:v>
                </c:pt>
                <c:pt idx="7080">
                  <c:v>28.7</c:v>
                </c:pt>
                <c:pt idx="7081">
                  <c:v>28.7</c:v>
                </c:pt>
                <c:pt idx="7082">
                  <c:v>28.7</c:v>
                </c:pt>
                <c:pt idx="7083">
                  <c:v>28.7</c:v>
                </c:pt>
                <c:pt idx="7084">
                  <c:v>28.7</c:v>
                </c:pt>
                <c:pt idx="7085">
                  <c:v>28.8</c:v>
                </c:pt>
                <c:pt idx="7086">
                  <c:v>28.8</c:v>
                </c:pt>
                <c:pt idx="7087">
                  <c:v>28.8</c:v>
                </c:pt>
                <c:pt idx="7088">
                  <c:v>28.9</c:v>
                </c:pt>
                <c:pt idx="7089">
                  <c:v>28.9</c:v>
                </c:pt>
                <c:pt idx="7090">
                  <c:v>28.9</c:v>
                </c:pt>
                <c:pt idx="7091">
                  <c:v>29</c:v>
                </c:pt>
                <c:pt idx="7092">
                  <c:v>29</c:v>
                </c:pt>
                <c:pt idx="7093">
                  <c:v>29.1</c:v>
                </c:pt>
                <c:pt idx="7094">
                  <c:v>29.1</c:v>
                </c:pt>
                <c:pt idx="7095">
                  <c:v>29.2</c:v>
                </c:pt>
                <c:pt idx="7096">
                  <c:v>29.3</c:v>
                </c:pt>
                <c:pt idx="7097">
                  <c:v>29.3</c:v>
                </c:pt>
                <c:pt idx="7098">
                  <c:v>29.4</c:v>
                </c:pt>
                <c:pt idx="7099">
                  <c:v>29.4</c:v>
                </c:pt>
                <c:pt idx="7100">
                  <c:v>29.5</c:v>
                </c:pt>
                <c:pt idx="7101">
                  <c:v>29.5</c:v>
                </c:pt>
                <c:pt idx="7102">
                  <c:v>29.6</c:v>
                </c:pt>
                <c:pt idx="7103">
                  <c:v>29.6</c:v>
                </c:pt>
                <c:pt idx="7104">
                  <c:v>29.7</c:v>
                </c:pt>
                <c:pt idx="7105">
                  <c:v>29.7</c:v>
                </c:pt>
                <c:pt idx="7106">
                  <c:v>29.8</c:v>
                </c:pt>
                <c:pt idx="7107">
                  <c:v>29.8</c:v>
                </c:pt>
                <c:pt idx="7108">
                  <c:v>29.9</c:v>
                </c:pt>
                <c:pt idx="7109">
                  <c:v>29.9</c:v>
                </c:pt>
                <c:pt idx="7110">
                  <c:v>30</c:v>
                </c:pt>
                <c:pt idx="7111">
                  <c:v>30</c:v>
                </c:pt>
                <c:pt idx="7112">
                  <c:v>30.1</c:v>
                </c:pt>
                <c:pt idx="7113">
                  <c:v>30.1</c:v>
                </c:pt>
                <c:pt idx="7114">
                  <c:v>30.2</c:v>
                </c:pt>
                <c:pt idx="7115">
                  <c:v>30.2</c:v>
                </c:pt>
                <c:pt idx="7116">
                  <c:v>30.2</c:v>
                </c:pt>
                <c:pt idx="7117">
                  <c:v>30.3</c:v>
                </c:pt>
                <c:pt idx="7118">
                  <c:v>30.3</c:v>
                </c:pt>
                <c:pt idx="7119">
                  <c:v>30.4</c:v>
                </c:pt>
                <c:pt idx="7120">
                  <c:v>30.4</c:v>
                </c:pt>
                <c:pt idx="7121">
                  <c:v>30.4</c:v>
                </c:pt>
                <c:pt idx="7122">
                  <c:v>30.5</c:v>
                </c:pt>
                <c:pt idx="7123">
                  <c:v>30.5</c:v>
                </c:pt>
                <c:pt idx="7124">
                  <c:v>30.5</c:v>
                </c:pt>
                <c:pt idx="7125">
                  <c:v>30.5</c:v>
                </c:pt>
                <c:pt idx="7126">
                  <c:v>30.6</c:v>
                </c:pt>
                <c:pt idx="7127">
                  <c:v>30.6</c:v>
                </c:pt>
                <c:pt idx="7128">
                  <c:v>30.7</c:v>
                </c:pt>
                <c:pt idx="7129">
                  <c:v>30.7</c:v>
                </c:pt>
                <c:pt idx="7130">
                  <c:v>30.7</c:v>
                </c:pt>
                <c:pt idx="7131">
                  <c:v>30.7</c:v>
                </c:pt>
                <c:pt idx="7132">
                  <c:v>30.8</c:v>
                </c:pt>
                <c:pt idx="7133">
                  <c:v>30.8</c:v>
                </c:pt>
                <c:pt idx="7134">
                  <c:v>30.9</c:v>
                </c:pt>
                <c:pt idx="7135">
                  <c:v>30.9</c:v>
                </c:pt>
                <c:pt idx="7136">
                  <c:v>31</c:v>
                </c:pt>
                <c:pt idx="7137">
                  <c:v>31</c:v>
                </c:pt>
                <c:pt idx="7138">
                  <c:v>31</c:v>
                </c:pt>
                <c:pt idx="7139">
                  <c:v>31.1</c:v>
                </c:pt>
                <c:pt idx="7140">
                  <c:v>31.1</c:v>
                </c:pt>
                <c:pt idx="7141">
                  <c:v>31.1</c:v>
                </c:pt>
                <c:pt idx="7142">
                  <c:v>31.2</c:v>
                </c:pt>
                <c:pt idx="7143">
                  <c:v>31.2</c:v>
                </c:pt>
                <c:pt idx="7144">
                  <c:v>31.2</c:v>
                </c:pt>
                <c:pt idx="7145">
                  <c:v>31.2</c:v>
                </c:pt>
                <c:pt idx="7146">
                  <c:v>31.2</c:v>
                </c:pt>
                <c:pt idx="7147">
                  <c:v>31.2</c:v>
                </c:pt>
                <c:pt idx="7148">
                  <c:v>31.2</c:v>
                </c:pt>
                <c:pt idx="7149">
                  <c:v>31.3</c:v>
                </c:pt>
                <c:pt idx="7150">
                  <c:v>31.2</c:v>
                </c:pt>
                <c:pt idx="7151">
                  <c:v>31.2</c:v>
                </c:pt>
                <c:pt idx="7152">
                  <c:v>31.3</c:v>
                </c:pt>
                <c:pt idx="7153">
                  <c:v>31.3</c:v>
                </c:pt>
                <c:pt idx="7154">
                  <c:v>31.3</c:v>
                </c:pt>
                <c:pt idx="7155">
                  <c:v>31.3</c:v>
                </c:pt>
                <c:pt idx="7156">
                  <c:v>31.3</c:v>
                </c:pt>
                <c:pt idx="7157">
                  <c:v>31.3</c:v>
                </c:pt>
                <c:pt idx="7158">
                  <c:v>31.3</c:v>
                </c:pt>
                <c:pt idx="7159">
                  <c:v>31.3</c:v>
                </c:pt>
                <c:pt idx="7160">
                  <c:v>31.3</c:v>
                </c:pt>
                <c:pt idx="7161">
                  <c:v>31.3</c:v>
                </c:pt>
                <c:pt idx="7162">
                  <c:v>31.3</c:v>
                </c:pt>
                <c:pt idx="7163">
                  <c:v>31.3</c:v>
                </c:pt>
                <c:pt idx="7164">
                  <c:v>31.3</c:v>
                </c:pt>
                <c:pt idx="7165">
                  <c:v>31.2</c:v>
                </c:pt>
                <c:pt idx="7166">
                  <c:v>31.2</c:v>
                </c:pt>
                <c:pt idx="7167">
                  <c:v>31.2</c:v>
                </c:pt>
                <c:pt idx="7168">
                  <c:v>31.2</c:v>
                </c:pt>
                <c:pt idx="7169">
                  <c:v>31.1</c:v>
                </c:pt>
                <c:pt idx="7170">
                  <c:v>31.1</c:v>
                </c:pt>
                <c:pt idx="7171">
                  <c:v>31.1</c:v>
                </c:pt>
                <c:pt idx="7172">
                  <c:v>31</c:v>
                </c:pt>
                <c:pt idx="7173">
                  <c:v>31</c:v>
                </c:pt>
                <c:pt idx="7174">
                  <c:v>31</c:v>
                </c:pt>
                <c:pt idx="7175">
                  <c:v>30.9</c:v>
                </c:pt>
                <c:pt idx="7176">
                  <c:v>30.8</c:v>
                </c:pt>
                <c:pt idx="7177">
                  <c:v>30.8</c:v>
                </c:pt>
                <c:pt idx="7178">
                  <c:v>30.7</c:v>
                </c:pt>
                <c:pt idx="7179">
                  <c:v>30.7</c:v>
                </c:pt>
                <c:pt idx="7180">
                  <c:v>30.6</c:v>
                </c:pt>
                <c:pt idx="7181">
                  <c:v>30.5</c:v>
                </c:pt>
                <c:pt idx="7182">
                  <c:v>30.5</c:v>
                </c:pt>
                <c:pt idx="7183">
                  <c:v>30.5</c:v>
                </c:pt>
                <c:pt idx="7184">
                  <c:v>30.4</c:v>
                </c:pt>
                <c:pt idx="7185">
                  <c:v>30.4</c:v>
                </c:pt>
                <c:pt idx="7186">
                  <c:v>30.3</c:v>
                </c:pt>
                <c:pt idx="7187">
                  <c:v>30.3</c:v>
                </c:pt>
                <c:pt idx="7188">
                  <c:v>30.2</c:v>
                </c:pt>
                <c:pt idx="7189">
                  <c:v>30.2</c:v>
                </c:pt>
                <c:pt idx="7190">
                  <c:v>30.1</c:v>
                </c:pt>
                <c:pt idx="7191">
                  <c:v>30.1</c:v>
                </c:pt>
                <c:pt idx="7192">
                  <c:v>30</c:v>
                </c:pt>
                <c:pt idx="7193">
                  <c:v>30</c:v>
                </c:pt>
                <c:pt idx="7194">
                  <c:v>29.9</c:v>
                </c:pt>
                <c:pt idx="7195">
                  <c:v>29.9</c:v>
                </c:pt>
                <c:pt idx="7196">
                  <c:v>29.9</c:v>
                </c:pt>
                <c:pt idx="7197">
                  <c:v>29.8</c:v>
                </c:pt>
                <c:pt idx="7198">
                  <c:v>29.8</c:v>
                </c:pt>
                <c:pt idx="7199">
                  <c:v>29.7</c:v>
                </c:pt>
                <c:pt idx="7200">
                  <c:v>29.7</c:v>
                </c:pt>
                <c:pt idx="7201">
                  <c:v>29.6</c:v>
                </c:pt>
                <c:pt idx="7202">
                  <c:v>29.6</c:v>
                </c:pt>
                <c:pt idx="7203">
                  <c:v>29.6</c:v>
                </c:pt>
                <c:pt idx="7204">
                  <c:v>29.5</c:v>
                </c:pt>
                <c:pt idx="7205">
                  <c:v>29.5</c:v>
                </c:pt>
                <c:pt idx="7206">
                  <c:v>29.5</c:v>
                </c:pt>
                <c:pt idx="7207">
                  <c:v>29.5</c:v>
                </c:pt>
                <c:pt idx="7208">
                  <c:v>29.4</c:v>
                </c:pt>
                <c:pt idx="7209">
                  <c:v>29.4</c:v>
                </c:pt>
                <c:pt idx="7210">
                  <c:v>29.4</c:v>
                </c:pt>
                <c:pt idx="7211">
                  <c:v>29.3</c:v>
                </c:pt>
                <c:pt idx="7212">
                  <c:v>29.3</c:v>
                </c:pt>
                <c:pt idx="7213">
                  <c:v>29.3</c:v>
                </c:pt>
                <c:pt idx="7214">
                  <c:v>29.2</c:v>
                </c:pt>
                <c:pt idx="7215">
                  <c:v>29.2</c:v>
                </c:pt>
                <c:pt idx="7216">
                  <c:v>29.2</c:v>
                </c:pt>
                <c:pt idx="7217">
                  <c:v>29.1</c:v>
                </c:pt>
                <c:pt idx="7218">
                  <c:v>29.1</c:v>
                </c:pt>
                <c:pt idx="7219">
                  <c:v>29.1</c:v>
                </c:pt>
                <c:pt idx="7220">
                  <c:v>29</c:v>
                </c:pt>
                <c:pt idx="7221">
                  <c:v>29</c:v>
                </c:pt>
                <c:pt idx="7222">
                  <c:v>29</c:v>
                </c:pt>
                <c:pt idx="7223">
                  <c:v>29</c:v>
                </c:pt>
                <c:pt idx="7224">
                  <c:v>28.9</c:v>
                </c:pt>
                <c:pt idx="7225">
                  <c:v>28.9</c:v>
                </c:pt>
                <c:pt idx="7226">
                  <c:v>28.9</c:v>
                </c:pt>
                <c:pt idx="7227">
                  <c:v>28.9</c:v>
                </c:pt>
                <c:pt idx="7228">
                  <c:v>28.9</c:v>
                </c:pt>
                <c:pt idx="7229">
                  <c:v>28.9</c:v>
                </c:pt>
                <c:pt idx="7230">
                  <c:v>28.8</c:v>
                </c:pt>
                <c:pt idx="7231">
                  <c:v>28.8</c:v>
                </c:pt>
                <c:pt idx="7232">
                  <c:v>28.8</c:v>
                </c:pt>
                <c:pt idx="7233">
                  <c:v>28.8</c:v>
                </c:pt>
                <c:pt idx="7234">
                  <c:v>28.8</c:v>
                </c:pt>
                <c:pt idx="7235">
                  <c:v>28.8</c:v>
                </c:pt>
                <c:pt idx="7236">
                  <c:v>28.8</c:v>
                </c:pt>
                <c:pt idx="7237">
                  <c:v>28.8</c:v>
                </c:pt>
                <c:pt idx="7238">
                  <c:v>28.8</c:v>
                </c:pt>
                <c:pt idx="7239">
                  <c:v>28.8</c:v>
                </c:pt>
                <c:pt idx="7240">
                  <c:v>28.8</c:v>
                </c:pt>
                <c:pt idx="7241">
                  <c:v>28.8</c:v>
                </c:pt>
                <c:pt idx="7242">
                  <c:v>28.8</c:v>
                </c:pt>
                <c:pt idx="7243">
                  <c:v>28.8</c:v>
                </c:pt>
                <c:pt idx="7244">
                  <c:v>28.8</c:v>
                </c:pt>
                <c:pt idx="7245">
                  <c:v>28.8</c:v>
                </c:pt>
                <c:pt idx="7246">
                  <c:v>28.8</c:v>
                </c:pt>
                <c:pt idx="7247">
                  <c:v>28.8</c:v>
                </c:pt>
                <c:pt idx="7248">
                  <c:v>28.9</c:v>
                </c:pt>
                <c:pt idx="7249">
                  <c:v>28.9</c:v>
                </c:pt>
                <c:pt idx="7250">
                  <c:v>28.9</c:v>
                </c:pt>
                <c:pt idx="7251">
                  <c:v>28.9</c:v>
                </c:pt>
                <c:pt idx="7252">
                  <c:v>28.9</c:v>
                </c:pt>
                <c:pt idx="7253">
                  <c:v>29</c:v>
                </c:pt>
                <c:pt idx="7254">
                  <c:v>29</c:v>
                </c:pt>
                <c:pt idx="7255">
                  <c:v>29</c:v>
                </c:pt>
                <c:pt idx="7256">
                  <c:v>29.1</c:v>
                </c:pt>
                <c:pt idx="7257">
                  <c:v>29.1</c:v>
                </c:pt>
                <c:pt idx="7258">
                  <c:v>29.2</c:v>
                </c:pt>
                <c:pt idx="7259">
                  <c:v>29.2</c:v>
                </c:pt>
                <c:pt idx="7260">
                  <c:v>29.3</c:v>
                </c:pt>
                <c:pt idx="7261">
                  <c:v>29.3</c:v>
                </c:pt>
                <c:pt idx="7262">
                  <c:v>29.4</c:v>
                </c:pt>
                <c:pt idx="7263">
                  <c:v>29.4</c:v>
                </c:pt>
                <c:pt idx="7264">
                  <c:v>29.5</c:v>
                </c:pt>
                <c:pt idx="7265">
                  <c:v>29.5</c:v>
                </c:pt>
                <c:pt idx="7266">
                  <c:v>29.6</c:v>
                </c:pt>
                <c:pt idx="7267">
                  <c:v>29.6</c:v>
                </c:pt>
                <c:pt idx="7268">
                  <c:v>29.6</c:v>
                </c:pt>
                <c:pt idx="7269">
                  <c:v>29.7</c:v>
                </c:pt>
                <c:pt idx="7270">
                  <c:v>29.7</c:v>
                </c:pt>
                <c:pt idx="7271">
                  <c:v>29.8</c:v>
                </c:pt>
                <c:pt idx="7272">
                  <c:v>29.8</c:v>
                </c:pt>
                <c:pt idx="7273">
                  <c:v>29.8</c:v>
                </c:pt>
                <c:pt idx="7274">
                  <c:v>29.9</c:v>
                </c:pt>
                <c:pt idx="7275">
                  <c:v>29.9</c:v>
                </c:pt>
                <c:pt idx="7276">
                  <c:v>30</c:v>
                </c:pt>
                <c:pt idx="7277">
                  <c:v>30</c:v>
                </c:pt>
                <c:pt idx="7278">
                  <c:v>30</c:v>
                </c:pt>
                <c:pt idx="7279">
                  <c:v>30.1</c:v>
                </c:pt>
                <c:pt idx="7280">
                  <c:v>30.1</c:v>
                </c:pt>
                <c:pt idx="7281">
                  <c:v>30.2</c:v>
                </c:pt>
                <c:pt idx="7282">
                  <c:v>30.2</c:v>
                </c:pt>
                <c:pt idx="7283">
                  <c:v>30.2</c:v>
                </c:pt>
                <c:pt idx="7284">
                  <c:v>30.2</c:v>
                </c:pt>
                <c:pt idx="7285">
                  <c:v>30.3</c:v>
                </c:pt>
                <c:pt idx="7286">
                  <c:v>30.3</c:v>
                </c:pt>
                <c:pt idx="7287">
                  <c:v>30.3</c:v>
                </c:pt>
                <c:pt idx="7288">
                  <c:v>30.4</c:v>
                </c:pt>
                <c:pt idx="7289">
                  <c:v>30.4</c:v>
                </c:pt>
                <c:pt idx="7290">
                  <c:v>30.4</c:v>
                </c:pt>
                <c:pt idx="7291">
                  <c:v>30.4</c:v>
                </c:pt>
                <c:pt idx="7292">
                  <c:v>30.5</c:v>
                </c:pt>
                <c:pt idx="7293">
                  <c:v>30.5</c:v>
                </c:pt>
                <c:pt idx="7294">
                  <c:v>30.5</c:v>
                </c:pt>
                <c:pt idx="7295">
                  <c:v>30.5</c:v>
                </c:pt>
                <c:pt idx="7296">
                  <c:v>30.5</c:v>
                </c:pt>
                <c:pt idx="7297">
                  <c:v>30.6</c:v>
                </c:pt>
                <c:pt idx="7298">
                  <c:v>30.6</c:v>
                </c:pt>
                <c:pt idx="7299">
                  <c:v>30.6</c:v>
                </c:pt>
                <c:pt idx="7300">
                  <c:v>30.6</c:v>
                </c:pt>
                <c:pt idx="7301">
                  <c:v>30.7</c:v>
                </c:pt>
                <c:pt idx="7302">
                  <c:v>30.7</c:v>
                </c:pt>
                <c:pt idx="7303">
                  <c:v>30.7</c:v>
                </c:pt>
                <c:pt idx="7304">
                  <c:v>30.7</c:v>
                </c:pt>
                <c:pt idx="7305">
                  <c:v>30.7</c:v>
                </c:pt>
                <c:pt idx="7306">
                  <c:v>30.7</c:v>
                </c:pt>
                <c:pt idx="7307">
                  <c:v>30.8</c:v>
                </c:pt>
                <c:pt idx="7308">
                  <c:v>30.8</c:v>
                </c:pt>
                <c:pt idx="7309">
                  <c:v>30.8</c:v>
                </c:pt>
                <c:pt idx="7310">
                  <c:v>30.9</c:v>
                </c:pt>
                <c:pt idx="7311">
                  <c:v>30.9</c:v>
                </c:pt>
                <c:pt idx="7312">
                  <c:v>30.9</c:v>
                </c:pt>
                <c:pt idx="7313">
                  <c:v>30.9</c:v>
                </c:pt>
                <c:pt idx="7314">
                  <c:v>31</c:v>
                </c:pt>
                <c:pt idx="7315">
                  <c:v>31</c:v>
                </c:pt>
                <c:pt idx="7316">
                  <c:v>31.1</c:v>
                </c:pt>
                <c:pt idx="7317">
                  <c:v>31.1</c:v>
                </c:pt>
                <c:pt idx="7318">
                  <c:v>31.1</c:v>
                </c:pt>
                <c:pt idx="7319">
                  <c:v>31.1</c:v>
                </c:pt>
                <c:pt idx="7320">
                  <c:v>31.2</c:v>
                </c:pt>
                <c:pt idx="7321">
                  <c:v>31.2</c:v>
                </c:pt>
                <c:pt idx="7322">
                  <c:v>31.2</c:v>
                </c:pt>
                <c:pt idx="7323">
                  <c:v>31.2</c:v>
                </c:pt>
                <c:pt idx="7324">
                  <c:v>31.2</c:v>
                </c:pt>
                <c:pt idx="7325">
                  <c:v>31.2</c:v>
                </c:pt>
                <c:pt idx="7326">
                  <c:v>31.2</c:v>
                </c:pt>
                <c:pt idx="7327">
                  <c:v>31.3</c:v>
                </c:pt>
                <c:pt idx="7328">
                  <c:v>31.2</c:v>
                </c:pt>
                <c:pt idx="7329">
                  <c:v>31.2</c:v>
                </c:pt>
                <c:pt idx="7330">
                  <c:v>31.2</c:v>
                </c:pt>
                <c:pt idx="7331">
                  <c:v>31.3</c:v>
                </c:pt>
                <c:pt idx="7332">
                  <c:v>31.3</c:v>
                </c:pt>
                <c:pt idx="7333">
                  <c:v>31.3</c:v>
                </c:pt>
                <c:pt idx="7334">
                  <c:v>31.3</c:v>
                </c:pt>
                <c:pt idx="7335">
                  <c:v>31.3</c:v>
                </c:pt>
                <c:pt idx="7336">
                  <c:v>31.2</c:v>
                </c:pt>
                <c:pt idx="7337">
                  <c:v>31.2</c:v>
                </c:pt>
                <c:pt idx="7338">
                  <c:v>31.2</c:v>
                </c:pt>
                <c:pt idx="7339">
                  <c:v>31.2</c:v>
                </c:pt>
                <c:pt idx="7340">
                  <c:v>31.2</c:v>
                </c:pt>
                <c:pt idx="7341">
                  <c:v>31.2</c:v>
                </c:pt>
                <c:pt idx="7342">
                  <c:v>31.2</c:v>
                </c:pt>
                <c:pt idx="7343">
                  <c:v>31.1</c:v>
                </c:pt>
                <c:pt idx="7344">
                  <c:v>31.1</c:v>
                </c:pt>
                <c:pt idx="7345">
                  <c:v>31.1</c:v>
                </c:pt>
                <c:pt idx="7346">
                  <c:v>31</c:v>
                </c:pt>
                <c:pt idx="7347">
                  <c:v>31</c:v>
                </c:pt>
                <c:pt idx="7348">
                  <c:v>31</c:v>
                </c:pt>
                <c:pt idx="7349">
                  <c:v>30.9</c:v>
                </c:pt>
                <c:pt idx="7350">
                  <c:v>30.8</c:v>
                </c:pt>
                <c:pt idx="7351">
                  <c:v>30.8</c:v>
                </c:pt>
                <c:pt idx="7352">
                  <c:v>30.7</c:v>
                </c:pt>
                <c:pt idx="7353">
                  <c:v>30.7</c:v>
                </c:pt>
                <c:pt idx="7354">
                  <c:v>30.6</c:v>
                </c:pt>
                <c:pt idx="7355">
                  <c:v>30.5</c:v>
                </c:pt>
                <c:pt idx="7356">
                  <c:v>30.5</c:v>
                </c:pt>
                <c:pt idx="7357">
                  <c:v>30.4</c:v>
                </c:pt>
                <c:pt idx="7358">
                  <c:v>30.4</c:v>
                </c:pt>
                <c:pt idx="7359">
                  <c:v>30.4</c:v>
                </c:pt>
                <c:pt idx="7360">
                  <c:v>30.3</c:v>
                </c:pt>
                <c:pt idx="7361">
                  <c:v>30.3</c:v>
                </c:pt>
                <c:pt idx="7362">
                  <c:v>30.2</c:v>
                </c:pt>
                <c:pt idx="7363">
                  <c:v>30.2</c:v>
                </c:pt>
                <c:pt idx="7364">
                  <c:v>30.1</c:v>
                </c:pt>
                <c:pt idx="7365">
                  <c:v>30</c:v>
                </c:pt>
                <c:pt idx="7366">
                  <c:v>30</c:v>
                </c:pt>
                <c:pt idx="7367">
                  <c:v>30</c:v>
                </c:pt>
                <c:pt idx="7368">
                  <c:v>29.9</c:v>
                </c:pt>
                <c:pt idx="7369">
                  <c:v>29.9</c:v>
                </c:pt>
                <c:pt idx="7370">
                  <c:v>29.8</c:v>
                </c:pt>
                <c:pt idx="7371">
                  <c:v>29.8</c:v>
                </c:pt>
                <c:pt idx="7372">
                  <c:v>29.8</c:v>
                </c:pt>
                <c:pt idx="7373">
                  <c:v>29.7</c:v>
                </c:pt>
                <c:pt idx="7374">
                  <c:v>29.7</c:v>
                </c:pt>
                <c:pt idx="7375">
                  <c:v>29.7</c:v>
                </c:pt>
                <c:pt idx="7376">
                  <c:v>29.6</c:v>
                </c:pt>
                <c:pt idx="7377">
                  <c:v>29.6</c:v>
                </c:pt>
                <c:pt idx="7378">
                  <c:v>29.5</c:v>
                </c:pt>
                <c:pt idx="7379">
                  <c:v>29.5</c:v>
                </c:pt>
                <c:pt idx="7380">
                  <c:v>29.5</c:v>
                </c:pt>
                <c:pt idx="7381">
                  <c:v>29.4</c:v>
                </c:pt>
                <c:pt idx="7382">
                  <c:v>29.4</c:v>
                </c:pt>
                <c:pt idx="7383">
                  <c:v>29.4</c:v>
                </c:pt>
                <c:pt idx="7384">
                  <c:v>29.3</c:v>
                </c:pt>
                <c:pt idx="7385">
                  <c:v>29.3</c:v>
                </c:pt>
                <c:pt idx="7386">
                  <c:v>29.3</c:v>
                </c:pt>
                <c:pt idx="7387">
                  <c:v>29.2</c:v>
                </c:pt>
                <c:pt idx="7388">
                  <c:v>29.2</c:v>
                </c:pt>
                <c:pt idx="7389">
                  <c:v>29.2</c:v>
                </c:pt>
                <c:pt idx="7390">
                  <c:v>29.1</c:v>
                </c:pt>
                <c:pt idx="7391">
                  <c:v>29.1</c:v>
                </c:pt>
                <c:pt idx="7392">
                  <c:v>29.1</c:v>
                </c:pt>
                <c:pt idx="7393">
                  <c:v>29</c:v>
                </c:pt>
                <c:pt idx="7394">
                  <c:v>29</c:v>
                </c:pt>
                <c:pt idx="7395">
                  <c:v>29</c:v>
                </c:pt>
                <c:pt idx="7396">
                  <c:v>28.9</c:v>
                </c:pt>
                <c:pt idx="7397">
                  <c:v>28.9</c:v>
                </c:pt>
                <c:pt idx="7398">
                  <c:v>28.9</c:v>
                </c:pt>
                <c:pt idx="7399">
                  <c:v>28.8</c:v>
                </c:pt>
                <c:pt idx="7400">
                  <c:v>28.8</c:v>
                </c:pt>
                <c:pt idx="7401">
                  <c:v>28.8</c:v>
                </c:pt>
                <c:pt idx="7402">
                  <c:v>28.8</c:v>
                </c:pt>
                <c:pt idx="7403">
                  <c:v>28.7</c:v>
                </c:pt>
                <c:pt idx="7404">
                  <c:v>28.7</c:v>
                </c:pt>
                <c:pt idx="7405">
                  <c:v>28.7</c:v>
                </c:pt>
                <c:pt idx="7406">
                  <c:v>28.7</c:v>
                </c:pt>
                <c:pt idx="7407">
                  <c:v>28.7</c:v>
                </c:pt>
                <c:pt idx="7408">
                  <c:v>28.7</c:v>
                </c:pt>
                <c:pt idx="7409">
                  <c:v>28.7</c:v>
                </c:pt>
                <c:pt idx="7410">
                  <c:v>28.7</c:v>
                </c:pt>
                <c:pt idx="7411">
                  <c:v>28.7</c:v>
                </c:pt>
                <c:pt idx="7412">
                  <c:v>28.7</c:v>
                </c:pt>
                <c:pt idx="7413">
                  <c:v>28.7</c:v>
                </c:pt>
                <c:pt idx="7414">
                  <c:v>28.7</c:v>
                </c:pt>
                <c:pt idx="7415">
                  <c:v>28.7</c:v>
                </c:pt>
                <c:pt idx="7416">
                  <c:v>28.7</c:v>
                </c:pt>
                <c:pt idx="7417">
                  <c:v>28.7</c:v>
                </c:pt>
                <c:pt idx="7418">
                  <c:v>28.7</c:v>
                </c:pt>
                <c:pt idx="7419">
                  <c:v>28.7</c:v>
                </c:pt>
                <c:pt idx="7420">
                  <c:v>28.7</c:v>
                </c:pt>
                <c:pt idx="7421">
                  <c:v>28.7</c:v>
                </c:pt>
                <c:pt idx="7422">
                  <c:v>28.8</c:v>
                </c:pt>
                <c:pt idx="7423">
                  <c:v>28.8</c:v>
                </c:pt>
                <c:pt idx="7424">
                  <c:v>28.8</c:v>
                </c:pt>
                <c:pt idx="7425">
                  <c:v>28.8</c:v>
                </c:pt>
                <c:pt idx="7426">
                  <c:v>28.9</c:v>
                </c:pt>
                <c:pt idx="7427">
                  <c:v>28.9</c:v>
                </c:pt>
                <c:pt idx="7428">
                  <c:v>28.9</c:v>
                </c:pt>
                <c:pt idx="7429">
                  <c:v>29</c:v>
                </c:pt>
                <c:pt idx="7430">
                  <c:v>29</c:v>
                </c:pt>
                <c:pt idx="7431">
                  <c:v>29.1</c:v>
                </c:pt>
                <c:pt idx="7432">
                  <c:v>29.1</c:v>
                </c:pt>
                <c:pt idx="7433">
                  <c:v>29.2</c:v>
                </c:pt>
                <c:pt idx="7434">
                  <c:v>29.2</c:v>
                </c:pt>
                <c:pt idx="7435">
                  <c:v>29.3</c:v>
                </c:pt>
                <c:pt idx="7436">
                  <c:v>29.4</c:v>
                </c:pt>
                <c:pt idx="7437">
                  <c:v>29.4</c:v>
                </c:pt>
                <c:pt idx="7438">
                  <c:v>29.5</c:v>
                </c:pt>
                <c:pt idx="7439">
                  <c:v>29.5</c:v>
                </c:pt>
                <c:pt idx="7440">
                  <c:v>29.6</c:v>
                </c:pt>
                <c:pt idx="7441">
                  <c:v>29.7</c:v>
                </c:pt>
                <c:pt idx="7442">
                  <c:v>29.7</c:v>
                </c:pt>
                <c:pt idx="7443">
                  <c:v>29.8</c:v>
                </c:pt>
                <c:pt idx="7444">
                  <c:v>29.8</c:v>
                </c:pt>
                <c:pt idx="7445">
                  <c:v>29.8</c:v>
                </c:pt>
                <c:pt idx="7446">
                  <c:v>29.9</c:v>
                </c:pt>
                <c:pt idx="7447">
                  <c:v>29.9</c:v>
                </c:pt>
                <c:pt idx="7448">
                  <c:v>30</c:v>
                </c:pt>
                <c:pt idx="7449">
                  <c:v>30</c:v>
                </c:pt>
                <c:pt idx="7450">
                  <c:v>30</c:v>
                </c:pt>
                <c:pt idx="7451">
                  <c:v>30.1</c:v>
                </c:pt>
                <c:pt idx="7452">
                  <c:v>30.2</c:v>
                </c:pt>
                <c:pt idx="7453">
                  <c:v>30.2</c:v>
                </c:pt>
                <c:pt idx="7454">
                  <c:v>30.2</c:v>
                </c:pt>
                <c:pt idx="7455">
                  <c:v>30.3</c:v>
                </c:pt>
                <c:pt idx="7456">
                  <c:v>30.3</c:v>
                </c:pt>
                <c:pt idx="7457">
                  <c:v>30.4</c:v>
                </c:pt>
                <c:pt idx="7458">
                  <c:v>30.4</c:v>
                </c:pt>
                <c:pt idx="7459">
                  <c:v>30.5</c:v>
                </c:pt>
                <c:pt idx="7460">
                  <c:v>30.5</c:v>
                </c:pt>
                <c:pt idx="7461">
                  <c:v>30.5</c:v>
                </c:pt>
                <c:pt idx="7462">
                  <c:v>30.6</c:v>
                </c:pt>
                <c:pt idx="7463">
                  <c:v>30.6</c:v>
                </c:pt>
                <c:pt idx="7464">
                  <c:v>30.7</c:v>
                </c:pt>
                <c:pt idx="7465">
                  <c:v>30.7</c:v>
                </c:pt>
                <c:pt idx="7466">
                  <c:v>30.8</c:v>
                </c:pt>
                <c:pt idx="7467">
                  <c:v>30.8</c:v>
                </c:pt>
                <c:pt idx="7468">
                  <c:v>30.8</c:v>
                </c:pt>
                <c:pt idx="7469">
                  <c:v>30.9</c:v>
                </c:pt>
                <c:pt idx="7470">
                  <c:v>30.9</c:v>
                </c:pt>
                <c:pt idx="7471">
                  <c:v>30.9</c:v>
                </c:pt>
                <c:pt idx="7472">
                  <c:v>31</c:v>
                </c:pt>
                <c:pt idx="7473">
                  <c:v>31</c:v>
                </c:pt>
                <c:pt idx="7474">
                  <c:v>31.1</c:v>
                </c:pt>
                <c:pt idx="7475">
                  <c:v>31.1</c:v>
                </c:pt>
                <c:pt idx="7476">
                  <c:v>31.1</c:v>
                </c:pt>
                <c:pt idx="7477">
                  <c:v>31.2</c:v>
                </c:pt>
                <c:pt idx="7478">
                  <c:v>31.2</c:v>
                </c:pt>
                <c:pt idx="7479">
                  <c:v>31.2</c:v>
                </c:pt>
                <c:pt idx="7480">
                  <c:v>31.3</c:v>
                </c:pt>
                <c:pt idx="7481">
                  <c:v>31.3</c:v>
                </c:pt>
                <c:pt idx="7482">
                  <c:v>31.3</c:v>
                </c:pt>
                <c:pt idx="7483">
                  <c:v>31.3</c:v>
                </c:pt>
                <c:pt idx="7484">
                  <c:v>31.3</c:v>
                </c:pt>
                <c:pt idx="7485">
                  <c:v>31.4</c:v>
                </c:pt>
                <c:pt idx="7486">
                  <c:v>31.4</c:v>
                </c:pt>
                <c:pt idx="7487">
                  <c:v>31.4</c:v>
                </c:pt>
                <c:pt idx="7488">
                  <c:v>31.4</c:v>
                </c:pt>
                <c:pt idx="7489">
                  <c:v>31.4</c:v>
                </c:pt>
                <c:pt idx="7490">
                  <c:v>31.4</c:v>
                </c:pt>
                <c:pt idx="7491">
                  <c:v>31.4</c:v>
                </c:pt>
                <c:pt idx="7492">
                  <c:v>31.4</c:v>
                </c:pt>
                <c:pt idx="7493">
                  <c:v>31.4</c:v>
                </c:pt>
                <c:pt idx="7494">
                  <c:v>31.4</c:v>
                </c:pt>
                <c:pt idx="7495">
                  <c:v>31.4</c:v>
                </c:pt>
                <c:pt idx="7496">
                  <c:v>31.4</c:v>
                </c:pt>
                <c:pt idx="7497">
                  <c:v>31.4</c:v>
                </c:pt>
                <c:pt idx="7498">
                  <c:v>31.4</c:v>
                </c:pt>
                <c:pt idx="7499">
                  <c:v>31.4</c:v>
                </c:pt>
                <c:pt idx="7500">
                  <c:v>31.4</c:v>
                </c:pt>
                <c:pt idx="7501">
                  <c:v>31.4</c:v>
                </c:pt>
                <c:pt idx="7502">
                  <c:v>31.3</c:v>
                </c:pt>
                <c:pt idx="7503">
                  <c:v>31.3</c:v>
                </c:pt>
                <c:pt idx="7504">
                  <c:v>31.3</c:v>
                </c:pt>
                <c:pt idx="7505">
                  <c:v>31.3</c:v>
                </c:pt>
                <c:pt idx="7506">
                  <c:v>31.2</c:v>
                </c:pt>
                <c:pt idx="7507">
                  <c:v>31.2</c:v>
                </c:pt>
                <c:pt idx="7508">
                  <c:v>31.2</c:v>
                </c:pt>
                <c:pt idx="7509">
                  <c:v>31.1</c:v>
                </c:pt>
                <c:pt idx="7510">
                  <c:v>31.1</c:v>
                </c:pt>
                <c:pt idx="7511">
                  <c:v>31</c:v>
                </c:pt>
                <c:pt idx="7512">
                  <c:v>30.9</c:v>
                </c:pt>
                <c:pt idx="7513">
                  <c:v>30.9</c:v>
                </c:pt>
                <c:pt idx="7514">
                  <c:v>30.8</c:v>
                </c:pt>
                <c:pt idx="7515">
                  <c:v>30.7</c:v>
                </c:pt>
                <c:pt idx="7516">
                  <c:v>30.7</c:v>
                </c:pt>
                <c:pt idx="7517">
                  <c:v>30.6</c:v>
                </c:pt>
                <c:pt idx="7518">
                  <c:v>30.6</c:v>
                </c:pt>
                <c:pt idx="7519">
                  <c:v>30.5</c:v>
                </c:pt>
                <c:pt idx="7520">
                  <c:v>30.4</c:v>
                </c:pt>
                <c:pt idx="7521">
                  <c:v>30.4</c:v>
                </c:pt>
                <c:pt idx="7522">
                  <c:v>30.3</c:v>
                </c:pt>
                <c:pt idx="7523">
                  <c:v>30.3</c:v>
                </c:pt>
                <c:pt idx="7524">
                  <c:v>30.2</c:v>
                </c:pt>
                <c:pt idx="7525">
                  <c:v>30.2</c:v>
                </c:pt>
                <c:pt idx="7526">
                  <c:v>30.1</c:v>
                </c:pt>
                <c:pt idx="7527">
                  <c:v>30.1</c:v>
                </c:pt>
                <c:pt idx="7528">
                  <c:v>30</c:v>
                </c:pt>
                <c:pt idx="7529">
                  <c:v>30</c:v>
                </c:pt>
                <c:pt idx="7530">
                  <c:v>29.9</c:v>
                </c:pt>
                <c:pt idx="7531">
                  <c:v>29.9</c:v>
                </c:pt>
                <c:pt idx="7532">
                  <c:v>29.8</c:v>
                </c:pt>
                <c:pt idx="7533">
                  <c:v>29.7</c:v>
                </c:pt>
                <c:pt idx="7534">
                  <c:v>29.7</c:v>
                </c:pt>
                <c:pt idx="7535">
                  <c:v>29.7</c:v>
                </c:pt>
                <c:pt idx="7536">
                  <c:v>29.6</c:v>
                </c:pt>
                <c:pt idx="7537">
                  <c:v>29.5</c:v>
                </c:pt>
                <c:pt idx="7538">
                  <c:v>29.5</c:v>
                </c:pt>
                <c:pt idx="7539">
                  <c:v>29.5</c:v>
                </c:pt>
                <c:pt idx="7540">
                  <c:v>29.4</c:v>
                </c:pt>
                <c:pt idx="7541">
                  <c:v>29.4</c:v>
                </c:pt>
                <c:pt idx="7542">
                  <c:v>29.3</c:v>
                </c:pt>
                <c:pt idx="7543">
                  <c:v>29.3</c:v>
                </c:pt>
                <c:pt idx="7544">
                  <c:v>29.2</c:v>
                </c:pt>
                <c:pt idx="7545">
                  <c:v>29.2</c:v>
                </c:pt>
                <c:pt idx="7546">
                  <c:v>29.2</c:v>
                </c:pt>
                <c:pt idx="7547">
                  <c:v>29.1</c:v>
                </c:pt>
                <c:pt idx="7548">
                  <c:v>29.1</c:v>
                </c:pt>
                <c:pt idx="7549">
                  <c:v>29</c:v>
                </c:pt>
                <c:pt idx="7550">
                  <c:v>29</c:v>
                </c:pt>
                <c:pt idx="7551">
                  <c:v>28.9</c:v>
                </c:pt>
                <c:pt idx="7552">
                  <c:v>28.9</c:v>
                </c:pt>
                <c:pt idx="7553">
                  <c:v>28.9</c:v>
                </c:pt>
                <c:pt idx="7554">
                  <c:v>28.8</c:v>
                </c:pt>
                <c:pt idx="7555">
                  <c:v>28.8</c:v>
                </c:pt>
                <c:pt idx="7556">
                  <c:v>28.8</c:v>
                </c:pt>
                <c:pt idx="7557">
                  <c:v>28.8</c:v>
                </c:pt>
                <c:pt idx="7558">
                  <c:v>28.7</c:v>
                </c:pt>
                <c:pt idx="7559">
                  <c:v>28.7</c:v>
                </c:pt>
                <c:pt idx="7560">
                  <c:v>28.7</c:v>
                </c:pt>
                <c:pt idx="7561">
                  <c:v>28.7</c:v>
                </c:pt>
                <c:pt idx="7562">
                  <c:v>28.7</c:v>
                </c:pt>
                <c:pt idx="7563">
                  <c:v>28.7</c:v>
                </c:pt>
                <c:pt idx="7564">
                  <c:v>28.7</c:v>
                </c:pt>
                <c:pt idx="7565">
                  <c:v>28.7</c:v>
                </c:pt>
                <c:pt idx="7566">
                  <c:v>28.7</c:v>
                </c:pt>
                <c:pt idx="7567">
                  <c:v>28.7</c:v>
                </c:pt>
                <c:pt idx="7568">
                  <c:v>28.7</c:v>
                </c:pt>
                <c:pt idx="7569">
                  <c:v>28.7</c:v>
                </c:pt>
                <c:pt idx="7570">
                  <c:v>28.7</c:v>
                </c:pt>
                <c:pt idx="7571">
                  <c:v>28.7</c:v>
                </c:pt>
                <c:pt idx="7572">
                  <c:v>28.7</c:v>
                </c:pt>
                <c:pt idx="7573">
                  <c:v>28.7</c:v>
                </c:pt>
                <c:pt idx="7574">
                  <c:v>28.7</c:v>
                </c:pt>
                <c:pt idx="7575">
                  <c:v>28.7</c:v>
                </c:pt>
                <c:pt idx="7576">
                  <c:v>28.7</c:v>
                </c:pt>
                <c:pt idx="7577">
                  <c:v>28.7</c:v>
                </c:pt>
                <c:pt idx="7578">
                  <c:v>28.7</c:v>
                </c:pt>
                <c:pt idx="7579">
                  <c:v>28.8</c:v>
                </c:pt>
                <c:pt idx="7580">
                  <c:v>28.7</c:v>
                </c:pt>
                <c:pt idx="7581">
                  <c:v>28.8</c:v>
                </c:pt>
                <c:pt idx="7582">
                  <c:v>28.8</c:v>
                </c:pt>
                <c:pt idx="7583">
                  <c:v>28.8</c:v>
                </c:pt>
                <c:pt idx="7584">
                  <c:v>28.9</c:v>
                </c:pt>
                <c:pt idx="7585">
                  <c:v>28.9</c:v>
                </c:pt>
                <c:pt idx="7586">
                  <c:v>28.9</c:v>
                </c:pt>
                <c:pt idx="7587">
                  <c:v>29</c:v>
                </c:pt>
                <c:pt idx="7588">
                  <c:v>29</c:v>
                </c:pt>
                <c:pt idx="7589">
                  <c:v>29.1</c:v>
                </c:pt>
                <c:pt idx="7590">
                  <c:v>29.2</c:v>
                </c:pt>
                <c:pt idx="7591">
                  <c:v>29.2</c:v>
                </c:pt>
                <c:pt idx="7592">
                  <c:v>29.3</c:v>
                </c:pt>
                <c:pt idx="7593">
                  <c:v>29.3</c:v>
                </c:pt>
                <c:pt idx="7594">
                  <c:v>29.4</c:v>
                </c:pt>
                <c:pt idx="7595">
                  <c:v>29.4</c:v>
                </c:pt>
                <c:pt idx="7596">
                  <c:v>29.5</c:v>
                </c:pt>
                <c:pt idx="7597">
                  <c:v>29.5</c:v>
                </c:pt>
                <c:pt idx="7598">
                  <c:v>29.6</c:v>
                </c:pt>
                <c:pt idx="7599">
                  <c:v>29.7</c:v>
                </c:pt>
                <c:pt idx="7600">
                  <c:v>29.7</c:v>
                </c:pt>
                <c:pt idx="7601">
                  <c:v>29.7</c:v>
                </c:pt>
                <c:pt idx="7602">
                  <c:v>29.8</c:v>
                </c:pt>
                <c:pt idx="7603">
                  <c:v>29.8</c:v>
                </c:pt>
                <c:pt idx="7604">
                  <c:v>29.9</c:v>
                </c:pt>
                <c:pt idx="7605">
                  <c:v>29.9</c:v>
                </c:pt>
                <c:pt idx="7606">
                  <c:v>29.9</c:v>
                </c:pt>
                <c:pt idx="7607">
                  <c:v>30</c:v>
                </c:pt>
                <c:pt idx="7608">
                  <c:v>30</c:v>
                </c:pt>
                <c:pt idx="7609">
                  <c:v>30.1</c:v>
                </c:pt>
                <c:pt idx="7610">
                  <c:v>30.1</c:v>
                </c:pt>
                <c:pt idx="7611">
                  <c:v>30.2</c:v>
                </c:pt>
                <c:pt idx="7612">
                  <c:v>30.3</c:v>
                </c:pt>
                <c:pt idx="7613">
                  <c:v>30.3</c:v>
                </c:pt>
                <c:pt idx="7614">
                  <c:v>30.3</c:v>
                </c:pt>
                <c:pt idx="7615">
                  <c:v>30.4</c:v>
                </c:pt>
                <c:pt idx="7616">
                  <c:v>30.4</c:v>
                </c:pt>
                <c:pt idx="7617">
                  <c:v>30.4</c:v>
                </c:pt>
                <c:pt idx="7618">
                  <c:v>30.5</c:v>
                </c:pt>
                <c:pt idx="7619">
                  <c:v>30.5</c:v>
                </c:pt>
                <c:pt idx="7620">
                  <c:v>30.5</c:v>
                </c:pt>
                <c:pt idx="7621">
                  <c:v>30.5</c:v>
                </c:pt>
                <c:pt idx="7622">
                  <c:v>30.6</c:v>
                </c:pt>
                <c:pt idx="7623">
                  <c:v>30.6</c:v>
                </c:pt>
                <c:pt idx="7624">
                  <c:v>30.6</c:v>
                </c:pt>
                <c:pt idx="7625">
                  <c:v>30.7</c:v>
                </c:pt>
                <c:pt idx="7626">
                  <c:v>30.7</c:v>
                </c:pt>
                <c:pt idx="7627">
                  <c:v>30.7</c:v>
                </c:pt>
                <c:pt idx="7628">
                  <c:v>30.7</c:v>
                </c:pt>
                <c:pt idx="7629">
                  <c:v>30.8</c:v>
                </c:pt>
                <c:pt idx="7630">
                  <c:v>30.8</c:v>
                </c:pt>
                <c:pt idx="7631">
                  <c:v>30.8</c:v>
                </c:pt>
                <c:pt idx="7632">
                  <c:v>30.9</c:v>
                </c:pt>
                <c:pt idx="7633">
                  <c:v>30.9</c:v>
                </c:pt>
                <c:pt idx="7634">
                  <c:v>30.9</c:v>
                </c:pt>
                <c:pt idx="7635">
                  <c:v>31</c:v>
                </c:pt>
                <c:pt idx="7636">
                  <c:v>31</c:v>
                </c:pt>
                <c:pt idx="7637">
                  <c:v>31</c:v>
                </c:pt>
                <c:pt idx="7638">
                  <c:v>31.1</c:v>
                </c:pt>
                <c:pt idx="7639">
                  <c:v>31.1</c:v>
                </c:pt>
                <c:pt idx="7640">
                  <c:v>31.1</c:v>
                </c:pt>
                <c:pt idx="7641">
                  <c:v>31.1</c:v>
                </c:pt>
                <c:pt idx="7642">
                  <c:v>31.2</c:v>
                </c:pt>
                <c:pt idx="7643">
                  <c:v>31.2</c:v>
                </c:pt>
                <c:pt idx="7644">
                  <c:v>31.2</c:v>
                </c:pt>
                <c:pt idx="7645">
                  <c:v>31.2</c:v>
                </c:pt>
                <c:pt idx="7646">
                  <c:v>31.2</c:v>
                </c:pt>
                <c:pt idx="7647">
                  <c:v>31.2</c:v>
                </c:pt>
                <c:pt idx="7648">
                  <c:v>31.2</c:v>
                </c:pt>
                <c:pt idx="7649">
                  <c:v>31.2</c:v>
                </c:pt>
                <c:pt idx="7650">
                  <c:v>31.2</c:v>
                </c:pt>
                <c:pt idx="7651">
                  <c:v>31.2</c:v>
                </c:pt>
                <c:pt idx="7652">
                  <c:v>31.2</c:v>
                </c:pt>
                <c:pt idx="7653">
                  <c:v>31.2</c:v>
                </c:pt>
                <c:pt idx="7654">
                  <c:v>31.2</c:v>
                </c:pt>
                <c:pt idx="7655">
                  <c:v>31.2</c:v>
                </c:pt>
                <c:pt idx="7656">
                  <c:v>31.2</c:v>
                </c:pt>
                <c:pt idx="7657">
                  <c:v>31.2</c:v>
                </c:pt>
                <c:pt idx="7658">
                  <c:v>31.2</c:v>
                </c:pt>
                <c:pt idx="7659">
                  <c:v>31.2</c:v>
                </c:pt>
                <c:pt idx="7660">
                  <c:v>31.2</c:v>
                </c:pt>
                <c:pt idx="7661">
                  <c:v>31.2</c:v>
                </c:pt>
                <c:pt idx="7662">
                  <c:v>31.1</c:v>
                </c:pt>
                <c:pt idx="7663">
                  <c:v>31.1</c:v>
                </c:pt>
                <c:pt idx="7664">
                  <c:v>31.1</c:v>
                </c:pt>
                <c:pt idx="7665">
                  <c:v>31.1</c:v>
                </c:pt>
                <c:pt idx="7666">
                  <c:v>31.1</c:v>
                </c:pt>
                <c:pt idx="7667">
                  <c:v>31.1</c:v>
                </c:pt>
                <c:pt idx="7668">
                  <c:v>31</c:v>
                </c:pt>
                <c:pt idx="7669">
                  <c:v>31</c:v>
                </c:pt>
                <c:pt idx="7670">
                  <c:v>30.9</c:v>
                </c:pt>
                <c:pt idx="7671">
                  <c:v>30.9</c:v>
                </c:pt>
                <c:pt idx="7672">
                  <c:v>30.8</c:v>
                </c:pt>
                <c:pt idx="7673">
                  <c:v>30.8</c:v>
                </c:pt>
                <c:pt idx="7674">
                  <c:v>30.7</c:v>
                </c:pt>
                <c:pt idx="7675">
                  <c:v>30.7</c:v>
                </c:pt>
                <c:pt idx="7676">
                  <c:v>30.6</c:v>
                </c:pt>
                <c:pt idx="7677">
                  <c:v>30.6</c:v>
                </c:pt>
                <c:pt idx="7678">
                  <c:v>30.6</c:v>
                </c:pt>
                <c:pt idx="7679">
                  <c:v>30.5</c:v>
                </c:pt>
                <c:pt idx="7680">
                  <c:v>30.5</c:v>
                </c:pt>
                <c:pt idx="7681">
                  <c:v>30.5</c:v>
                </c:pt>
                <c:pt idx="7682">
                  <c:v>30.4</c:v>
                </c:pt>
                <c:pt idx="7683">
                  <c:v>30.4</c:v>
                </c:pt>
                <c:pt idx="7684">
                  <c:v>30.4</c:v>
                </c:pt>
                <c:pt idx="7685">
                  <c:v>30.3</c:v>
                </c:pt>
                <c:pt idx="7686">
                  <c:v>30.3</c:v>
                </c:pt>
                <c:pt idx="7687">
                  <c:v>30.2</c:v>
                </c:pt>
                <c:pt idx="7688">
                  <c:v>30.2</c:v>
                </c:pt>
                <c:pt idx="7689">
                  <c:v>30.2</c:v>
                </c:pt>
                <c:pt idx="7690">
                  <c:v>30.1</c:v>
                </c:pt>
                <c:pt idx="7691">
                  <c:v>30.1</c:v>
                </c:pt>
                <c:pt idx="7692">
                  <c:v>30</c:v>
                </c:pt>
                <c:pt idx="7693">
                  <c:v>30</c:v>
                </c:pt>
                <c:pt idx="7694">
                  <c:v>30</c:v>
                </c:pt>
                <c:pt idx="7695">
                  <c:v>30</c:v>
                </c:pt>
                <c:pt idx="7696">
                  <c:v>29.9</c:v>
                </c:pt>
                <c:pt idx="7697">
                  <c:v>29.9</c:v>
                </c:pt>
                <c:pt idx="7698">
                  <c:v>29.9</c:v>
                </c:pt>
                <c:pt idx="7699">
                  <c:v>29.9</c:v>
                </c:pt>
                <c:pt idx="7700">
                  <c:v>29.8</c:v>
                </c:pt>
                <c:pt idx="7701">
                  <c:v>29.8</c:v>
                </c:pt>
                <c:pt idx="7702">
                  <c:v>29.8</c:v>
                </c:pt>
                <c:pt idx="7703">
                  <c:v>29.8</c:v>
                </c:pt>
                <c:pt idx="7704">
                  <c:v>29.7</c:v>
                </c:pt>
                <c:pt idx="7705">
                  <c:v>29.7</c:v>
                </c:pt>
                <c:pt idx="7706">
                  <c:v>29.7</c:v>
                </c:pt>
                <c:pt idx="7707">
                  <c:v>29.7</c:v>
                </c:pt>
                <c:pt idx="7708">
                  <c:v>29.7</c:v>
                </c:pt>
                <c:pt idx="7709">
                  <c:v>29.7</c:v>
                </c:pt>
                <c:pt idx="7710">
                  <c:v>29.6</c:v>
                </c:pt>
                <c:pt idx="7711">
                  <c:v>29.6</c:v>
                </c:pt>
                <c:pt idx="7712">
                  <c:v>29.6</c:v>
                </c:pt>
                <c:pt idx="7713">
                  <c:v>29.5</c:v>
                </c:pt>
                <c:pt idx="7714">
                  <c:v>29.5</c:v>
                </c:pt>
                <c:pt idx="7715">
                  <c:v>29.5</c:v>
                </c:pt>
                <c:pt idx="7716">
                  <c:v>29.4</c:v>
                </c:pt>
                <c:pt idx="7717">
                  <c:v>29.4</c:v>
                </c:pt>
                <c:pt idx="7718">
                  <c:v>29.4</c:v>
                </c:pt>
                <c:pt idx="7719">
                  <c:v>29.4</c:v>
                </c:pt>
                <c:pt idx="7720">
                  <c:v>29.3</c:v>
                </c:pt>
                <c:pt idx="7721">
                  <c:v>29.3</c:v>
                </c:pt>
                <c:pt idx="7722">
                  <c:v>29.3</c:v>
                </c:pt>
                <c:pt idx="7723">
                  <c:v>29.3</c:v>
                </c:pt>
                <c:pt idx="7724">
                  <c:v>29.2</c:v>
                </c:pt>
                <c:pt idx="7725">
                  <c:v>29.2</c:v>
                </c:pt>
                <c:pt idx="7726">
                  <c:v>29.2</c:v>
                </c:pt>
                <c:pt idx="7727">
                  <c:v>29.2</c:v>
                </c:pt>
                <c:pt idx="7728">
                  <c:v>29.2</c:v>
                </c:pt>
                <c:pt idx="7729">
                  <c:v>29.1</c:v>
                </c:pt>
                <c:pt idx="7730">
                  <c:v>29.1</c:v>
                </c:pt>
                <c:pt idx="7731">
                  <c:v>29.1</c:v>
                </c:pt>
                <c:pt idx="7732">
                  <c:v>29.1</c:v>
                </c:pt>
                <c:pt idx="7733">
                  <c:v>29</c:v>
                </c:pt>
                <c:pt idx="7734">
                  <c:v>29</c:v>
                </c:pt>
                <c:pt idx="7735">
                  <c:v>28.9</c:v>
                </c:pt>
                <c:pt idx="7736">
                  <c:v>28.9</c:v>
                </c:pt>
                <c:pt idx="7737">
                  <c:v>28.9</c:v>
                </c:pt>
                <c:pt idx="7738">
                  <c:v>28.8</c:v>
                </c:pt>
                <c:pt idx="7739">
                  <c:v>28.8</c:v>
                </c:pt>
                <c:pt idx="7740">
                  <c:v>28.8</c:v>
                </c:pt>
                <c:pt idx="7741">
                  <c:v>28.8</c:v>
                </c:pt>
                <c:pt idx="7742">
                  <c:v>28.8</c:v>
                </c:pt>
                <c:pt idx="7743">
                  <c:v>28.8</c:v>
                </c:pt>
                <c:pt idx="7744">
                  <c:v>28.7</c:v>
                </c:pt>
                <c:pt idx="7745">
                  <c:v>28.7</c:v>
                </c:pt>
                <c:pt idx="7746">
                  <c:v>28.7</c:v>
                </c:pt>
                <c:pt idx="7747">
                  <c:v>28.7</c:v>
                </c:pt>
                <c:pt idx="7748">
                  <c:v>28.7</c:v>
                </c:pt>
                <c:pt idx="7749">
                  <c:v>28.7</c:v>
                </c:pt>
                <c:pt idx="7750">
                  <c:v>28.7</c:v>
                </c:pt>
                <c:pt idx="7751">
                  <c:v>28.7</c:v>
                </c:pt>
                <c:pt idx="7752">
                  <c:v>28.7</c:v>
                </c:pt>
                <c:pt idx="7753">
                  <c:v>28.7</c:v>
                </c:pt>
                <c:pt idx="7754">
                  <c:v>28.7</c:v>
                </c:pt>
                <c:pt idx="7755">
                  <c:v>28.7</c:v>
                </c:pt>
                <c:pt idx="7756">
                  <c:v>28.7</c:v>
                </c:pt>
                <c:pt idx="7757">
                  <c:v>28.8</c:v>
                </c:pt>
                <c:pt idx="7758">
                  <c:v>28.8</c:v>
                </c:pt>
                <c:pt idx="7759">
                  <c:v>28.8</c:v>
                </c:pt>
                <c:pt idx="7760">
                  <c:v>28.8</c:v>
                </c:pt>
                <c:pt idx="7761">
                  <c:v>28.8</c:v>
                </c:pt>
                <c:pt idx="7762">
                  <c:v>28.9</c:v>
                </c:pt>
                <c:pt idx="7763">
                  <c:v>28.9</c:v>
                </c:pt>
                <c:pt idx="7764">
                  <c:v>28.9</c:v>
                </c:pt>
                <c:pt idx="7765">
                  <c:v>29</c:v>
                </c:pt>
                <c:pt idx="7766">
                  <c:v>29</c:v>
                </c:pt>
                <c:pt idx="7767">
                  <c:v>29.1</c:v>
                </c:pt>
                <c:pt idx="7768">
                  <c:v>29.1</c:v>
                </c:pt>
                <c:pt idx="7769">
                  <c:v>29.2</c:v>
                </c:pt>
                <c:pt idx="7770">
                  <c:v>29.2</c:v>
                </c:pt>
                <c:pt idx="7771">
                  <c:v>29.3</c:v>
                </c:pt>
                <c:pt idx="7772">
                  <c:v>29.4</c:v>
                </c:pt>
                <c:pt idx="7773">
                  <c:v>29.4</c:v>
                </c:pt>
                <c:pt idx="7774">
                  <c:v>29.5</c:v>
                </c:pt>
                <c:pt idx="7775">
                  <c:v>29.5</c:v>
                </c:pt>
                <c:pt idx="7776">
                  <c:v>29.6</c:v>
                </c:pt>
                <c:pt idx="7777">
                  <c:v>29.6</c:v>
                </c:pt>
                <c:pt idx="7778">
                  <c:v>29.7</c:v>
                </c:pt>
                <c:pt idx="7779">
                  <c:v>29.7</c:v>
                </c:pt>
                <c:pt idx="7780">
                  <c:v>29.8</c:v>
                </c:pt>
                <c:pt idx="7781">
                  <c:v>29.8</c:v>
                </c:pt>
                <c:pt idx="7782">
                  <c:v>29.9</c:v>
                </c:pt>
                <c:pt idx="7783">
                  <c:v>29.9</c:v>
                </c:pt>
                <c:pt idx="7784">
                  <c:v>29.9</c:v>
                </c:pt>
                <c:pt idx="7785">
                  <c:v>30</c:v>
                </c:pt>
                <c:pt idx="7786">
                  <c:v>30</c:v>
                </c:pt>
                <c:pt idx="7787">
                  <c:v>30.1</c:v>
                </c:pt>
                <c:pt idx="7788">
                  <c:v>30.2</c:v>
                </c:pt>
                <c:pt idx="7789">
                  <c:v>30.2</c:v>
                </c:pt>
                <c:pt idx="7790">
                  <c:v>30.2</c:v>
                </c:pt>
                <c:pt idx="7791">
                  <c:v>30.3</c:v>
                </c:pt>
                <c:pt idx="7792">
                  <c:v>30.4</c:v>
                </c:pt>
                <c:pt idx="7793">
                  <c:v>30.4</c:v>
                </c:pt>
                <c:pt idx="7794">
                  <c:v>30.4</c:v>
                </c:pt>
                <c:pt idx="7795">
                  <c:v>30.5</c:v>
                </c:pt>
                <c:pt idx="7796">
                  <c:v>30.5</c:v>
                </c:pt>
                <c:pt idx="7797">
                  <c:v>30.5</c:v>
                </c:pt>
                <c:pt idx="7798">
                  <c:v>30.6</c:v>
                </c:pt>
                <c:pt idx="7799">
                  <c:v>30.6</c:v>
                </c:pt>
                <c:pt idx="7800">
                  <c:v>30.7</c:v>
                </c:pt>
                <c:pt idx="7801">
                  <c:v>30.7</c:v>
                </c:pt>
                <c:pt idx="7802">
                  <c:v>30.7</c:v>
                </c:pt>
                <c:pt idx="7803">
                  <c:v>30.8</c:v>
                </c:pt>
                <c:pt idx="7804">
                  <c:v>30.8</c:v>
                </c:pt>
                <c:pt idx="7805">
                  <c:v>30.8</c:v>
                </c:pt>
                <c:pt idx="7806">
                  <c:v>30.9</c:v>
                </c:pt>
                <c:pt idx="7807">
                  <c:v>30.9</c:v>
                </c:pt>
                <c:pt idx="7808">
                  <c:v>31</c:v>
                </c:pt>
                <c:pt idx="7809">
                  <c:v>31</c:v>
                </c:pt>
                <c:pt idx="7810">
                  <c:v>31</c:v>
                </c:pt>
                <c:pt idx="7811">
                  <c:v>31.1</c:v>
                </c:pt>
                <c:pt idx="7812">
                  <c:v>31.1</c:v>
                </c:pt>
                <c:pt idx="7813">
                  <c:v>31.2</c:v>
                </c:pt>
                <c:pt idx="7814">
                  <c:v>31.2</c:v>
                </c:pt>
                <c:pt idx="7815">
                  <c:v>31.2</c:v>
                </c:pt>
                <c:pt idx="7816">
                  <c:v>31.3</c:v>
                </c:pt>
                <c:pt idx="7817">
                  <c:v>31.3</c:v>
                </c:pt>
                <c:pt idx="7818">
                  <c:v>31.3</c:v>
                </c:pt>
                <c:pt idx="7819">
                  <c:v>31.3</c:v>
                </c:pt>
                <c:pt idx="7820">
                  <c:v>31.3</c:v>
                </c:pt>
                <c:pt idx="7821">
                  <c:v>31.4</c:v>
                </c:pt>
                <c:pt idx="7822">
                  <c:v>31.4</c:v>
                </c:pt>
                <c:pt idx="7823">
                  <c:v>31.4</c:v>
                </c:pt>
                <c:pt idx="7824">
                  <c:v>31.4</c:v>
                </c:pt>
                <c:pt idx="7825">
                  <c:v>31.4</c:v>
                </c:pt>
                <c:pt idx="7826">
                  <c:v>31.4</c:v>
                </c:pt>
                <c:pt idx="7827">
                  <c:v>31.4</c:v>
                </c:pt>
                <c:pt idx="7828">
                  <c:v>31.4</c:v>
                </c:pt>
                <c:pt idx="7829">
                  <c:v>31.4</c:v>
                </c:pt>
                <c:pt idx="7830">
                  <c:v>31.5</c:v>
                </c:pt>
                <c:pt idx="7831">
                  <c:v>31.4</c:v>
                </c:pt>
                <c:pt idx="7832">
                  <c:v>31.4</c:v>
                </c:pt>
                <c:pt idx="7833">
                  <c:v>31.4</c:v>
                </c:pt>
                <c:pt idx="7834">
                  <c:v>31.5</c:v>
                </c:pt>
                <c:pt idx="7835">
                  <c:v>31.4</c:v>
                </c:pt>
                <c:pt idx="7836">
                  <c:v>31.4</c:v>
                </c:pt>
                <c:pt idx="7837">
                  <c:v>31.4</c:v>
                </c:pt>
                <c:pt idx="7838">
                  <c:v>31.4</c:v>
                </c:pt>
                <c:pt idx="7839">
                  <c:v>31.4</c:v>
                </c:pt>
                <c:pt idx="7840">
                  <c:v>31.4</c:v>
                </c:pt>
                <c:pt idx="7841">
                  <c:v>31.3</c:v>
                </c:pt>
                <c:pt idx="7842">
                  <c:v>31.3</c:v>
                </c:pt>
                <c:pt idx="7843">
                  <c:v>31.3</c:v>
                </c:pt>
                <c:pt idx="7844">
                  <c:v>31.2</c:v>
                </c:pt>
                <c:pt idx="7845">
                  <c:v>31.2</c:v>
                </c:pt>
                <c:pt idx="7846">
                  <c:v>31.2</c:v>
                </c:pt>
                <c:pt idx="7847">
                  <c:v>31.1</c:v>
                </c:pt>
                <c:pt idx="7848">
                  <c:v>31.1</c:v>
                </c:pt>
                <c:pt idx="7849">
                  <c:v>31</c:v>
                </c:pt>
                <c:pt idx="7850">
                  <c:v>30.9</c:v>
                </c:pt>
                <c:pt idx="7851">
                  <c:v>30.9</c:v>
                </c:pt>
                <c:pt idx="7852">
                  <c:v>30.8</c:v>
                </c:pt>
                <c:pt idx="7853">
                  <c:v>30.7</c:v>
                </c:pt>
                <c:pt idx="7854">
                  <c:v>30.7</c:v>
                </c:pt>
                <c:pt idx="7855">
                  <c:v>30.6</c:v>
                </c:pt>
                <c:pt idx="7856">
                  <c:v>30.5</c:v>
                </c:pt>
                <c:pt idx="7857">
                  <c:v>30.5</c:v>
                </c:pt>
                <c:pt idx="7858">
                  <c:v>30.4</c:v>
                </c:pt>
                <c:pt idx="7859">
                  <c:v>30.4</c:v>
                </c:pt>
                <c:pt idx="7860">
                  <c:v>30.3</c:v>
                </c:pt>
                <c:pt idx="7861">
                  <c:v>30.3</c:v>
                </c:pt>
                <c:pt idx="7862">
                  <c:v>30.2</c:v>
                </c:pt>
                <c:pt idx="7863">
                  <c:v>30.2</c:v>
                </c:pt>
                <c:pt idx="7864">
                  <c:v>30.1</c:v>
                </c:pt>
                <c:pt idx="7865">
                  <c:v>30</c:v>
                </c:pt>
                <c:pt idx="7866">
                  <c:v>30</c:v>
                </c:pt>
                <c:pt idx="7867">
                  <c:v>29.9</c:v>
                </c:pt>
                <c:pt idx="7868">
                  <c:v>29.8</c:v>
                </c:pt>
                <c:pt idx="7869">
                  <c:v>29.8</c:v>
                </c:pt>
                <c:pt idx="7870">
                  <c:v>29.7</c:v>
                </c:pt>
                <c:pt idx="7871">
                  <c:v>29.7</c:v>
                </c:pt>
                <c:pt idx="7872">
                  <c:v>29.6</c:v>
                </c:pt>
                <c:pt idx="7873">
                  <c:v>29.6</c:v>
                </c:pt>
                <c:pt idx="7874">
                  <c:v>29.5</c:v>
                </c:pt>
                <c:pt idx="7875">
                  <c:v>29.5</c:v>
                </c:pt>
                <c:pt idx="7876">
                  <c:v>29.4</c:v>
                </c:pt>
                <c:pt idx="7877">
                  <c:v>29.4</c:v>
                </c:pt>
                <c:pt idx="7878">
                  <c:v>29.3</c:v>
                </c:pt>
                <c:pt idx="7879">
                  <c:v>29.3</c:v>
                </c:pt>
                <c:pt idx="7880">
                  <c:v>29.2</c:v>
                </c:pt>
                <c:pt idx="7881">
                  <c:v>29.2</c:v>
                </c:pt>
                <c:pt idx="7882">
                  <c:v>29.1</c:v>
                </c:pt>
                <c:pt idx="7883">
                  <c:v>29.1</c:v>
                </c:pt>
                <c:pt idx="7884">
                  <c:v>29.1</c:v>
                </c:pt>
                <c:pt idx="7885">
                  <c:v>29</c:v>
                </c:pt>
                <c:pt idx="7886">
                  <c:v>29</c:v>
                </c:pt>
                <c:pt idx="7887">
                  <c:v>28.9</c:v>
                </c:pt>
                <c:pt idx="7888">
                  <c:v>28.9</c:v>
                </c:pt>
                <c:pt idx="7889">
                  <c:v>28.9</c:v>
                </c:pt>
                <c:pt idx="7890">
                  <c:v>28.8</c:v>
                </c:pt>
                <c:pt idx="7891">
                  <c:v>28.8</c:v>
                </c:pt>
                <c:pt idx="7892">
                  <c:v>28.8</c:v>
                </c:pt>
                <c:pt idx="7893">
                  <c:v>28.7</c:v>
                </c:pt>
                <c:pt idx="7894">
                  <c:v>28.7</c:v>
                </c:pt>
                <c:pt idx="7895">
                  <c:v>28.6</c:v>
                </c:pt>
                <c:pt idx="7896">
                  <c:v>28.6</c:v>
                </c:pt>
                <c:pt idx="7897">
                  <c:v>28.6</c:v>
                </c:pt>
                <c:pt idx="7898">
                  <c:v>28.6</c:v>
                </c:pt>
                <c:pt idx="7899">
                  <c:v>28.6</c:v>
                </c:pt>
                <c:pt idx="7900">
                  <c:v>28.5</c:v>
                </c:pt>
                <c:pt idx="7901">
                  <c:v>28.5</c:v>
                </c:pt>
                <c:pt idx="7902">
                  <c:v>28.5</c:v>
                </c:pt>
                <c:pt idx="7903">
                  <c:v>28.5</c:v>
                </c:pt>
                <c:pt idx="7904">
                  <c:v>28.5</c:v>
                </c:pt>
                <c:pt idx="7905">
                  <c:v>28.5</c:v>
                </c:pt>
                <c:pt idx="7906">
                  <c:v>28.5</c:v>
                </c:pt>
                <c:pt idx="7907">
                  <c:v>28.5</c:v>
                </c:pt>
                <c:pt idx="7908">
                  <c:v>28.5</c:v>
                </c:pt>
                <c:pt idx="7909">
                  <c:v>28.5</c:v>
                </c:pt>
                <c:pt idx="7910">
                  <c:v>28.5</c:v>
                </c:pt>
                <c:pt idx="7911">
                  <c:v>28.5</c:v>
                </c:pt>
                <c:pt idx="7912">
                  <c:v>28.5</c:v>
                </c:pt>
                <c:pt idx="7913">
                  <c:v>28.5</c:v>
                </c:pt>
                <c:pt idx="7914">
                  <c:v>28.5</c:v>
                </c:pt>
                <c:pt idx="7915">
                  <c:v>28.5</c:v>
                </c:pt>
                <c:pt idx="7916">
                  <c:v>28.5</c:v>
                </c:pt>
                <c:pt idx="7917">
                  <c:v>28.6</c:v>
                </c:pt>
                <c:pt idx="7918">
                  <c:v>28.6</c:v>
                </c:pt>
                <c:pt idx="7919">
                  <c:v>28.6</c:v>
                </c:pt>
                <c:pt idx="7920">
                  <c:v>28.7</c:v>
                </c:pt>
                <c:pt idx="7921">
                  <c:v>28.7</c:v>
                </c:pt>
                <c:pt idx="7922">
                  <c:v>28.7</c:v>
                </c:pt>
                <c:pt idx="7923">
                  <c:v>28.7</c:v>
                </c:pt>
                <c:pt idx="7924">
                  <c:v>28.8</c:v>
                </c:pt>
                <c:pt idx="7925">
                  <c:v>28.8</c:v>
                </c:pt>
                <c:pt idx="7926">
                  <c:v>28.9</c:v>
                </c:pt>
                <c:pt idx="7927">
                  <c:v>28.9</c:v>
                </c:pt>
                <c:pt idx="7928">
                  <c:v>29</c:v>
                </c:pt>
                <c:pt idx="7929">
                  <c:v>29.1</c:v>
                </c:pt>
                <c:pt idx="7930">
                  <c:v>29.1</c:v>
                </c:pt>
                <c:pt idx="7931">
                  <c:v>29.2</c:v>
                </c:pt>
                <c:pt idx="7932">
                  <c:v>29.3</c:v>
                </c:pt>
                <c:pt idx="7933">
                  <c:v>29.3</c:v>
                </c:pt>
                <c:pt idx="7934">
                  <c:v>29.4</c:v>
                </c:pt>
                <c:pt idx="7935">
                  <c:v>29.5</c:v>
                </c:pt>
                <c:pt idx="7936">
                  <c:v>29.5</c:v>
                </c:pt>
                <c:pt idx="7937">
                  <c:v>29.6</c:v>
                </c:pt>
                <c:pt idx="7938">
                  <c:v>29.7</c:v>
                </c:pt>
                <c:pt idx="7939">
                  <c:v>29.7</c:v>
                </c:pt>
                <c:pt idx="7940">
                  <c:v>29.8</c:v>
                </c:pt>
                <c:pt idx="7941">
                  <c:v>29.8</c:v>
                </c:pt>
                <c:pt idx="7942">
                  <c:v>29.9</c:v>
                </c:pt>
                <c:pt idx="7943">
                  <c:v>30</c:v>
                </c:pt>
                <c:pt idx="7944">
                  <c:v>30</c:v>
                </c:pt>
                <c:pt idx="7945">
                  <c:v>30.1</c:v>
                </c:pt>
                <c:pt idx="7946">
                  <c:v>30.2</c:v>
                </c:pt>
                <c:pt idx="7947">
                  <c:v>30.2</c:v>
                </c:pt>
                <c:pt idx="7948">
                  <c:v>30.3</c:v>
                </c:pt>
                <c:pt idx="7949">
                  <c:v>30.3</c:v>
                </c:pt>
                <c:pt idx="7950">
                  <c:v>30.4</c:v>
                </c:pt>
                <c:pt idx="7951">
                  <c:v>30.4</c:v>
                </c:pt>
                <c:pt idx="7952">
                  <c:v>30.5</c:v>
                </c:pt>
                <c:pt idx="7953">
                  <c:v>30.5</c:v>
                </c:pt>
                <c:pt idx="7954">
                  <c:v>30.6</c:v>
                </c:pt>
                <c:pt idx="7955">
                  <c:v>30.6</c:v>
                </c:pt>
                <c:pt idx="7956">
                  <c:v>30.7</c:v>
                </c:pt>
                <c:pt idx="7957">
                  <c:v>30.7</c:v>
                </c:pt>
                <c:pt idx="7958">
                  <c:v>30.8</c:v>
                </c:pt>
                <c:pt idx="7959">
                  <c:v>30.8</c:v>
                </c:pt>
                <c:pt idx="7960">
                  <c:v>30.8</c:v>
                </c:pt>
                <c:pt idx="7961">
                  <c:v>30.9</c:v>
                </c:pt>
                <c:pt idx="7962">
                  <c:v>30.9</c:v>
                </c:pt>
                <c:pt idx="7963">
                  <c:v>31</c:v>
                </c:pt>
                <c:pt idx="7964">
                  <c:v>31</c:v>
                </c:pt>
                <c:pt idx="7965">
                  <c:v>31</c:v>
                </c:pt>
                <c:pt idx="7966">
                  <c:v>31.1</c:v>
                </c:pt>
                <c:pt idx="7967">
                  <c:v>31.1</c:v>
                </c:pt>
                <c:pt idx="7968">
                  <c:v>31.2</c:v>
                </c:pt>
                <c:pt idx="7969">
                  <c:v>31.2</c:v>
                </c:pt>
                <c:pt idx="7970">
                  <c:v>31.2</c:v>
                </c:pt>
                <c:pt idx="7971">
                  <c:v>31.3</c:v>
                </c:pt>
                <c:pt idx="7972">
                  <c:v>31.3</c:v>
                </c:pt>
                <c:pt idx="7973">
                  <c:v>31.3</c:v>
                </c:pt>
                <c:pt idx="7974">
                  <c:v>31.4</c:v>
                </c:pt>
                <c:pt idx="7975">
                  <c:v>31.4</c:v>
                </c:pt>
                <c:pt idx="7976">
                  <c:v>31.4</c:v>
                </c:pt>
                <c:pt idx="7977">
                  <c:v>31.4</c:v>
                </c:pt>
                <c:pt idx="7978">
                  <c:v>31.4</c:v>
                </c:pt>
                <c:pt idx="7979">
                  <c:v>31.5</c:v>
                </c:pt>
                <c:pt idx="7980">
                  <c:v>31.5</c:v>
                </c:pt>
                <c:pt idx="7981">
                  <c:v>31.5</c:v>
                </c:pt>
                <c:pt idx="7982">
                  <c:v>31.5</c:v>
                </c:pt>
                <c:pt idx="7983">
                  <c:v>31.5</c:v>
                </c:pt>
                <c:pt idx="7984">
                  <c:v>31.5</c:v>
                </c:pt>
                <c:pt idx="7985">
                  <c:v>31.5</c:v>
                </c:pt>
                <c:pt idx="7986">
                  <c:v>31.5</c:v>
                </c:pt>
                <c:pt idx="7987">
                  <c:v>31.5</c:v>
                </c:pt>
                <c:pt idx="7988">
                  <c:v>31.5</c:v>
                </c:pt>
                <c:pt idx="7989">
                  <c:v>31.5</c:v>
                </c:pt>
                <c:pt idx="7990">
                  <c:v>31.5</c:v>
                </c:pt>
                <c:pt idx="7991">
                  <c:v>31.5</c:v>
                </c:pt>
                <c:pt idx="7992">
                  <c:v>31.5</c:v>
                </c:pt>
                <c:pt idx="7993">
                  <c:v>31.5</c:v>
                </c:pt>
                <c:pt idx="7994">
                  <c:v>31.5</c:v>
                </c:pt>
                <c:pt idx="7995">
                  <c:v>31.5</c:v>
                </c:pt>
                <c:pt idx="7996">
                  <c:v>31.5</c:v>
                </c:pt>
                <c:pt idx="7997">
                  <c:v>31.4</c:v>
                </c:pt>
                <c:pt idx="7998">
                  <c:v>31.4</c:v>
                </c:pt>
                <c:pt idx="7999">
                  <c:v>31.4</c:v>
                </c:pt>
                <c:pt idx="8000">
                  <c:v>31.4</c:v>
                </c:pt>
                <c:pt idx="8001">
                  <c:v>31.3</c:v>
                </c:pt>
                <c:pt idx="8002">
                  <c:v>31.3</c:v>
                </c:pt>
                <c:pt idx="8003">
                  <c:v>31.3</c:v>
                </c:pt>
                <c:pt idx="8004">
                  <c:v>31.2</c:v>
                </c:pt>
                <c:pt idx="8005">
                  <c:v>31.2</c:v>
                </c:pt>
                <c:pt idx="8006">
                  <c:v>31.1</c:v>
                </c:pt>
                <c:pt idx="8007">
                  <c:v>31.1</c:v>
                </c:pt>
                <c:pt idx="8008">
                  <c:v>31</c:v>
                </c:pt>
                <c:pt idx="8009">
                  <c:v>30.9</c:v>
                </c:pt>
                <c:pt idx="8010">
                  <c:v>30.9</c:v>
                </c:pt>
                <c:pt idx="8011">
                  <c:v>30.8</c:v>
                </c:pt>
                <c:pt idx="8012">
                  <c:v>30.7</c:v>
                </c:pt>
                <c:pt idx="8013">
                  <c:v>30.7</c:v>
                </c:pt>
                <c:pt idx="8014">
                  <c:v>30.6</c:v>
                </c:pt>
                <c:pt idx="8015">
                  <c:v>30.5</c:v>
                </c:pt>
                <c:pt idx="8016">
                  <c:v>30.5</c:v>
                </c:pt>
                <c:pt idx="8017">
                  <c:v>30.4</c:v>
                </c:pt>
                <c:pt idx="8018">
                  <c:v>30.3</c:v>
                </c:pt>
                <c:pt idx="8019">
                  <c:v>30.3</c:v>
                </c:pt>
                <c:pt idx="8020">
                  <c:v>30.2</c:v>
                </c:pt>
                <c:pt idx="8021">
                  <c:v>30.1</c:v>
                </c:pt>
                <c:pt idx="8022">
                  <c:v>30.1</c:v>
                </c:pt>
                <c:pt idx="8023">
                  <c:v>30</c:v>
                </c:pt>
                <c:pt idx="8024">
                  <c:v>29.9</c:v>
                </c:pt>
                <c:pt idx="8025">
                  <c:v>29.9</c:v>
                </c:pt>
                <c:pt idx="8026">
                  <c:v>29.8</c:v>
                </c:pt>
                <c:pt idx="8027">
                  <c:v>29.8</c:v>
                </c:pt>
                <c:pt idx="8028">
                  <c:v>29.7</c:v>
                </c:pt>
                <c:pt idx="8029">
                  <c:v>29.7</c:v>
                </c:pt>
                <c:pt idx="8030">
                  <c:v>29.6</c:v>
                </c:pt>
                <c:pt idx="8031">
                  <c:v>29.5</c:v>
                </c:pt>
                <c:pt idx="8032">
                  <c:v>29.5</c:v>
                </c:pt>
                <c:pt idx="8033">
                  <c:v>29.4</c:v>
                </c:pt>
                <c:pt idx="8034">
                  <c:v>29.4</c:v>
                </c:pt>
                <c:pt idx="8035">
                  <c:v>29.3</c:v>
                </c:pt>
                <c:pt idx="8036">
                  <c:v>29.3</c:v>
                </c:pt>
                <c:pt idx="8037">
                  <c:v>29.2</c:v>
                </c:pt>
                <c:pt idx="8038">
                  <c:v>29.2</c:v>
                </c:pt>
                <c:pt idx="8039">
                  <c:v>29.1</c:v>
                </c:pt>
                <c:pt idx="8040">
                  <c:v>29.1</c:v>
                </c:pt>
                <c:pt idx="8041">
                  <c:v>29</c:v>
                </c:pt>
                <c:pt idx="8042">
                  <c:v>29</c:v>
                </c:pt>
                <c:pt idx="8043">
                  <c:v>29</c:v>
                </c:pt>
                <c:pt idx="8044">
                  <c:v>28.9</c:v>
                </c:pt>
                <c:pt idx="8045">
                  <c:v>28.9</c:v>
                </c:pt>
                <c:pt idx="8046">
                  <c:v>28.8</c:v>
                </c:pt>
                <c:pt idx="8047">
                  <c:v>28.8</c:v>
                </c:pt>
                <c:pt idx="8048">
                  <c:v>28.8</c:v>
                </c:pt>
                <c:pt idx="8049">
                  <c:v>28.7</c:v>
                </c:pt>
                <c:pt idx="8050">
                  <c:v>28.7</c:v>
                </c:pt>
                <c:pt idx="8051">
                  <c:v>28.7</c:v>
                </c:pt>
                <c:pt idx="8052">
                  <c:v>28.6</c:v>
                </c:pt>
                <c:pt idx="8053">
                  <c:v>28.6</c:v>
                </c:pt>
                <c:pt idx="8054">
                  <c:v>28.6</c:v>
                </c:pt>
                <c:pt idx="8055">
                  <c:v>28.6</c:v>
                </c:pt>
                <c:pt idx="8056">
                  <c:v>28.5</c:v>
                </c:pt>
                <c:pt idx="8057">
                  <c:v>28.5</c:v>
                </c:pt>
                <c:pt idx="8058">
                  <c:v>28.5</c:v>
                </c:pt>
                <c:pt idx="8059">
                  <c:v>28.5</c:v>
                </c:pt>
                <c:pt idx="8060">
                  <c:v>28.5</c:v>
                </c:pt>
                <c:pt idx="8061">
                  <c:v>28.5</c:v>
                </c:pt>
                <c:pt idx="8062">
                  <c:v>28.5</c:v>
                </c:pt>
                <c:pt idx="8063">
                  <c:v>28.5</c:v>
                </c:pt>
                <c:pt idx="8064">
                  <c:v>28.5</c:v>
                </c:pt>
                <c:pt idx="8065">
                  <c:v>28.5</c:v>
                </c:pt>
                <c:pt idx="8066">
                  <c:v>28.5</c:v>
                </c:pt>
                <c:pt idx="8067">
                  <c:v>28.5</c:v>
                </c:pt>
                <c:pt idx="8068">
                  <c:v>28.5</c:v>
                </c:pt>
                <c:pt idx="8069">
                  <c:v>28.5</c:v>
                </c:pt>
                <c:pt idx="8070">
                  <c:v>28.5</c:v>
                </c:pt>
                <c:pt idx="8071">
                  <c:v>28.5</c:v>
                </c:pt>
                <c:pt idx="8072">
                  <c:v>28.5</c:v>
                </c:pt>
                <c:pt idx="8073">
                  <c:v>28.5</c:v>
                </c:pt>
                <c:pt idx="8074">
                  <c:v>28.6</c:v>
                </c:pt>
                <c:pt idx="8075">
                  <c:v>28.6</c:v>
                </c:pt>
                <c:pt idx="8076">
                  <c:v>28.6</c:v>
                </c:pt>
                <c:pt idx="8077">
                  <c:v>28.6</c:v>
                </c:pt>
                <c:pt idx="8078">
                  <c:v>28.7</c:v>
                </c:pt>
                <c:pt idx="8079">
                  <c:v>28.7</c:v>
                </c:pt>
                <c:pt idx="8080">
                  <c:v>28.7</c:v>
                </c:pt>
                <c:pt idx="8081">
                  <c:v>28.7</c:v>
                </c:pt>
                <c:pt idx="8082">
                  <c:v>28.8</c:v>
                </c:pt>
                <c:pt idx="8083">
                  <c:v>28.9</c:v>
                </c:pt>
                <c:pt idx="8084">
                  <c:v>28.9</c:v>
                </c:pt>
                <c:pt idx="8085">
                  <c:v>28.9</c:v>
                </c:pt>
                <c:pt idx="8086">
                  <c:v>29</c:v>
                </c:pt>
                <c:pt idx="8087">
                  <c:v>29.1</c:v>
                </c:pt>
                <c:pt idx="8088">
                  <c:v>29.1</c:v>
                </c:pt>
                <c:pt idx="8089">
                  <c:v>29.2</c:v>
                </c:pt>
                <c:pt idx="8090">
                  <c:v>29.3</c:v>
                </c:pt>
                <c:pt idx="8091">
                  <c:v>29.3</c:v>
                </c:pt>
                <c:pt idx="8092">
                  <c:v>29.4</c:v>
                </c:pt>
                <c:pt idx="8093">
                  <c:v>29.5</c:v>
                </c:pt>
                <c:pt idx="8094">
                  <c:v>29.5</c:v>
                </c:pt>
                <c:pt idx="8095">
                  <c:v>29.6</c:v>
                </c:pt>
                <c:pt idx="8096">
                  <c:v>29.7</c:v>
                </c:pt>
                <c:pt idx="8097">
                  <c:v>29.7</c:v>
                </c:pt>
                <c:pt idx="8098">
                  <c:v>29.8</c:v>
                </c:pt>
                <c:pt idx="8099">
                  <c:v>29.9</c:v>
                </c:pt>
                <c:pt idx="8100">
                  <c:v>29.9</c:v>
                </c:pt>
                <c:pt idx="8101">
                  <c:v>30</c:v>
                </c:pt>
                <c:pt idx="8102">
                  <c:v>30</c:v>
                </c:pt>
                <c:pt idx="8103">
                  <c:v>30.1</c:v>
                </c:pt>
                <c:pt idx="8104">
                  <c:v>30.2</c:v>
                </c:pt>
                <c:pt idx="8105">
                  <c:v>30.2</c:v>
                </c:pt>
                <c:pt idx="8106">
                  <c:v>30.2</c:v>
                </c:pt>
                <c:pt idx="8107">
                  <c:v>30.3</c:v>
                </c:pt>
                <c:pt idx="8108">
                  <c:v>30.4</c:v>
                </c:pt>
                <c:pt idx="8109">
                  <c:v>30.4</c:v>
                </c:pt>
                <c:pt idx="8110">
                  <c:v>30.5</c:v>
                </c:pt>
                <c:pt idx="8111">
                  <c:v>30.5</c:v>
                </c:pt>
                <c:pt idx="8112">
                  <c:v>30.6</c:v>
                </c:pt>
                <c:pt idx="8113">
                  <c:v>30.6</c:v>
                </c:pt>
                <c:pt idx="8114">
                  <c:v>30.6</c:v>
                </c:pt>
                <c:pt idx="8115">
                  <c:v>30.7</c:v>
                </c:pt>
                <c:pt idx="8116">
                  <c:v>30.7</c:v>
                </c:pt>
                <c:pt idx="8117">
                  <c:v>30.8</c:v>
                </c:pt>
                <c:pt idx="8118">
                  <c:v>30.8</c:v>
                </c:pt>
                <c:pt idx="8119">
                  <c:v>30.9</c:v>
                </c:pt>
                <c:pt idx="8120">
                  <c:v>30.9</c:v>
                </c:pt>
                <c:pt idx="8121">
                  <c:v>30.9</c:v>
                </c:pt>
                <c:pt idx="8122">
                  <c:v>31</c:v>
                </c:pt>
                <c:pt idx="8123">
                  <c:v>31</c:v>
                </c:pt>
                <c:pt idx="8124">
                  <c:v>31.1</c:v>
                </c:pt>
                <c:pt idx="8125">
                  <c:v>31.1</c:v>
                </c:pt>
                <c:pt idx="8126">
                  <c:v>31.2</c:v>
                </c:pt>
                <c:pt idx="8127">
                  <c:v>31.2</c:v>
                </c:pt>
                <c:pt idx="8128">
                  <c:v>31.2</c:v>
                </c:pt>
                <c:pt idx="8129">
                  <c:v>31.3</c:v>
                </c:pt>
                <c:pt idx="8130">
                  <c:v>31.3</c:v>
                </c:pt>
                <c:pt idx="8131">
                  <c:v>31.3</c:v>
                </c:pt>
                <c:pt idx="8132">
                  <c:v>31.3</c:v>
                </c:pt>
                <c:pt idx="8133">
                  <c:v>31.3</c:v>
                </c:pt>
                <c:pt idx="8134">
                  <c:v>31.4</c:v>
                </c:pt>
                <c:pt idx="8135">
                  <c:v>31.4</c:v>
                </c:pt>
                <c:pt idx="8136">
                  <c:v>31.4</c:v>
                </c:pt>
                <c:pt idx="8137">
                  <c:v>31.4</c:v>
                </c:pt>
                <c:pt idx="8138">
                  <c:v>31.4</c:v>
                </c:pt>
                <c:pt idx="8139">
                  <c:v>31.4</c:v>
                </c:pt>
                <c:pt idx="8140">
                  <c:v>31.4</c:v>
                </c:pt>
                <c:pt idx="8141">
                  <c:v>31.4</c:v>
                </c:pt>
                <c:pt idx="8142">
                  <c:v>31.4</c:v>
                </c:pt>
                <c:pt idx="8143">
                  <c:v>31.4</c:v>
                </c:pt>
                <c:pt idx="8144">
                  <c:v>31.4</c:v>
                </c:pt>
                <c:pt idx="8145">
                  <c:v>31.4</c:v>
                </c:pt>
                <c:pt idx="8146">
                  <c:v>31.4</c:v>
                </c:pt>
                <c:pt idx="8147">
                  <c:v>31.4</c:v>
                </c:pt>
                <c:pt idx="8148">
                  <c:v>31.4</c:v>
                </c:pt>
                <c:pt idx="8149">
                  <c:v>31.4</c:v>
                </c:pt>
                <c:pt idx="8150">
                  <c:v>31.4</c:v>
                </c:pt>
                <c:pt idx="8151">
                  <c:v>31.4</c:v>
                </c:pt>
                <c:pt idx="8152">
                  <c:v>31.4</c:v>
                </c:pt>
                <c:pt idx="8153">
                  <c:v>31.4</c:v>
                </c:pt>
                <c:pt idx="8154">
                  <c:v>31.3</c:v>
                </c:pt>
                <c:pt idx="8155">
                  <c:v>31.3</c:v>
                </c:pt>
                <c:pt idx="8156">
                  <c:v>31.3</c:v>
                </c:pt>
                <c:pt idx="8157">
                  <c:v>31.3</c:v>
                </c:pt>
                <c:pt idx="8158">
                  <c:v>31.3</c:v>
                </c:pt>
                <c:pt idx="8159">
                  <c:v>31.2</c:v>
                </c:pt>
                <c:pt idx="8160">
                  <c:v>31.2</c:v>
                </c:pt>
                <c:pt idx="8161">
                  <c:v>31.1</c:v>
                </c:pt>
                <c:pt idx="8162">
                  <c:v>31.1</c:v>
                </c:pt>
                <c:pt idx="8163">
                  <c:v>31</c:v>
                </c:pt>
                <c:pt idx="8164">
                  <c:v>31</c:v>
                </c:pt>
                <c:pt idx="8165">
                  <c:v>30.9</c:v>
                </c:pt>
                <c:pt idx="8166">
                  <c:v>30.9</c:v>
                </c:pt>
                <c:pt idx="8167">
                  <c:v>30.8</c:v>
                </c:pt>
                <c:pt idx="8168">
                  <c:v>30.8</c:v>
                </c:pt>
                <c:pt idx="8169">
                  <c:v>30.7</c:v>
                </c:pt>
                <c:pt idx="8170">
                  <c:v>30.6</c:v>
                </c:pt>
                <c:pt idx="8171">
                  <c:v>30.5</c:v>
                </c:pt>
                <c:pt idx="8172">
                  <c:v>30.5</c:v>
                </c:pt>
                <c:pt idx="8173">
                  <c:v>30.4</c:v>
                </c:pt>
                <c:pt idx="8174">
                  <c:v>30.4</c:v>
                </c:pt>
                <c:pt idx="8175">
                  <c:v>30.3</c:v>
                </c:pt>
                <c:pt idx="8176">
                  <c:v>30.3</c:v>
                </c:pt>
                <c:pt idx="8177">
                  <c:v>30.2</c:v>
                </c:pt>
                <c:pt idx="8178">
                  <c:v>30.2</c:v>
                </c:pt>
                <c:pt idx="8179">
                  <c:v>30.1</c:v>
                </c:pt>
                <c:pt idx="8180">
                  <c:v>30</c:v>
                </c:pt>
                <c:pt idx="8181">
                  <c:v>30</c:v>
                </c:pt>
                <c:pt idx="8182">
                  <c:v>30</c:v>
                </c:pt>
                <c:pt idx="8183">
                  <c:v>29.9</c:v>
                </c:pt>
                <c:pt idx="8184">
                  <c:v>29.8</c:v>
                </c:pt>
                <c:pt idx="8185">
                  <c:v>29.8</c:v>
                </c:pt>
                <c:pt idx="8186">
                  <c:v>29.8</c:v>
                </c:pt>
                <c:pt idx="8187">
                  <c:v>29.7</c:v>
                </c:pt>
                <c:pt idx="8188">
                  <c:v>29.7</c:v>
                </c:pt>
                <c:pt idx="8189">
                  <c:v>29.6</c:v>
                </c:pt>
                <c:pt idx="8190">
                  <c:v>29.6</c:v>
                </c:pt>
                <c:pt idx="8191">
                  <c:v>29.5</c:v>
                </c:pt>
                <c:pt idx="8192">
                  <c:v>29.5</c:v>
                </c:pt>
                <c:pt idx="8193">
                  <c:v>29.5</c:v>
                </c:pt>
                <c:pt idx="8194">
                  <c:v>29.4</c:v>
                </c:pt>
                <c:pt idx="8195">
                  <c:v>29.4</c:v>
                </c:pt>
                <c:pt idx="8196">
                  <c:v>29.3</c:v>
                </c:pt>
                <c:pt idx="8197">
                  <c:v>29.3</c:v>
                </c:pt>
                <c:pt idx="8198">
                  <c:v>29.3</c:v>
                </c:pt>
                <c:pt idx="8199">
                  <c:v>29.2</c:v>
                </c:pt>
                <c:pt idx="8200">
                  <c:v>29.2</c:v>
                </c:pt>
                <c:pt idx="8201">
                  <c:v>29.2</c:v>
                </c:pt>
                <c:pt idx="8202">
                  <c:v>29.1</c:v>
                </c:pt>
                <c:pt idx="8203">
                  <c:v>29.1</c:v>
                </c:pt>
                <c:pt idx="8204">
                  <c:v>29</c:v>
                </c:pt>
                <c:pt idx="8205">
                  <c:v>29</c:v>
                </c:pt>
                <c:pt idx="8206">
                  <c:v>29</c:v>
                </c:pt>
                <c:pt idx="8207">
                  <c:v>28.9</c:v>
                </c:pt>
                <c:pt idx="8208">
                  <c:v>28.9</c:v>
                </c:pt>
                <c:pt idx="8209">
                  <c:v>28.8</c:v>
                </c:pt>
                <c:pt idx="8210">
                  <c:v>28.8</c:v>
                </c:pt>
                <c:pt idx="8211">
                  <c:v>28.8</c:v>
                </c:pt>
                <c:pt idx="8212">
                  <c:v>28.8</c:v>
                </c:pt>
                <c:pt idx="8213">
                  <c:v>28.8</c:v>
                </c:pt>
                <c:pt idx="8214">
                  <c:v>28.8</c:v>
                </c:pt>
                <c:pt idx="8215">
                  <c:v>28.8</c:v>
                </c:pt>
                <c:pt idx="8216">
                  <c:v>28.8</c:v>
                </c:pt>
                <c:pt idx="8217">
                  <c:v>28.8</c:v>
                </c:pt>
                <c:pt idx="8218">
                  <c:v>28.8</c:v>
                </c:pt>
                <c:pt idx="8219">
                  <c:v>28.8</c:v>
                </c:pt>
                <c:pt idx="8220">
                  <c:v>28.8</c:v>
                </c:pt>
                <c:pt idx="8221">
                  <c:v>28.8</c:v>
                </c:pt>
                <c:pt idx="8222">
                  <c:v>28.8</c:v>
                </c:pt>
                <c:pt idx="8223">
                  <c:v>28.8</c:v>
                </c:pt>
                <c:pt idx="8224">
                  <c:v>28.8</c:v>
                </c:pt>
                <c:pt idx="8225">
                  <c:v>28.8</c:v>
                </c:pt>
                <c:pt idx="8226">
                  <c:v>28.8</c:v>
                </c:pt>
                <c:pt idx="8227">
                  <c:v>28.9</c:v>
                </c:pt>
                <c:pt idx="8228">
                  <c:v>28.9</c:v>
                </c:pt>
                <c:pt idx="8229">
                  <c:v>28.9</c:v>
                </c:pt>
                <c:pt idx="8230">
                  <c:v>28.9</c:v>
                </c:pt>
                <c:pt idx="8231">
                  <c:v>28.9</c:v>
                </c:pt>
                <c:pt idx="8232">
                  <c:v>28.9</c:v>
                </c:pt>
                <c:pt idx="8233">
                  <c:v>28.9</c:v>
                </c:pt>
                <c:pt idx="8234">
                  <c:v>29</c:v>
                </c:pt>
                <c:pt idx="8235">
                  <c:v>29</c:v>
                </c:pt>
                <c:pt idx="8236">
                  <c:v>29</c:v>
                </c:pt>
                <c:pt idx="8237">
                  <c:v>29</c:v>
                </c:pt>
                <c:pt idx="8238">
                  <c:v>29.1</c:v>
                </c:pt>
                <c:pt idx="8239">
                  <c:v>29.1</c:v>
                </c:pt>
                <c:pt idx="8240">
                  <c:v>29.2</c:v>
                </c:pt>
                <c:pt idx="8241">
                  <c:v>29.2</c:v>
                </c:pt>
                <c:pt idx="8242">
                  <c:v>29.2</c:v>
                </c:pt>
                <c:pt idx="8243">
                  <c:v>29.3</c:v>
                </c:pt>
                <c:pt idx="8244">
                  <c:v>29.3</c:v>
                </c:pt>
                <c:pt idx="8245">
                  <c:v>29.4</c:v>
                </c:pt>
                <c:pt idx="8246">
                  <c:v>29.4</c:v>
                </c:pt>
                <c:pt idx="8247">
                  <c:v>29.4</c:v>
                </c:pt>
                <c:pt idx="8248">
                  <c:v>29.5</c:v>
                </c:pt>
                <c:pt idx="8249">
                  <c:v>29.5</c:v>
                </c:pt>
                <c:pt idx="8250">
                  <c:v>29.6</c:v>
                </c:pt>
                <c:pt idx="8251">
                  <c:v>29.6</c:v>
                </c:pt>
                <c:pt idx="8252">
                  <c:v>29.6</c:v>
                </c:pt>
                <c:pt idx="8253">
                  <c:v>29.7</c:v>
                </c:pt>
                <c:pt idx="8254">
                  <c:v>29.7</c:v>
                </c:pt>
                <c:pt idx="8255">
                  <c:v>29.7</c:v>
                </c:pt>
                <c:pt idx="8256">
                  <c:v>29.7</c:v>
                </c:pt>
                <c:pt idx="8257">
                  <c:v>29.8</c:v>
                </c:pt>
                <c:pt idx="8258">
                  <c:v>29.8</c:v>
                </c:pt>
                <c:pt idx="8259">
                  <c:v>29.8</c:v>
                </c:pt>
                <c:pt idx="8260">
                  <c:v>29.9</c:v>
                </c:pt>
                <c:pt idx="8261">
                  <c:v>29.9</c:v>
                </c:pt>
                <c:pt idx="8262">
                  <c:v>29.9</c:v>
                </c:pt>
                <c:pt idx="8263">
                  <c:v>29.9</c:v>
                </c:pt>
                <c:pt idx="8264">
                  <c:v>30</c:v>
                </c:pt>
                <c:pt idx="8265">
                  <c:v>30</c:v>
                </c:pt>
                <c:pt idx="8266">
                  <c:v>30</c:v>
                </c:pt>
                <c:pt idx="8267">
                  <c:v>30</c:v>
                </c:pt>
                <c:pt idx="8268">
                  <c:v>30.1</c:v>
                </c:pt>
                <c:pt idx="8269">
                  <c:v>30</c:v>
                </c:pt>
                <c:pt idx="8270">
                  <c:v>30.1</c:v>
                </c:pt>
                <c:pt idx="8271">
                  <c:v>30.1</c:v>
                </c:pt>
                <c:pt idx="8272">
                  <c:v>30.2</c:v>
                </c:pt>
                <c:pt idx="8273">
                  <c:v>30.2</c:v>
                </c:pt>
                <c:pt idx="8274">
                  <c:v>30.2</c:v>
                </c:pt>
                <c:pt idx="8275">
                  <c:v>30.2</c:v>
                </c:pt>
                <c:pt idx="8276">
                  <c:v>30.2</c:v>
                </c:pt>
                <c:pt idx="8277">
                  <c:v>30.2</c:v>
                </c:pt>
                <c:pt idx="8278">
                  <c:v>30.3</c:v>
                </c:pt>
                <c:pt idx="8279">
                  <c:v>30.3</c:v>
                </c:pt>
                <c:pt idx="8280">
                  <c:v>30.3</c:v>
                </c:pt>
                <c:pt idx="8281">
                  <c:v>30.3</c:v>
                </c:pt>
                <c:pt idx="8282">
                  <c:v>30.3</c:v>
                </c:pt>
                <c:pt idx="8283">
                  <c:v>30.3</c:v>
                </c:pt>
                <c:pt idx="8284">
                  <c:v>30.4</c:v>
                </c:pt>
                <c:pt idx="8285">
                  <c:v>30.4</c:v>
                </c:pt>
                <c:pt idx="8286">
                  <c:v>30.4</c:v>
                </c:pt>
                <c:pt idx="8287">
                  <c:v>30.4</c:v>
                </c:pt>
                <c:pt idx="8288">
                  <c:v>30.4</c:v>
                </c:pt>
                <c:pt idx="8289">
                  <c:v>30.4</c:v>
                </c:pt>
                <c:pt idx="8290">
                  <c:v>30.5</c:v>
                </c:pt>
                <c:pt idx="8291">
                  <c:v>30.4</c:v>
                </c:pt>
                <c:pt idx="8292">
                  <c:v>30.5</c:v>
                </c:pt>
                <c:pt idx="8293">
                  <c:v>30.5</c:v>
                </c:pt>
                <c:pt idx="8294">
                  <c:v>30.5</c:v>
                </c:pt>
                <c:pt idx="8295">
                  <c:v>30.5</c:v>
                </c:pt>
                <c:pt idx="8296">
                  <c:v>30.5</c:v>
                </c:pt>
                <c:pt idx="8297">
                  <c:v>30.5</c:v>
                </c:pt>
                <c:pt idx="8298">
                  <c:v>30.5</c:v>
                </c:pt>
                <c:pt idx="8299">
                  <c:v>30.5</c:v>
                </c:pt>
                <c:pt idx="8300">
                  <c:v>30.5</c:v>
                </c:pt>
                <c:pt idx="8301">
                  <c:v>30.6</c:v>
                </c:pt>
                <c:pt idx="8302">
                  <c:v>30.6</c:v>
                </c:pt>
                <c:pt idx="8303">
                  <c:v>30.6</c:v>
                </c:pt>
                <c:pt idx="8304">
                  <c:v>30.6</c:v>
                </c:pt>
                <c:pt idx="8305">
                  <c:v>30.7</c:v>
                </c:pt>
                <c:pt idx="8306">
                  <c:v>30.7</c:v>
                </c:pt>
                <c:pt idx="8307">
                  <c:v>30.7</c:v>
                </c:pt>
                <c:pt idx="8308">
                  <c:v>30.7</c:v>
                </c:pt>
                <c:pt idx="8309">
                  <c:v>30.8</c:v>
                </c:pt>
                <c:pt idx="8310">
                  <c:v>30.8</c:v>
                </c:pt>
                <c:pt idx="8311">
                  <c:v>30.8</c:v>
                </c:pt>
                <c:pt idx="8312">
                  <c:v>30.8</c:v>
                </c:pt>
                <c:pt idx="8313">
                  <c:v>30.9</c:v>
                </c:pt>
                <c:pt idx="8314">
                  <c:v>30.9</c:v>
                </c:pt>
                <c:pt idx="8315">
                  <c:v>30.9</c:v>
                </c:pt>
                <c:pt idx="8316">
                  <c:v>31</c:v>
                </c:pt>
                <c:pt idx="8317">
                  <c:v>31</c:v>
                </c:pt>
                <c:pt idx="8318">
                  <c:v>31</c:v>
                </c:pt>
                <c:pt idx="8319">
                  <c:v>31.1</c:v>
                </c:pt>
                <c:pt idx="8320">
                  <c:v>31.1</c:v>
                </c:pt>
                <c:pt idx="8321">
                  <c:v>31.1</c:v>
                </c:pt>
                <c:pt idx="8322">
                  <c:v>31.2</c:v>
                </c:pt>
                <c:pt idx="8323">
                  <c:v>31.2</c:v>
                </c:pt>
                <c:pt idx="8324">
                  <c:v>31.2</c:v>
                </c:pt>
                <c:pt idx="8325">
                  <c:v>31.2</c:v>
                </c:pt>
                <c:pt idx="8326">
                  <c:v>31.2</c:v>
                </c:pt>
                <c:pt idx="8327">
                  <c:v>31.2</c:v>
                </c:pt>
                <c:pt idx="8328">
                  <c:v>31.2</c:v>
                </c:pt>
                <c:pt idx="8329">
                  <c:v>31.3</c:v>
                </c:pt>
                <c:pt idx="8330">
                  <c:v>31.3</c:v>
                </c:pt>
                <c:pt idx="8331">
                  <c:v>31.3</c:v>
                </c:pt>
                <c:pt idx="8332">
                  <c:v>31.3</c:v>
                </c:pt>
                <c:pt idx="8333">
                  <c:v>31.3</c:v>
                </c:pt>
                <c:pt idx="8334">
                  <c:v>31.3</c:v>
                </c:pt>
                <c:pt idx="8335">
                  <c:v>31.3</c:v>
                </c:pt>
                <c:pt idx="8336">
                  <c:v>31.3</c:v>
                </c:pt>
                <c:pt idx="8337">
                  <c:v>31.3</c:v>
                </c:pt>
                <c:pt idx="8338">
                  <c:v>31.3</c:v>
                </c:pt>
                <c:pt idx="8339">
                  <c:v>31.3</c:v>
                </c:pt>
                <c:pt idx="8340">
                  <c:v>31.3</c:v>
                </c:pt>
                <c:pt idx="8341">
                  <c:v>31.3</c:v>
                </c:pt>
                <c:pt idx="8342">
                  <c:v>31.2</c:v>
                </c:pt>
                <c:pt idx="8343">
                  <c:v>31.2</c:v>
                </c:pt>
                <c:pt idx="8344">
                  <c:v>31.2</c:v>
                </c:pt>
                <c:pt idx="8345">
                  <c:v>31.2</c:v>
                </c:pt>
                <c:pt idx="8346">
                  <c:v>31.1</c:v>
                </c:pt>
                <c:pt idx="8347">
                  <c:v>31</c:v>
                </c:pt>
                <c:pt idx="8348">
                  <c:v>31</c:v>
                </c:pt>
                <c:pt idx="8349">
                  <c:v>30.9</c:v>
                </c:pt>
                <c:pt idx="8350">
                  <c:v>30.9</c:v>
                </c:pt>
                <c:pt idx="8351">
                  <c:v>30.8</c:v>
                </c:pt>
                <c:pt idx="8352">
                  <c:v>30.8</c:v>
                </c:pt>
                <c:pt idx="8353">
                  <c:v>30.7</c:v>
                </c:pt>
                <c:pt idx="8354">
                  <c:v>30.7</c:v>
                </c:pt>
                <c:pt idx="8355">
                  <c:v>30.6</c:v>
                </c:pt>
                <c:pt idx="8356">
                  <c:v>30.5</c:v>
                </c:pt>
                <c:pt idx="8357">
                  <c:v>30.5</c:v>
                </c:pt>
                <c:pt idx="8358">
                  <c:v>30.4</c:v>
                </c:pt>
                <c:pt idx="8359">
                  <c:v>30.4</c:v>
                </c:pt>
                <c:pt idx="8360">
                  <c:v>30.4</c:v>
                </c:pt>
                <c:pt idx="8361">
                  <c:v>30.3</c:v>
                </c:pt>
                <c:pt idx="8362">
                  <c:v>30.3</c:v>
                </c:pt>
                <c:pt idx="8363">
                  <c:v>30.2</c:v>
                </c:pt>
                <c:pt idx="8364">
                  <c:v>30.2</c:v>
                </c:pt>
                <c:pt idx="8365">
                  <c:v>30.1</c:v>
                </c:pt>
                <c:pt idx="8366">
                  <c:v>30</c:v>
                </c:pt>
                <c:pt idx="8367">
                  <c:v>30</c:v>
                </c:pt>
                <c:pt idx="8368">
                  <c:v>29.9</c:v>
                </c:pt>
                <c:pt idx="8369">
                  <c:v>29.9</c:v>
                </c:pt>
                <c:pt idx="8370">
                  <c:v>29.9</c:v>
                </c:pt>
                <c:pt idx="8371">
                  <c:v>29.8</c:v>
                </c:pt>
                <c:pt idx="8372">
                  <c:v>29.8</c:v>
                </c:pt>
                <c:pt idx="8373">
                  <c:v>29.7</c:v>
                </c:pt>
                <c:pt idx="8374">
                  <c:v>29.6</c:v>
                </c:pt>
                <c:pt idx="8375">
                  <c:v>29.6</c:v>
                </c:pt>
                <c:pt idx="8376">
                  <c:v>29.6</c:v>
                </c:pt>
                <c:pt idx="8377">
                  <c:v>29.5</c:v>
                </c:pt>
                <c:pt idx="8378">
                  <c:v>29.5</c:v>
                </c:pt>
                <c:pt idx="8379">
                  <c:v>29.4</c:v>
                </c:pt>
                <c:pt idx="8380">
                  <c:v>29.4</c:v>
                </c:pt>
                <c:pt idx="8381">
                  <c:v>29.4</c:v>
                </c:pt>
                <c:pt idx="8382">
                  <c:v>29.3</c:v>
                </c:pt>
                <c:pt idx="8383">
                  <c:v>29.3</c:v>
                </c:pt>
                <c:pt idx="8384">
                  <c:v>29.2</c:v>
                </c:pt>
                <c:pt idx="8385">
                  <c:v>29.2</c:v>
                </c:pt>
                <c:pt idx="8386">
                  <c:v>29.1</c:v>
                </c:pt>
                <c:pt idx="8387">
                  <c:v>29.1</c:v>
                </c:pt>
                <c:pt idx="8388">
                  <c:v>29</c:v>
                </c:pt>
                <c:pt idx="8389">
                  <c:v>29</c:v>
                </c:pt>
                <c:pt idx="8390">
                  <c:v>28.9</c:v>
                </c:pt>
                <c:pt idx="8391">
                  <c:v>28.9</c:v>
                </c:pt>
                <c:pt idx="8392">
                  <c:v>28.8</c:v>
                </c:pt>
                <c:pt idx="8393">
                  <c:v>28.8</c:v>
                </c:pt>
                <c:pt idx="8394">
                  <c:v>28.8</c:v>
                </c:pt>
                <c:pt idx="8395">
                  <c:v>28.7</c:v>
                </c:pt>
                <c:pt idx="8396">
                  <c:v>28.7</c:v>
                </c:pt>
                <c:pt idx="8397">
                  <c:v>28.7</c:v>
                </c:pt>
                <c:pt idx="8398">
                  <c:v>28.6</c:v>
                </c:pt>
                <c:pt idx="8399">
                  <c:v>28.6</c:v>
                </c:pt>
                <c:pt idx="8400">
                  <c:v>28.6</c:v>
                </c:pt>
                <c:pt idx="8401">
                  <c:v>28.6</c:v>
                </c:pt>
                <c:pt idx="8402">
                  <c:v>28.5</c:v>
                </c:pt>
                <c:pt idx="8403">
                  <c:v>28.5</c:v>
                </c:pt>
                <c:pt idx="8404">
                  <c:v>28.5</c:v>
                </c:pt>
                <c:pt idx="8405">
                  <c:v>28.5</c:v>
                </c:pt>
                <c:pt idx="8406">
                  <c:v>28.5</c:v>
                </c:pt>
                <c:pt idx="8407">
                  <c:v>28.5</c:v>
                </c:pt>
                <c:pt idx="8408">
                  <c:v>28.5</c:v>
                </c:pt>
                <c:pt idx="8409">
                  <c:v>28.4</c:v>
                </c:pt>
                <c:pt idx="8410">
                  <c:v>28.4</c:v>
                </c:pt>
                <c:pt idx="8411">
                  <c:v>28.4</c:v>
                </c:pt>
                <c:pt idx="8412">
                  <c:v>28.5</c:v>
                </c:pt>
                <c:pt idx="8413">
                  <c:v>28.4</c:v>
                </c:pt>
                <c:pt idx="8414">
                  <c:v>28.4</c:v>
                </c:pt>
                <c:pt idx="8415">
                  <c:v>28.5</c:v>
                </c:pt>
                <c:pt idx="8416">
                  <c:v>28.5</c:v>
                </c:pt>
                <c:pt idx="8417">
                  <c:v>28.5</c:v>
                </c:pt>
                <c:pt idx="8418">
                  <c:v>28.5</c:v>
                </c:pt>
                <c:pt idx="8419">
                  <c:v>28.5</c:v>
                </c:pt>
                <c:pt idx="8420">
                  <c:v>28.5</c:v>
                </c:pt>
                <c:pt idx="8421">
                  <c:v>28.6</c:v>
                </c:pt>
                <c:pt idx="8422">
                  <c:v>28.6</c:v>
                </c:pt>
                <c:pt idx="8423">
                  <c:v>28.6</c:v>
                </c:pt>
                <c:pt idx="8424">
                  <c:v>28.7</c:v>
                </c:pt>
                <c:pt idx="8425">
                  <c:v>28.7</c:v>
                </c:pt>
                <c:pt idx="8426">
                  <c:v>28.8</c:v>
                </c:pt>
                <c:pt idx="8427">
                  <c:v>28.8</c:v>
                </c:pt>
                <c:pt idx="8428">
                  <c:v>28.9</c:v>
                </c:pt>
                <c:pt idx="8429">
                  <c:v>28.9</c:v>
                </c:pt>
                <c:pt idx="8430">
                  <c:v>29</c:v>
                </c:pt>
                <c:pt idx="8431">
                  <c:v>29.1</c:v>
                </c:pt>
                <c:pt idx="8432">
                  <c:v>29.1</c:v>
                </c:pt>
                <c:pt idx="8433">
                  <c:v>29.2</c:v>
                </c:pt>
                <c:pt idx="8434">
                  <c:v>29.2</c:v>
                </c:pt>
                <c:pt idx="8435">
                  <c:v>29.3</c:v>
                </c:pt>
                <c:pt idx="8436">
                  <c:v>29.4</c:v>
                </c:pt>
                <c:pt idx="8437">
                  <c:v>29.4</c:v>
                </c:pt>
                <c:pt idx="8438">
                  <c:v>29.5</c:v>
                </c:pt>
                <c:pt idx="8439">
                  <c:v>29.6</c:v>
                </c:pt>
                <c:pt idx="8440">
                  <c:v>29.6</c:v>
                </c:pt>
                <c:pt idx="8441">
                  <c:v>29.7</c:v>
                </c:pt>
                <c:pt idx="8442">
                  <c:v>29.8</c:v>
                </c:pt>
                <c:pt idx="8443">
                  <c:v>29.8</c:v>
                </c:pt>
                <c:pt idx="8444">
                  <c:v>29.9</c:v>
                </c:pt>
                <c:pt idx="8445">
                  <c:v>29.9</c:v>
                </c:pt>
                <c:pt idx="8446">
                  <c:v>30</c:v>
                </c:pt>
                <c:pt idx="8447">
                  <c:v>30.1</c:v>
                </c:pt>
                <c:pt idx="8448">
                  <c:v>30.2</c:v>
                </c:pt>
                <c:pt idx="8449">
                  <c:v>30.2</c:v>
                </c:pt>
                <c:pt idx="8450">
                  <c:v>30.3</c:v>
                </c:pt>
                <c:pt idx="8451">
                  <c:v>30.3</c:v>
                </c:pt>
                <c:pt idx="8452">
                  <c:v>30.4</c:v>
                </c:pt>
                <c:pt idx="8453">
                  <c:v>30.4</c:v>
                </c:pt>
                <c:pt idx="8454">
                  <c:v>30.5</c:v>
                </c:pt>
                <c:pt idx="8455">
                  <c:v>30.5</c:v>
                </c:pt>
                <c:pt idx="8456">
                  <c:v>30.6</c:v>
                </c:pt>
                <c:pt idx="8457">
                  <c:v>30.7</c:v>
                </c:pt>
                <c:pt idx="8458">
                  <c:v>30.7</c:v>
                </c:pt>
                <c:pt idx="8459">
                  <c:v>30.8</c:v>
                </c:pt>
                <c:pt idx="8460">
                  <c:v>30.8</c:v>
                </c:pt>
                <c:pt idx="8461">
                  <c:v>30.9</c:v>
                </c:pt>
                <c:pt idx="8462">
                  <c:v>30.9</c:v>
                </c:pt>
                <c:pt idx="8463">
                  <c:v>31</c:v>
                </c:pt>
                <c:pt idx="8464">
                  <c:v>31</c:v>
                </c:pt>
                <c:pt idx="8465">
                  <c:v>31.1</c:v>
                </c:pt>
                <c:pt idx="8466">
                  <c:v>31.1</c:v>
                </c:pt>
                <c:pt idx="8467">
                  <c:v>31.2</c:v>
                </c:pt>
                <c:pt idx="8468">
                  <c:v>31.2</c:v>
                </c:pt>
                <c:pt idx="8469">
                  <c:v>31.3</c:v>
                </c:pt>
                <c:pt idx="8470">
                  <c:v>31.3</c:v>
                </c:pt>
                <c:pt idx="8471">
                  <c:v>31.3</c:v>
                </c:pt>
                <c:pt idx="8472">
                  <c:v>31.3</c:v>
                </c:pt>
                <c:pt idx="8473">
                  <c:v>31.4</c:v>
                </c:pt>
                <c:pt idx="8474">
                  <c:v>31.4</c:v>
                </c:pt>
                <c:pt idx="8475">
                  <c:v>31.4</c:v>
                </c:pt>
                <c:pt idx="8476">
                  <c:v>31.5</c:v>
                </c:pt>
                <c:pt idx="8477">
                  <c:v>31.5</c:v>
                </c:pt>
                <c:pt idx="8478">
                  <c:v>31.5</c:v>
                </c:pt>
                <c:pt idx="8479">
                  <c:v>31.5</c:v>
                </c:pt>
                <c:pt idx="8480">
                  <c:v>31.5</c:v>
                </c:pt>
                <c:pt idx="8481">
                  <c:v>31.6</c:v>
                </c:pt>
                <c:pt idx="8482">
                  <c:v>31.6</c:v>
                </c:pt>
                <c:pt idx="8483">
                  <c:v>31.6</c:v>
                </c:pt>
                <c:pt idx="8484">
                  <c:v>31.6</c:v>
                </c:pt>
                <c:pt idx="8485">
                  <c:v>31.6</c:v>
                </c:pt>
                <c:pt idx="8486">
                  <c:v>31.6</c:v>
                </c:pt>
                <c:pt idx="8487">
                  <c:v>31.6</c:v>
                </c:pt>
                <c:pt idx="8488">
                  <c:v>31.6</c:v>
                </c:pt>
                <c:pt idx="8489">
                  <c:v>31.6</c:v>
                </c:pt>
                <c:pt idx="8490">
                  <c:v>31.6</c:v>
                </c:pt>
                <c:pt idx="8491">
                  <c:v>31.6</c:v>
                </c:pt>
                <c:pt idx="8492">
                  <c:v>31.6</c:v>
                </c:pt>
                <c:pt idx="8493">
                  <c:v>31.6</c:v>
                </c:pt>
                <c:pt idx="8494">
                  <c:v>31.6</c:v>
                </c:pt>
                <c:pt idx="8495">
                  <c:v>31.6</c:v>
                </c:pt>
                <c:pt idx="8496">
                  <c:v>31.6</c:v>
                </c:pt>
                <c:pt idx="8497">
                  <c:v>31.5</c:v>
                </c:pt>
                <c:pt idx="8498">
                  <c:v>31.5</c:v>
                </c:pt>
                <c:pt idx="8499">
                  <c:v>31.5</c:v>
                </c:pt>
                <c:pt idx="8500">
                  <c:v>31.4</c:v>
                </c:pt>
                <c:pt idx="8501">
                  <c:v>31.4</c:v>
                </c:pt>
                <c:pt idx="8502">
                  <c:v>31.4</c:v>
                </c:pt>
                <c:pt idx="8503">
                  <c:v>31.3</c:v>
                </c:pt>
                <c:pt idx="8504">
                  <c:v>31.3</c:v>
                </c:pt>
                <c:pt idx="8505">
                  <c:v>31.2</c:v>
                </c:pt>
                <c:pt idx="8506">
                  <c:v>31.2</c:v>
                </c:pt>
                <c:pt idx="8507">
                  <c:v>31.1</c:v>
                </c:pt>
                <c:pt idx="8508">
                  <c:v>31.1</c:v>
                </c:pt>
                <c:pt idx="8509">
                  <c:v>31</c:v>
                </c:pt>
                <c:pt idx="8510">
                  <c:v>30.9</c:v>
                </c:pt>
                <c:pt idx="8511">
                  <c:v>30.9</c:v>
                </c:pt>
                <c:pt idx="8512">
                  <c:v>30.8</c:v>
                </c:pt>
                <c:pt idx="8513">
                  <c:v>30.7</c:v>
                </c:pt>
                <c:pt idx="8514">
                  <c:v>30.7</c:v>
                </c:pt>
                <c:pt idx="8515">
                  <c:v>30.6</c:v>
                </c:pt>
                <c:pt idx="8516">
                  <c:v>30.5</c:v>
                </c:pt>
                <c:pt idx="8517">
                  <c:v>30.4</c:v>
                </c:pt>
                <c:pt idx="8518">
                  <c:v>30.4</c:v>
                </c:pt>
                <c:pt idx="8519">
                  <c:v>30.3</c:v>
                </c:pt>
                <c:pt idx="8520">
                  <c:v>30.2</c:v>
                </c:pt>
                <c:pt idx="8521">
                  <c:v>30.2</c:v>
                </c:pt>
                <c:pt idx="8522">
                  <c:v>30.1</c:v>
                </c:pt>
                <c:pt idx="8523">
                  <c:v>30</c:v>
                </c:pt>
                <c:pt idx="8524">
                  <c:v>29.9</c:v>
                </c:pt>
                <c:pt idx="8525">
                  <c:v>29.9</c:v>
                </c:pt>
                <c:pt idx="8526">
                  <c:v>29.8</c:v>
                </c:pt>
                <c:pt idx="8527">
                  <c:v>29.7</c:v>
                </c:pt>
                <c:pt idx="8528">
                  <c:v>29.7</c:v>
                </c:pt>
                <c:pt idx="8529">
                  <c:v>29.6</c:v>
                </c:pt>
                <c:pt idx="8530">
                  <c:v>29.6</c:v>
                </c:pt>
                <c:pt idx="8531">
                  <c:v>29.5</c:v>
                </c:pt>
                <c:pt idx="8532">
                  <c:v>29.4</c:v>
                </c:pt>
                <c:pt idx="8533">
                  <c:v>29.4</c:v>
                </c:pt>
                <c:pt idx="8534">
                  <c:v>29.3</c:v>
                </c:pt>
                <c:pt idx="8535">
                  <c:v>29.3</c:v>
                </c:pt>
                <c:pt idx="8536">
                  <c:v>29.2</c:v>
                </c:pt>
                <c:pt idx="8537">
                  <c:v>29.2</c:v>
                </c:pt>
                <c:pt idx="8538">
                  <c:v>29.1</c:v>
                </c:pt>
                <c:pt idx="8539">
                  <c:v>29</c:v>
                </c:pt>
                <c:pt idx="8540">
                  <c:v>29</c:v>
                </c:pt>
                <c:pt idx="8541">
                  <c:v>28.9</c:v>
                </c:pt>
                <c:pt idx="8542">
                  <c:v>28.9</c:v>
                </c:pt>
                <c:pt idx="8543">
                  <c:v>28.8</c:v>
                </c:pt>
                <c:pt idx="8544">
                  <c:v>28.8</c:v>
                </c:pt>
                <c:pt idx="8545">
                  <c:v>28.7</c:v>
                </c:pt>
                <c:pt idx="8546">
                  <c:v>28.7</c:v>
                </c:pt>
                <c:pt idx="8547">
                  <c:v>28.7</c:v>
                </c:pt>
                <c:pt idx="8548">
                  <c:v>28.7</c:v>
                </c:pt>
                <c:pt idx="8549">
                  <c:v>28.6</c:v>
                </c:pt>
                <c:pt idx="8550">
                  <c:v>28.6</c:v>
                </c:pt>
                <c:pt idx="8551">
                  <c:v>28.6</c:v>
                </c:pt>
                <c:pt idx="8552">
                  <c:v>28.6</c:v>
                </c:pt>
                <c:pt idx="8553">
                  <c:v>28.5</c:v>
                </c:pt>
                <c:pt idx="8554">
                  <c:v>28.5</c:v>
                </c:pt>
                <c:pt idx="8555">
                  <c:v>28.5</c:v>
                </c:pt>
                <c:pt idx="8556">
                  <c:v>28.5</c:v>
                </c:pt>
                <c:pt idx="8557">
                  <c:v>28.5</c:v>
                </c:pt>
                <c:pt idx="8558">
                  <c:v>28.5</c:v>
                </c:pt>
                <c:pt idx="8559">
                  <c:v>28.5</c:v>
                </c:pt>
                <c:pt idx="8560">
                  <c:v>28.5</c:v>
                </c:pt>
                <c:pt idx="8561">
                  <c:v>28.4</c:v>
                </c:pt>
                <c:pt idx="8562">
                  <c:v>28.4</c:v>
                </c:pt>
                <c:pt idx="8563">
                  <c:v>28.4</c:v>
                </c:pt>
                <c:pt idx="8564">
                  <c:v>28.4</c:v>
                </c:pt>
                <c:pt idx="8565">
                  <c:v>28.4</c:v>
                </c:pt>
                <c:pt idx="8566">
                  <c:v>28.4</c:v>
                </c:pt>
                <c:pt idx="8567">
                  <c:v>28.4</c:v>
                </c:pt>
                <c:pt idx="8568">
                  <c:v>28.5</c:v>
                </c:pt>
                <c:pt idx="8569">
                  <c:v>28.5</c:v>
                </c:pt>
                <c:pt idx="8570">
                  <c:v>28.5</c:v>
                </c:pt>
                <c:pt idx="8571">
                  <c:v>28.5</c:v>
                </c:pt>
                <c:pt idx="8572">
                  <c:v>28.5</c:v>
                </c:pt>
                <c:pt idx="8573">
                  <c:v>28.5</c:v>
                </c:pt>
                <c:pt idx="8574">
                  <c:v>28.5</c:v>
                </c:pt>
                <c:pt idx="8575">
                  <c:v>28.5</c:v>
                </c:pt>
                <c:pt idx="8576">
                  <c:v>28.6</c:v>
                </c:pt>
                <c:pt idx="8577">
                  <c:v>28.6</c:v>
                </c:pt>
                <c:pt idx="8578">
                  <c:v>28.7</c:v>
                </c:pt>
                <c:pt idx="8579">
                  <c:v>28.7</c:v>
                </c:pt>
                <c:pt idx="8580">
                  <c:v>28.8</c:v>
                </c:pt>
                <c:pt idx="8581">
                  <c:v>28.8</c:v>
                </c:pt>
                <c:pt idx="8582">
                  <c:v>28.8</c:v>
                </c:pt>
                <c:pt idx="8583">
                  <c:v>28.9</c:v>
                </c:pt>
                <c:pt idx="8584">
                  <c:v>28.9</c:v>
                </c:pt>
                <c:pt idx="8585">
                  <c:v>29</c:v>
                </c:pt>
                <c:pt idx="8586">
                  <c:v>29.1</c:v>
                </c:pt>
                <c:pt idx="8587">
                  <c:v>29.1</c:v>
                </c:pt>
                <c:pt idx="8588">
                  <c:v>29.2</c:v>
                </c:pt>
                <c:pt idx="8589">
                  <c:v>29.2</c:v>
                </c:pt>
                <c:pt idx="8590">
                  <c:v>29.3</c:v>
                </c:pt>
                <c:pt idx="8591">
                  <c:v>29.4</c:v>
                </c:pt>
                <c:pt idx="8592">
                  <c:v>29.4</c:v>
                </c:pt>
                <c:pt idx="8593">
                  <c:v>29.5</c:v>
                </c:pt>
                <c:pt idx="8594">
                  <c:v>29.6</c:v>
                </c:pt>
                <c:pt idx="8595">
                  <c:v>29.7</c:v>
                </c:pt>
                <c:pt idx="8596">
                  <c:v>29.7</c:v>
                </c:pt>
                <c:pt idx="8597">
                  <c:v>29.8</c:v>
                </c:pt>
                <c:pt idx="8598">
                  <c:v>29.8</c:v>
                </c:pt>
                <c:pt idx="8599">
                  <c:v>29.9</c:v>
                </c:pt>
                <c:pt idx="8600">
                  <c:v>29.9</c:v>
                </c:pt>
                <c:pt idx="8601">
                  <c:v>30</c:v>
                </c:pt>
                <c:pt idx="8602">
                  <c:v>30</c:v>
                </c:pt>
                <c:pt idx="8603">
                  <c:v>30.1</c:v>
                </c:pt>
                <c:pt idx="8604">
                  <c:v>30.2</c:v>
                </c:pt>
                <c:pt idx="8605">
                  <c:v>30.2</c:v>
                </c:pt>
                <c:pt idx="8606">
                  <c:v>30.3</c:v>
                </c:pt>
                <c:pt idx="8607">
                  <c:v>30.3</c:v>
                </c:pt>
                <c:pt idx="8608">
                  <c:v>30.4</c:v>
                </c:pt>
                <c:pt idx="8609">
                  <c:v>30.5</c:v>
                </c:pt>
                <c:pt idx="8610">
                  <c:v>30.5</c:v>
                </c:pt>
                <c:pt idx="8611">
                  <c:v>30.5</c:v>
                </c:pt>
                <c:pt idx="8612">
                  <c:v>30.6</c:v>
                </c:pt>
                <c:pt idx="8613">
                  <c:v>30.6</c:v>
                </c:pt>
                <c:pt idx="8614">
                  <c:v>30.7</c:v>
                </c:pt>
                <c:pt idx="8615">
                  <c:v>30.7</c:v>
                </c:pt>
                <c:pt idx="8616">
                  <c:v>30.8</c:v>
                </c:pt>
                <c:pt idx="8617">
                  <c:v>30.8</c:v>
                </c:pt>
                <c:pt idx="8618">
                  <c:v>30.8</c:v>
                </c:pt>
                <c:pt idx="8619">
                  <c:v>30.9</c:v>
                </c:pt>
                <c:pt idx="8620">
                  <c:v>30.9</c:v>
                </c:pt>
                <c:pt idx="8621">
                  <c:v>31</c:v>
                </c:pt>
                <c:pt idx="8622">
                  <c:v>31</c:v>
                </c:pt>
                <c:pt idx="8623">
                  <c:v>31</c:v>
                </c:pt>
                <c:pt idx="8624">
                  <c:v>31.1</c:v>
                </c:pt>
                <c:pt idx="8625">
                  <c:v>31.1</c:v>
                </c:pt>
                <c:pt idx="8626">
                  <c:v>31.2</c:v>
                </c:pt>
                <c:pt idx="8627">
                  <c:v>31.2</c:v>
                </c:pt>
                <c:pt idx="8628">
                  <c:v>31.2</c:v>
                </c:pt>
                <c:pt idx="8629">
                  <c:v>31.2</c:v>
                </c:pt>
                <c:pt idx="8630">
                  <c:v>31.2</c:v>
                </c:pt>
                <c:pt idx="8631">
                  <c:v>31.3</c:v>
                </c:pt>
                <c:pt idx="8632">
                  <c:v>31.3</c:v>
                </c:pt>
                <c:pt idx="8633">
                  <c:v>31.3</c:v>
                </c:pt>
                <c:pt idx="8634">
                  <c:v>31.3</c:v>
                </c:pt>
                <c:pt idx="8635">
                  <c:v>31.3</c:v>
                </c:pt>
                <c:pt idx="8636">
                  <c:v>31.3</c:v>
                </c:pt>
                <c:pt idx="8637">
                  <c:v>31.3</c:v>
                </c:pt>
                <c:pt idx="8638">
                  <c:v>31.3</c:v>
                </c:pt>
                <c:pt idx="8639">
                  <c:v>31.3</c:v>
                </c:pt>
                <c:pt idx="8640">
                  <c:v>31.3</c:v>
                </c:pt>
                <c:pt idx="8641">
                  <c:v>31.3</c:v>
                </c:pt>
                <c:pt idx="8642">
                  <c:v>31.3</c:v>
                </c:pt>
                <c:pt idx="8643">
                  <c:v>31.3</c:v>
                </c:pt>
                <c:pt idx="8644">
                  <c:v>31.3</c:v>
                </c:pt>
                <c:pt idx="8645">
                  <c:v>31.3</c:v>
                </c:pt>
                <c:pt idx="8646">
                  <c:v>31.2</c:v>
                </c:pt>
                <c:pt idx="8647">
                  <c:v>31.2</c:v>
                </c:pt>
                <c:pt idx="8648">
                  <c:v>31.2</c:v>
                </c:pt>
                <c:pt idx="8649">
                  <c:v>31.2</c:v>
                </c:pt>
                <c:pt idx="8650">
                  <c:v>31.2</c:v>
                </c:pt>
                <c:pt idx="8651">
                  <c:v>31.2</c:v>
                </c:pt>
                <c:pt idx="8652">
                  <c:v>31.2</c:v>
                </c:pt>
                <c:pt idx="8653">
                  <c:v>31.2</c:v>
                </c:pt>
                <c:pt idx="8654">
                  <c:v>31.2</c:v>
                </c:pt>
                <c:pt idx="8655">
                  <c:v>31.1</c:v>
                </c:pt>
                <c:pt idx="8656">
                  <c:v>31.1</c:v>
                </c:pt>
                <c:pt idx="8657">
                  <c:v>31.1</c:v>
                </c:pt>
                <c:pt idx="8658">
                  <c:v>31.1</c:v>
                </c:pt>
                <c:pt idx="8659">
                  <c:v>31</c:v>
                </c:pt>
                <c:pt idx="8660">
                  <c:v>31</c:v>
                </c:pt>
                <c:pt idx="8661">
                  <c:v>30.9</c:v>
                </c:pt>
                <c:pt idx="8662">
                  <c:v>30.9</c:v>
                </c:pt>
                <c:pt idx="8663">
                  <c:v>30.8</c:v>
                </c:pt>
                <c:pt idx="8664">
                  <c:v>30.7</c:v>
                </c:pt>
                <c:pt idx="8665">
                  <c:v>30.7</c:v>
                </c:pt>
                <c:pt idx="8666">
                  <c:v>30.6</c:v>
                </c:pt>
                <c:pt idx="8667">
                  <c:v>30.6</c:v>
                </c:pt>
                <c:pt idx="8668">
                  <c:v>30.6</c:v>
                </c:pt>
                <c:pt idx="8669">
                  <c:v>30.5</c:v>
                </c:pt>
                <c:pt idx="8670">
                  <c:v>30.4</c:v>
                </c:pt>
                <c:pt idx="8671">
                  <c:v>30.4</c:v>
                </c:pt>
                <c:pt idx="8672">
                  <c:v>30.4</c:v>
                </c:pt>
                <c:pt idx="8673">
                  <c:v>30.3</c:v>
                </c:pt>
                <c:pt idx="8674">
                  <c:v>30.3</c:v>
                </c:pt>
                <c:pt idx="8675">
                  <c:v>30.2</c:v>
                </c:pt>
                <c:pt idx="8676">
                  <c:v>30.2</c:v>
                </c:pt>
                <c:pt idx="8677">
                  <c:v>30.2</c:v>
                </c:pt>
                <c:pt idx="8678">
                  <c:v>30.1</c:v>
                </c:pt>
                <c:pt idx="8679">
                  <c:v>30.1</c:v>
                </c:pt>
                <c:pt idx="8680">
                  <c:v>30</c:v>
                </c:pt>
                <c:pt idx="8681">
                  <c:v>30</c:v>
                </c:pt>
                <c:pt idx="8682">
                  <c:v>30</c:v>
                </c:pt>
                <c:pt idx="8683">
                  <c:v>29.9</c:v>
                </c:pt>
                <c:pt idx="8684">
                  <c:v>29.9</c:v>
                </c:pt>
                <c:pt idx="8685">
                  <c:v>29.8</c:v>
                </c:pt>
                <c:pt idx="8686">
                  <c:v>29.8</c:v>
                </c:pt>
                <c:pt idx="8687">
                  <c:v>29.8</c:v>
                </c:pt>
                <c:pt idx="8688">
                  <c:v>29.7</c:v>
                </c:pt>
                <c:pt idx="8689">
                  <c:v>29.7</c:v>
                </c:pt>
                <c:pt idx="8690">
                  <c:v>29.7</c:v>
                </c:pt>
                <c:pt idx="8691">
                  <c:v>29.7</c:v>
                </c:pt>
                <c:pt idx="8692">
                  <c:v>29.6</c:v>
                </c:pt>
                <c:pt idx="8693">
                  <c:v>29.6</c:v>
                </c:pt>
                <c:pt idx="8694">
                  <c:v>29.6</c:v>
                </c:pt>
                <c:pt idx="8695">
                  <c:v>29.6</c:v>
                </c:pt>
                <c:pt idx="8696">
                  <c:v>29.5</c:v>
                </c:pt>
                <c:pt idx="8697">
                  <c:v>29.5</c:v>
                </c:pt>
                <c:pt idx="8698">
                  <c:v>29.5</c:v>
                </c:pt>
                <c:pt idx="8699">
                  <c:v>29.5</c:v>
                </c:pt>
                <c:pt idx="8700">
                  <c:v>29.4</c:v>
                </c:pt>
                <c:pt idx="8701">
                  <c:v>29.4</c:v>
                </c:pt>
                <c:pt idx="8702">
                  <c:v>29.4</c:v>
                </c:pt>
                <c:pt idx="8703">
                  <c:v>29.4</c:v>
                </c:pt>
                <c:pt idx="8704">
                  <c:v>29.4</c:v>
                </c:pt>
                <c:pt idx="8705">
                  <c:v>29.3</c:v>
                </c:pt>
                <c:pt idx="8706">
                  <c:v>29.3</c:v>
                </c:pt>
                <c:pt idx="8707">
                  <c:v>29.3</c:v>
                </c:pt>
                <c:pt idx="8708">
                  <c:v>29.2</c:v>
                </c:pt>
                <c:pt idx="8709">
                  <c:v>29.2</c:v>
                </c:pt>
                <c:pt idx="8710">
                  <c:v>29.2</c:v>
                </c:pt>
                <c:pt idx="8711">
                  <c:v>29.1</c:v>
                </c:pt>
                <c:pt idx="8712">
                  <c:v>29.1</c:v>
                </c:pt>
                <c:pt idx="8713">
                  <c:v>29.1</c:v>
                </c:pt>
                <c:pt idx="8714">
                  <c:v>29.1</c:v>
                </c:pt>
                <c:pt idx="8715">
                  <c:v>29</c:v>
                </c:pt>
                <c:pt idx="8716">
                  <c:v>29</c:v>
                </c:pt>
                <c:pt idx="8717">
                  <c:v>29</c:v>
                </c:pt>
                <c:pt idx="8718">
                  <c:v>29</c:v>
                </c:pt>
                <c:pt idx="8719">
                  <c:v>29</c:v>
                </c:pt>
                <c:pt idx="8720">
                  <c:v>28.9</c:v>
                </c:pt>
                <c:pt idx="8721">
                  <c:v>28.9</c:v>
                </c:pt>
                <c:pt idx="8722">
                  <c:v>28.9</c:v>
                </c:pt>
                <c:pt idx="8723">
                  <c:v>28.9</c:v>
                </c:pt>
                <c:pt idx="8724">
                  <c:v>28.9</c:v>
                </c:pt>
                <c:pt idx="8725">
                  <c:v>28.9</c:v>
                </c:pt>
                <c:pt idx="8726">
                  <c:v>28.8</c:v>
                </c:pt>
                <c:pt idx="8727">
                  <c:v>28.9</c:v>
                </c:pt>
                <c:pt idx="8728">
                  <c:v>28.8</c:v>
                </c:pt>
                <c:pt idx="8729">
                  <c:v>28.8</c:v>
                </c:pt>
                <c:pt idx="8730">
                  <c:v>28.8</c:v>
                </c:pt>
                <c:pt idx="8731">
                  <c:v>28.8</c:v>
                </c:pt>
                <c:pt idx="8732">
                  <c:v>28.8</c:v>
                </c:pt>
                <c:pt idx="8733">
                  <c:v>28.8</c:v>
                </c:pt>
                <c:pt idx="8734">
                  <c:v>28.8</c:v>
                </c:pt>
                <c:pt idx="8735">
                  <c:v>28.8</c:v>
                </c:pt>
                <c:pt idx="8736">
                  <c:v>28.8</c:v>
                </c:pt>
                <c:pt idx="8737">
                  <c:v>28.8</c:v>
                </c:pt>
                <c:pt idx="8738">
                  <c:v>28.9</c:v>
                </c:pt>
                <c:pt idx="8739">
                  <c:v>28.9</c:v>
                </c:pt>
                <c:pt idx="8740">
                  <c:v>28.9</c:v>
                </c:pt>
                <c:pt idx="8741">
                  <c:v>28.9</c:v>
                </c:pt>
                <c:pt idx="8742">
                  <c:v>28.9</c:v>
                </c:pt>
                <c:pt idx="8743">
                  <c:v>28.9</c:v>
                </c:pt>
                <c:pt idx="8744">
                  <c:v>29</c:v>
                </c:pt>
                <c:pt idx="8745">
                  <c:v>29</c:v>
                </c:pt>
                <c:pt idx="8746">
                  <c:v>29</c:v>
                </c:pt>
                <c:pt idx="8747">
                  <c:v>29.1</c:v>
                </c:pt>
                <c:pt idx="8748">
                  <c:v>29.1</c:v>
                </c:pt>
                <c:pt idx="8749">
                  <c:v>29.1</c:v>
                </c:pt>
                <c:pt idx="8750">
                  <c:v>29.2</c:v>
                </c:pt>
                <c:pt idx="8751">
                  <c:v>29.2</c:v>
                </c:pt>
                <c:pt idx="8752">
                  <c:v>29.3</c:v>
                </c:pt>
                <c:pt idx="8753">
                  <c:v>29.3</c:v>
                </c:pt>
                <c:pt idx="8754">
                  <c:v>29.3</c:v>
                </c:pt>
                <c:pt idx="8755">
                  <c:v>29.4</c:v>
                </c:pt>
                <c:pt idx="8756">
                  <c:v>29.4</c:v>
                </c:pt>
                <c:pt idx="8757">
                  <c:v>29.5</c:v>
                </c:pt>
                <c:pt idx="8758">
                  <c:v>29.5</c:v>
                </c:pt>
                <c:pt idx="8759">
                  <c:v>29.5</c:v>
                </c:pt>
                <c:pt idx="8760">
                  <c:v>29.6</c:v>
                </c:pt>
                <c:pt idx="8761">
                  <c:v>29.6</c:v>
                </c:pt>
                <c:pt idx="8762">
                  <c:v>29.7</c:v>
                </c:pt>
                <c:pt idx="8763">
                  <c:v>29.7</c:v>
                </c:pt>
                <c:pt idx="8764">
                  <c:v>29.8</c:v>
                </c:pt>
                <c:pt idx="8765">
                  <c:v>29.8</c:v>
                </c:pt>
                <c:pt idx="8766">
                  <c:v>29.9</c:v>
                </c:pt>
                <c:pt idx="8767">
                  <c:v>29.9</c:v>
                </c:pt>
                <c:pt idx="8768">
                  <c:v>29.9</c:v>
                </c:pt>
                <c:pt idx="8769">
                  <c:v>29.9</c:v>
                </c:pt>
                <c:pt idx="8770">
                  <c:v>29.9</c:v>
                </c:pt>
                <c:pt idx="8771">
                  <c:v>30</c:v>
                </c:pt>
                <c:pt idx="8772">
                  <c:v>30</c:v>
                </c:pt>
                <c:pt idx="8773">
                  <c:v>30</c:v>
                </c:pt>
                <c:pt idx="8774">
                  <c:v>30.1</c:v>
                </c:pt>
                <c:pt idx="8775">
                  <c:v>30.1</c:v>
                </c:pt>
                <c:pt idx="8776">
                  <c:v>30.1</c:v>
                </c:pt>
                <c:pt idx="8777">
                  <c:v>30.2</c:v>
                </c:pt>
                <c:pt idx="8778">
                  <c:v>30.2</c:v>
                </c:pt>
                <c:pt idx="8779">
                  <c:v>30.2</c:v>
                </c:pt>
                <c:pt idx="8780">
                  <c:v>30.2</c:v>
                </c:pt>
                <c:pt idx="8781">
                  <c:v>30.2</c:v>
                </c:pt>
                <c:pt idx="8782">
                  <c:v>30.2</c:v>
                </c:pt>
                <c:pt idx="8783">
                  <c:v>30.3</c:v>
                </c:pt>
                <c:pt idx="8784">
                  <c:v>30.3</c:v>
                </c:pt>
                <c:pt idx="8785">
                  <c:v>30.3</c:v>
                </c:pt>
                <c:pt idx="8786">
                  <c:v>30.4</c:v>
                </c:pt>
                <c:pt idx="8787">
                  <c:v>30.4</c:v>
                </c:pt>
                <c:pt idx="8788">
                  <c:v>30.4</c:v>
                </c:pt>
                <c:pt idx="8789">
                  <c:v>30.5</c:v>
                </c:pt>
                <c:pt idx="8790">
                  <c:v>30.5</c:v>
                </c:pt>
                <c:pt idx="8791">
                  <c:v>30.5</c:v>
                </c:pt>
                <c:pt idx="8792">
                  <c:v>30.5</c:v>
                </c:pt>
                <c:pt idx="8793">
                  <c:v>30.5</c:v>
                </c:pt>
                <c:pt idx="8794">
                  <c:v>30.6</c:v>
                </c:pt>
                <c:pt idx="8795">
                  <c:v>30.6</c:v>
                </c:pt>
                <c:pt idx="8796">
                  <c:v>30.6</c:v>
                </c:pt>
                <c:pt idx="8797">
                  <c:v>30.6</c:v>
                </c:pt>
                <c:pt idx="8798">
                  <c:v>30.6</c:v>
                </c:pt>
                <c:pt idx="8799">
                  <c:v>30.6</c:v>
                </c:pt>
                <c:pt idx="8800">
                  <c:v>30.7</c:v>
                </c:pt>
                <c:pt idx="8801">
                  <c:v>30.7</c:v>
                </c:pt>
                <c:pt idx="8802">
                  <c:v>30.7</c:v>
                </c:pt>
                <c:pt idx="8803">
                  <c:v>30.7</c:v>
                </c:pt>
                <c:pt idx="8804">
                  <c:v>30.7</c:v>
                </c:pt>
                <c:pt idx="8805">
                  <c:v>30.8</c:v>
                </c:pt>
                <c:pt idx="8806">
                  <c:v>30.8</c:v>
                </c:pt>
                <c:pt idx="8807">
                  <c:v>30.8</c:v>
                </c:pt>
                <c:pt idx="8808">
                  <c:v>30.9</c:v>
                </c:pt>
                <c:pt idx="8809">
                  <c:v>30.9</c:v>
                </c:pt>
                <c:pt idx="8810">
                  <c:v>30.9</c:v>
                </c:pt>
                <c:pt idx="8811">
                  <c:v>30.9</c:v>
                </c:pt>
                <c:pt idx="8812">
                  <c:v>31</c:v>
                </c:pt>
                <c:pt idx="8813">
                  <c:v>31</c:v>
                </c:pt>
                <c:pt idx="8814">
                  <c:v>31.1</c:v>
                </c:pt>
                <c:pt idx="8815">
                  <c:v>31.1</c:v>
                </c:pt>
                <c:pt idx="8816">
                  <c:v>31.1</c:v>
                </c:pt>
                <c:pt idx="8817">
                  <c:v>31.1</c:v>
                </c:pt>
                <c:pt idx="8818">
                  <c:v>31.2</c:v>
                </c:pt>
                <c:pt idx="8819">
                  <c:v>31.2</c:v>
                </c:pt>
                <c:pt idx="8820">
                  <c:v>31.2</c:v>
                </c:pt>
                <c:pt idx="8821">
                  <c:v>31.2</c:v>
                </c:pt>
                <c:pt idx="8822">
                  <c:v>31.2</c:v>
                </c:pt>
                <c:pt idx="8823">
                  <c:v>31.2</c:v>
                </c:pt>
                <c:pt idx="8824">
                  <c:v>31.2</c:v>
                </c:pt>
                <c:pt idx="8825">
                  <c:v>31.2</c:v>
                </c:pt>
                <c:pt idx="8826">
                  <c:v>31.2</c:v>
                </c:pt>
                <c:pt idx="8827">
                  <c:v>31.2</c:v>
                </c:pt>
                <c:pt idx="8828">
                  <c:v>31.3</c:v>
                </c:pt>
                <c:pt idx="8829">
                  <c:v>31.2</c:v>
                </c:pt>
                <c:pt idx="8830">
                  <c:v>31.3</c:v>
                </c:pt>
                <c:pt idx="8831">
                  <c:v>31.3</c:v>
                </c:pt>
                <c:pt idx="8832">
                  <c:v>31.3</c:v>
                </c:pt>
                <c:pt idx="8833">
                  <c:v>31.3</c:v>
                </c:pt>
                <c:pt idx="8834">
                  <c:v>31.3</c:v>
                </c:pt>
                <c:pt idx="8835">
                  <c:v>31.2</c:v>
                </c:pt>
                <c:pt idx="8836">
                  <c:v>31.2</c:v>
                </c:pt>
                <c:pt idx="8837">
                  <c:v>31.2</c:v>
                </c:pt>
                <c:pt idx="8838">
                  <c:v>31.2</c:v>
                </c:pt>
                <c:pt idx="8839">
                  <c:v>31.2</c:v>
                </c:pt>
                <c:pt idx="8840">
                  <c:v>31.1</c:v>
                </c:pt>
                <c:pt idx="8841">
                  <c:v>31.1</c:v>
                </c:pt>
                <c:pt idx="8842">
                  <c:v>31.1</c:v>
                </c:pt>
                <c:pt idx="8843">
                  <c:v>31</c:v>
                </c:pt>
                <c:pt idx="8844">
                  <c:v>31</c:v>
                </c:pt>
                <c:pt idx="8845">
                  <c:v>30.9</c:v>
                </c:pt>
                <c:pt idx="8846">
                  <c:v>30.9</c:v>
                </c:pt>
                <c:pt idx="8847">
                  <c:v>30.8</c:v>
                </c:pt>
                <c:pt idx="8848">
                  <c:v>30.7</c:v>
                </c:pt>
                <c:pt idx="8849">
                  <c:v>30.7</c:v>
                </c:pt>
                <c:pt idx="8850">
                  <c:v>30.7</c:v>
                </c:pt>
                <c:pt idx="8851">
                  <c:v>30.6</c:v>
                </c:pt>
                <c:pt idx="8852">
                  <c:v>30.5</c:v>
                </c:pt>
                <c:pt idx="8853">
                  <c:v>30.5</c:v>
                </c:pt>
                <c:pt idx="8854">
                  <c:v>30.4</c:v>
                </c:pt>
                <c:pt idx="8855">
                  <c:v>30.4</c:v>
                </c:pt>
                <c:pt idx="8856">
                  <c:v>30.4</c:v>
                </c:pt>
                <c:pt idx="8857">
                  <c:v>30.3</c:v>
                </c:pt>
                <c:pt idx="8858">
                  <c:v>30.3</c:v>
                </c:pt>
                <c:pt idx="8859">
                  <c:v>30.2</c:v>
                </c:pt>
                <c:pt idx="8860">
                  <c:v>30.2</c:v>
                </c:pt>
                <c:pt idx="8861">
                  <c:v>30.1</c:v>
                </c:pt>
                <c:pt idx="8862">
                  <c:v>30</c:v>
                </c:pt>
                <c:pt idx="8863">
                  <c:v>30</c:v>
                </c:pt>
                <c:pt idx="8864">
                  <c:v>30</c:v>
                </c:pt>
                <c:pt idx="8865">
                  <c:v>29.9</c:v>
                </c:pt>
                <c:pt idx="8866">
                  <c:v>29.9</c:v>
                </c:pt>
                <c:pt idx="8867">
                  <c:v>29.8</c:v>
                </c:pt>
                <c:pt idx="8868">
                  <c:v>29.8</c:v>
                </c:pt>
                <c:pt idx="8869">
                  <c:v>29.7</c:v>
                </c:pt>
                <c:pt idx="8870">
                  <c:v>29.7</c:v>
                </c:pt>
                <c:pt idx="8871">
                  <c:v>29.7</c:v>
                </c:pt>
                <c:pt idx="8872">
                  <c:v>29.6</c:v>
                </c:pt>
                <c:pt idx="8873">
                  <c:v>29.6</c:v>
                </c:pt>
                <c:pt idx="8874">
                  <c:v>29.5</c:v>
                </c:pt>
                <c:pt idx="8875">
                  <c:v>29.5</c:v>
                </c:pt>
                <c:pt idx="8876">
                  <c:v>29.5</c:v>
                </c:pt>
                <c:pt idx="8877">
                  <c:v>29.4</c:v>
                </c:pt>
                <c:pt idx="8878">
                  <c:v>29.4</c:v>
                </c:pt>
                <c:pt idx="8879">
                  <c:v>29.4</c:v>
                </c:pt>
                <c:pt idx="8880">
                  <c:v>29.3</c:v>
                </c:pt>
                <c:pt idx="8881">
                  <c:v>29.3</c:v>
                </c:pt>
                <c:pt idx="8882">
                  <c:v>29.3</c:v>
                </c:pt>
                <c:pt idx="8883">
                  <c:v>29.2</c:v>
                </c:pt>
                <c:pt idx="8884">
                  <c:v>29.2</c:v>
                </c:pt>
                <c:pt idx="8885">
                  <c:v>29.2</c:v>
                </c:pt>
                <c:pt idx="8886">
                  <c:v>29.1</c:v>
                </c:pt>
                <c:pt idx="8887">
                  <c:v>29.1</c:v>
                </c:pt>
                <c:pt idx="8888">
                  <c:v>29</c:v>
                </c:pt>
                <c:pt idx="8889">
                  <c:v>29</c:v>
                </c:pt>
                <c:pt idx="8890">
                  <c:v>29</c:v>
                </c:pt>
                <c:pt idx="8891">
                  <c:v>28.9</c:v>
                </c:pt>
                <c:pt idx="8892">
                  <c:v>28.9</c:v>
                </c:pt>
                <c:pt idx="8893">
                  <c:v>28.8</c:v>
                </c:pt>
                <c:pt idx="8894">
                  <c:v>28.8</c:v>
                </c:pt>
                <c:pt idx="8895">
                  <c:v>28.8</c:v>
                </c:pt>
                <c:pt idx="8896">
                  <c:v>28.8</c:v>
                </c:pt>
                <c:pt idx="8897">
                  <c:v>28.8</c:v>
                </c:pt>
                <c:pt idx="8898">
                  <c:v>28.7</c:v>
                </c:pt>
                <c:pt idx="8899">
                  <c:v>28.7</c:v>
                </c:pt>
                <c:pt idx="8900">
                  <c:v>28.7</c:v>
                </c:pt>
                <c:pt idx="8901">
                  <c:v>28.7</c:v>
                </c:pt>
                <c:pt idx="8902">
                  <c:v>28.7</c:v>
                </c:pt>
                <c:pt idx="8903">
                  <c:v>28.7</c:v>
                </c:pt>
                <c:pt idx="8904">
                  <c:v>28.7</c:v>
                </c:pt>
                <c:pt idx="8905">
                  <c:v>28.7</c:v>
                </c:pt>
                <c:pt idx="8906">
                  <c:v>28.6</c:v>
                </c:pt>
                <c:pt idx="8907">
                  <c:v>28.6</c:v>
                </c:pt>
                <c:pt idx="8908">
                  <c:v>28.6</c:v>
                </c:pt>
                <c:pt idx="8909">
                  <c:v>28.6</c:v>
                </c:pt>
                <c:pt idx="8910">
                  <c:v>28.6</c:v>
                </c:pt>
                <c:pt idx="8911">
                  <c:v>28.6</c:v>
                </c:pt>
                <c:pt idx="8912">
                  <c:v>28.6</c:v>
                </c:pt>
                <c:pt idx="8913">
                  <c:v>28.6</c:v>
                </c:pt>
                <c:pt idx="8914">
                  <c:v>28.6</c:v>
                </c:pt>
                <c:pt idx="8915">
                  <c:v>28.6</c:v>
                </c:pt>
                <c:pt idx="8916">
                  <c:v>28.6</c:v>
                </c:pt>
                <c:pt idx="8917">
                  <c:v>28.6</c:v>
                </c:pt>
                <c:pt idx="8918">
                  <c:v>28.7</c:v>
                </c:pt>
                <c:pt idx="8919">
                  <c:v>28.7</c:v>
                </c:pt>
                <c:pt idx="8920">
                  <c:v>28.7</c:v>
                </c:pt>
                <c:pt idx="8921">
                  <c:v>28.8</c:v>
                </c:pt>
                <c:pt idx="8922">
                  <c:v>28.8</c:v>
                </c:pt>
                <c:pt idx="8923">
                  <c:v>28.8</c:v>
                </c:pt>
                <c:pt idx="8924">
                  <c:v>28.8</c:v>
                </c:pt>
                <c:pt idx="8925">
                  <c:v>28.9</c:v>
                </c:pt>
                <c:pt idx="8926">
                  <c:v>28.9</c:v>
                </c:pt>
                <c:pt idx="8927">
                  <c:v>29</c:v>
                </c:pt>
                <c:pt idx="8928">
                  <c:v>29</c:v>
                </c:pt>
                <c:pt idx="8929">
                  <c:v>29.1</c:v>
                </c:pt>
                <c:pt idx="8930">
                  <c:v>29.2</c:v>
                </c:pt>
                <c:pt idx="8931">
                  <c:v>29.2</c:v>
                </c:pt>
                <c:pt idx="8932">
                  <c:v>29.3</c:v>
                </c:pt>
                <c:pt idx="8933">
                  <c:v>29.3</c:v>
                </c:pt>
                <c:pt idx="8934">
                  <c:v>29.4</c:v>
                </c:pt>
                <c:pt idx="8935">
                  <c:v>29.4</c:v>
                </c:pt>
                <c:pt idx="8936">
                  <c:v>29.5</c:v>
                </c:pt>
                <c:pt idx="8937">
                  <c:v>29.6</c:v>
                </c:pt>
                <c:pt idx="8938">
                  <c:v>29.6</c:v>
                </c:pt>
                <c:pt idx="8939">
                  <c:v>29.7</c:v>
                </c:pt>
                <c:pt idx="8940">
                  <c:v>29.7</c:v>
                </c:pt>
                <c:pt idx="8941">
                  <c:v>29.8</c:v>
                </c:pt>
                <c:pt idx="8942">
                  <c:v>29.9</c:v>
                </c:pt>
                <c:pt idx="8943">
                  <c:v>29.9</c:v>
                </c:pt>
                <c:pt idx="8944">
                  <c:v>30</c:v>
                </c:pt>
                <c:pt idx="8945">
                  <c:v>30</c:v>
                </c:pt>
                <c:pt idx="8946">
                  <c:v>30.1</c:v>
                </c:pt>
                <c:pt idx="8947">
                  <c:v>30.2</c:v>
                </c:pt>
                <c:pt idx="8948">
                  <c:v>30.2</c:v>
                </c:pt>
                <c:pt idx="8949">
                  <c:v>30.2</c:v>
                </c:pt>
                <c:pt idx="8950">
                  <c:v>30.3</c:v>
                </c:pt>
                <c:pt idx="8951">
                  <c:v>30.3</c:v>
                </c:pt>
                <c:pt idx="8952">
                  <c:v>30.4</c:v>
                </c:pt>
                <c:pt idx="8953">
                  <c:v>30.4</c:v>
                </c:pt>
                <c:pt idx="8954">
                  <c:v>30.5</c:v>
                </c:pt>
                <c:pt idx="8955">
                  <c:v>30.5</c:v>
                </c:pt>
                <c:pt idx="8956">
                  <c:v>30.5</c:v>
                </c:pt>
                <c:pt idx="8957">
                  <c:v>30.6</c:v>
                </c:pt>
                <c:pt idx="8958">
                  <c:v>30.6</c:v>
                </c:pt>
                <c:pt idx="8959">
                  <c:v>30.6</c:v>
                </c:pt>
                <c:pt idx="8960">
                  <c:v>30.7</c:v>
                </c:pt>
                <c:pt idx="8961">
                  <c:v>30.7</c:v>
                </c:pt>
                <c:pt idx="8962">
                  <c:v>30.8</c:v>
                </c:pt>
                <c:pt idx="8963">
                  <c:v>30.8</c:v>
                </c:pt>
                <c:pt idx="8964">
                  <c:v>30.9</c:v>
                </c:pt>
                <c:pt idx="8965">
                  <c:v>30.9</c:v>
                </c:pt>
                <c:pt idx="8966">
                  <c:v>31</c:v>
                </c:pt>
                <c:pt idx="8967">
                  <c:v>31</c:v>
                </c:pt>
                <c:pt idx="8968">
                  <c:v>31</c:v>
                </c:pt>
                <c:pt idx="8969">
                  <c:v>31.1</c:v>
                </c:pt>
                <c:pt idx="8970">
                  <c:v>31.1</c:v>
                </c:pt>
                <c:pt idx="8971">
                  <c:v>31.2</c:v>
                </c:pt>
                <c:pt idx="8972">
                  <c:v>31.2</c:v>
                </c:pt>
                <c:pt idx="8973">
                  <c:v>31.2</c:v>
                </c:pt>
                <c:pt idx="8974">
                  <c:v>31.2</c:v>
                </c:pt>
                <c:pt idx="8975">
                  <c:v>31.3</c:v>
                </c:pt>
                <c:pt idx="8976">
                  <c:v>31.3</c:v>
                </c:pt>
                <c:pt idx="8977">
                  <c:v>31.3</c:v>
                </c:pt>
                <c:pt idx="8978">
                  <c:v>31.3</c:v>
                </c:pt>
                <c:pt idx="8979">
                  <c:v>31.3</c:v>
                </c:pt>
                <c:pt idx="8980">
                  <c:v>31.3</c:v>
                </c:pt>
                <c:pt idx="8981">
                  <c:v>31.3</c:v>
                </c:pt>
                <c:pt idx="8982">
                  <c:v>31.3</c:v>
                </c:pt>
                <c:pt idx="8983">
                  <c:v>31.4</c:v>
                </c:pt>
                <c:pt idx="8984">
                  <c:v>31.4</c:v>
                </c:pt>
                <c:pt idx="8985">
                  <c:v>31.4</c:v>
                </c:pt>
                <c:pt idx="8986">
                  <c:v>31.4</c:v>
                </c:pt>
                <c:pt idx="8987">
                  <c:v>31.4</c:v>
                </c:pt>
                <c:pt idx="8988">
                  <c:v>31.4</c:v>
                </c:pt>
                <c:pt idx="8989">
                  <c:v>31.4</c:v>
                </c:pt>
                <c:pt idx="8990">
                  <c:v>31.4</c:v>
                </c:pt>
                <c:pt idx="8991">
                  <c:v>31.4</c:v>
                </c:pt>
                <c:pt idx="8992">
                  <c:v>31.4</c:v>
                </c:pt>
                <c:pt idx="8993">
                  <c:v>31.4</c:v>
                </c:pt>
                <c:pt idx="8994">
                  <c:v>31.4</c:v>
                </c:pt>
                <c:pt idx="8995">
                  <c:v>31.4</c:v>
                </c:pt>
                <c:pt idx="8996">
                  <c:v>31.4</c:v>
                </c:pt>
                <c:pt idx="8997">
                  <c:v>31.3</c:v>
                </c:pt>
                <c:pt idx="8998">
                  <c:v>31.3</c:v>
                </c:pt>
                <c:pt idx="8999">
                  <c:v>31.3</c:v>
                </c:pt>
                <c:pt idx="9000">
                  <c:v>31.3</c:v>
                </c:pt>
                <c:pt idx="9001">
                  <c:v>31.3</c:v>
                </c:pt>
                <c:pt idx="9002">
                  <c:v>31.2</c:v>
                </c:pt>
                <c:pt idx="9003">
                  <c:v>31.2</c:v>
                </c:pt>
                <c:pt idx="9004">
                  <c:v>31.1</c:v>
                </c:pt>
                <c:pt idx="9005">
                  <c:v>31.1</c:v>
                </c:pt>
                <c:pt idx="9006">
                  <c:v>31.1</c:v>
                </c:pt>
                <c:pt idx="9007">
                  <c:v>31</c:v>
                </c:pt>
                <c:pt idx="9008">
                  <c:v>30.9</c:v>
                </c:pt>
                <c:pt idx="9009">
                  <c:v>30.9</c:v>
                </c:pt>
                <c:pt idx="9010">
                  <c:v>30.8</c:v>
                </c:pt>
                <c:pt idx="9011">
                  <c:v>30.8</c:v>
                </c:pt>
                <c:pt idx="9012">
                  <c:v>30.7</c:v>
                </c:pt>
                <c:pt idx="9013">
                  <c:v>30.7</c:v>
                </c:pt>
                <c:pt idx="9014">
                  <c:v>30.6</c:v>
                </c:pt>
                <c:pt idx="9015">
                  <c:v>30.5</c:v>
                </c:pt>
                <c:pt idx="9016">
                  <c:v>30.5</c:v>
                </c:pt>
                <c:pt idx="9017">
                  <c:v>30.4</c:v>
                </c:pt>
                <c:pt idx="9018">
                  <c:v>30.4</c:v>
                </c:pt>
                <c:pt idx="9019">
                  <c:v>30.3</c:v>
                </c:pt>
                <c:pt idx="9020">
                  <c:v>30.2</c:v>
                </c:pt>
                <c:pt idx="9021">
                  <c:v>30.2</c:v>
                </c:pt>
                <c:pt idx="9022">
                  <c:v>30.1</c:v>
                </c:pt>
                <c:pt idx="9023">
                  <c:v>30.1</c:v>
                </c:pt>
                <c:pt idx="9024">
                  <c:v>30</c:v>
                </c:pt>
                <c:pt idx="9025">
                  <c:v>29.9</c:v>
                </c:pt>
                <c:pt idx="9026">
                  <c:v>29.9</c:v>
                </c:pt>
                <c:pt idx="9027">
                  <c:v>29.8</c:v>
                </c:pt>
                <c:pt idx="9028">
                  <c:v>29.8</c:v>
                </c:pt>
                <c:pt idx="9029">
                  <c:v>29.7</c:v>
                </c:pt>
                <c:pt idx="9030">
                  <c:v>29.7</c:v>
                </c:pt>
                <c:pt idx="9031">
                  <c:v>29.6</c:v>
                </c:pt>
                <c:pt idx="9032">
                  <c:v>29.6</c:v>
                </c:pt>
                <c:pt idx="9033">
                  <c:v>29.5</c:v>
                </c:pt>
                <c:pt idx="9034">
                  <c:v>29.5</c:v>
                </c:pt>
                <c:pt idx="9035">
                  <c:v>29.5</c:v>
                </c:pt>
                <c:pt idx="9036">
                  <c:v>29.4</c:v>
                </c:pt>
                <c:pt idx="9037">
                  <c:v>29.4</c:v>
                </c:pt>
                <c:pt idx="9038">
                  <c:v>29.3</c:v>
                </c:pt>
                <c:pt idx="9039">
                  <c:v>29.3</c:v>
                </c:pt>
                <c:pt idx="9040">
                  <c:v>29.2</c:v>
                </c:pt>
                <c:pt idx="9041">
                  <c:v>29.2</c:v>
                </c:pt>
                <c:pt idx="9042">
                  <c:v>29.1</c:v>
                </c:pt>
                <c:pt idx="9043">
                  <c:v>29.1</c:v>
                </c:pt>
                <c:pt idx="9044">
                  <c:v>29</c:v>
                </c:pt>
                <c:pt idx="9045">
                  <c:v>29</c:v>
                </c:pt>
                <c:pt idx="9046">
                  <c:v>29</c:v>
                </c:pt>
                <c:pt idx="9047">
                  <c:v>28.9</c:v>
                </c:pt>
                <c:pt idx="9048">
                  <c:v>28.9</c:v>
                </c:pt>
                <c:pt idx="9049">
                  <c:v>28.8</c:v>
                </c:pt>
                <c:pt idx="9050">
                  <c:v>28.8</c:v>
                </c:pt>
                <c:pt idx="9051">
                  <c:v>28.8</c:v>
                </c:pt>
                <c:pt idx="9052">
                  <c:v>28.8</c:v>
                </c:pt>
                <c:pt idx="9053">
                  <c:v>28.7</c:v>
                </c:pt>
                <c:pt idx="9054">
                  <c:v>28.7</c:v>
                </c:pt>
                <c:pt idx="9055">
                  <c:v>28.7</c:v>
                </c:pt>
                <c:pt idx="9056">
                  <c:v>28.7</c:v>
                </c:pt>
                <c:pt idx="9057">
                  <c:v>28.7</c:v>
                </c:pt>
                <c:pt idx="9058">
                  <c:v>28.7</c:v>
                </c:pt>
                <c:pt idx="9059">
                  <c:v>28.7</c:v>
                </c:pt>
                <c:pt idx="9060">
                  <c:v>28.7</c:v>
                </c:pt>
                <c:pt idx="9061">
                  <c:v>28.7</c:v>
                </c:pt>
                <c:pt idx="9062">
                  <c:v>28.6</c:v>
                </c:pt>
                <c:pt idx="9063">
                  <c:v>28.7</c:v>
                </c:pt>
                <c:pt idx="9064">
                  <c:v>28.6</c:v>
                </c:pt>
                <c:pt idx="9065">
                  <c:v>28.6</c:v>
                </c:pt>
                <c:pt idx="9066">
                  <c:v>28.6</c:v>
                </c:pt>
                <c:pt idx="9067">
                  <c:v>28.6</c:v>
                </c:pt>
                <c:pt idx="9068">
                  <c:v>28.6</c:v>
                </c:pt>
                <c:pt idx="9069">
                  <c:v>28.6</c:v>
                </c:pt>
                <c:pt idx="9070">
                  <c:v>28.6</c:v>
                </c:pt>
                <c:pt idx="9071">
                  <c:v>28.7</c:v>
                </c:pt>
                <c:pt idx="9072">
                  <c:v>28.7</c:v>
                </c:pt>
                <c:pt idx="9073">
                  <c:v>28.7</c:v>
                </c:pt>
                <c:pt idx="9074">
                  <c:v>28.7</c:v>
                </c:pt>
                <c:pt idx="9075">
                  <c:v>28.7</c:v>
                </c:pt>
                <c:pt idx="9076">
                  <c:v>28.7</c:v>
                </c:pt>
                <c:pt idx="9077">
                  <c:v>28.7</c:v>
                </c:pt>
                <c:pt idx="9078">
                  <c:v>28.8</c:v>
                </c:pt>
                <c:pt idx="9079">
                  <c:v>28.8</c:v>
                </c:pt>
                <c:pt idx="9080">
                  <c:v>28.8</c:v>
                </c:pt>
                <c:pt idx="9081">
                  <c:v>28.9</c:v>
                </c:pt>
                <c:pt idx="9082">
                  <c:v>28.9</c:v>
                </c:pt>
                <c:pt idx="9083">
                  <c:v>29</c:v>
                </c:pt>
                <c:pt idx="9084">
                  <c:v>29</c:v>
                </c:pt>
                <c:pt idx="9085">
                  <c:v>29.1</c:v>
                </c:pt>
                <c:pt idx="9086">
                  <c:v>29.1</c:v>
                </c:pt>
                <c:pt idx="9087">
                  <c:v>29.2</c:v>
                </c:pt>
                <c:pt idx="9088">
                  <c:v>29.2</c:v>
                </c:pt>
                <c:pt idx="9089">
                  <c:v>29.3</c:v>
                </c:pt>
                <c:pt idx="9090">
                  <c:v>29.3</c:v>
                </c:pt>
                <c:pt idx="9091">
                  <c:v>29.4</c:v>
                </c:pt>
                <c:pt idx="9092">
                  <c:v>29.4</c:v>
                </c:pt>
                <c:pt idx="9093">
                  <c:v>29.5</c:v>
                </c:pt>
                <c:pt idx="9094">
                  <c:v>29.6</c:v>
                </c:pt>
                <c:pt idx="9095">
                  <c:v>29.6</c:v>
                </c:pt>
                <c:pt idx="9096">
                  <c:v>29.7</c:v>
                </c:pt>
                <c:pt idx="9097">
                  <c:v>29.8</c:v>
                </c:pt>
                <c:pt idx="9098">
                  <c:v>29.8</c:v>
                </c:pt>
                <c:pt idx="9099">
                  <c:v>29.8</c:v>
                </c:pt>
                <c:pt idx="9100">
                  <c:v>29.9</c:v>
                </c:pt>
                <c:pt idx="9101">
                  <c:v>29.9</c:v>
                </c:pt>
                <c:pt idx="9102">
                  <c:v>30</c:v>
                </c:pt>
                <c:pt idx="9103">
                  <c:v>30</c:v>
                </c:pt>
                <c:pt idx="9104">
                  <c:v>30.1</c:v>
                </c:pt>
                <c:pt idx="9105">
                  <c:v>30.2</c:v>
                </c:pt>
                <c:pt idx="9106">
                  <c:v>30.2</c:v>
                </c:pt>
                <c:pt idx="9107">
                  <c:v>30.2</c:v>
                </c:pt>
                <c:pt idx="9108">
                  <c:v>30.3</c:v>
                </c:pt>
                <c:pt idx="9109">
                  <c:v>30.3</c:v>
                </c:pt>
                <c:pt idx="9110">
                  <c:v>30.4</c:v>
                </c:pt>
                <c:pt idx="9111">
                  <c:v>30.4</c:v>
                </c:pt>
                <c:pt idx="9112">
                  <c:v>30.4</c:v>
                </c:pt>
                <c:pt idx="9113">
                  <c:v>30.5</c:v>
                </c:pt>
                <c:pt idx="9114">
                  <c:v>30.5</c:v>
                </c:pt>
                <c:pt idx="9115">
                  <c:v>30.5</c:v>
                </c:pt>
                <c:pt idx="9116">
                  <c:v>30.6</c:v>
                </c:pt>
                <c:pt idx="9117">
                  <c:v>30.6</c:v>
                </c:pt>
                <c:pt idx="9118">
                  <c:v>30.6</c:v>
                </c:pt>
                <c:pt idx="9119">
                  <c:v>30.7</c:v>
                </c:pt>
                <c:pt idx="9120">
                  <c:v>30.8</c:v>
                </c:pt>
                <c:pt idx="9121">
                  <c:v>30.8</c:v>
                </c:pt>
                <c:pt idx="9122">
                  <c:v>30.8</c:v>
                </c:pt>
                <c:pt idx="9123">
                  <c:v>30.9</c:v>
                </c:pt>
                <c:pt idx="9124">
                  <c:v>30.9</c:v>
                </c:pt>
                <c:pt idx="9125">
                  <c:v>30.9</c:v>
                </c:pt>
                <c:pt idx="9126">
                  <c:v>30.9</c:v>
                </c:pt>
                <c:pt idx="9127">
                  <c:v>31</c:v>
                </c:pt>
                <c:pt idx="9128">
                  <c:v>31</c:v>
                </c:pt>
                <c:pt idx="9129">
                  <c:v>31</c:v>
                </c:pt>
                <c:pt idx="9130">
                  <c:v>31.1</c:v>
                </c:pt>
                <c:pt idx="9131">
                  <c:v>31.1</c:v>
                </c:pt>
                <c:pt idx="9132">
                  <c:v>31.1</c:v>
                </c:pt>
                <c:pt idx="9133">
                  <c:v>31.1</c:v>
                </c:pt>
                <c:pt idx="9134">
                  <c:v>31.1</c:v>
                </c:pt>
                <c:pt idx="9135">
                  <c:v>31.2</c:v>
                </c:pt>
                <c:pt idx="9136">
                  <c:v>31.2</c:v>
                </c:pt>
                <c:pt idx="9137">
                  <c:v>31.2</c:v>
                </c:pt>
                <c:pt idx="9138">
                  <c:v>31.2</c:v>
                </c:pt>
                <c:pt idx="9139">
                  <c:v>31.2</c:v>
                </c:pt>
                <c:pt idx="9140">
                  <c:v>31.2</c:v>
                </c:pt>
                <c:pt idx="9141">
                  <c:v>31.2</c:v>
                </c:pt>
                <c:pt idx="9142">
                  <c:v>31.2</c:v>
                </c:pt>
                <c:pt idx="9143">
                  <c:v>31.2</c:v>
                </c:pt>
                <c:pt idx="9144">
                  <c:v>31.2</c:v>
                </c:pt>
                <c:pt idx="9145">
                  <c:v>31.2</c:v>
                </c:pt>
                <c:pt idx="9146">
                  <c:v>31.2</c:v>
                </c:pt>
                <c:pt idx="9147">
                  <c:v>31.2</c:v>
                </c:pt>
                <c:pt idx="9148">
                  <c:v>31.2</c:v>
                </c:pt>
                <c:pt idx="9149">
                  <c:v>31.3</c:v>
                </c:pt>
                <c:pt idx="9150">
                  <c:v>31.2</c:v>
                </c:pt>
                <c:pt idx="9151">
                  <c:v>31.2</c:v>
                </c:pt>
                <c:pt idx="9152">
                  <c:v>31.2</c:v>
                </c:pt>
                <c:pt idx="9153">
                  <c:v>31.2</c:v>
                </c:pt>
                <c:pt idx="9154">
                  <c:v>31.2</c:v>
                </c:pt>
                <c:pt idx="9155">
                  <c:v>31.2</c:v>
                </c:pt>
                <c:pt idx="9156">
                  <c:v>31.2</c:v>
                </c:pt>
                <c:pt idx="9157">
                  <c:v>31.1</c:v>
                </c:pt>
                <c:pt idx="9158">
                  <c:v>31.1</c:v>
                </c:pt>
                <c:pt idx="9159">
                  <c:v>31.1</c:v>
                </c:pt>
                <c:pt idx="9160">
                  <c:v>31.1</c:v>
                </c:pt>
                <c:pt idx="9161">
                  <c:v>31</c:v>
                </c:pt>
                <c:pt idx="9162">
                  <c:v>31</c:v>
                </c:pt>
                <c:pt idx="9163">
                  <c:v>30.9</c:v>
                </c:pt>
                <c:pt idx="9164">
                  <c:v>30.9</c:v>
                </c:pt>
                <c:pt idx="9165">
                  <c:v>30.9</c:v>
                </c:pt>
                <c:pt idx="9166">
                  <c:v>30.8</c:v>
                </c:pt>
                <c:pt idx="9167">
                  <c:v>30.8</c:v>
                </c:pt>
                <c:pt idx="9168">
                  <c:v>30.7</c:v>
                </c:pt>
                <c:pt idx="9169">
                  <c:v>30.7</c:v>
                </c:pt>
                <c:pt idx="9170">
                  <c:v>30.6</c:v>
                </c:pt>
                <c:pt idx="9171">
                  <c:v>30.6</c:v>
                </c:pt>
                <c:pt idx="9172">
                  <c:v>30.6</c:v>
                </c:pt>
                <c:pt idx="9173">
                  <c:v>30.5</c:v>
                </c:pt>
                <c:pt idx="9174">
                  <c:v>30.5</c:v>
                </c:pt>
                <c:pt idx="9175">
                  <c:v>30.4</c:v>
                </c:pt>
                <c:pt idx="9176">
                  <c:v>30.4</c:v>
                </c:pt>
                <c:pt idx="9177">
                  <c:v>30.3</c:v>
                </c:pt>
                <c:pt idx="9178">
                  <c:v>30.3</c:v>
                </c:pt>
                <c:pt idx="9179">
                  <c:v>30.3</c:v>
                </c:pt>
                <c:pt idx="9180">
                  <c:v>30.2</c:v>
                </c:pt>
                <c:pt idx="9181">
                  <c:v>30.2</c:v>
                </c:pt>
                <c:pt idx="9182">
                  <c:v>30.2</c:v>
                </c:pt>
                <c:pt idx="9183">
                  <c:v>30.1</c:v>
                </c:pt>
                <c:pt idx="9184">
                  <c:v>30</c:v>
                </c:pt>
                <c:pt idx="9185">
                  <c:v>30</c:v>
                </c:pt>
                <c:pt idx="9186">
                  <c:v>30</c:v>
                </c:pt>
                <c:pt idx="9187">
                  <c:v>29.9</c:v>
                </c:pt>
                <c:pt idx="9188">
                  <c:v>29.9</c:v>
                </c:pt>
                <c:pt idx="9189">
                  <c:v>29.9</c:v>
                </c:pt>
                <c:pt idx="9190">
                  <c:v>29.9</c:v>
                </c:pt>
                <c:pt idx="9191">
                  <c:v>29.8</c:v>
                </c:pt>
                <c:pt idx="9192">
                  <c:v>29.8</c:v>
                </c:pt>
                <c:pt idx="9193">
                  <c:v>29.8</c:v>
                </c:pt>
                <c:pt idx="9194">
                  <c:v>29.8</c:v>
                </c:pt>
                <c:pt idx="9195">
                  <c:v>29.8</c:v>
                </c:pt>
                <c:pt idx="9196">
                  <c:v>29.7</c:v>
                </c:pt>
                <c:pt idx="9197">
                  <c:v>29.7</c:v>
                </c:pt>
                <c:pt idx="9198">
                  <c:v>29.7</c:v>
                </c:pt>
                <c:pt idx="9199">
                  <c:v>29.6</c:v>
                </c:pt>
                <c:pt idx="9200">
                  <c:v>29.6</c:v>
                </c:pt>
                <c:pt idx="9201">
                  <c:v>29.6</c:v>
                </c:pt>
                <c:pt idx="9202">
                  <c:v>29.6</c:v>
                </c:pt>
                <c:pt idx="9203">
                  <c:v>29.5</c:v>
                </c:pt>
                <c:pt idx="9204">
                  <c:v>29.5</c:v>
                </c:pt>
                <c:pt idx="9205">
                  <c:v>29.5</c:v>
                </c:pt>
                <c:pt idx="9206">
                  <c:v>29.5</c:v>
                </c:pt>
                <c:pt idx="9207">
                  <c:v>29.4</c:v>
                </c:pt>
                <c:pt idx="9208">
                  <c:v>29.4</c:v>
                </c:pt>
                <c:pt idx="9209">
                  <c:v>29.4</c:v>
                </c:pt>
                <c:pt idx="9210">
                  <c:v>29.4</c:v>
                </c:pt>
                <c:pt idx="9211">
                  <c:v>29.3</c:v>
                </c:pt>
                <c:pt idx="9212">
                  <c:v>29.3</c:v>
                </c:pt>
                <c:pt idx="9213">
                  <c:v>29.3</c:v>
                </c:pt>
                <c:pt idx="9214">
                  <c:v>29.3</c:v>
                </c:pt>
                <c:pt idx="9215">
                  <c:v>29.3</c:v>
                </c:pt>
                <c:pt idx="9216">
                  <c:v>29.3</c:v>
                </c:pt>
                <c:pt idx="9217">
                  <c:v>29.2</c:v>
                </c:pt>
                <c:pt idx="9218">
                  <c:v>29.2</c:v>
                </c:pt>
                <c:pt idx="9219">
                  <c:v>29.2</c:v>
                </c:pt>
                <c:pt idx="9220">
                  <c:v>29.2</c:v>
                </c:pt>
                <c:pt idx="9221">
                  <c:v>29.1</c:v>
                </c:pt>
                <c:pt idx="9222">
                  <c:v>29.1</c:v>
                </c:pt>
                <c:pt idx="9223">
                  <c:v>29.1</c:v>
                </c:pt>
                <c:pt idx="9224">
                  <c:v>29</c:v>
                </c:pt>
                <c:pt idx="9225">
                  <c:v>29</c:v>
                </c:pt>
                <c:pt idx="9226">
                  <c:v>29</c:v>
                </c:pt>
                <c:pt idx="9227">
                  <c:v>28.9</c:v>
                </c:pt>
                <c:pt idx="9228">
                  <c:v>28.9</c:v>
                </c:pt>
                <c:pt idx="9229">
                  <c:v>28.9</c:v>
                </c:pt>
                <c:pt idx="9230">
                  <c:v>28.8</c:v>
                </c:pt>
                <c:pt idx="9231">
                  <c:v>28.8</c:v>
                </c:pt>
                <c:pt idx="9232">
                  <c:v>28.8</c:v>
                </c:pt>
                <c:pt idx="9233">
                  <c:v>28.8</c:v>
                </c:pt>
                <c:pt idx="9234">
                  <c:v>28.8</c:v>
                </c:pt>
                <c:pt idx="9235">
                  <c:v>28.7</c:v>
                </c:pt>
                <c:pt idx="9236">
                  <c:v>28.8</c:v>
                </c:pt>
                <c:pt idx="9237">
                  <c:v>28.8</c:v>
                </c:pt>
                <c:pt idx="9238">
                  <c:v>28.8</c:v>
                </c:pt>
                <c:pt idx="9239">
                  <c:v>28.7</c:v>
                </c:pt>
                <c:pt idx="9240">
                  <c:v>28.8</c:v>
                </c:pt>
                <c:pt idx="9241">
                  <c:v>28.7</c:v>
                </c:pt>
                <c:pt idx="9242">
                  <c:v>28.7</c:v>
                </c:pt>
                <c:pt idx="9243">
                  <c:v>28.7</c:v>
                </c:pt>
                <c:pt idx="9244">
                  <c:v>28.7</c:v>
                </c:pt>
                <c:pt idx="9245">
                  <c:v>28.7</c:v>
                </c:pt>
                <c:pt idx="9246">
                  <c:v>28.7</c:v>
                </c:pt>
                <c:pt idx="9247">
                  <c:v>28.7</c:v>
                </c:pt>
                <c:pt idx="9248">
                  <c:v>28.8</c:v>
                </c:pt>
                <c:pt idx="9249">
                  <c:v>28.8</c:v>
                </c:pt>
                <c:pt idx="9250">
                  <c:v>28.8</c:v>
                </c:pt>
                <c:pt idx="9251">
                  <c:v>28.8</c:v>
                </c:pt>
                <c:pt idx="9252">
                  <c:v>28.8</c:v>
                </c:pt>
                <c:pt idx="9253">
                  <c:v>28.8</c:v>
                </c:pt>
                <c:pt idx="9254">
                  <c:v>28.9</c:v>
                </c:pt>
                <c:pt idx="9255">
                  <c:v>28.9</c:v>
                </c:pt>
                <c:pt idx="9256">
                  <c:v>28.9</c:v>
                </c:pt>
                <c:pt idx="9257">
                  <c:v>29</c:v>
                </c:pt>
                <c:pt idx="9258">
                  <c:v>29</c:v>
                </c:pt>
                <c:pt idx="9259">
                  <c:v>29.1</c:v>
                </c:pt>
                <c:pt idx="9260">
                  <c:v>29.1</c:v>
                </c:pt>
                <c:pt idx="9261">
                  <c:v>29.2</c:v>
                </c:pt>
                <c:pt idx="9262">
                  <c:v>29.2</c:v>
                </c:pt>
                <c:pt idx="9263">
                  <c:v>29.3</c:v>
                </c:pt>
                <c:pt idx="9264">
                  <c:v>29.3</c:v>
                </c:pt>
                <c:pt idx="9265">
                  <c:v>29.4</c:v>
                </c:pt>
                <c:pt idx="9266">
                  <c:v>29.4</c:v>
                </c:pt>
                <c:pt idx="9267">
                  <c:v>29.5</c:v>
                </c:pt>
                <c:pt idx="9268">
                  <c:v>29.6</c:v>
                </c:pt>
                <c:pt idx="9269">
                  <c:v>29.6</c:v>
                </c:pt>
                <c:pt idx="9270">
                  <c:v>29.6</c:v>
                </c:pt>
                <c:pt idx="9271">
                  <c:v>29.7</c:v>
                </c:pt>
                <c:pt idx="9272">
                  <c:v>29.8</c:v>
                </c:pt>
                <c:pt idx="9273">
                  <c:v>29.8</c:v>
                </c:pt>
                <c:pt idx="9274">
                  <c:v>29.9</c:v>
                </c:pt>
                <c:pt idx="9275">
                  <c:v>29.9</c:v>
                </c:pt>
                <c:pt idx="9276">
                  <c:v>29.9</c:v>
                </c:pt>
                <c:pt idx="9277">
                  <c:v>30</c:v>
                </c:pt>
                <c:pt idx="9278">
                  <c:v>30</c:v>
                </c:pt>
                <c:pt idx="9279">
                  <c:v>30.1</c:v>
                </c:pt>
                <c:pt idx="9280">
                  <c:v>30.1</c:v>
                </c:pt>
                <c:pt idx="9281">
                  <c:v>30.2</c:v>
                </c:pt>
                <c:pt idx="9282">
                  <c:v>30.2</c:v>
                </c:pt>
                <c:pt idx="9283">
                  <c:v>30.2</c:v>
                </c:pt>
                <c:pt idx="9284">
                  <c:v>30.3</c:v>
                </c:pt>
                <c:pt idx="9285">
                  <c:v>30.3</c:v>
                </c:pt>
                <c:pt idx="9286">
                  <c:v>30.4</c:v>
                </c:pt>
                <c:pt idx="9287">
                  <c:v>30.4</c:v>
                </c:pt>
                <c:pt idx="9288">
                  <c:v>30.4</c:v>
                </c:pt>
                <c:pt idx="9289">
                  <c:v>30.5</c:v>
                </c:pt>
                <c:pt idx="9290">
                  <c:v>30.5</c:v>
                </c:pt>
                <c:pt idx="9291">
                  <c:v>30.6</c:v>
                </c:pt>
                <c:pt idx="9292">
                  <c:v>30.6</c:v>
                </c:pt>
                <c:pt idx="9293">
                  <c:v>30.6</c:v>
                </c:pt>
                <c:pt idx="9294">
                  <c:v>30.6</c:v>
                </c:pt>
                <c:pt idx="9295">
                  <c:v>30.7</c:v>
                </c:pt>
                <c:pt idx="9296">
                  <c:v>30.7</c:v>
                </c:pt>
                <c:pt idx="9297">
                  <c:v>30.7</c:v>
                </c:pt>
                <c:pt idx="9298">
                  <c:v>30.8</c:v>
                </c:pt>
                <c:pt idx="9299">
                  <c:v>30.8</c:v>
                </c:pt>
                <c:pt idx="9300">
                  <c:v>30.9</c:v>
                </c:pt>
                <c:pt idx="9301">
                  <c:v>30.9</c:v>
                </c:pt>
                <c:pt idx="9302">
                  <c:v>31</c:v>
                </c:pt>
                <c:pt idx="9303">
                  <c:v>31</c:v>
                </c:pt>
                <c:pt idx="9304">
                  <c:v>31</c:v>
                </c:pt>
                <c:pt idx="9305">
                  <c:v>31.1</c:v>
                </c:pt>
                <c:pt idx="9306">
                  <c:v>31.1</c:v>
                </c:pt>
                <c:pt idx="9307">
                  <c:v>31.2</c:v>
                </c:pt>
                <c:pt idx="9308">
                  <c:v>31.2</c:v>
                </c:pt>
                <c:pt idx="9309">
                  <c:v>31.2</c:v>
                </c:pt>
                <c:pt idx="9310">
                  <c:v>31.3</c:v>
                </c:pt>
                <c:pt idx="9311">
                  <c:v>31.3</c:v>
                </c:pt>
                <c:pt idx="9312">
                  <c:v>31.3</c:v>
                </c:pt>
                <c:pt idx="9313">
                  <c:v>31.3</c:v>
                </c:pt>
                <c:pt idx="9314">
                  <c:v>31.3</c:v>
                </c:pt>
                <c:pt idx="9315">
                  <c:v>31.3</c:v>
                </c:pt>
                <c:pt idx="9316">
                  <c:v>31.4</c:v>
                </c:pt>
                <c:pt idx="9317">
                  <c:v>31.4</c:v>
                </c:pt>
                <c:pt idx="9318">
                  <c:v>31.4</c:v>
                </c:pt>
                <c:pt idx="9319">
                  <c:v>31.4</c:v>
                </c:pt>
                <c:pt idx="9320">
                  <c:v>31.4</c:v>
                </c:pt>
                <c:pt idx="9321">
                  <c:v>31.4</c:v>
                </c:pt>
                <c:pt idx="9322">
                  <c:v>31.4</c:v>
                </c:pt>
                <c:pt idx="9323">
                  <c:v>31.4</c:v>
                </c:pt>
                <c:pt idx="9324">
                  <c:v>31.4</c:v>
                </c:pt>
                <c:pt idx="9325">
                  <c:v>31.4</c:v>
                </c:pt>
                <c:pt idx="9326">
                  <c:v>31.4</c:v>
                </c:pt>
                <c:pt idx="9327">
                  <c:v>31.4</c:v>
                </c:pt>
                <c:pt idx="9328">
                  <c:v>31.4</c:v>
                </c:pt>
                <c:pt idx="9329">
                  <c:v>31.4</c:v>
                </c:pt>
                <c:pt idx="9330">
                  <c:v>31.4</c:v>
                </c:pt>
                <c:pt idx="9331">
                  <c:v>31.4</c:v>
                </c:pt>
                <c:pt idx="9332">
                  <c:v>31.4</c:v>
                </c:pt>
                <c:pt idx="9333">
                  <c:v>31.3</c:v>
                </c:pt>
                <c:pt idx="9334">
                  <c:v>31.3</c:v>
                </c:pt>
                <c:pt idx="9335">
                  <c:v>31.3</c:v>
                </c:pt>
                <c:pt idx="9336">
                  <c:v>31.2</c:v>
                </c:pt>
                <c:pt idx="9337">
                  <c:v>31.2</c:v>
                </c:pt>
                <c:pt idx="9338">
                  <c:v>31.2</c:v>
                </c:pt>
                <c:pt idx="9339">
                  <c:v>31.1</c:v>
                </c:pt>
                <c:pt idx="9340">
                  <c:v>31.1</c:v>
                </c:pt>
                <c:pt idx="9341">
                  <c:v>31</c:v>
                </c:pt>
                <c:pt idx="9342">
                  <c:v>31</c:v>
                </c:pt>
                <c:pt idx="9343">
                  <c:v>30.9</c:v>
                </c:pt>
                <c:pt idx="9344">
                  <c:v>30.9</c:v>
                </c:pt>
                <c:pt idx="9345">
                  <c:v>30.8</c:v>
                </c:pt>
                <c:pt idx="9346">
                  <c:v>30.7</c:v>
                </c:pt>
                <c:pt idx="9347">
                  <c:v>30.7</c:v>
                </c:pt>
                <c:pt idx="9348">
                  <c:v>30.6</c:v>
                </c:pt>
                <c:pt idx="9349">
                  <c:v>30.5</c:v>
                </c:pt>
                <c:pt idx="9350">
                  <c:v>30.5</c:v>
                </c:pt>
                <c:pt idx="9351">
                  <c:v>30.4</c:v>
                </c:pt>
                <c:pt idx="9352">
                  <c:v>30.4</c:v>
                </c:pt>
                <c:pt idx="9353">
                  <c:v>30.3</c:v>
                </c:pt>
                <c:pt idx="9354">
                  <c:v>30.3</c:v>
                </c:pt>
                <c:pt idx="9355">
                  <c:v>30.2</c:v>
                </c:pt>
                <c:pt idx="9356">
                  <c:v>30.2</c:v>
                </c:pt>
                <c:pt idx="9357">
                  <c:v>30.1</c:v>
                </c:pt>
                <c:pt idx="9358">
                  <c:v>30</c:v>
                </c:pt>
                <c:pt idx="9359">
                  <c:v>30</c:v>
                </c:pt>
                <c:pt idx="9360">
                  <c:v>29.9</c:v>
                </c:pt>
                <c:pt idx="9361">
                  <c:v>29.9</c:v>
                </c:pt>
                <c:pt idx="9362">
                  <c:v>29.8</c:v>
                </c:pt>
                <c:pt idx="9363">
                  <c:v>29.8</c:v>
                </c:pt>
                <c:pt idx="9364">
                  <c:v>29.7</c:v>
                </c:pt>
                <c:pt idx="9365">
                  <c:v>29.7</c:v>
                </c:pt>
                <c:pt idx="9366">
                  <c:v>29.6</c:v>
                </c:pt>
                <c:pt idx="9367">
                  <c:v>29.6</c:v>
                </c:pt>
                <c:pt idx="9368">
                  <c:v>29.5</c:v>
                </c:pt>
                <c:pt idx="9369">
                  <c:v>29.4</c:v>
                </c:pt>
                <c:pt idx="9370">
                  <c:v>29.4</c:v>
                </c:pt>
                <c:pt idx="9371">
                  <c:v>29.4</c:v>
                </c:pt>
                <c:pt idx="9372">
                  <c:v>29.3</c:v>
                </c:pt>
                <c:pt idx="9373">
                  <c:v>29.3</c:v>
                </c:pt>
                <c:pt idx="9374">
                  <c:v>29.2</c:v>
                </c:pt>
                <c:pt idx="9375">
                  <c:v>29.1</c:v>
                </c:pt>
                <c:pt idx="9376">
                  <c:v>29.1</c:v>
                </c:pt>
                <c:pt idx="9377">
                  <c:v>29.1</c:v>
                </c:pt>
                <c:pt idx="9378">
                  <c:v>29</c:v>
                </c:pt>
                <c:pt idx="9379">
                  <c:v>29</c:v>
                </c:pt>
                <c:pt idx="9380">
                  <c:v>28.9</c:v>
                </c:pt>
                <c:pt idx="9381">
                  <c:v>28.9</c:v>
                </c:pt>
                <c:pt idx="9382">
                  <c:v>28.9</c:v>
                </c:pt>
                <c:pt idx="9383">
                  <c:v>28.8</c:v>
                </c:pt>
                <c:pt idx="9384">
                  <c:v>28.8</c:v>
                </c:pt>
                <c:pt idx="9385">
                  <c:v>28.8</c:v>
                </c:pt>
                <c:pt idx="9386">
                  <c:v>28.7</c:v>
                </c:pt>
                <c:pt idx="9387">
                  <c:v>28.7</c:v>
                </c:pt>
                <c:pt idx="9388">
                  <c:v>28.7</c:v>
                </c:pt>
                <c:pt idx="9389">
                  <c:v>28.6</c:v>
                </c:pt>
                <c:pt idx="9390">
                  <c:v>28.6</c:v>
                </c:pt>
                <c:pt idx="9391">
                  <c:v>28.6</c:v>
                </c:pt>
                <c:pt idx="9392">
                  <c:v>28.6</c:v>
                </c:pt>
                <c:pt idx="9393">
                  <c:v>28.6</c:v>
                </c:pt>
                <c:pt idx="9394">
                  <c:v>28.6</c:v>
                </c:pt>
                <c:pt idx="9395">
                  <c:v>28.6</c:v>
                </c:pt>
                <c:pt idx="9396">
                  <c:v>28.6</c:v>
                </c:pt>
                <c:pt idx="9397">
                  <c:v>28.6</c:v>
                </c:pt>
                <c:pt idx="9398">
                  <c:v>28.5</c:v>
                </c:pt>
                <c:pt idx="9399">
                  <c:v>28.5</c:v>
                </c:pt>
                <c:pt idx="9400">
                  <c:v>28.5</c:v>
                </c:pt>
                <c:pt idx="9401">
                  <c:v>28.5</c:v>
                </c:pt>
                <c:pt idx="9402">
                  <c:v>28.5</c:v>
                </c:pt>
                <c:pt idx="9403">
                  <c:v>28.5</c:v>
                </c:pt>
                <c:pt idx="9404">
                  <c:v>28.5</c:v>
                </c:pt>
                <c:pt idx="9405">
                  <c:v>28.6</c:v>
                </c:pt>
                <c:pt idx="9406">
                  <c:v>28.5</c:v>
                </c:pt>
                <c:pt idx="9407">
                  <c:v>28.6</c:v>
                </c:pt>
                <c:pt idx="9408">
                  <c:v>28.6</c:v>
                </c:pt>
                <c:pt idx="9409">
                  <c:v>28.6</c:v>
                </c:pt>
                <c:pt idx="9410">
                  <c:v>28.6</c:v>
                </c:pt>
                <c:pt idx="9411">
                  <c:v>28.6</c:v>
                </c:pt>
                <c:pt idx="9412">
                  <c:v>28.6</c:v>
                </c:pt>
                <c:pt idx="9413">
                  <c:v>28.7</c:v>
                </c:pt>
                <c:pt idx="9414">
                  <c:v>28.7</c:v>
                </c:pt>
                <c:pt idx="9415">
                  <c:v>28.8</c:v>
                </c:pt>
                <c:pt idx="9416">
                  <c:v>28.8</c:v>
                </c:pt>
                <c:pt idx="9417">
                  <c:v>28.8</c:v>
                </c:pt>
                <c:pt idx="9418">
                  <c:v>28.9</c:v>
                </c:pt>
                <c:pt idx="9419">
                  <c:v>28.9</c:v>
                </c:pt>
                <c:pt idx="9420">
                  <c:v>29</c:v>
                </c:pt>
                <c:pt idx="9421">
                  <c:v>29</c:v>
                </c:pt>
                <c:pt idx="9422">
                  <c:v>29.1</c:v>
                </c:pt>
                <c:pt idx="9423">
                  <c:v>29.2</c:v>
                </c:pt>
                <c:pt idx="9424">
                  <c:v>29.2</c:v>
                </c:pt>
                <c:pt idx="9425">
                  <c:v>29.3</c:v>
                </c:pt>
                <c:pt idx="9426">
                  <c:v>29.3</c:v>
                </c:pt>
                <c:pt idx="9427">
                  <c:v>29.4</c:v>
                </c:pt>
                <c:pt idx="9428">
                  <c:v>29.5</c:v>
                </c:pt>
                <c:pt idx="9429">
                  <c:v>29.6</c:v>
                </c:pt>
                <c:pt idx="9430">
                  <c:v>29.6</c:v>
                </c:pt>
                <c:pt idx="9431">
                  <c:v>29.7</c:v>
                </c:pt>
                <c:pt idx="9432">
                  <c:v>29.7</c:v>
                </c:pt>
                <c:pt idx="9433">
                  <c:v>29.8</c:v>
                </c:pt>
                <c:pt idx="9434">
                  <c:v>29.8</c:v>
                </c:pt>
                <c:pt idx="9435">
                  <c:v>29.9</c:v>
                </c:pt>
                <c:pt idx="9436">
                  <c:v>29.9</c:v>
                </c:pt>
                <c:pt idx="9437">
                  <c:v>30</c:v>
                </c:pt>
                <c:pt idx="9438">
                  <c:v>30</c:v>
                </c:pt>
                <c:pt idx="9439">
                  <c:v>30.1</c:v>
                </c:pt>
                <c:pt idx="9440">
                  <c:v>30.2</c:v>
                </c:pt>
                <c:pt idx="9441">
                  <c:v>30.3</c:v>
                </c:pt>
                <c:pt idx="9442">
                  <c:v>30.3</c:v>
                </c:pt>
                <c:pt idx="9443">
                  <c:v>30.4</c:v>
                </c:pt>
                <c:pt idx="9444">
                  <c:v>30.4</c:v>
                </c:pt>
                <c:pt idx="9445">
                  <c:v>30.4</c:v>
                </c:pt>
                <c:pt idx="9446">
                  <c:v>30.5</c:v>
                </c:pt>
                <c:pt idx="9447">
                  <c:v>30.5</c:v>
                </c:pt>
                <c:pt idx="9448">
                  <c:v>30.6</c:v>
                </c:pt>
                <c:pt idx="9449">
                  <c:v>30.6</c:v>
                </c:pt>
                <c:pt idx="9450">
                  <c:v>30.7</c:v>
                </c:pt>
                <c:pt idx="9451">
                  <c:v>30.7</c:v>
                </c:pt>
                <c:pt idx="9452">
                  <c:v>30.7</c:v>
                </c:pt>
                <c:pt idx="9453">
                  <c:v>30.8</c:v>
                </c:pt>
                <c:pt idx="9454">
                  <c:v>30.8</c:v>
                </c:pt>
                <c:pt idx="9455">
                  <c:v>30.9</c:v>
                </c:pt>
                <c:pt idx="9456">
                  <c:v>30.9</c:v>
                </c:pt>
                <c:pt idx="9457">
                  <c:v>30.9</c:v>
                </c:pt>
                <c:pt idx="9458">
                  <c:v>31</c:v>
                </c:pt>
                <c:pt idx="9459">
                  <c:v>31</c:v>
                </c:pt>
                <c:pt idx="9460">
                  <c:v>31.1</c:v>
                </c:pt>
                <c:pt idx="9461">
                  <c:v>31.1</c:v>
                </c:pt>
                <c:pt idx="9462">
                  <c:v>31.2</c:v>
                </c:pt>
                <c:pt idx="9463">
                  <c:v>31.2</c:v>
                </c:pt>
                <c:pt idx="9464">
                  <c:v>31.2</c:v>
                </c:pt>
                <c:pt idx="9465">
                  <c:v>31.2</c:v>
                </c:pt>
                <c:pt idx="9466">
                  <c:v>31.2</c:v>
                </c:pt>
                <c:pt idx="9467">
                  <c:v>31.2</c:v>
                </c:pt>
                <c:pt idx="9468">
                  <c:v>31.3</c:v>
                </c:pt>
                <c:pt idx="9469">
                  <c:v>31.3</c:v>
                </c:pt>
                <c:pt idx="9470">
                  <c:v>31.3</c:v>
                </c:pt>
                <c:pt idx="9471">
                  <c:v>31.3</c:v>
                </c:pt>
                <c:pt idx="9472">
                  <c:v>31.3</c:v>
                </c:pt>
                <c:pt idx="9473">
                  <c:v>31.3</c:v>
                </c:pt>
                <c:pt idx="9474">
                  <c:v>31.3</c:v>
                </c:pt>
                <c:pt idx="9475">
                  <c:v>31.3</c:v>
                </c:pt>
                <c:pt idx="9476">
                  <c:v>31.3</c:v>
                </c:pt>
                <c:pt idx="9477">
                  <c:v>31.3</c:v>
                </c:pt>
                <c:pt idx="9478">
                  <c:v>31.3</c:v>
                </c:pt>
                <c:pt idx="9479">
                  <c:v>31.3</c:v>
                </c:pt>
                <c:pt idx="9480">
                  <c:v>31.3</c:v>
                </c:pt>
                <c:pt idx="9481">
                  <c:v>31.3</c:v>
                </c:pt>
                <c:pt idx="9482">
                  <c:v>31.3</c:v>
                </c:pt>
                <c:pt idx="9483">
                  <c:v>31.3</c:v>
                </c:pt>
                <c:pt idx="9484">
                  <c:v>31.3</c:v>
                </c:pt>
                <c:pt idx="9485">
                  <c:v>31.3</c:v>
                </c:pt>
                <c:pt idx="9486">
                  <c:v>31.3</c:v>
                </c:pt>
                <c:pt idx="9487">
                  <c:v>31.3</c:v>
                </c:pt>
                <c:pt idx="9488">
                  <c:v>31.3</c:v>
                </c:pt>
                <c:pt idx="9489">
                  <c:v>31.2</c:v>
                </c:pt>
                <c:pt idx="9490">
                  <c:v>31.2</c:v>
                </c:pt>
                <c:pt idx="9491">
                  <c:v>31.2</c:v>
                </c:pt>
                <c:pt idx="9492">
                  <c:v>31.2</c:v>
                </c:pt>
                <c:pt idx="9493">
                  <c:v>31.2</c:v>
                </c:pt>
                <c:pt idx="9494">
                  <c:v>31.2</c:v>
                </c:pt>
                <c:pt idx="9495">
                  <c:v>31.1</c:v>
                </c:pt>
                <c:pt idx="9496">
                  <c:v>31.1</c:v>
                </c:pt>
                <c:pt idx="9497">
                  <c:v>31</c:v>
                </c:pt>
                <c:pt idx="9498">
                  <c:v>31</c:v>
                </c:pt>
                <c:pt idx="9499">
                  <c:v>30.9</c:v>
                </c:pt>
                <c:pt idx="9500">
                  <c:v>30.9</c:v>
                </c:pt>
                <c:pt idx="9501">
                  <c:v>30.8</c:v>
                </c:pt>
                <c:pt idx="9502">
                  <c:v>30.7</c:v>
                </c:pt>
                <c:pt idx="9503">
                  <c:v>30.7</c:v>
                </c:pt>
                <c:pt idx="9504">
                  <c:v>30.6</c:v>
                </c:pt>
                <c:pt idx="9505">
                  <c:v>30.5</c:v>
                </c:pt>
                <c:pt idx="9506">
                  <c:v>30.5</c:v>
                </c:pt>
                <c:pt idx="9507">
                  <c:v>30.4</c:v>
                </c:pt>
                <c:pt idx="9508">
                  <c:v>30.4</c:v>
                </c:pt>
                <c:pt idx="9509">
                  <c:v>30.4</c:v>
                </c:pt>
                <c:pt idx="9510">
                  <c:v>30.3</c:v>
                </c:pt>
                <c:pt idx="9511">
                  <c:v>30.3</c:v>
                </c:pt>
                <c:pt idx="9512">
                  <c:v>30.2</c:v>
                </c:pt>
                <c:pt idx="9513">
                  <c:v>30.2</c:v>
                </c:pt>
                <c:pt idx="9514">
                  <c:v>30.1</c:v>
                </c:pt>
                <c:pt idx="9515">
                  <c:v>30</c:v>
                </c:pt>
                <c:pt idx="9516">
                  <c:v>30</c:v>
                </c:pt>
                <c:pt idx="9517">
                  <c:v>29.9</c:v>
                </c:pt>
                <c:pt idx="9518">
                  <c:v>29.9</c:v>
                </c:pt>
                <c:pt idx="9519">
                  <c:v>29.9</c:v>
                </c:pt>
                <c:pt idx="9520">
                  <c:v>29.8</c:v>
                </c:pt>
                <c:pt idx="9521">
                  <c:v>29.8</c:v>
                </c:pt>
                <c:pt idx="9522">
                  <c:v>29.7</c:v>
                </c:pt>
                <c:pt idx="9523">
                  <c:v>29.7</c:v>
                </c:pt>
                <c:pt idx="9524">
                  <c:v>29.6</c:v>
                </c:pt>
                <c:pt idx="9525">
                  <c:v>29.6</c:v>
                </c:pt>
                <c:pt idx="9526">
                  <c:v>29.5</c:v>
                </c:pt>
                <c:pt idx="9527">
                  <c:v>29.5</c:v>
                </c:pt>
                <c:pt idx="9528">
                  <c:v>29.4</c:v>
                </c:pt>
                <c:pt idx="9529">
                  <c:v>29.4</c:v>
                </c:pt>
                <c:pt idx="9530">
                  <c:v>29.4</c:v>
                </c:pt>
                <c:pt idx="9531">
                  <c:v>29.4</c:v>
                </c:pt>
                <c:pt idx="9532">
                  <c:v>29.3</c:v>
                </c:pt>
                <c:pt idx="9533">
                  <c:v>29.3</c:v>
                </c:pt>
                <c:pt idx="9534">
                  <c:v>29.3</c:v>
                </c:pt>
                <c:pt idx="9535">
                  <c:v>29.3</c:v>
                </c:pt>
                <c:pt idx="9536">
                  <c:v>29.2</c:v>
                </c:pt>
                <c:pt idx="9537">
                  <c:v>29.2</c:v>
                </c:pt>
                <c:pt idx="9538">
                  <c:v>29.1</c:v>
                </c:pt>
                <c:pt idx="9539">
                  <c:v>29.1</c:v>
                </c:pt>
                <c:pt idx="9540">
                  <c:v>29.1</c:v>
                </c:pt>
                <c:pt idx="9541">
                  <c:v>29</c:v>
                </c:pt>
                <c:pt idx="9542">
                  <c:v>29</c:v>
                </c:pt>
                <c:pt idx="9543">
                  <c:v>29</c:v>
                </c:pt>
                <c:pt idx="9544">
                  <c:v>28.9</c:v>
                </c:pt>
                <c:pt idx="9545">
                  <c:v>28.9</c:v>
                </c:pt>
                <c:pt idx="9546">
                  <c:v>28.9</c:v>
                </c:pt>
                <c:pt idx="9547">
                  <c:v>28.9</c:v>
                </c:pt>
                <c:pt idx="9548">
                  <c:v>28.9</c:v>
                </c:pt>
                <c:pt idx="9549">
                  <c:v>28.9</c:v>
                </c:pt>
                <c:pt idx="9550">
                  <c:v>28.8</c:v>
                </c:pt>
                <c:pt idx="9551">
                  <c:v>28.8</c:v>
                </c:pt>
                <c:pt idx="9552">
                  <c:v>28.8</c:v>
                </c:pt>
                <c:pt idx="9553">
                  <c:v>28.8</c:v>
                </c:pt>
                <c:pt idx="9554">
                  <c:v>28.8</c:v>
                </c:pt>
                <c:pt idx="9555">
                  <c:v>28.8</c:v>
                </c:pt>
                <c:pt idx="9556">
                  <c:v>28.8</c:v>
                </c:pt>
                <c:pt idx="9557">
                  <c:v>28.8</c:v>
                </c:pt>
                <c:pt idx="9558">
                  <c:v>28.8</c:v>
                </c:pt>
                <c:pt idx="9559">
                  <c:v>28.8</c:v>
                </c:pt>
                <c:pt idx="9560">
                  <c:v>28.9</c:v>
                </c:pt>
                <c:pt idx="9561">
                  <c:v>28.9</c:v>
                </c:pt>
                <c:pt idx="9562">
                  <c:v>28.8</c:v>
                </c:pt>
                <c:pt idx="9563">
                  <c:v>28.8</c:v>
                </c:pt>
                <c:pt idx="9564">
                  <c:v>28.9</c:v>
                </c:pt>
                <c:pt idx="9565">
                  <c:v>28.9</c:v>
                </c:pt>
                <c:pt idx="9566">
                  <c:v>28.9</c:v>
                </c:pt>
                <c:pt idx="9567">
                  <c:v>28.9</c:v>
                </c:pt>
                <c:pt idx="9568">
                  <c:v>28.9</c:v>
                </c:pt>
                <c:pt idx="9569">
                  <c:v>28.9</c:v>
                </c:pt>
                <c:pt idx="9570">
                  <c:v>28.9</c:v>
                </c:pt>
                <c:pt idx="9571">
                  <c:v>28.9</c:v>
                </c:pt>
                <c:pt idx="9572">
                  <c:v>29</c:v>
                </c:pt>
                <c:pt idx="9573">
                  <c:v>29</c:v>
                </c:pt>
                <c:pt idx="9574">
                  <c:v>29</c:v>
                </c:pt>
                <c:pt idx="9575">
                  <c:v>29.1</c:v>
                </c:pt>
                <c:pt idx="9576">
                  <c:v>29.1</c:v>
                </c:pt>
                <c:pt idx="9577">
                  <c:v>29.1</c:v>
                </c:pt>
                <c:pt idx="9578">
                  <c:v>29.2</c:v>
                </c:pt>
                <c:pt idx="9579">
                  <c:v>29.2</c:v>
                </c:pt>
                <c:pt idx="9580">
                  <c:v>29.3</c:v>
                </c:pt>
                <c:pt idx="9581">
                  <c:v>29.3</c:v>
                </c:pt>
                <c:pt idx="9582">
                  <c:v>29.4</c:v>
                </c:pt>
                <c:pt idx="9583">
                  <c:v>29.4</c:v>
                </c:pt>
                <c:pt idx="9584">
                  <c:v>29.4</c:v>
                </c:pt>
                <c:pt idx="9585">
                  <c:v>29.5</c:v>
                </c:pt>
                <c:pt idx="9586">
                  <c:v>29.5</c:v>
                </c:pt>
                <c:pt idx="9587">
                  <c:v>29.6</c:v>
                </c:pt>
                <c:pt idx="9588">
                  <c:v>29.6</c:v>
                </c:pt>
                <c:pt idx="9589">
                  <c:v>29.6</c:v>
                </c:pt>
                <c:pt idx="9590">
                  <c:v>29.6</c:v>
                </c:pt>
                <c:pt idx="9591">
                  <c:v>29.6</c:v>
                </c:pt>
                <c:pt idx="9592">
                  <c:v>29.7</c:v>
                </c:pt>
                <c:pt idx="9593">
                  <c:v>29.7</c:v>
                </c:pt>
                <c:pt idx="9594">
                  <c:v>29.7</c:v>
                </c:pt>
                <c:pt idx="9595">
                  <c:v>29.8</c:v>
                </c:pt>
                <c:pt idx="9596">
                  <c:v>29.8</c:v>
                </c:pt>
                <c:pt idx="9597">
                  <c:v>29.8</c:v>
                </c:pt>
                <c:pt idx="9598">
                  <c:v>29.9</c:v>
                </c:pt>
                <c:pt idx="9599">
                  <c:v>29.9</c:v>
                </c:pt>
                <c:pt idx="9600">
                  <c:v>29.9</c:v>
                </c:pt>
                <c:pt idx="9601">
                  <c:v>29.9</c:v>
                </c:pt>
                <c:pt idx="9602">
                  <c:v>29.9</c:v>
                </c:pt>
                <c:pt idx="9603">
                  <c:v>30</c:v>
                </c:pt>
                <c:pt idx="9604">
                  <c:v>30</c:v>
                </c:pt>
                <c:pt idx="9605">
                  <c:v>30</c:v>
                </c:pt>
                <c:pt idx="9606">
                  <c:v>30</c:v>
                </c:pt>
                <c:pt idx="9607">
                  <c:v>30.1</c:v>
                </c:pt>
                <c:pt idx="9608">
                  <c:v>30.1</c:v>
                </c:pt>
                <c:pt idx="9609">
                  <c:v>30.1</c:v>
                </c:pt>
                <c:pt idx="9610">
                  <c:v>30.1</c:v>
                </c:pt>
                <c:pt idx="9611">
                  <c:v>30.1</c:v>
                </c:pt>
                <c:pt idx="9612">
                  <c:v>30.2</c:v>
                </c:pt>
                <c:pt idx="9613">
                  <c:v>30.2</c:v>
                </c:pt>
                <c:pt idx="9614">
                  <c:v>30.2</c:v>
                </c:pt>
                <c:pt idx="9615">
                  <c:v>30.2</c:v>
                </c:pt>
                <c:pt idx="9616">
                  <c:v>30.2</c:v>
                </c:pt>
                <c:pt idx="9617">
                  <c:v>30.2</c:v>
                </c:pt>
                <c:pt idx="9618">
                  <c:v>30.2</c:v>
                </c:pt>
                <c:pt idx="9619">
                  <c:v>30.3</c:v>
                </c:pt>
                <c:pt idx="9620">
                  <c:v>30.3</c:v>
                </c:pt>
                <c:pt idx="9621">
                  <c:v>30.3</c:v>
                </c:pt>
                <c:pt idx="9622">
                  <c:v>30.4</c:v>
                </c:pt>
                <c:pt idx="9623">
                  <c:v>30.4</c:v>
                </c:pt>
                <c:pt idx="9624">
                  <c:v>30.4</c:v>
                </c:pt>
                <c:pt idx="9625">
                  <c:v>30.4</c:v>
                </c:pt>
                <c:pt idx="9626">
                  <c:v>30.4</c:v>
                </c:pt>
                <c:pt idx="9627">
                  <c:v>30.4</c:v>
                </c:pt>
                <c:pt idx="9628">
                  <c:v>30.4</c:v>
                </c:pt>
                <c:pt idx="9629">
                  <c:v>30.5</c:v>
                </c:pt>
                <c:pt idx="9630">
                  <c:v>30.5</c:v>
                </c:pt>
                <c:pt idx="9631">
                  <c:v>30.5</c:v>
                </c:pt>
                <c:pt idx="9632">
                  <c:v>30.5</c:v>
                </c:pt>
                <c:pt idx="9633">
                  <c:v>30.5</c:v>
                </c:pt>
                <c:pt idx="9634">
                  <c:v>30.5</c:v>
                </c:pt>
                <c:pt idx="9635">
                  <c:v>30.5</c:v>
                </c:pt>
                <c:pt idx="9636">
                  <c:v>30.6</c:v>
                </c:pt>
                <c:pt idx="9637">
                  <c:v>30.6</c:v>
                </c:pt>
                <c:pt idx="9638">
                  <c:v>30.6</c:v>
                </c:pt>
                <c:pt idx="9639">
                  <c:v>30.7</c:v>
                </c:pt>
                <c:pt idx="9640">
                  <c:v>30.7</c:v>
                </c:pt>
                <c:pt idx="9641">
                  <c:v>30.7</c:v>
                </c:pt>
                <c:pt idx="9642">
                  <c:v>30.7</c:v>
                </c:pt>
                <c:pt idx="9643">
                  <c:v>30.8</c:v>
                </c:pt>
                <c:pt idx="9644">
                  <c:v>30.8</c:v>
                </c:pt>
                <c:pt idx="9645">
                  <c:v>30.9</c:v>
                </c:pt>
                <c:pt idx="9646">
                  <c:v>30.9</c:v>
                </c:pt>
                <c:pt idx="9647">
                  <c:v>30.9</c:v>
                </c:pt>
                <c:pt idx="9648">
                  <c:v>31</c:v>
                </c:pt>
                <c:pt idx="9649">
                  <c:v>31</c:v>
                </c:pt>
                <c:pt idx="9650">
                  <c:v>31</c:v>
                </c:pt>
                <c:pt idx="9651">
                  <c:v>31.1</c:v>
                </c:pt>
                <c:pt idx="9652">
                  <c:v>31.1</c:v>
                </c:pt>
                <c:pt idx="9653">
                  <c:v>31.1</c:v>
                </c:pt>
                <c:pt idx="9654">
                  <c:v>31.2</c:v>
                </c:pt>
                <c:pt idx="9655">
                  <c:v>31.2</c:v>
                </c:pt>
                <c:pt idx="9656">
                  <c:v>31.2</c:v>
                </c:pt>
                <c:pt idx="9657">
                  <c:v>31.2</c:v>
                </c:pt>
                <c:pt idx="9658">
                  <c:v>31.2</c:v>
                </c:pt>
                <c:pt idx="9659">
                  <c:v>31.2</c:v>
                </c:pt>
                <c:pt idx="9660">
                  <c:v>31.3</c:v>
                </c:pt>
                <c:pt idx="9661">
                  <c:v>31.2</c:v>
                </c:pt>
                <c:pt idx="9662">
                  <c:v>31.3</c:v>
                </c:pt>
                <c:pt idx="9663">
                  <c:v>31.3</c:v>
                </c:pt>
                <c:pt idx="9664">
                  <c:v>31.3</c:v>
                </c:pt>
                <c:pt idx="9665">
                  <c:v>31.3</c:v>
                </c:pt>
                <c:pt idx="9666">
                  <c:v>31.3</c:v>
                </c:pt>
                <c:pt idx="9667">
                  <c:v>31.3</c:v>
                </c:pt>
                <c:pt idx="9668">
                  <c:v>31.3</c:v>
                </c:pt>
                <c:pt idx="9669">
                  <c:v>31.3</c:v>
                </c:pt>
                <c:pt idx="9670">
                  <c:v>31.3</c:v>
                </c:pt>
                <c:pt idx="9671">
                  <c:v>31.3</c:v>
                </c:pt>
                <c:pt idx="9672">
                  <c:v>31.3</c:v>
                </c:pt>
                <c:pt idx="9673">
                  <c:v>31.3</c:v>
                </c:pt>
                <c:pt idx="9674">
                  <c:v>31.2</c:v>
                </c:pt>
                <c:pt idx="9675">
                  <c:v>31.2</c:v>
                </c:pt>
                <c:pt idx="9676">
                  <c:v>31.2</c:v>
                </c:pt>
                <c:pt idx="9677">
                  <c:v>31.1</c:v>
                </c:pt>
                <c:pt idx="9678">
                  <c:v>31.1</c:v>
                </c:pt>
                <c:pt idx="9679">
                  <c:v>31.1</c:v>
                </c:pt>
                <c:pt idx="9680">
                  <c:v>31</c:v>
                </c:pt>
                <c:pt idx="9681">
                  <c:v>31</c:v>
                </c:pt>
                <c:pt idx="9682">
                  <c:v>30.9</c:v>
                </c:pt>
                <c:pt idx="9683">
                  <c:v>30.9</c:v>
                </c:pt>
                <c:pt idx="9684">
                  <c:v>30.8</c:v>
                </c:pt>
                <c:pt idx="9685">
                  <c:v>30.7</c:v>
                </c:pt>
                <c:pt idx="9686">
                  <c:v>30.7</c:v>
                </c:pt>
                <c:pt idx="9687">
                  <c:v>30.6</c:v>
                </c:pt>
                <c:pt idx="9688">
                  <c:v>30.6</c:v>
                </c:pt>
                <c:pt idx="9689">
                  <c:v>30.5</c:v>
                </c:pt>
                <c:pt idx="9690">
                  <c:v>30.5</c:v>
                </c:pt>
                <c:pt idx="9691">
                  <c:v>30.4</c:v>
                </c:pt>
                <c:pt idx="9692">
                  <c:v>30.4</c:v>
                </c:pt>
                <c:pt idx="9693">
                  <c:v>30.3</c:v>
                </c:pt>
                <c:pt idx="9694">
                  <c:v>30.3</c:v>
                </c:pt>
                <c:pt idx="9695">
                  <c:v>30.2</c:v>
                </c:pt>
                <c:pt idx="9696">
                  <c:v>30.2</c:v>
                </c:pt>
                <c:pt idx="9697">
                  <c:v>30.1</c:v>
                </c:pt>
                <c:pt idx="9698">
                  <c:v>30</c:v>
                </c:pt>
                <c:pt idx="9699">
                  <c:v>30</c:v>
                </c:pt>
                <c:pt idx="9700">
                  <c:v>29.9</c:v>
                </c:pt>
                <c:pt idx="9701">
                  <c:v>29.9</c:v>
                </c:pt>
                <c:pt idx="9702">
                  <c:v>29.8</c:v>
                </c:pt>
                <c:pt idx="9703">
                  <c:v>29.8</c:v>
                </c:pt>
                <c:pt idx="9704">
                  <c:v>29.7</c:v>
                </c:pt>
                <c:pt idx="9705">
                  <c:v>29.7</c:v>
                </c:pt>
                <c:pt idx="9706">
                  <c:v>29.6</c:v>
                </c:pt>
                <c:pt idx="9707">
                  <c:v>29.5</c:v>
                </c:pt>
                <c:pt idx="9708">
                  <c:v>29.5</c:v>
                </c:pt>
                <c:pt idx="9709">
                  <c:v>29.5</c:v>
                </c:pt>
                <c:pt idx="9710">
                  <c:v>29.4</c:v>
                </c:pt>
                <c:pt idx="9711">
                  <c:v>29.4</c:v>
                </c:pt>
                <c:pt idx="9712">
                  <c:v>29.3</c:v>
                </c:pt>
                <c:pt idx="9713">
                  <c:v>29.3</c:v>
                </c:pt>
                <c:pt idx="9714">
                  <c:v>29.3</c:v>
                </c:pt>
                <c:pt idx="9715">
                  <c:v>29.2</c:v>
                </c:pt>
                <c:pt idx="9716">
                  <c:v>29.2</c:v>
                </c:pt>
                <c:pt idx="9717">
                  <c:v>29.1</c:v>
                </c:pt>
                <c:pt idx="9718">
                  <c:v>29.1</c:v>
                </c:pt>
                <c:pt idx="9719">
                  <c:v>29.1</c:v>
                </c:pt>
                <c:pt idx="9720">
                  <c:v>29</c:v>
                </c:pt>
                <c:pt idx="9721">
                  <c:v>29</c:v>
                </c:pt>
                <c:pt idx="9722">
                  <c:v>28.9</c:v>
                </c:pt>
                <c:pt idx="9723">
                  <c:v>28.9</c:v>
                </c:pt>
                <c:pt idx="9724">
                  <c:v>28.8</c:v>
                </c:pt>
                <c:pt idx="9725">
                  <c:v>28.8</c:v>
                </c:pt>
                <c:pt idx="9726">
                  <c:v>28.8</c:v>
                </c:pt>
                <c:pt idx="9727">
                  <c:v>28.7</c:v>
                </c:pt>
                <c:pt idx="9728">
                  <c:v>28.7</c:v>
                </c:pt>
                <c:pt idx="9729">
                  <c:v>28.7</c:v>
                </c:pt>
                <c:pt idx="9730">
                  <c:v>28.6</c:v>
                </c:pt>
                <c:pt idx="9731">
                  <c:v>28.6</c:v>
                </c:pt>
                <c:pt idx="9732">
                  <c:v>28.6</c:v>
                </c:pt>
                <c:pt idx="9733">
                  <c:v>28.6</c:v>
                </c:pt>
                <c:pt idx="9734">
                  <c:v>28.5</c:v>
                </c:pt>
                <c:pt idx="9735">
                  <c:v>28.6</c:v>
                </c:pt>
                <c:pt idx="9736">
                  <c:v>28.5</c:v>
                </c:pt>
                <c:pt idx="9737">
                  <c:v>28.5</c:v>
                </c:pt>
                <c:pt idx="9738">
                  <c:v>28.5</c:v>
                </c:pt>
                <c:pt idx="9739">
                  <c:v>28.5</c:v>
                </c:pt>
                <c:pt idx="9740">
                  <c:v>28.5</c:v>
                </c:pt>
                <c:pt idx="9741">
                  <c:v>28.5</c:v>
                </c:pt>
                <c:pt idx="9742">
                  <c:v>28.4</c:v>
                </c:pt>
                <c:pt idx="9743">
                  <c:v>28.5</c:v>
                </c:pt>
                <c:pt idx="9744">
                  <c:v>28.5</c:v>
                </c:pt>
                <c:pt idx="9745">
                  <c:v>28.5</c:v>
                </c:pt>
                <c:pt idx="9746">
                  <c:v>28.5</c:v>
                </c:pt>
                <c:pt idx="9747">
                  <c:v>28.4</c:v>
                </c:pt>
                <c:pt idx="9748">
                  <c:v>28.5</c:v>
                </c:pt>
                <c:pt idx="9749">
                  <c:v>28.5</c:v>
                </c:pt>
                <c:pt idx="9750">
                  <c:v>28.5</c:v>
                </c:pt>
                <c:pt idx="9751">
                  <c:v>28.5</c:v>
                </c:pt>
                <c:pt idx="9752">
                  <c:v>28.6</c:v>
                </c:pt>
                <c:pt idx="9753">
                  <c:v>28.6</c:v>
                </c:pt>
                <c:pt idx="9754">
                  <c:v>28.6</c:v>
                </c:pt>
                <c:pt idx="9755">
                  <c:v>28.7</c:v>
                </c:pt>
                <c:pt idx="9756">
                  <c:v>28.7</c:v>
                </c:pt>
                <c:pt idx="9757">
                  <c:v>28.7</c:v>
                </c:pt>
                <c:pt idx="9758">
                  <c:v>28.8</c:v>
                </c:pt>
                <c:pt idx="9759">
                  <c:v>28.8</c:v>
                </c:pt>
                <c:pt idx="9760">
                  <c:v>28.9</c:v>
                </c:pt>
                <c:pt idx="9761">
                  <c:v>28.9</c:v>
                </c:pt>
                <c:pt idx="9762">
                  <c:v>29</c:v>
                </c:pt>
                <c:pt idx="9763">
                  <c:v>29.1</c:v>
                </c:pt>
                <c:pt idx="9764">
                  <c:v>29.1</c:v>
                </c:pt>
                <c:pt idx="9765">
                  <c:v>29.2</c:v>
                </c:pt>
                <c:pt idx="9766">
                  <c:v>29.2</c:v>
                </c:pt>
                <c:pt idx="9767">
                  <c:v>29.3</c:v>
                </c:pt>
                <c:pt idx="9768">
                  <c:v>29.4</c:v>
                </c:pt>
                <c:pt idx="9769">
                  <c:v>29.5</c:v>
                </c:pt>
                <c:pt idx="9770">
                  <c:v>29.5</c:v>
                </c:pt>
                <c:pt idx="9771">
                  <c:v>29.6</c:v>
                </c:pt>
                <c:pt idx="9772">
                  <c:v>29.7</c:v>
                </c:pt>
                <c:pt idx="9773">
                  <c:v>29.7</c:v>
                </c:pt>
                <c:pt idx="9774">
                  <c:v>29.8</c:v>
                </c:pt>
                <c:pt idx="9775">
                  <c:v>29.9</c:v>
                </c:pt>
                <c:pt idx="9776">
                  <c:v>29.9</c:v>
                </c:pt>
                <c:pt idx="9777">
                  <c:v>30</c:v>
                </c:pt>
                <c:pt idx="9778">
                  <c:v>30.1</c:v>
                </c:pt>
                <c:pt idx="9779">
                  <c:v>30.2</c:v>
                </c:pt>
                <c:pt idx="9780">
                  <c:v>30.2</c:v>
                </c:pt>
                <c:pt idx="9781">
                  <c:v>30.3</c:v>
                </c:pt>
                <c:pt idx="9782">
                  <c:v>30.3</c:v>
                </c:pt>
                <c:pt idx="9783">
                  <c:v>30.4</c:v>
                </c:pt>
                <c:pt idx="9784">
                  <c:v>30.5</c:v>
                </c:pt>
                <c:pt idx="9785">
                  <c:v>30.5</c:v>
                </c:pt>
                <c:pt idx="9786">
                  <c:v>30.6</c:v>
                </c:pt>
                <c:pt idx="9787">
                  <c:v>30.6</c:v>
                </c:pt>
                <c:pt idx="9788">
                  <c:v>30.7</c:v>
                </c:pt>
                <c:pt idx="9789">
                  <c:v>30.7</c:v>
                </c:pt>
                <c:pt idx="9790">
                  <c:v>30.8</c:v>
                </c:pt>
                <c:pt idx="9791">
                  <c:v>30.9</c:v>
                </c:pt>
                <c:pt idx="9792">
                  <c:v>30.9</c:v>
                </c:pt>
                <c:pt idx="9793">
                  <c:v>30.9</c:v>
                </c:pt>
                <c:pt idx="9794">
                  <c:v>31</c:v>
                </c:pt>
                <c:pt idx="9795">
                  <c:v>31</c:v>
                </c:pt>
                <c:pt idx="9796">
                  <c:v>31.1</c:v>
                </c:pt>
                <c:pt idx="9797">
                  <c:v>31.1</c:v>
                </c:pt>
                <c:pt idx="9798">
                  <c:v>31.2</c:v>
                </c:pt>
                <c:pt idx="9799">
                  <c:v>31.2</c:v>
                </c:pt>
                <c:pt idx="9800">
                  <c:v>31.3</c:v>
                </c:pt>
                <c:pt idx="9801">
                  <c:v>31.3</c:v>
                </c:pt>
                <c:pt idx="9802">
                  <c:v>31.4</c:v>
                </c:pt>
                <c:pt idx="9803">
                  <c:v>31.4</c:v>
                </c:pt>
                <c:pt idx="9804">
                  <c:v>31.4</c:v>
                </c:pt>
                <c:pt idx="9805">
                  <c:v>31.5</c:v>
                </c:pt>
                <c:pt idx="9806">
                  <c:v>31.5</c:v>
                </c:pt>
                <c:pt idx="9807">
                  <c:v>31.5</c:v>
                </c:pt>
                <c:pt idx="9808">
                  <c:v>31.6</c:v>
                </c:pt>
                <c:pt idx="9809">
                  <c:v>31.6</c:v>
                </c:pt>
                <c:pt idx="9810">
                  <c:v>31.6</c:v>
                </c:pt>
                <c:pt idx="9811">
                  <c:v>31.6</c:v>
                </c:pt>
                <c:pt idx="9812">
                  <c:v>31.7</c:v>
                </c:pt>
                <c:pt idx="9813">
                  <c:v>31.6</c:v>
                </c:pt>
                <c:pt idx="9814">
                  <c:v>31.7</c:v>
                </c:pt>
                <c:pt idx="9815">
                  <c:v>31.7</c:v>
                </c:pt>
                <c:pt idx="9816">
                  <c:v>31.7</c:v>
                </c:pt>
                <c:pt idx="9817">
                  <c:v>31.7</c:v>
                </c:pt>
                <c:pt idx="9818">
                  <c:v>31.7</c:v>
                </c:pt>
                <c:pt idx="9819">
                  <c:v>31.7</c:v>
                </c:pt>
                <c:pt idx="9820">
                  <c:v>31.7</c:v>
                </c:pt>
                <c:pt idx="9821">
                  <c:v>31.7</c:v>
                </c:pt>
                <c:pt idx="9822">
                  <c:v>31.7</c:v>
                </c:pt>
                <c:pt idx="9823">
                  <c:v>31.7</c:v>
                </c:pt>
                <c:pt idx="9824">
                  <c:v>31.7</c:v>
                </c:pt>
                <c:pt idx="9825">
                  <c:v>31.7</c:v>
                </c:pt>
                <c:pt idx="9826">
                  <c:v>31.7</c:v>
                </c:pt>
                <c:pt idx="9827">
                  <c:v>31.7</c:v>
                </c:pt>
                <c:pt idx="9828">
                  <c:v>31.7</c:v>
                </c:pt>
                <c:pt idx="9829">
                  <c:v>31.6</c:v>
                </c:pt>
                <c:pt idx="9830">
                  <c:v>31.6</c:v>
                </c:pt>
                <c:pt idx="9831">
                  <c:v>31.6</c:v>
                </c:pt>
                <c:pt idx="9832">
                  <c:v>31.6</c:v>
                </c:pt>
                <c:pt idx="9833">
                  <c:v>31.5</c:v>
                </c:pt>
                <c:pt idx="9834">
                  <c:v>31.5</c:v>
                </c:pt>
                <c:pt idx="9835">
                  <c:v>31.4</c:v>
                </c:pt>
                <c:pt idx="9836">
                  <c:v>31.4</c:v>
                </c:pt>
                <c:pt idx="9837">
                  <c:v>31.3</c:v>
                </c:pt>
                <c:pt idx="9838">
                  <c:v>31.3</c:v>
                </c:pt>
                <c:pt idx="9839">
                  <c:v>31.2</c:v>
                </c:pt>
                <c:pt idx="9840">
                  <c:v>31.1</c:v>
                </c:pt>
                <c:pt idx="9841">
                  <c:v>31.1</c:v>
                </c:pt>
                <c:pt idx="9842">
                  <c:v>31</c:v>
                </c:pt>
                <c:pt idx="9843">
                  <c:v>31</c:v>
                </c:pt>
                <c:pt idx="9844">
                  <c:v>30.9</c:v>
                </c:pt>
                <c:pt idx="9845">
                  <c:v>30.8</c:v>
                </c:pt>
                <c:pt idx="9846">
                  <c:v>30.7</c:v>
                </c:pt>
                <c:pt idx="9847">
                  <c:v>30.7</c:v>
                </c:pt>
                <c:pt idx="9848">
                  <c:v>30.6</c:v>
                </c:pt>
                <c:pt idx="9849">
                  <c:v>30.5</c:v>
                </c:pt>
                <c:pt idx="9850">
                  <c:v>30.4</c:v>
                </c:pt>
                <c:pt idx="9851">
                  <c:v>30.4</c:v>
                </c:pt>
                <c:pt idx="9852">
                  <c:v>30.3</c:v>
                </c:pt>
                <c:pt idx="9853">
                  <c:v>30.2</c:v>
                </c:pt>
                <c:pt idx="9854">
                  <c:v>30.2</c:v>
                </c:pt>
                <c:pt idx="9855">
                  <c:v>30.1</c:v>
                </c:pt>
                <c:pt idx="9856">
                  <c:v>30</c:v>
                </c:pt>
                <c:pt idx="9857">
                  <c:v>29.9</c:v>
                </c:pt>
                <c:pt idx="9858">
                  <c:v>29.8</c:v>
                </c:pt>
                <c:pt idx="9859">
                  <c:v>29.8</c:v>
                </c:pt>
                <c:pt idx="9860">
                  <c:v>29.7</c:v>
                </c:pt>
                <c:pt idx="9861">
                  <c:v>29.6</c:v>
                </c:pt>
                <c:pt idx="9862">
                  <c:v>29.5</c:v>
                </c:pt>
                <c:pt idx="9863">
                  <c:v>29.5</c:v>
                </c:pt>
                <c:pt idx="9864">
                  <c:v>29.4</c:v>
                </c:pt>
                <c:pt idx="9865">
                  <c:v>29.3</c:v>
                </c:pt>
                <c:pt idx="9866">
                  <c:v>29.3</c:v>
                </c:pt>
                <c:pt idx="9867">
                  <c:v>29.2</c:v>
                </c:pt>
                <c:pt idx="9868">
                  <c:v>29.2</c:v>
                </c:pt>
                <c:pt idx="9869">
                  <c:v>29.1</c:v>
                </c:pt>
                <c:pt idx="9870">
                  <c:v>29</c:v>
                </c:pt>
                <c:pt idx="9871">
                  <c:v>29</c:v>
                </c:pt>
                <c:pt idx="9872">
                  <c:v>29</c:v>
                </c:pt>
                <c:pt idx="9873">
                  <c:v>28.9</c:v>
                </c:pt>
                <c:pt idx="9874">
                  <c:v>28.8</c:v>
                </c:pt>
                <c:pt idx="9875">
                  <c:v>28.8</c:v>
                </c:pt>
                <c:pt idx="9876">
                  <c:v>28.7</c:v>
                </c:pt>
                <c:pt idx="9877">
                  <c:v>28.7</c:v>
                </c:pt>
                <c:pt idx="9878">
                  <c:v>28.7</c:v>
                </c:pt>
                <c:pt idx="9879">
                  <c:v>28.6</c:v>
                </c:pt>
                <c:pt idx="9880">
                  <c:v>28.6</c:v>
                </c:pt>
                <c:pt idx="9881">
                  <c:v>28.6</c:v>
                </c:pt>
                <c:pt idx="9882">
                  <c:v>28.5</c:v>
                </c:pt>
                <c:pt idx="9883">
                  <c:v>28.5</c:v>
                </c:pt>
                <c:pt idx="9884">
                  <c:v>28.5</c:v>
                </c:pt>
                <c:pt idx="9885">
                  <c:v>28.4</c:v>
                </c:pt>
                <c:pt idx="9886">
                  <c:v>28.4</c:v>
                </c:pt>
                <c:pt idx="9887">
                  <c:v>28.4</c:v>
                </c:pt>
                <c:pt idx="9888">
                  <c:v>28.4</c:v>
                </c:pt>
                <c:pt idx="9889">
                  <c:v>28.4</c:v>
                </c:pt>
                <c:pt idx="9890">
                  <c:v>28.4</c:v>
                </c:pt>
                <c:pt idx="9891">
                  <c:v>28.4</c:v>
                </c:pt>
                <c:pt idx="9892">
                  <c:v>28.4</c:v>
                </c:pt>
                <c:pt idx="9893">
                  <c:v>28.3</c:v>
                </c:pt>
                <c:pt idx="9894">
                  <c:v>28.3</c:v>
                </c:pt>
                <c:pt idx="9895">
                  <c:v>28.3</c:v>
                </c:pt>
                <c:pt idx="9896">
                  <c:v>28.3</c:v>
                </c:pt>
                <c:pt idx="9897">
                  <c:v>28.3</c:v>
                </c:pt>
                <c:pt idx="9898">
                  <c:v>28.3</c:v>
                </c:pt>
                <c:pt idx="9899">
                  <c:v>28.3</c:v>
                </c:pt>
                <c:pt idx="9900">
                  <c:v>28.3</c:v>
                </c:pt>
                <c:pt idx="9901">
                  <c:v>28.3</c:v>
                </c:pt>
                <c:pt idx="9902">
                  <c:v>28.3</c:v>
                </c:pt>
                <c:pt idx="9903">
                  <c:v>28.3</c:v>
                </c:pt>
                <c:pt idx="9904">
                  <c:v>28.3</c:v>
                </c:pt>
                <c:pt idx="9905">
                  <c:v>28.4</c:v>
                </c:pt>
                <c:pt idx="9906">
                  <c:v>28.4</c:v>
                </c:pt>
                <c:pt idx="9907">
                  <c:v>28.4</c:v>
                </c:pt>
                <c:pt idx="9908">
                  <c:v>28.4</c:v>
                </c:pt>
                <c:pt idx="9909">
                  <c:v>28.5</c:v>
                </c:pt>
                <c:pt idx="9910">
                  <c:v>28.5</c:v>
                </c:pt>
                <c:pt idx="9911">
                  <c:v>28.5</c:v>
                </c:pt>
                <c:pt idx="9912">
                  <c:v>28.6</c:v>
                </c:pt>
                <c:pt idx="9913">
                  <c:v>28.6</c:v>
                </c:pt>
                <c:pt idx="9914">
                  <c:v>28.7</c:v>
                </c:pt>
                <c:pt idx="9915">
                  <c:v>28.7</c:v>
                </c:pt>
                <c:pt idx="9916">
                  <c:v>28.8</c:v>
                </c:pt>
                <c:pt idx="9917">
                  <c:v>28.8</c:v>
                </c:pt>
                <c:pt idx="9918">
                  <c:v>28.9</c:v>
                </c:pt>
                <c:pt idx="9919">
                  <c:v>28.9</c:v>
                </c:pt>
                <c:pt idx="9920">
                  <c:v>29</c:v>
                </c:pt>
                <c:pt idx="9921">
                  <c:v>29.1</c:v>
                </c:pt>
                <c:pt idx="9922">
                  <c:v>29.1</c:v>
                </c:pt>
                <c:pt idx="9923">
                  <c:v>29.2</c:v>
                </c:pt>
                <c:pt idx="9924">
                  <c:v>29.2</c:v>
                </c:pt>
                <c:pt idx="9925">
                  <c:v>29.3</c:v>
                </c:pt>
                <c:pt idx="9926">
                  <c:v>29.4</c:v>
                </c:pt>
                <c:pt idx="9927">
                  <c:v>29.5</c:v>
                </c:pt>
                <c:pt idx="9928">
                  <c:v>29.5</c:v>
                </c:pt>
                <c:pt idx="9929">
                  <c:v>29.6</c:v>
                </c:pt>
                <c:pt idx="9930">
                  <c:v>29.7</c:v>
                </c:pt>
                <c:pt idx="9931">
                  <c:v>29.8</c:v>
                </c:pt>
                <c:pt idx="9932">
                  <c:v>29.8</c:v>
                </c:pt>
                <c:pt idx="9933">
                  <c:v>29.9</c:v>
                </c:pt>
                <c:pt idx="9934">
                  <c:v>30</c:v>
                </c:pt>
                <c:pt idx="9935">
                  <c:v>30</c:v>
                </c:pt>
                <c:pt idx="9936">
                  <c:v>30.1</c:v>
                </c:pt>
                <c:pt idx="9937">
                  <c:v>30.2</c:v>
                </c:pt>
                <c:pt idx="9938">
                  <c:v>30.3</c:v>
                </c:pt>
                <c:pt idx="9939">
                  <c:v>30.3</c:v>
                </c:pt>
                <c:pt idx="9940">
                  <c:v>30.4</c:v>
                </c:pt>
                <c:pt idx="9941">
                  <c:v>30.4</c:v>
                </c:pt>
                <c:pt idx="9942">
                  <c:v>30.5</c:v>
                </c:pt>
                <c:pt idx="9943">
                  <c:v>30.6</c:v>
                </c:pt>
                <c:pt idx="9944">
                  <c:v>30.6</c:v>
                </c:pt>
                <c:pt idx="9945">
                  <c:v>30.7</c:v>
                </c:pt>
                <c:pt idx="9946">
                  <c:v>30.7</c:v>
                </c:pt>
                <c:pt idx="9947">
                  <c:v>30.8</c:v>
                </c:pt>
                <c:pt idx="9948">
                  <c:v>30.8</c:v>
                </c:pt>
                <c:pt idx="9949">
                  <c:v>30.9</c:v>
                </c:pt>
                <c:pt idx="9950">
                  <c:v>30.9</c:v>
                </c:pt>
                <c:pt idx="9951">
                  <c:v>30.9</c:v>
                </c:pt>
                <c:pt idx="9952">
                  <c:v>31</c:v>
                </c:pt>
                <c:pt idx="9953">
                  <c:v>31</c:v>
                </c:pt>
                <c:pt idx="9954">
                  <c:v>31.1</c:v>
                </c:pt>
                <c:pt idx="9955">
                  <c:v>31.1</c:v>
                </c:pt>
                <c:pt idx="9956">
                  <c:v>31.2</c:v>
                </c:pt>
                <c:pt idx="9957">
                  <c:v>31.2</c:v>
                </c:pt>
                <c:pt idx="9958">
                  <c:v>31.3</c:v>
                </c:pt>
                <c:pt idx="9959">
                  <c:v>31.3</c:v>
                </c:pt>
                <c:pt idx="9960">
                  <c:v>31.3</c:v>
                </c:pt>
                <c:pt idx="9961">
                  <c:v>31.4</c:v>
                </c:pt>
                <c:pt idx="9962">
                  <c:v>31.4</c:v>
                </c:pt>
                <c:pt idx="9963">
                  <c:v>31.4</c:v>
                </c:pt>
                <c:pt idx="9964">
                  <c:v>31.5</c:v>
                </c:pt>
                <c:pt idx="9965">
                  <c:v>31.5</c:v>
                </c:pt>
                <c:pt idx="9966">
                  <c:v>31.5</c:v>
                </c:pt>
                <c:pt idx="9967">
                  <c:v>31.5</c:v>
                </c:pt>
                <c:pt idx="9968">
                  <c:v>31.5</c:v>
                </c:pt>
                <c:pt idx="9969">
                  <c:v>31.6</c:v>
                </c:pt>
                <c:pt idx="9970">
                  <c:v>31.6</c:v>
                </c:pt>
                <c:pt idx="9971">
                  <c:v>31.6</c:v>
                </c:pt>
                <c:pt idx="9972">
                  <c:v>31.6</c:v>
                </c:pt>
                <c:pt idx="9973">
                  <c:v>31.6</c:v>
                </c:pt>
                <c:pt idx="9974">
                  <c:v>31.6</c:v>
                </c:pt>
                <c:pt idx="9975">
                  <c:v>31.6</c:v>
                </c:pt>
                <c:pt idx="9976">
                  <c:v>31.6</c:v>
                </c:pt>
                <c:pt idx="9977">
                  <c:v>31.6</c:v>
                </c:pt>
                <c:pt idx="9978">
                  <c:v>31.6</c:v>
                </c:pt>
                <c:pt idx="9979">
                  <c:v>31.6</c:v>
                </c:pt>
                <c:pt idx="9980">
                  <c:v>31.6</c:v>
                </c:pt>
                <c:pt idx="9981">
                  <c:v>31.6</c:v>
                </c:pt>
                <c:pt idx="9982">
                  <c:v>31.6</c:v>
                </c:pt>
                <c:pt idx="9983">
                  <c:v>31.6</c:v>
                </c:pt>
                <c:pt idx="9984">
                  <c:v>31.6</c:v>
                </c:pt>
                <c:pt idx="9985">
                  <c:v>31.6</c:v>
                </c:pt>
                <c:pt idx="9986">
                  <c:v>31.5</c:v>
                </c:pt>
                <c:pt idx="9987">
                  <c:v>31.5</c:v>
                </c:pt>
                <c:pt idx="9988">
                  <c:v>31.5</c:v>
                </c:pt>
                <c:pt idx="9989">
                  <c:v>31.5</c:v>
                </c:pt>
                <c:pt idx="9990">
                  <c:v>31.4</c:v>
                </c:pt>
                <c:pt idx="9991">
                  <c:v>31.4</c:v>
                </c:pt>
                <c:pt idx="9992">
                  <c:v>31.4</c:v>
                </c:pt>
                <c:pt idx="9993">
                  <c:v>31.3</c:v>
                </c:pt>
                <c:pt idx="9994">
                  <c:v>31.3</c:v>
                </c:pt>
                <c:pt idx="9995">
                  <c:v>31.2</c:v>
                </c:pt>
                <c:pt idx="9996">
                  <c:v>31.2</c:v>
                </c:pt>
                <c:pt idx="9997">
                  <c:v>31.1</c:v>
                </c:pt>
                <c:pt idx="9998">
                  <c:v>31.1</c:v>
                </c:pt>
                <c:pt idx="9999">
                  <c:v>31</c:v>
                </c:pt>
                <c:pt idx="10000">
                  <c:v>31</c:v>
                </c:pt>
                <c:pt idx="10001">
                  <c:v>30.9</c:v>
                </c:pt>
                <c:pt idx="10002">
                  <c:v>30.8</c:v>
                </c:pt>
                <c:pt idx="10003">
                  <c:v>30.7</c:v>
                </c:pt>
                <c:pt idx="10004">
                  <c:v>30.6</c:v>
                </c:pt>
                <c:pt idx="10005">
                  <c:v>30.6</c:v>
                </c:pt>
                <c:pt idx="10006">
                  <c:v>30.5</c:v>
                </c:pt>
                <c:pt idx="10007">
                  <c:v>30.5</c:v>
                </c:pt>
                <c:pt idx="10008">
                  <c:v>30.4</c:v>
                </c:pt>
                <c:pt idx="10009">
                  <c:v>30.4</c:v>
                </c:pt>
                <c:pt idx="10010">
                  <c:v>30.3</c:v>
                </c:pt>
                <c:pt idx="10011">
                  <c:v>30.2</c:v>
                </c:pt>
                <c:pt idx="10012">
                  <c:v>30.2</c:v>
                </c:pt>
                <c:pt idx="10013">
                  <c:v>30.1</c:v>
                </c:pt>
                <c:pt idx="10014">
                  <c:v>30</c:v>
                </c:pt>
                <c:pt idx="10015">
                  <c:v>29.9</c:v>
                </c:pt>
                <c:pt idx="10016">
                  <c:v>29.9</c:v>
                </c:pt>
                <c:pt idx="10017">
                  <c:v>29.8</c:v>
                </c:pt>
                <c:pt idx="10018">
                  <c:v>29.7</c:v>
                </c:pt>
                <c:pt idx="10019">
                  <c:v>29.7</c:v>
                </c:pt>
                <c:pt idx="10020">
                  <c:v>29.6</c:v>
                </c:pt>
                <c:pt idx="10021">
                  <c:v>29.6</c:v>
                </c:pt>
                <c:pt idx="10022">
                  <c:v>29.5</c:v>
                </c:pt>
                <c:pt idx="10023">
                  <c:v>29.4</c:v>
                </c:pt>
                <c:pt idx="10024">
                  <c:v>29.4</c:v>
                </c:pt>
                <c:pt idx="10025">
                  <c:v>29.3</c:v>
                </c:pt>
                <c:pt idx="10026">
                  <c:v>29.3</c:v>
                </c:pt>
                <c:pt idx="10027">
                  <c:v>29.2</c:v>
                </c:pt>
                <c:pt idx="10028">
                  <c:v>29.2</c:v>
                </c:pt>
                <c:pt idx="10029">
                  <c:v>29.2</c:v>
                </c:pt>
                <c:pt idx="10030">
                  <c:v>29.1</c:v>
                </c:pt>
                <c:pt idx="10031">
                  <c:v>29.1</c:v>
                </c:pt>
                <c:pt idx="10032">
                  <c:v>29</c:v>
                </c:pt>
                <c:pt idx="10033">
                  <c:v>29</c:v>
                </c:pt>
                <c:pt idx="10034">
                  <c:v>28.9</c:v>
                </c:pt>
                <c:pt idx="10035">
                  <c:v>28.8</c:v>
                </c:pt>
                <c:pt idx="10036">
                  <c:v>28.8</c:v>
                </c:pt>
                <c:pt idx="10037">
                  <c:v>28.7</c:v>
                </c:pt>
                <c:pt idx="10038">
                  <c:v>28.7</c:v>
                </c:pt>
                <c:pt idx="10039">
                  <c:v>28.7</c:v>
                </c:pt>
                <c:pt idx="10040">
                  <c:v>28.6</c:v>
                </c:pt>
                <c:pt idx="10041">
                  <c:v>28.6</c:v>
                </c:pt>
                <c:pt idx="10042">
                  <c:v>28.6</c:v>
                </c:pt>
                <c:pt idx="10043">
                  <c:v>28.6</c:v>
                </c:pt>
                <c:pt idx="10044">
                  <c:v>28.6</c:v>
                </c:pt>
                <c:pt idx="10045">
                  <c:v>28.6</c:v>
                </c:pt>
                <c:pt idx="10046">
                  <c:v>28.5</c:v>
                </c:pt>
                <c:pt idx="10047">
                  <c:v>28.5</c:v>
                </c:pt>
                <c:pt idx="10048">
                  <c:v>28.5</c:v>
                </c:pt>
                <c:pt idx="10049">
                  <c:v>28.5</c:v>
                </c:pt>
                <c:pt idx="10050">
                  <c:v>28.5</c:v>
                </c:pt>
                <c:pt idx="10051">
                  <c:v>28.5</c:v>
                </c:pt>
                <c:pt idx="10052">
                  <c:v>28.5</c:v>
                </c:pt>
                <c:pt idx="10053">
                  <c:v>28.5</c:v>
                </c:pt>
                <c:pt idx="10054">
                  <c:v>28.5</c:v>
                </c:pt>
                <c:pt idx="10055">
                  <c:v>28.5</c:v>
                </c:pt>
                <c:pt idx="10056">
                  <c:v>28.5</c:v>
                </c:pt>
                <c:pt idx="10057">
                  <c:v>28.5</c:v>
                </c:pt>
                <c:pt idx="10058">
                  <c:v>28.5</c:v>
                </c:pt>
                <c:pt idx="10059">
                  <c:v>28.6</c:v>
                </c:pt>
                <c:pt idx="10060">
                  <c:v>28.6</c:v>
                </c:pt>
                <c:pt idx="10061">
                  <c:v>28.5</c:v>
                </c:pt>
                <c:pt idx="10062">
                  <c:v>28.6</c:v>
                </c:pt>
                <c:pt idx="10063">
                  <c:v>28.6</c:v>
                </c:pt>
                <c:pt idx="10064">
                  <c:v>28.6</c:v>
                </c:pt>
                <c:pt idx="10065">
                  <c:v>28.6</c:v>
                </c:pt>
                <c:pt idx="10066">
                  <c:v>28.6</c:v>
                </c:pt>
                <c:pt idx="10067">
                  <c:v>28.6</c:v>
                </c:pt>
                <c:pt idx="10068">
                  <c:v>28.7</c:v>
                </c:pt>
                <c:pt idx="10069">
                  <c:v>28.7</c:v>
                </c:pt>
                <c:pt idx="10070">
                  <c:v>28.7</c:v>
                </c:pt>
                <c:pt idx="10071">
                  <c:v>28.8</c:v>
                </c:pt>
                <c:pt idx="10072">
                  <c:v>28.8</c:v>
                </c:pt>
                <c:pt idx="10073">
                  <c:v>28.9</c:v>
                </c:pt>
                <c:pt idx="10074">
                  <c:v>28.9</c:v>
                </c:pt>
                <c:pt idx="10075">
                  <c:v>29</c:v>
                </c:pt>
                <c:pt idx="10076">
                  <c:v>29</c:v>
                </c:pt>
                <c:pt idx="10077">
                  <c:v>29.1</c:v>
                </c:pt>
                <c:pt idx="10078">
                  <c:v>29.2</c:v>
                </c:pt>
                <c:pt idx="10079">
                  <c:v>29.2</c:v>
                </c:pt>
                <c:pt idx="10080">
                  <c:v>29.3</c:v>
                </c:pt>
                <c:pt idx="10081">
                  <c:v>29.4</c:v>
                </c:pt>
                <c:pt idx="10082">
                  <c:v>29.4</c:v>
                </c:pt>
                <c:pt idx="10083">
                  <c:v>29.5</c:v>
                </c:pt>
                <c:pt idx="10084">
                  <c:v>29.5</c:v>
                </c:pt>
                <c:pt idx="10085">
                  <c:v>29.6</c:v>
                </c:pt>
                <c:pt idx="10086">
                  <c:v>29.7</c:v>
                </c:pt>
                <c:pt idx="10087">
                  <c:v>29.7</c:v>
                </c:pt>
                <c:pt idx="10088">
                  <c:v>29.8</c:v>
                </c:pt>
                <c:pt idx="10089">
                  <c:v>29.8</c:v>
                </c:pt>
                <c:pt idx="10090">
                  <c:v>29.9</c:v>
                </c:pt>
                <c:pt idx="10091">
                  <c:v>29.9</c:v>
                </c:pt>
                <c:pt idx="10092">
                  <c:v>30</c:v>
                </c:pt>
                <c:pt idx="10093">
                  <c:v>30</c:v>
                </c:pt>
                <c:pt idx="10094">
                  <c:v>30.1</c:v>
                </c:pt>
                <c:pt idx="10095">
                  <c:v>30.2</c:v>
                </c:pt>
                <c:pt idx="10096">
                  <c:v>30.2</c:v>
                </c:pt>
                <c:pt idx="10097">
                  <c:v>30.3</c:v>
                </c:pt>
                <c:pt idx="10098">
                  <c:v>30.3</c:v>
                </c:pt>
                <c:pt idx="10099">
                  <c:v>30.4</c:v>
                </c:pt>
                <c:pt idx="10100">
                  <c:v>30.4</c:v>
                </c:pt>
                <c:pt idx="10101">
                  <c:v>30.4</c:v>
                </c:pt>
                <c:pt idx="10102">
                  <c:v>30.5</c:v>
                </c:pt>
                <c:pt idx="10103">
                  <c:v>30.5</c:v>
                </c:pt>
                <c:pt idx="10104">
                  <c:v>30.6</c:v>
                </c:pt>
                <c:pt idx="10105">
                  <c:v>30.6</c:v>
                </c:pt>
                <c:pt idx="10106">
                  <c:v>30.6</c:v>
                </c:pt>
                <c:pt idx="10107">
                  <c:v>30.7</c:v>
                </c:pt>
                <c:pt idx="10108">
                  <c:v>30.7</c:v>
                </c:pt>
                <c:pt idx="10109">
                  <c:v>30.7</c:v>
                </c:pt>
                <c:pt idx="10110">
                  <c:v>30.8</c:v>
                </c:pt>
                <c:pt idx="10111">
                  <c:v>30.8</c:v>
                </c:pt>
                <c:pt idx="10112">
                  <c:v>30.8</c:v>
                </c:pt>
                <c:pt idx="10113">
                  <c:v>30.9</c:v>
                </c:pt>
                <c:pt idx="10114">
                  <c:v>30.9</c:v>
                </c:pt>
                <c:pt idx="10115">
                  <c:v>31</c:v>
                </c:pt>
                <c:pt idx="10116">
                  <c:v>31</c:v>
                </c:pt>
                <c:pt idx="10117">
                  <c:v>31</c:v>
                </c:pt>
                <c:pt idx="10118">
                  <c:v>31.1</c:v>
                </c:pt>
                <c:pt idx="10119">
                  <c:v>31.1</c:v>
                </c:pt>
                <c:pt idx="10120">
                  <c:v>31.1</c:v>
                </c:pt>
                <c:pt idx="10121">
                  <c:v>31.2</c:v>
                </c:pt>
                <c:pt idx="10122">
                  <c:v>31.2</c:v>
                </c:pt>
                <c:pt idx="10123">
                  <c:v>31.2</c:v>
                </c:pt>
                <c:pt idx="10124">
                  <c:v>31.2</c:v>
                </c:pt>
                <c:pt idx="10125">
                  <c:v>31.2</c:v>
                </c:pt>
                <c:pt idx="10126">
                  <c:v>31.2</c:v>
                </c:pt>
                <c:pt idx="10127">
                  <c:v>31.2</c:v>
                </c:pt>
                <c:pt idx="10128">
                  <c:v>31.2</c:v>
                </c:pt>
                <c:pt idx="10129">
                  <c:v>31.2</c:v>
                </c:pt>
                <c:pt idx="10130">
                  <c:v>31.2</c:v>
                </c:pt>
                <c:pt idx="10131">
                  <c:v>31.2</c:v>
                </c:pt>
                <c:pt idx="10132">
                  <c:v>31.2</c:v>
                </c:pt>
                <c:pt idx="10133">
                  <c:v>31.2</c:v>
                </c:pt>
                <c:pt idx="10134">
                  <c:v>31.2</c:v>
                </c:pt>
                <c:pt idx="10135">
                  <c:v>31.2</c:v>
                </c:pt>
                <c:pt idx="10136">
                  <c:v>31.2</c:v>
                </c:pt>
                <c:pt idx="10137">
                  <c:v>31.2</c:v>
                </c:pt>
                <c:pt idx="10138">
                  <c:v>31.2</c:v>
                </c:pt>
                <c:pt idx="10139">
                  <c:v>31.1</c:v>
                </c:pt>
                <c:pt idx="10140">
                  <c:v>31.1</c:v>
                </c:pt>
                <c:pt idx="10141">
                  <c:v>31.1</c:v>
                </c:pt>
                <c:pt idx="10142">
                  <c:v>31.1</c:v>
                </c:pt>
                <c:pt idx="10143">
                  <c:v>31.1</c:v>
                </c:pt>
                <c:pt idx="10144">
                  <c:v>31.1</c:v>
                </c:pt>
                <c:pt idx="10145">
                  <c:v>31</c:v>
                </c:pt>
                <c:pt idx="10146">
                  <c:v>31</c:v>
                </c:pt>
                <c:pt idx="10147">
                  <c:v>31</c:v>
                </c:pt>
                <c:pt idx="10148">
                  <c:v>31</c:v>
                </c:pt>
                <c:pt idx="10149">
                  <c:v>30.9</c:v>
                </c:pt>
                <c:pt idx="10150">
                  <c:v>30.9</c:v>
                </c:pt>
                <c:pt idx="10151">
                  <c:v>30.8</c:v>
                </c:pt>
                <c:pt idx="10152">
                  <c:v>30.8</c:v>
                </c:pt>
                <c:pt idx="10153">
                  <c:v>30.8</c:v>
                </c:pt>
                <c:pt idx="10154">
                  <c:v>30.7</c:v>
                </c:pt>
                <c:pt idx="10155">
                  <c:v>30.7</c:v>
                </c:pt>
                <c:pt idx="10156">
                  <c:v>30.6</c:v>
                </c:pt>
                <c:pt idx="10157">
                  <c:v>30.6</c:v>
                </c:pt>
                <c:pt idx="10158">
                  <c:v>30.6</c:v>
                </c:pt>
                <c:pt idx="10159">
                  <c:v>30.5</c:v>
                </c:pt>
                <c:pt idx="10160">
                  <c:v>30.5</c:v>
                </c:pt>
                <c:pt idx="10161">
                  <c:v>30.5</c:v>
                </c:pt>
                <c:pt idx="10162">
                  <c:v>30.5</c:v>
                </c:pt>
                <c:pt idx="10163">
                  <c:v>30.4</c:v>
                </c:pt>
                <c:pt idx="10164">
                  <c:v>30.4</c:v>
                </c:pt>
                <c:pt idx="10165">
                  <c:v>30.4</c:v>
                </c:pt>
                <c:pt idx="10166">
                  <c:v>30.4</c:v>
                </c:pt>
                <c:pt idx="10167">
                  <c:v>30.3</c:v>
                </c:pt>
                <c:pt idx="10168">
                  <c:v>30.3</c:v>
                </c:pt>
                <c:pt idx="10169">
                  <c:v>30.3</c:v>
                </c:pt>
                <c:pt idx="10170">
                  <c:v>30.3</c:v>
                </c:pt>
                <c:pt idx="10171">
                  <c:v>30.2</c:v>
                </c:pt>
                <c:pt idx="10172">
                  <c:v>30.2</c:v>
                </c:pt>
                <c:pt idx="10173">
                  <c:v>30.2</c:v>
                </c:pt>
                <c:pt idx="10174">
                  <c:v>30.2</c:v>
                </c:pt>
                <c:pt idx="10175">
                  <c:v>30.1</c:v>
                </c:pt>
                <c:pt idx="10176">
                  <c:v>30.1</c:v>
                </c:pt>
                <c:pt idx="10177">
                  <c:v>30.1</c:v>
                </c:pt>
                <c:pt idx="10178">
                  <c:v>30.1</c:v>
                </c:pt>
                <c:pt idx="10179">
                  <c:v>30</c:v>
                </c:pt>
                <c:pt idx="10180">
                  <c:v>30</c:v>
                </c:pt>
                <c:pt idx="10181">
                  <c:v>30</c:v>
                </c:pt>
                <c:pt idx="10182">
                  <c:v>30</c:v>
                </c:pt>
                <c:pt idx="10183">
                  <c:v>30</c:v>
                </c:pt>
                <c:pt idx="10184">
                  <c:v>30</c:v>
                </c:pt>
                <c:pt idx="10185">
                  <c:v>29.9</c:v>
                </c:pt>
                <c:pt idx="10186">
                  <c:v>29.9</c:v>
                </c:pt>
                <c:pt idx="10187">
                  <c:v>29.9</c:v>
                </c:pt>
                <c:pt idx="10188">
                  <c:v>29.9</c:v>
                </c:pt>
                <c:pt idx="10189">
                  <c:v>29.9</c:v>
                </c:pt>
                <c:pt idx="10190">
                  <c:v>29.9</c:v>
                </c:pt>
                <c:pt idx="10191">
                  <c:v>29.9</c:v>
                </c:pt>
                <c:pt idx="10192">
                  <c:v>29.9</c:v>
                </c:pt>
                <c:pt idx="10193">
                  <c:v>29.9</c:v>
                </c:pt>
                <c:pt idx="10194">
                  <c:v>29.9</c:v>
                </c:pt>
                <c:pt idx="10195">
                  <c:v>29.8</c:v>
                </c:pt>
                <c:pt idx="10196">
                  <c:v>29.8</c:v>
                </c:pt>
                <c:pt idx="10197">
                  <c:v>29.8</c:v>
                </c:pt>
                <c:pt idx="10198">
                  <c:v>29.8</c:v>
                </c:pt>
                <c:pt idx="10199">
                  <c:v>29.8</c:v>
                </c:pt>
                <c:pt idx="10200">
                  <c:v>29.8</c:v>
                </c:pt>
                <c:pt idx="10201">
                  <c:v>29.8</c:v>
                </c:pt>
                <c:pt idx="10202">
                  <c:v>29.7</c:v>
                </c:pt>
                <c:pt idx="10203">
                  <c:v>29.8</c:v>
                </c:pt>
                <c:pt idx="10204">
                  <c:v>29.7</c:v>
                </c:pt>
                <c:pt idx="10205">
                  <c:v>29.7</c:v>
                </c:pt>
                <c:pt idx="10206">
                  <c:v>29.7</c:v>
                </c:pt>
                <c:pt idx="10207">
                  <c:v>29.7</c:v>
                </c:pt>
                <c:pt idx="10208">
                  <c:v>29.7</c:v>
                </c:pt>
                <c:pt idx="10209">
                  <c:v>29.7</c:v>
                </c:pt>
                <c:pt idx="10210">
                  <c:v>29.7</c:v>
                </c:pt>
                <c:pt idx="10211">
                  <c:v>29.7</c:v>
                </c:pt>
                <c:pt idx="10212">
                  <c:v>29.6</c:v>
                </c:pt>
                <c:pt idx="10213">
                  <c:v>29.6</c:v>
                </c:pt>
                <c:pt idx="10214">
                  <c:v>29.6</c:v>
                </c:pt>
                <c:pt idx="10215">
                  <c:v>29.6</c:v>
                </c:pt>
                <c:pt idx="10216">
                  <c:v>29.6</c:v>
                </c:pt>
                <c:pt idx="10217">
                  <c:v>29.5</c:v>
                </c:pt>
                <c:pt idx="10218">
                  <c:v>29.5</c:v>
                </c:pt>
                <c:pt idx="10219">
                  <c:v>29.5</c:v>
                </c:pt>
                <c:pt idx="10220">
                  <c:v>29.5</c:v>
                </c:pt>
                <c:pt idx="10221">
                  <c:v>29.4</c:v>
                </c:pt>
                <c:pt idx="10222">
                  <c:v>29.4</c:v>
                </c:pt>
                <c:pt idx="10223">
                  <c:v>29.4</c:v>
                </c:pt>
                <c:pt idx="10224">
                  <c:v>29.4</c:v>
                </c:pt>
                <c:pt idx="10225">
                  <c:v>29.3</c:v>
                </c:pt>
                <c:pt idx="10226">
                  <c:v>29.3</c:v>
                </c:pt>
                <c:pt idx="10227">
                  <c:v>29.3</c:v>
                </c:pt>
                <c:pt idx="10228">
                  <c:v>29.3</c:v>
                </c:pt>
                <c:pt idx="10229">
                  <c:v>29.2</c:v>
                </c:pt>
                <c:pt idx="10230">
                  <c:v>29.2</c:v>
                </c:pt>
                <c:pt idx="10231">
                  <c:v>29.2</c:v>
                </c:pt>
                <c:pt idx="10232">
                  <c:v>29.1</c:v>
                </c:pt>
                <c:pt idx="10233">
                  <c:v>29.1</c:v>
                </c:pt>
                <c:pt idx="10234">
                  <c:v>29.1</c:v>
                </c:pt>
                <c:pt idx="10235">
                  <c:v>29</c:v>
                </c:pt>
                <c:pt idx="10236">
                  <c:v>29</c:v>
                </c:pt>
                <c:pt idx="10237">
                  <c:v>28.9</c:v>
                </c:pt>
                <c:pt idx="10238">
                  <c:v>28.9</c:v>
                </c:pt>
                <c:pt idx="10239">
                  <c:v>28.8</c:v>
                </c:pt>
                <c:pt idx="10240">
                  <c:v>28.8</c:v>
                </c:pt>
                <c:pt idx="10241">
                  <c:v>28.8</c:v>
                </c:pt>
                <c:pt idx="10242">
                  <c:v>28.8</c:v>
                </c:pt>
                <c:pt idx="10243">
                  <c:v>28.7</c:v>
                </c:pt>
                <c:pt idx="10244">
                  <c:v>28.7</c:v>
                </c:pt>
                <c:pt idx="10245">
                  <c:v>28.7</c:v>
                </c:pt>
                <c:pt idx="10246">
                  <c:v>28.7</c:v>
                </c:pt>
                <c:pt idx="10247">
                  <c:v>28.7</c:v>
                </c:pt>
                <c:pt idx="10248">
                  <c:v>28.6</c:v>
                </c:pt>
                <c:pt idx="10249">
                  <c:v>28.6</c:v>
                </c:pt>
                <c:pt idx="10250">
                  <c:v>28.6</c:v>
                </c:pt>
                <c:pt idx="10251">
                  <c:v>28.6</c:v>
                </c:pt>
                <c:pt idx="10252">
                  <c:v>28.6</c:v>
                </c:pt>
                <c:pt idx="10253">
                  <c:v>28.6</c:v>
                </c:pt>
                <c:pt idx="10254">
                  <c:v>28.6</c:v>
                </c:pt>
                <c:pt idx="10255">
                  <c:v>28.6</c:v>
                </c:pt>
                <c:pt idx="10256">
                  <c:v>28.7</c:v>
                </c:pt>
                <c:pt idx="10257">
                  <c:v>28.7</c:v>
                </c:pt>
                <c:pt idx="10258">
                  <c:v>28.7</c:v>
                </c:pt>
                <c:pt idx="10259">
                  <c:v>28.7</c:v>
                </c:pt>
                <c:pt idx="10260">
                  <c:v>28.7</c:v>
                </c:pt>
                <c:pt idx="10261">
                  <c:v>28.8</c:v>
                </c:pt>
                <c:pt idx="10262">
                  <c:v>28.8</c:v>
                </c:pt>
                <c:pt idx="10263">
                  <c:v>28.8</c:v>
                </c:pt>
                <c:pt idx="10264">
                  <c:v>28.8</c:v>
                </c:pt>
                <c:pt idx="10265">
                  <c:v>28.9</c:v>
                </c:pt>
                <c:pt idx="10266">
                  <c:v>28.9</c:v>
                </c:pt>
                <c:pt idx="10267">
                  <c:v>29</c:v>
                </c:pt>
                <c:pt idx="10268">
                  <c:v>29</c:v>
                </c:pt>
                <c:pt idx="10269">
                  <c:v>29.1</c:v>
                </c:pt>
                <c:pt idx="10270">
                  <c:v>29.1</c:v>
                </c:pt>
                <c:pt idx="10271">
                  <c:v>29.2</c:v>
                </c:pt>
                <c:pt idx="10272">
                  <c:v>29.3</c:v>
                </c:pt>
                <c:pt idx="10273">
                  <c:v>29.3</c:v>
                </c:pt>
                <c:pt idx="10274">
                  <c:v>29.4</c:v>
                </c:pt>
                <c:pt idx="10275">
                  <c:v>29.4</c:v>
                </c:pt>
                <c:pt idx="10276">
                  <c:v>29.5</c:v>
                </c:pt>
                <c:pt idx="10277">
                  <c:v>29.6</c:v>
                </c:pt>
                <c:pt idx="10278">
                  <c:v>29.6</c:v>
                </c:pt>
                <c:pt idx="10279">
                  <c:v>29.7</c:v>
                </c:pt>
                <c:pt idx="10280">
                  <c:v>29.7</c:v>
                </c:pt>
                <c:pt idx="10281">
                  <c:v>29.8</c:v>
                </c:pt>
                <c:pt idx="10282">
                  <c:v>29.9</c:v>
                </c:pt>
                <c:pt idx="10283">
                  <c:v>29.9</c:v>
                </c:pt>
                <c:pt idx="10284">
                  <c:v>30</c:v>
                </c:pt>
                <c:pt idx="10285">
                  <c:v>30</c:v>
                </c:pt>
                <c:pt idx="10286">
                  <c:v>30.1</c:v>
                </c:pt>
                <c:pt idx="10287">
                  <c:v>30.2</c:v>
                </c:pt>
                <c:pt idx="10288">
                  <c:v>30.2</c:v>
                </c:pt>
                <c:pt idx="10289">
                  <c:v>30.3</c:v>
                </c:pt>
                <c:pt idx="10290">
                  <c:v>30.3</c:v>
                </c:pt>
                <c:pt idx="10291">
                  <c:v>30.4</c:v>
                </c:pt>
                <c:pt idx="10292">
                  <c:v>30.4</c:v>
                </c:pt>
                <c:pt idx="10293">
                  <c:v>30.5</c:v>
                </c:pt>
                <c:pt idx="10294">
                  <c:v>30.5</c:v>
                </c:pt>
                <c:pt idx="10295">
                  <c:v>30.6</c:v>
                </c:pt>
                <c:pt idx="10296">
                  <c:v>30.6</c:v>
                </c:pt>
                <c:pt idx="10297">
                  <c:v>30.7</c:v>
                </c:pt>
                <c:pt idx="10298">
                  <c:v>30.7</c:v>
                </c:pt>
                <c:pt idx="10299">
                  <c:v>30.8</c:v>
                </c:pt>
                <c:pt idx="10300">
                  <c:v>30.9</c:v>
                </c:pt>
                <c:pt idx="10301">
                  <c:v>30.9</c:v>
                </c:pt>
                <c:pt idx="10302">
                  <c:v>30.9</c:v>
                </c:pt>
                <c:pt idx="10303">
                  <c:v>31</c:v>
                </c:pt>
                <c:pt idx="10304">
                  <c:v>31</c:v>
                </c:pt>
                <c:pt idx="10305">
                  <c:v>31.1</c:v>
                </c:pt>
                <c:pt idx="10306">
                  <c:v>31.1</c:v>
                </c:pt>
                <c:pt idx="10307">
                  <c:v>31.2</c:v>
                </c:pt>
                <c:pt idx="10308">
                  <c:v>31.2</c:v>
                </c:pt>
                <c:pt idx="10309">
                  <c:v>31.3</c:v>
                </c:pt>
                <c:pt idx="10310">
                  <c:v>31.3</c:v>
                </c:pt>
                <c:pt idx="10311">
                  <c:v>31.3</c:v>
                </c:pt>
                <c:pt idx="10312">
                  <c:v>31.4</c:v>
                </c:pt>
                <c:pt idx="10313">
                  <c:v>31.4</c:v>
                </c:pt>
                <c:pt idx="10314">
                  <c:v>31.4</c:v>
                </c:pt>
                <c:pt idx="10315">
                  <c:v>31.5</c:v>
                </c:pt>
                <c:pt idx="10316">
                  <c:v>31.5</c:v>
                </c:pt>
                <c:pt idx="10317">
                  <c:v>31.5</c:v>
                </c:pt>
                <c:pt idx="10318">
                  <c:v>31.6</c:v>
                </c:pt>
                <c:pt idx="10319">
                  <c:v>31.6</c:v>
                </c:pt>
                <c:pt idx="10320">
                  <c:v>31.6</c:v>
                </c:pt>
                <c:pt idx="10321">
                  <c:v>31.6</c:v>
                </c:pt>
                <c:pt idx="10322">
                  <c:v>31.7</c:v>
                </c:pt>
                <c:pt idx="10323">
                  <c:v>31.7</c:v>
                </c:pt>
                <c:pt idx="10324">
                  <c:v>31.7</c:v>
                </c:pt>
                <c:pt idx="10325">
                  <c:v>31.7</c:v>
                </c:pt>
                <c:pt idx="10326">
                  <c:v>31.7</c:v>
                </c:pt>
                <c:pt idx="10327">
                  <c:v>31.7</c:v>
                </c:pt>
                <c:pt idx="10328">
                  <c:v>31.8</c:v>
                </c:pt>
                <c:pt idx="10329">
                  <c:v>31.8</c:v>
                </c:pt>
                <c:pt idx="10330">
                  <c:v>31.8</c:v>
                </c:pt>
                <c:pt idx="10331">
                  <c:v>31.8</c:v>
                </c:pt>
                <c:pt idx="10332">
                  <c:v>31.7</c:v>
                </c:pt>
                <c:pt idx="10333">
                  <c:v>31.7</c:v>
                </c:pt>
                <c:pt idx="10334">
                  <c:v>31.7</c:v>
                </c:pt>
                <c:pt idx="10335">
                  <c:v>31.7</c:v>
                </c:pt>
                <c:pt idx="10336">
                  <c:v>31.6</c:v>
                </c:pt>
                <c:pt idx="10337">
                  <c:v>31.6</c:v>
                </c:pt>
                <c:pt idx="10338">
                  <c:v>31.6</c:v>
                </c:pt>
                <c:pt idx="10339">
                  <c:v>31.6</c:v>
                </c:pt>
                <c:pt idx="10340">
                  <c:v>31.5</c:v>
                </c:pt>
                <c:pt idx="10341">
                  <c:v>31.5</c:v>
                </c:pt>
                <c:pt idx="10342">
                  <c:v>31.4</c:v>
                </c:pt>
                <c:pt idx="10343">
                  <c:v>31.4</c:v>
                </c:pt>
                <c:pt idx="10344">
                  <c:v>31.3</c:v>
                </c:pt>
                <c:pt idx="10345">
                  <c:v>31.3</c:v>
                </c:pt>
                <c:pt idx="10346">
                  <c:v>31.2</c:v>
                </c:pt>
                <c:pt idx="10347">
                  <c:v>31.2</c:v>
                </c:pt>
                <c:pt idx="10348">
                  <c:v>31.2</c:v>
                </c:pt>
                <c:pt idx="10349">
                  <c:v>31.1</c:v>
                </c:pt>
                <c:pt idx="10350">
                  <c:v>31</c:v>
                </c:pt>
                <c:pt idx="10351">
                  <c:v>30.9</c:v>
                </c:pt>
                <c:pt idx="10352">
                  <c:v>30.8</c:v>
                </c:pt>
                <c:pt idx="10353">
                  <c:v>30.8</c:v>
                </c:pt>
                <c:pt idx="10354">
                  <c:v>30.7</c:v>
                </c:pt>
                <c:pt idx="10355">
                  <c:v>30.6</c:v>
                </c:pt>
                <c:pt idx="10356">
                  <c:v>30.5</c:v>
                </c:pt>
                <c:pt idx="10357">
                  <c:v>30.4</c:v>
                </c:pt>
                <c:pt idx="10358">
                  <c:v>30.4</c:v>
                </c:pt>
                <c:pt idx="10359">
                  <c:v>30.3</c:v>
                </c:pt>
                <c:pt idx="10360">
                  <c:v>30.2</c:v>
                </c:pt>
                <c:pt idx="10361">
                  <c:v>30.1</c:v>
                </c:pt>
                <c:pt idx="10362">
                  <c:v>30</c:v>
                </c:pt>
                <c:pt idx="10363">
                  <c:v>30</c:v>
                </c:pt>
                <c:pt idx="10364">
                  <c:v>29.9</c:v>
                </c:pt>
                <c:pt idx="10365">
                  <c:v>29.8</c:v>
                </c:pt>
                <c:pt idx="10366">
                  <c:v>29.7</c:v>
                </c:pt>
                <c:pt idx="10367">
                  <c:v>29.7</c:v>
                </c:pt>
                <c:pt idx="10368">
                  <c:v>29.6</c:v>
                </c:pt>
                <c:pt idx="10369">
                  <c:v>29.5</c:v>
                </c:pt>
                <c:pt idx="10370">
                  <c:v>29.5</c:v>
                </c:pt>
                <c:pt idx="10371">
                  <c:v>29.4</c:v>
                </c:pt>
                <c:pt idx="10372">
                  <c:v>29.3</c:v>
                </c:pt>
                <c:pt idx="10373">
                  <c:v>29.2</c:v>
                </c:pt>
                <c:pt idx="10374">
                  <c:v>29.2</c:v>
                </c:pt>
                <c:pt idx="10375">
                  <c:v>29.1</c:v>
                </c:pt>
                <c:pt idx="10376">
                  <c:v>29</c:v>
                </c:pt>
                <c:pt idx="10377">
                  <c:v>29</c:v>
                </c:pt>
                <c:pt idx="10378">
                  <c:v>28.9</c:v>
                </c:pt>
                <c:pt idx="10379">
                  <c:v>28.8</c:v>
                </c:pt>
                <c:pt idx="10380">
                  <c:v>28.8</c:v>
                </c:pt>
                <c:pt idx="10381">
                  <c:v>28.7</c:v>
                </c:pt>
                <c:pt idx="10382">
                  <c:v>28.7</c:v>
                </c:pt>
                <c:pt idx="10383">
                  <c:v>28.6</c:v>
                </c:pt>
                <c:pt idx="10384">
                  <c:v>28.6</c:v>
                </c:pt>
                <c:pt idx="10385">
                  <c:v>28.5</c:v>
                </c:pt>
                <c:pt idx="10386">
                  <c:v>28.5</c:v>
                </c:pt>
                <c:pt idx="10387">
                  <c:v>28.5</c:v>
                </c:pt>
                <c:pt idx="10388">
                  <c:v>28.4</c:v>
                </c:pt>
                <c:pt idx="10389">
                  <c:v>28.4</c:v>
                </c:pt>
                <c:pt idx="10390">
                  <c:v>28.4</c:v>
                </c:pt>
                <c:pt idx="10391">
                  <c:v>28.3</c:v>
                </c:pt>
                <c:pt idx="10392">
                  <c:v>28.3</c:v>
                </c:pt>
                <c:pt idx="10393">
                  <c:v>28.3</c:v>
                </c:pt>
                <c:pt idx="10394">
                  <c:v>28.2</c:v>
                </c:pt>
                <c:pt idx="10395">
                  <c:v>28.2</c:v>
                </c:pt>
                <c:pt idx="10396">
                  <c:v>28.2</c:v>
                </c:pt>
                <c:pt idx="10397">
                  <c:v>28.1</c:v>
                </c:pt>
                <c:pt idx="10398">
                  <c:v>28.1</c:v>
                </c:pt>
                <c:pt idx="10399">
                  <c:v>28.1</c:v>
                </c:pt>
                <c:pt idx="10400">
                  <c:v>28.1</c:v>
                </c:pt>
                <c:pt idx="10401">
                  <c:v>28.1</c:v>
                </c:pt>
                <c:pt idx="10402">
                  <c:v>28.1</c:v>
                </c:pt>
                <c:pt idx="10403">
                  <c:v>28.1</c:v>
                </c:pt>
                <c:pt idx="10404">
                  <c:v>28.1</c:v>
                </c:pt>
                <c:pt idx="10405">
                  <c:v>28.1</c:v>
                </c:pt>
                <c:pt idx="10406">
                  <c:v>28.1</c:v>
                </c:pt>
                <c:pt idx="10407">
                  <c:v>28.1</c:v>
                </c:pt>
                <c:pt idx="10408">
                  <c:v>28.1</c:v>
                </c:pt>
                <c:pt idx="10409">
                  <c:v>28.1</c:v>
                </c:pt>
                <c:pt idx="10410">
                  <c:v>28.1</c:v>
                </c:pt>
                <c:pt idx="10411">
                  <c:v>28.1</c:v>
                </c:pt>
                <c:pt idx="10412">
                  <c:v>28.2</c:v>
                </c:pt>
                <c:pt idx="10413">
                  <c:v>28.2</c:v>
                </c:pt>
                <c:pt idx="10414">
                  <c:v>28.2</c:v>
                </c:pt>
                <c:pt idx="10415">
                  <c:v>28.3</c:v>
                </c:pt>
                <c:pt idx="10416">
                  <c:v>28.3</c:v>
                </c:pt>
                <c:pt idx="10417">
                  <c:v>28.3</c:v>
                </c:pt>
                <c:pt idx="10418">
                  <c:v>28.4</c:v>
                </c:pt>
                <c:pt idx="10419">
                  <c:v>28.4</c:v>
                </c:pt>
                <c:pt idx="10420">
                  <c:v>28.4</c:v>
                </c:pt>
                <c:pt idx="10421">
                  <c:v>28.5</c:v>
                </c:pt>
                <c:pt idx="10422">
                  <c:v>28.5</c:v>
                </c:pt>
                <c:pt idx="10423">
                  <c:v>28.6</c:v>
                </c:pt>
                <c:pt idx="10424">
                  <c:v>28.6</c:v>
                </c:pt>
                <c:pt idx="10425">
                  <c:v>28.7</c:v>
                </c:pt>
                <c:pt idx="10426">
                  <c:v>28.7</c:v>
                </c:pt>
                <c:pt idx="10427">
                  <c:v>28.8</c:v>
                </c:pt>
                <c:pt idx="10428">
                  <c:v>28.9</c:v>
                </c:pt>
                <c:pt idx="10429">
                  <c:v>28.9</c:v>
                </c:pt>
                <c:pt idx="10430">
                  <c:v>29</c:v>
                </c:pt>
                <c:pt idx="10431">
                  <c:v>29.1</c:v>
                </c:pt>
                <c:pt idx="10432">
                  <c:v>29.2</c:v>
                </c:pt>
                <c:pt idx="10433">
                  <c:v>29.2</c:v>
                </c:pt>
                <c:pt idx="10434">
                  <c:v>29.3</c:v>
                </c:pt>
                <c:pt idx="10435">
                  <c:v>29.4</c:v>
                </c:pt>
                <c:pt idx="10436">
                  <c:v>29.5</c:v>
                </c:pt>
                <c:pt idx="10437">
                  <c:v>29.6</c:v>
                </c:pt>
                <c:pt idx="10438">
                  <c:v>29.7</c:v>
                </c:pt>
                <c:pt idx="10439">
                  <c:v>29.8</c:v>
                </c:pt>
                <c:pt idx="10440">
                  <c:v>29.8</c:v>
                </c:pt>
                <c:pt idx="10441">
                  <c:v>29.9</c:v>
                </c:pt>
                <c:pt idx="10442">
                  <c:v>30</c:v>
                </c:pt>
                <c:pt idx="10443">
                  <c:v>30.1</c:v>
                </c:pt>
                <c:pt idx="10444">
                  <c:v>30.1</c:v>
                </c:pt>
                <c:pt idx="10445">
                  <c:v>30.2</c:v>
                </c:pt>
                <c:pt idx="10446">
                  <c:v>30.3</c:v>
                </c:pt>
                <c:pt idx="10447">
                  <c:v>30.4</c:v>
                </c:pt>
                <c:pt idx="10448">
                  <c:v>30.4</c:v>
                </c:pt>
                <c:pt idx="10449">
                  <c:v>30.5</c:v>
                </c:pt>
                <c:pt idx="10450">
                  <c:v>30.6</c:v>
                </c:pt>
                <c:pt idx="10451">
                  <c:v>30.6</c:v>
                </c:pt>
                <c:pt idx="10452">
                  <c:v>30.7</c:v>
                </c:pt>
                <c:pt idx="10453">
                  <c:v>30.7</c:v>
                </c:pt>
                <c:pt idx="10454">
                  <c:v>30.8</c:v>
                </c:pt>
                <c:pt idx="10455">
                  <c:v>30.9</c:v>
                </c:pt>
                <c:pt idx="10456">
                  <c:v>30.9</c:v>
                </c:pt>
                <c:pt idx="10457">
                  <c:v>31</c:v>
                </c:pt>
                <c:pt idx="10458">
                  <c:v>31</c:v>
                </c:pt>
                <c:pt idx="10459">
                  <c:v>31.1</c:v>
                </c:pt>
                <c:pt idx="10460">
                  <c:v>31.2</c:v>
                </c:pt>
                <c:pt idx="10461">
                  <c:v>31.2</c:v>
                </c:pt>
                <c:pt idx="10462">
                  <c:v>31.2</c:v>
                </c:pt>
                <c:pt idx="10463">
                  <c:v>31.3</c:v>
                </c:pt>
                <c:pt idx="10464">
                  <c:v>31.3</c:v>
                </c:pt>
                <c:pt idx="10465">
                  <c:v>31.4</c:v>
                </c:pt>
                <c:pt idx="10466">
                  <c:v>31.4</c:v>
                </c:pt>
                <c:pt idx="10467">
                  <c:v>31.4</c:v>
                </c:pt>
                <c:pt idx="10468">
                  <c:v>31.5</c:v>
                </c:pt>
                <c:pt idx="10469">
                  <c:v>31.5</c:v>
                </c:pt>
                <c:pt idx="10470">
                  <c:v>31.5</c:v>
                </c:pt>
                <c:pt idx="10471">
                  <c:v>31.6</c:v>
                </c:pt>
                <c:pt idx="10472">
                  <c:v>31.6</c:v>
                </c:pt>
                <c:pt idx="10473">
                  <c:v>31.6</c:v>
                </c:pt>
                <c:pt idx="10474">
                  <c:v>31.6</c:v>
                </c:pt>
                <c:pt idx="10475">
                  <c:v>31.7</c:v>
                </c:pt>
                <c:pt idx="10476">
                  <c:v>31.7</c:v>
                </c:pt>
                <c:pt idx="10477">
                  <c:v>31.7</c:v>
                </c:pt>
                <c:pt idx="10478">
                  <c:v>31.7</c:v>
                </c:pt>
                <c:pt idx="10479">
                  <c:v>31.7</c:v>
                </c:pt>
                <c:pt idx="10480">
                  <c:v>31.8</c:v>
                </c:pt>
                <c:pt idx="10481">
                  <c:v>31.8</c:v>
                </c:pt>
                <c:pt idx="10482">
                  <c:v>31.8</c:v>
                </c:pt>
                <c:pt idx="10483">
                  <c:v>31.8</c:v>
                </c:pt>
                <c:pt idx="10484">
                  <c:v>31.8</c:v>
                </c:pt>
                <c:pt idx="10485">
                  <c:v>31.8</c:v>
                </c:pt>
                <c:pt idx="10486">
                  <c:v>31.8</c:v>
                </c:pt>
                <c:pt idx="10487">
                  <c:v>31.8</c:v>
                </c:pt>
                <c:pt idx="10488">
                  <c:v>31.8</c:v>
                </c:pt>
                <c:pt idx="10489">
                  <c:v>31.8</c:v>
                </c:pt>
                <c:pt idx="10490">
                  <c:v>31.8</c:v>
                </c:pt>
                <c:pt idx="10491">
                  <c:v>31.7</c:v>
                </c:pt>
                <c:pt idx="10492">
                  <c:v>31.7</c:v>
                </c:pt>
                <c:pt idx="10493">
                  <c:v>31.7</c:v>
                </c:pt>
                <c:pt idx="10494">
                  <c:v>31.7</c:v>
                </c:pt>
                <c:pt idx="10495">
                  <c:v>31.6</c:v>
                </c:pt>
                <c:pt idx="10496">
                  <c:v>31.6</c:v>
                </c:pt>
                <c:pt idx="10497">
                  <c:v>31.6</c:v>
                </c:pt>
                <c:pt idx="10498">
                  <c:v>31.5</c:v>
                </c:pt>
                <c:pt idx="10499">
                  <c:v>31.5</c:v>
                </c:pt>
                <c:pt idx="10500">
                  <c:v>31.5</c:v>
                </c:pt>
                <c:pt idx="10501">
                  <c:v>31.4</c:v>
                </c:pt>
                <c:pt idx="10502">
                  <c:v>31.4</c:v>
                </c:pt>
                <c:pt idx="10503">
                  <c:v>31.3</c:v>
                </c:pt>
                <c:pt idx="10504">
                  <c:v>31.3</c:v>
                </c:pt>
                <c:pt idx="10505">
                  <c:v>31.2</c:v>
                </c:pt>
                <c:pt idx="10506">
                  <c:v>31.2</c:v>
                </c:pt>
                <c:pt idx="10507">
                  <c:v>31.1</c:v>
                </c:pt>
                <c:pt idx="10508">
                  <c:v>31.1</c:v>
                </c:pt>
                <c:pt idx="10509">
                  <c:v>31</c:v>
                </c:pt>
                <c:pt idx="10510">
                  <c:v>30.9</c:v>
                </c:pt>
                <c:pt idx="10511">
                  <c:v>30.8</c:v>
                </c:pt>
                <c:pt idx="10512">
                  <c:v>30.7</c:v>
                </c:pt>
                <c:pt idx="10513">
                  <c:v>30.7</c:v>
                </c:pt>
                <c:pt idx="10514">
                  <c:v>30.6</c:v>
                </c:pt>
                <c:pt idx="10515">
                  <c:v>30.5</c:v>
                </c:pt>
                <c:pt idx="10516">
                  <c:v>30.4</c:v>
                </c:pt>
                <c:pt idx="10517">
                  <c:v>30.4</c:v>
                </c:pt>
                <c:pt idx="10518">
                  <c:v>30.3</c:v>
                </c:pt>
                <c:pt idx="10519">
                  <c:v>30.2</c:v>
                </c:pt>
                <c:pt idx="10520">
                  <c:v>30.1</c:v>
                </c:pt>
                <c:pt idx="10521">
                  <c:v>30</c:v>
                </c:pt>
                <c:pt idx="10522">
                  <c:v>29.9</c:v>
                </c:pt>
                <c:pt idx="10523">
                  <c:v>29.9</c:v>
                </c:pt>
                <c:pt idx="10524">
                  <c:v>29.8</c:v>
                </c:pt>
                <c:pt idx="10525">
                  <c:v>29.8</c:v>
                </c:pt>
                <c:pt idx="10526">
                  <c:v>29.7</c:v>
                </c:pt>
                <c:pt idx="10527">
                  <c:v>29.6</c:v>
                </c:pt>
                <c:pt idx="10528">
                  <c:v>29.6</c:v>
                </c:pt>
                <c:pt idx="10529">
                  <c:v>29.5</c:v>
                </c:pt>
                <c:pt idx="10530">
                  <c:v>29.4</c:v>
                </c:pt>
                <c:pt idx="10531">
                  <c:v>29.4</c:v>
                </c:pt>
                <c:pt idx="10532">
                  <c:v>29.3</c:v>
                </c:pt>
                <c:pt idx="10533">
                  <c:v>29.2</c:v>
                </c:pt>
                <c:pt idx="10534">
                  <c:v>29.2</c:v>
                </c:pt>
                <c:pt idx="10535">
                  <c:v>29.1</c:v>
                </c:pt>
                <c:pt idx="10536">
                  <c:v>29.1</c:v>
                </c:pt>
                <c:pt idx="10537">
                  <c:v>29</c:v>
                </c:pt>
                <c:pt idx="10538">
                  <c:v>28.9</c:v>
                </c:pt>
                <c:pt idx="10539">
                  <c:v>28.9</c:v>
                </c:pt>
                <c:pt idx="10540">
                  <c:v>28.8</c:v>
                </c:pt>
                <c:pt idx="10541">
                  <c:v>28.8</c:v>
                </c:pt>
                <c:pt idx="10542">
                  <c:v>28.7</c:v>
                </c:pt>
                <c:pt idx="10543">
                  <c:v>28.7</c:v>
                </c:pt>
                <c:pt idx="10544">
                  <c:v>28.6</c:v>
                </c:pt>
                <c:pt idx="10545">
                  <c:v>28.6</c:v>
                </c:pt>
                <c:pt idx="10546">
                  <c:v>28.6</c:v>
                </c:pt>
                <c:pt idx="10547">
                  <c:v>28.5</c:v>
                </c:pt>
                <c:pt idx="10548">
                  <c:v>28.5</c:v>
                </c:pt>
                <c:pt idx="10549">
                  <c:v>28.5</c:v>
                </c:pt>
                <c:pt idx="10550">
                  <c:v>28.5</c:v>
                </c:pt>
                <c:pt idx="10551">
                  <c:v>28.5</c:v>
                </c:pt>
                <c:pt idx="10552">
                  <c:v>28.4</c:v>
                </c:pt>
                <c:pt idx="10553">
                  <c:v>28.4</c:v>
                </c:pt>
                <c:pt idx="10554">
                  <c:v>28.4</c:v>
                </c:pt>
                <c:pt idx="10555">
                  <c:v>28.4</c:v>
                </c:pt>
                <c:pt idx="10556">
                  <c:v>28.4</c:v>
                </c:pt>
                <c:pt idx="10557">
                  <c:v>28.3</c:v>
                </c:pt>
                <c:pt idx="10558">
                  <c:v>28.4</c:v>
                </c:pt>
                <c:pt idx="10559">
                  <c:v>28.4</c:v>
                </c:pt>
                <c:pt idx="10560">
                  <c:v>28.3</c:v>
                </c:pt>
                <c:pt idx="10561">
                  <c:v>28.3</c:v>
                </c:pt>
                <c:pt idx="10562">
                  <c:v>28.3</c:v>
                </c:pt>
                <c:pt idx="10563">
                  <c:v>28.3</c:v>
                </c:pt>
                <c:pt idx="10564">
                  <c:v>28.3</c:v>
                </c:pt>
                <c:pt idx="10565">
                  <c:v>28.3</c:v>
                </c:pt>
                <c:pt idx="10566">
                  <c:v>28.3</c:v>
                </c:pt>
                <c:pt idx="10567">
                  <c:v>28.3</c:v>
                </c:pt>
                <c:pt idx="10568">
                  <c:v>28.3</c:v>
                </c:pt>
                <c:pt idx="10569">
                  <c:v>28.4</c:v>
                </c:pt>
                <c:pt idx="10570">
                  <c:v>28.4</c:v>
                </c:pt>
                <c:pt idx="10571">
                  <c:v>28.4</c:v>
                </c:pt>
                <c:pt idx="10572">
                  <c:v>28.4</c:v>
                </c:pt>
                <c:pt idx="10573">
                  <c:v>28.5</c:v>
                </c:pt>
                <c:pt idx="10574">
                  <c:v>28.5</c:v>
                </c:pt>
                <c:pt idx="10575">
                  <c:v>28.5</c:v>
                </c:pt>
                <c:pt idx="10576">
                  <c:v>28.6</c:v>
                </c:pt>
                <c:pt idx="10577">
                  <c:v>28.6</c:v>
                </c:pt>
                <c:pt idx="10578">
                  <c:v>28.6</c:v>
                </c:pt>
                <c:pt idx="10579">
                  <c:v>28.7</c:v>
                </c:pt>
                <c:pt idx="10580">
                  <c:v>28.7</c:v>
                </c:pt>
                <c:pt idx="10581">
                  <c:v>28.8</c:v>
                </c:pt>
                <c:pt idx="10582">
                  <c:v>28.8</c:v>
                </c:pt>
                <c:pt idx="10583">
                  <c:v>28.9</c:v>
                </c:pt>
                <c:pt idx="10584">
                  <c:v>28.9</c:v>
                </c:pt>
                <c:pt idx="10585">
                  <c:v>29</c:v>
                </c:pt>
                <c:pt idx="10586">
                  <c:v>29</c:v>
                </c:pt>
                <c:pt idx="10587">
                  <c:v>29.1</c:v>
                </c:pt>
                <c:pt idx="10588">
                  <c:v>29.2</c:v>
                </c:pt>
                <c:pt idx="10589">
                  <c:v>29.2</c:v>
                </c:pt>
                <c:pt idx="10590">
                  <c:v>29.3</c:v>
                </c:pt>
                <c:pt idx="10591">
                  <c:v>29.4</c:v>
                </c:pt>
                <c:pt idx="10592">
                  <c:v>29.5</c:v>
                </c:pt>
                <c:pt idx="10593">
                  <c:v>29.6</c:v>
                </c:pt>
                <c:pt idx="10594">
                  <c:v>29.6</c:v>
                </c:pt>
                <c:pt idx="10595">
                  <c:v>29.7</c:v>
                </c:pt>
                <c:pt idx="10596">
                  <c:v>29.8</c:v>
                </c:pt>
                <c:pt idx="10597">
                  <c:v>29.8</c:v>
                </c:pt>
                <c:pt idx="10598">
                  <c:v>29.9</c:v>
                </c:pt>
                <c:pt idx="10599">
                  <c:v>30</c:v>
                </c:pt>
                <c:pt idx="10600">
                  <c:v>30</c:v>
                </c:pt>
                <c:pt idx="10601">
                  <c:v>30.1</c:v>
                </c:pt>
                <c:pt idx="10602">
                  <c:v>30.2</c:v>
                </c:pt>
                <c:pt idx="10603">
                  <c:v>30.2</c:v>
                </c:pt>
                <c:pt idx="10604">
                  <c:v>30.3</c:v>
                </c:pt>
                <c:pt idx="10605">
                  <c:v>30.3</c:v>
                </c:pt>
                <c:pt idx="10606">
                  <c:v>30.4</c:v>
                </c:pt>
                <c:pt idx="10607">
                  <c:v>30.4</c:v>
                </c:pt>
                <c:pt idx="10608">
                  <c:v>30.5</c:v>
                </c:pt>
                <c:pt idx="10609">
                  <c:v>30.5</c:v>
                </c:pt>
                <c:pt idx="10610">
                  <c:v>30.6</c:v>
                </c:pt>
                <c:pt idx="10611">
                  <c:v>30.6</c:v>
                </c:pt>
                <c:pt idx="10612">
                  <c:v>30.7</c:v>
                </c:pt>
                <c:pt idx="10613">
                  <c:v>30.7</c:v>
                </c:pt>
                <c:pt idx="10614">
                  <c:v>30.8</c:v>
                </c:pt>
                <c:pt idx="10615">
                  <c:v>30.9</c:v>
                </c:pt>
                <c:pt idx="10616">
                  <c:v>30.9</c:v>
                </c:pt>
                <c:pt idx="10617">
                  <c:v>30.9</c:v>
                </c:pt>
                <c:pt idx="10618">
                  <c:v>31</c:v>
                </c:pt>
                <c:pt idx="10619">
                  <c:v>31.1</c:v>
                </c:pt>
                <c:pt idx="10620">
                  <c:v>31.1</c:v>
                </c:pt>
                <c:pt idx="10621">
                  <c:v>31.2</c:v>
                </c:pt>
                <c:pt idx="10622">
                  <c:v>31.2</c:v>
                </c:pt>
                <c:pt idx="10623">
                  <c:v>31.2</c:v>
                </c:pt>
                <c:pt idx="10624">
                  <c:v>31.3</c:v>
                </c:pt>
                <c:pt idx="10625">
                  <c:v>31.3</c:v>
                </c:pt>
                <c:pt idx="10626">
                  <c:v>31.3</c:v>
                </c:pt>
                <c:pt idx="10627">
                  <c:v>31.3</c:v>
                </c:pt>
                <c:pt idx="10628">
                  <c:v>31.3</c:v>
                </c:pt>
                <c:pt idx="10629">
                  <c:v>31.4</c:v>
                </c:pt>
                <c:pt idx="10630">
                  <c:v>31.4</c:v>
                </c:pt>
                <c:pt idx="10631">
                  <c:v>31.4</c:v>
                </c:pt>
                <c:pt idx="10632">
                  <c:v>31.4</c:v>
                </c:pt>
                <c:pt idx="10633">
                  <c:v>31.4</c:v>
                </c:pt>
                <c:pt idx="10634">
                  <c:v>31.4</c:v>
                </c:pt>
                <c:pt idx="10635">
                  <c:v>31.4</c:v>
                </c:pt>
                <c:pt idx="10636">
                  <c:v>31.4</c:v>
                </c:pt>
                <c:pt idx="10637">
                  <c:v>31.5</c:v>
                </c:pt>
                <c:pt idx="10638">
                  <c:v>31.5</c:v>
                </c:pt>
                <c:pt idx="10639">
                  <c:v>31.5</c:v>
                </c:pt>
                <c:pt idx="10640">
                  <c:v>31.5</c:v>
                </c:pt>
                <c:pt idx="10641">
                  <c:v>31.5</c:v>
                </c:pt>
                <c:pt idx="10642">
                  <c:v>31.5</c:v>
                </c:pt>
                <c:pt idx="10643">
                  <c:v>31.5</c:v>
                </c:pt>
                <c:pt idx="10644">
                  <c:v>31.5</c:v>
                </c:pt>
                <c:pt idx="10645">
                  <c:v>31.4</c:v>
                </c:pt>
                <c:pt idx="10646">
                  <c:v>31.4</c:v>
                </c:pt>
                <c:pt idx="10647">
                  <c:v>31.4</c:v>
                </c:pt>
                <c:pt idx="10648">
                  <c:v>31.4</c:v>
                </c:pt>
                <c:pt idx="10649">
                  <c:v>31.4</c:v>
                </c:pt>
                <c:pt idx="10650">
                  <c:v>31.4</c:v>
                </c:pt>
                <c:pt idx="10651">
                  <c:v>31.4</c:v>
                </c:pt>
                <c:pt idx="10652">
                  <c:v>31.3</c:v>
                </c:pt>
                <c:pt idx="10653">
                  <c:v>31.3</c:v>
                </c:pt>
                <c:pt idx="10654">
                  <c:v>31.3</c:v>
                </c:pt>
                <c:pt idx="10655">
                  <c:v>31.2</c:v>
                </c:pt>
                <c:pt idx="10656">
                  <c:v>31.2</c:v>
                </c:pt>
                <c:pt idx="10657">
                  <c:v>31.2</c:v>
                </c:pt>
                <c:pt idx="10658">
                  <c:v>31.2</c:v>
                </c:pt>
                <c:pt idx="10659">
                  <c:v>31.1</c:v>
                </c:pt>
                <c:pt idx="10660">
                  <c:v>31.1</c:v>
                </c:pt>
                <c:pt idx="10661">
                  <c:v>31</c:v>
                </c:pt>
                <c:pt idx="10662">
                  <c:v>31</c:v>
                </c:pt>
                <c:pt idx="10663">
                  <c:v>30.9</c:v>
                </c:pt>
                <c:pt idx="10664">
                  <c:v>30.9</c:v>
                </c:pt>
                <c:pt idx="10665">
                  <c:v>30.8</c:v>
                </c:pt>
                <c:pt idx="10666">
                  <c:v>30.7</c:v>
                </c:pt>
                <c:pt idx="10667">
                  <c:v>30.7</c:v>
                </c:pt>
                <c:pt idx="10668">
                  <c:v>30.6</c:v>
                </c:pt>
                <c:pt idx="10669">
                  <c:v>30.5</c:v>
                </c:pt>
                <c:pt idx="10670">
                  <c:v>30.5</c:v>
                </c:pt>
                <c:pt idx="10671">
                  <c:v>30.4</c:v>
                </c:pt>
                <c:pt idx="10672">
                  <c:v>30.3</c:v>
                </c:pt>
                <c:pt idx="10673">
                  <c:v>30.3</c:v>
                </c:pt>
                <c:pt idx="10674">
                  <c:v>30.2</c:v>
                </c:pt>
                <c:pt idx="10675">
                  <c:v>30.2</c:v>
                </c:pt>
                <c:pt idx="10676">
                  <c:v>30.1</c:v>
                </c:pt>
                <c:pt idx="10677">
                  <c:v>30</c:v>
                </c:pt>
                <c:pt idx="10678">
                  <c:v>30</c:v>
                </c:pt>
                <c:pt idx="10679">
                  <c:v>29.9</c:v>
                </c:pt>
                <c:pt idx="10680">
                  <c:v>29.9</c:v>
                </c:pt>
                <c:pt idx="10681">
                  <c:v>29.8</c:v>
                </c:pt>
                <c:pt idx="10682">
                  <c:v>29.8</c:v>
                </c:pt>
                <c:pt idx="10683">
                  <c:v>29.7</c:v>
                </c:pt>
                <c:pt idx="10684">
                  <c:v>29.7</c:v>
                </c:pt>
                <c:pt idx="10685">
                  <c:v>29.7</c:v>
                </c:pt>
                <c:pt idx="10686">
                  <c:v>29.6</c:v>
                </c:pt>
                <c:pt idx="10687">
                  <c:v>29.6</c:v>
                </c:pt>
                <c:pt idx="10688">
                  <c:v>29.5</c:v>
                </c:pt>
                <c:pt idx="10689">
                  <c:v>29.5</c:v>
                </c:pt>
                <c:pt idx="10690">
                  <c:v>29.4</c:v>
                </c:pt>
                <c:pt idx="10691">
                  <c:v>29.4</c:v>
                </c:pt>
                <c:pt idx="10692">
                  <c:v>29.3</c:v>
                </c:pt>
                <c:pt idx="10693">
                  <c:v>29.3</c:v>
                </c:pt>
                <c:pt idx="10694">
                  <c:v>29.3</c:v>
                </c:pt>
                <c:pt idx="10695">
                  <c:v>29.2</c:v>
                </c:pt>
                <c:pt idx="10696">
                  <c:v>29.2</c:v>
                </c:pt>
                <c:pt idx="10697">
                  <c:v>29.1</c:v>
                </c:pt>
                <c:pt idx="10698">
                  <c:v>29.1</c:v>
                </c:pt>
                <c:pt idx="10699">
                  <c:v>29</c:v>
                </c:pt>
                <c:pt idx="10700">
                  <c:v>29</c:v>
                </c:pt>
                <c:pt idx="10701">
                  <c:v>29</c:v>
                </c:pt>
                <c:pt idx="10702">
                  <c:v>28.9</c:v>
                </c:pt>
                <c:pt idx="10703">
                  <c:v>28.9</c:v>
                </c:pt>
                <c:pt idx="10704">
                  <c:v>28.9</c:v>
                </c:pt>
                <c:pt idx="10705">
                  <c:v>28.9</c:v>
                </c:pt>
                <c:pt idx="10706">
                  <c:v>28.8</c:v>
                </c:pt>
                <c:pt idx="10707">
                  <c:v>28.8</c:v>
                </c:pt>
                <c:pt idx="10708">
                  <c:v>28.8</c:v>
                </c:pt>
                <c:pt idx="10709">
                  <c:v>28.8</c:v>
                </c:pt>
                <c:pt idx="10710">
                  <c:v>28.8</c:v>
                </c:pt>
                <c:pt idx="10711">
                  <c:v>28.8</c:v>
                </c:pt>
                <c:pt idx="10712">
                  <c:v>28.8</c:v>
                </c:pt>
                <c:pt idx="10713">
                  <c:v>28.8</c:v>
                </c:pt>
                <c:pt idx="10714">
                  <c:v>28.8</c:v>
                </c:pt>
                <c:pt idx="10715">
                  <c:v>28.8</c:v>
                </c:pt>
                <c:pt idx="10716">
                  <c:v>28.9</c:v>
                </c:pt>
                <c:pt idx="10717">
                  <c:v>28.9</c:v>
                </c:pt>
                <c:pt idx="10718">
                  <c:v>28.9</c:v>
                </c:pt>
                <c:pt idx="10719">
                  <c:v>28.9</c:v>
                </c:pt>
                <c:pt idx="10720">
                  <c:v>28.9</c:v>
                </c:pt>
                <c:pt idx="10721">
                  <c:v>28.9</c:v>
                </c:pt>
                <c:pt idx="10722">
                  <c:v>28.9</c:v>
                </c:pt>
                <c:pt idx="10723">
                  <c:v>28.9</c:v>
                </c:pt>
                <c:pt idx="10724">
                  <c:v>29</c:v>
                </c:pt>
                <c:pt idx="10725">
                  <c:v>29</c:v>
                </c:pt>
                <c:pt idx="10726">
                  <c:v>29</c:v>
                </c:pt>
                <c:pt idx="10727">
                  <c:v>29</c:v>
                </c:pt>
                <c:pt idx="10728">
                  <c:v>29.1</c:v>
                </c:pt>
                <c:pt idx="10729">
                  <c:v>29.1</c:v>
                </c:pt>
                <c:pt idx="10730">
                  <c:v>29.1</c:v>
                </c:pt>
                <c:pt idx="10731">
                  <c:v>29.2</c:v>
                </c:pt>
                <c:pt idx="10732">
                  <c:v>29.2</c:v>
                </c:pt>
                <c:pt idx="10733">
                  <c:v>29.2</c:v>
                </c:pt>
                <c:pt idx="10734">
                  <c:v>29.3</c:v>
                </c:pt>
                <c:pt idx="10735">
                  <c:v>29.3</c:v>
                </c:pt>
                <c:pt idx="10736">
                  <c:v>29.3</c:v>
                </c:pt>
                <c:pt idx="10737">
                  <c:v>29.3</c:v>
                </c:pt>
                <c:pt idx="10738">
                  <c:v>29.4</c:v>
                </c:pt>
                <c:pt idx="10739">
                  <c:v>29.4</c:v>
                </c:pt>
                <c:pt idx="10740">
                  <c:v>29.4</c:v>
                </c:pt>
                <c:pt idx="10741">
                  <c:v>29.4</c:v>
                </c:pt>
                <c:pt idx="10742">
                  <c:v>29.4</c:v>
                </c:pt>
                <c:pt idx="10743">
                  <c:v>29.5</c:v>
                </c:pt>
                <c:pt idx="10744">
                  <c:v>29.5</c:v>
                </c:pt>
                <c:pt idx="10745">
                  <c:v>29.5</c:v>
                </c:pt>
                <c:pt idx="10746">
                  <c:v>29.5</c:v>
                </c:pt>
                <c:pt idx="10747">
                  <c:v>29.5</c:v>
                </c:pt>
                <c:pt idx="10748">
                  <c:v>29.6</c:v>
                </c:pt>
                <c:pt idx="10749">
                  <c:v>29.6</c:v>
                </c:pt>
                <c:pt idx="10750">
                  <c:v>29.6</c:v>
                </c:pt>
                <c:pt idx="10751">
                  <c:v>29.6</c:v>
                </c:pt>
                <c:pt idx="10752">
                  <c:v>29.6</c:v>
                </c:pt>
                <c:pt idx="10753">
                  <c:v>29.6</c:v>
                </c:pt>
                <c:pt idx="10754">
                  <c:v>29.6</c:v>
                </c:pt>
                <c:pt idx="10755">
                  <c:v>29.7</c:v>
                </c:pt>
                <c:pt idx="10756">
                  <c:v>29.7</c:v>
                </c:pt>
                <c:pt idx="10757">
                  <c:v>29.7</c:v>
                </c:pt>
                <c:pt idx="10758">
                  <c:v>29.7</c:v>
                </c:pt>
                <c:pt idx="10759">
                  <c:v>29.7</c:v>
                </c:pt>
                <c:pt idx="10760">
                  <c:v>29.7</c:v>
                </c:pt>
                <c:pt idx="10761">
                  <c:v>29.7</c:v>
                </c:pt>
                <c:pt idx="10762">
                  <c:v>29.7</c:v>
                </c:pt>
                <c:pt idx="10763">
                  <c:v>29.7</c:v>
                </c:pt>
                <c:pt idx="10764">
                  <c:v>29.7</c:v>
                </c:pt>
                <c:pt idx="10765">
                  <c:v>29.7</c:v>
                </c:pt>
                <c:pt idx="10766">
                  <c:v>29.8</c:v>
                </c:pt>
                <c:pt idx="10767">
                  <c:v>29.7</c:v>
                </c:pt>
                <c:pt idx="10768">
                  <c:v>29.7</c:v>
                </c:pt>
                <c:pt idx="10769">
                  <c:v>29.7</c:v>
                </c:pt>
                <c:pt idx="10770">
                  <c:v>29.8</c:v>
                </c:pt>
                <c:pt idx="10771">
                  <c:v>29.7</c:v>
                </c:pt>
                <c:pt idx="10772">
                  <c:v>29.8</c:v>
                </c:pt>
                <c:pt idx="10773">
                  <c:v>29.8</c:v>
                </c:pt>
                <c:pt idx="10774">
                  <c:v>29.8</c:v>
                </c:pt>
                <c:pt idx="10775">
                  <c:v>29.8</c:v>
                </c:pt>
                <c:pt idx="10776">
                  <c:v>29.8</c:v>
                </c:pt>
                <c:pt idx="10777">
                  <c:v>29.8</c:v>
                </c:pt>
                <c:pt idx="10778">
                  <c:v>29.8</c:v>
                </c:pt>
                <c:pt idx="10779">
                  <c:v>29.8</c:v>
                </c:pt>
                <c:pt idx="10780">
                  <c:v>29.8</c:v>
                </c:pt>
                <c:pt idx="10781">
                  <c:v>29.8</c:v>
                </c:pt>
                <c:pt idx="10782">
                  <c:v>29.8</c:v>
                </c:pt>
                <c:pt idx="10783">
                  <c:v>29.8</c:v>
                </c:pt>
                <c:pt idx="10784">
                  <c:v>29.8</c:v>
                </c:pt>
                <c:pt idx="10785">
                  <c:v>29.8</c:v>
                </c:pt>
                <c:pt idx="10786">
                  <c:v>29.8</c:v>
                </c:pt>
                <c:pt idx="10787">
                  <c:v>29.8</c:v>
                </c:pt>
                <c:pt idx="10788">
                  <c:v>29.8</c:v>
                </c:pt>
                <c:pt idx="10789">
                  <c:v>29.8</c:v>
                </c:pt>
                <c:pt idx="10790">
                  <c:v>29.8</c:v>
                </c:pt>
                <c:pt idx="10791">
                  <c:v>29.8</c:v>
                </c:pt>
                <c:pt idx="10792">
                  <c:v>29.8</c:v>
                </c:pt>
                <c:pt idx="10793">
                  <c:v>29.8</c:v>
                </c:pt>
                <c:pt idx="10794">
                  <c:v>29.8</c:v>
                </c:pt>
                <c:pt idx="10795">
                  <c:v>29.8</c:v>
                </c:pt>
                <c:pt idx="10796">
                  <c:v>29.9</c:v>
                </c:pt>
                <c:pt idx="10797">
                  <c:v>29.9</c:v>
                </c:pt>
                <c:pt idx="10798">
                  <c:v>29.9</c:v>
                </c:pt>
                <c:pt idx="10799">
                  <c:v>29.9</c:v>
                </c:pt>
                <c:pt idx="10800">
                  <c:v>29.9</c:v>
                </c:pt>
                <c:pt idx="10801">
                  <c:v>29.9</c:v>
                </c:pt>
                <c:pt idx="10802">
                  <c:v>29.9</c:v>
                </c:pt>
                <c:pt idx="10803">
                  <c:v>29.9</c:v>
                </c:pt>
                <c:pt idx="10804">
                  <c:v>29.9</c:v>
                </c:pt>
                <c:pt idx="10805">
                  <c:v>29.9</c:v>
                </c:pt>
                <c:pt idx="10806">
                  <c:v>30</c:v>
                </c:pt>
                <c:pt idx="10807">
                  <c:v>30</c:v>
                </c:pt>
                <c:pt idx="10808">
                  <c:v>30</c:v>
                </c:pt>
                <c:pt idx="10809">
                  <c:v>30</c:v>
                </c:pt>
                <c:pt idx="10810">
                  <c:v>30</c:v>
                </c:pt>
                <c:pt idx="10811">
                  <c:v>30</c:v>
                </c:pt>
                <c:pt idx="10812">
                  <c:v>30.1</c:v>
                </c:pt>
                <c:pt idx="10813">
                  <c:v>30.1</c:v>
                </c:pt>
                <c:pt idx="10814">
                  <c:v>30.1</c:v>
                </c:pt>
                <c:pt idx="10815">
                  <c:v>30.2</c:v>
                </c:pt>
                <c:pt idx="10816">
                  <c:v>30.2</c:v>
                </c:pt>
                <c:pt idx="10817">
                  <c:v>30.2</c:v>
                </c:pt>
                <c:pt idx="10818">
                  <c:v>30.2</c:v>
                </c:pt>
                <c:pt idx="10819">
                  <c:v>30.3</c:v>
                </c:pt>
                <c:pt idx="10820">
                  <c:v>30.3</c:v>
                </c:pt>
                <c:pt idx="10821">
                  <c:v>30.4</c:v>
                </c:pt>
                <c:pt idx="10822">
                  <c:v>30.4</c:v>
                </c:pt>
                <c:pt idx="10823">
                  <c:v>30.4</c:v>
                </c:pt>
                <c:pt idx="10824">
                  <c:v>30.5</c:v>
                </c:pt>
                <c:pt idx="10825">
                  <c:v>30.5</c:v>
                </c:pt>
                <c:pt idx="10826">
                  <c:v>30.5</c:v>
                </c:pt>
                <c:pt idx="10827">
                  <c:v>30.5</c:v>
                </c:pt>
                <c:pt idx="10828">
                  <c:v>30.6</c:v>
                </c:pt>
                <c:pt idx="10829">
                  <c:v>30.6</c:v>
                </c:pt>
                <c:pt idx="10830">
                  <c:v>30.7</c:v>
                </c:pt>
                <c:pt idx="10831">
                  <c:v>30.7</c:v>
                </c:pt>
                <c:pt idx="10832">
                  <c:v>30.7</c:v>
                </c:pt>
                <c:pt idx="10833">
                  <c:v>30.8</c:v>
                </c:pt>
                <c:pt idx="10834">
                  <c:v>30.8</c:v>
                </c:pt>
                <c:pt idx="10835">
                  <c:v>30.9</c:v>
                </c:pt>
                <c:pt idx="10836">
                  <c:v>30.9</c:v>
                </c:pt>
                <c:pt idx="10837">
                  <c:v>30.9</c:v>
                </c:pt>
                <c:pt idx="10838">
                  <c:v>31</c:v>
                </c:pt>
                <c:pt idx="10839">
                  <c:v>31.1</c:v>
                </c:pt>
                <c:pt idx="10840">
                  <c:v>31.1</c:v>
                </c:pt>
                <c:pt idx="10841">
                  <c:v>31.2</c:v>
                </c:pt>
                <c:pt idx="10842">
                  <c:v>31.2</c:v>
                </c:pt>
                <c:pt idx="10843">
                  <c:v>31.2</c:v>
                </c:pt>
                <c:pt idx="10844">
                  <c:v>31.3</c:v>
                </c:pt>
                <c:pt idx="10845">
                  <c:v>31.3</c:v>
                </c:pt>
                <c:pt idx="10846">
                  <c:v>31.3</c:v>
                </c:pt>
                <c:pt idx="10847">
                  <c:v>31.3</c:v>
                </c:pt>
                <c:pt idx="10848">
                  <c:v>31.4</c:v>
                </c:pt>
                <c:pt idx="10849">
                  <c:v>31.4</c:v>
                </c:pt>
                <c:pt idx="10850">
                  <c:v>31.4</c:v>
                </c:pt>
                <c:pt idx="10851">
                  <c:v>31.4</c:v>
                </c:pt>
                <c:pt idx="10852">
                  <c:v>31.4</c:v>
                </c:pt>
                <c:pt idx="10853">
                  <c:v>31.4</c:v>
                </c:pt>
                <c:pt idx="10854">
                  <c:v>31.4</c:v>
                </c:pt>
                <c:pt idx="10855">
                  <c:v>31.4</c:v>
                </c:pt>
                <c:pt idx="10856">
                  <c:v>31.4</c:v>
                </c:pt>
                <c:pt idx="10857">
                  <c:v>31.4</c:v>
                </c:pt>
                <c:pt idx="10858">
                  <c:v>31.4</c:v>
                </c:pt>
                <c:pt idx="10859">
                  <c:v>31.3</c:v>
                </c:pt>
                <c:pt idx="10860">
                  <c:v>31.3</c:v>
                </c:pt>
                <c:pt idx="10861">
                  <c:v>31.3</c:v>
                </c:pt>
                <c:pt idx="10862">
                  <c:v>31.3</c:v>
                </c:pt>
                <c:pt idx="10863">
                  <c:v>31.2</c:v>
                </c:pt>
                <c:pt idx="10864">
                  <c:v>31.2</c:v>
                </c:pt>
                <c:pt idx="10865">
                  <c:v>31.2</c:v>
                </c:pt>
                <c:pt idx="10866">
                  <c:v>31.1</c:v>
                </c:pt>
                <c:pt idx="10867">
                  <c:v>31.1</c:v>
                </c:pt>
                <c:pt idx="10868">
                  <c:v>31</c:v>
                </c:pt>
                <c:pt idx="10869">
                  <c:v>31</c:v>
                </c:pt>
                <c:pt idx="10870">
                  <c:v>30.9</c:v>
                </c:pt>
                <c:pt idx="10871">
                  <c:v>30.8</c:v>
                </c:pt>
                <c:pt idx="10872">
                  <c:v>30.7</c:v>
                </c:pt>
                <c:pt idx="10873">
                  <c:v>30.7</c:v>
                </c:pt>
                <c:pt idx="10874">
                  <c:v>30.6</c:v>
                </c:pt>
                <c:pt idx="10875">
                  <c:v>30.5</c:v>
                </c:pt>
                <c:pt idx="10876">
                  <c:v>30.5</c:v>
                </c:pt>
                <c:pt idx="10877">
                  <c:v>30.4</c:v>
                </c:pt>
                <c:pt idx="10878">
                  <c:v>30.3</c:v>
                </c:pt>
                <c:pt idx="10879">
                  <c:v>30.3</c:v>
                </c:pt>
                <c:pt idx="10880">
                  <c:v>30.2</c:v>
                </c:pt>
                <c:pt idx="10881">
                  <c:v>30.2</c:v>
                </c:pt>
                <c:pt idx="10882">
                  <c:v>30.1</c:v>
                </c:pt>
                <c:pt idx="10883">
                  <c:v>30</c:v>
                </c:pt>
                <c:pt idx="10884">
                  <c:v>30</c:v>
                </c:pt>
                <c:pt idx="10885">
                  <c:v>29.9</c:v>
                </c:pt>
                <c:pt idx="10886">
                  <c:v>29.8</c:v>
                </c:pt>
                <c:pt idx="10887">
                  <c:v>29.7</c:v>
                </c:pt>
                <c:pt idx="10888">
                  <c:v>29.7</c:v>
                </c:pt>
                <c:pt idx="10889">
                  <c:v>29.6</c:v>
                </c:pt>
                <c:pt idx="10890">
                  <c:v>29.6</c:v>
                </c:pt>
                <c:pt idx="10891">
                  <c:v>29.5</c:v>
                </c:pt>
                <c:pt idx="10892">
                  <c:v>29.4</c:v>
                </c:pt>
                <c:pt idx="10893">
                  <c:v>29.4</c:v>
                </c:pt>
                <c:pt idx="10894">
                  <c:v>29.3</c:v>
                </c:pt>
                <c:pt idx="10895">
                  <c:v>29.3</c:v>
                </c:pt>
                <c:pt idx="10896">
                  <c:v>29.2</c:v>
                </c:pt>
                <c:pt idx="10897">
                  <c:v>29.1</c:v>
                </c:pt>
                <c:pt idx="10898">
                  <c:v>29</c:v>
                </c:pt>
                <c:pt idx="10899">
                  <c:v>29</c:v>
                </c:pt>
                <c:pt idx="10900">
                  <c:v>28.9</c:v>
                </c:pt>
                <c:pt idx="10901">
                  <c:v>28.9</c:v>
                </c:pt>
                <c:pt idx="10902">
                  <c:v>28.8</c:v>
                </c:pt>
                <c:pt idx="10903">
                  <c:v>28.7</c:v>
                </c:pt>
                <c:pt idx="10904">
                  <c:v>28.7</c:v>
                </c:pt>
                <c:pt idx="10905">
                  <c:v>28.6</c:v>
                </c:pt>
                <c:pt idx="10906">
                  <c:v>28.6</c:v>
                </c:pt>
                <c:pt idx="10907">
                  <c:v>28.5</c:v>
                </c:pt>
                <c:pt idx="10908">
                  <c:v>28.5</c:v>
                </c:pt>
                <c:pt idx="10909">
                  <c:v>28.4</c:v>
                </c:pt>
                <c:pt idx="10910">
                  <c:v>28.4</c:v>
                </c:pt>
                <c:pt idx="10911">
                  <c:v>28.4</c:v>
                </c:pt>
                <c:pt idx="10912">
                  <c:v>28.3</c:v>
                </c:pt>
                <c:pt idx="10913">
                  <c:v>28.3</c:v>
                </c:pt>
                <c:pt idx="10914">
                  <c:v>28.3</c:v>
                </c:pt>
                <c:pt idx="10915">
                  <c:v>28.2</c:v>
                </c:pt>
                <c:pt idx="10916">
                  <c:v>28.2</c:v>
                </c:pt>
                <c:pt idx="10917">
                  <c:v>28.2</c:v>
                </c:pt>
                <c:pt idx="10918">
                  <c:v>28.1</c:v>
                </c:pt>
                <c:pt idx="10919">
                  <c:v>28.1</c:v>
                </c:pt>
                <c:pt idx="10920">
                  <c:v>28.1</c:v>
                </c:pt>
                <c:pt idx="10921">
                  <c:v>28</c:v>
                </c:pt>
                <c:pt idx="10922">
                  <c:v>28</c:v>
                </c:pt>
                <c:pt idx="10923">
                  <c:v>28</c:v>
                </c:pt>
                <c:pt idx="10924">
                  <c:v>28</c:v>
                </c:pt>
                <c:pt idx="10925">
                  <c:v>28</c:v>
                </c:pt>
                <c:pt idx="10926">
                  <c:v>28</c:v>
                </c:pt>
                <c:pt idx="10927">
                  <c:v>28</c:v>
                </c:pt>
                <c:pt idx="10928">
                  <c:v>28.1</c:v>
                </c:pt>
                <c:pt idx="10929">
                  <c:v>28.1</c:v>
                </c:pt>
                <c:pt idx="10930">
                  <c:v>28.1</c:v>
                </c:pt>
                <c:pt idx="10931">
                  <c:v>28.1</c:v>
                </c:pt>
                <c:pt idx="10932">
                  <c:v>28.1</c:v>
                </c:pt>
                <c:pt idx="10933">
                  <c:v>28.2</c:v>
                </c:pt>
                <c:pt idx="10934">
                  <c:v>28.2</c:v>
                </c:pt>
                <c:pt idx="10935">
                  <c:v>28.2</c:v>
                </c:pt>
                <c:pt idx="10936">
                  <c:v>28.3</c:v>
                </c:pt>
                <c:pt idx="10937">
                  <c:v>28.3</c:v>
                </c:pt>
                <c:pt idx="10938">
                  <c:v>28.4</c:v>
                </c:pt>
                <c:pt idx="10939">
                  <c:v>28.4</c:v>
                </c:pt>
                <c:pt idx="10940">
                  <c:v>28.5</c:v>
                </c:pt>
                <c:pt idx="10941">
                  <c:v>28.5</c:v>
                </c:pt>
                <c:pt idx="10942">
                  <c:v>28.5</c:v>
                </c:pt>
                <c:pt idx="10943">
                  <c:v>28.6</c:v>
                </c:pt>
                <c:pt idx="10944">
                  <c:v>28.7</c:v>
                </c:pt>
                <c:pt idx="10945">
                  <c:v>28.7</c:v>
                </c:pt>
                <c:pt idx="10946">
                  <c:v>28.8</c:v>
                </c:pt>
                <c:pt idx="10947">
                  <c:v>28.9</c:v>
                </c:pt>
                <c:pt idx="10948">
                  <c:v>28.9</c:v>
                </c:pt>
                <c:pt idx="10949">
                  <c:v>29</c:v>
                </c:pt>
                <c:pt idx="10950">
                  <c:v>29.1</c:v>
                </c:pt>
                <c:pt idx="10951">
                  <c:v>29.2</c:v>
                </c:pt>
                <c:pt idx="10952">
                  <c:v>29.3</c:v>
                </c:pt>
                <c:pt idx="10953">
                  <c:v>29.4</c:v>
                </c:pt>
                <c:pt idx="10954">
                  <c:v>29.4</c:v>
                </c:pt>
                <c:pt idx="10955">
                  <c:v>29.5</c:v>
                </c:pt>
                <c:pt idx="10956">
                  <c:v>29.6</c:v>
                </c:pt>
                <c:pt idx="10957">
                  <c:v>29.7</c:v>
                </c:pt>
                <c:pt idx="10958">
                  <c:v>29.8</c:v>
                </c:pt>
                <c:pt idx="10959">
                  <c:v>29.8</c:v>
                </c:pt>
                <c:pt idx="10960">
                  <c:v>29.9</c:v>
                </c:pt>
                <c:pt idx="10961">
                  <c:v>30</c:v>
                </c:pt>
                <c:pt idx="10962">
                  <c:v>30.1</c:v>
                </c:pt>
                <c:pt idx="10963">
                  <c:v>30.2</c:v>
                </c:pt>
                <c:pt idx="10964">
                  <c:v>30.2</c:v>
                </c:pt>
                <c:pt idx="10965">
                  <c:v>30.3</c:v>
                </c:pt>
                <c:pt idx="10966">
                  <c:v>30.4</c:v>
                </c:pt>
                <c:pt idx="10967">
                  <c:v>30.4</c:v>
                </c:pt>
                <c:pt idx="10968">
                  <c:v>30.5</c:v>
                </c:pt>
                <c:pt idx="10969">
                  <c:v>30.6</c:v>
                </c:pt>
                <c:pt idx="10970">
                  <c:v>30.7</c:v>
                </c:pt>
                <c:pt idx="10971">
                  <c:v>30.7</c:v>
                </c:pt>
                <c:pt idx="10972">
                  <c:v>30.8</c:v>
                </c:pt>
                <c:pt idx="10973">
                  <c:v>30.9</c:v>
                </c:pt>
                <c:pt idx="10974">
                  <c:v>31</c:v>
                </c:pt>
                <c:pt idx="10975">
                  <c:v>31.1</c:v>
                </c:pt>
                <c:pt idx="10976">
                  <c:v>31.2</c:v>
                </c:pt>
                <c:pt idx="10977">
                  <c:v>31.2</c:v>
                </c:pt>
                <c:pt idx="10978">
                  <c:v>31.3</c:v>
                </c:pt>
                <c:pt idx="10979">
                  <c:v>31.4</c:v>
                </c:pt>
                <c:pt idx="10980">
                  <c:v>31.4</c:v>
                </c:pt>
                <c:pt idx="10981">
                  <c:v>31.5</c:v>
                </c:pt>
                <c:pt idx="10982">
                  <c:v>31.6</c:v>
                </c:pt>
                <c:pt idx="10983">
                  <c:v>31.7</c:v>
                </c:pt>
                <c:pt idx="10984">
                  <c:v>31.7</c:v>
                </c:pt>
                <c:pt idx="10985">
                  <c:v>31.8</c:v>
                </c:pt>
                <c:pt idx="10986">
                  <c:v>31.8</c:v>
                </c:pt>
                <c:pt idx="10987">
                  <c:v>31.8</c:v>
                </c:pt>
                <c:pt idx="10988">
                  <c:v>31.9</c:v>
                </c:pt>
                <c:pt idx="10989">
                  <c:v>31.9</c:v>
                </c:pt>
                <c:pt idx="10990">
                  <c:v>32</c:v>
                </c:pt>
                <c:pt idx="10991">
                  <c:v>32</c:v>
                </c:pt>
                <c:pt idx="10992">
                  <c:v>32</c:v>
                </c:pt>
                <c:pt idx="10993">
                  <c:v>32</c:v>
                </c:pt>
                <c:pt idx="10994">
                  <c:v>32.1</c:v>
                </c:pt>
                <c:pt idx="10995">
                  <c:v>32.1</c:v>
                </c:pt>
                <c:pt idx="10996">
                  <c:v>32.1</c:v>
                </c:pt>
                <c:pt idx="10997">
                  <c:v>32.1</c:v>
                </c:pt>
                <c:pt idx="10998">
                  <c:v>32.1</c:v>
                </c:pt>
                <c:pt idx="10999">
                  <c:v>32.1</c:v>
                </c:pt>
                <c:pt idx="11000">
                  <c:v>32</c:v>
                </c:pt>
                <c:pt idx="11001">
                  <c:v>32.1</c:v>
                </c:pt>
                <c:pt idx="11002">
                  <c:v>32.1</c:v>
                </c:pt>
                <c:pt idx="11003">
                  <c:v>32</c:v>
                </c:pt>
                <c:pt idx="11004">
                  <c:v>32.1</c:v>
                </c:pt>
                <c:pt idx="11005">
                  <c:v>32.1</c:v>
                </c:pt>
                <c:pt idx="11006">
                  <c:v>32</c:v>
                </c:pt>
                <c:pt idx="11007">
                  <c:v>32</c:v>
                </c:pt>
                <c:pt idx="11008">
                  <c:v>32</c:v>
                </c:pt>
                <c:pt idx="11009">
                  <c:v>31.9</c:v>
                </c:pt>
                <c:pt idx="11010">
                  <c:v>32</c:v>
                </c:pt>
                <c:pt idx="11011">
                  <c:v>31.9</c:v>
                </c:pt>
                <c:pt idx="11012">
                  <c:v>32</c:v>
                </c:pt>
                <c:pt idx="11013">
                  <c:v>32</c:v>
                </c:pt>
                <c:pt idx="11014">
                  <c:v>31.9</c:v>
                </c:pt>
                <c:pt idx="11015">
                  <c:v>31.9</c:v>
                </c:pt>
                <c:pt idx="11016">
                  <c:v>31.9</c:v>
                </c:pt>
                <c:pt idx="11017">
                  <c:v>31.8</c:v>
                </c:pt>
                <c:pt idx="11018">
                  <c:v>31.8</c:v>
                </c:pt>
                <c:pt idx="11019">
                  <c:v>31.8</c:v>
                </c:pt>
                <c:pt idx="11020">
                  <c:v>31.7</c:v>
                </c:pt>
                <c:pt idx="11021">
                  <c:v>31.7</c:v>
                </c:pt>
                <c:pt idx="11022">
                  <c:v>31.6</c:v>
                </c:pt>
                <c:pt idx="11023">
                  <c:v>31.6</c:v>
                </c:pt>
                <c:pt idx="11024">
                  <c:v>31.5</c:v>
                </c:pt>
                <c:pt idx="11025">
                  <c:v>31.4</c:v>
                </c:pt>
                <c:pt idx="11026">
                  <c:v>31.4</c:v>
                </c:pt>
                <c:pt idx="11027">
                  <c:v>31.3</c:v>
                </c:pt>
                <c:pt idx="11028">
                  <c:v>31.2</c:v>
                </c:pt>
                <c:pt idx="11029">
                  <c:v>31.2</c:v>
                </c:pt>
                <c:pt idx="11030">
                  <c:v>31.1</c:v>
                </c:pt>
                <c:pt idx="11031">
                  <c:v>31</c:v>
                </c:pt>
                <c:pt idx="11032">
                  <c:v>30.9</c:v>
                </c:pt>
                <c:pt idx="11033">
                  <c:v>30.8</c:v>
                </c:pt>
                <c:pt idx="11034">
                  <c:v>30.7</c:v>
                </c:pt>
                <c:pt idx="11035">
                  <c:v>30.6</c:v>
                </c:pt>
                <c:pt idx="11036">
                  <c:v>30.5</c:v>
                </c:pt>
                <c:pt idx="11037">
                  <c:v>30.4</c:v>
                </c:pt>
                <c:pt idx="11038">
                  <c:v>30.3</c:v>
                </c:pt>
                <c:pt idx="11039">
                  <c:v>30.2</c:v>
                </c:pt>
                <c:pt idx="11040">
                  <c:v>30.2</c:v>
                </c:pt>
                <c:pt idx="11041">
                  <c:v>30.1</c:v>
                </c:pt>
                <c:pt idx="11042">
                  <c:v>30</c:v>
                </c:pt>
                <c:pt idx="11043">
                  <c:v>29.9</c:v>
                </c:pt>
                <c:pt idx="11044">
                  <c:v>29.8</c:v>
                </c:pt>
                <c:pt idx="11045">
                  <c:v>29.7</c:v>
                </c:pt>
                <c:pt idx="11046">
                  <c:v>29.6</c:v>
                </c:pt>
                <c:pt idx="11047">
                  <c:v>29.5</c:v>
                </c:pt>
                <c:pt idx="11048">
                  <c:v>29.4</c:v>
                </c:pt>
                <c:pt idx="11049">
                  <c:v>29.3</c:v>
                </c:pt>
                <c:pt idx="11050">
                  <c:v>29.2</c:v>
                </c:pt>
                <c:pt idx="11051">
                  <c:v>29.1</c:v>
                </c:pt>
                <c:pt idx="11052">
                  <c:v>29</c:v>
                </c:pt>
                <c:pt idx="11053">
                  <c:v>28.9</c:v>
                </c:pt>
                <c:pt idx="11054">
                  <c:v>28.8</c:v>
                </c:pt>
                <c:pt idx="11055">
                  <c:v>28.7</c:v>
                </c:pt>
                <c:pt idx="11056">
                  <c:v>28.6</c:v>
                </c:pt>
                <c:pt idx="11057">
                  <c:v>28.6</c:v>
                </c:pt>
                <c:pt idx="11058">
                  <c:v>28.5</c:v>
                </c:pt>
                <c:pt idx="11059">
                  <c:v>28.4</c:v>
                </c:pt>
                <c:pt idx="11060">
                  <c:v>28.3</c:v>
                </c:pt>
                <c:pt idx="11061">
                  <c:v>28.2</c:v>
                </c:pt>
                <c:pt idx="11062">
                  <c:v>28.2</c:v>
                </c:pt>
                <c:pt idx="11063">
                  <c:v>28.1</c:v>
                </c:pt>
                <c:pt idx="11064">
                  <c:v>28</c:v>
                </c:pt>
                <c:pt idx="11065">
                  <c:v>27.9</c:v>
                </c:pt>
                <c:pt idx="11066">
                  <c:v>27.9</c:v>
                </c:pt>
                <c:pt idx="11067">
                  <c:v>27.8</c:v>
                </c:pt>
                <c:pt idx="11068">
                  <c:v>27.8</c:v>
                </c:pt>
                <c:pt idx="11069">
                  <c:v>27.7</c:v>
                </c:pt>
                <c:pt idx="11070">
                  <c:v>27.7</c:v>
                </c:pt>
                <c:pt idx="11071">
                  <c:v>27.7</c:v>
                </c:pt>
                <c:pt idx="11072">
                  <c:v>27.6</c:v>
                </c:pt>
                <c:pt idx="11073">
                  <c:v>27.6</c:v>
                </c:pt>
                <c:pt idx="11074">
                  <c:v>27.6</c:v>
                </c:pt>
                <c:pt idx="11075">
                  <c:v>27.5</c:v>
                </c:pt>
                <c:pt idx="11076">
                  <c:v>27.4</c:v>
                </c:pt>
                <c:pt idx="11077">
                  <c:v>27.4</c:v>
                </c:pt>
                <c:pt idx="11078">
                  <c:v>27.4</c:v>
                </c:pt>
                <c:pt idx="11079">
                  <c:v>27.4</c:v>
                </c:pt>
                <c:pt idx="11080">
                  <c:v>27.4</c:v>
                </c:pt>
                <c:pt idx="11081">
                  <c:v>27.4</c:v>
                </c:pt>
                <c:pt idx="11082">
                  <c:v>27.4</c:v>
                </c:pt>
                <c:pt idx="11083">
                  <c:v>27.3</c:v>
                </c:pt>
                <c:pt idx="11084">
                  <c:v>27.4</c:v>
                </c:pt>
                <c:pt idx="11085">
                  <c:v>27.4</c:v>
                </c:pt>
                <c:pt idx="11086">
                  <c:v>27.4</c:v>
                </c:pt>
                <c:pt idx="11087">
                  <c:v>27.4</c:v>
                </c:pt>
                <c:pt idx="11088">
                  <c:v>27.4</c:v>
                </c:pt>
                <c:pt idx="11089">
                  <c:v>27.5</c:v>
                </c:pt>
                <c:pt idx="11090">
                  <c:v>27.5</c:v>
                </c:pt>
                <c:pt idx="11091">
                  <c:v>27.5</c:v>
                </c:pt>
                <c:pt idx="11092">
                  <c:v>27.5</c:v>
                </c:pt>
                <c:pt idx="11093">
                  <c:v>27.6</c:v>
                </c:pt>
                <c:pt idx="11094">
                  <c:v>27.6</c:v>
                </c:pt>
                <c:pt idx="11095">
                  <c:v>27.6</c:v>
                </c:pt>
                <c:pt idx="11096">
                  <c:v>27.7</c:v>
                </c:pt>
                <c:pt idx="11097">
                  <c:v>27.7</c:v>
                </c:pt>
                <c:pt idx="11098">
                  <c:v>27.8</c:v>
                </c:pt>
                <c:pt idx="11099">
                  <c:v>27.8</c:v>
                </c:pt>
                <c:pt idx="11100">
                  <c:v>27.9</c:v>
                </c:pt>
                <c:pt idx="11101">
                  <c:v>27.9</c:v>
                </c:pt>
                <c:pt idx="11102">
                  <c:v>28</c:v>
                </c:pt>
                <c:pt idx="11103">
                  <c:v>28</c:v>
                </c:pt>
                <c:pt idx="11104">
                  <c:v>28.1</c:v>
                </c:pt>
                <c:pt idx="11105">
                  <c:v>28.2</c:v>
                </c:pt>
                <c:pt idx="11106">
                  <c:v>28.3</c:v>
                </c:pt>
                <c:pt idx="11107">
                  <c:v>28.3</c:v>
                </c:pt>
                <c:pt idx="11108">
                  <c:v>28.4</c:v>
                </c:pt>
                <c:pt idx="11109">
                  <c:v>28.5</c:v>
                </c:pt>
                <c:pt idx="11110">
                  <c:v>28.6</c:v>
                </c:pt>
                <c:pt idx="11111">
                  <c:v>28.7</c:v>
                </c:pt>
                <c:pt idx="11112">
                  <c:v>28.7</c:v>
                </c:pt>
                <c:pt idx="11113">
                  <c:v>28.8</c:v>
                </c:pt>
                <c:pt idx="11114">
                  <c:v>28.9</c:v>
                </c:pt>
                <c:pt idx="11115">
                  <c:v>29</c:v>
                </c:pt>
                <c:pt idx="11116">
                  <c:v>29.1</c:v>
                </c:pt>
                <c:pt idx="11117">
                  <c:v>29.2</c:v>
                </c:pt>
                <c:pt idx="11118">
                  <c:v>29.3</c:v>
                </c:pt>
                <c:pt idx="11119">
                  <c:v>29.4</c:v>
                </c:pt>
                <c:pt idx="11120">
                  <c:v>29.5</c:v>
                </c:pt>
                <c:pt idx="11121">
                  <c:v>29.6</c:v>
                </c:pt>
                <c:pt idx="11122">
                  <c:v>29.7</c:v>
                </c:pt>
                <c:pt idx="11123">
                  <c:v>29.8</c:v>
                </c:pt>
                <c:pt idx="11124">
                  <c:v>29.9</c:v>
                </c:pt>
                <c:pt idx="11125">
                  <c:v>30</c:v>
                </c:pt>
                <c:pt idx="11126">
                  <c:v>30.2</c:v>
                </c:pt>
                <c:pt idx="11127">
                  <c:v>30.3</c:v>
                </c:pt>
                <c:pt idx="11128">
                  <c:v>30.4</c:v>
                </c:pt>
                <c:pt idx="11129">
                  <c:v>30.5</c:v>
                </c:pt>
                <c:pt idx="11130">
                  <c:v>30.6</c:v>
                </c:pt>
                <c:pt idx="11131">
                  <c:v>30.7</c:v>
                </c:pt>
                <c:pt idx="11132">
                  <c:v>30.8</c:v>
                </c:pt>
                <c:pt idx="11133">
                  <c:v>30.9</c:v>
                </c:pt>
                <c:pt idx="11134">
                  <c:v>31</c:v>
                </c:pt>
                <c:pt idx="11135">
                  <c:v>31.1</c:v>
                </c:pt>
                <c:pt idx="11136">
                  <c:v>31.2</c:v>
                </c:pt>
                <c:pt idx="11137">
                  <c:v>31.3</c:v>
                </c:pt>
                <c:pt idx="11138">
                  <c:v>31.4</c:v>
                </c:pt>
                <c:pt idx="11139">
                  <c:v>31.5</c:v>
                </c:pt>
                <c:pt idx="11140">
                  <c:v>31.6</c:v>
                </c:pt>
                <c:pt idx="11141">
                  <c:v>31.7</c:v>
                </c:pt>
                <c:pt idx="11142">
                  <c:v>31.8</c:v>
                </c:pt>
                <c:pt idx="11143">
                  <c:v>31.8</c:v>
                </c:pt>
                <c:pt idx="11144">
                  <c:v>31.9</c:v>
                </c:pt>
                <c:pt idx="11145">
                  <c:v>32</c:v>
                </c:pt>
                <c:pt idx="11146">
                  <c:v>32</c:v>
                </c:pt>
                <c:pt idx="11147">
                  <c:v>32.1</c:v>
                </c:pt>
                <c:pt idx="11148">
                  <c:v>32.1</c:v>
                </c:pt>
                <c:pt idx="11149">
                  <c:v>32.1</c:v>
                </c:pt>
                <c:pt idx="11150">
                  <c:v>32.1</c:v>
                </c:pt>
                <c:pt idx="11151">
                  <c:v>32.1</c:v>
                </c:pt>
                <c:pt idx="11152">
                  <c:v>32.1</c:v>
                </c:pt>
                <c:pt idx="11153">
                  <c:v>32.200000000000003</c:v>
                </c:pt>
                <c:pt idx="11154">
                  <c:v>32.200000000000003</c:v>
                </c:pt>
                <c:pt idx="11155">
                  <c:v>32.200000000000003</c:v>
                </c:pt>
                <c:pt idx="11156">
                  <c:v>32.200000000000003</c:v>
                </c:pt>
                <c:pt idx="11157">
                  <c:v>32.200000000000003</c:v>
                </c:pt>
                <c:pt idx="11158">
                  <c:v>32.200000000000003</c:v>
                </c:pt>
                <c:pt idx="11159">
                  <c:v>32.200000000000003</c:v>
                </c:pt>
                <c:pt idx="11160">
                  <c:v>32.200000000000003</c:v>
                </c:pt>
                <c:pt idx="11161">
                  <c:v>32.200000000000003</c:v>
                </c:pt>
                <c:pt idx="11162">
                  <c:v>32.299999999999997</c:v>
                </c:pt>
                <c:pt idx="11163">
                  <c:v>32.200000000000003</c:v>
                </c:pt>
                <c:pt idx="11164">
                  <c:v>32.1</c:v>
                </c:pt>
                <c:pt idx="11165">
                  <c:v>32.1</c:v>
                </c:pt>
                <c:pt idx="11166">
                  <c:v>32.200000000000003</c:v>
                </c:pt>
                <c:pt idx="11167">
                  <c:v>32.200000000000003</c:v>
                </c:pt>
                <c:pt idx="11168">
                  <c:v>32.1</c:v>
                </c:pt>
                <c:pt idx="11169">
                  <c:v>32.200000000000003</c:v>
                </c:pt>
                <c:pt idx="11170">
                  <c:v>32.200000000000003</c:v>
                </c:pt>
                <c:pt idx="11171">
                  <c:v>32</c:v>
                </c:pt>
                <c:pt idx="11172">
                  <c:v>32.1</c:v>
                </c:pt>
                <c:pt idx="11173">
                  <c:v>32</c:v>
                </c:pt>
                <c:pt idx="11174">
                  <c:v>32.1</c:v>
                </c:pt>
                <c:pt idx="11175">
                  <c:v>32.1</c:v>
                </c:pt>
                <c:pt idx="11176">
                  <c:v>32</c:v>
                </c:pt>
                <c:pt idx="11177">
                  <c:v>32</c:v>
                </c:pt>
                <c:pt idx="11178">
                  <c:v>32</c:v>
                </c:pt>
                <c:pt idx="11179">
                  <c:v>32</c:v>
                </c:pt>
                <c:pt idx="11180">
                  <c:v>32</c:v>
                </c:pt>
                <c:pt idx="11181">
                  <c:v>32</c:v>
                </c:pt>
                <c:pt idx="11182">
                  <c:v>31.9</c:v>
                </c:pt>
                <c:pt idx="11183">
                  <c:v>31.9</c:v>
                </c:pt>
                <c:pt idx="11184">
                  <c:v>31.9</c:v>
                </c:pt>
                <c:pt idx="11185">
                  <c:v>31.8</c:v>
                </c:pt>
                <c:pt idx="11186">
                  <c:v>31.8</c:v>
                </c:pt>
                <c:pt idx="11187">
                  <c:v>31.7</c:v>
                </c:pt>
                <c:pt idx="11188">
                  <c:v>31.7</c:v>
                </c:pt>
                <c:pt idx="11189">
                  <c:v>31.6</c:v>
                </c:pt>
                <c:pt idx="11190">
                  <c:v>31.6</c:v>
                </c:pt>
                <c:pt idx="11191">
                  <c:v>31.5</c:v>
                </c:pt>
                <c:pt idx="11192">
                  <c:v>31.4</c:v>
                </c:pt>
                <c:pt idx="11193">
                  <c:v>31.3</c:v>
                </c:pt>
                <c:pt idx="11194">
                  <c:v>31.3</c:v>
                </c:pt>
                <c:pt idx="11195">
                  <c:v>31.2</c:v>
                </c:pt>
                <c:pt idx="11196">
                  <c:v>31.1</c:v>
                </c:pt>
                <c:pt idx="11197">
                  <c:v>31</c:v>
                </c:pt>
                <c:pt idx="11198">
                  <c:v>30.9</c:v>
                </c:pt>
                <c:pt idx="11199">
                  <c:v>30.9</c:v>
                </c:pt>
                <c:pt idx="11200">
                  <c:v>30.8</c:v>
                </c:pt>
                <c:pt idx="11201">
                  <c:v>30.7</c:v>
                </c:pt>
                <c:pt idx="11202">
                  <c:v>30.6</c:v>
                </c:pt>
                <c:pt idx="11203">
                  <c:v>30.5</c:v>
                </c:pt>
                <c:pt idx="11204">
                  <c:v>30.4</c:v>
                </c:pt>
                <c:pt idx="11205">
                  <c:v>30.3</c:v>
                </c:pt>
                <c:pt idx="11206">
                  <c:v>30.2</c:v>
                </c:pt>
                <c:pt idx="11207">
                  <c:v>30.1</c:v>
                </c:pt>
                <c:pt idx="11208">
                  <c:v>30</c:v>
                </c:pt>
                <c:pt idx="11209">
                  <c:v>29.9</c:v>
                </c:pt>
                <c:pt idx="11210">
                  <c:v>29.8</c:v>
                </c:pt>
                <c:pt idx="11211">
                  <c:v>29.7</c:v>
                </c:pt>
                <c:pt idx="11212">
                  <c:v>29.6</c:v>
                </c:pt>
                <c:pt idx="11213">
                  <c:v>29.4</c:v>
                </c:pt>
                <c:pt idx="11214">
                  <c:v>29.4</c:v>
                </c:pt>
                <c:pt idx="11215">
                  <c:v>29.3</c:v>
                </c:pt>
                <c:pt idx="11216">
                  <c:v>29.2</c:v>
                </c:pt>
                <c:pt idx="11217">
                  <c:v>29.1</c:v>
                </c:pt>
                <c:pt idx="11218">
                  <c:v>29</c:v>
                </c:pt>
                <c:pt idx="11219">
                  <c:v>28.9</c:v>
                </c:pt>
                <c:pt idx="11220">
                  <c:v>28.8</c:v>
                </c:pt>
                <c:pt idx="11221">
                  <c:v>28.7</c:v>
                </c:pt>
                <c:pt idx="11222">
                  <c:v>28.6</c:v>
                </c:pt>
                <c:pt idx="11223">
                  <c:v>28.5</c:v>
                </c:pt>
                <c:pt idx="11224">
                  <c:v>28.5</c:v>
                </c:pt>
                <c:pt idx="11225">
                  <c:v>28.4</c:v>
                </c:pt>
                <c:pt idx="11226">
                  <c:v>28.3</c:v>
                </c:pt>
                <c:pt idx="11227">
                  <c:v>28.2</c:v>
                </c:pt>
                <c:pt idx="11228">
                  <c:v>28.2</c:v>
                </c:pt>
                <c:pt idx="11229">
                  <c:v>28.1</c:v>
                </c:pt>
                <c:pt idx="11230">
                  <c:v>28</c:v>
                </c:pt>
                <c:pt idx="11231">
                  <c:v>28</c:v>
                </c:pt>
                <c:pt idx="11232">
                  <c:v>27.9</c:v>
                </c:pt>
                <c:pt idx="11233">
                  <c:v>27.8</c:v>
                </c:pt>
                <c:pt idx="11234">
                  <c:v>27.7</c:v>
                </c:pt>
                <c:pt idx="11235">
                  <c:v>27.7</c:v>
                </c:pt>
                <c:pt idx="11236">
                  <c:v>27.6</c:v>
                </c:pt>
                <c:pt idx="11237">
                  <c:v>27.6</c:v>
                </c:pt>
                <c:pt idx="11238">
                  <c:v>27.6</c:v>
                </c:pt>
                <c:pt idx="11239">
                  <c:v>27.5</c:v>
                </c:pt>
                <c:pt idx="11240">
                  <c:v>27.5</c:v>
                </c:pt>
                <c:pt idx="11241">
                  <c:v>27.4</c:v>
                </c:pt>
                <c:pt idx="11242">
                  <c:v>27.4</c:v>
                </c:pt>
                <c:pt idx="11243">
                  <c:v>27.4</c:v>
                </c:pt>
                <c:pt idx="11244">
                  <c:v>27.3</c:v>
                </c:pt>
                <c:pt idx="11245">
                  <c:v>27.3</c:v>
                </c:pt>
                <c:pt idx="11246">
                  <c:v>27.3</c:v>
                </c:pt>
                <c:pt idx="11247">
                  <c:v>27.3</c:v>
                </c:pt>
                <c:pt idx="11248">
                  <c:v>27.3</c:v>
                </c:pt>
                <c:pt idx="11249">
                  <c:v>27.3</c:v>
                </c:pt>
                <c:pt idx="11250">
                  <c:v>27.3</c:v>
                </c:pt>
                <c:pt idx="11251">
                  <c:v>27.3</c:v>
                </c:pt>
                <c:pt idx="11252">
                  <c:v>27.3</c:v>
                </c:pt>
                <c:pt idx="11253">
                  <c:v>27.3</c:v>
                </c:pt>
                <c:pt idx="11254">
                  <c:v>27.4</c:v>
                </c:pt>
                <c:pt idx="11255">
                  <c:v>27.4</c:v>
                </c:pt>
                <c:pt idx="11256">
                  <c:v>27.4</c:v>
                </c:pt>
                <c:pt idx="11257">
                  <c:v>27.4</c:v>
                </c:pt>
                <c:pt idx="11258">
                  <c:v>27.5</c:v>
                </c:pt>
                <c:pt idx="11259">
                  <c:v>27.5</c:v>
                </c:pt>
                <c:pt idx="11260">
                  <c:v>27.5</c:v>
                </c:pt>
                <c:pt idx="11261">
                  <c:v>27.6</c:v>
                </c:pt>
                <c:pt idx="11262">
                  <c:v>27.6</c:v>
                </c:pt>
                <c:pt idx="11263">
                  <c:v>27.7</c:v>
                </c:pt>
                <c:pt idx="11264">
                  <c:v>27.7</c:v>
                </c:pt>
                <c:pt idx="11265">
                  <c:v>27.8</c:v>
                </c:pt>
                <c:pt idx="11266">
                  <c:v>27.8</c:v>
                </c:pt>
                <c:pt idx="11267">
                  <c:v>27.9</c:v>
                </c:pt>
                <c:pt idx="11268">
                  <c:v>28</c:v>
                </c:pt>
                <c:pt idx="11269">
                  <c:v>28</c:v>
                </c:pt>
                <c:pt idx="11270">
                  <c:v>28.1</c:v>
                </c:pt>
                <c:pt idx="11271">
                  <c:v>28.2</c:v>
                </c:pt>
                <c:pt idx="11272">
                  <c:v>28.2</c:v>
                </c:pt>
                <c:pt idx="11273">
                  <c:v>28.3</c:v>
                </c:pt>
                <c:pt idx="11274">
                  <c:v>28.4</c:v>
                </c:pt>
                <c:pt idx="11275">
                  <c:v>28.5</c:v>
                </c:pt>
                <c:pt idx="11276">
                  <c:v>28.6</c:v>
                </c:pt>
                <c:pt idx="11277">
                  <c:v>28.6</c:v>
                </c:pt>
                <c:pt idx="11278">
                  <c:v>28.7</c:v>
                </c:pt>
                <c:pt idx="11279">
                  <c:v>28.8</c:v>
                </c:pt>
                <c:pt idx="11280">
                  <c:v>28.9</c:v>
                </c:pt>
                <c:pt idx="11281">
                  <c:v>29</c:v>
                </c:pt>
                <c:pt idx="11282">
                  <c:v>29.1</c:v>
                </c:pt>
                <c:pt idx="11283">
                  <c:v>29.2</c:v>
                </c:pt>
                <c:pt idx="11284">
                  <c:v>29.3</c:v>
                </c:pt>
                <c:pt idx="11285">
                  <c:v>29.4</c:v>
                </c:pt>
                <c:pt idx="11286">
                  <c:v>29.5</c:v>
                </c:pt>
                <c:pt idx="11287">
                  <c:v>29.6</c:v>
                </c:pt>
                <c:pt idx="11288">
                  <c:v>29.7</c:v>
                </c:pt>
                <c:pt idx="11289">
                  <c:v>29.8</c:v>
                </c:pt>
                <c:pt idx="11290">
                  <c:v>29.9</c:v>
                </c:pt>
                <c:pt idx="11291">
                  <c:v>30.1</c:v>
                </c:pt>
                <c:pt idx="11292">
                  <c:v>30.2</c:v>
                </c:pt>
                <c:pt idx="11293">
                  <c:v>30.3</c:v>
                </c:pt>
                <c:pt idx="11294">
                  <c:v>30.4</c:v>
                </c:pt>
                <c:pt idx="11295">
                  <c:v>30.5</c:v>
                </c:pt>
                <c:pt idx="11296">
                  <c:v>30.6</c:v>
                </c:pt>
                <c:pt idx="11297">
                  <c:v>30.7</c:v>
                </c:pt>
                <c:pt idx="11298">
                  <c:v>30.8</c:v>
                </c:pt>
                <c:pt idx="11299">
                  <c:v>30.9</c:v>
                </c:pt>
                <c:pt idx="11300">
                  <c:v>31</c:v>
                </c:pt>
                <c:pt idx="11301">
                  <c:v>31.1</c:v>
                </c:pt>
                <c:pt idx="11302">
                  <c:v>31.2</c:v>
                </c:pt>
                <c:pt idx="11303">
                  <c:v>31.3</c:v>
                </c:pt>
                <c:pt idx="11304">
                  <c:v>31.4</c:v>
                </c:pt>
                <c:pt idx="11305">
                  <c:v>31.5</c:v>
                </c:pt>
                <c:pt idx="11306">
                  <c:v>31.6</c:v>
                </c:pt>
                <c:pt idx="11307">
                  <c:v>31.7</c:v>
                </c:pt>
                <c:pt idx="11308">
                  <c:v>31.8</c:v>
                </c:pt>
                <c:pt idx="11309">
                  <c:v>31.9</c:v>
                </c:pt>
                <c:pt idx="11310">
                  <c:v>32</c:v>
                </c:pt>
                <c:pt idx="11311">
                  <c:v>32</c:v>
                </c:pt>
                <c:pt idx="11312">
                  <c:v>31.9</c:v>
                </c:pt>
                <c:pt idx="11313">
                  <c:v>32.1</c:v>
                </c:pt>
                <c:pt idx="11314">
                  <c:v>32.1</c:v>
                </c:pt>
                <c:pt idx="11315">
                  <c:v>32.1</c:v>
                </c:pt>
                <c:pt idx="11316">
                  <c:v>32.200000000000003</c:v>
                </c:pt>
                <c:pt idx="11317">
                  <c:v>32.200000000000003</c:v>
                </c:pt>
                <c:pt idx="11318">
                  <c:v>32.1</c:v>
                </c:pt>
                <c:pt idx="11319">
                  <c:v>32.200000000000003</c:v>
                </c:pt>
                <c:pt idx="11320">
                  <c:v>32.200000000000003</c:v>
                </c:pt>
                <c:pt idx="11321">
                  <c:v>32.1</c:v>
                </c:pt>
                <c:pt idx="11322">
                  <c:v>32.1</c:v>
                </c:pt>
                <c:pt idx="11323">
                  <c:v>32.200000000000003</c:v>
                </c:pt>
                <c:pt idx="11324">
                  <c:v>32.200000000000003</c:v>
                </c:pt>
                <c:pt idx="11325">
                  <c:v>32.200000000000003</c:v>
                </c:pt>
                <c:pt idx="11326">
                  <c:v>32.1</c:v>
                </c:pt>
                <c:pt idx="11327">
                  <c:v>32.200000000000003</c:v>
                </c:pt>
                <c:pt idx="11328">
                  <c:v>32.200000000000003</c:v>
                </c:pt>
                <c:pt idx="11329">
                  <c:v>32.1</c:v>
                </c:pt>
                <c:pt idx="11330">
                  <c:v>32.1</c:v>
                </c:pt>
                <c:pt idx="11331">
                  <c:v>32.1</c:v>
                </c:pt>
                <c:pt idx="11332">
                  <c:v>32.1</c:v>
                </c:pt>
                <c:pt idx="11333">
                  <c:v>32.1</c:v>
                </c:pt>
                <c:pt idx="11334">
                  <c:v>32.1</c:v>
                </c:pt>
                <c:pt idx="11335">
                  <c:v>32.1</c:v>
                </c:pt>
                <c:pt idx="11336">
                  <c:v>32</c:v>
                </c:pt>
                <c:pt idx="11337">
                  <c:v>32.1</c:v>
                </c:pt>
                <c:pt idx="11338">
                  <c:v>32.1</c:v>
                </c:pt>
                <c:pt idx="11339">
                  <c:v>32</c:v>
                </c:pt>
                <c:pt idx="11340">
                  <c:v>32</c:v>
                </c:pt>
                <c:pt idx="11341">
                  <c:v>32</c:v>
                </c:pt>
                <c:pt idx="11342">
                  <c:v>32</c:v>
                </c:pt>
                <c:pt idx="11343">
                  <c:v>32</c:v>
                </c:pt>
                <c:pt idx="11344">
                  <c:v>32</c:v>
                </c:pt>
                <c:pt idx="11345">
                  <c:v>31.9</c:v>
                </c:pt>
                <c:pt idx="11346">
                  <c:v>31.9</c:v>
                </c:pt>
                <c:pt idx="11347">
                  <c:v>31.9</c:v>
                </c:pt>
                <c:pt idx="11348">
                  <c:v>31.8</c:v>
                </c:pt>
                <c:pt idx="11349">
                  <c:v>31.8</c:v>
                </c:pt>
                <c:pt idx="11350">
                  <c:v>31.8</c:v>
                </c:pt>
                <c:pt idx="11351">
                  <c:v>31.7</c:v>
                </c:pt>
                <c:pt idx="11352">
                  <c:v>31.6</c:v>
                </c:pt>
                <c:pt idx="11353">
                  <c:v>31.6</c:v>
                </c:pt>
                <c:pt idx="11354">
                  <c:v>31.5</c:v>
                </c:pt>
                <c:pt idx="11355">
                  <c:v>31.5</c:v>
                </c:pt>
                <c:pt idx="11356">
                  <c:v>31.4</c:v>
                </c:pt>
                <c:pt idx="11357">
                  <c:v>31.3</c:v>
                </c:pt>
                <c:pt idx="11358">
                  <c:v>31.3</c:v>
                </c:pt>
                <c:pt idx="11359">
                  <c:v>31.2</c:v>
                </c:pt>
                <c:pt idx="11360">
                  <c:v>31.1</c:v>
                </c:pt>
                <c:pt idx="11361">
                  <c:v>31</c:v>
                </c:pt>
                <c:pt idx="11362">
                  <c:v>31</c:v>
                </c:pt>
                <c:pt idx="11363">
                  <c:v>30.9</c:v>
                </c:pt>
                <c:pt idx="11364">
                  <c:v>30.8</c:v>
                </c:pt>
                <c:pt idx="11365">
                  <c:v>30.7</c:v>
                </c:pt>
                <c:pt idx="11366">
                  <c:v>30.6</c:v>
                </c:pt>
                <c:pt idx="11367">
                  <c:v>30.5</c:v>
                </c:pt>
                <c:pt idx="11368">
                  <c:v>30.4</c:v>
                </c:pt>
                <c:pt idx="11369">
                  <c:v>30.3</c:v>
                </c:pt>
                <c:pt idx="11370">
                  <c:v>30.2</c:v>
                </c:pt>
                <c:pt idx="11371">
                  <c:v>30.1</c:v>
                </c:pt>
                <c:pt idx="11372">
                  <c:v>30</c:v>
                </c:pt>
                <c:pt idx="11373">
                  <c:v>29.9</c:v>
                </c:pt>
                <c:pt idx="11374">
                  <c:v>29.8</c:v>
                </c:pt>
                <c:pt idx="11375">
                  <c:v>29.7</c:v>
                </c:pt>
                <c:pt idx="11376">
                  <c:v>29.6</c:v>
                </c:pt>
                <c:pt idx="11377">
                  <c:v>29.5</c:v>
                </c:pt>
                <c:pt idx="11378">
                  <c:v>29.5</c:v>
                </c:pt>
                <c:pt idx="11379">
                  <c:v>29.4</c:v>
                </c:pt>
                <c:pt idx="11380">
                  <c:v>29.3</c:v>
                </c:pt>
                <c:pt idx="11381">
                  <c:v>29.2</c:v>
                </c:pt>
                <c:pt idx="11382">
                  <c:v>29.1</c:v>
                </c:pt>
                <c:pt idx="11383">
                  <c:v>29</c:v>
                </c:pt>
                <c:pt idx="11384">
                  <c:v>28.9</c:v>
                </c:pt>
                <c:pt idx="11385">
                  <c:v>28.9</c:v>
                </c:pt>
                <c:pt idx="11386">
                  <c:v>28.8</c:v>
                </c:pt>
                <c:pt idx="11387">
                  <c:v>28.7</c:v>
                </c:pt>
                <c:pt idx="11388">
                  <c:v>28.6</c:v>
                </c:pt>
                <c:pt idx="11389">
                  <c:v>28.6</c:v>
                </c:pt>
                <c:pt idx="11390">
                  <c:v>28.5</c:v>
                </c:pt>
                <c:pt idx="11391">
                  <c:v>28.4</c:v>
                </c:pt>
                <c:pt idx="11392">
                  <c:v>28.4</c:v>
                </c:pt>
                <c:pt idx="11393">
                  <c:v>28.4</c:v>
                </c:pt>
                <c:pt idx="11394">
                  <c:v>28.3</c:v>
                </c:pt>
                <c:pt idx="11395">
                  <c:v>28.3</c:v>
                </c:pt>
                <c:pt idx="11396">
                  <c:v>28.2</c:v>
                </c:pt>
                <c:pt idx="11397">
                  <c:v>28.2</c:v>
                </c:pt>
                <c:pt idx="11398">
                  <c:v>28.1</c:v>
                </c:pt>
                <c:pt idx="11399">
                  <c:v>28.1</c:v>
                </c:pt>
                <c:pt idx="11400">
                  <c:v>28.1</c:v>
                </c:pt>
                <c:pt idx="11401">
                  <c:v>28</c:v>
                </c:pt>
                <c:pt idx="11402">
                  <c:v>28.1</c:v>
                </c:pt>
                <c:pt idx="11403">
                  <c:v>28</c:v>
                </c:pt>
                <c:pt idx="11404">
                  <c:v>28</c:v>
                </c:pt>
                <c:pt idx="11405">
                  <c:v>28</c:v>
                </c:pt>
                <c:pt idx="11406">
                  <c:v>28</c:v>
                </c:pt>
                <c:pt idx="11407">
                  <c:v>28</c:v>
                </c:pt>
                <c:pt idx="11408">
                  <c:v>28</c:v>
                </c:pt>
                <c:pt idx="11409">
                  <c:v>28</c:v>
                </c:pt>
                <c:pt idx="11410">
                  <c:v>28</c:v>
                </c:pt>
                <c:pt idx="11411">
                  <c:v>28</c:v>
                </c:pt>
                <c:pt idx="11412">
                  <c:v>28</c:v>
                </c:pt>
                <c:pt idx="11413">
                  <c:v>28.1</c:v>
                </c:pt>
                <c:pt idx="11414">
                  <c:v>28.1</c:v>
                </c:pt>
                <c:pt idx="11415">
                  <c:v>28.1</c:v>
                </c:pt>
                <c:pt idx="11416">
                  <c:v>28.1</c:v>
                </c:pt>
                <c:pt idx="11417">
                  <c:v>28.1</c:v>
                </c:pt>
                <c:pt idx="11418">
                  <c:v>28.1</c:v>
                </c:pt>
                <c:pt idx="11419">
                  <c:v>28.2</c:v>
                </c:pt>
                <c:pt idx="11420">
                  <c:v>28.2</c:v>
                </c:pt>
                <c:pt idx="11421">
                  <c:v>28.2</c:v>
                </c:pt>
                <c:pt idx="11422">
                  <c:v>28.3</c:v>
                </c:pt>
                <c:pt idx="11423">
                  <c:v>28.3</c:v>
                </c:pt>
                <c:pt idx="11424">
                  <c:v>28.3</c:v>
                </c:pt>
                <c:pt idx="11425">
                  <c:v>28.4</c:v>
                </c:pt>
                <c:pt idx="11426">
                  <c:v>28.4</c:v>
                </c:pt>
                <c:pt idx="11427">
                  <c:v>28.5</c:v>
                </c:pt>
                <c:pt idx="11428">
                  <c:v>28.5</c:v>
                </c:pt>
                <c:pt idx="11429">
                  <c:v>28.6</c:v>
                </c:pt>
                <c:pt idx="11430">
                  <c:v>28.6</c:v>
                </c:pt>
                <c:pt idx="11431">
                  <c:v>28.7</c:v>
                </c:pt>
                <c:pt idx="11432">
                  <c:v>28.8</c:v>
                </c:pt>
                <c:pt idx="11433">
                  <c:v>28.8</c:v>
                </c:pt>
                <c:pt idx="11434">
                  <c:v>28.9</c:v>
                </c:pt>
                <c:pt idx="11435">
                  <c:v>28.9</c:v>
                </c:pt>
                <c:pt idx="11436">
                  <c:v>29</c:v>
                </c:pt>
                <c:pt idx="11437">
                  <c:v>29.1</c:v>
                </c:pt>
                <c:pt idx="11438">
                  <c:v>29.2</c:v>
                </c:pt>
                <c:pt idx="11439">
                  <c:v>29.2</c:v>
                </c:pt>
                <c:pt idx="11440">
                  <c:v>29.3</c:v>
                </c:pt>
                <c:pt idx="11441">
                  <c:v>29.4</c:v>
                </c:pt>
                <c:pt idx="11442">
                  <c:v>29.5</c:v>
                </c:pt>
                <c:pt idx="11443">
                  <c:v>29.6</c:v>
                </c:pt>
                <c:pt idx="11444">
                  <c:v>29.6</c:v>
                </c:pt>
                <c:pt idx="11445">
                  <c:v>29.7</c:v>
                </c:pt>
                <c:pt idx="11446">
                  <c:v>29.8</c:v>
                </c:pt>
                <c:pt idx="11447">
                  <c:v>29.9</c:v>
                </c:pt>
                <c:pt idx="11448">
                  <c:v>29.9</c:v>
                </c:pt>
                <c:pt idx="11449">
                  <c:v>30</c:v>
                </c:pt>
                <c:pt idx="11450">
                  <c:v>30.1</c:v>
                </c:pt>
                <c:pt idx="11451">
                  <c:v>30.2</c:v>
                </c:pt>
                <c:pt idx="11452">
                  <c:v>30.3</c:v>
                </c:pt>
                <c:pt idx="11453">
                  <c:v>30.4</c:v>
                </c:pt>
                <c:pt idx="11454">
                  <c:v>30.4</c:v>
                </c:pt>
                <c:pt idx="11455">
                  <c:v>30.5</c:v>
                </c:pt>
                <c:pt idx="11456">
                  <c:v>30.6</c:v>
                </c:pt>
                <c:pt idx="11457">
                  <c:v>30.7</c:v>
                </c:pt>
                <c:pt idx="11458">
                  <c:v>30.7</c:v>
                </c:pt>
                <c:pt idx="11459">
                  <c:v>30.8</c:v>
                </c:pt>
                <c:pt idx="11460">
                  <c:v>30.8</c:v>
                </c:pt>
                <c:pt idx="11461">
                  <c:v>30.9</c:v>
                </c:pt>
                <c:pt idx="11462">
                  <c:v>31</c:v>
                </c:pt>
                <c:pt idx="11463">
                  <c:v>31</c:v>
                </c:pt>
                <c:pt idx="11464">
                  <c:v>31.1</c:v>
                </c:pt>
                <c:pt idx="11465">
                  <c:v>31.2</c:v>
                </c:pt>
                <c:pt idx="11466">
                  <c:v>31.2</c:v>
                </c:pt>
                <c:pt idx="11467">
                  <c:v>31.3</c:v>
                </c:pt>
                <c:pt idx="11468">
                  <c:v>31.3</c:v>
                </c:pt>
                <c:pt idx="11469">
                  <c:v>31.4</c:v>
                </c:pt>
                <c:pt idx="11470">
                  <c:v>31.4</c:v>
                </c:pt>
                <c:pt idx="11471">
                  <c:v>31.4</c:v>
                </c:pt>
                <c:pt idx="11472">
                  <c:v>31.5</c:v>
                </c:pt>
                <c:pt idx="11473">
                  <c:v>31.5</c:v>
                </c:pt>
                <c:pt idx="11474">
                  <c:v>31.5</c:v>
                </c:pt>
                <c:pt idx="11475">
                  <c:v>31.6</c:v>
                </c:pt>
                <c:pt idx="11476">
                  <c:v>31.6</c:v>
                </c:pt>
                <c:pt idx="11477">
                  <c:v>31.6</c:v>
                </c:pt>
                <c:pt idx="11478">
                  <c:v>31.6</c:v>
                </c:pt>
                <c:pt idx="11479">
                  <c:v>31.6</c:v>
                </c:pt>
                <c:pt idx="11480">
                  <c:v>31.6</c:v>
                </c:pt>
                <c:pt idx="11481">
                  <c:v>31.6</c:v>
                </c:pt>
                <c:pt idx="11482">
                  <c:v>31.6</c:v>
                </c:pt>
                <c:pt idx="11483">
                  <c:v>31.6</c:v>
                </c:pt>
                <c:pt idx="11484">
                  <c:v>31.6</c:v>
                </c:pt>
                <c:pt idx="11485">
                  <c:v>31.5</c:v>
                </c:pt>
                <c:pt idx="11486">
                  <c:v>31.5</c:v>
                </c:pt>
                <c:pt idx="11487">
                  <c:v>31.5</c:v>
                </c:pt>
                <c:pt idx="11488">
                  <c:v>31.5</c:v>
                </c:pt>
                <c:pt idx="11489">
                  <c:v>31.4</c:v>
                </c:pt>
                <c:pt idx="11490">
                  <c:v>31.4</c:v>
                </c:pt>
                <c:pt idx="11491">
                  <c:v>31.3</c:v>
                </c:pt>
                <c:pt idx="11492">
                  <c:v>31.3</c:v>
                </c:pt>
                <c:pt idx="11493">
                  <c:v>31.3</c:v>
                </c:pt>
                <c:pt idx="11494">
                  <c:v>31.2</c:v>
                </c:pt>
                <c:pt idx="11495">
                  <c:v>31.2</c:v>
                </c:pt>
                <c:pt idx="11496">
                  <c:v>31.2</c:v>
                </c:pt>
                <c:pt idx="11497">
                  <c:v>31.1</c:v>
                </c:pt>
                <c:pt idx="11498">
                  <c:v>31.1</c:v>
                </c:pt>
                <c:pt idx="11499">
                  <c:v>31</c:v>
                </c:pt>
                <c:pt idx="11500">
                  <c:v>31</c:v>
                </c:pt>
                <c:pt idx="11501">
                  <c:v>30.9</c:v>
                </c:pt>
                <c:pt idx="11502">
                  <c:v>30.8</c:v>
                </c:pt>
                <c:pt idx="11503">
                  <c:v>30.8</c:v>
                </c:pt>
                <c:pt idx="11504">
                  <c:v>30.7</c:v>
                </c:pt>
                <c:pt idx="11505">
                  <c:v>30.6</c:v>
                </c:pt>
                <c:pt idx="11506">
                  <c:v>30.5</c:v>
                </c:pt>
                <c:pt idx="11507">
                  <c:v>30.5</c:v>
                </c:pt>
                <c:pt idx="11508">
                  <c:v>30.5</c:v>
                </c:pt>
                <c:pt idx="11509">
                  <c:v>30.4</c:v>
                </c:pt>
                <c:pt idx="11510">
                  <c:v>30.3</c:v>
                </c:pt>
                <c:pt idx="11511">
                  <c:v>30.3</c:v>
                </c:pt>
                <c:pt idx="11512">
                  <c:v>30.2</c:v>
                </c:pt>
                <c:pt idx="11513">
                  <c:v>30.2</c:v>
                </c:pt>
                <c:pt idx="11514">
                  <c:v>30.1</c:v>
                </c:pt>
                <c:pt idx="11515">
                  <c:v>30</c:v>
                </c:pt>
                <c:pt idx="11516">
                  <c:v>30</c:v>
                </c:pt>
                <c:pt idx="11517">
                  <c:v>29.9</c:v>
                </c:pt>
                <c:pt idx="11518">
                  <c:v>29.9</c:v>
                </c:pt>
                <c:pt idx="11519">
                  <c:v>29.8</c:v>
                </c:pt>
                <c:pt idx="11520">
                  <c:v>29.8</c:v>
                </c:pt>
                <c:pt idx="11521">
                  <c:v>29.8</c:v>
                </c:pt>
                <c:pt idx="11522">
                  <c:v>29.7</c:v>
                </c:pt>
                <c:pt idx="11523">
                  <c:v>29.7</c:v>
                </c:pt>
                <c:pt idx="11524">
                  <c:v>29.6</c:v>
                </c:pt>
                <c:pt idx="11525">
                  <c:v>29.6</c:v>
                </c:pt>
                <c:pt idx="11526">
                  <c:v>29.5</c:v>
                </c:pt>
                <c:pt idx="11527">
                  <c:v>29.5</c:v>
                </c:pt>
                <c:pt idx="11528">
                  <c:v>29.4</c:v>
                </c:pt>
                <c:pt idx="11529">
                  <c:v>29.4</c:v>
                </c:pt>
                <c:pt idx="11530">
                  <c:v>29.4</c:v>
                </c:pt>
                <c:pt idx="11531">
                  <c:v>29.3</c:v>
                </c:pt>
                <c:pt idx="11532">
                  <c:v>29.3</c:v>
                </c:pt>
                <c:pt idx="11533">
                  <c:v>29.2</c:v>
                </c:pt>
                <c:pt idx="11534">
                  <c:v>29.2</c:v>
                </c:pt>
                <c:pt idx="11535">
                  <c:v>29.2</c:v>
                </c:pt>
                <c:pt idx="11536">
                  <c:v>29.2</c:v>
                </c:pt>
                <c:pt idx="11537">
                  <c:v>29.1</c:v>
                </c:pt>
                <c:pt idx="11538">
                  <c:v>29.1</c:v>
                </c:pt>
                <c:pt idx="11539">
                  <c:v>29</c:v>
                </c:pt>
                <c:pt idx="11540">
                  <c:v>29</c:v>
                </c:pt>
                <c:pt idx="11541">
                  <c:v>29</c:v>
                </c:pt>
                <c:pt idx="11542">
                  <c:v>29</c:v>
                </c:pt>
                <c:pt idx="11543">
                  <c:v>29</c:v>
                </c:pt>
                <c:pt idx="11544">
                  <c:v>28.9</c:v>
                </c:pt>
                <c:pt idx="11545">
                  <c:v>28.9</c:v>
                </c:pt>
                <c:pt idx="11546">
                  <c:v>28.9</c:v>
                </c:pt>
                <c:pt idx="11547">
                  <c:v>29</c:v>
                </c:pt>
                <c:pt idx="11548">
                  <c:v>29</c:v>
                </c:pt>
                <c:pt idx="11549">
                  <c:v>29</c:v>
                </c:pt>
                <c:pt idx="11550">
                  <c:v>29</c:v>
                </c:pt>
                <c:pt idx="11551">
                  <c:v>29</c:v>
                </c:pt>
                <c:pt idx="11552">
                  <c:v>29</c:v>
                </c:pt>
                <c:pt idx="11553">
                  <c:v>29</c:v>
                </c:pt>
                <c:pt idx="11554">
                  <c:v>29.1</c:v>
                </c:pt>
                <c:pt idx="11555">
                  <c:v>29.1</c:v>
                </c:pt>
                <c:pt idx="11556">
                  <c:v>29.1</c:v>
                </c:pt>
                <c:pt idx="11557">
                  <c:v>29.2</c:v>
                </c:pt>
                <c:pt idx="11558">
                  <c:v>29.2</c:v>
                </c:pt>
                <c:pt idx="11559">
                  <c:v>29.2</c:v>
                </c:pt>
                <c:pt idx="11560">
                  <c:v>29.3</c:v>
                </c:pt>
                <c:pt idx="11561">
                  <c:v>29.3</c:v>
                </c:pt>
                <c:pt idx="11562">
                  <c:v>29.4</c:v>
                </c:pt>
                <c:pt idx="11563">
                  <c:v>29.4</c:v>
                </c:pt>
                <c:pt idx="11564">
                  <c:v>29.5</c:v>
                </c:pt>
                <c:pt idx="11565">
                  <c:v>29.5</c:v>
                </c:pt>
                <c:pt idx="11566">
                  <c:v>29.6</c:v>
                </c:pt>
                <c:pt idx="11567">
                  <c:v>29.6</c:v>
                </c:pt>
                <c:pt idx="11568">
                  <c:v>29.6</c:v>
                </c:pt>
                <c:pt idx="11569">
                  <c:v>29.7</c:v>
                </c:pt>
                <c:pt idx="11570">
                  <c:v>29.7</c:v>
                </c:pt>
                <c:pt idx="11571">
                  <c:v>29.8</c:v>
                </c:pt>
                <c:pt idx="11572">
                  <c:v>29.8</c:v>
                </c:pt>
                <c:pt idx="11573">
                  <c:v>29.9</c:v>
                </c:pt>
                <c:pt idx="11574">
                  <c:v>29.9</c:v>
                </c:pt>
                <c:pt idx="11575">
                  <c:v>29.9</c:v>
                </c:pt>
                <c:pt idx="11576">
                  <c:v>29.9</c:v>
                </c:pt>
                <c:pt idx="11577">
                  <c:v>30</c:v>
                </c:pt>
                <c:pt idx="11578">
                  <c:v>30</c:v>
                </c:pt>
                <c:pt idx="11579">
                  <c:v>30.1</c:v>
                </c:pt>
                <c:pt idx="11580">
                  <c:v>30.1</c:v>
                </c:pt>
                <c:pt idx="11581">
                  <c:v>30.2</c:v>
                </c:pt>
                <c:pt idx="11582">
                  <c:v>30.2</c:v>
                </c:pt>
                <c:pt idx="11583">
                  <c:v>30.2</c:v>
                </c:pt>
                <c:pt idx="11584">
                  <c:v>30.3</c:v>
                </c:pt>
                <c:pt idx="11585">
                  <c:v>30.3</c:v>
                </c:pt>
                <c:pt idx="11586">
                  <c:v>30.3</c:v>
                </c:pt>
                <c:pt idx="11587">
                  <c:v>30.4</c:v>
                </c:pt>
                <c:pt idx="11588">
                  <c:v>30.4</c:v>
                </c:pt>
                <c:pt idx="11589">
                  <c:v>30.5</c:v>
                </c:pt>
                <c:pt idx="11590">
                  <c:v>30.4</c:v>
                </c:pt>
                <c:pt idx="11591">
                  <c:v>30.5</c:v>
                </c:pt>
                <c:pt idx="11592">
                  <c:v>30.5</c:v>
                </c:pt>
                <c:pt idx="11593">
                  <c:v>30.6</c:v>
                </c:pt>
                <c:pt idx="11594">
                  <c:v>30.6</c:v>
                </c:pt>
                <c:pt idx="11595">
                  <c:v>30.6</c:v>
                </c:pt>
                <c:pt idx="11596">
                  <c:v>30.6</c:v>
                </c:pt>
                <c:pt idx="11597">
                  <c:v>30.6</c:v>
                </c:pt>
                <c:pt idx="11598">
                  <c:v>30.7</c:v>
                </c:pt>
                <c:pt idx="11599">
                  <c:v>30.7</c:v>
                </c:pt>
                <c:pt idx="11600">
                  <c:v>30.7</c:v>
                </c:pt>
                <c:pt idx="11601">
                  <c:v>30.7</c:v>
                </c:pt>
                <c:pt idx="11602">
                  <c:v>30.7</c:v>
                </c:pt>
                <c:pt idx="11603">
                  <c:v>30.7</c:v>
                </c:pt>
                <c:pt idx="11604">
                  <c:v>30.8</c:v>
                </c:pt>
                <c:pt idx="11605">
                  <c:v>30.8</c:v>
                </c:pt>
                <c:pt idx="11606">
                  <c:v>30.8</c:v>
                </c:pt>
                <c:pt idx="11607">
                  <c:v>30.8</c:v>
                </c:pt>
                <c:pt idx="11608">
                  <c:v>30.8</c:v>
                </c:pt>
                <c:pt idx="11609">
                  <c:v>30.8</c:v>
                </c:pt>
                <c:pt idx="11610">
                  <c:v>30.8</c:v>
                </c:pt>
                <c:pt idx="11611">
                  <c:v>30.9</c:v>
                </c:pt>
                <c:pt idx="11612">
                  <c:v>30.8</c:v>
                </c:pt>
                <c:pt idx="11613">
                  <c:v>30.9</c:v>
                </c:pt>
                <c:pt idx="11614">
                  <c:v>30.9</c:v>
                </c:pt>
                <c:pt idx="11615">
                  <c:v>30.8</c:v>
                </c:pt>
                <c:pt idx="11616">
                  <c:v>30.8</c:v>
                </c:pt>
                <c:pt idx="11617">
                  <c:v>30.8</c:v>
                </c:pt>
                <c:pt idx="11618">
                  <c:v>30.8</c:v>
                </c:pt>
                <c:pt idx="11619">
                  <c:v>30.8</c:v>
                </c:pt>
                <c:pt idx="11620">
                  <c:v>30.8</c:v>
                </c:pt>
                <c:pt idx="11621">
                  <c:v>30.8</c:v>
                </c:pt>
                <c:pt idx="11622">
                  <c:v>30.8</c:v>
                </c:pt>
                <c:pt idx="11623">
                  <c:v>30.7</c:v>
                </c:pt>
                <c:pt idx="11624">
                  <c:v>30.7</c:v>
                </c:pt>
                <c:pt idx="11625">
                  <c:v>30.7</c:v>
                </c:pt>
                <c:pt idx="11626">
                  <c:v>30.7</c:v>
                </c:pt>
                <c:pt idx="11627">
                  <c:v>30.7</c:v>
                </c:pt>
                <c:pt idx="11628">
                  <c:v>30.7</c:v>
                </c:pt>
                <c:pt idx="11629">
                  <c:v>30.6</c:v>
                </c:pt>
                <c:pt idx="11630">
                  <c:v>30.6</c:v>
                </c:pt>
                <c:pt idx="11631">
                  <c:v>30.6</c:v>
                </c:pt>
                <c:pt idx="11632">
                  <c:v>30.6</c:v>
                </c:pt>
                <c:pt idx="11633">
                  <c:v>30.5</c:v>
                </c:pt>
                <c:pt idx="11634">
                  <c:v>30.5</c:v>
                </c:pt>
                <c:pt idx="11635">
                  <c:v>30.5</c:v>
                </c:pt>
                <c:pt idx="11636">
                  <c:v>30.5</c:v>
                </c:pt>
                <c:pt idx="11637">
                  <c:v>30.5</c:v>
                </c:pt>
                <c:pt idx="11638">
                  <c:v>30.4</c:v>
                </c:pt>
                <c:pt idx="11639">
                  <c:v>30.4</c:v>
                </c:pt>
                <c:pt idx="11640">
                  <c:v>30.4</c:v>
                </c:pt>
                <c:pt idx="11641">
                  <c:v>30.3</c:v>
                </c:pt>
                <c:pt idx="11642">
                  <c:v>30.3</c:v>
                </c:pt>
                <c:pt idx="11643">
                  <c:v>30.3</c:v>
                </c:pt>
                <c:pt idx="11644">
                  <c:v>30.3</c:v>
                </c:pt>
                <c:pt idx="11645">
                  <c:v>30.2</c:v>
                </c:pt>
                <c:pt idx="11646">
                  <c:v>30.2</c:v>
                </c:pt>
                <c:pt idx="11647">
                  <c:v>30.2</c:v>
                </c:pt>
                <c:pt idx="11648">
                  <c:v>30.2</c:v>
                </c:pt>
                <c:pt idx="11649">
                  <c:v>30.2</c:v>
                </c:pt>
                <c:pt idx="11650">
                  <c:v>30.1</c:v>
                </c:pt>
                <c:pt idx="11651">
                  <c:v>30.1</c:v>
                </c:pt>
                <c:pt idx="11652">
                  <c:v>30</c:v>
                </c:pt>
                <c:pt idx="11653">
                  <c:v>30</c:v>
                </c:pt>
                <c:pt idx="11654">
                  <c:v>30</c:v>
                </c:pt>
                <c:pt idx="11655">
                  <c:v>30</c:v>
                </c:pt>
                <c:pt idx="11656">
                  <c:v>30</c:v>
                </c:pt>
                <c:pt idx="11657">
                  <c:v>30</c:v>
                </c:pt>
                <c:pt idx="11658">
                  <c:v>30</c:v>
                </c:pt>
                <c:pt idx="11659">
                  <c:v>30</c:v>
                </c:pt>
                <c:pt idx="11660">
                  <c:v>30</c:v>
                </c:pt>
                <c:pt idx="11661">
                  <c:v>29.9</c:v>
                </c:pt>
                <c:pt idx="11662">
                  <c:v>29.9</c:v>
                </c:pt>
                <c:pt idx="11663">
                  <c:v>29.9</c:v>
                </c:pt>
                <c:pt idx="11664">
                  <c:v>29.9</c:v>
                </c:pt>
                <c:pt idx="11665">
                  <c:v>29.9</c:v>
                </c:pt>
                <c:pt idx="11666">
                  <c:v>29.8</c:v>
                </c:pt>
                <c:pt idx="11667">
                  <c:v>29.8</c:v>
                </c:pt>
                <c:pt idx="11668">
                  <c:v>29.8</c:v>
                </c:pt>
                <c:pt idx="11669">
                  <c:v>29.8</c:v>
                </c:pt>
                <c:pt idx="11670">
                  <c:v>29.8</c:v>
                </c:pt>
                <c:pt idx="11671">
                  <c:v>29.8</c:v>
                </c:pt>
                <c:pt idx="11672">
                  <c:v>29.7</c:v>
                </c:pt>
                <c:pt idx="11673">
                  <c:v>29.7</c:v>
                </c:pt>
                <c:pt idx="11674">
                  <c:v>29.7</c:v>
                </c:pt>
                <c:pt idx="11675">
                  <c:v>29.7</c:v>
                </c:pt>
                <c:pt idx="11676">
                  <c:v>29.7</c:v>
                </c:pt>
                <c:pt idx="11677">
                  <c:v>29.7</c:v>
                </c:pt>
                <c:pt idx="11678">
                  <c:v>29.7</c:v>
                </c:pt>
                <c:pt idx="11679">
                  <c:v>29.7</c:v>
                </c:pt>
                <c:pt idx="11680">
                  <c:v>29.6</c:v>
                </c:pt>
                <c:pt idx="11681">
                  <c:v>29.7</c:v>
                </c:pt>
                <c:pt idx="11682">
                  <c:v>29.7</c:v>
                </c:pt>
                <c:pt idx="11683">
                  <c:v>29.7</c:v>
                </c:pt>
                <c:pt idx="11684">
                  <c:v>29.7</c:v>
                </c:pt>
                <c:pt idx="11685">
                  <c:v>29.6</c:v>
                </c:pt>
                <c:pt idx="11686">
                  <c:v>29.6</c:v>
                </c:pt>
                <c:pt idx="11687">
                  <c:v>29.7</c:v>
                </c:pt>
                <c:pt idx="11688">
                  <c:v>29.7</c:v>
                </c:pt>
                <c:pt idx="11689">
                  <c:v>29.7</c:v>
                </c:pt>
                <c:pt idx="11690">
                  <c:v>29.7</c:v>
                </c:pt>
                <c:pt idx="11691">
                  <c:v>29.7</c:v>
                </c:pt>
                <c:pt idx="11692">
                  <c:v>29.7</c:v>
                </c:pt>
                <c:pt idx="11693">
                  <c:v>29.7</c:v>
                </c:pt>
                <c:pt idx="11694">
                  <c:v>29.7</c:v>
                </c:pt>
                <c:pt idx="11695">
                  <c:v>29.7</c:v>
                </c:pt>
                <c:pt idx="11696">
                  <c:v>29.7</c:v>
                </c:pt>
                <c:pt idx="11697">
                  <c:v>29.8</c:v>
                </c:pt>
                <c:pt idx="11698">
                  <c:v>29.8</c:v>
                </c:pt>
                <c:pt idx="11699">
                  <c:v>29.8</c:v>
                </c:pt>
                <c:pt idx="11700">
                  <c:v>29.8</c:v>
                </c:pt>
                <c:pt idx="11701">
                  <c:v>29.8</c:v>
                </c:pt>
                <c:pt idx="11702">
                  <c:v>29.9</c:v>
                </c:pt>
                <c:pt idx="11703">
                  <c:v>29.9</c:v>
                </c:pt>
                <c:pt idx="11704">
                  <c:v>29.9</c:v>
                </c:pt>
                <c:pt idx="11705">
                  <c:v>29.9</c:v>
                </c:pt>
                <c:pt idx="11706">
                  <c:v>29.9</c:v>
                </c:pt>
                <c:pt idx="11707">
                  <c:v>30</c:v>
                </c:pt>
                <c:pt idx="11708">
                  <c:v>30</c:v>
                </c:pt>
                <c:pt idx="11709">
                  <c:v>30</c:v>
                </c:pt>
                <c:pt idx="11710">
                  <c:v>30.1</c:v>
                </c:pt>
                <c:pt idx="11711">
                  <c:v>30.1</c:v>
                </c:pt>
                <c:pt idx="11712">
                  <c:v>30.1</c:v>
                </c:pt>
                <c:pt idx="11713">
                  <c:v>30.1</c:v>
                </c:pt>
                <c:pt idx="11714">
                  <c:v>30.2</c:v>
                </c:pt>
                <c:pt idx="11715">
                  <c:v>30.2</c:v>
                </c:pt>
                <c:pt idx="11716">
                  <c:v>30.2</c:v>
                </c:pt>
                <c:pt idx="11717">
                  <c:v>30.2</c:v>
                </c:pt>
                <c:pt idx="11718">
                  <c:v>30.2</c:v>
                </c:pt>
                <c:pt idx="11719">
                  <c:v>30.3</c:v>
                </c:pt>
                <c:pt idx="11720">
                  <c:v>30.3</c:v>
                </c:pt>
                <c:pt idx="11721">
                  <c:v>30.3</c:v>
                </c:pt>
                <c:pt idx="11722">
                  <c:v>30.3</c:v>
                </c:pt>
                <c:pt idx="11723">
                  <c:v>30.3</c:v>
                </c:pt>
                <c:pt idx="11724">
                  <c:v>30.4</c:v>
                </c:pt>
                <c:pt idx="11725">
                  <c:v>30.4</c:v>
                </c:pt>
                <c:pt idx="11726">
                  <c:v>30.4</c:v>
                </c:pt>
                <c:pt idx="11727">
                  <c:v>30.4</c:v>
                </c:pt>
                <c:pt idx="11728">
                  <c:v>30.5</c:v>
                </c:pt>
                <c:pt idx="11729">
                  <c:v>30.5</c:v>
                </c:pt>
                <c:pt idx="11730">
                  <c:v>30.5</c:v>
                </c:pt>
                <c:pt idx="11731">
                  <c:v>30.5</c:v>
                </c:pt>
                <c:pt idx="11732">
                  <c:v>30.5</c:v>
                </c:pt>
                <c:pt idx="11733">
                  <c:v>30.5</c:v>
                </c:pt>
                <c:pt idx="11734">
                  <c:v>30.5</c:v>
                </c:pt>
                <c:pt idx="11735">
                  <c:v>30.6</c:v>
                </c:pt>
                <c:pt idx="11736">
                  <c:v>30.6</c:v>
                </c:pt>
                <c:pt idx="11737">
                  <c:v>30.6</c:v>
                </c:pt>
                <c:pt idx="11738">
                  <c:v>30.6</c:v>
                </c:pt>
                <c:pt idx="11739">
                  <c:v>30.6</c:v>
                </c:pt>
                <c:pt idx="11740">
                  <c:v>30.6</c:v>
                </c:pt>
                <c:pt idx="11741">
                  <c:v>30.6</c:v>
                </c:pt>
                <c:pt idx="11742">
                  <c:v>30.7</c:v>
                </c:pt>
                <c:pt idx="11743">
                  <c:v>30.7</c:v>
                </c:pt>
                <c:pt idx="11744">
                  <c:v>30.7</c:v>
                </c:pt>
                <c:pt idx="11745">
                  <c:v>30.7</c:v>
                </c:pt>
                <c:pt idx="11746">
                  <c:v>30.7</c:v>
                </c:pt>
                <c:pt idx="11747">
                  <c:v>30.7</c:v>
                </c:pt>
                <c:pt idx="11748">
                  <c:v>30.8</c:v>
                </c:pt>
                <c:pt idx="11749">
                  <c:v>30.8</c:v>
                </c:pt>
                <c:pt idx="11750">
                  <c:v>30.8</c:v>
                </c:pt>
                <c:pt idx="11751">
                  <c:v>30.8</c:v>
                </c:pt>
                <c:pt idx="11752">
                  <c:v>30.8</c:v>
                </c:pt>
                <c:pt idx="11753">
                  <c:v>30.8</c:v>
                </c:pt>
                <c:pt idx="11754">
                  <c:v>30.8</c:v>
                </c:pt>
                <c:pt idx="11755">
                  <c:v>30.8</c:v>
                </c:pt>
                <c:pt idx="11756">
                  <c:v>30.8</c:v>
                </c:pt>
                <c:pt idx="11757">
                  <c:v>30.8</c:v>
                </c:pt>
                <c:pt idx="11758">
                  <c:v>30.9</c:v>
                </c:pt>
                <c:pt idx="11759">
                  <c:v>30.8</c:v>
                </c:pt>
                <c:pt idx="11760">
                  <c:v>30.8</c:v>
                </c:pt>
                <c:pt idx="11761">
                  <c:v>30.8</c:v>
                </c:pt>
                <c:pt idx="11762">
                  <c:v>30.8</c:v>
                </c:pt>
                <c:pt idx="11763">
                  <c:v>30.9</c:v>
                </c:pt>
                <c:pt idx="11764">
                  <c:v>30.9</c:v>
                </c:pt>
                <c:pt idx="11765">
                  <c:v>30.9</c:v>
                </c:pt>
                <c:pt idx="11766">
                  <c:v>30.9</c:v>
                </c:pt>
                <c:pt idx="11767">
                  <c:v>30.9</c:v>
                </c:pt>
                <c:pt idx="11768">
                  <c:v>30.8</c:v>
                </c:pt>
                <c:pt idx="11769">
                  <c:v>30.8</c:v>
                </c:pt>
                <c:pt idx="11770">
                  <c:v>30.8</c:v>
                </c:pt>
                <c:pt idx="11771">
                  <c:v>30.9</c:v>
                </c:pt>
                <c:pt idx="11772">
                  <c:v>30.8</c:v>
                </c:pt>
                <c:pt idx="11773">
                  <c:v>30.8</c:v>
                </c:pt>
                <c:pt idx="11774">
                  <c:v>30.8</c:v>
                </c:pt>
                <c:pt idx="11775">
                  <c:v>30.7</c:v>
                </c:pt>
                <c:pt idx="11776">
                  <c:v>30.7</c:v>
                </c:pt>
                <c:pt idx="11777">
                  <c:v>30.7</c:v>
                </c:pt>
                <c:pt idx="11778">
                  <c:v>30.7</c:v>
                </c:pt>
                <c:pt idx="11779">
                  <c:v>30.7</c:v>
                </c:pt>
                <c:pt idx="11780">
                  <c:v>30.6</c:v>
                </c:pt>
                <c:pt idx="11781">
                  <c:v>30.6</c:v>
                </c:pt>
                <c:pt idx="11782">
                  <c:v>30.6</c:v>
                </c:pt>
                <c:pt idx="11783">
                  <c:v>30.6</c:v>
                </c:pt>
                <c:pt idx="11784">
                  <c:v>30.6</c:v>
                </c:pt>
                <c:pt idx="11785">
                  <c:v>30.6</c:v>
                </c:pt>
                <c:pt idx="11786">
                  <c:v>30.6</c:v>
                </c:pt>
                <c:pt idx="11787">
                  <c:v>30.5</c:v>
                </c:pt>
                <c:pt idx="11788">
                  <c:v>30.5</c:v>
                </c:pt>
                <c:pt idx="11789">
                  <c:v>30.5</c:v>
                </c:pt>
                <c:pt idx="11790">
                  <c:v>30.5</c:v>
                </c:pt>
                <c:pt idx="11791">
                  <c:v>30.5</c:v>
                </c:pt>
                <c:pt idx="11792">
                  <c:v>30.5</c:v>
                </c:pt>
                <c:pt idx="11793">
                  <c:v>30.5</c:v>
                </c:pt>
                <c:pt idx="11794">
                  <c:v>30.4</c:v>
                </c:pt>
                <c:pt idx="11795">
                  <c:v>30.4</c:v>
                </c:pt>
                <c:pt idx="11796">
                  <c:v>30.4</c:v>
                </c:pt>
                <c:pt idx="11797">
                  <c:v>30.4</c:v>
                </c:pt>
                <c:pt idx="11798">
                  <c:v>30.4</c:v>
                </c:pt>
                <c:pt idx="11799">
                  <c:v>30.4</c:v>
                </c:pt>
                <c:pt idx="11800">
                  <c:v>30.3</c:v>
                </c:pt>
                <c:pt idx="11801">
                  <c:v>30.3</c:v>
                </c:pt>
                <c:pt idx="11802">
                  <c:v>30.3</c:v>
                </c:pt>
                <c:pt idx="11803">
                  <c:v>30.3</c:v>
                </c:pt>
                <c:pt idx="11804">
                  <c:v>30.3</c:v>
                </c:pt>
                <c:pt idx="11805">
                  <c:v>30.2</c:v>
                </c:pt>
                <c:pt idx="11806">
                  <c:v>30.2</c:v>
                </c:pt>
                <c:pt idx="11807">
                  <c:v>30.2</c:v>
                </c:pt>
                <c:pt idx="11808">
                  <c:v>30.2</c:v>
                </c:pt>
                <c:pt idx="11809">
                  <c:v>30.2</c:v>
                </c:pt>
                <c:pt idx="11810">
                  <c:v>30.2</c:v>
                </c:pt>
                <c:pt idx="11811">
                  <c:v>30.2</c:v>
                </c:pt>
                <c:pt idx="11812">
                  <c:v>30.2</c:v>
                </c:pt>
                <c:pt idx="11813">
                  <c:v>30.2</c:v>
                </c:pt>
                <c:pt idx="11814">
                  <c:v>30.1</c:v>
                </c:pt>
                <c:pt idx="11815">
                  <c:v>30.1</c:v>
                </c:pt>
                <c:pt idx="11816">
                  <c:v>30.1</c:v>
                </c:pt>
                <c:pt idx="11817">
                  <c:v>30.1</c:v>
                </c:pt>
                <c:pt idx="11818">
                  <c:v>30.1</c:v>
                </c:pt>
                <c:pt idx="11819">
                  <c:v>30.1</c:v>
                </c:pt>
                <c:pt idx="11820">
                  <c:v>30.1</c:v>
                </c:pt>
                <c:pt idx="11821">
                  <c:v>30</c:v>
                </c:pt>
                <c:pt idx="11822">
                  <c:v>30.1</c:v>
                </c:pt>
                <c:pt idx="11823">
                  <c:v>30</c:v>
                </c:pt>
                <c:pt idx="11824">
                  <c:v>30</c:v>
                </c:pt>
                <c:pt idx="11825">
                  <c:v>30</c:v>
                </c:pt>
                <c:pt idx="11826">
                  <c:v>30</c:v>
                </c:pt>
                <c:pt idx="11827">
                  <c:v>30</c:v>
                </c:pt>
                <c:pt idx="11828">
                  <c:v>30</c:v>
                </c:pt>
                <c:pt idx="11829">
                  <c:v>29.9</c:v>
                </c:pt>
                <c:pt idx="11830">
                  <c:v>29.9</c:v>
                </c:pt>
                <c:pt idx="11831">
                  <c:v>29.9</c:v>
                </c:pt>
                <c:pt idx="11832">
                  <c:v>29.9</c:v>
                </c:pt>
                <c:pt idx="11833">
                  <c:v>29.9</c:v>
                </c:pt>
                <c:pt idx="11834">
                  <c:v>29.9</c:v>
                </c:pt>
                <c:pt idx="11835">
                  <c:v>29.9</c:v>
                </c:pt>
                <c:pt idx="11836">
                  <c:v>29.9</c:v>
                </c:pt>
                <c:pt idx="11837">
                  <c:v>29.9</c:v>
                </c:pt>
                <c:pt idx="11838">
                  <c:v>29.9</c:v>
                </c:pt>
                <c:pt idx="11839">
                  <c:v>29.9</c:v>
                </c:pt>
                <c:pt idx="11840">
                  <c:v>29.9</c:v>
                </c:pt>
                <c:pt idx="11841">
                  <c:v>29.9</c:v>
                </c:pt>
                <c:pt idx="11842">
                  <c:v>29.9</c:v>
                </c:pt>
                <c:pt idx="11843">
                  <c:v>29.9</c:v>
                </c:pt>
                <c:pt idx="11844">
                  <c:v>29.9</c:v>
                </c:pt>
                <c:pt idx="11845">
                  <c:v>29.8</c:v>
                </c:pt>
                <c:pt idx="11846">
                  <c:v>29.8</c:v>
                </c:pt>
                <c:pt idx="11847">
                  <c:v>29.8</c:v>
                </c:pt>
                <c:pt idx="11848">
                  <c:v>29.8</c:v>
                </c:pt>
                <c:pt idx="11849">
                  <c:v>29.8</c:v>
                </c:pt>
                <c:pt idx="11850">
                  <c:v>29.8</c:v>
                </c:pt>
                <c:pt idx="11851">
                  <c:v>29.8</c:v>
                </c:pt>
                <c:pt idx="11852">
                  <c:v>29.8</c:v>
                </c:pt>
                <c:pt idx="11853">
                  <c:v>29.8</c:v>
                </c:pt>
                <c:pt idx="11854">
                  <c:v>29.8</c:v>
                </c:pt>
                <c:pt idx="11855">
                  <c:v>29.8</c:v>
                </c:pt>
                <c:pt idx="11856">
                  <c:v>29.9</c:v>
                </c:pt>
                <c:pt idx="11857">
                  <c:v>29.9</c:v>
                </c:pt>
                <c:pt idx="11858">
                  <c:v>29.9</c:v>
                </c:pt>
                <c:pt idx="11859">
                  <c:v>29.9</c:v>
                </c:pt>
                <c:pt idx="11860">
                  <c:v>29.9</c:v>
                </c:pt>
                <c:pt idx="11861">
                  <c:v>29.9</c:v>
                </c:pt>
                <c:pt idx="11862">
                  <c:v>29.9</c:v>
                </c:pt>
                <c:pt idx="11863">
                  <c:v>29.9</c:v>
                </c:pt>
                <c:pt idx="11864">
                  <c:v>30</c:v>
                </c:pt>
                <c:pt idx="11865">
                  <c:v>30</c:v>
                </c:pt>
                <c:pt idx="11866">
                  <c:v>30</c:v>
                </c:pt>
                <c:pt idx="11867">
                  <c:v>30</c:v>
                </c:pt>
                <c:pt idx="11868">
                  <c:v>30</c:v>
                </c:pt>
                <c:pt idx="11869">
                  <c:v>30</c:v>
                </c:pt>
                <c:pt idx="11870">
                  <c:v>30</c:v>
                </c:pt>
                <c:pt idx="11871">
                  <c:v>30</c:v>
                </c:pt>
                <c:pt idx="11872">
                  <c:v>30.1</c:v>
                </c:pt>
                <c:pt idx="11873">
                  <c:v>30.1</c:v>
                </c:pt>
                <c:pt idx="11874">
                  <c:v>30.1</c:v>
                </c:pt>
                <c:pt idx="11875">
                  <c:v>30.1</c:v>
                </c:pt>
                <c:pt idx="11876">
                  <c:v>30.1</c:v>
                </c:pt>
                <c:pt idx="11877">
                  <c:v>30.2</c:v>
                </c:pt>
                <c:pt idx="11878">
                  <c:v>30.2</c:v>
                </c:pt>
                <c:pt idx="11879">
                  <c:v>30.2</c:v>
                </c:pt>
                <c:pt idx="11880">
                  <c:v>30.2</c:v>
                </c:pt>
                <c:pt idx="11881">
                  <c:v>30.2</c:v>
                </c:pt>
                <c:pt idx="11882">
                  <c:v>30.2</c:v>
                </c:pt>
                <c:pt idx="11883">
                  <c:v>30.2</c:v>
                </c:pt>
                <c:pt idx="11884">
                  <c:v>30.2</c:v>
                </c:pt>
                <c:pt idx="11885">
                  <c:v>30.3</c:v>
                </c:pt>
                <c:pt idx="11886">
                  <c:v>30.3</c:v>
                </c:pt>
                <c:pt idx="11887">
                  <c:v>30.3</c:v>
                </c:pt>
                <c:pt idx="11888">
                  <c:v>30.3</c:v>
                </c:pt>
                <c:pt idx="11889">
                  <c:v>30.3</c:v>
                </c:pt>
                <c:pt idx="11890">
                  <c:v>30.3</c:v>
                </c:pt>
                <c:pt idx="11891">
                  <c:v>30.3</c:v>
                </c:pt>
                <c:pt idx="11892">
                  <c:v>30.3</c:v>
                </c:pt>
                <c:pt idx="11893">
                  <c:v>30.3</c:v>
                </c:pt>
                <c:pt idx="11894">
                  <c:v>30.3</c:v>
                </c:pt>
                <c:pt idx="11895">
                  <c:v>30.3</c:v>
                </c:pt>
                <c:pt idx="11896">
                  <c:v>30.3</c:v>
                </c:pt>
                <c:pt idx="11897">
                  <c:v>30.4</c:v>
                </c:pt>
                <c:pt idx="11898">
                  <c:v>30.4</c:v>
                </c:pt>
                <c:pt idx="11899">
                  <c:v>30.4</c:v>
                </c:pt>
                <c:pt idx="11900">
                  <c:v>30.4</c:v>
                </c:pt>
                <c:pt idx="11901">
                  <c:v>30.4</c:v>
                </c:pt>
                <c:pt idx="11902">
                  <c:v>30.4</c:v>
                </c:pt>
                <c:pt idx="11903">
                  <c:v>30.4</c:v>
                </c:pt>
                <c:pt idx="11904">
                  <c:v>30.5</c:v>
                </c:pt>
                <c:pt idx="11905">
                  <c:v>30.5</c:v>
                </c:pt>
                <c:pt idx="11906">
                  <c:v>30.5</c:v>
                </c:pt>
                <c:pt idx="11907">
                  <c:v>30.5</c:v>
                </c:pt>
                <c:pt idx="11908">
                  <c:v>30.5</c:v>
                </c:pt>
                <c:pt idx="11909">
                  <c:v>30.5</c:v>
                </c:pt>
                <c:pt idx="11910">
                  <c:v>30.5</c:v>
                </c:pt>
                <c:pt idx="11911">
                  <c:v>30.5</c:v>
                </c:pt>
                <c:pt idx="11912">
                  <c:v>30.5</c:v>
                </c:pt>
                <c:pt idx="11913">
                  <c:v>30.5</c:v>
                </c:pt>
                <c:pt idx="11914">
                  <c:v>30.5</c:v>
                </c:pt>
                <c:pt idx="11915">
                  <c:v>30.5</c:v>
                </c:pt>
                <c:pt idx="11916">
                  <c:v>30.5</c:v>
                </c:pt>
                <c:pt idx="11917">
                  <c:v>30.5</c:v>
                </c:pt>
                <c:pt idx="11918">
                  <c:v>30.5</c:v>
                </c:pt>
                <c:pt idx="11919">
                  <c:v>30.5</c:v>
                </c:pt>
                <c:pt idx="11920">
                  <c:v>30.5</c:v>
                </c:pt>
                <c:pt idx="11921">
                  <c:v>30.5</c:v>
                </c:pt>
                <c:pt idx="11922">
                  <c:v>30.5</c:v>
                </c:pt>
                <c:pt idx="11923">
                  <c:v>30.5</c:v>
                </c:pt>
                <c:pt idx="11924">
                  <c:v>30.6</c:v>
                </c:pt>
                <c:pt idx="11925">
                  <c:v>30.6</c:v>
                </c:pt>
                <c:pt idx="11926">
                  <c:v>30.6</c:v>
                </c:pt>
                <c:pt idx="11927">
                  <c:v>30.6</c:v>
                </c:pt>
                <c:pt idx="11928">
                  <c:v>30.6</c:v>
                </c:pt>
                <c:pt idx="11929">
                  <c:v>30.6</c:v>
                </c:pt>
                <c:pt idx="11930">
                  <c:v>30.6</c:v>
                </c:pt>
                <c:pt idx="11931">
                  <c:v>30.6</c:v>
                </c:pt>
                <c:pt idx="11932">
                  <c:v>30.6</c:v>
                </c:pt>
                <c:pt idx="11933">
                  <c:v>30.6</c:v>
                </c:pt>
                <c:pt idx="11934">
                  <c:v>30.6</c:v>
                </c:pt>
                <c:pt idx="11935">
                  <c:v>30.6</c:v>
                </c:pt>
                <c:pt idx="11936">
                  <c:v>30.6</c:v>
                </c:pt>
                <c:pt idx="11937">
                  <c:v>30.6</c:v>
                </c:pt>
                <c:pt idx="11938">
                  <c:v>30.6</c:v>
                </c:pt>
                <c:pt idx="11939">
                  <c:v>30.6</c:v>
                </c:pt>
                <c:pt idx="11940">
                  <c:v>30.6</c:v>
                </c:pt>
                <c:pt idx="11941">
                  <c:v>30.6</c:v>
                </c:pt>
                <c:pt idx="11942">
                  <c:v>30.6</c:v>
                </c:pt>
                <c:pt idx="11943">
                  <c:v>30.6</c:v>
                </c:pt>
                <c:pt idx="11944">
                  <c:v>30.6</c:v>
                </c:pt>
                <c:pt idx="11945">
                  <c:v>30.7</c:v>
                </c:pt>
                <c:pt idx="11946">
                  <c:v>30.7</c:v>
                </c:pt>
                <c:pt idx="11947">
                  <c:v>30.7</c:v>
                </c:pt>
                <c:pt idx="11948">
                  <c:v>30.7</c:v>
                </c:pt>
                <c:pt idx="11949">
                  <c:v>30.7</c:v>
                </c:pt>
                <c:pt idx="11950">
                  <c:v>30.7</c:v>
                </c:pt>
                <c:pt idx="11951">
                  <c:v>30.7</c:v>
                </c:pt>
                <c:pt idx="11952">
                  <c:v>30.7</c:v>
                </c:pt>
                <c:pt idx="11953">
                  <c:v>30.7</c:v>
                </c:pt>
                <c:pt idx="11954">
                  <c:v>30.7</c:v>
                </c:pt>
                <c:pt idx="11955">
                  <c:v>30.7</c:v>
                </c:pt>
                <c:pt idx="11956">
                  <c:v>30.7</c:v>
                </c:pt>
                <c:pt idx="11957">
                  <c:v>30.7</c:v>
                </c:pt>
                <c:pt idx="11958">
                  <c:v>30.7</c:v>
                </c:pt>
                <c:pt idx="11959">
                  <c:v>30.7</c:v>
                </c:pt>
                <c:pt idx="11960">
                  <c:v>30.7</c:v>
                </c:pt>
                <c:pt idx="11961">
                  <c:v>30.7</c:v>
                </c:pt>
                <c:pt idx="11962">
                  <c:v>30.7</c:v>
                </c:pt>
                <c:pt idx="11963">
                  <c:v>30.7</c:v>
                </c:pt>
                <c:pt idx="11964">
                  <c:v>30.7</c:v>
                </c:pt>
                <c:pt idx="11965">
                  <c:v>30.7</c:v>
                </c:pt>
                <c:pt idx="11966">
                  <c:v>30.7</c:v>
                </c:pt>
                <c:pt idx="11967">
                  <c:v>30.7</c:v>
                </c:pt>
                <c:pt idx="11968">
                  <c:v>30.7</c:v>
                </c:pt>
                <c:pt idx="11969">
                  <c:v>30.7</c:v>
                </c:pt>
                <c:pt idx="11970">
                  <c:v>30.8</c:v>
                </c:pt>
                <c:pt idx="11971">
                  <c:v>30.8</c:v>
                </c:pt>
                <c:pt idx="11972">
                  <c:v>30.8</c:v>
                </c:pt>
                <c:pt idx="11973">
                  <c:v>30.8</c:v>
                </c:pt>
                <c:pt idx="11974">
                  <c:v>30.8</c:v>
                </c:pt>
                <c:pt idx="11975">
                  <c:v>30.8</c:v>
                </c:pt>
                <c:pt idx="11976">
                  <c:v>30.8</c:v>
                </c:pt>
                <c:pt idx="11977">
                  <c:v>30.8</c:v>
                </c:pt>
                <c:pt idx="11978">
                  <c:v>30.8</c:v>
                </c:pt>
                <c:pt idx="11979">
                  <c:v>30.8</c:v>
                </c:pt>
                <c:pt idx="11980">
                  <c:v>30.8</c:v>
                </c:pt>
                <c:pt idx="11981">
                  <c:v>30.8</c:v>
                </c:pt>
                <c:pt idx="11982">
                  <c:v>30.8</c:v>
                </c:pt>
                <c:pt idx="11983">
                  <c:v>30.8</c:v>
                </c:pt>
                <c:pt idx="11984">
                  <c:v>30.8</c:v>
                </c:pt>
                <c:pt idx="11985">
                  <c:v>30.8</c:v>
                </c:pt>
                <c:pt idx="11986">
                  <c:v>30.8</c:v>
                </c:pt>
                <c:pt idx="11987">
                  <c:v>30.8</c:v>
                </c:pt>
                <c:pt idx="11988">
                  <c:v>30.8</c:v>
                </c:pt>
                <c:pt idx="11989">
                  <c:v>30.8</c:v>
                </c:pt>
                <c:pt idx="11990">
                  <c:v>30.8</c:v>
                </c:pt>
                <c:pt idx="11991">
                  <c:v>30.8</c:v>
                </c:pt>
                <c:pt idx="11992">
                  <c:v>30.7</c:v>
                </c:pt>
                <c:pt idx="11993">
                  <c:v>30.8</c:v>
                </c:pt>
                <c:pt idx="11994">
                  <c:v>30.7</c:v>
                </c:pt>
                <c:pt idx="11995">
                  <c:v>30.7</c:v>
                </c:pt>
                <c:pt idx="11996">
                  <c:v>30.7</c:v>
                </c:pt>
                <c:pt idx="11997">
                  <c:v>30.7</c:v>
                </c:pt>
                <c:pt idx="11998">
                  <c:v>30.7</c:v>
                </c:pt>
                <c:pt idx="11999">
                  <c:v>30.7</c:v>
                </c:pt>
                <c:pt idx="12000">
                  <c:v>30.7</c:v>
                </c:pt>
                <c:pt idx="12001">
                  <c:v>30.7</c:v>
                </c:pt>
                <c:pt idx="12002">
                  <c:v>30.7</c:v>
                </c:pt>
                <c:pt idx="12003">
                  <c:v>30.7</c:v>
                </c:pt>
                <c:pt idx="12004">
                  <c:v>30.7</c:v>
                </c:pt>
                <c:pt idx="12005">
                  <c:v>30.7</c:v>
                </c:pt>
                <c:pt idx="12006">
                  <c:v>30.6</c:v>
                </c:pt>
                <c:pt idx="12007">
                  <c:v>30.6</c:v>
                </c:pt>
                <c:pt idx="12008">
                  <c:v>30.7</c:v>
                </c:pt>
                <c:pt idx="12009">
                  <c:v>30.6</c:v>
                </c:pt>
                <c:pt idx="12010">
                  <c:v>30.6</c:v>
                </c:pt>
                <c:pt idx="12011">
                  <c:v>30.6</c:v>
                </c:pt>
                <c:pt idx="12012">
                  <c:v>30.6</c:v>
                </c:pt>
                <c:pt idx="12013">
                  <c:v>30.6</c:v>
                </c:pt>
                <c:pt idx="12014">
                  <c:v>30.6</c:v>
                </c:pt>
                <c:pt idx="12015">
                  <c:v>30.6</c:v>
                </c:pt>
                <c:pt idx="12016">
                  <c:v>30.6</c:v>
                </c:pt>
                <c:pt idx="12017">
                  <c:v>30.6</c:v>
                </c:pt>
                <c:pt idx="12018">
                  <c:v>30.6</c:v>
                </c:pt>
                <c:pt idx="12019">
                  <c:v>30.6</c:v>
                </c:pt>
                <c:pt idx="12020">
                  <c:v>30.6</c:v>
                </c:pt>
                <c:pt idx="12021">
                  <c:v>30.6</c:v>
                </c:pt>
                <c:pt idx="12022">
                  <c:v>30.6</c:v>
                </c:pt>
                <c:pt idx="12023">
                  <c:v>30.6</c:v>
                </c:pt>
                <c:pt idx="12024">
                  <c:v>30.6</c:v>
                </c:pt>
                <c:pt idx="12025">
                  <c:v>30.5</c:v>
                </c:pt>
                <c:pt idx="12026">
                  <c:v>30.6</c:v>
                </c:pt>
                <c:pt idx="12027">
                  <c:v>30.6</c:v>
                </c:pt>
                <c:pt idx="12028">
                  <c:v>30.6</c:v>
                </c:pt>
                <c:pt idx="12029">
                  <c:v>30.5</c:v>
                </c:pt>
                <c:pt idx="12030">
                  <c:v>30.5</c:v>
                </c:pt>
                <c:pt idx="12031">
                  <c:v>30.5</c:v>
                </c:pt>
                <c:pt idx="12032">
                  <c:v>30.5</c:v>
                </c:pt>
                <c:pt idx="12033">
                  <c:v>30.5</c:v>
                </c:pt>
                <c:pt idx="12034">
                  <c:v>30.5</c:v>
                </c:pt>
                <c:pt idx="12035">
                  <c:v>30.5</c:v>
                </c:pt>
                <c:pt idx="12036">
                  <c:v>30.5</c:v>
                </c:pt>
                <c:pt idx="12037">
                  <c:v>30.5</c:v>
                </c:pt>
                <c:pt idx="12038">
                  <c:v>30.5</c:v>
                </c:pt>
                <c:pt idx="12039">
                  <c:v>30.5</c:v>
                </c:pt>
                <c:pt idx="12040">
                  <c:v>30.5</c:v>
                </c:pt>
                <c:pt idx="12041">
                  <c:v>30.5</c:v>
                </c:pt>
                <c:pt idx="12042">
                  <c:v>30.5</c:v>
                </c:pt>
                <c:pt idx="12043">
                  <c:v>30.5</c:v>
                </c:pt>
                <c:pt idx="12044">
                  <c:v>30.5</c:v>
                </c:pt>
                <c:pt idx="12045">
                  <c:v>30.5</c:v>
                </c:pt>
                <c:pt idx="12046">
                  <c:v>30.5</c:v>
                </c:pt>
                <c:pt idx="12047">
                  <c:v>30.5</c:v>
                </c:pt>
                <c:pt idx="12048">
                  <c:v>30.5</c:v>
                </c:pt>
                <c:pt idx="12049">
                  <c:v>30.5</c:v>
                </c:pt>
                <c:pt idx="12050">
                  <c:v>30.5</c:v>
                </c:pt>
                <c:pt idx="12051">
                  <c:v>30.5</c:v>
                </c:pt>
                <c:pt idx="12052">
                  <c:v>30.5</c:v>
                </c:pt>
                <c:pt idx="12053">
                  <c:v>30.5</c:v>
                </c:pt>
                <c:pt idx="12054">
                  <c:v>30.5</c:v>
                </c:pt>
                <c:pt idx="12055">
                  <c:v>30.4</c:v>
                </c:pt>
                <c:pt idx="12056">
                  <c:v>30.5</c:v>
                </c:pt>
                <c:pt idx="12057">
                  <c:v>30.4</c:v>
                </c:pt>
                <c:pt idx="12058">
                  <c:v>30.5</c:v>
                </c:pt>
                <c:pt idx="12059">
                  <c:v>30.5</c:v>
                </c:pt>
                <c:pt idx="12060">
                  <c:v>30.5</c:v>
                </c:pt>
                <c:pt idx="12061">
                  <c:v>30.4</c:v>
                </c:pt>
                <c:pt idx="12062">
                  <c:v>30.5</c:v>
                </c:pt>
                <c:pt idx="12063">
                  <c:v>30.4</c:v>
                </c:pt>
                <c:pt idx="12064">
                  <c:v>30.5</c:v>
                </c:pt>
                <c:pt idx="12065">
                  <c:v>30.4</c:v>
                </c:pt>
                <c:pt idx="12066">
                  <c:v>30.4</c:v>
                </c:pt>
                <c:pt idx="12067">
                  <c:v>30.4</c:v>
                </c:pt>
                <c:pt idx="12068">
                  <c:v>30.4</c:v>
                </c:pt>
                <c:pt idx="12069">
                  <c:v>30.4</c:v>
                </c:pt>
                <c:pt idx="12070">
                  <c:v>30.4</c:v>
                </c:pt>
                <c:pt idx="12071">
                  <c:v>30.4</c:v>
                </c:pt>
                <c:pt idx="12072">
                  <c:v>30.4</c:v>
                </c:pt>
                <c:pt idx="12073">
                  <c:v>30.4</c:v>
                </c:pt>
                <c:pt idx="12074">
                  <c:v>30.4</c:v>
                </c:pt>
                <c:pt idx="12075">
                  <c:v>30.4</c:v>
                </c:pt>
                <c:pt idx="12076">
                  <c:v>30.4</c:v>
                </c:pt>
                <c:pt idx="12077">
                  <c:v>30.4</c:v>
                </c:pt>
                <c:pt idx="12078">
                  <c:v>30.4</c:v>
                </c:pt>
                <c:pt idx="12079">
                  <c:v>30.4</c:v>
                </c:pt>
                <c:pt idx="12080">
                  <c:v>30.4</c:v>
                </c:pt>
                <c:pt idx="12081">
                  <c:v>30.4</c:v>
                </c:pt>
                <c:pt idx="12082">
                  <c:v>30.4</c:v>
                </c:pt>
                <c:pt idx="12083">
                  <c:v>30.4</c:v>
                </c:pt>
                <c:pt idx="12084">
                  <c:v>30.4</c:v>
                </c:pt>
                <c:pt idx="12085">
                  <c:v>30.4</c:v>
                </c:pt>
                <c:pt idx="12086">
                  <c:v>30.4</c:v>
                </c:pt>
                <c:pt idx="12087">
                  <c:v>30.4</c:v>
                </c:pt>
                <c:pt idx="12088">
                  <c:v>30.4</c:v>
                </c:pt>
                <c:pt idx="12089">
                  <c:v>30.4</c:v>
                </c:pt>
                <c:pt idx="12090">
                  <c:v>30.4</c:v>
                </c:pt>
                <c:pt idx="12091">
                  <c:v>30.4</c:v>
                </c:pt>
                <c:pt idx="12092">
                  <c:v>30.4</c:v>
                </c:pt>
                <c:pt idx="12093">
                  <c:v>30.4</c:v>
                </c:pt>
                <c:pt idx="12094">
                  <c:v>30.4</c:v>
                </c:pt>
                <c:pt idx="12095">
                  <c:v>30.4</c:v>
                </c:pt>
                <c:pt idx="12096">
                  <c:v>30.4</c:v>
                </c:pt>
                <c:pt idx="12097">
                  <c:v>30.4</c:v>
                </c:pt>
                <c:pt idx="12098">
                  <c:v>30.4</c:v>
                </c:pt>
                <c:pt idx="12099">
                  <c:v>30.4</c:v>
                </c:pt>
                <c:pt idx="12100">
                  <c:v>30.4</c:v>
                </c:pt>
                <c:pt idx="12101">
                  <c:v>30.4</c:v>
                </c:pt>
                <c:pt idx="12102">
                  <c:v>30.4</c:v>
                </c:pt>
                <c:pt idx="12103">
                  <c:v>30.4</c:v>
                </c:pt>
                <c:pt idx="12104">
                  <c:v>30.4</c:v>
                </c:pt>
                <c:pt idx="12105">
                  <c:v>30.4</c:v>
                </c:pt>
                <c:pt idx="12106">
                  <c:v>30.4</c:v>
                </c:pt>
                <c:pt idx="12107">
                  <c:v>30.4</c:v>
                </c:pt>
                <c:pt idx="12108">
                  <c:v>30.4</c:v>
                </c:pt>
                <c:pt idx="12109">
                  <c:v>30.4</c:v>
                </c:pt>
                <c:pt idx="12110">
                  <c:v>30.4</c:v>
                </c:pt>
                <c:pt idx="12111">
                  <c:v>30.4</c:v>
                </c:pt>
                <c:pt idx="12112">
                  <c:v>30.4</c:v>
                </c:pt>
                <c:pt idx="12113">
                  <c:v>30.4</c:v>
                </c:pt>
                <c:pt idx="12114">
                  <c:v>30.4</c:v>
                </c:pt>
                <c:pt idx="12115">
                  <c:v>30.4</c:v>
                </c:pt>
                <c:pt idx="12116">
                  <c:v>30.4</c:v>
                </c:pt>
                <c:pt idx="12117">
                  <c:v>30.4</c:v>
                </c:pt>
                <c:pt idx="12118">
                  <c:v>30.4</c:v>
                </c:pt>
                <c:pt idx="12119">
                  <c:v>30.4</c:v>
                </c:pt>
                <c:pt idx="12120">
                  <c:v>30.4</c:v>
                </c:pt>
                <c:pt idx="12121">
                  <c:v>30.4</c:v>
                </c:pt>
                <c:pt idx="12122">
                  <c:v>30.4</c:v>
                </c:pt>
                <c:pt idx="12123">
                  <c:v>30.4</c:v>
                </c:pt>
                <c:pt idx="12124">
                  <c:v>30.4</c:v>
                </c:pt>
                <c:pt idx="12125">
                  <c:v>30.4</c:v>
                </c:pt>
                <c:pt idx="12126">
                  <c:v>30.4</c:v>
                </c:pt>
                <c:pt idx="12127">
                  <c:v>30.4</c:v>
                </c:pt>
                <c:pt idx="12128">
                  <c:v>30.4</c:v>
                </c:pt>
                <c:pt idx="12129">
                  <c:v>30.4</c:v>
                </c:pt>
                <c:pt idx="12130">
                  <c:v>30.4</c:v>
                </c:pt>
                <c:pt idx="12131">
                  <c:v>30.4</c:v>
                </c:pt>
                <c:pt idx="12132">
                  <c:v>30.4</c:v>
                </c:pt>
                <c:pt idx="12133">
                  <c:v>30.4</c:v>
                </c:pt>
                <c:pt idx="12134">
                  <c:v>30.4</c:v>
                </c:pt>
                <c:pt idx="12135">
                  <c:v>30.4</c:v>
                </c:pt>
                <c:pt idx="12136">
                  <c:v>30.4</c:v>
                </c:pt>
                <c:pt idx="12137">
                  <c:v>30.4</c:v>
                </c:pt>
                <c:pt idx="12138">
                  <c:v>30.4</c:v>
                </c:pt>
                <c:pt idx="12139">
                  <c:v>30.4</c:v>
                </c:pt>
                <c:pt idx="12140">
                  <c:v>30.4</c:v>
                </c:pt>
                <c:pt idx="12141">
                  <c:v>30.4</c:v>
                </c:pt>
                <c:pt idx="12142">
                  <c:v>30.4</c:v>
                </c:pt>
                <c:pt idx="12143">
                  <c:v>30.4</c:v>
                </c:pt>
                <c:pt idx="12144">
                  <c:v>30.4</c:v>
                </c:pt>
                <c:pt idx="12145">
                  <c:v>30.4</c:v>
                </c:pt>
                <c:pt idx="12146">
                  <c:v>30.4</c:v>
                </c:pt>
                <c:pt idx="12147">
                  <c:v>30.4</c:v>
                </c:pt>
                <c:pt idx="12148">
                  <c:v>30.4</c:v>
                </c:pt>
                <c:pt idx="12149">
                  <c:v>30.4</c:v>
                </c:pt>
                <c:pt idx="12150">
                  <c:v>30.4</c:v>
                </c:pt>
                <c:pt idx="12151">
                  <c:v>30.4</c:v>
                </c:pt>
                <c:pt idx="12152">
                  <c:v>30.4</c:v>
                </c:pt>
                <c:pt idx="12153">
                  <c:v>30.4</c:v>
                </c:pt>
                <c:pt idx="12154">
                  <c:v>30.4</c:v>
                </c:pt>
                <c:pt idx="12155">
                  <c:v>30.4</c:v>
                </c:pt>
                <c:pt idx="12156">
                  <c:v>30.4</c:v>
                </c:pt>
                <c:pt idx="12157">
                  <c:v>30.4</c:v>
                </c:pt>
                <c:pt idx="12158">
                  <c:v>30.4</c:v>
                </c:pt>
                <c:pt idx="12159">
                  <c:v>30.4</c:v>
                </c:pt>
                <c:pt idx="12160">
                  <c:v>30.4</c:v>
                </c:pt>
                <c:pt idx="12161">
                  <c:v>30.4</c:v>
                </c:pt>
                <c:pt idx="12162">
                  <c:v>30.4</c:v>
                </c:pt>
                <c:pt idx="12163">
                  <c:v>30.4</c:v>
                </c:pt>
                <c:pt idx="12164">
                  <c:v>30.4</c:v>
                </c:pt>
                <c:pt idx="12165">
                  <c:v>30.4</c:v>
                </c:pt>
                <c:pt idx="12166">
                  <c:v>30.4</c:v>
                </c:pt>
                <c:pt idx="12167">
                  <c:v>30.4</c:v>
                </c:pt>
                <c:pt idx="12168">
                  <c:v>30.4</c:v>
                </c:pt>
                <c:pt idx="12169">
                  <c:v>30.4</c:v>
                </c:pt>
                <c:pt idx="12170">
                  <c:v>30.4</c:v>
                </c:pt>
                <c:pt idx="12171">
                  <c:v>30.4</c:v>
                </c:pt>
                <c:pt idx="12172">
                  <c:v>30.4</c:v>
                </c:pt>
                <c:pt idx="12173">
                  <c:v>30.4</c:v>
                </c:pt>
                <c:pt idx="12174">
                  <c:v>30.4</c:v>
                </c:pt>
                <c:pt idx="12175">
                  <c:v>30.4</c:v>
                </c:pt>
                <c:pt idx="12176">
                  <c:v>30.4</c:v>
                </c:pt>
                <c:pt idx="12177">
                  <c:v>30.4</c:v>
                </c:pt>
                <c:pt idx="12178">
                  <c:v>30.4</c:v>
                </c:pt>
                <c:pt idx="12179">
                  <c:v>30.4</c:v>
                </c:pt>
                <c:pt idx="12180">
                  <c:v>30.4</c:v>
                </c:pt>
                <c:pt idx="12181">
                  <c:v>30.4</c:v>
                </c:pt>
                <c:pt idx="12182">
                  <c:v>30.4</c:v>
                </c:pt>
                <c:pt idx="12183">
                  <c:v>30.4</c:v>
                </c:pt>
                <c:pt idx="12184">
                  <c:v>30.3</c:v>
                </c:pt>
                <c:pt idx="12185">
                  <c:v>30.3</c:v>
                </c:pt>
                <c:pt idx="12186">
                  <c:v>30.3</c:v>
                </c:pt>
                <c:pt idx="12187">
                  <c:v>30.3</c:v>
                </c:pt>
                <c:pt idx="12188">
                  <c:v>30.3</c:v>
                </c:pt>
                <c:pt idx="12189">
                  <c:v>30.3</c:v>
                </c:pt>
                <c:pt idx="12190">
                  <c:v>30.3</c:v>
                </c:pt>
                <c:pt idx="12191">
                  <c:v>30.3</c:v>
                </c:pt>
                <c:pt idx="12192">
                  <c:v>30.3</c:v>
                </c:pt>
                <c:pt idx="12193">
                  <c:v>30.3</c:v>
                </c:pt>
                <c:pt idx="12194">
                  <c:v>30.3</c:v>
                </c:pt>
                <c:pt idx="12195">
                  <c:v>30.3</c:v>
                </c:pt>
                <c:pt idx="12196">
                  <c:v>30.3</c:v>
                </c:pt>
                <c:pt idx="12197">
                  <c:v>30.3</c:v>
                </c:pt>
                <c:pt idx="12198">
                  <c:v>30.3</c:v>
                </c:pt>
                <c:pt idx="12199">
                  <c:v>30.4</c:v>
                </c:pt>
                <c:pt idx="12200">
                  <c:v>30.3</c:v>
                </c:pt>
                <c:pt idx="12201">
                  <c:v>30.3</c:v>
                </c:pt>
                <c:pt idx="12202">
                  <c:v>30.3</c:v>
                </c:pt>
                <c:pt idx="12203">
                  <c:v>30.3</c:v>
                </c:pt>
                <c:pt idx="12204">
                  <c:v>30.3</c:v>
                </c:pt>
                <c:pt idx="12205">
                  <c:v>30.3</c:v>
                </c:pt>
                <c:pt idx="12206">
                  <c:v>30.3</c:v>
                </c:pt>
                <c:pt idx="12207">
                  <c:v>30.3</c:v>
                </c:pt>
                <c:pt idx="12208">
                  <c:v>30.3</c:v>
                </c:pt>
                <c:pt idx="12209">
                  <c:v>30.3</c:v>
                </c:pt>
                <c:pt idx="12210">
                  <c:v>30.3</c:v>
                </c:pt>
                <c:pt idx="12211">
                  <c:v>30.3</c:v>
                </c:pt>
                <c:pt idx="12212">
                  <c:v>30.3</c:v>
                </c:pt>
                <c:pt idx="12213">
                  <c:v>30.3</c:v>
                </c:pt>
                <c:pt idx="12214">
                  <c:v>30.3</c:v>
                </c:pt>
                <c:pt idx="12215">
                  <c:v>30.3</c:v>
                </c:pt>
                <c:pt idx="12216">
                  <c:v>30.3</c:v>
                </c:pt>
                <c:pt idx="12217">
                  <c:v>30.3</c:v>
                </c:pt>
                <c:pt idx="12218">
                  <c:v>30.3</c:v>
                </c:pt>
                <c:pt idx="12219">
                  <c:v>30.3</c:v>
                </c:pt>
                <c:pt idx="12220">
                  <c:v>30.3</c:v>
                </c:pt>
                <c:pt idx="12221">
                  <c:v>30.3</c:v>
                </c:pt>
                <c:pt idx="12222">
                  <c:v>30.4</c:v>
                </c:pt>
                <c:pt idx="12223">
                  <c:v>30.4</c:v>
                </c:pt>
                <c:pt idx="12224">
                  <c:v>30.4</c:v>
                </c:pt>
                <c:pt idx="12225">
                  <c:v>30.4</c:v>
                </c:pt>
                <c:pt idx="12226">
                  <c:v>30.4</c:v>
                </c:pt>
                <c:pt idx="12227">
                  <c:v>30.3</c:v>
                </c:pt>
                <c:pt idx="12228">
                  <c:v>30.3</c:v>
                </c:pt>
                <c:pt idx="12229">
                  <c:v>30.3</c:v>
                </c:pt>
                <c:pt idx="12230">
                  <c:v>30.3</c:v>
                </c:pt>
                <c:pt idx="12231">
                  <c:v>30.3</c:v>
                </c:pt>
                <c:pt idx="12232">
                  <c:v>30.3</c:v>
                </c:pt>
                <c:pt idx="12233">
                  <c:v>30.3</c:v>
                </c:pt>
                <c:pt idx="12234">
                  <c:v>30.3</c:v>
                </c:pt>
                <c:pt idx="12235">
                  <c:v>30.3</c:v>
                </c:pt>
                <c:pt idx="12236">
                  <c:v>30.3</c:v>
                </c:pt>
                <c:pt idx="12237">
                  <c:v>30.3</c:v>
                </c:pt>
                <c:pt idx="12238">
                  <c:v>30.3</c:v>
                </c:pt>
                <c:pt idx="12239">
                  <c:v>30.3</c:v>
                </c:pt>
                <c:pt idx="12240">
                  <c:v>30.4</c:v>
                </c:pt>
                <c:pt idx="12241">
                  <c:v>30.4</c:v>
                </c:pt>
                <c:pt idx="12242">
                  <c:v>30.4</c:v>
                </c:pt>
                <c:pt idx="12243">
                  <c:v>30.4</c:v>
                </c:pt>
                <c:pt idx="12244">
                  <c:v>30.3</c:v>
                </c:pt>
                <c:pt idx="12245">
                  <c:v>30.4</c:v>
                </c:pt>
                <c:pt idx="12246">
                  <c:v>30.4</c:v>
                </c:pt>
                <c:pt idx="12247">
                  <c:v>30.3</c:v>
                </c:pt>
                <c:pt idx="12248">
                  <c:v>30.4</c:v>
                </c:pt>
                <c:pt idx="12249">
                  <c:v>30.3</c:v>
                </c:pt>
                <c:pt idx="12250">
                  <c:v>30.3</c:v>
                </c:pt>
                <c:pt idx="12251">
                  <c:v>30.3</c:v>
                </c:pt>
                <c:pt idx="12252">
                  <c:v>30.3</c:v>
                </c:pt>
                <c:pt idx="12253">
                  <c:v>30.3</c:v>
                </c:pt>
                <c:pt idx="12254">
                  <c:v>30.3</c:v>
                </c:pt>
                <c:pt idx="12255">
                  <c:v>30.3</c:v>
                </c:pt>
                <c:pt idx="12256">
                  <c:v>30.3</c:v>
                </c:pt>
                <c:pt idx="12257">
                  <c:v>30.3</c:v>
                </c:pt>
                <c:pt idx="12258">
                  <c:v>30.3</c:v>
                </c:pt>
                <c:pt idx="12259">
                  <c:v>30.3</c:v>
                </c:pt>
                <c:pt idx="12260">
                  <c:v>30.3</c:v>
                </c:pt>
                <c:pt idx="12261">
                  <c:v>30.3</c:v>
                </c:pt>
                <c:pt idx="12262">
                  <c:v>30.4</c:v>
                </c:pt>
                <c:pt idx="12263">
                  <c:v>30.3</c:v>
                </c:pt>
                <c:pt idx="12264">
                  <c:v>30.4</c:v>
                </c:pt>
                <c:pt idx="12265">
                  <c:v>30.3</c:v>
                </c:pt>
                <c:pt idx="12266">
                  <c:v>30.4</c:v>
                </c:pt>
                <c:pt idx="12267">
                  <c:v>30.4</c:v>
                </c:pt>
                <c:pt idx="12268">
                  <c:v>30.3</c:v>
                </c:pt>
                <c:pt idx="12269">
                  <c:v>30.4</c:v>
                </c:pt>
                <c:pt idx="12270">
                  <c:v>30.3</c:v>
                </c:pt>
                <c:pt idx="12271">
                  <c:v>30.3</c:v>
                </c:pt>
                <c:pt idx="12272">
                  <c:v>30.3</c:v>
                </c:pt>
                <c:pt idx="12273">
                  <c:v>30.3</c:v>
                </c:pt>
                <c:pt idx="12274">
                  <c:v>30.3</c:v>
                </c:pt>
                <c:pt idx="12275">
                  <c:v>30.3</c:v>
                </c:pt>
                <c:pt idx="12276">
                  <c:v>30.3</c:v>
                </c:pt>
                <c:pt idx="12277">
                  <c:v>30.3</c:v>
                </c:pt>
                <c:pt idx="12278">
                  <c:v>30.3</c:v>
                </c:pt>
                <c:pt idx="12279">
                  <c:v>30.3</c:v>
                </c:pt>
                <c:pt idx="12280">
                  <c:v>30.3</c:v>
                </c:pt>
                <c:pt idx="12281">
                  <c:v>30.3</c:v>
                </c:pt>
                <c:pt idx="12282">
                  <c:v>30.3</c:v>
                </c:pt>
                <c:pt idx="12283">
                  <c:v>30.3</c:v>
                </c:pt>
                <c:pt idx="12284">
                  <c:v>30.3</c:v>
                </c:pt>
                <c:pt idx="12285">
                  <c:v>30.3</c:v>
                </c:pt>
                <c:pt idx="12286">
                  <c:v>30.3</c:v>
                </c:pt>
                <c:pt idx="12287">
                  <c:v>30.3</c:v>
                </c:pt>
                <c:pt idx="12288">
                  <c:v>30.3</c:v>
                </c:pt>
                <c:pt idx="12289">
                  <c:v>30.3</c:v>
                </c:pt>
                <c:pt idx="12290">
                  <c:v>30.3</c:v>
                </c:pt>
                <c:pt idx="12291">
                  <c:v>30.3</c:v>
                </c:pt>
                <c:pt idx="12292">
                  <c:v>30.3</c:v>
                </c:pt>
                <c:pt idx="12293">
                  <c:v>30.3</c:v>
                </c:pt>
                <c:pt idx="12294">
                  <c:v>30.3</c:v>
                </c:pt>
                <c:pt idx="12295">
                  <c:v>30.3</c:v>
                </c:pt>
                <c:pt idx="12296">
                  <c:v>30.3</c:v>
                </c:pt>
                <c:pt idx="12297">
                  <c:v>30.3</c:v>
                </c:pt>
                <c:pt idx="12298">
                  <c:v>30.3</c:v>
                </c:pt>
                <c:pt idx="12299">
                  <c:v>30.3</c:v>
                </c:pt>
                <c:pt idx="12300">
                  <c:v>30.3</c:v>
                </c:pt>
                <c:pt idx="12301">
                  <c:v>30.3</c:v>
                </c:pt>
                <c:pt idx="12302">
                  <c:v>30.3</c:v>
                </c:pt>
                <c:pt idx="12303">
                  <c:v>30.3</c:v>
                </c:pt>
                <c:pt idx="12304">
                  <c:v>30.3</c:v>
                </c:pt>
                <c:pt idx="12305">
                  <c:v>30.3</c:v>
                </c:pt>
                <c:pt idx="12306">
                  <c:v>30.3</c:v>
                </c:pt>
                <c:pt idx="12307">
                  <c:v>30.3</c:v>
                </c:pt>
                <c:pt idx="12308">
                  <c:v>30.3</c:v>
                </c:pt>
                <c:pt idx="12309">
                  <c:v>30.3</c:v>
                </c:pt>
                <c:pt idx="12310">
                  <c:v>30.3</c:v>
                </c:pt>
                <c:pt idx="12311">
                  <c:v>30.3</c:v>
                </c:pt>
                <c:pt idx="12312">
                  <c:v>30.3</c:v>
                </c:pt>
                <c:pt idx="12313">
                  <c:v>30.3</c:v>
                </c:pt>
                <c:pt idx="12314">
                  <c:v>30.3</c:v>
                </c:pt>
                <c:pt idx="12315">
                  <c:v>30.3</c:v>
                </c:pt>
                <c:pt idx="12316">
                  <c:v>30.3</c:v>
                </c:pt>
                <c:pt idx="12317">
                  <c:v>30.3</c:v>
                </c:pt>
                <c:pt idx="12318">
                  <c:v>30.3</c:v>
                </c:pt>
                <c:pt idx="12319">
                  <c:v>30.3</c:v>
                </c:pt>
                <c:pt idx="12320">
                  <c:v>30.3</c:v>
                </c:pt>
                <c:pt idx="12321">
                  <c:v>30.3</c:v>
                </c:pt>
                <c:pt idx="12322">
                  <c:v>30.3</c:v>
                </c:pt>
                <c:pt idx="12323">
                  <c:v>30.3</c:v>
                </c:pt>
                <c:pt idx="12324">
                  <c:v>30.3</c:v>
                </c:pt>
                <c:pt idx="12325">
                  <c:v>30.3</c:v>
                </c:pt>
                <c:pt idx="12326">
                  <c:v>30.3</c:v>
                </c:pt>
                <c:pt idx="12327">
                  <c:v>30.3</c:v>
                </c:pt>
                <c:pt idx="12328">
                  <c:v>30.3</c:v>
                </c:pt>
                <c:pt idx="12329">
                  <c:v>30.3</c:v>
                </c:pt>
                <c:pt idx="12330">
                  <c:v>30.3</c:v>
                </c:pt>
                <c:pt idx="12331">
                  <c:v>30.3</c:v>
                </c:pt>
                <c:pt idx="12332">
                  <c:v>30.3</c:v>
                </c:pt>
                <c:pt idx="12333">
                  <c:v>30.3</c:v>
                </c:pt>
                <c:pt idx="12334">
                  <c:v>30.3</c:v>
                </c:pt>
                <c:pt idx="12335">
                  <c:v>30.3</c:v>
                </c:pt>
                <c:pt idx="12336">
                  <c:v>30.3</c:v>
                </c:pt>
                <c:pt idx="12337">
                  <c:v>30.3</c:v>
                </c:pt>
                <c:pt idx="12338">
                  <c:v>30.3</c:v>
                </c:pt>
                <c:pt idx="12339">
                  <c:v>30.3</c:v>
                </c:pt>
                <c:pt idx="12340">
                  <c:v>30.3</c:v>
                </c:pt>
                <c:pt idx="12341">
                  <c:v>30.3</c:v>
                </c:pt>
                <c:pt idx="12342">
                  <c:v>30.3</c:v>
                </c:pt>
                <c:pt idx="12343">
                  <c:v>30.3</c:v>
                </c:pt>
                <c:pt idx="12344">
                  <c:v>30.3</c:v>
                </c:pt>
                <c:pt idx="12345">
                  <c:v>30.3</c:v>
                </c:pt>
                <c:pt idx="12346">
                  <c:v>30.3</c:v>
                </c:pt>
                <c:pt idx="12347">
                  <c:v>30.3</c:v>
                </c:pt>
                <c:pt idx="12348">
                  <c:v>30.3</c:v>
                </c:pt>
                <c:pt idx="12349">
                  <c:v>30.3</c:v>
                </c:pt>
                <c:pt idx="12350">
                  <c:v>30.3</c:v>
                </c:pt>
                <c:pt idx="12351">
                  <c:v>30.3</c:v>
                </c:pt>
                <c:pt idx="12352">
                  <c:v>30.3</c:v>
                </c:pt>
                <c:pt idx="12353">
                  <c:v>30.3</c:v>
                </c:pt>
                <c:pt idx="12354">
                  <c:v>30.3</c:v>
                </c:pt>
                <c:pt idx="12355">
                  <c:v>30.3</c:v>
                </c:pt>
                <c:pt idx="12356">
                  <c:v>30.3</c:v>
                </c:pt>
                <c:pt idx="12357">
                  <c:v>30.3</c:v>
                </c:pt>
                <c:pt idx="12358">
                  <c:v>30.3</c:v>
                </c:pt>
                <c:pt idx="12359">
                  <c:v>30.3</c:v>
                </c:pt>
                <c:pt idx="12360">
                  <c:v>30.3</c:v>
                </c:pt>
                <c:pt idx="12361">
                  <c:v>30.3</c:v>
                </c:pt>
                <c:pt idx="12362">
                  <c:v>30.3</c:v>
                </c:pt>
                <c:pt idx="12363">
                  <c:v>30.3</c:v>
                </c:pt>
                <c:pt idx="12364">
                  <c:v>30.3</c:v>
                </c:pt>
                <c:pt idx="12365">
                  <c:v>30.3</c:v>
                </c:pt>
                <c:pt idx="12366">
                  <c:v>30.3</c:v>
                </c:pt>
                <c:pt idx="12367">
                  <c:v>30.3</c:v>
                </c:pt>
                <c:pt idx="12368">
                  <c:v>30.3</c:v>
                </c:pt>
                <c:pt idx="12369">
                  <c:v>30.3</c:v>
                </c:pt>
                <c:pt idx="12370">
                  <c:v>30.3</c:v>
                </c:pt>
                <c:pt idx="12371">
                  <c:v>30.3</c:v>
                </c:pt>
                <c:pt idx="12372">
                  <c:v>30.3</c:v>
                </c:pt>
                <c:pt idx="12373">
                  <c:v>30.3</c:v>
                </c:pt>
                <c:pt idx="12374">
                  <c:v>30.3</c:v>
                </c:pt>
                <c:pt idx="12375">
                  <c:v>30.3</c:v>
                </c:pt>
                <c:pt idx="12376">
                  <c:v>30.3</c:v>
                </c:pt>
                <c:pt idx="12377">
                  <c:v>30.3</c:v>
                </c:pt>
                <c:pt idx="12378">
                  <c:v>30.3</c:v>
                </c:pt>
                <c:pt idx="12379">
                  <c:v>30.3</c:v>
                </c:pt>
                <c:pt idx="12380">
                  <c:v>30.3</c:v>
                </c:pt>
                <c:pt idx="12381">
                  <c:v>30.3</c:v>
                </c:pt>
                <c:pt idx="12382">
                  <c:v>30.3</c:v>
                </c:pt>
                <c:pt idx="12383">
                  <c:v>30.3</c:v>
                </c:pt>
                <c:pt idx="12384">
                  <c:v>30.3</c:v>
                </c:pt>
                <c:pt idx="12385">
                  <c:v>30.3</c:v>
                </c:pt>
                <c:pt idx="12386">
                  <c:v>30.3</c:v>
                </c:pt>
                <c:pt idx="12387">
                  <c:v>30.3</c:v>
                </c:pt>
                <c:pt idx="12388">
                  <c:v>30.3</c:v>
                </c:pt>
                <c:pt idx="12389">
                  <c:v>30.3</c:v>
                </c:pt>
                <c:pt idx="12390">
                  <c:v>30.3</c:v>
                </c:pt>
                <c:pt idx="12391">
                  <c:v>30.3</c:v>
                </c:pt>
                <c:pt idx="12392">
                  <c:v>30.3</c:v>
                </c:pt>
                <c:pt idx="12393">
                  <c:v>30.3</c:v>
                </c:pt>
                <c:pt idx="12394">
                  <c:v>30.3</c:v>
                </c:pt>
                <c:pt idx="12395">
                  <c:v>30.3</c:v>
                </c:pt>
                <c:pt idx="12396">
                  <c:v>30.3</c:v>
                </c:pt>
                <c:pt idx="12397">
                  <c:v>30.3</c:v>
                </c:pt>
                <c:pt idx="12398">
                  <c:v>30.3</c:v>
                </c:pt>
                <c:pt idx="12399">
                  <c:v>30.3</c:v>
                </c:pt>
                <c:pt idx="12400">
                  <c:v>30.3</c:v>
                </c:pt>
                <c:pt idx="12401">
                  <c:v>30.3</c:v>
                </c:pt>
                <c:pt idx="12402">
                  <c:v>30.3</c:v>
                </c:pt>
                <c:pt idx="12403">
                  <c:v>30.3</c:v>
                </c:pt>
                <c:pt idx="12404">
                  <c:v>30.3</c:v>
                </c:pt>
                <c:pt idx="12405">
                  <c:v>30.3</c:v>
                </c:pt>
                <c:pt idx="12406">
                  <c:v>30.3</c:v>
                </c:pt>
                <c:pt idx="12407">
                  <c:v>30.3</c:v>
                </c:pt>
                <c:pt idx="12408">
                  <c:v>30.3</c:v>
                </c:pt>
                <c:pt idx="12409">
                  <c:v>30.3</c:v>
                </c:pt>
                <c:pt idx="12410">
                  <c:v>30.3</c:v>
                </c:pt>
                <c:pt idx="12411">
                  <c:v>30.3</c:v>
                </c:pt>
                <c:pt idx="12412">
                  <c:v>30.3</c:v>
                </c:pt>
                <c:pt idx="12413">
                  <c:v>30.3</c:v>
                </c:pt>
                <c:pt idx="12414">
                  <c:v>30.3</c:v>
                </c:pt>
                <c:pt idx="12415">
                  <c:v>30.3</c:v>
                </c:pt>
                <c:pt idx="12416">
                  <c:v>30.3</c:v>
                </c:pt>
                <c:pt idx="12417">
                  <c:v>30.3</c:v>
                </c:pt>
                <c:pt idx="12418">
                  <c:v>30.3</c:v>
                </c:pt>
                <c:pt idx="12419">
                  <c:v>30.3</c:v>
                </c:pt>
                <c:pt idx="12420">
                  <c:v>30.3</c:v>
                </c:pt>
                <c:pt idx="12421">
                  <c:v>30.3</c:v>
                </c:pt>
                <c:pt idx="12422">
                  <c:v>30.3</c:v>
                </c:pt>
                <c:pt idx="12423">
                  <c:v>30.3</c:v>
                </c:pt>
                <c:pt idx="12424">
                  <c:v>30.3</c:v>
                </c:pt>
                <c:pt idx="12425">
                  <c:v>30.3</c:v>
                </c:pt>
                <c:pt idx="12426">
                  <c:v>30.3</c:v>
                </c:pt>
                <c:pt idx="12427">
                  <c:v>30.3</c:v>
                </c:pt>
                <c:pt idx="12428">
                  <c:v>30.3</c:v>
                </c:pt>
                <c:pt idx="12429">
                  <c:v>30.3</c:v>
                </c:pt>
                <c:pt idx="12430">
                  <c:v>30.3</c:v>
                </c:pt>
                <c:pt idx="12431">
                  <c:v>30.3</c:v>
                </c:pt>
                <c:pt idx="12432">
                  <c:v>30.3</c:v>
                </c:pt>
                <c:pt idx="12433">
                  <c:v>30.3</c:v>
                </c:pt>
                <c:pt idx="12434">
                  <c:v>30.3</c:v>
                </c:pt>
                <c:pt idx="12435">
                  <c:v>30.3</c:v>
                </c:pt>
                <c:pt idx="12436">
                  <c:v>30.3</c:v>
                </c:pt>
                <c:pt idx="12437">
                  <c:v>30.3</c:v>
                </c:pt>
                <c:pt idx="12438">
                  <c:v>30.3</c:v>
                </c:pt>
                <c:pt idx="12439">
                  <c:v>30.3</c:v>
                </c:pt>
                <c:pt idx="12440">
                  <c:v>30.3</c:v>
                </c:pt>
                <c:pt idx="12441">
                  <c:v>30.3</c:v>
                </c:pt>
                <c:pt idx="12442">
                  <c:v>30.3</c:v>
                </c:pt>
                <c:pt idx="12443">
                  <c:v>30.3</c:v>
                </c:pt>
                <c:pt idx="12444">
                  <c:v>30.3</c:v>
                </c:pt>
                <c:pt idx="12445">
                  <c:v>30.3</c:v>
                </c:pt>
                <c:pt idx="12446">
                  <c:v>30.3</c:v>
                </c:pt>
                <c:pt idx="12447">
                  <c:v>30.3</c:v>
                </c:pt>
                <c:pt idx="12448">
                  <c:v>30.3</c:v>
                </c:pt>
                <c:pt idx="12449">
                  <c:v>30.3</c:v>
                </c:pt>
                <c:pt idx="12450">
                  <c:v>30.3</c:v>
                </c:pt>
                <c:pt idx="12451">
                  <c:v>30.3</c:v>
                </c:pt>
                <c:pt idx="12452">
                  <c:v>30.3</c:v>
                </c:pt>
                <c:pt idx="12453">
                  <c:v>30.3</c:v>
                </c:pt>
                <c:pt idx="12454">
                  <c:v>30.3</c:v>
                </c:pt>
                <c:pt idx="12455">
                  <c:v>30.3</c:v>
                </c:pt>
                <c:pt idx="12456">
                  <c:v>30.3</c:v>
                </c:pt>
                <c:pt idx="12457">
                  <c:v>30.3</c:v>
                </c:pt>
                <c:pt idx="12458">
                  <c:v>30.2</c:v>
                </c:pt>
                <c:pt idx="12459">
                  <c:v>30.3</c:v>
                </c:pt>
                <c:pt idx="12460">
                  <c:v>30.3</c:v>
                </c:pt>
                <c:pt idx="12461">
                  <c:v>30.3</c:v>
                </c:pt>
                <c:pt idx="12462">
                  <c:v>30.3</c:v>
                </c:pt>
                <c:pt idx="12463">
                  <c:v>30.2</c:v>
                </c:pt>
                <c:pt idx="12464">
                  <c:v>30.3</c:v>
                </c:pt>
                <c:pt idx="12465">
                  <c:v>30.3</c:v>
                </c:pt>
                <c:pt idx="12466">
                  <c:v>30.3</c:v>
                </c:pt>
                <c:pt idx="12467">
                  <c:v>30.3</c:v>
                </c:pt>
                <c:pt idx="12468">
                  <c:v>30.3</c:v>
                </c:pt>
                <c:pt idx="12469">
                  <c:v>30.3</c:v>
                </c:pt>
                <c:pt idx="12470">
                  <c:v>30.3</c:v>
                </c:pt>
                <c:pt idx="12471">
                  <c:v>30.3</c:v>
                </c:pt>
                <c:pt idx="12472">
                  <c:v>30.3</c:v>
                </c:pt>
                <c:pt idx="12473">
                  <c:v>30.3</c:v>
                </c:pt>
                <c:pt idx="12474">
                  <c:v>30.3</c:v>
                </c:pt>
                <c:pt idx="12475">
                  <c:v>30.3</c:v>
                </c:pt>
                <c:pt idx="12476">
                  <c:v>30.3</c:v>
                </c:pt>
                <c:pt idx="12477">
                  <c:v>30.3</c:v>
                </c:pt>
                <c:pt idx="12478">
                  <c:v>30.3</c:v>
                </c:pt>
                <c:pt idx="12479">
                  <c:v>30.3</c:v>
                </c:pt>
                <c:pt idx="12480">
                  <c:v>30.2</c:v>
                </c:pt>
                <c:pt idx="12481">
                  <c:v>30.3</c:v>
                </c:pt>
                <c:pt idx="12482">
                  <c:v>30.3</c:v>
                </c:pt>
                <c:pt idx="12483">
                  <c:v>30.3</c:v>
                </c:pt>
                <c:pt idx="12484">
                  <c:v>30.3</c:v>
                </c:pt>
                <c:pt idx="12485">
                  <c:v>30.3</c:v>
                </c:pt>
                <c:pt idx="12486">
                  <c:v>30.2</c:v>
                </c:pt>
                <c:pt idx="12487">
                  <c:v>30.3</c:v>
                </c:pt>
                <c:pt idx="12488">
                  <c:v>30.3</c:v>
                </c:pt>
                <c:pt idx="12489">
                  <c:v>30.3</c:v>
                </c:pt>
                <c:pt idx="12490">
                  <c:v>30.3</c:v>
                </c:pt>
                <c:pt idx="12491">
                  <c:v>30.3</c:v>
                </c:pt>
                <c:pt idx="12492">
                  <c:v>30.3</c:v>
                </c:pt>
                <c:pt idx="12493">
                  <c:v>30.3</c:v>
                </c:pt>
                <c:pt idx="12494">
                  <c:v>30.3</c:v>
                </c:pt>
                <c:pt idx="12495">
                  <c:v>30.3</c:v>
                </c:pt>
                <c:pt idx="12496">
                  <c:v>30.3</c:v>
                </c:pt>
                <c:pt idx="12497">
                  <c:v>30.3</c:v>
                </c:pt>
                <c:pt idx="12498">
                  <c:v>30.3</c:v>
                </c:pt>
                <c:pt idx="12499">
                  <c:v>30.3</c:v>
                </c:pt>
                <c:pt idx="12500">
                  <c:v>30.3</c:v>
                </c:pt>
                <c:pt idx="12501">
                  <c:v>30.3</c:v>
                </c:pt>
                <c:pt idx="12502">
                  <c:v>30.3</c:v>
                </c:pt>
                <c:pt idx="12503">
                  <c:v>30.3</c:v>
                </c:pt>
                <c:pt idx="12504">
                  <c:v>30.3</c:v>
                </c:pt>
                <c:pt idx="12505">
                  <c:v>30.3</c:v>
                </c:pt>
                <c:pt idx="12506">
                  <c:v>30.3</c:v>
                </c:pt>
                <c:pt idx="12507">
                  <c:v>30.3</c:v>
                </c:pt>
                <c:pt idx="12508">
                  <c:v>30.3</c:v>
                </c:pt>
                <c:pt idx="12509">
                  <c:v>30.3</c:v>
                </c:pt>
                <c:pt idx="12510">
                  <c:v>30.3</c:v>
                </c:pt>
                <c:pt idx="12511">
                  <c:v>30.3</c:v>
                </c:pt>
                <c:pt idx="12512">
                  <c:v>30.3</c:v>
                </c:pt>
                <c:pt idx="12513">
                  <c:v>30.3</c:v>
                </c:pt>
                <c:pt idx="12514">
                  <c:v>30.3</c:v>
                </c:pt>
                <c:pt idx="12515">
                  <c:v>30.3</c:v>
                </c:pt>
                <c:pt idx="12516">
                  <c:v>30.3</c:v>
                </c:pt>
                <c:pt idx="12517">
                  <c:v>30.3</c:v>
                </c:pt>
                <c:pt idx="12518">
                  <c:v>30.3</c:v>
                </c:pt>
                <c:pt idx="12519">
                  <c:v>30.3</c:v>
                </c:pt>
                <c:pt idx="12520">
                  <c:v>30.3</c:v>
                </c:pt>
                <c:pt idx="12521">
                  <c:v>30.3</c:v>
                </c:pt>
                <c:pt idx="12522">
                  <c:v>30.3</c:v>
                </c:pt>
                <c:pt idx="12523">
                  <c:v>30.3</c:v>
                </c:pt>
                <c:pt idx="12524">
                  <c:v>30.3</c:v>
                </c:pt>
                <c:pt idx="12525">
                  <c:v>30.3</c:v>
                </c:pt>
                <c:pt idx="12526">
                  <c:v>30.3</c:v>
                </c:pt>
                <c:pt idx="12527">
                  <c:v>30.3</c:v>
                </c:pt>
                <c:pt idx="12528">
                  <c:v>30.3</c:v>
                </c:pt>
                <c:pt idx="12529">
                  <c:v>30.3</c:v>
                </c:pt>
                <c:pt idx="12530">
                  <c:v>30.3</c:v>
                </c:pt>
                <c:pt idx="12531">
                  <c:v>30.3</c:v>
                </c:pt>
                <c:pt idx="12532">
                  <c:v>30.3</c:v>
                </c:pt>
                <c:pt idx="12533">
                  <c:v>30.3</c:v>
                </c:pt>
                <c:pt idx="12534">
                  <c:v>30.3</c:v>
                </c:pt>
                <c:pt idx="12535">
                  <c:v>30.3</c:v>
                </c:pt>
                <c:pt idx="12536">
                  <c:v>30.3</c:v>
                </c:pt>
                <c:pt idx="12537">
                  <c:v>30.3</c:v>
                </c:pt>
                <c:pt idx="12538">
                  <c:v>30.3</c:v>
                </c:pt>
                <c:pt idx="12539">
                  <c:v>30.3</c:v>
                </c:pt>
                <c:pt idx="12540">
                  <c:v>30.3</c:v>
                </c:pt>
                <c:pt idx="12541">
                  <c:v>30.3</c:v>
                </c:pt>
                <c:pt idx="12542">
                  <c:v>30.3</c:v>
                </c:pt>
                <c:pt idx="12543">
                  <c:v>30.3</c:v>
                </c:pt>
                <c:pt idx="12544">
                  <c:v>30.3</c:v>
                </c:pt>
                <c:pt idx="12545">
                  <c:v>30.3</c:v>
                </c:pt>
                <c:pt idx="12546">
                  <c:v>30.3</c:v>
                </c:pt>
                <c:pt idx="12547">
                  <c:v>30.3</c:v>
                </c:pt>
                <c:pt idx="12548">
                  <c:v>30.3</c:v>
                </c:pt>
                <c:pt idx="12549">
                  <c:v>30.3</c:v>
                </c:pt>
                <c:pt idx="12550">
                  <c:v>30.3</c:v>
                </c:pt>
                <c:pt idx="12551">
                  <c:v>30.3</c:v>
                </c:pt>
                <c:pt idx="12552">
                  <c:v>30.3</c:v>
                </c:pt>
                <c:pt idx="12553">
                  <c:v>30.3</c:v>
                </c:pt>
                <c:pt idx="12554">
                  <c:v>30.3</c:v>
                </c:pt>
                <c:pt idx="12555">
                  <c:v>30.3</c:v>
                </c:pt>
                <c:pt idx="12556">
                  <c:v>30.3</c:v>
                </c:pt>
                <c:pt idx="12557">
                  <c:v>30.3</c:v>
                </c:pt>
                <c:pt idx="12558">
                  <c:v>30.3</c:v>
                </c:pt>
                <c:pt idx="12559">
                  <c:v>30.3</c:v>
                </c:pt>
                <c:pt idx="12560">
                  <c:v>30.3</c:v>
                </c:pt>
                <c:pt idx="12561">
                  <c:v>30.3</c:v>
                </c:pt>
                <c:pt idx="12562">
                  <c:v>30.3</c:v>
                </c:pt>
                <c:pt idx="12563">
                  <c:v>30.3</c:v>
                </c:pt>
                <c:pt idx="12564">
                  <c:v>30.3</c:v>
                </c:pt>
                <c:pt idx="12565">
                  <c:v>30.3</c:v>
                </c:pt>
                <c:pt idx="12566">
                  <c:v>30.3</c:v>
                </c:pt>
                <c:pt idx="12567">
                  <c:v>30.3</c:v>
                </c:pt>
                <c:pt idx="12568">
                  <c:v>30.3</c:v>
                </c:pt>
                <c:pt idx="12569">
                  <c:v>30.3</c:v>
                </c:pt>
                <c:pt idx="12570">
                  <c:v>30.3</c:v>
                </c:pt>
                <c:pt idx="12571">
                  <c:v>30.3</c:v>
                </c:pt>
                <c:pt idx="12572">
                  <c:v>30.3</c:v>
                </c:pt>
                <c:pt idx="12573">
                  <c:v>30.3</c:v>
                </c:pt>
                <c:pt idx="12574">
                  <c:v>30.3</c:v>
                </c:pt>
                <c:pt idx="12575">
                  <c:v>30.3</c:v>
                </c:pt>
                <c:pt idx="12576">
                  <c:v>30.3</c:v>
                </c:pt>
                <c:pt idx="12577">
                  <c:v>30.3</c:v>
                </c:pt>
                <c:pt idx="12578">
                  <c:v>30.3</c:v>
                </c:pt>
                <c:pt idx="12579">
                  <c:v>30.3</c:v>
                </c:pt>
                <c:pt idx="12580">
                  <c:v>30.3</c:v>
                </c:pt>
                <c:pt idx="12581">
                  <c:v>30.3</c:v>
                </c:pt>
                <c:pt idx="12582">
                  <c:v>30.3</c:v>
                </c:pt>
                <c:pt idx="12583">
                  <c:v>30.3</c:v>
                </c:pt>
                <c:pt idx="12584">
                  <c:v>30.3</c:v>
                </c:pt>
                <c:pt idx="12585">
                  <c:v>30.3</c:v>
                </c:pt>
                <c:pt idx="12586">
                  <c:v>30.3</c:v>
                </c:pt>
                <c:pt idx="12587">
                  <c:v>30.3</c:v>
                </c:pt>
                <c:pt idx="12588">
                  <c:v>30.3</c:v>
                </c:pt>
                <c:pt idx="12589">
                  <c:v>30.3</c:v>
                </c:pt>
                <c:pt idx="12590">
                  <c:v>30.3</c:v>
                </c:pt>
                <c:pt idx="12591">
                  <c:v>30.3</c:v>
                </c:pt>
                <c:pt idx="12592">
                  <c:v>30.3</c:v>
                </c:pt>
                <c:pt idx="12593">
                  <c:v>30.3</c:v>
                </c:pt>
                <c:pt idx="12594">
                  <c:v>30.3</c:v>
                </c:pt>
                <c:pt idx="12595">
                  <c:v>30.3</c:v>
                </c:pt>
                <c:pt idx="12596">
                  <c:v>30.3</c:v>
                </c:pt>
                <c:pt idx="12597">
                  <c:v>30.3</c:v>
                </c:pt>
                <c:pt idx="12598">
                  <c:v>30.3</c:v>
                </c:pt>
                <c:pt idx="12599">
                  <c:v>30.3</c:v>
                </c:pt>
                <c:pt idx="12600">
                  <c:v>30.3</c:v>
                </c:pt>
                <c:pt idx="12601">
                  <c:v>30.3</c:v>
                </c:pt>
                <c:pt idx="12602">
                  <c:v>30.3</c:v>
                </c:pt>
                <c:pt idx="12603">
                  <c:v>30.3</c:v>
                </c:pt>
                <c:pt idx="12604">
                  <c:v>30.3</c:v>
                </c:pt>
                <c:pt idx="12605">
                  <c:v>30.3</c:v>
                </c:pt>
                <c:pt idx="12606">
                  <c:v>30.3</c:v>
                </c:pt>
                <c:pt idx="12607">
                  <c:v>30.3</c:v>
                </c:pt>
                <c:pt idx="12608">
                  <c:v>30.3</c:v>
                </c:pt>
                <c:pt idx="12609">
                  <c:v>30.3</c:v>
                </c:pt>
                <c:pt idx="12610">
                  <c:v>30.3</c:v>
                </c:pt>
                <c:pt idx="12611">
                  <c:v>30.3</c:v>
                </c:pt>
                <c:pt idx="12612">
                  <c:v>30.3</c:v>
                </c:pt>
                <c:pt idx="12613">
                  <c:v>30.3</c:v>
                </c:pt>
                <c:pt idx="12614">
                  <c:v>30.3</c:v>
                </c:pt>
                <c:pt idx="12615">
                  <c:v>30.3</c:v>
                </c:pt>
                <c:pt idx="12616">
                  <c:v>30.3</c:v>
                </c:pt>
                <c:pt idx="12617">
                  <c:v>30.3</c:v>
                </c:pt>
                <c:pt idx="12618">
                  <c:v>30.3</c:v>
                </c:pt>
                <c:pt idx="12619">
                  <c:v>30.3</c:v>
                </c:pt>
                <c:pt idx="12620">
                  <c:v>30.3</c:v>
                </c:pt>
                <c:pt idx="12621">
                  <c:v>30.3</c:v>
                </c:pt>
                <c:pt idx="12622">
                  <c:v>30.3</c:v>
                </c:pt>
                <c:pt idx="12623">
                  <c:v>30.3</c:v>
                </c:pt>
                <c:pt idx="12624">
                  <c:v>30.3</c:v>
                </c:pt>
                <c:pt idx="12625">
                  <c:v>30.3</c:v>
                </c:pt>
                <c:pt idx="12626">
                  <c:v>30.3</c:v>
                </c:pt>
                <c:pt idx="12627">
                  <c:v>30.3</c:v>
                </c:pt>
                <c:pt idx="12628">
                  <c:v>30.3</c:v>
                </c:pt>
                <c:pt idx="12629">
                  <c:v>30.3</c:v>
                </c:pt>
                <c:pt idx="12630">
                  <c:v>30.3</c:v>
                </c:pt>
                <c:pt idx="12631">
                  <c:v>30.3</c:v>
                </c:pt>
                <c:pt idx="12632">
                  <c:v>30.3</c:v>
                </c:pt>
                <c:pt idx="12633">
                  <c:v>30.3</c:v>
                </c:pt>
                <c:pt idx="12634">
                  <c:v>30.3</c:v>
                </c:pt>
                <c:pt idx="12635">
                  <c:v>30.3</c:v>
                </c:pt>
                <c:pt idx="12636">
                  <c:v>30.3</c:v>
                </c:pt>
                <c:pt idx="12637">
                  <c:v>30.3</c:v>
                </c:pt>
                <c:pt idx="12638">
                  <c:v>30.3</c:v>
                </c:pt>
                <c:pt idx="12639">
                  <c:v>30.3</c:v>
                </c:pt>
                <c:pt idx="12640">
                  <c:v>30.3</c:v>
                </c:pt>
                <c:pt idx="12641">
                  <c:v>30.3</c:v>
                </c:pt>
                <c:pt idx="12642">
                  <c:v>30.2</c:v>
                </c:pt>
                <c:pt idx="12643">
                  <c:v>30.3</c:v>
                </c:pt>
                <c:pt idx="12644">
                  <c:v>30.3</c:v>
                </c:pt>
                <c:pt idx="12645">
                  <c:v>30.3</c:v>
                </c:pt>
                <c:pt idx="12646">
                  <c:v>30.3</c:v>
                </c:pt>
                <c:pt idx="12647">
                  <c:v>30.3</c:v>
                </c:pt>
                <c:pt idx="12648">
                  <c:v>30.3</c:v>
                </c:pt>
                <c:pt idx="12649">
                  <c:v>30.3</c:v>
                </c:pt>
                <c:pt idx="12650">
                  <c:v>30.3</c:v>
                </c:pt>
                <c:pt idx="12651">
                  <c:v>30.3</c:v>
                </c:pt>
                <c:pt idx="12652">
                  <c:v>30.3</c:v>
                </c:pt>
                <c:pt idx="12653">
                  <c:v>30.3</c:v>
                </c:pt>
                <c:pt idx="12654">
                  <c:v>30.3</c:v>
                </c:pt>
                <c:pt idx="12655">
                  <c:v>30.3</c:v>
                </c:pt>
                <c:pt idx="12656">
                  <c:v>30.3</c:v>
                </c:pt>
                <c:pt idx="12657">
                  <c:v>30.3</c:v>
                </c:pt>
                <c:pt idx="12658">
                  <c:v>30.3</c:v>
                </c:pt>
                <c:pt idx="12659">
                  <c:v>30.3</c:v>
                </c:pt>
                <c:pt idx="12660">
                  <c:v>30.3</c:v>
                </c:pt>
                <c:pt idx="12661">
                  <c:v>30.3</c:v>
                </c:pt>
                <c:pt idx="12662">
                  <c:v>30.3</c:v>
                </c:pt>
                <c:pt idx="12663">
                  <c:v>30.3</c:v>
                </c:pt>
                <c:pt idx="12664">
                  <c:v>30.3</c:v>
                </c:pt>
                <c:pt idx="12665">
                  <c:v>30.3</c:v>
                </c:pt>
                <c:pt idx="12666">
                  <c:v>30.3</c:v>
                </c:pt>
                <c:pt idx="12667">
                  <c:v>30.3</c:v>
                </c:pt>
                <c:pt idx="12668">
                  <c:v>30.3</c:v>
                </c:pt>
                <c:pt idx="12669">
                  <c:v>30.3</c:v>
                </c:pt>
                <c:pt idx="12670">
                  <c:v>30.3</c:v>
                </c:pt>
                <c:pt idx="12671">
                  <c:v>30.3</c:v>
                </c:pt>
                <c:pt idx="12672">
                  <c:v>30.3</c:v>
                </c:pt>
                <c:pt idx="12673">
                  <c:v>30.3</c:v>
                </c:pt>
                <c:pt idx="12674">
                  <c:v>30.3</c:v>
                </c:pt>
                <c:pt idx="12675">
                  <c:v>30.3</c:v>
                </c:pt>
                <c:pt idx="12676">
                  <c:v>30.3</c:v>
                </c:pt>
                <c:pt idx="12677">
                  <c:v>30.3</c:v>
                </c:pt>
                <c:pt idx="12678">
                  <c:v>30.3</c:v>
                </c:pt>
                <c:pt idx="12679">
                  <c:v>30.3</c:v>
                </c:pt>
                <c:pt idx="12680">
                  <c:v>30.3</c:v>
                </c:pt>
                <c:pt idx="12681">
                  <c:v>30.3</c:v>
                </c:pt>
                <c:pt idx="12682">
                  <c:v>30.3</c:v>
                </c:pt>
                <c:pt idx="12683">
                  <c:v>30.3</c:v>
                </c:pt>
                <c:pt idx="12684">
                  <c:v>30.3</c:v>
                </c:pt>
                <c:pt idx="12685">
                  <c:v>30.3</c:v>
                </c:pt>
                <c:pt idx="12686">
                  <c:v>30.3</c:v>
                </c:pt>
                <c:pt idx="12687">
                  <c:v>30.3</c:v>
                </c:pt>
                <c:pt idx="12688">
                  <c:v>30.3</c:v>
                </c:pt>
                <c:pt idx="12689">
                  <c:v>30.3</c:v>
                </c:pt>
                <c:pt idx="12690">
                  <c:v>30.3</c:v>
                </c:pt>
                <c:pt idx="12691">
                  <c:v>30.3</c:v>
                </c:pt>
                <c:pt idx="12692">
                  <c:v>30.3</c:v>
                </c:pt>
                <c:pt idx="12693">
                  <c:v>30.3</c:v>
                </c:pt>
                <c:pt idx="12694">
                  <c:v>30.3</c:v>
                </c:pt>
                <c:pt idx="12695">
                  <c:v>30.3</c:v>
                </c:pt>
                <c:pt idx="12696">
                  <c:v>30.3</c:v>
                </c:pt>
                <c:pt idx="12697">
                  <c:v>30.3</c:v>
                </c:pt>
                <c:pt idx="12698">
                  <c:v>30.3</c:v>
                </c:pt>
                <c:pt idx="12699">
                  <c:v>30.3</c:v>
                </c:pt>
                <c:pt idx="12700">
                  <c:v>30.3</c:v>
                </c:pt>
                <c:pt idx="12701">
                  <c:v>30.4</c:v>
                </c:pt>
                <c:pt idx="12702">
                  <c:v>30.3</c:v>
                </c:pt>
                <c:pt idx="12703">
                  <c:v>30.3</c:v>
                </c:pt>
                <c:pt idx="12704">
                  <c:v>30.3</c:v>
                </c:pt>
                <c:pt idx="12705">
                  <c:v>30.3</c:v>
                </c:pt>
                <c:pt idx="12706">
                  <c:v>30.3</c:v>
                </c:pt>
                <c:pt idx="12707">
                  <c:v>30.3</c:v>
                </c:pt>
                <c:pt idx="12708">
                  <c:v>30.3</c:v>
                </c:pt>
                <c:pt idx="12709">
                  <c:v>30.3</c:v>
                </c:pt>
                <c:pt idx="12710">
                  <c:v>30.3</c:v>
                </c:pt>
                <c:pt idx="12711">
                  <c:v>30.3</c:v>
                </c:pt>
                <c:pt idx="12712">
                  <c:v>30.3</c:v>
                </c:pt>
                <c:pt idx="12713">
                  <c:v>30.3</c:v>
                </c:pt>
                <c:pt idx="12714">
                  <c:v>30.3</c:v>
                </c:pt>
                <c:pt idx="12715">
                  <c:v>30.3</c:v>
                </c:pt>
                <c:pt idx="12716">
                  <c:v>30.3</c:v>
                </c:pt>
                <c:pt idx="12717">
                  <c:v>30.3</c:v>
                </c:pt>
                <c:pt idx="12718">
                  <c:v>30.3</c:v>
                </c:pt>
                <c:pt idx="12719">
                  <c:v>30.3</c:v>
                </c:pt>
                <c:pt idx="12720">
                  <c:v>30.3</c:v>
                </c:pt>
                <c:pt idx="12721">
                  <c:v>30.3</c:v>
                </c:pt>
                <c:pt idx="12722">
                  <c:v>30.3</c:v>
                </c:pt>
                <c:pt idx="12723">
                  <c:v>30.3</c:v>
                </c:pt>
                <c:pt idx="12724">
                  <c:v>30.3</c:v>
                </c:pt>
                <c:pt idx="12725">
                  <c:v>30.3</c:v>
                </c:pt>
                <c:pt idx="12726">
                  <c:v>30.3</c:v>
                </c:pt>
                <c:pt idx="12727">
                  <c:v>30.3</c:v>
                </c:pt>
                <c:pt idx="12728">
                  <c:v>30.3</c:v>
                </c:pt>
                <c:pt idx="12729">
                  <c:v>30.3</c:v>
                </c:pt>
                <c:pt idx="12730">
                  <c:v>30.3</c:v>
                </c:pt>
                <c:pt idx="12731">
                  <c:v>30.3</c:v>
                </c:pt>
                <c:pt idx="12732">
                  <c:v>30.3</c:v>
                </c:pt>
                <c:pt idx="12733">
                  <c:v>30.3</c:v>
                </c:pt>
                <c:pt idx="12734">
                  <c:v>30.3</c:v>
                </c:pt>
                <c:pt idx="12735">
                  <c:v>30.3</c:v>
                </c:pt>
                <c:pt idx="12736">
                  <c:v>30.3</c:v>
                </c:pt>
                <c:pt idx="12737">
                  <c:v>30.3</c:v>
                </c:pt>
                <c:pt idx="12738">
                  <c:v>30.3</c:v>
                </c:pt>
                <c:pt idx="12739">
                  <c:v>30.3</c:v>
                </c:pt>
                <c:pt idx="12740">
                  <c:v>30.3</c:v>
                </c:pt>
                <c:pt idx="12741">
                  <c:v>30.3</c:v>
                </c:pt>
                <c:pt idx="12742">
                  <c:v>30.3</c:v>
                </c:pt>
                <c:pt idx="12743">
                  <c:v>30.3</c:v>
                </c:pt>
                <c:pt idx="12744">
                  <c:v>30.3</c:v>
                </c:pt>
                <c:pt idx="12745">
                  <c:v>30.3</c:v>
                </c:pt>
                <c:pt idx="12746">
                  <c:v>30.3</c:v>
                </c:pt>
                <c:pt idx="12747">
                  <c:v>30.3</c:v>
                </c:pt>
                <c:pt idx="12748">
                  <c:v>30.3</c:v>
                </c:pt>
                <c:pt idx="12749">
                  <c:v>30.3</c:v>
                </c:pt>
                <c:pt idx="12750">
                  <c:v>30.3</c:v>
                </c:pt>
                <c:pt idx="12751">
                  <c:v>30.3</c:v>
                </c:pt>
                <c:pt idx="12752">
                  <c:v>30.3</c:v>
                </c:pt>
                <c:pt idx="12753">
                  <c:v>30.3</c:v>
                </c:pt>
                <c:pt idx="12754">
                  <c:v>30.3</c:v>
                </c:pt>
                <c:pt idx="12755">
                  <c:v>30.3</c:v>
                </c:pt>
                <c:pt idx="12756">
                  <c:v>30.3</c:v>
                </c:pt>
                <c:pt idx="12757">
                  <c:v>30.3</c:v>
                </c:pt>
                <c:pt idx="12758">
                  <c:v>30.3</c:v>
                </c:pt>
                <c:pt idx="12759">
                  <c:v>30.2</c:v>
                </c:pt>
                <c:pt idx="12760">
                  <c:v>30.3</c:v>
                </c:pt>
                <c:pt idx="12761">
                  <c:v>30.2</c:v>
                </c:pt>
                <c:pt idx="12762">
                  <c:v>30.2</c:v>
                </c:pt>
                <c:pt idx="12763">
                  <c:v>30.3</c:v>
                </c:pt>
                <c:pt idx="12764">
                  <c:v>30.3</c:v>
                </c:pt>
                <c:pt idx="12765">
                  <c:v>30.3</c:v>
                </c:pt>
                <c:pt idx="12766">
                  <c:v>30.3</c:v>
                </c:pt>
                <c:pt idx="12767">
                  <c:v>30.3</c:v>
                </c:pt>
                <c:pt idx="12768">
                  <c:v>30.3</c:v>
                </c:pt>
                <c:pt idx="12769">
                  <c:v>30.3</c:v>
                </c:pt>
                <c:pt idx="12770">
                  <c:v>30.3</c:v>
                </c:pt>
                <c:pt idx="12771">
                  <c:v>30.3</c:v>
                </c:pt>
                <c:pt idx="12772">
                  <c:v>30.3</c:v>
                </c:pt>
                <c:pt idx="12773">
                  <c:v>30.2</c:v>
                </c:pt>
                <c:pt idx="12774">
                  <c:v>30.2</c:v>
                </c:pt>
                <c:pt idx="12775">
                  <c:v>30.2</c:v>
                </c:pt>
                <c:pt idx="12776">
                  <c:v>30.2</c:v>
                </c:pt>
                <c:pt idx="12777">
                  <c:v>30.2</c:v>
                </c:pt>
                <c:pt idx="12778">
                  <c:v>30.2</c:v>
                </c:pt>
                <c:pt idx="12779">
                  <c:v>30.2</c:v>
                </c:pt>
                <c:pt idx="12780">
                  <c:v>30.2</c:v>
                </c:pt>
                <c:pt idx="12781">
                  <c:v>30.2</c:v>
                </c:pt>
                <c:pt idx="12782">
                  <c:v>30.2</c:v>
                </c:pt>
                <c:pt idx="12783">
                  <c:v>30.2</c:v>
                </c:pt>
                <c:pt idx="12784">
                  <c:v>30.2</c:v>
                </c:pt>
                <c:pt idx="12785">
                  <c:v>30.2</c:v>
                </c:pt>
                <c:pt idx="12786">
                  <c:v>30.3</c:v>
                </c:pt>
                <c:pt idx="12787">
                  <c:v>30.3</c:v>
                </c:pt>
                <c:pt idx="12788">
                  <c:v>30.3</c:v>
                </c:pt>
                <c:pt idx="12789">
                  <c:v>30.3</c:v>
                </c:pt>
                <c:pt idx="12790">
                  <c:v>30.3</c:v>
                </c:pt>
                <c:pt idx="12791">
                  <c:v>30.3</c:v>
                </c:pt>
                <c:pt idx="12792">
                  <c:v>30.3</c:v>
                </c:pt>
                <c:pt idx="12793">
                  <c:v>30.3</c:v>
                </c:pt>
                <c:pt idx="12794">
                  <c:v>30.3</c:v>
                </c:pt>
                <c:pt idx="12795">
                  <c:v>30.3</c:v>
                </c:pt>
                <c:pt idx="12796">
                  <c:v>30.2</c:v>
                </c:pt>
                <c:pt idx="12797">
                  <c:v>30.3</c:v>
                </c:pt>
                <c:pt idx="12798">
                  <c:v>30.2</c:v>
                </c:pt>
                <c:pt idx="12799">
                  <c:v>30.3</c:v>
                </c:pt>
                <c:pt idx="12800">
                  <c:v>30.2</c:v>
                </c:pt>
                <c:pt idx="12801">
                  <c:v>30.2</c:v>
                </c:pt>
                <c:pt idx="12802">
                  <c:v>30.2</c:v>
                </c:pt>
                <c:pt idx="12803">
                  <c:v>30.2</c:v>
                </c:pt>
                <c:pt idx="12804">
                  <c:v>30.2</c:v>
                </c:pt>
                <c:pt idx="12805">
                  <c:v>30.2</c:v>
                </c:pt>
                <c:pt idx="12806">
                  <c:v>30.2</c:v>
                </c:pt>
                <c:pt idx="12807">
                  <c:v>30.2</c:v>
                </c:pt>
                <c:pt idx="12808">
                  <c:v>30.3</c:v>
                </c:pt>
                <c:pt idx="12809">
                  <c:v>30.3</c:v>
                </c:pt>
                <c:pt idx="12810">
                  <c:v>30.3</c:v>
                </c:pt>
                <c:pt idx="12811">
                  <c:v>30.3</c:v>
                </c:pt>
                <c:pt idx="12812">
                  <c:v>30.3</c:v>
                </c:pt>
                <c:pt idx="12813">
                  <c:v>30.3</c:v>
                </c:pt>
                <c:pt idx="12814">
                  <c:v>30.3</c:v>
                </c:pt>
                <c:pt idx="12815">
                  <c:v>30.3</c:v>
                </c:pt>
                <c:pt idx="12816">
                  <c:v>30.3</c:v>
                </c:pt>
                <c:pt idx="12817">
                  <c:v>30.3</c:v>
                </c:pt>
                <c:pt idx="12818">
                  <c:v>30.3</c:v>
                </c:pt>
                <c:pt idx="12819">
                  <c:v>30.2</c:v>
                </c:pt>
                <c:pt idx="12820">
                  <c:v>30.3</c:v>
                </c:pt>
                <c:pt idx="12821">
                  <c:v>30.2</c:v>
                </c:pt>
                <c:pt idx="12822">
                  <c:v>30.3</c:v>
                </c:pt>
                <c:pt idx="12823">
                  <c:v>30.2</c:v>
                </c:pt>
                <c:pt idx="12824">
                  <c:v>30.3</c:v>
                </c:pt>
                <c:pt idx="12825">
                  <c:v>30.3</c:v>
                </c:pt>
                <c:pt idx="12826">
                  <c:v>30.3</c:v>
                </c:pt>
                <c:pt idx="12827">
                  <c:v>30.3</c:v>
                </c:pt>
                <c:pt idx="12828">
                  <c:v>30.3</c:v>
                </c:pt>
                <c:pt idx="12829">
                  <c:v>30.3</c:v>
                </c:pt>
                <c:pt idx="12830">
                  <c:v>30.3</c:v>
                </c:pt>
                <c:pt idx="12831">
                  <c:v>30.3</c:v>
                </c:pt>
                <c:pt idx="12832">
                  <c:v>30.3</c:v>
                </c:pt>
                <c:pt idx="12833">
                  <c:v>30.3</c:v>
                </c:pt>
                <c:pt idx="12834">
                  <c:v>30.3</c:v>
                </c:pt>
                <c:pt idx="12835">
                  <c:v>30.3</c:v>
                </c:pt>
                <c:pt idx="12836">
                  <c:v>30.3</c:v>
                </c:pt>
                <c:pt idx="12837">
                  <c:v>30.3</c:v>
                </c:pt>
                <c:pt idx="12838">
                  <c:v>30.3</c:v>
                </c:pt>
                <c:pt idx="12839">
                  <c:v>30.3</c:v>
                </c:pt>
                <c:pt idx="12840">
                  <c:v>30.3</c:v>
                </c:pt>
                <c:pt idx="12841">
                  <c:v>30.3</c:v>
                </c:pt>
                <c:pt idx="12842">
                  <c:v>30.3</c:v>
                </c:pt>
                <c:pt idx="12843">
                  <c:v>30.3</c:v>
                </c:pt>
                <c:pt idx="12844">
                  <c:v>30.3</c:v>
                </c:pt>
                <c:pt idx="12845">
                  <c:v>30.3</c:v>
                </c:pt>
                <c:pt idx="12846">
                  <c:v>30.3</c:v>
                </c:pt>
                <c:pt idx="12847">
                  <c:v>30.3</c:v>
                </c:pt>
                <c:pt idx="12848">
                  <c:v>30.3</c:v>
                </c:pt>
                <c:pt idx="12849">
                  <c:v>30.3</c:v>
                </c:pt>
                <c:pt idx="12850">
                  <c:v>30.3</c:v>
                </c:pt>
                <c:pt idx="12851">
                  <c:v>30.3</c:v>
                </c:pt>
                <c:pt idx="12852">
                  <c:v>30.3</c:v>
                </c:pt>
                <c:pt idx="12853">
                  <c:v>30.3</c:v>
                </c:pt>
                <c:pt idx="12854">
                  <c:v>30.3</c:v>
                </c:pt>
                <c:pt idx="12855">
                  <c:v>30.3</c:v>
                </c:pt>
                <c:pt idx="12856">
                  <c:v>30.3</c:v>
                </c:pt>
                <c:pt idx="12857">
                  <c:v>30.3</c:v>
                </c:pt>
                <c:pt idx="12858">
                  <c:v>30.3</c:v>
                </c:pt>
                <c:pt idx="12859">
                  <c:v>30.3</c:v>
                </c:pt>
                <c:pt idx="12860">
                  <c:v>30.3</c:v>
                </c:pt>
                <c:pt idx="12861">
                  <c:v>30.3</c:v>
                </c:pt>
                <c:pt idx="12862">
                  <c:v>30.3</c:v>
                </c:pt>
                <c:pt idx="12863">
                  <c:v>30.3</c:v>
                </c:pt>
                <c:pt idx="12864">
                  <c:v>30.3</c:v>
                </c:pt>
                <c:pt idx="12865">
                  <c:v>30.3</c:v>
                </c:pt>
                <c:pt idx="12866">
                  <c:v>30.3</c:v>
                </c:pt>
                <c:pt idx="12867">
                  <c:v>30.3</c:v>
                </c:pt>
                <c:pt idx="12868">
                  <c:v>30.3</c:v>
                </c:pt>
                <c:pt idx="12869">
                  <c:v>30.3</c:v>
                </c:pt>
                <c:pt idx="12870">
                  <c:v>30.3</c:v>
                </c:pt>
                <c:pt idx="12871">
                  <c:v>30.3</c:v>
                </c:pt>
                <c:pt idx="12872">
                  <c:v>30.3</c:v>
                </c:pt>
                <c:pt idx="12873">
                  <c:v>30.3</c:v>
                </c:pt>
                <c:pt idx="12874">
                  <c:v>30.3</c:v>
                </c:pt>
                <c:pt idx="12875">
                  <c:v>30.3</c:v>
                </c:pt>
                <c:pt idx="12876">
                  <c:v>30.3</c:v>
                </c:pt>
                <c:pt idx="12877">
                  <c:v>30.3</c:v>
                </c:pt>
                <c:pt idx="12878">
                  <c:v>30.3</c:v>
                </c:pt>
                <c:pt idx="12879">
                  <c:v>30.3</c:v>
                </c:pt>
                <c:pt idx="12880">
                  <c:v>30.3</c:v>
                </c:pt>
                <c:pt idx="12881">
                  <c:v>30.3</c:v>
                </c:pt>
                <c:pt idx="12882">
                  <c:v>30.3</c:v>
                </c:pt>
                <c:pt idx="12883">
                  <c:v>30.3</c:v>
                </c:pt>
                <c:pt idx="12884">
                  <c:v>30.3</c:v>
                </c:pt>
                <c:pt idx="12885">
                  <c:v>30.3</c:v>
                </c:pt>
                <c:pt idx="12886">
                  <c:v>30.3</c:v>
                </c:pt>
                <c:pt idx="12887">
                  <c:v>30.3</c:v>
                </c:pt>
                <c:pt idx="12888">
                  <c:v>30.3</c:v>
                </c:pt>
                <c:pt idx="12889">
                  <c:v>30.3</c:v>
                </c:pt>
                <c:pt idx="12890">
                  <c:v>30.3</c:v>
                </c:pt>
                <c:pt idx="12891">
                  <c:v>30.3</c:v>
                </c:pt>
                <c:pt idx="12892">
                  <c:v>30.3</c:v>
                </c:pt>
                <c:pt idx="12893">
                  <c:v>30.3</c:v>
                </c:pt>
                <c:pt idx="12894">
                  <c:v>30.3</c:v>
                </c:pt>
                <c:pt idx="12895">
                  <c:v>30.3</c:v>
                </c:pt>
                <c:pt idx="12896">
                  <c:v>30.3</c:v>
                </c:pt>
                <c:pt idx="12897">
                  <c:v>30.3</c:v>
                </c:pt>
                <c:pt idx="12898">
                  <c:v>30.3</c:v>
                </c:pt>
                <c:pt idx="12899">
                  <c:v>30.3</c:v>
                </c:pt>
                <c:pt idx="12900">
                  <c:v>30.3</c:v>
                </c:pt>
                <c:pt idx="12901">
                  <c:v>30.3</c:v>
                </c:pt>
                <c:pt idx="12902">
                  <c:v>30.3</c:v>
                </c:pt>
                <c:pt idx="12903">
                  <c:v>30.3</c:v>
                </c:pt>
                <c:pt idx="12904">
                  <c:v>30.3</c:v>
                </c:pt>
                <c:pt idx="12905">
                  <c:v>30.3</c:v>
                </c:pt>
                <c:pt idx="12906">
                  <c:v>30.3</c:v>
                </c:pt>
                <c:pt idx="12907">
                  <c:v>30.3</c:v>
                </c:pt>
                <c:pt idx="12908">
                  <c:v>30.3</c:v>
                </c:pt>
                <c:pt idx="12909">
                  <c:v>30.3</c:v>
                </c:pt>
                <c:pt idx="12910">
                  <c:v>30.3</c:v>
                </c:pt>
                <c:pt idx="12911">
                  <c:v>30.2</c:v>
                </c:pt>
                <c:pt idx="12912">
                  <c:v>30.2</c:v>
                </c:pt>
                <c:pt idx="12913">
                  <c:v>30.3</c:v>
                </c:pt>
                <c:pt idx="12914">
                  <c:v>30.3</c:v>
                </c:pt>
                <c:pt idx="12915">
                  <c:v>30.3</c:v>
                </c:pt>
                <c:pt idx="12916">
                  <c:v>30.3</c:v>
                </c:pt>
                <c:pt idx="12917">
                  <c:v>30.3</c:v>
                </c:pt>
                <c:pt idx="12918">
                  <c:v>30.3</c:v>
                </c:pt>
                <c:pt idx="12919">
                  <c:v>30.3</c:v>
                </c:pt>
                <c:pt idx="12920">
                  <c:v>30.3</c:v>
                </c:pt>
                <c:pt idx="12921">
                  <c:v>30.3</c:v>
                </c:pt>
                <c:pt idx="12922">
                  <c:v>30.3</c:v>
                </c:pt>
                <c:pt idx="12923">
                  <c:v>30.3</c:v>
                </c:pt>
                <c:pt idx="12924">
                  <c:v>30.3</c:v>
                </c:pt>
                <c:pt idx="12925">
                  <c:v>30.3</c:v>
                </c:pt>
                <c:pt idx="12926">
                  <c:v>30.3</c:v>
                </c:pt>
                <c:pt idx="12927">
                  <c:v>30.3</c:v>
                </c:pt>
                <c:pt idx="12928">
                  <c:v>30.3</c:v>
                </c:pt>
                <c:pt idx="12929">
                  <c:v>30.3</c:v>
                </c:pt>
                <c:pt idx="12930">
                  <c:v>30.3</c:v>
                </c:pt>
                <c:pt idx="12931">
                  <c:v>30.3</c:v>
                </c:pt>
                <c:pt idx="12932">
                  <c:v>30.3</c:v>
                </c:pt>
                <c:pt idx="12933">
                  <c:v>30.3</c:v>
                </c:pt>
                <c:pt idx="12934">
                  <c:v>30.3</c:v>
                </c:pt>
                <c:pt idx="12935">
                  <c:v>30.3</c:v>
                </c:pt>
                <c:pt idx="12936">
                  <c:v>30.3</c:v>
                </c:pt>
                <c:pt idx="12937">
                  <c:v>30.3</c:v>
                </c:pt>
                <c:pt idx="12938">
                  <c:v>30.2</c:v>
                </c:pt>
                <c:pt idx="12939">
                  <c:v>30.3</c:v>
                </c:pt>
                <c:pt idx="12940">
                  <c:v>30.3</c:v>
                </c:pt>
                <c:pt idx="12941">
                  <c:v>30.3</c:v>
                </c:pt>
                <c:pt idx="12942">
                  <c:v>30.3</c:v>
                </c:pt>
                <c:pt idx="12943">
                  <c:v>30.3</c:v>
                </c:pt>
                <c:pt idx="12944">
                  <c:v>30.3</c:v>
                </c:pt>
                <c:pt idx="12945">
                  <c:v>30.3</c:v>
                </c:pt>
                <c:pt idx="12946">
                  <c:v>30.3</c:v>
                </c:pt>
                <c:pt idx="12947">
                  <c:v>30.3</c:v>
                </c:pt>
                <c:pt idx="12948">
                  <c:v>30.3</c:v>
                </c:pt>
                <c:pt idx="12949">
                  <c:v>30.3</c:v>
                </c:pt>
                <c:pt idx="12950">
                  <c:v>30.3</c:v>
                </c:pt>
                <c:pt idx="12951">
                  <c:v>30.3</c:v>
                </c:pt>
                <c:pt idx="12952">
                  <c:v>30.3</c:v>
                </c:pt>
                <c:pt idx="12953">
                  <c:v>30.3</c:v>
                </c:pt>
                <c:pt idx="12954">
                  <c:v>30.3</c:v>
                </c:pt>
                <c:pt idx="12955">
                  <c:v>30.3</c:v>
                </c:pt>
                <c:pt idx="12956">
                  <c:v>30.3</c:v>
                </c:pt>
                <c:pt idx="12957">
                  <c:v>30.3</c:v>
                </c:pt>
                <c:pt idx="12958">
                  <c:v>30.2</c:v>
                </c:pt>
                <c:pt idx="12959">
                  <c:v>30.2</c:v>
                </c:pt>
                <c:pt idx="12960">
                  <c:v>30.2</c:v>
                </c:pt>
                <c:pt idx="12961">
                  <c:v>30.2</c:v>
                </c:pt>
                <c:pt idx="12962">
                  <c:v>30.3</c:v>
                </c:pt>
                <c:pt idx="12963">
                  <c:v>30.2</c:v>
                </c:pt>
                <c:pt idx="12964">
                  <c:v>30.3</c:v>
                </c:pt>
                <c:pt idx="12965">
                  <c:v>30.3</c:v>
                </c:pt>
                <c:pt idx="12966">
                  <c:v>30.3</c:v>
                </c:pt>
                <c:pt idx="12967">
                  <c:v>30.3</c:v>
                </c:pt>
                <c:pt idx="12968">
                  <c:v>30.3</c:v>
                </c:pt>
                <c:pt idx="12969">
                  <c:v>30.3</c:v>
                </c:pt>
                <c:pt idx="12970">
                  <c:v>30.3</c:v>
                </c:pt>
                <c:pt idx="12971">
                  <c:v>30.3</c:v>
                </c:pt>
                <c:pt idx="12972">
                  <c:v>30.3</c:v>
                </c:pt>
                <c:pt idx="12973">
                  <c:v>30.3</c:v>
                </c:pt>
                <c:pt idx="12974">
                  <c:v>30.3</c:v>
                </c:pt>
                <c:pt idx="12975">
                  <c:v>30.3</c:v>
                </c:pt>
                <c:pt idx="12976">
                  <c:v>30.3</c:v>
                </c:pt>
                <c:pt idx="12977">
                  <c:v>30.2</c:v>
                </c:pt>
                <c:pt idx="12978">
                  <c:v>30.3</c:v>
                </c:pt>
                <c:pt idx="12979">
                  <c:v>30.3</c:v>
                </c:pt>
                <c:pt idx="12980">
                  <c:v>30.2</c:v>
                </c:pt>
                <c:pt idx="12981">
                  <c:v>30.2</c:v>
                </c:pt>
                <c:pt idx="12982">
                  <c:v>30.2</c:v>
                </c:pt>
                <c:pt idx="12983">
                  <c:v>30.2</c:v>
                </c:pt>
                <c:pt idx="12984">
                  <c:v>30.2</c:v>
                </c:pt>
                <c:pt idx="12985">
                  <c:v>30.2</c:v>
                </c:pt>
                <c:pt idx="12986">
                  <c:v>30.3</c:v>
                </c:pt>
                <c:pt idx="12987">
                  <c:v>30.3</c:v>
                </c:pt>
                <c:pt idx="12988">
                  <c:v>30.2</c:v>
                </c:pt>
                <c:pt idx="12989">
                  <c:v>30.3</c:v>
                </c:pt>
                <c:pt idx="12990">
                  <c:v>30.3</c:v>
                </c:pt>
                <c:pt idx="12991">
                  <c:v>30.3</c:v>
                </c:pt>
                <c:pt idx="12992">
                  <c:v>30.3</c:v>
                </c:pt>
                <c:pt idx="12993">
                  <c:v>30.3</c:v>
                </c:pt>
                <c:pt idx="12994">
                  <c:v>30.3</c:v>
                </c:pt>
                <c:pt idx="12995">
                  <c:v>30.3</c:v>
                </c:pt>
                <c:pt idx="12996">
                  <c:v>30.3</c:v>
                </c:pt>
                <c:pt idx="12997">
                  <c:v>30.3</c:v>
                </c:pt>
                <c:pt idx="12998">
                  <c:v>30.3</c:v>
                </c:pt>
                <c:pt idx="12999">
                  <c:v>30.3</c:v>
                </c:pt>
                <c:pt idx="13000">
                  <c:v>30.3</c:v>
                </c:pt>
                <c:pt idx="13001">
                  <c:v>30.3</c:v>
                </c:pt>
                <c:pt idx="13002">
                  <c:v>30.2</c:v>
                </c:pt>
                <c:pt idx="13003">
                  <c:v>30.2</c:v>
                </c:pt>
                <c:pt idx="13004">
                  <c:v>30.2</c:v>
                </c:pt>
                <c:pt idx="13005">
                  <c:v>30.3</c:v>
                </c:pt>
                <c:pt idx="13006">
                  <c:v>30.2</c:v>
                </c:pt>
                <c:pt idx="13007">
                  <c:v>30.2</c:v>
                </c:pt>
                <c:pt idx="13008">
                  <c:v>30.3</c:v>
                </c:pt>
                <c:pt idx="13009">
                  <c:v>30.3</c:v>
                </c:pt>
                <c:pt idx="13010">
                  <c:v>30.3</c:v>
                </c:pt>
                <c:pt idx="13011">
                  <c:v>30.3</c:v>
                </c:pt>
                <c:pt idx="13012">
                  <c:v>30.3</c:v>
                </c:pt>
                <c:pt idx="13013">
                  <c:v>30.3</c:v>
                </c:pt>
                <c:pt idx="13014">
                  <c:v>30.3</c:v>
                </c:pt>
                <c:pt idx="13015">
                  <c:v>30.3</c:v>
                </c:pt>
                <c:pt idx="13016">
                  <c:v>30.3</c:v>
                </c:pt>
                <c:pt idx="13017">
                  <c:v>30.3</c:v>
                </c:pt>
                <c:pt idx="13018">
                  <c:v>30.3</c:v>
                </c:pt>
                <c:pt idx="13019">
                  <c:v>30.3</c:v>
                </c:pt>
                <c:pt idx="13020">
                  <c:v>30.3</c:v>
                </c:pt>
                <c:pt idx="13021">
                  <c:v>30.3</c:v>
                </c:pt>
                <c:pt idx="13022">
                  <c:v>30.2</c:v>
                </c:pt>
                <c:pt idx="13023">
                  <c:v>30.2</c:v>
                </c:pt>
                <c:pt idx="13024">
                  <c:v>30.2</c:v>
                </c:pt>
                <c:pt idx="13025">
                  <c:v>30.2</c:v>
                </c:pt>
                <c:pt idx="13026">
                  <c:v>30.2</c:v>
                </c:pt>
                <c:pt idx="13027">
                  <c:v>30.2</c:v>
                </c:pt>
                <c:pt idx="13028">
                  <c:v>30.2</c:v>
                </c:pt>
                <c:pt idx="13029">
                  <c:v>30.2</c:v>
                </c:pt>
                <c:pt idx="13030">
                  <c:v>30.3</c:v>
                </c:pt>
                <c:pt idx="13031">
                  <c:v>30.3</c:v>
                </c:pt>
                <c:pt idx="13032">
                  <c:v>30.3</c:v>
                </c:pt>
                <c:pt idx="13033">
                  <c:v>30.2</c:v>
                </c:pt>
                <c:pt idx="13034">
                  <c:v>30.3</c:v>
                </c:pt>
                <c:pt idx="13035">
                  <c:v>30.3</c:v>
                </c:pt>
                <c:pt idx="13036">
                  <c:v>30.3</c:v>
                </c:pt>
                <c:pt idx="13037">
                  <c:v>30.3</c:v>
                </c:pt>
                <c:pt idx="13038">
                  <c:v>30.3</c:v>
                </c:pt>
                <c:pt idx="13039">
                  <c:v>30.3</c:v>
                </c:pt>
                <c:pt idx="13040">
                  <c:v>30.3</c:v>
                </c:pt>
                <c:pt idx="13041">
                  <c:v>30.3</c:v>
                </c:pt>
                <c:pt idx="13042">
                  <c:v>30.3</c:v>
                </c:pt>
                <c:pt idx="13043">
                  <c:v>30.3</c:v>
                </c:pt>
                <c:pt idx="13044">
                  <c:v>30.2</c:v>
                </c:pt>
                <c:pt idx="13045">
                  <c:v>30.2</c:v>
                </c:pt>
                <c:pt idx="13046">
                  <c:v>30.2</c:v>
                </c:pt>
                <c:pt idx="13047">
                  <c:v>30.2</c:v>
                </c:pt>
                <c:pt idx="13048">
                  <c:v>30.2</c:v>
                </c:pt>
                <c:pt idx="13049">
                  <c:v>30.2</c:v>
                </c:pt>
                <c:pt idx="13050">
                  <c:v>30.2</c:v>
                </c:pt>
                <c:pt idx="13051">
                  <c:v>30.2</c:v>
                </c:pt>
                <c:pt idx="13052">
                  <c:v>30.2</c:v>
                </c:pt>
                <c:pt idx="13053">
                  <c:v>30.2</c:v>
                </c:pt>
                <c:pt idx="13054">
                  <c:v>30.2</c:v>
                </c:pt>
                <c:pt idx="13055">
                  <c:v>30.2</c:v>
                </c:pt>
                <c:pt idx="13056">
                  <c:v>30.2</c:v>
                </c:pt>
                <c:pt idx="13057">
                  <c:v>30.2</c:v>
                </c:pt>
                <c:pt idx="13058">
                  <c:v>30.3</c:v>
                </c:pt>
                <c:pt idx="13059">
                  <c:v>30.3</c:v>
                </c:pt>
                <c:pt idx="13060">
                  <c:v>30.3</c:v>
                </c:pt>
                <c:pt idx="13061">
                  <c:v>30.2</c:v>
                </c:pt>
                <c:pt idx="13062">
                  <c:v>30.2</c:v>
                </c:pt>
                <c:pt idx="13063">
                  <c:v>30.3</c:v>
                </c:pt>
                <c:pt idx="13064">
                  <c:v>30.2</c:v>
                </c:pt>
                <c:pt idx="13065">
                  <c:v>30.2</c:v>
                </c:pt>
                <c:pt idx="13066">
                  <c:v>30.2</c:v>
                </c:pt>
                <c:pt idx="13067">
                  <c:v>30.2</c:v>
                </c:pt>
                <c:pt idx="13068">
                  <c:v>30.2</c:v>
                </c:pt>
                <c:pt idx="13069">
                  <c:v>30.2</c:v>
                </c:pt>
                <c:pt idx="13070">
                  <c:v>30.2</c:v>
                </c:pt>
                <c:pt idx="13071">
                  <c:v>30.2</c:v>
                </c:pt>
                <c:pt idx="13072">
                  <c:v>30.2</c:v>
                </c:pt>
                <c:pt idx="13073">
                  <c:v>30.2</c:v>
                </c:pt>
                <c:pt idx="13074">
                  <c:v>30.2</c:v>
                </c:pt>
                <c:pt idx="13075">
                  <c:v>30.2</c:v>
                </c:pt>
                <c:pt idx="13076">
                  <c:v>30.2</c:v>
                </c:pt>
                <c:pt idx="13077">
                  <c:v>30.2</c:v>
                </c:pt>
                <c:pt idx="13078">
                  <c:v>30.2</c:v>
                </c:pt>
                <c:pt idx="13079">
                  <c:v>30.2</c:v>
                </c:pt>
                <c:pt idx="13080">
                  <c:v>30.2</c:v>
                </c:pt>
                <c:pt idx="13081">
                  <c:v>30.2</c:v>
                </c:pt>
                <c:pt idx="13082">
                  <c:v>30.2</c:v>
                </c:pt>
                <c:pt idx="13083">
                  <c:v>30.2</c:v>
                </c:pt>
                <c:pt idx="13084">
                  <c:v>30.2</c:v>
                </c:pt>
                <c:pt idx="13085">
                  <c:v>30.2</c:v>
                </c:pt>
                <c:pt idx="13086">
                  <c:v>30.2</c:v>
                </c:pt>
                <c:pt idx="13087">
                  <c:v>30.2</c:v>
                </c:pt>
                <c:pt idx="13088">
                  <c:v>30.2</c:v>
                </c:pt>
                <c:pt idx="13089">
                  <c:v>30.2</c:v>
                </c:pt>
                <c:pt idx="13090">
                  <c:v>30.2</c:v>
                </c:pt>
                <c:pt idx="13091">
                  <c:v>30.2</c:v>
                </c:pt>
                <c:pt idx="13092">
                  <c:v>30.2</c:v>
                </c:pt>
                <c:pt idx="13093">
                  <c:v>30.2</c:v>
                </c:pt>
                <c:pt idx="13094">
                  <c:v>30.2</c:v>
                </c:pt>
                <c:pt idx="13095">
                  <c:v>30.2</c:v>
                </c:pt>
                <c:pt idx="13096">
                  <c:v>30.2</c:v>
                </c:pt>
                <c:pt idx="13097">
                  <c:v>30.2</c:v>
                </c:pt>
                <c:pt idx="13098">
                  <c:v>30.2</c:v>
                </c:pt>
                <c:pt idx="13099">
                  <c:v>30.2</c:v>
                </c:pt>
                <c:pt idx="13100">
                  <c:v>30.2</c:v>
                </c:pt>
                <c:pt idx="13101">
                  <c:v>30.2</c:v>
                </c:pt>
                <c:pt idx="13102">
                  <c:v>30.2</c:v>
                </c:pt>
                <c:pt idx="13103">
                  <c:v>30.2</c:v>
                </c:pt>
                <c:pt idx="13104">
                  <c:v>30.3</c:v>
                </c:pt>
                <c:pt idx="13105">
                  <c:v>30.2</c:v>
                </c:pt>
                <c:pt idx="13106">
                  <c:v>30.2</c:v>
                </c:pt>
                <c:pt idx="13107">
                  <c:v>30.3</c:v>
                </c:pt>
                <c:pt idx="13108">
                  <c:v>30.2</c:v>
                </c:pt>
                <c:pt idx="13109">
                  <c:v>30.2</c:v>
                </c:pt>
                <c:pt idx="13110">
                  <c:v>30.2</c:v>
                </c:pt>
                <c:pt idx="13111">
                  <c:v>30.2</c:v>
                </c:pt>
                <c:pt idx="13112">
                  <c:v>30.2</c:v>
                </c:pt>
                <c:pt idx="13113">
                  <c:v>30.2</c:v>
                </c:pt>
                <c:pt idx="13114">
                  <c:v>30.2</c:v>
                </c:pt>
                <c:pt idx="13115">
                  <c:v>30.2</c:v>
                </c:pt>
                <c:pt idx="13116">
                  <c:v>30.2</c:v>
                </c:pt>
                <c:pt idx="13117">
                  <c:v>30.2</c:v>
                </c:pt>
                <c:pt idx="13118">
                  <c:v>30.2</c:v>
                </c:pt>
                <c:pt idx="13119">
                  <c:v>30.2</c:v>
                </c:pt>
                <c:pt idx="13120">
                  <c:v>30.2</c:v>
                </c:pt>
                <c:pt idx="13121">
                  <c:v>30.2</c:v>
                </c:pt>
                <c:pt idx="13122">
                  <c:v>30.2</c:v>
                </c:pt>
                <c:pt idx="13123">
                  <c:v>30.2</c:v>
                </c:pt>
                <c:pt idx="13124">
                  <c:v>30.2</c:v>
                </c:pt>
                <c:pt idx="13125">
                  <c:v>30.2</c:v>
                </c:pt>
                <c:pt idx="13126">
                  <c:v>30.3</c:v>
                </c:pt>
                <c:pt idx="13127">
                  <c:v>30.2</c:v>
                </c:pt>
                <c:pt idx="13128">
                  <c:v>30.2</c:v>
                </c:pt>
                <c:pt idx="13129">
                  <c:v>30.3</c:v>
                </c:pt>
                <c:pt idx="13130">
                  <c:v>30.2</c:v>
                </c:pt>
                <c:pt idx="13131">
                  <c:v>30.3</c:v>
                </c:pt>
                <c:pt idx="13132">
                  <c:v>30.2</c:v>
                </c:pt>
                <c:pt idx="13133">
                  <c:v>30.2</c:v>
                </c:pt>
                <c:pt idx="13134">
                  <c:v>30.2</c:v>
                </c:pt>
                <c:pt idx="13135">
                  <c:v>30.2</c:v>
                </c:pt>
                <c:pt idx="13136">
                  <c:v>30.2</c:v>
                </c:pt>
                <c:pt idx="13137">
                  <c:v>30.2</c:v>
                </c:pt>
                <c:pt idx="13138">
                  <c:v>30.2</c:v>
                </c:pt>
                <c:pt idx="13139">
                  <c:v>30.2</c:v>
                </c:pt>
                <c:pt idx="13140">
                  <c:v>30.2</c:v>
                </c:pt>
                <c:pt idx="13141">
                  <c:v>30.2</c:v>
                </c:pt>
                <c:pt idx="13142">
                  <c:v>30.2</c:v>
                </c:pt>
                <c:pt idx="13143">
                  <c:v>30.2</c:v>
                </c:pt>
                <c:pt idx="13144">
                  <c:v>30.2</c:v>
                </c:pt>
                <c:pt idx="13145">
                  <c:v>30.2</c:v>
                </c:pt>
                <c:pt idx="13146">
                  <c:v>30.2</c:v>
                </c:pt>
                <c:pt idx="13147">
                  <c:v>30.3</c:v>
                </c:pt>
                <c:pt idx="13148">
                  <c:v>30.2</c:v>
                </c:pt>
                <c:pt idx="13149">
                  <c:v>30.3</c:v>
                </c:pt>
                <c:pt idx="13150">
                  <c:v>30.2</c:v>
                </c:pt>
                <c:pt idx="13151">
                  <c:v>30.2</c:v>
                </c:pt>
                <c:pt idx="13152">
                  <c:v>30.3</c:v>
                </c:pt>
                <c:pt idx="13153">
                  <c:v>30.2</c:v>
                </c:pt>
                <c:pt idx="13154">
                  <c:v>30.3</c:v>
                </c:pt>
                <c:pt idx="13155">
                  <c:v>30.3</c:v>
                </c:pt>
                <c:pt idx="13156">
                  <c:v>30.2</c:v>
                </c:pt>
                <c:pt idx="13157">
                  <c:v>30.2</c:v>
                </c:pt>
                <c:pt idx="13158">
                  <c:v>30.2</c:v>
                </c:pt>
                <c:pt idx="13159">
                  <c:v>30.2</c:v>
                </c:pt>
                <c:pt idx="13160">
                  <c:v>30.2</c:v>
                </c:pt>
                <c:pt idx="13161">
                  <c:v>30.2</c:v>
                </c:pt>
                <c:pt idx="13162">
                  <c:v>30.2</c:v>
                </c:pt>
                <c:pt idx="13163">
                  <c:v>30.2</c:v>
                </c:pt>
                <c:pt idx="13164">
                  <c:v>30.2</c:v>
                </c:pt>
                <c:pt idx="13165">
                  <c:v>30.2</c:v>
                </c:pt>
                <c:pt idx="13166">
                  <c:v>30.2</c:v>
                </c:pt>
                <c:pt idx="13167">
                  <c:v>30.2</c:v>
                </c:pt>
                <c:pt idx="13168">
                  <c:v>30.3</c:v>
                </c:pt>
                <c:pt idx="13169">
                  <c:v>30.3</c:v>
                </c:pt>
                <c:pt idx="13170">
                  <c:v>30.3</c:v>
                </c:pt>
                <c:pt idx="13171">
                  <c:v>30.3</c:v>
                </c:pt>
                <c:pt idx="13172">
                  <c:v>30.3</c:v>
                </c:pt>
                <c:pt idx="13173">
                  <c:v>30.3</c:v>
                </c:pt>
                <c:pt idx="13174">
                  <c:v>30.3</c:v>
                </c:pt>
                <c:pt idx="13175">
                  <c:v>30.3</c:v>
                </c:pt>
                <c:pt idx="13176">
                  <c:v>30.3</c:v>
                </c:pt>
                <c:pt idx="13177">
                  <c:v>30.3</c:v>
                </c:pt>
                <c:pt idx="13178">
                  <c:v>30.3</c:v>
                </c:pt>
                <c:pt idx="13179">
                  <c:v>30.2</c:v>
                </c:pt>
                <c:pt idx="13180">
                  <c:v>30.2</c:v>
                </c:pt>
                <c:pt idx="13181">
                  <c:v>30.2</c:v>
                </c:pt>
                <c:pt idx="13182">
                  <c:v>30.2</c:v>
                </c:pt>
                <c:pt idx="13183">
                  <c:v>30.2</c:v>
                </c:pt>
                <c:pt idx="13184">
                  <c:v>30.2</c:v>
                </c:pt>
                <c:pt idx="13185">
                  <c:v>30.2</c:v>
                </c:pt>
                <c:pt idx="13186">
                  <c:v>30.2</c:v>
                </c:pt>
                <c:pt idx="13187">
                  <c:v>30.2</c:v>
                </c:pt>
                <c:pt idx="13188">
                  <c:v>30.2</c:v>
                </c:pt>
                <c:pt idx="13189">
                  <c:v>30.3</c:v>
                </c:pt>
                <c:pt idx="13190">
                  <c:v>30.2</c:v>
                </c:pt>
                <c:pt idx="13191">
                  <c:v>30.3</c:v>
                </c:pt>
                <c:pt idx="13192">
                  <c:v>30.3</c:v>
                </c:pt>
                <c:pt idx="13193">
                  <c:v>30.2</c:v>
                </c:pt>
                <c:pt idx="13194">
                  <c:v>30.2</c:v>
                </c:pt>
                <c:pt idx="13195">
                  <c:v>30.2</c:v>
                </c:pt>
                <c:pt idx="13196">
                  <c:v>30.3</c:v>
                </c:pt>
                <c:pt idx="13197">
                  <c:v>30.3</c:v>
                </c:pt>
                <c:pt idx="13198">
                  <c:v>30.3</c:v>
                </c:pt>
                <c:pt idx="13199">
                  <c:v>30.2</c:v>
                </c:pt>
                <c:pt idx="13200">
                  <c:v>30.2</c:v>
                </c:pt>
                <c:pt idx="13201">
                  <c:v>30.2</c:v>
                </c:pt>
                <c:pt idx="13202">
                  <c:v>30.2</c:v>
                </c:pt>
                <c:pt idx="13203">
                  <c:v>30.2</c:v>
                </c:pt>
                <c:pt idx="13204">
                  <c:v>30.2</c:v>
                </c:pt>
                <c:pt idx="13205">
                  <c:v>30.2</c:v>
                </c:pt>
                <c:pt idx="13206">
                  <c:v>30.2</c:v>
                </c:pt>
                <c:pt idx="13207">
                  <c:v>30.2</c:v>
                </c:pt>
                <c:pt idx="13208">
                  <c:v>30.2</c:v>
                </c:pt>
                <c:pt idx="13209">
                  <c:v>30.2</c:v>
                </c:pt>
                <c:pt idx="13210">
                  <c:v>30.2</c:v>
                </c:pt>
                <c:pt idx="13211">
                  <c:v>30.2</c:v>
                </c:pt>
                <c:pt idx="13212">
                  <c:v>30.2</c:v>
                </c:pt>
                <c:pt idx="13213">
                  <c:v>30.3</c:v>
                </c:pt>
                <c:pt idx="13214">
                  <c:v>30.3</c:v>
                </c:pt>
                <c:pt idx="13215">
                  <c:v>30.3</c:v>
                </c:pt>
                <c:pt idx="13216">
                  <c:v>30.3</c:v>
                </c:pt>
                <c:pt idx="13217">
                  <c:v>30.3</c:v>
                </c:pt>
                <c:pt idx="13218">
                  <c:v>30.3</c:v>
                </c:pt>
                <c:pt idx="13219">
                  <c:v>30.3</c:v>
                </c:pt>
                <c:pt idx="13220">
                  <c:v>30.2</c:v>
                </c:pt>
                <c:pt idx="13221">
                  <c:v>30.2</c:v>
                </c:pt>
                <c:pt idx="13222">
                  <c:v>30.2</c:v>
                </c:pt>
                <c:pt idx="13223">
                  <c:v>30.2</c:v>
                </c:pt>
                <c:pt idx="13224">
                  <c:v>30.3</c:v>
                </c:pt>
                <c:pt idx="13225">
                  <c:v>30.3</c:v>
                </c:pt>
                <c:pt idx="13226">
                  <c:v>30.2</c:v>
                </c:pt>
                <c:pt idx="13227">
                  <c:v>30.2</c:v>
                </c:pt>
                <c:pt idx="13228">
                  <c:v>30.2</c:v>
                </c:pt>
                <c:pt idx="13229">
                  <c:v>30.2</c:v>
                </c:pt>
                <c:pt idx="13230">
                  <c:v>30.2</c:v>
                </c:pt>
                <c:pt idx="13231">
                  <c:v>30.2</c:v>
                </c:pt>
                <c:pt idx="13232">
                  <c:v>30.2</c:v>
                </c:pt>
                <c:pt idx="13233">
                  <c:v>30.2</c:v>
                </c:pt>
                <c:pt idx="13234">
                  <c:v>30.2</c:v>
                </c:pt>
                <c:pt idx="13235">
                  <c:v>30.2</c:v>
                </c:pt>
                <c:pt idx="13236">
                  <c:v>30.3</c:v>
                </c:pt>
                <c:pt idx="13237">
                  <c:v>30.3</c:v>
                </c:pt>
                <c:pt idx="13238">
                  <c:v>30.3</c:v>
                </c:pt>
                <c:pt idx="13239">
                  <c:v>30.3</c:v>
                </c:pt>
                <c:pt idx="13240">
                  <c:v>30.3</c:v>
                </c:pt>
                <c:pt idx="13241">
                  <c:v>30.3</c:v>
                </c:pt>
                <c:pt idx="13242">
                  <c:v>30.3</c:v>
                </c:pt>
                <c:pt idx="13243">
                  <c:v>30.2</c:v>
                </c:pt>
                <c:pt idx="13244">
                  <c:v>30.2</c:v>
                </c:pt>
                <c:pt idx="13245">
                  <c:v>30.2</c:v>
                </c:pt>
                <c:pt idx="13246">
                  <c:v>30.2</c:v>
                </c:pt>
                <c:pt idx="13247">
                  <c:v>30.2</c:v>
                </c:pt>
                <c:pt idx="13248">
                  <c:v>30.2</c:v>
                </c:pt>
                <c:pt idx="13249">
                  <c:v>30.2</c:v>
                </c:pt>
                <c:pt idx="13250">
                  <c:v>30.2</c:v>
                </c:pt>
                <c:pt idx="13251">
                  <c:v>30.2</c:v>
                </c:pt>
                <c:pt idx="13252">
                  <c:v>30.2</c:v>
                </c:pt>
                <c:pt idx="13253">
                  <c:v>30.2</c:v>
                </c:pt>
                <c:pt idx="13254">
                  <c:v>30.2</c:v>
                </c:pt>
                <c:pt idx="13255">
                  <c:v>30.2</c:v>
                </c:pt>
                <c:pt idx="13256">
                  <c:v>30.2</c:v>
                </c:pt>
                <c:pt idx="13257">
                  <c:v>30.2</c:v>
                </c:pt>
                <c:pt idx="13258">
                  <c:v>30.2</c:v>
                </c:pt>
                <c:pt idx="13259">
                  <c:v>30.2</c:v>
                </c:pt>
                <c:pt idx="13260">
                  <c:v>30.2</c:v>
                </c:pt>
                <c:pt idx="13261">
                  <c:v>30.2</c:v>
                </c:pt>
                <c:pt idx="13262">
                  <c:v>30.2</c:v>
                </c:pt>
                <c:pt idx="13263">
                  <c:v>30.2</c:v>
                </c:pt>
                <c:pt idx="13264">
                  <c:v>30.2</c:v>
                </c:pt>
                <c:pt idx="13265">
                  <c:v>30.2</c:v>
                </c:pt>
                <c:pt idx="13266">
                  <c:v>30.2</c:v>
                </c:pt>
                <c:pt idx="13267">
                  <c:v>30.2</c:v>
                </c:pt>
                <c:pt idx="13268">
                  <c:v>30.2</c:v>
                </c:pt>
                <c:pt idx="13269">
                  <c:v>30.2</c:v>
                </c:pt>
                <c:pt idx="13270">
                  <c:v>30.2</c:v>
                </c:pt>
                <c:pt idx="13271">
                  <c:v>30.2</c:v>
                </c:pt>
                <c:pt idx="13272">
                  <c:v>30.2</c:v>
                </c:pt>
                <c:pt idx="13273">
                  <c:v>30.2</c:v>
                </c:pt>
                <c:pt idx="13274">
                  <c:v>30.2</c:v>
                </c:pt>
                <c:pt idx="13275">
                  <c:v>30.2</c:v>
                </c:pt>
                <c:pt idx="13276">
                  <c:v>30.2</c:v>
                </c:pt>
                <c:pt idx="13277">
                  <c:v>30.2</c:v>
                </c:pt>
                <c:pt idx="13278">
                  <c:v>30.2</c:v>
                </c:pt>
                <c:pt idx="13279">
                  <c:v>30.2</c:v>
                </c:pt>
                <c:pt idx="13280">
                  <c:v>30.2</c:v>
                </c:pt>
                <c:pt idx="13281">
                  <c:v>30.2</c:v>
                </c:pt>
                <c:pt idx="13282">
                  <c:v>30.2</c:v>
                </c:pt>
                <c:pt idx="13283">
                  <c:v>30.2</c:v>
                </c:pt>
                <c:pt idx="13284">
                  <c:v>30.2</c:v>
                </c:pt>
                <c:pt idx="13285">
                  <c:v>30.2</c:v>
                </c:pt>
                <c:pt idx="13286">
                  <c:v>30.2</c:v>
                </c:pt>
                <c:pt idx="13287">
                  <c:v>30.2</c:v>
                </c:pt>
                <c:pt idx="13288">
                  <c:v>30.2</c:v>
                </c:pt>
                <c:pt idx="13289">
                  <c:v>30.2</c:v>
                </c:pt>
                <c:pt idx="13290">
                  <c:v>30.2</c:v>
                </c:pt>
                <c:pt idx="13291">
                  <c:v>30.2</c:v>
                </c:pt>
                <c:pt idx="13292">
                  <c:v>30.2</c:v>
                </c:pt>
                <c:pt idx="13293">
                  <c:v>30.2</c:v>
                </c:pt>
                <c:pt idx="13294">
                  <c:v>30.2</c:v>
                </c:pt>
                <c:pt idx="13295">
                  <c:v>30.2</c:v>
                </c:pt>
                <c:pt idx="13296">
                  <c:v>30.2</c:v>
                </c:pt>
                <c:pt idx="13297">
                  <c:v>30.2</c:v>
                </c:pt>
                <c:pt idx="13298">
                  <c:v>30.2</c:v>
                </c:pt>
                <c:pt idx="13299">
                  <c:v>30.2</c:v>
                </c:pt>
                <c:pt idx="13300">
                  <c:v>30.2</c:v>
                </c:pt>
                <c:pt idx="13301">
                  <c:v>30.2</c:v>
                </c:pt>
                <c:pt idx="13302">
                  <c:v>30.2</c:v>
                </c:pt>
                <c:pt idx="13303">
                  <c:v>30.2</c:v>
                </c:pt>
                <c:pt idx="13304">
                  <c:v>30.2</c:v>
                </c:pt>
                <c:pt idx="13305">
                  <c:v>30.2</c:v>
                </c:pt>
                <c:pt idx="13306">
                  <c:v>30.2</c:v>
                </c:pt>
                <c:pt idx="13307">
                  <c:v>30.2</c:v>
                </c:pt>
                <c:pt idx="13308">
                  <c:v>30.2</c:v>
                </c:pt>
                <c:pt idx="13309">
                  <c:v>30.2</c:v>
                </c:pt>
                <c:pt idx="13310">
                  <c:v>30.2</c:v>
                </c:pt>
                <c:pt idx="13311">
                  <c:v>30.2</c:v>
                </c:pt>
                <c:pt idx="13312">
                  <c:v>30.2</c:v>
                </c:pt>
                <c:pt idx="13313">
                  <c:v>30.2</c:v>
                </c:pt>
                <c:pt idx="13314">
                  <c:v>30.2</c:v>
                </c:pt>
                <c:pt idx="13315">
                  <c:v>30.2</c:v>
                </c:pt>
                <c:pt idx="13316">
                  <c:v>30.2</c:v>
                </c:pt>
                <c:pt idx="13317">
                  <c:v>30.2</c:v>
                </c:pt>
                <c:pt idx="13318">
                  <c:v>30.2</c:v>
                </c:pt>
                <c:pt idx="13319">
                  <c:v>30.2</c:v>
                </c:pt>
                <c:pt idx="13320">
                  <c:v>30.2</c:v>
                </c:pt>
                <c:pt idx="13321">
                  <c:v>30.2</c:v>
                </c:pt>
                <c:pt idx="13322">
                  <c:v>30.2</c:v>
                </c:pt>
                <c:pt idx="13323">
                  <c:v>30.2</c:v>
                </c:pt>
                <c:pt idx="13324">
                  <c:v>30.2</c:v>
                </c:pt>
                <c:pt idx="13325">
                  <c:v>30.2</c:v>
                </c:pt>
                <c:pt idx="13326">
                  <c:v>30.2</c:v>
                </c:pt>
                <c:pt idx="13327">
                  <c:v>30.2</c:v>
                </c:pt>
                <c:pt idx="13328">
                  <c:v>30.2</c:v>
                </c:pt>
                <c:pt idx="13329">
                  <c:v>30.2</c:v>
                </c:pt>
                <c:pt idx="13330">
                  <c:v>30.2</c:v>
                </c:pt>
                <c:pt idx="13331">
                  <c:v>30.2</c:v>
                </c:pt>
                <c:pt idx="13332">
                  <c:v>30.2</c:v>
                </c:pt>
                <c:pt idx="13333">
                  <c:v>30.2</c:v>
                </c:pt>
                <c:pt idx="13334">
                  <c:v>30.2</c:v>
                </c:pt>
                <c:pt idx="13335">
                  <c:v>30.2</c:v>
                </c:pt>
                <c:pt idx="13336">
                  <c:v>30.2</c:v>
                </c:pt>
                <c:pt idx="13337">
                  <c:v>30.2</c:v>
                </c:pt>
                <c:pt idx="13338">
                  <c:v>30.2</c:v>
                </c:pt>
                <c:pt idx="13339">
                  <c:v>30.2</c:v>
                </c:pt>
                <c:pt idx="13340">
                  <c:v>30.2</c:v>
                </c:pt>
                <c:pt idx="13341">
                  <c:v>30.2</c:v>
                </c:pt>
                <c:pt idx="13342">
                  <c:v>30.2</c:v>
                </c:pt>
                <c:pt idx="13343">
                  <c:v>30.2</c:v>
                </c:pt>
                <c:pt idx="13344">
                  <c:v>30.2</c:v>
                </c:pt>
                <c:pt idx="13345">
                  <c:v>30.2</c:v>
                </c:pt>
                <c:pt idx="13346">
                  <c:v>30.2</c:v>
                </c:pt>
                <c:pt idx="13347">
                  <c:v>30.2</c:v>
                </c:pt>
                <c:pt idx="13348">
                  <c:v>30.2</c:v>
                </c:pt>
                <c:pt idx="13349">
                  <c:v>30.2</c:v>
                </c:pt>
                <c:pt idx="13350">
                  <c:v>30.2</c:v>
                </c:pt>
                <c:pt idx="13351">
                  <c:v>30.2</c:v>
                </c:pt>
                <c:pt idx="13352">
                  <c:v>30.2</c:v>
                </c:pt>
                <c:pt idx="13353">
                  <c:v>30.2</c:v>
                </c:pt>
                <c:pt idx="13354">
                  <c:v>30.2</c:v>
                </c:pt>
                <c:pt idx="13355">
                  <c:v>30.2</c:v>
                </c:pt>
                <c:pt idx="13356">
                  <c:v>30.2</c:v>
                </c:pt>
                <c:pt idx="13357">
                  <c:v>30.2</c:v>
                </c:pt>
                <c:pt idx="13358">
                  <c:v>30.2</c:v>
                </c:pt>
                <c:pt idx="13359">
                  <c:v>30.2</c:v>
                </c:pt>
                <c:pt idx="13360">
                  <c:v>30.2</c:v>
                </c:pt>
                <c:pt idx="13361">
                  <c:v>30.2</c:v>
                </c:pt>
                <c:pt idx="13362">
                  <c:v>30.2</c:v>
                </c:pt>
                <c:pt idx="13363">
                  <c:v>30.2</c:v>
                </c:pt>
                <c:pt idx="13364">
                  <c:v>30.2</c:v>
                </c:pt>
                <c:pt idx="13365">
                  <c:v>30.2</c:v>
                </c:pt>
                <c:pt idx="13366">
                  <c:v>30.2</c:v>
                </c:pt>
                <c:pt idx="13367">
                  <c:v>30.2</c:v>
                </c:pt>
                <c:pt idx="13368">
                  <c:v>30.2</c:v>
                </c:pt>
                <c:pt idx="13369">
                  <c:v>30.2</c:v>
                </c:pt>
                <c:pt idx="13370">
                  <c:v>30.2</c:v>
                </c:pt>
                <c:pt idx="13371">
                  <c:v>30.2</c:v>
                </c:pt>
                <c:pt idx="13372">
                  <c:v>30.2</c:v>
                </c:pt>
                <c:pt idx="13373">
                  <c:v>30.2</c:v>
                </c:pt>
                <c:pt idx="13374">
                  <c:v>30.2</c:v>
                </c:pt>
                <c:pt idx="13375">
                  <c:v>30.2</c:v>
                </c:pt>
                <c:pt idx="13376">
                  <c:v>30.2</c:v>
                </c:pt>
                <c:pt idx="13377">
                  <c:v>30.2</c:v>
                </c:pt>
                <c:pt idx="13378">
                  <c:v>30.2</c:v>
                </c:pt>
                <c:pt idx="13379">
                  <c:v>30.2</c:v>
                </c:pt>
                <c:pt idx="13380">
                  <c:v>30.2</c:v>
                </c:pt>
                <c:pt idx="13381">
                  <c:v>30.2</c:v>
                </c:pt>
                <c:pt idx="13382">
                  <c:v>30.2</c:v>
                </c:pt>
                <c:pt idx="13383">
                  <c:v>30.2</c:v>
                </c:pt>
                <c:pt idx="13384">
                  <c:v>30.2</c:v>
                </c:pt>
                <c:pt idx="13385">
                  <c:v>30.2</c:v>
                </c:pt>
                <c:pt idx="13386">
                  <c:v>30.2</c:v>
                </c:pt>
                <c:pt idx="13387">
                  <c:v>30.2</c:v>
                </c:pt>
                <c:pt idx="13388">
                  <c:v>30.2</c:v>
                </c:pt>
                <c:pt idx="13389">
                  <c:v>30.2</c:v>
                </c:pt>
                <c:pt idx="13390">
                  <c:v>30.2</c:v>
                </c:pt>
                <c:pt idx="13391">
                  <c:v>30.2</c:v>
                </c:pt>
                <c:pt idx="13392">
                  <c:v>30.2</c:v>
                </c:pt>
                <c:pt idx="13393">
                  <c:v>30.2</c:v>
                </c:pt>
                <c:pt idx="13394">
                  <c:v>30.2</c:v>
                </c:pt>
                <c:pt idx="13395">
                  <c:v>30.2</c:v>
                </c:pt>
                <c:pt idx="13396">
                  <c:v>30.2</c:v>
                </c:pt>
                <c:pt idx="13397">
                  <c:v>30.2</c:v>
                </c:pt>
                <c:pt idx="13398">
                  <c:v>30.2</c:v>
                </c:pt>
                <c:pt idx="13399">
                  <c:v>30.2</c:v>
                </c:pt>
                <c:pt idx="13400">
                  <c:v>30.2</c:v>
                </c:pt>
                <c:pt idx="13401">
                  <c:v>30.2</c:v>
                </c:pt>
                <c:pt idx="13402">
                  <c:v>30.2</c:v>
                </c:pt>
                <c:pt idx="13403">
                  <c:v>30.2</c:v>
                </c:pt>
                <c:pt idx="13404">
                  <c:v>30.2</c:v>
                </c:pt>
                <c:pt idx="13405">
                  <c:v>30.2</c:v>
                </c:pt>
                <c:pt idx="13406">
                  <c:v>30.2</c:v>
                </c:pt>
                <c:pt idx="13407">
                  <c:v>30.2</c:v>
                </c:pt>
                <c:pt idx="13408">
                  <c:v>30.2</c:v>
                </c:pt>
                <c:pt idx="13409">
                  <c:v>30.2</c:v>
                </c:pt>
                <c:pt idx="13410">
                  <c:v>30.2</c:v>
                </c:pt>
                <c:pt idx="13411">
                  <c:v>30.2</c:v>
                </c:pt>
                <c:pt idx="13412">
                  <c:v>30.2</c:v>
                </c:pt>
                <c:pt idx="13413">
                  <c:v>30.2</c:v>
                </c:pt>
                <c:pt idx="13414">
                  <c:v>30.2</c:v>
                </c:pt>
                <c:pt idx="13415">
                  <c:v>30.2</c:v>
                </c:pt>
                <c:pt idx="13416">
                  <c:v>30.2</c:v>
                </c:pt>
                <c:pt idx="13417">
                  <c:v>30.2</c:v>
                </c:pt>
                <c:pt idx="13418">
                  <c:v>30.2</c:v>
                </c:pt>
                <c:pt idx="13419">
                  <c:v>30.2</c:v>
                </c:pt>
                <c:pt idx="13420">
                  <c:v>30.2</c:v>
                </c:pt>
                <c:pt idx="13421">
                  <c:v>30.2</c:v>
                </c:pt>
                <c:pt idx="13422">
                  <c:v>30.2</c:v>
                </c:pt>
                <c:pt idx="13423">
                  <c:v>30.2</c:v>
                </c:pt>
                <c:pt idx="13424">
                  <c:v>30.2</c:v>
                </c:pt>
                <c:pt idx="13425">
                  <c:v>30.2</c:v>
                </c:pt>
                <c:pt idx="13426">
                  <c:v>30.2</c:v>
                </c:pt>
                <c:pt idx="13427">
                  <c:v>30.2</c:v>
                </c:pt>
                <c:pt idx="13428">
                  <c:v>30.2</c:v>
                </c:pt>
                <c:pt idx="13429">
                  <c:v>30.2</c:v>
                </c:pt>
                <c:pt idx="13430">
                  <c:v>30.2</c:v>
                </c:pt>
                <c:pt idx="13431">
                  <c:v>30.2</c:v>
                </c:pt>
                <c:pt idx="13432">
                  <c:v>30.2</c:v>
                </c:pt>
                <c:pt idx="13433">
                  <c:v>30.2</c:v>
                </c:pt>
                <c:pt idx="13434">
                  <c:v>30.2</c:v>
                </c:pt>
                <c:pt idx="13435">
                  <c:v>30.2</c:v>
                </c:pt>
                <c:pt idx="13436">
                  <c:v>30.2</c:v>
                </c:pt>
                <c:pt idx="13437">
                  <c:v>30.2</c:v>
                </c:pt>
                <c:pt idx="13438">
                  <c:v>30.2</c:v>
                </c:pt>
                <c:pt idx="13439">
                  <c:v>30.2</c:v>
                </c:pt>
                <c:pt idx="13440">
                  <c:v>30.2</c:v>
                </c:pt>
                <c:pt idx="13441">
                  <c:v>30.2</c:v>
                </c:pt>
                <c:pt idx="13442">
                  <c:v>30.2</c:v>
                </c:pt>
                <c:pt idx="13443">
                  <c:v>30.2</c:v>
                </c:pt>
                <c:pt idx="13444">
                  <c:v>30.2</c:v>
                </c:pt>
                <c:pt idx="13445">
                  <c:v>30.2</c:v>
                </c:pt>
                <c:pt idx="13446">
                  <c:v>30.2</c:v>
                </c:pt>
                <c:pt idx="13447">
                  <c:v>30.2</c:v>
                </c:pt>
                <c:pt idx="13448">
                  <c:v>30.2</c:v>
                </c:pt>
                <c:pt idx="13449">
                  <c:v>30.2</c:v>
                </c:pt>
                <c:pt idx="13450">
                  <c:v>30.2</c:v>
                </c:pt>
                <c:pt idx="13451">
                  <c:v>30.2</c:v>
                </c:pt>
                <c:pt idx="13452">
                  <c:v>30.2</c:v>
                </c:pt>
                <c:pt idx="13453">
                  <c:v>30.2</c:v>
                </c:pt>
                <c:pt idx="13454">
                  <c:v>30.2</c:v>
                </c:pt>
                <c:pt idx="13455">
                  <c:v>30.2</c:v>
                </c:pt>
                <c:pt idx="13456">
                  <c:v>30.2</c:v>
                </c:pt>
                <c:pt idx="13457">
                  <c:v>30.2</c:v>
                </c:pt>
                <c:pt idx="13458">
                  <c:v>30.2</c:v>
                </c:pt>
                <c:pt idx="13459">
                  <c:v>30.2</c:v>
                </c:pt>
                <c:pt idx="13460">
                  <c:v>30.2</c:v>
                </c:pt>
                <c:pt idx="13461">
                  <c:v>30.2</c:v>
                </c:pt>
                <c:pt idx="13462">
                  <c:v>30.2</c:v>
                </c:pt>
                <c:pt idx="13463">
                  <c:v>30.2</c:v>
                </c:pt>
                <c:pt idx="13464">
                  <c:v>30.2</c:v>
                </c:pt>
                <c:pt idx="13465">
                  <c:v>30.2</c:v>
                </c:pt>
                <c:pt idx="13466">
                  <c:v>30.2</c:v>
                </c:pt>
                <c:pt idx="13467">
                  <c:v>30.2</c:v>
                </c:pt>
                <c:pt idx="13468">
                  <c:v>30.2</c:v>
                </c:pt>
                <c:pt idx="13469">
                  <c:v>30.2</c:v>
                </c:pt>
                <c:pt idx="13470">
                  <c:v>30.2</c:v>
                </c:pt>
                <c:pt idx="13471">
                  <c:v>30.2</c:v>
                </c:pt>
                <c:pt idx="13472">
                  <c:v>30.2</c:v>
                </c:pt>
                <c:pt idx="13473">
                  <c:v>30.2</c:v>
                </c:pt>
                <c:pt idx="13474">
                  <c:v>30.2</c:v>
                </c:pt>
                <c:pt idx="13475">
                  <c:v>30.2</c:v>
                </c:pt>
                <c:pt idx="13476">
                  <c:v>30.2</c:v>
                </c:pt>
                <c:pt idx="13477">
                  <c:v>30.2</c:v>
                </c:pt>
                <c:pt idx="13478">
                  <c:v>30.2</c:v>
                </c:pt>
                <c:pt idx="13479">
                  <c:v>30.2</c:v>
                </c:pt>
                <c:pt idx="13480">
                  <c:v>30.2</c:v>
                </c:pt>
                <c:pt idx="13481">
                  <c:v>30.2</c:v>
                </c:pt>
                <c:pt idx="13482">
                  <c:v>30.1</c:v>
                </c:pt>
                <c:pt idx="13483">
                  <c:v>30.1</c:v>
                </c:pt>
                <c:pt idx="13484">
                  <c:v>30.1</c:v>
                </c:pt>
                <c:pt idx="13485">
                  <c:v>30.2</c:v>
                </c:pt>
                <c:pt idx="13486">
                  <c:v>30.2</c:v>
                </c:pt>
                <c:pt idx="13487">
                  <c:v>30.2</c:v>
                </c:pt>
                <c:pt idx="13488">
                  <c:v>30.2</c:v>
                </c:pt>
                <c:pt idx="13489">
                  <c:v>30.2</c:v>
                </c:pt>
                <c:pt idx="13490">
                  <c:v>30.2</c:v>
                </c:pt>
                <c:pt idx="13491">
                  <c:v>30.2</c:v>
                </c:pt>
                <c:pt idx="13492">
                  <c:v>30.2</c:v>
                </c:pt>
                <c:pt idx="13493">
                  <c:v>30.2</c:v>
                </c:pt>
                <c:pt idx="13494">
                  <c:v>30.2</c:v>
                </c:pt>
                <c:pt idx="13495">
                  <c:v>30.2</c:v>
                </c:pt>
                <c:pt idx="13496">
                  <c:v>30.2</c:v>
                </c:pt>
                <c:pt idx="13497">
                  <c:v>30.2</c:v>
                </c:pt>
                <c:pt idx="13498">
                  <c:v>30.2</c:v>
                </c:pt>
                <c:pt idx="13499">
                  <c:v>30.2</c:v>
                </c:pt>
                <c:pt idx="13500">
                  <c:v>30.2</c:v>
                </c:pt>
                <c:pt idx="13501">
                  <c:v>30.2</c:v>
                </c:pt>
                <c:pt idx="13502">
                  <c:v>30.2</c:v>
                </c:pt>
                <c:pt idx="13503">
                  <c:v>30.2</c:v>
                </c:pt>
                <c:pt idx="13504">
                  <c:v>30.2</c:v>
                </c:pt>
                <c:pt idx="13505">
                  <c:v>30.1</c:v>
                </c:pt>
                <c:pt idx="13506">
                  <c:v>30.2</c:v>
                </c:pt>
                <c:pt idx="13507">
                  <c:v>30.2</c:v>
                </c:pt>
                <c:pt idx="13508">
                  <c:v>30.2</c:v>
                </c:pt>
                <c:pt idx="13509">
                  <c:v>30.2</c:v>
                </c:pt>
                <c:pt idx="13510">
                  <c:v>30.2</c:v>
                </c:pt>
                <c:pt idx="13511">
                  <c:v>30.2</c:v>
                </c:pt>
                <c:pt idx="13512">
                  <c:v>30.2</c:v>
                </c:pt>
                <c:pt idx="13513">
                  <c:v>30.1</c:v>
                </c:pt>
                <c:pt idx="13514">
                  <c:v>30.2</c:v>
                </c:pt>
                <c:pt idx="13515">
                  <c:v>30.2</c:v>
                </c:pt>
                <c:pt idx="13516">
                  <c:v>30.2</c:v>
                </c:pt>
                <c:pt idx="13517">
                  <c:v>30.2</c:v>
                </c:pt>
                <c:pt idx="13518">
                  <c:v>30.2</c:v>
                </c:pt>
                <c:pt idx="13519">
                  <c:v>30.2</c:v>
                </c:pt>
                <c:pt idx="13520">
                  <c:v>30.2</c:v>
                </c:pt>
                <c:pt idx="13521">
                  <c:v>30.2</c:v>
                </c:pt>
                <c:pt idx="13522">
                  <c:v>30.2</c:v>
                </c:pt>
                <c:pt idx="13523">
                  <c:v>30.2</c:v>
                </c:pt>
                <c:pt idx="13524">
                  <c:v>30.2</c:v>
                </c:pt>
                <c:pt idx="13525">
                  <c:v>30.2</c:v>
                </c:pt>
                <c:pt idx="13526">
                  <c:v>30.1</c:v>
                </c:pt>
                <c:pt idx="13527">
                  <c:v>30.2</c:v>
                </c:pt>
                <c:pt idx="13528">
                  <c:v>30.2</c:v>
                </c:pt>
                <c:pt idx="13529">
                  <c:v>30.2</c:v>
                </c:pt>
                <c:pt idx="13530">
                  <c:v>30.2</c:v>
                </c:pt>
                <c:pt idx="13531">
                  <c:v>30.2</c:v>
                </c:pt>
                <c:pt idx="13532">
                  <c:v>30.2</c:v>
                </c:pt>
                <c:pt idx="13533">
                  <c:v>30.2</c:v>
                </c:pt>
                <c:pt idx="13534">
                  <c:v>30.2</c:v>
                </c:pt>
                <c:pt idx="13535">
                  <c:v>30.2</c:v>
                </c:pt>
                <c:pt idx="13536">
                  <c:v>30.2</c:v>
                </c:pt>
                <c:pt idx="13537">
                  <c:v>30.2</c:v>
                </c:pt>
                <c:pt idx="13538">
                  <c:v>30.2</c:v>
                </c:pt>
                <c:pt idx="13539">
                  <c:v>30.2</c:v>
                </c:pt>
                <c:pt idx="13540">
                  <c:v>30.2</c:v>
                </c:pt>
                <c:pt idx="13541">
                  <c:v>30.2</c:v>
                </c:pt>
                <c:pt idx="13542">
                  <c:v>30.2</c:v>
                </c:pt>
                <c:pt idx="13543">
                  <c:v>30.2</c:v>
                </c:pt>
                <c:pt idx="13544">
                  <c:v>30.2</c:v>
                </c:pt>
                <c:pt idx="13545">
                  <c:v>30.2</c:v>
                </c:pt>
                <c:pt idx="13546">
                  <c:v>30.2</c:v>
                </c:pt>
                <c:pt idx="13547">
                  <c:v>30.2</c:v>
                </c:pt>
                <c:pt idx="13548">
                  <c:v>30.2</c:v>
                </c:pt>
                <c:pt idx="13549">
                  <c:v>30.2</c:v>
                </c:pt>
                <c:pt idx="13550">
                  <c:v>30.2</c:v>
                </c:pt>
                <c:pt idx="13551">
                  <c:v>30.2</c:v>
                </c:pt>
                <c:pt idx="13552">
                  <c:v>30.2</c:v>
                </c:pt>
                <c:pt idx="13553">
                  <c:v>30.1</c:v>
                </c:pt>
                <c:pt idx="13554">
                  <c:v>30.2</c:v>
                </c:pt>
                <c:pt idx="13555">
                  <c:v>30.2</c:v>
                </c:pt>
                <c:pt idx="13556">
                  <c:v>30.2</c:v>
                </c:pt>
                <c:pt idx="13557">
                  <c:v>30.2</c:v>
                </c:pt>
                <c:pt idx="13558">
                  <c:v>30.2</c:v>
                </c:pt>
                <c:pt idx="13559">
                  <c:v>30.2</c:v>
                </c:pt>
                <c:pt idx="13560">
                  <c:v>30.2</c:v>
                </c:pt>
                <c:pt idx="13561">
                  <c:v>30.2</c:v>
                </c:pt>
                <c:pt idx="13562">
                  <c:v>30.2</c:v>
                </c:pt>
                <c:pt idx="13563">
                  <c:v>30.2</c:v>
                </c:pt>
                <c:pt idx="13564">
                  <c:v>30.2</c:v>
                </c:pt>
                <c:pt idx="13565">
                  <c:v>30.2</c:v>
                </c:pt>
                <c:pt idx="13566">
                  <c:v>30.2</c:v>
                </c:pt>
                <c:pt idx="13567">
                  <c:v>30.2</c:v>
                </c:pt>
                <c:pt idx="13568">
                  <c:v>30.2</c:v>
                </c:pt>
                <c:pt idx="13569">
                  <c:v>30.2</c:v>
                </c:pt>
                <c:pt idx="13570">
                  <c:v>30.2</c:v>
                </c:pt>
                <c:pt idx="13571">
                  <c:v>30.1</c:v>
                </c:pt>
                <c:pt idx="13572">
                  <c:v>30.2</c:v>
                </c:pt>
                <c:pt idx="13573">
                  <c:v>30.2</c:v>
                </c:pt>
                <c:pt idx="13574">
                  <c:v>30.2</c:v>
                </c:pt>
                <c:pt idx="13575">
                  <c:v>30.2</c:v>
                </c:pt>
                <c:pt idx="13576">
                  <c:v>30.2</c:v>
                </c:pt>
                <c:pt idx="13577">
                  <c:v>30.2</c:v>
                </c:pt>
                <c:pt idx="13578">
                  <c:v>30.2</c:v>
                </c:pt>
                <c:pt idx="13579">
                  <c:v>30.2</c:v>
                </c:pt>
                <c:pt idx="13580">
                  <c:v>30.2</c:v>
                </c:pt>
                <c:pt idx="13581">
                  <c:v>30.2</c:v>
                </c:pt>
                <c:pt idx="13582">
                  <c:v>30.2</c:v>
                </c:pt>
                <c:pt idx="13583">
                  <c:v>30.2</c:v>
                </c:pt>
                <c:pt idx="13584">
                  <c:v>30.2</c:v>
                </c:pt>
                <c:pt idx="13585">
                  <c:v>30.2</c:v>
                </c:pt>
                <c:pt idx="13586">
                  <c:v>30.2</c:v>
                </c:pt>
                <c:pt idx="13587">
                  <c:v>30.2</c:v>
                </c:pt>
                <c:pt idx="13588">
                  <c:v>30.2</c:v>
                </c:pt>
                <c:pt idx="13589">
                  <c:v>30.2</c:v>
                </c:pt>
                <c:pt idx="13590">
                  <c:v>30.2</c:v>
                </c:pt>
                <c:pt idx="13591">
                  <c:v>30.2</c:v>
                </c:pt>
                <c:pt idx="13592">
                  <c:v>30.2</c:v>
                </c:pt>
                <c:pt idx="13593">
                  <c:v>30.2</c:v>
                </c:pt>
                <c:pt idx="13594">
                  <c:v>30.2</c:v>
                </c:pt>
                <c:pt idx="13595">
                  <c:v>30.2</c:v>
                </c:pt>
                <c:pt idx="13596">
                  <c:v>30.2</c:v>
                </c:pt>
                <c:pt idx="13597">
                  <c:v>30.2</c:v>
                </c:pt>
                <c:pt idx="13598">
                  <c:v>30.2</c:v>
                </c:pt>
                <c:pt idx="13599">
                  <c:v>30.2</c:v>
                </c:pt>
                <c:pt idx="13600">
                  <c:v>30.2</c:v>
                </c:pt>
                <c:pt idx="13601">
                  <c:v>30.2</c:v>
                </c:pt>
                <c:pt idx="13602">
                  <c:v>30.2</c:v>
                </c:pt>
                <c:pt idx="13603">
                  <c:v>30.2</c:v>
                </c:pt>
                <c:pt idx="13604">
                  <c:v>30.2</c:v>
                </c:pt>
                <c:pt idx="13605">
                  <c:v>30.2</c:v>
                </c:pt>
                <c:pt idx="13606">
                  <c:v>30.2</c:v>
                </c:pt>
                <c:pt idx="13607">
                  <c:v>30.2</c:v>
                </c:pt>
                <c:pt idx="13608">
                  <c:v>30.2</c:v>
                </c:pt>
                <c:pt idx="13609">
                  <c:v>30.2</c:v>
                </c:pt>
                <c:pt idx="13610">
                  <c:v>30.2</c:v>
                </c:pt>
                <c:pt idx="13611">
                  <c:v>30.2</c:v>
                </c:pt>
                <c:pt idx="13612">
                  <c:v>30.2</c:v>
                </c:pt>
                <c:pt idx="13613">
                  <c:v>30.2</c:v>
                </c:pt>
                <c:pt idx="13614">
                  <c:v>30.2</c:v>
                </c:pt>
                <c:pt idx="13615">
                  <c:v>30.2</c:v>
                </c:pt>
                <c:pt idx="13616">
                  <c:v>30.2</c:v>
                </c:pt>
                <c:pt idx="13617">
                  <c:v>30.2</c:v>
                </c:pt>
                <c:pt idx="13618">
                  <c:v>30.2</c:v>
                </c:pt>
                <c:pt idx="13619">
                  <c:v>30.2</c:v>
                </c:pt>
                <c:pt idx="13620">
                  <c:v>30.2</c:v>
                </c:pt>
                <c:pt idx="13621">
                  <c:v>30.2</c:v>
                </c:pt>
                <c:pt idx="13622">
                  <c:v>30.2</c:v>
                </c:pt>
                <c:pt idx="13623">
                  <c:v>30.2</c:v>
                </c:pt>
                <c:pt idx="13624">
                  <c:v>30.2</c:v>
                </c:pt>
                <c:pt idx="13625">
                  <c:v>30.2</c:v>
                </c:pt>
                <c:pt idx="13626">
                  <c:v>30.2</c:v>
                </c:pt>
                <c:pt idx="13627">
                  <c:v>30.2</c:v>
                </c:pt>
                <c:pt idx="13628">
                  <c:v>30.2</c:v>
                </c:pt>
                <c:pt idx="13629">
                  <c:v>30.2</c:v>
                </c:pt>
                <c:pt idx="13630">
                  <c:v>30.2</c:v>
                </c:pt>
                <c:pt idx="13631">
                  <c:v>30.2</c:v>
                </c:pt>
                <c:pt idx="13632">
                  <c:v>30.2</c:v>
                </c:pt>
                <c:pt idx="13633">
                  <c:v>30.2</c:v>
                </c:pt>
                <c:pt idx="13634">
                  <c:v>30.2</c:v>
                </c:pt>
                <c:pt idx="13635">
                  <c:v>30.2</c:v>
                </c:pt>
                <c:pt idx="13636">
                  <c:v>30.2</c:v>
                </c:pt>
                <c:pt idx="13637">
                  <c:v>30.2</c:v>
                </c:pt>
                <c:pt idx="13638">
                  <c:v>30.2</c:v>
                </c:pt>
                <c:pt idx="13639">
                  <c:v>30.2</c:v>
                </c:pt>
                <c:pt idx="13640">
                  <c:v>30.2</c:v>
                </c:pt>
                <c:pt idx="13641">
                  <c:v>30.2</c:v>
                </c:pt>
                <c:pt idx="13642">
                  <c:v>30.2</c:v>
                </c:pt>
                <c:pt idx="13643">
                  <c:v>30.2</c:v>
                </c:pt>
                <c:pt idx="13644">
                  <c:v>30.2</c:v>
                </c:pt>
                <c:pt idx="13645">
                  <c:v>30.2</c:v>
                </c:pt>
                <c:pt idx="13646">
                  <c:v>30.2</c:v>
                </c:pt>
                <c:pt idx="13647">
                  <c:v>30.2</c:v>
                </c:pt>
                <c:pt idx="13648">
                  <c:v>30.2</c:v>
                </c:pt>
                <c:pt idx="13649">
                  <c:v>30.2</c:v>
                </c:pt>
                <c:pt idx="13650">
                  <c:v>30.2</c:v>
                </c:pt>
                <c:pt idx="13651">
                  <c:v>30.2</c:v>
                </c:pt>
                <c:pt idx="13652">
                  <c:v>30.2</c:v>
                </c:pt>
                <c:pt idx="13653">
                  <c:v>30.2</c:v>
                </c:pt>
                <c:pt idx="13654">
                  <c:v>30.2</c:v>
                </c:pt>
                <c:pt idx="13655">
                  <c:v>30.2</c:v>
                </c:pt>
                <c:pt idx="13656">
                  <c:v>30.2</c:v>
                </c:pt>
                <c:pt idx="13657">
                  <c:v>30.2</c:v>
                </c:pt>
                <c:pt idx="13658">
                  <c:v>30.2</c:v>
                </c:pt>
                <c:pt idx="13659">
                  <c:v>30.2</c:v>
                </c:pt>
                <c:pt idx="13660">
                  <c:v>30.2</c:v>
                </c:pt>
                <c:pt idx="13661">
                  <c:v>30.2</c:v>
                </c:pt>
                <c:pt idx="13662">
                  <c:v>30.2</c:v>
                </c:pt>
                <c:pt idx="13663">
                  <c:v>30.2</c:v>
                </c:pt>
                <c:pt idx="13664">
                  <c:v>30.2</c:v>
                </c:pt>
                <c:pt idx="13665">
                  <c:v>30.2</c:v>
                </c:pt>
                <c:pt idx="13666">
                  <c:v>30.2</c:v>
                </c:pt>
                <c:pt idx="13667">
                  <c:v>30.2</c:v>
                </c:pt>
                <c:pt idx="13668">
                  <c:v>30.2</c:v>
                </c:pt>
                <c:pt idx="13669">
                  <c:v>30.2</c:v>
                </c:pt>
                <c:pt idx="13670">
                  <c:v>30.2</c:v>
                </c:pt>
                <c:pt idx="13671">
                  <c:v>30.2</c:v>
                </c:pt>
                <c:pt idx="13672">
                  <c:v>30.2</c:v>
                </c:pt>
                <c:pt idx="13673">
                  <c:v>30.2</c:v>
                </c:pt>
                <c:pt idx="13674">
                  <c:v>30.2</c:v>
                </c:pt>
                <c:pt idx="13675">
                  <c:v>30.2</c:v>
                </c:pt>
                <c:pt idx="13676">
                  <c:v>30.2</c:v>
                </c:pt>
                <c:pt idx="13677">
                  <c:v>30.2</c:v>
                </c:pt>
                <c:pt idx="13678">
                  <c:v>30.2</c:v>
                </c:pt>
                <c:pt idx="13679">
                  <c:v>30.2</c:v>
                </c:pt>
                <c:pt idx="13680">
                  <c:v>30.2</c:v>
                </c:pt>
                <c:pt idx="13681">
                  <c:v>30.2</c:v>
                </c:pt>
                <c:pt idx="13682">
                  <c:v>30.2</c:v>
                </c:pt>
                <c:pt idx="13683">
                  <c:v>30.2</c:v>
                </c:pt>
                <c:pt idx="13684">
                  <c:v>30.2</c:v>
                </c:pt>
                <c:pt idx="13685">
                  <c:v>30.2</c:v>
                </c:pt>
                <c:pt idx="13686">
                  <c:v>30.2</c:v>
                </c:pt>
                <c:pt idx="13687">
                  <c:v>30.2</c:v>
                </c:pt>
                <c:pt idx="13688">
                  <c:v>30.2</c:v>
                </c:pt>
                <c:pt idx="13689">
                  <c:v>30.2</c:v>
                </c:pt>
                <c:pt idx="13690">
                  <c:v>30.2</c:v>
                </c:pt>
                <c:pt idx="13691">
                  <c:v>30.2</c:v>
                </c:pt>
                <c:pt idx="13692">
                  <c:v>30.2</c:v>
                </c:pt>
                <c:pt idx="13693">
                  <c:v>30.2</c:v>
                </c:pt>
                <c:pt idx="13694">
                  <c:v>30.2</c:v>
                </c:pt>
                <c:pt idx="13695">
                  <c:v>30.2</c:v>
                </c:pt>
                <c:pt idx="13696">
                  <c:v>30.2</c:v>
                </c:pt>
                <c:pt idx="13697">
                  <c:v>30.2</c:v>
                </c:pt>
                <c:pt idx="13698">
                  <c:v>30.2</c:v>
                </c:pt>
                <c:pt idx="13699">
                  <c:v>30.2</c:v>
                </c:pt>
                <c:pt idx="13700">
                  <c:v>30.2</c:v>
                </c:pt>
                <c:pt idx="13701">
                  <c:v>30.2</c:v>
                </c:pt>
                <c:pt idx="13702">
                  <c:v>30.2</c:v>
                </c:pt>
                <c:pt idx="13703">
                  <c:v>30.2</c:v>
                </c:pt>
                <c:pt idx="13704">
                  <c:v>30.2</c:v>
                </c:pt>
                <c:pt idx="13705">
                  <c:v>30.2</c:v>
                </c:pt>
                <c:pt idx="13706">
                  <c:v>30.2</c:v>
                </c:pt>
                <c:pt idx="13707">
                  <c:v>30.2</c:v>
                </c:pt>
                <c:pt idx="13708">
                  <c:v>30.2</c:v>
                </c:pt>
                <c:pt idx="13709">
                  <c:v>30.2</c:v>
                </c:pt>
                <c:pt idx="13710">
                  <c:v>30.2</c:v>
                </c:pt>
                <c:pt idx="13711">
                  <c:v>30.2</c:v>
                </c:pt>
                <c:pt idx="13712">
                  <c:v>30.2</c:v>
                </c:pt>
                <c:pt idx="13713">
                  <c:v>30.2</c:v>
                </c:pt>
                <c:pt idx="13714">
                  <c:v>30.2</c:v>
                </c:pt>
                <c:pt idx="13715">
                  <c:v>30.2</c:v>
                </c:pt>
                <c:pt idx="13716">
                  <c:v>30.2</c:v>
                </c:pt>
                <c:pt idx="13717">
                  <c:v>30.2</c:v>
                </c:pt>
                <c:pt idx="13718">
                  <c:v>30.2</c:v>
                </c:pt>
                <c:pt idx="13719">
                  <c:v>30.2</c:v>
                </c:pt>
                <c:pt idx="13720">
                  <c:v>30.2</c:v>
                </c:pt>
                <c:pt idx="13721">
                  <c:v>30.2</c:v>
                </c:pt>
                <c:pt idx="13722">
                  <c:v>30.2</c:v>
                </c:pt>
                <c:pt idx="13723">
                  <c:v>30.2</c:v>
                </c:pt>
                <c:pt idx="13724">
                  <c:v>30.2</c:v>
                </c:pt>
                <c:pt idx="13725">
                  <c:v>30.2</c:v>
                </c:pt>
                <c:pt idx="13726">
                  <c:v>30.2</c:v>
                </c:pt>
                <c:pt idx="13727">
                  <c:v>30.2</c:v>
                </c:pt>
                <c:pt idx="13728">
                  <c:v>30.2</c:v>
                </c:pt>
                <c:pt idx="13729">
                  <c:v>30.2</c:v>
                </c:pt>
                <c:pt idx="13730">
                  <c:v>30.2</c:v>
                </c:pt>
                <c:pt idx="13731">
                  <c:v>30.2</c:v>
                </c:pt>
                <c:pt idx="13732">
                  <c:v>30.2</c:v>
                </c:pt>
                <c:pt idx="13733">
                  <c:v>30.2</c:v>
                </c:pt>
                <c:pt idx="13734">
                  <c:v>30.2</c:v>
                </c:pt>
                <c:pt idx="13735">
                  <c:v>30.2</c:v>
                </c:pt>
                <c:pt idx="13736">
                  <c:v>30.2</c:v>
                </c:pt>
                <c:pt idx="13737">
                  <c:v>30.2</c:v>
                </c:pt>
                <c:pt idx="13738">
                  <c:v>30.2</c:v>
                </c:pt>
                <c:pt idx="13739">
                  <c:v>30.2</c:v>
                </c:pt>
                <c:pt idx="13740">
                  <c:v>30.2</c:v>
                </c:pt>
                <c:pt idx="13741">
                  <c:v>30.2</c:v>
                </c:pt>
                <c:pt idx="13742">
                  <c:v>30.2</c:v>
                </c:pt>
                <c:pt idx="13743">
                  <c:v>30.2</c:v>
                </c:pt>
                <c:pt idx="13744">
                  <c:v>30.2</c:v>
                </c:pt>
                <c:pt idx="13745">
                  <c:v>30.2</c:v>
                </c:pt>
                <c:pt idx="13746">
                  <c:v>30.2</c:v>
                </c:pt>
                <c:pt idx="13747">
                  <c:v>30.2</c:v>
                </c:pt>
                <c:pt idx="13748">
                  <c:v>30.2</c:v>
                </c:pt>
                <c:pt idx="13749">
                  <c:v>30.2</c:v>
                </c:pt>
                <c:pt idx="13750">
                  <c:v>30.2</c:v>
                </c:pt>
                <c:pt idx="13751">
                  <c:v>30.2</c:v>
                </c:pt>
                <c:pt idx="13752">
                  <c:v>30.2</c:v>
                </c:pt>
                <c:pt idx="13753">
                  <c:v>30.2</c:v>
                </c:pt>
                <c:pt idx="13754">
                  <c:v>30.2</c:v>
                </c:pt>
                <c:pt idx="13755">
                  <c:v>30.2</c:v>
                </c:pt>
                <c:pt idx="13756">
                  <c:v>30.2</c:v>
                </c:pt>
                <c:pt idx="13757">
                  <c:v>30.2</c:v>
                </c:pt>
                <c:pt idx="13758">
                  <c:v>30.2</c:v>
                </c:pt>
                <c:pt idx="13759">
                  <c:v>30.2</c:v>
                </c:pt>
                <c:pt idx="13760">
                  <c:v>30.2</c:v>
                </c:pt>
                <c:pt idx="13761">
                  <c:v>30.2</c:v>
                </c:pt>
                <c:pt idx="13762">
                  <c:v>30.2</c:v>
                </c:pt>
                <c:pt idx="13763">
                  <c:v>30.2</c:v>
                </c:pt>
                <c:pt idx="13764">
                  <c:v>30.2</c:v>
                </c:pt>
                <c:pt idx="13765">
                  <c:v>30.2</c:v>
                </c:pt>
                <c:pt idx="13766">
                  <c:v>30.2</c:v>
                </c:pt>
                <c:pt idx="13767">
                  <c:v>30.2</c:v>
                </c:pt>
                <c:pt idx="13768">
                  <c:v>30.2</c:v>
                </c:pt>
                <c:pt idx="13769">
                  <c:v>30.2</c:v>
                </c:pt>
                <c:pt idx="13770">
                  <c:v>30.2</c:v>
                </c:pt>
                <c:pt idx="13771">
                  <c:v>30.2</c:v>
                </c:pt>
                <c:pt idx="13772">
                  <c:v>30.2</c:v>
                </c:pt>
                <c:pt idx="13773">
                  <c:v>30.2</c:v>
                </c:pt>
                <c:pt idx="13774">
                  <c:v>30.2</c:v>
                </c:pt>
                <c:pt idx="13775">
                  <c:v>30.2</c:v>
                </c:pt>
                <c:pt idx="13776">
                  <c:v>30.2</c:v>
                </c:pt>
                <c:pt idx="13777">
                  <c:v>30.2</c:v>
                </c:pt>
                <c:pt idx="13778">
                  <c:v>30.1</c:v>
                </c:pt>
                <c:pt idx="13779">
                  <c:v>30.2</c:v>
                </c:pt>
                <c:pt idx="13780">
                  <c:v>30.2</c:v>
                </c:pt>
                <c:pt idx="13781">
                  <c:v>30.2</c:v>
                </c:pt>
                <c:pt idx="13782">
                  <c:v>30.2</c:v>
                </c:pt>
                <c:pt idx="13783">
                  <c:v>30.2</c:v>
                </c:pt>
                <c:pt idx="13784">
                  <c:v>30.2</c:v>
                </c:pt>
                <c:pt idx="13785">
                  <c:v>30.2</c:v>
                </c:pt>
                <c:pt idx="13786">
                  <c:v>30.2</c:v>
                </c:pt>
                <c:pt idx="13787">
                  <c:v>30.2</c:v>
                </c:pt>
                <c:pt idx="13788">
                  <c:v>30.2</c:v>
                </c:pt>
                <c:pt idx="13789">
                  <c:v>30.2</c:v>
                </c:pt>
                <c:pt idx="13790">
                  <c:v>30.2</c:v>
                </c:pt>
                <c:pt idx="13791">
                  <c:v>30.2</c:v>
                </c:pt>
                <c:pt idx="13792">
                  <c:v>30.1</c:v>
                </c:pt>
                <c:pt idx="13793">
                  <c:v>30.1</c:v>
                </c:pt>
                <c:pt idx="13794">
                  <c:v>30.1</c:v>
                </c:pt>
                <c:pt idx="13795">
                  <c:v>30.2</c:v>
                </c:pt>
                <c:pt idx="13796">
                  <c:v>30.1</c:v>
                </c:pt>
                <c:pt idx="13797">
                  <c:v>30.1</c:v>
                </c:pt>
                <c:pt idx="13798">
                  <c:v>30.1</c:v>
                </c:pt>
                <c:pt idx="13799">
                  <c:v>30.1</c:v>
                </c:pt>
                <c:pt idx="13800">
                  <c:v>30.1</c:v>
                </c:pt>
                <c:pt idx="13801">
                  <c:v>30.1</c:v>
                </c:pt>
                <c:pt idx="13802">
                  <c:v>30.1</c:v>
                </c:pt>
                <c:pt idx="13803">
                  <c:v>30.2</c:v>
                </c:pt>
                <c:pt idx="13804">
                  <c:v>30.2</c:v>
                </c:pt>
                <c:pt idx="13805">
                  <c:v>30.2</c:v>
                </c:pt>
                <c:pt idx="13806">
                  <c:v>30.2</c:v>
                </c:pt>
                <c:pt idx="13807">
                  <c:v>30.2</c:v>
                </c:pt>
                <c:pt idx="13808">
                  <c:v>30.2</c:v>
                </c:pt>
                <c:pt idx="13809">
                  <c:v>30.2</c:v>
                </c:pt>
                <c:pt idx="13810">
                  <c:v>30.2</c:v>
                </c:pt>
                <c:pt idx="13811">
                  <c:v>30.2</c:v>
                </c:pt>
                <c:pt idx="13812">
                  <c:v>30.2</c:v>
                </c:pt>
                <c:pt idx="13813">
                  <c:v>30.2</c:v>
                </c:pt>
                <c:pt idx="13814">
                  <c:v>30.2</c:v>
                </c:pt>
                <c:pt idx="13815">
                  <c:v>30.2</c:v>
                </c:pt>
                <c:pt idx="13816">
                  <c:v>30.2</c:v>
                </c:pt>
                <c:pt idx="13817">
                  <c:v>30.2</c:v>
                </c:pt>
                <c:pt idx="13818">
                  <c:v>30.2</c:v>
                </c:pt>
                <c:pt idx="13819">
                  <c:v>30.2</c:v>
                </c:pt>
                <c:pt idx="13820">
                  <c:v>30.2</c:v>
                </c:pt>
                <c:pt idx="13821">
                  <c:v>30.2</c:v>
                </c:pt>
                <c:pt idx="13822">
                  <c:v>30.2</c:v>
                </c:pt>
                <c:pt idx="13823">
                  <c:v>30.2</c:v>
                </c:pt>
                <c:pt idx="13824">
                  <c:v>30.2</c:v>
                </c:pt>
                <c:pt idx="13825">
                  <c:v>30.2</c:v>
                </c:pt>
                <c:pt idx="13826">
                  <c:v>30.2</c:v>
                </c:pt>
                <c:pt idx="13827">
                  <c:v>30.2</c:v>
                </c:pt>
                <c:pt idx="13828">
                  <c:v>30.2</c:v>
                </c:pt>
                <c:pt idx="13829">
                  <c:v>30.2</c:v>
                </c:pt>
                <c:pt idx="13830">
                  <c:v>30.2</c:v>
                </c:pt>
                <c:pt idx="13831">
                  <c:v>30.2</c:v>
                </c:pt>
                <c:pt idx="13832">
                  <c:v>30.2</c:v>
                </c:pt>
                <c:pt idx="13833">
                  <c:v>30.2</c:v>
                </c:pt>
                <c:pt idx="13834">
                  <c:v>30.2</c:v>
                </c:pt>
                <c:pt idx="13835">
                  <c:v>30.2</c:v>
                </c:pt>
                <c:pt idx="13836">
                  <c:v>30.2</c:v>
                </c:pt>
                <c:pt idx="13837">
                  <c:v>30.2</c:v>
                </c:pt>
                <c:pt idx="13838">
                  <c:v>30.2</c:v>
                </c:pt>
                <c:pt idx="13839">
                  <c:v>30.2</c:v>
                </c:pt>
                <c:pt idx="13840">
                  <c:v>30.2</c:v>
                </c:pt>
                <c:pt idx="13841">
                  <c:v>30.2</c:v>
                </c:pt>
                <c:pt idx="13842">
                  <c:v>30.2</c:v>
                </c:pt>
                <c:pt idx="13843">
                  <c:v>30.2</c:v>
                </c:pt>
                <c:pt idx="13844">
                  <c:v>30.1</c:v>
                </c:pt>
                <c:pt idx="13845">
                  <c:v>30.2</c:v>
                </c:pt>
                <c:pt idx="13846">
                  <c:v>30.2</c:v>
                </c:pt>
                <c:pt idx="13847">
                  <c:v>30.2</c:v>
                </c:pt>
                <c:pt idx="13848">
                  <c:v>30.2</c:v>
                </c:pt>
                <c:pt idx="13849">
                  <c:v>30.2</c:v>
                </c:pt>
                <c:pt idx="13850">
                  <c:v>30.2</c:v>
                </c:pt>
                <c:pt idx="13851">
                  <c:v>30.2</c:v>
                </c:pt>
                <c:pt idx="13852">
                  <c:v>30.2</c:v>
                </c:pt>
                <c:pt idx="13853">
                  <c:v>30.2</c:v>
                </c:pt>
                <c:pt idx="13854">
                  <c:v>30.2</c:v>
                </c:pt>
                <c:pt idx="13855">
                  <c:v>30.2</c:v>
                </c:pt>
                <c:pt idx="13856">
                  <c:v>30.2</c:v>
                </c:pt>
                <c:pt idx="13857">
                  <c:v>30.2</c:v>
                </c:pt>
                <c:pt idx="13858">
                  <c:v>30.2</c:v>
                </c:pt>
                <c:pt idx="13859">
                  <c:v>30.2</c:v>
                </c:pt>
                <c:pt idx="13860">
                  <c:v>30.2</c:v>
                </c:pt>
                <c:pt idx="13861">
                  <c:v>30.2</c:v>
                </c:pt>
                <c:pt idx="13862">
                  <c:v>30.2</c:v>
                </c:pt>
                <c:pt idx="13863">
                  <c:v>30.2</c:v>
                </c:pt>
                <c:pt idx="13864">
                  <c:v>30.2</c:v>
                </c:pt>
                <c:pt idx="13865">
                  <c:v>30.2</c:v>
                </c:pt>
                <c:pt idx="13866">
                  <c:v>30.1</c:v>
                </c:pt>
                <c:pt idx="13867">
                  <c:v>30.2</c:v>
                </c:pt>
                <c:pt idx="13868">
                  <c:v>30.2</c:v>
                </c:pt>
                <c:pt idx="13869">
                  <c:v>30.2</c:v>
                </c:pt>
                <c:pt idx="13870">
                  <c:v>30.2</c:v>
                </c:pt>
                <c:pt idx="13871">
                  <c:v>30.2</c:v>
                </c:pt>
                <c:pt idx="13872">
                  <c:v>30.2</c:v>
                </c:pt>
                <c:pt idx="13873">
                  <c:v>30.2</c:v>
                </c:pt>
                <c:pt idx="13874">
                  <c:v>30.2</c:v>
                </c:pt>
                <c:pt idx="13875">
                  <c:v>30.2</c:v>
                </c:pt>
                <c:pt idx="13876">
                  <c:v>30.2</c:v>
                </c:pt>
                <c:pt idx="13877">
                  <c:v>30.2</c:v>
                </c:pt>
                <c:pt idx="13878">
                  <c:v>30.2</c:v>
                </c:pt>
                <c:pt idx="13879">
                  <c:v>30.2</c:v>
                </c:pt>
                <c:pt idx="13880">
                  <c:v>30.2</c:v>
                </c:pt>
                <c:pt idx="13881">
                  <c:v>30.2</c:v>
                </c:pt>
                <c:pt idx="13882">
                  <c:v>30.2</c:v>
                </c:pt>
                <c:pt idx="13883">
                  <c:v>30.2</c:v>
                </c:pt>
                <c:pt idx="13884">
                  <c:v>30.2</c:v>
                </c:pt>
                <c:pt idx="13885">
                  <c:v>30.2</c:v>
                </c:pt>
                <c:pt idx="13886">
                  <c:v>30.2</c:v>
                </c:pt>
                <c:pt idx="13887">
                  <c:v>30.2</c:v>
                </c:pt>
                <c:pt idx="13888">
                  <c:v>30.2</c:v>
                </c:pt>
                <c:pt idx="13889">
                  <c:v>30.2</c:v>
                </c:pt>
                <c:pt idx="13890">
                  <c:v>30.2</c:v>
                </c:pt>
                <c:pt idx="13891">
                  <c:v>30.2</c:v>
                </c:pt>
                <c:pt idx="13892">
                  <c:v>30.2</c:v>
                </c:pt>
                <c:pt idx="13893">
                  <c:v>30.2</c:v>
                </c:pt>
                <c:pt idx="13894">
                  <c:v>30.2</c:v>
                </c:pt>
                <c:pt idx="13895">
                  <c:v>30.2</c:v>
                </c:pt>
                <c:pt idx="13896">
                  <c:v>30.3</c:v>
                </c:pt>
                <c:pt idx="13897">
                  <c:v>30.3</c:v>
                </c:pt>
                <c:pt idx="13898">
                  <c:v>30.3</c:v>
                </c:pt>
                <c:pt idx="13899">
                  <c:v>30.3</c:v>
                </c:pt>
                <c:pt idx="13900">
                  <c:v>30.3</c:v>
                </c:pt>
                <c:pt idx="13901">
                  <c:v>30.3</c:v>
                </c:pt>
                <c:pt idx="13902">
                  <c:v>30.3</c:v>
                </c:pt>
                <c:pt idx="13903">
                  <c:v>30.2</c:v>
                </c:pt>
                <c:pt idx="13904">
                  <c:v>30.2</c:v>
                </c:pt>
                <c:pt idx="13905">
                  <c:v>30.2</c:v>
                </c:pt>
                <c:pt idx="13906">
                  <c:v>30.2</c:v>
                </c:pt>
                <c:pt idx="13907">
                  <c:v>30.2</c:v>
                </c:pt>
                <c:pt idx="13908">
                  <c:v>30.2</c:v>
                </c:pt>
                <c:pt idx="13909">
                  <c:v>30.2</c:v>
                </c:pt>
                <c:pt idx="13910">
                  <c:v>30.2</c:v>
                </c:pt>
                <c:pt idx="13911">
                  <c:v>30.2</c:v>
                </c:pt>
                <c:pt idx="13912">
                  <c:v>30.2</c:v>
                </c:pt>
                <c:pt idx="13913">
                  <c:v>30.2</c:v>
                </c:pt>
                <c:pt idx="13914">
                  <c:v>30.2</c:v>
                </c:pt>
                <c:pt idx="13915">
                  <c:v>30.2</c:v>
                </c:pt>
                <c:pt idx="13916">
                  <c:v>30.2</c:v>
                </c:pt>
                <c:pt idx="13917">
                  <c:v>30.2</c:v>
                </c:pt>
                <c:pt idx="13918">
                  <c:v>30.2</c:v>
                </c:pt>
                <c:pt idx="13919">
                  <c:v>30.2</c:v>
                </c:pt>
                <c:pt idx="13920">
                  <c:v>30.2</c:v>
                </c:pt>
                <c:pt idx="13921">
                  <c:v>30.2</c:v>
                </c:pt>
                <c:pt idx="13922">
                  <c:v>30.2</c:v>
                </c:pt>
                <c:pt idx="13923">
                  <c:v>30.2</c:v>
                </c:pt>
                <c:pt idx="13924">
                  <c:v>30.2</c:v>
                </c:pt>
                <c:pt idx="13925">
                  <c:v>30.2</c:v>
                </c:pt>
                <c:pt idx="13926">
                  <c:v>30.2</c:v>
                </c:pt>
                <c:pt idx="13927">
                  <c:v>30.1</c:v>
                </c:pt>
                <c:pt idx="13928">
                  <c:v>30.1</c:v>
                </c:pt>
                <c:pt idx="13929">
                  <c:v>30.1</c:v>
                </c:pt>
                <c:pt idx="13930">
                  <c:v>30.1</c:v>
                </c:pt>
                <c:pt idx="13931">
                  <c:v>30.1</c:v>
                </c:pt>
                <c:pt idx="13932">
                  <c:v>30.1</c:v>
                </c:pt>
                <c:pt idx="13933">
                  <c:v>30.1</c:v>
                </c:pt>
                <c:pt idx="13934">
                  <c:v>30.1</c:v>
                </c:pt>
                <c:pt idx="13935">
                  <c:v>30.1</c:v>
                </c:pt>
                <c:pt idx="13936">
                  <c:v>30.1</c:v>
                </c:pt>
                <c:pt idx="13937">
                  <c:v>30.1</c:v>
                </c:pt>
                <c:pt idx="13938">
                  <c:v>30.1</c:v>
                </c:pt>
                <c:pt idx="13939">
                  <c:v>30.1</c:v>
                </c:pt>
                <c:pt idx="13940">
                  <c:v>30.2</c:v>
                </c:pt>
                <c:pt idx="13941">
                  <c:v>30.2</c:v>
                </c:pt>
                <c:pt idx="13942">
                  <c:v>30.2</c:v>
                </c:pt>
                <c:pt idx="13943">
                  <c:v>30.2</c:v>
                </c:pt>
                <c:pt idx="13944">
                  <c:v>30.2</c:v>
                </c:pt>
                <c:pt idx="13945">
                  <c:v>30.2</c:v>
                </c:pt>
                <c:pt idx="13946">
                  <c:v>30.2</c:v>
                </c:pt>
                <c:pt idx="13947">
                  <c:v>30.2</c:v>
                </c:pt>
                <c:pt idx="13948">
                  <c:v>30.2</c:v>
                </c:pt>
                <c:pt idx="13949">
                  <c:v>30.3</c:v>
                </c:pt>
                <c:pt idx="13950">
                  <c:v>30.3</c:v>
                </c:pt>
                <c:pt idx="13951">
                  <c:v>30.3</c:v>
                </c:pt>
                <c:pt idx="13952">
                  <c:v>30.3</c:v>
                </c:pt>
                <c:pt idx="13953">
                  <c:v>30.2</c:v>
                </c:pt>
                <c:pt idx="13954">
                  <c:v>30.3</c:v>
                </c:pt>
                <c:pt idx="13955">
                  <c:v>30.2</c:v>
                </c:pt>
                <c:pt idx="13956">
                  <c:v>30.2</c:v>
                </c:pt>
                <c:pt idx="13957">
                  <c:v>30.3</c:v>
                </c:pt>
                <c:pt idx="13958">
                  <c:v>30.3</c:v>
                </c:pt>
                <c:pt idx="13959">
                  <c:v>30.3</c:v>
                </c:pt>
                <c:pt idx="13960">
                  <c:v>30.3</c:v>
                </c:pt>
                <c:pt idx="13961">
                  <c:v>30.3</c:v>
                </c:pt>
                <c:pt idx="13962">
                  <c:v>30.3</c:v>
                </c:pt>
                <c:pt idx="13963">
                  <c:v>30.3</c:v>
                </c:pt>
                <c:pt idx="13964">
                  <c:v>30.3</c:v>
                </c:pt>
                <c:pt idx="13965">
                  <c:v>30.3</c:v>
                </c:pt>
                <c:pt idx="13966">
                  <c:v>30.3</c:v>
                </c:pt>
                <c:pt idx="13967">
                  <c:v>30.3</c:v>
                </c:pt>
                <c:pt idx="13968">
                  <c:v>30.3</c:v>
                </c:pt>
                <c:pt idx="13969">
                  <c:v>30.3</c:v>
                </c:pt>
                <c:pt idx="13970">
                  <c:v>30.3</c:v>
                </c:pt>
                <c:pt idx="13971">
                  <c:v>30.3</c:v>
                </c:pt>
                <c:pt idx="13972">
                  <c:v>30.3</c:v>
                </c:pt>
                <c:pt idx="13973">
                  <c:v>30.2</c:v>
                </c:pt>
                <c:pt idx="13974">
                  <c:v>30.3</c:v>
                </c:pt>
                <c:pt idx="13975">
                  <c:v>30.2</c:v>
                </c:pt>
                <c:pt idx="13976">
                  <c:v>30.2</c:v>
                </c:pt>
                <c:pt idx="13977">
                  <c:v>30.2</c:v>
                </c:pt>
                <c:pt idx="13978">
                  <c:v>30.2</c:v>
                </c:pt>
                <c:pt idx="13979">
                  <c:v>30.2</c:v>
                </c:pt>
                <c:pt idx="13980">
                  <c:v>30.3</c:v>
                </c:pt>
                <c:pt idx="13981">
                  <c:v>30.2</c:v>
                </c:pt>
                <c:pt idx="13982">
                  <c:v>30.2</c:v>
                </c:pt>
                <c:pt idx="13983">
                  <c:v>30.3</c:v>
                </c:pt>
                <c:pt idx="13984">
                  <c:v>30.2</c:v>
                </c:pt>
                <c:pt idx="13985">
                  <c:v>30.2</c:v>
                </c:pt>
                <c:pt idx="13986">
                  <c:v>30.3</c:v>
                </c:pt>
                <c:pt idx="13987">
                  <c:v>30.3</c:v>
                </c:pt>
                <c:pt idx="13988">
                  <c:v>30.2</c:v>
                </c:pt>
                <c:pt idx="13989">
                  <c:v>30.3</c:v>
                </c:pt>
                <c:pt idx="13990">
                  <c:v>30.2</c:v>
                </c:pt>
                <c:pt idx="13991">
                  <c:v>30.3</c:v>
                </c:pt>
                <c:pt idx="13992">
                  <c:v>30.2</c:v>
                </c:pt>
                <c:pt idx="13993">
                  <c:v>30.2</c:v>
                </c:pt>
                <c:pt idx="13994">
                  <c:v>30.3</c:v>
                </c:pt>
                <c:pt idx="13995">
                  <c:v>30.2</c:v>
                </c:pt>
                <c:pt idx="13996">
                  <c:v>30.2</c:v>
                </c:pt>
                <c:pt idx="13997">
                  <c:v>30.2</c:v>
                </c:pt>
                <c:pt idx="13998">
                  <c:v>30.2</c:v>
                </c:pt>
                <c:pt idx="13999">
                  <c:v>30.2</c:v>
                </c:pt>
                <c:pt idx="14000">
                  <c:v>30.2</c:v>
                </c:pt>
                <c:pt idx="14001">
                  <c:v>30.2</c:v>
                </c:pt>
                <c:pt idx="14002">
                  <c:v>30.2</c:v>
                </c:pt>
                <c:pt idx="14003">
                  <c:v>30.2</c:v>
                </c:pt>
                <c:pt idx="14004">
                  <c:v>30.2</c:v>
                </c:pt>
                <c:pt idx="14005">
                  <c:v>30.2</c:v>
                </c:pt>
                <c:pt idx="14006">
                  <c:v>30.2</c:v>
                </c:pt>
                <c:pt idx="14007">
                  <c:v>30.3</c:v>
                </c:pt>
                <c:pt idx="14008">
                  <c:v>30.3</c:v>
                </c:pt>
                <c:pt idx="14009">
                  <c:v>30.3</c:v>
                </c:pt>
                <c:pt idx="14010">
                  <c:v>30.3</c:v>
                </c:pt>
                <c:pt idx="14011">
                  <c:v>30.3</c:v>
                </c:pt>
                <c:pt idx="14012">
                  <c:v>30.3</c:v>
                </c:pt>
                <c:pt idx="14013">
                  <c:v>30.3</c:v>
                </c:pt>
                <c:pt idx="14014">
                  <c:v>30.3</c:v>
                </c:pt>
                <c:pt idx="14015">
                  <c:v>30.3</c:v>
                </c:pt>
                <c:pt idx="14016">
                  <c:v>30.3</c:v>
                </c:pt>
                <c:pt idx="14017">
                  <c:v>30.2</c:v>
                </c:pt>
                <c:pt idx="14018">
                  <c:v>30.2</c:v>
                </c:pt>
                <c:pt idx="14019">
                  <c:v>30.2</c:v>
                </c:pt>
                <c:pt idx="14020">
                  <c:v>30.2</c:v>
                </c:pt>
                <c:pt idx="14021">
                  <c:v>30.2</c:v>
                </c:pt>
                <c:pt idx="14022">
                  <c:v>30.2</c:v>
                </c:pt>
                <c:pt idx="14023">
                  <c:v>30.2</c:v>
                </c:pt>
                <c:pt idx="14024">
                  <c:v>30.2</c:v>
                </c:pt>
                <c:pt idx="14025">
                  <c:v>30.2</c:v>
                </c:pt>
                <c:pt idx="14026">
                  <c:v>30.2</c:v>
                </c:pt>
                <c:pt idx="14027">
                  <c:v>30.2</c:v>
                </c:pt>
                <c:pt idx="14028">
                  <c:v>30.2</c:v>
                </c:pt>
                <c:pt idx="14029">
                  <c:v>30.2</c:v>
                </c:pt>
                <c:pt idx="14030">
                  <c:v>30.2</c:v>
                </c:pt>
                <c:pt idx="14031">
                  <c:v>30.2</c:v>
                </c:pt>
                <c:pt idx="14032">
                  <c:v>30.2</c:v>
                </c:pt>
                <c:pt idx="14033">
                  <c:v>30.3</c:v>
                </c:pt>
                <c:pt idx="14034">
                  <c:v>30.2</c:v>
                </c:pt>
                <c:pt idx="14035">
                  <c:v>30.3</c:v>
                </c:pt>
                <c:pt idx="14036">
                  <c:v>30.3</c:v>
                </c:pt>
                <c:pt idx="14037">
                  <c:v>30.3</c:v>
                </c:pt>
                <c:pt idx="14038">
                  <c:v>30.3</c:v>
                </c:pt>
                <c:pt idx="14039">
                  <c:v>30.3</c:v>
                </c:pt>
                <c:pt idx="14040">
                  <c:v>30.3</c:v>
                </c:pt>
                <c:pt idx="14041">
                  <c:v>30.2</c:v>
                </c:pt>
                <c:pt idx="14042">
                  <c:v>30.2</c:v>
                </c:pt>
                <c:pt idx="14043">
                  <c:v>30.3</c:v>
                </c:pt>
                <c:pt idx="14044">
                  <c:v>30.3</c:v>
                </c:pt>
                <c:pt idx="14045">
                  <c:v>30.3</c:v>
                </c:pt>
                <c:pt idx="14046">
                  <c:v>30.3</c:v>
                </c:pt>
                <c:pt idx="14047">
                  <c:v>30.3</c:v>
                </c:pt>
                <c:pt idx="14048">
                  <c:v>30.3</c:v>
                </c:pt>
                <c:pt idx="14049">
                  <c:v>30.3</c:v>
                </c:pt>
                <c:pt idx="14050">
                  <c:v>30.3</c:v>
                </c:pt>
                <c:pt idx="14051">
                  <c:v>30.3</c:v>
                </c:pt>
                <c:pt idx="14052">
                  <c:v>30.3</c:v>
                </c:pt>
                <c:pt idx="14053">
                  <c:v>30.3</c:v>
                </c:pt>
                <c:pt idx="14054">
                  <c:v>30.3</c:v>
                </c:pt>
                <c:pt idx="14055">
                  <c:v>30.3</c:v>
                </c:pt>
                <c:pt idx="14056">
                  <c:v>30.3</c:v>
                </c:pt>
                <c:pt idx="14057">
                  <c:v>30.3</c:v>
                </c:pt>
                <c:pt idx="14058">
                  <c:v>30.3</c:v>
                </c:pt>
                <c:pt idx="14059">
                  <c:v>30.3</c:v>
                </c:pt>
                <c:pt idx="14060">
                  <c:v>30.3</c:v>
                </c:pt>
                <c:pt idx="14061">
                  <c:v>30.3</c:v>
                </c:pt>
                <c:pt idx="14062">
                  <c:v>30.3</c:v>
                </c:pt>
                <c:pt idx="14063">
                  <c:v>30.2</c:v>
                </c:pt>
                <c:pt idx="14064">
                  <c:v>30.2</c:v>
                </c:pt>
                <c:pt idx="14065">
                  <c:v>30.2</c:v>
                </c:pt>
                <c:pt idx="14066">
                  <c:v>30.2</c:v>
                </c:pt>
                <c:pt idx="14067">
                  <c:v>30.2</c:v>
                </c:pt>
                <c:pt idx="14068">
                  <c:v>30.2</c:v>
                </c:pt>
                <c:pt idx="14069">
                  <c:v>30.2</c:v>
                </c:pt>
                <c:pt idx="14070">
                  <c:v>30.2</c:v>
                </c:pt>
                <c:pt idx="14071">
                  <c:v>30.2</c:v>
                </c:pt>
                <c:pt idx="14072">
                  <c:v>30.2</c:v>
                </c:pt>
                <c:pt idx="14073">
                  <c:v>30.2</c:v>
                </c:pt>
                <c:pt idx="14074">
                  <c:v>30.2</c:v>
                </c:pt>
                <c:pt idx="14075">
                  <c:v>30.3</c:v>
                </c:pt>
                <c:pt idx="14076">
                  <c:v>30.3</c:v>
                </c:pt>
                <c:pt idx="14077">
                  <c:v>30.3</c:v>
                </c:pt>
                <c:pt idx="14078">
                  <c:v>30.3</c:v>
                </c:pt>
                <c:pt idx="14079">
                  <c:v>30.3</c:v>
                </c:pt>
                <c:pt idx="14080">
                  <c:v>30.3</c:v>
                </c:pt>
                <c:pt idx="14081">
                  <c:v>30.3</c:v>
                </c:pt>
                <c:pt idx="14082">
                  <c:v>30.3</c:v>
                </c:pt>
                <c:pt idx="14083">
                  <c:v>30.2</c:v>
                </c:pt>
                <c:pt idx="14084">
                  <c:v>30.2</c:v>
                </c:pt>
                <c:pt idx="14085">
                  <c:v>30.2</c:v>
                </c:pt>
                <c:pt idx="14086">
                  <c:v>30.2</c:v>
                </c:pt>
                <c:pt idx="14087">
                  <c:v>30.2</c:v>
                </c:pt>
                <c:pt idx="14088">
                  <c:v>30.2</c:v>
                </c:pt>
                <c:pt idx="14089">
                  <c:v>30.2</c:v>
                </c:pt>
                <c:pt idx="14090">
                  <c:v>30.2</c:v>
                </c:pt>
                <c:pt idx="14091">
                  <c:v>30.2</c:v>
                </c:pt>
                <c:pt idx="14092">
                  <c:v>30.2</c:v>
                </c:pt>
                <c:pt idx="14093">
                  <c:v>30.2</c:v>
                </c:pt>
                <c:pt idx="14094">
                  <c:v>30.3</c:v>
                </c:pt>
                <c:pt idx="14095">
                  <c:v>30.3</c:v>
                </c:pt>
                <c:pt idx="14096">
                  <c:v>30.3</c:v>
                </c:pt>
                <c:pt idx="14097">
                  <c:v>30.3</c:v>
                </c:pt>
                <c:pt idx="14098">
                  <c:v>30.3</c:v>
                </c:pt>
                <c:pt idx="14099">
                  <c:v>30.3</c:v>
                </c:pt>
                <c:pt idx="14100">
                  <c:v>30.3</c:v>
                </c:pt>
                <c:pt idx="14101">
                  <c:v>30.3</c:v>
                </c:pt>
                <c:pt idx="14102">
                  <c:v>30.3</c:v>
                </c:pt>
                <c:pt idx="14103">
                  <c:v>30.3</c:v>
                </c:pt>
                <c:pt idx="14104">
                  <c:v>30.3</c:v>
                </c:pt>
                <c:pt idx="14105">
                  <c:v>30.3</c:v>
                </c:pt>
                <c:pt idx="14106">
                  <c:v>30.3</c:v>
                </c:pt>
                <c:pt idx="14107">
                  <c:v>30.3</c:v>
                </c:pt>
                <c:pt idx="14108">
                  <c:v>30.3</c:v>
                </c:pt>
                <c:pt idx="14109">
                  <c:v>30.3</c:v>
                </c:pt>
                <c:pt idx="14110">
                  <c:v>30.3</c:v>
                </c:pt>
                <c:pt idx="14111">
                  <c:v>30.3</c:v>
                </c:pt>
                <c:pt idx="14112">
                  <c:v>30.3</c:v>
                </c:pt>
                <c:pt idx="14113">
                  <c:v>30.2</c:v>
                </c:pt>
                <c:pt idx="14114">
                  <c:v>30.2</c:v>
                </c:pt>
                <c:pt idx="14115">
                  <c:v>30.2</c:v>
                </c:pt>
                <c:pt idx="14116">
                  <c:v>30.2</c:v>
                </c:pt>
                <c:pt idx="14117">
                  <c:v>30.2</c:v>
                </c:pt>
                <c:pt idx="14118">
                  <c:v>30.2</c:v>
                </c:pt>
                <c:pt idx="14119">
                  <c:v>30.2</c:v>
                </c:pt>
                <c:pt idx="14120">
                  <c:v>30.3</c:v>
                </c:pt>
                <c:pt idx="14121">
                  <c:v>30.3</c:v>
                </c:pt>
                <c:pt idx="14122">
                  <c:v>30.3</c:v>
                </c:pt>
                <c:pt idx="14123">
                  <c:v>30.2</c:v>
                </c:pt>
                <c:pt idx="14124">
                  <c:v>30.2</c:v>
                </c:pt>
                <c:pt idx="14125">
                  <c:v>30.3</c:v>
                </c:pt>
                <c:pt idx="14126">
                  <c:v>30.3</c:v>
                </c:pt>
                <c:pt idx="14127">
                  <c:v>30.3</c:v>
                </c:pt>
                <c:pt idx="14128">
                  <c:v>30.3</c:v>
                </c:pt>
                <c:pt idx="14129">
                  <c:v>30.3</c:v>
                </c:pt>
                <c:pt idx="14130">
                  <c:v>30.3</c:v>
                </c:pt>
                <c:pt idx="14131">
                  <c:v>30.3</c:v>
                </c:pt>
                <c:pt idx="14132">
                  <c:v>30.3</c:v>
                </c:pt>
                <c:pt idx="14133">
                  <c:v>30.2</c:v>
                </c:pt>
                <c:pt idx="14134">
                  <c:v>30.2</c:v>
                </c:pt>
                <c:pt idx="14135">
                  <c:v>30.2</c:v>
                </c:pt>
                <c:pt idx="14136">
                  <c:v>30.2</c:v>
                </c:pt>
                <c:pt idx="14137">
                  <c:v>30.2</c:v>
                </c:pt>
                <c:pt idx="14138">
                  <c:v>30.2</c:v>
                </c:pt>
                <c:pt idx="14139">
                  <c:v>30.2</c:v>
                </c:pt>
                <c:pt idx="14140">
                  <c:v>30.2</c:v>
                </c:pt>
                <c:pt idx="14141">
                  <c:v>30.2</c:v>
                </c:pt>
                <c:pt idx="14142">
                  <c:v>30.2</c:v>
                </c:pt>
                <c:pt idx="14143">
                  <c:v>30.2</c:v>
                </c:pt>
                <c:pt idx="14144">
                  <c:v>30.2</c:v>
                </c:pt>
                <c:pt idx="14145">
                  <c:v>30.2</c:v>
                </c:pt>
                <c:pt idx="14146">
                  <c:v>30.2</c:v>
                </c:pt>
                <c:pt idx="14147">
                  <c:v>30.2</c:v>
                </c:pt>
                <c:pt idx="14148">
                  <c:v>30.2</c:v>
                </c:pt>
                <c:pt idx="14149">
                  <c:v>30.2</c:v>
                </c:pt>
                <c:pt idx="14150">
                  <c:v>30.2</c:v>
                </c:pt>
                <c:pt idx="14151">
                  <c:v>30.2</c:v>
                </c:pt>
                <c:pt idx="14152">
                  <c:v>30.2</c:v>
                </c:pt>
                <c:pt idx="14153">
                  <c:v>30.2</c:v>
                </c:pt>
                <c:pt idx="14154">
                  <c:v>30.2</c:v>
                </c:pt>
                <c:pt idx="14155">
                  <c:v>30.2</c:v>
                </c:pt>
                <c:pt idx="14156">
                  <c:v>30.2</c:v>
                </c:pt>
                <c:pt idx="14157">
                  <c:v>30.2</c:v>
                </c:pt>
                <c:pt idx="14158">
                  <c:v>30.2</c:v>
                </c:pt>
                <c:pt idx="14159">
                  <c:v>30.2</c:v>
                </c:pt>
                <c:pt idx="14160">
                  <c:v>30.2</c:v>
                </c:pt>
                <c:pt idx="14161">
                  <c:v>30.2</c:v>
                </c:pt>
                <c:pt idx="14162">
                  <c:v>30.2</c:v>
                </c:pt>
                <c:pt idx="14163">
                  <c:v>30.3</c:v>
                </c:pt>
                <c:pt idx="14164">
                  <c:v>30.3</c:v>
                </c:pt>
                <c:pt idx="14165">
                  <c:v>30.3</c:v>
                </c:pt>
                <c:pt idx="14166">
                  <c:v>30.3</c:v>
                </c:pt>
                <c:pt idx="14167">
                  <c:v>30.3</c:v>
                </c:pt>
                <c:pt idx="14168">
                  <c:v>30.3</c:v>
                </c:pt>
                <c:pt idx="14169">
                  <c:v>30.3</c:v>
                </c:pt>
                <c:pt idx="14170">
                  <c:v>30.3</c:v>
                </c:pt>
                <c:pt idx="14171">
                  <c:v>30.3</c:v>
                </c:pt>
                <c:pt idx="14172">
                  <c:v>30.3</c:v>
                </c:pt>
                <c:pt idx="14173">
                  <c:v>30.2</c:v>
                </c:pt>
                <c:pt idx="14174">
                  <c:v>30.2</c:v>
                </c:pt>
                <c:pt idx="14175">
                  <c:v>30.2</c:v>
                </c:pt>
                <c:pt idx="14176">
                  <c:v>30.2</c:v>
                </c:pt>
                <c:pt idx="14177">
                  <c:v>30.2</c:v>
                </c:pt>
                <c:pt idx="14178">
                  <c:v>30.2</c:v>
                </c:pt>
                <c:pt idx="14179">
                  <c:v>30.2</c:v>
                </c:pt>
                <c:pt idx="14180">
                  <c:v>30.2</c:v>
                </c:pt>
                <c:pt idx="14181">
                  <c:v>30.2</c:v>
                </c:pt>
                <c:pt idx="14182">
                  <c:v>30.2</c:v>
                </c:pt>
                <c:pt idx="14183">
                  <c:v>30.2</c:v>
                </c:pt>
                <c:pt idx="14184">
                  <c:v>30.2</c:v>
                </c:pt>
                <c:pt idx="14185">
                  <c:v>30.2</c:v>
                </c:pt>
                <c:pt idx="14186">
                  <c:v>30.2</c:v>
                </c:pt>
                <c:pt idx="14187">
                  <c:v>30.2</c:v>
                </c:pt>
                <c:pt idx="14188">
                  <c:v>30.2</c:v>
                </c:pt>
                <c:pt idx="14189">
                  <c:v>30.2</c:v>
                </c:pt>
                <c:pt idx="14190">
                  <c:v>30.2</c:v>
                </c:pt>
                <c:pt idx="14191">
                  <c:v>30.2</c:v>
                </c:pt>
                <c:pt idx="14192">
                  <c:v>30.2</c:v>
                </c:pt>
                <c:pt idx="14193">
                  <c:v>30.2</c:v>
                </c:pt>
                <c:pt idx="14194">
                  <c:v>30.2</c:v>
                </c:pt>
                <c:pt idx="14195">
                  <c:v>30.2</c:v>
                </c:pt>
                <c:pt idx="14196">
                  <c:v>30.2</c:v>
                </c:pt>
                <c:pt idx="14197">
                  <c:v>30.2</c:v>
                </c:pt>
                <c:pt idx="14198">
                  <c:v>30.2</c:v>
                </c:pt>
                <c:pt idx="14199">
                  <c:v>30.2</c:v>
                </c:pt>
                <c:pt idx="14200">
                  <c:v>30.2</c:v>
                </c:pt>
                <c:pt idx="14201">
                  <c:v>30.2</c:v>
                </c:pt>
                <c:pt idx="14202">
                  <c:v>30.3</c:v>
                </c:pt>
                <c:pt idx="14203">
                  <c:v>30.3</c:v>
                </c:pt>
                <c:pt idx="14204">
                  <c:v>30.3</c:v>
                </c:pt>
                <c:pt idx="14205">
                  <c:v>30.3</c:v>
                </c:pt>
                <c:pt idx="14206">
                  <c:v>30.3</c:v>
                </c:pt>
                <c:pt idx="14207">
                  <c:v>30.3</c:v>
                </c:pt>
                <c:pt idx="14208">
                  <c:v>30.3</c:v>
                </c:pt>
                <c:pt idx="14209">
                  <c:v>30.3</c:v>
                </c:pt>
                <c:pt idx="14210">
                  <c:v>30.3</c:v>
                </c:pt>
                <c:pt idx="14211">
                  <c:v>30.3</c:v>
                </c:pt>
                <c:pt idx="14212">
                  <c:v>30.3</c:v>
                </c:pt>
                <c:pt idx="14213">
                  <c:v>30.3</c:v>
                </c:pt>
                <c:pt idx="14214">
                  <c:v>30.3</c:v>
                </c:pt>
                <c:pt idx="14215">
                  <c:v>30.3</c:v>
                </c:pt>
                <c:pt idx="14216">
                  <c:v>30.3</c:v>
                </c:pt>
                <c:pt idx="14217">
                  <c:v>30.3</c:v>
                </c:pt>
                <c:pt idx="14218">
                  <c:v>30.3</c:v>
                </c:pt>
                <c:pt idx="14219">
                  <c:v>30.2</c:v>
                </c:pt>
                <c:pt idx="14220">
                  <c:v>30.2</c:v>
                </c:pt>
                <c:pt idx="14221">
                  <c:v>30.2</c:v>
                </c:pt>
                <c:pt idx="14222">
                  <c:v>30.2</c:v>
                </c:pt>
                <c:pt idx="14223">
                  <c:v>30.2</c:v>
                </c:pt>
                <c:pt idx="14224">
                  <c:v>30.2</c:v>
                </c:pt>
                <c:pt idx="14225">
                  <c:v>30.2</c:v>
                </c:pt>
                <c:pt idx="14226">
                  <c:v>30.2</c:v>
                </c:pt>
                <c:pt idx="14227">
                  <c:v>30.2</c:v>
                </c:pt>
                <c:pt idx="14228">
                  <c:v>30.2</c:v>
                </c:pt>
                <c:pt idx="14229">
                  <c:v>30.2</c:v>
                </c:pt>
                <c:pt idx="14230">
                  <c:v>30.2</c:v>
                </c:pt>
                <c:pt idx="14231">
                  <c:v>30.2</c:v>
                </c:pt>
                <c:pt idx="14232">
                  <c:v>30.2</c:v>
                </c:pt>
                <c:pt idx="14233">
                  <c:v>30.2</c:v>
                </c:pt>
                <c:pt idx="14234">
                  <c:v>30.2</c:v>
                </c:pt>
                <c:pt idx="14235">
                  <c:v>30.2</c:v>
                </c:pt>
                <c:pt idx="14236">
                  <c:v>30.2</c:v>
                </c:pt>
                <c:pt idx="14237">
                  <c:v>30.2</c:v>
                </c:pt>
                <c:pt idx="14238">
                  <c:v>30.2</c:v>
                </c:pt>
                <c:pt idx="14239">
                  <c:v>30.2</c:v>
                </c:pt>
                <c:pt idx="14240">
                  <c:v>30.2</c:v>
                </c:pt>
                <c:pt idx="14241">
                  <c:v>30.2</c:v>
                </c:pt>
                <c:pt idx="14242">
                  <c:v>30.2</c:v>
                </c:pt>
                <c:pt idx="14243">
                  <c:v>30.2</c:v>
                </c:pt>
                <c:pt idx="14244">
                  <c:v>30.2</c:v>
                </c:pt>
                <c:pt idx="14245">
                  <c:v>30.2</c:v>
                </c:pt>
                <c:pt idx="14246">
                  <c:v>30.2</c:v>
                </c:pt>
                <c:pt idx="14247">
                  <c:v>30.2</c:v>
                </c:pt>
                <c:pt idx="14248">
                  <c:v>30.2</c:v>
                </c:pt>
                <c:pt idx="14249">
                  <c:v>30.2</c:v>
                </c:pt>
                <c:pt idx="14250">
                  <c:v>30.2</c:v>
                </c:pt>
                <c:pt idx="14251">
                  <c:v>30.2</c:v>
                </c:pt>
                <c:pt idx="14252">
                  <c:v>30.2</c:v>
                </c:pt>
                <c:pt idx="14253">
                  <c:v>30.2</c:v>
                </c:pt>
                <c:pt idx="14254">
                  <c:v>30.2</c:v>
                </c:pt>
                <c:pt idx="14255">
                  <c:v>30.2</c:v>
                </c:pt>
                <c:pt idx="14256">
                  <c:v>30.2</c:v>
                </c:pt>
                <c:pt idx="14257">
                  <c:v>30.2</c:v>
                </c:pt>
                <c:pt idx="14258">
                  <c:v>30.2</c:v>
                </c:pt>
                <c:pt idx="14259">
                  <c:v>30.2</c:v>
                </c:pt>
                <c:pt idx="14260">
                  <c:v>30.2</c:v>
                </c:pt>
                <c:pt idx="14261">
                  <c:v>30.2</c:v>
                </c:pt>
                <c:pt idx="14262">
                  <c:v>30.2</c:v>
                </c:pt>
                <c:pt idx="14263">
                  <c:v>30.2</c:v>
                </c:pt>
                <c:pt idx="14264">
                  <c:v>30.2</c:v>
                </c:pt>
                <c:pt idx="14265">
                  <c:v>30.2</c:v>
                </c:pt>
                <c:pt idx="14266">
                  <c:v>30.2</c:v>
                </c:pt>
                <c:pt idx="14267">
                  <c:v>30.2</c:v>
                </c:pt>
                <c:pt idx="14268">
                  <c:v>30.2</c:v>
                </c:pt>
                <c:pt idx="14269">
                  <c:v>30.2</c:v>
                </c:pt>
                <c:pt idx="14270">
                  <c:v>30.2</c:v>
                </c:pt>
                <c:pt idx="14271">
                  <c:v>30.2</c:v>
                </c:pt>
                <c:pt idx="14272">
                  <c:v>30.2</c:v>
                </c:pt>
                <c:pt idx="14273">
                  <c:v>30.2</c:v>
                </c:pt>
                <c:pt idx="14274">
                  <c:v>30.2</c:v>
                </c:pt>
                <c:pt idx="14275">
                  <c:v>30.2</c:v>
                </c:pt>
                <c:pt idx="14276">
                  <c:v>30.2</c:v>
                </c:pt>
                <c:pt idx="14277">
                  <c:v>30.2</c:v>
                </c:pt>
                <c:pt idx="14278">
                  <c:v>30.2</c:v>
                </c:pt>
                <c:pt idx="14279">
                  <c:v>30.2</c:v>
                </c:pt>
                <c:pt idx="14280">
                  <c:v>30.2</c:v>
                </c:pt>
                <c:pt idx="14281">
                  <c:v>30.2</c:v>
                </c:pt>
                <c:pt idx="14282">
                  <c:v>30.2</c:v>
                </c:pt>
                <c:pt idx="14283">
                  <c:v>30.2</c:v>
                </c:pt>
                <c:pt idx="14284">
                  <c:v>30.2</c:v>
                </c:pt>
                <c:pt idx="14285">
                  <c:v>30.2</c:v>
                </c:pt>
                <c:pt idx="14286">
                  <c:v>30.2</c:v>
                </c:pt>
                <c:pt idx="14287">
                  <c:v>30.2</c:v>
                </c:pt>
                <c:pt idx="14288">
                  <c:v>30.2</c:v>
                </c:pt>
                <c:pt idx="14289">
                  <c:v>30.2</c:v>
                </c:pt>
                <c:pt idx="14290">
                  <c:v>30.1</c:v>
                </c:pt>
                <c:pt idx="14291">
                  <c:v>30.1</c:v>
                </c:pt>
                <c:pt idx="14292">
                  <c:v>30.1</c:v>
                </c:pt>
                <c:pt idx="14293">
                  <c:v>30.1</c:v>
                </c:pt>
                <c:pt idx="14294">
                  <c:v>30.1</c:v>
                </c:pt>
                <c:pt idx="14295">
                  <c:v>30.1</c:v>
                </c:pt>
                <c:pt idx="14296">
                  <c:v>30.1</c:v>
                </c:pt>
                <c:pt idx="14297">
                  <c:v>30.1</c:v>
                </c:pt>
                <c:pt idx="14298">
                  <c:v>30.1</c:v>
                </c:pt>
                <c:pt idx="14299">
                  <c:v>30.2</c:v>
                </c:pt>
                <c:pt idx="14300">
                  <c:v>30.2</c:v>
                </c:pt>
                <c:pt idx="14301">
                  <c:v>30.1</c:v>
                </c:pt>
                <c:pt idx="14302">
                  <c:v>30.2</c:v>
                </c:pt>
                <c:pt idx="14303">
                  <c:v>30.2</c:v>
                </c:pt>
                <c:pt idx="14304">
                  <c:v>30.2</c:v>
                </c:pt>
                <c:pt idx="14305">
                  <c:v>30.1</c:v>
                </c:pt>
                <c:pt idx="14306">
                  <c:v>30.2</c:v>
                </c:pt>
                <c:pt idx="14307">
                  <c:v>30.2</c:v>
                </c:pt>
                <c:pt idx="14308">
                  <c:v>30.2</c:v>
                </c:pt>
                <c:pt idx="14309">
                  <c:v>30.2</c:v>
                </c:pt>
                <c:pt idx="14310">
                  <c:v>30.2</c:v>
                </c:pt>
                <c:pt idx="14311">
                  <c:v>30.2</c:v>
                </c:pt>
                <c:pt idx="14312">
                  <c:v>30.1</c:v>
                </c:pt>
                <c:pt idx="14313">
                  <c:v>30.1</c:v>
                </c:pt>
                <c:pt idx="14314">
                  <c:v>30.1</c:v>
                </c:pt>
                <c:pt idx="14315">
                  <c:v>30.1</c:v>
                </c:pt>
                <c:pt idx="14316">
                  <c:v>30.1</c:v>
                </c:pt>
                <c:pt idx="14317">
                  <c:v>30.1</c:v>
                </c:pt>
                <c:pt idx="14318">
                  <c:v>30.1</c:v>
                </c:pt>
                <c:pt idx="14319">
                  <c:v>30.1</c:v>
                </c:pt>
                <c:pt idx="14320">
                  <c:v>30.1</c:v>
                </c:pt>
                <c:pt idx="14321">
                  <c:v>30.1</c:v>
                </c:pt>
                <c:pt idx="14322">
                  <c:v>30.1</c:v>
                </c:pt>
                <c:pt idx="14323">
                  <c:v>30.1</c:v>
                </c:pt>
                <c:pt idx="14324">
                  <c:v>30.2</c:v>
                </c:pt>
                <c:pt idx="14325">
                  <c:v>30.2</c:v>
                </c:pt>
                <c:pt idx="14326">
                  <c:v>30.2</c:v>
                </c:pt>
                <c:pt idx="14327">
                  <c:v>30.1</c:v>
                </c:pt>
                <c:pt idx="14328">
                  <c:v>30.2</c:v>
                </c:pt>
                <c:pt idx="14329">
                  <c:v>30.2</c:v>
                </c:pt>
                <c:pt idx="14330">
                  <c:v>30.2</c:v>
                </c:pt>
                <c:pt idx="14331">
                  <c:v>30.2</c:v>
                </c:pt>
                <c:pt idx="14332">
                  <c:v>30.2</c:v>
                </c:pt>
                <c:pt idx="14333">
                  <c:v>30.2</c:v>
                </c:pt>
                <c:pt idx="14334">
                  <c:v>30.2</c:v>
                </c:pt>
                <c:pt idx="14335">
                  <c:v>30.2</c:v>
                </c:pt>
                <c:pt idx="14336">
                  <c:v>30.1</c:v>
                </c:pt>
                <c:pt idx="14337">
                  <c:v>30.1</c:v>
                </c:pt>
                <c:pt idx="14338">
                  <c:v>30.2</c:v>
                </c:pt>
                <c:pt idx="14339">
                  <c:v>30.1</c:v>
                </c:pt>
                <c:pt idx="14340">
                  <c:v>30.1</c:v>
                </c:pt>
                <c:pt idx="14341">
                  <c:v>30.1</c:v>
                </c:pt>
                <c:pt idx="14342">
                  <c:v>30.1</c:v>
                </c:pt>
                <c:pt idx="14343">
                  <c:v>30.1</c:v>
                </c:pt>
                <c:pt idx="14344">
                  <c:v>30.1</c:v>
                </c:pt>
                <c:pt idx="14345">
                  <c:v>30.1</c:v>
                </c:pt>
                <c:pt idx="14346">
                  <c:v>30.1</c:v>
                </c:pt>
                <c:pt idx="14347">
                  <c:v>30.1</c:v>
                </c:pt>
                <c:pt idx="14348">
                  <c:v>30.1</c:v>
                </c:pt>
                <c:pt idx="14349">
                  <c:v>30.1</c:v>
                </c:pt>
                <c:pt idx="14350">
                  <c:v>30.1</c:v>
                </c:pt>
                <c:pt idx="14351">
                  <c:v>30.2</c:v>
                </c:pt>
                <c:pt idx="14352">
                  <c:v>30.2</c:v>
                </c:pt>
                <c:pt idx="14353">
                  <c:v>30.1</c:v>
                </c:pt>
                <c:pt idx="14354">
                  <c:v>30.2</c:v>
                </c:pt>
                <c:pt idx="14355">
                  <c:v>30.1</c:v>
                </c:pt>
                <c:pt idx="14356">
                  <c:v>30.2</c:v>
                </c:pt>
                <c:pt idx="14357">
                  <c:v>30.2</c:v>
                </c:pt>
                <c:pt idx="14358">
                  <c:v>30.2</c:v>
                </c:pt>
                <c:pt idx="14359">
                  <c:v>30.1</c:v>
                </c:pt>
                <c:pt idx="14360">
                  <c:v>30.2</c:v>
                </c:pt>
                <c:pt idx="14361">
                  <c:v>30.2</c:v>
                </c:pt>
                <c:pt idx="14362">
                  <c:v>30.2</c:v>
                </c:pt>
                <c:pt idx="14363">
                  <c:v>30.2</c:v>
                </c:pt>
                <c:pt idx="14364">
                  <c:v>30.2</c:v>
                </c:pt>
                <c:pt idx="14365">
                  <c:v>30.2</c:v>
                </c:pt>
                <c:pt idx="14366">
                  <c:v>30.2</c:v>
                </c:pt>
                <c:pt idx="14367">
                  <c:v>30.2</c:v>
                </c:pt>
                <c:pt idx="14368">
                  <c:v>30.2</c:v>
                </c:pt>
                <c:pt idx="14369">
                  <c:v>30.2</c:v>
                </c:pt>
                <c:pt idx="14370">
                  <c:v>30.2</c:v>
                </c:pt>
                <c:pt idx="14371">
                  <c:v>30.2</c:v>
                </c:pt>
                <c:pt idx="14372">
                  <c:v>30.2</c:v>
                </c:pt>
                <c:pt idx="14373">
                  <c:v>30.2</c:v>
                </c:pt>
                <c:pt idx="14374">
                  <c:v>30.2</c:v>
                </c:pt>
                <c:pt idx="14375">
                  <c:v>30.2</c:v>
                </c:pt>
                <c:pt idx="14376">
                  <c:v>30.2</c:v>
                </c:pt>
                <c:pt idx="14377">
                  <c:v>30.2</c:v>
                </c:pt>
                <c:pt idx="14378">
                  <c:v>30.2</c:v>
                </c:pt>
                <c:pt idx="14379">
                  <c:v>30.2</c:v>
                </c:pt>
                <c:pt idx="14380">
                  <c:v>30.2</c:v>
                </c:pt>
                <c:pt idx="14381">
                  <c:v>30.2</c:v>
                </c:pt>
                <c:pt idx="14382">
                  <c:v>30.2</c:v>
                </c:pt>
                <c:pt idx="14383">
                  <c:v>30.2</c:v>
                </c:pt>
                <c:pt idx="14384">
                  <c:v>30.2</c:v>
                </c:pt>
                <c:pt idx="14385">
                  <c:v>30.2</c:v>
                </c:pt>
                <c:pt idx="14386">
                  <c:v>30.2</c:v>
                </c:pt>
                <c:pt idx="14387">
                  <c:v>30.2</c:v>
                </c:pt>
                <c:pt idx="14388">
                  <c:v>30.2</c:v>
                </c:pt>
                <c:pt idx="14389">
                  <c:v>30.2</c:v>
                </c:pt>
                <c:pt idx="14390">
                  <c:v>30.2</c:v>
                </c:pt>
                <c:pt idx="14391">
                  <c:v>30.2</c:v>
                </c:pt>
                <c:pt idx="14392">
                  <c:v>30.2</c:v>
                </c:pt>
                <c:pt idx="14393">
                  <c:v>30.2</c:v>
                </c:pt>
                <c:pt idx="14394">
                  <c:v>30.2</c:v>
                </c:pt>
                <c:pt idx="14395">
                  <c:v>30.2</c:v>
                </c:pt>
                <c:pt idx="14396">
                  <c:v>30.2</c:v>
                </c:pt>
                <c:pt idx="14397">
                  <c:v>30.2</c:v>
                </c:pt>
                <c:pt idx="14398">
                  <c:v>30.2</c:v>
                </c:pt>
                <c:pt idx="14399">
                  <c:v>30.2</c:v>
                </c:pt>
                <c:pt idx="14400">
                  <c:v>30.2</c:v>
                </c:pt>
                <c:pt idx="14401">
                  <c:v>30.2</c:v>
                </c:pt>
                <c:pt idx="14402">
                  <c:v>30.2</c:v>
                </c:pt>
                <c:pt idx="14403">
                  <c:v>30.2</c:v>
                </c:pt>
                <c:pt idx="14404">
                  <c:v>30.2</c:v>
                </c:pt>
                <c:pt idx="14405">
                  <c:v>30.2</c:v>
                </c:pt>
                <c:pt idx="14406">
                  <c:v>30.2</c:v>
                </c:pt>
                <c:pt idx="14407">
                  <c:v>30.2</c:v>
                </c:pt>
                <c:pt idx="14408">
                  <c:v>30.2</c:v>
                </c:pt>
                <c:pt idx="14409">
                  <c:v>30.2</c:v>
                </c:pt>
                <c:pt idx="14410">
                  <c:v>30.2</c:v>
                </c:pt>
                <c:pt idx="14411">
                  <c:v>30.2</c:v>
                </c:pt>
                <c:pt idx="14412">
                  <c:v>30.2</c:v>
                </c:pt>
                <c:pt idx="14413">
                  <c:v>30.2</c:v>
                </c:pt>
                <c:pt idx="14414">
                  <c:v>30.2</c:v>
                </c:pt>
                <c:pt idx="14415">
                  <c:v>30.2</c:v>
                </c:pt>
                <c:pt idx="14416">
                  <c:v>30.2</c:v>
                </c:pt>
                <c:pt idx="14417">
                  <c:v>30.2</c:v>
                </c:pt>
                <c:pt idx="14418">
                  <c:v>30.2</c:v>
                </c:pt>
                <c:pt idx="14419">
                  <c:v>30.2</c:v>
                </c:pt>
                <c:pt idx="14420">
                  <c:v>30.2</c:v>
                </c:pt>
                <c:pt idx="14421">
                  <c:v>30.2</c:v>
                </c:pt>
                <c:pt idx="14422">
                  <c:v>30.2</c:v>
                </c:pt>
                <c:pt idx="14423">
                  <c:v>30.2</c:v>
                </c:pt>
                <c:pt idx="14424">
                  <c:v>30.2</c:v>
                </c:pt>
                <c:pt idx="14425">
                  <c:v>30.2</c:v>
                </c:pt>
                <c:pt idx="14426">
                  <c:v>30.2</c:v>
                </c:pt>
                <c:pt idx="14427">
                  <c:v>30.2</c:v>
                </c:pt>
                <c:pt idx="14428">
                  <c:v>30.2</c:v>
                </c:pt>
                <c:pt idx="14429">
                  <c:v>30.2</c:v>
                </c:pt>
                <c:pt idx="14430">
                  <c:v>30.2</c:v>
                </c:pt>
                <c:pt idx="14431">
                  <c:v>30.2</c:v>
                </c:pt>
                <c:pt idx="14432">
                  <c:v>30.2</c:v>
                </c:pt>
                <c:pt idx="14433">
                  <c:v>30.2</c:v>
                </c:pt>
                <c:pt idx="14434">
                  <c:v>30.2</c:v>
                </c:pt>
                <c:pt idx="14435">
                  <c:v>30.2</c:v>
                </c:pt>
                <c:pt idx="14436">
                  <c:v>30.2</c:v>
                </c:pt>
                <c:pt idx="14437">
                  <c:v>30.2</c:v>
                </c:pt>
                <c:pt idx="14438">
                  <c:v>30.2</c:v>
                </c:pt>
                <c:pt idx="14439">
                  <c:v>30.2</c:v>
                </c:pt>
                <c:pt idx="14440">
                  <c:v>30.2</c:v>
                </c:pt>
                <c:pt idx="14441">
                  <c:v>30.2</c:v>
                </c:pt>
                <c:pt idx="14442">
                  <c:v>30.2</c:v>
                </c:pt>
                <c:pt idx="14443">
                  <c:v>30.2</c:v>
                </c:pt>
                <c:pt idx="14444">
                  <c:v>30.2</c:v>
                </c:pt>
                <c:pt idx="14445">
                  <c:v>30.2</c:v>
                </c:pt>
                <c:pt idx="14446">
                  <c:v>30.2</c:v>
                </c:pt>
                <c:pt idx="14447">
                  <c:v>30.2</c:v>
                </c:pt>
                <c:pt idx="14448">
                  <c:v>30.2</c:v>
                </c:pt>
                <c:pt idx="14449">
                  <c:v>30.2</c:v>
                </c:pt>
                <c:pt idx="14450">
                  <c:v>30.2</c:v>
                </c:pt>
                <c:pt idx="14451">
                  <c:v>30.2</c:v>
                </c:pt>
                <c:pt idx="14452">
                  <c:v>30.2</c:v>
                </c:pt>
                <c:pt idx="14453">
                  <c:v>30.2</c:v>
                </c:pt>
                <c:pt idx="14454">
                  <c:v>30.2</c:v>
                </c:pt>
                <c:pt idx="14455">
                  <c:v>30.2</c:v>
                </c:pt>
                <c:pt idx="14456">
                  <c:v>30.2</c:v>
                </c:pt>
                <c:pt idx="14457">
                  <c:v>30.2</c:v>
                </c:pt>
                <c:pt idx="14458">
                  <c:v>30.2</c:v>
                </c:pt>
                <c:pt idx="14459">
                  <c:v>30.2</c:v>
                </c:pt>
                <c:pt idx="14460">
                  <c:v>30.2</c:v>
                </c:pt>
                <c:pt idx="14461">
                  <c:v>30.2</c:v>
                </c:pt>
                <c:pt idx="14462">
                  <c:v>30.2</c:v>
                </c:pt>
                <c:pt idx="14463">
                  <c:v>30.2</c:v>
                </c:pt>
                <c:pt idx="14464">
                  <c:v>30.2</c:v>
                </c:pt>
                <c:pt idx="14465">
                  <c:v>30.2</c:v>
                </c:pt>
                <c:pt idx="14466">
                  <c:v>30.2</c:v>
                </c:pt>
                <c:pt idx="14467">
                  <c:v>30.2</c:v>
                </c:pt>
                <c:pt idx="14468">
                  <c:v>30.2</c:v>
                </c:pt>
                <c:pt idx="14469">
                  <c:v>30.2</c:v>
                </c:pt>
                <c:pt idx="14470">
                  <c:v>30.2</c:v>
                </c:pt>
                <c:pt idx="14471">
                  <c:v>30.2</c:v>
                </c:pt>
                <c:pt idx="14472">
                  <c:v>30.2</c:v>
                </c:pt>
                <c:pt idx="14473">
                  <c:v>30.2</c:v>
                </c:pt>
                <c:pt idx="14474">
                  <c:v>30.2</c:v>
                </c:pt>
                <c:pt idx="14475">
                  <c:v>30.2</c:v>
                </c:pt>
                <c:pt idx="14476">
                  <c:v>30.2</c:v>
                </c:pt>
                <c:pt idx="14477">
                  <c:v>30.2</c:v>
                </c:pt>
                <c:pt idx="14478">
                  <c:v>30.2</c:v>
                </c:pt>
                <c:pt idx="14479">
                  <c:v>30.2</c:v>
                </c:pt>
                <c:pt idx="14480">
                  <c:v>30.2</c:v>
                </c:pt>
                <c:pt idx="14481">
                  <c:v>30.2</c:v>
                </c:pt>
                <c:pt idx="14482">
                  <c:v>30.2</c:v>
                </c:pt>
                <c:pt idx="14483">
                  <c:v>30.2</c:v>
                </c:pt>
                <c:pt idx="14484">
                  <c:v>30.2</c:v>
                </c:pt>
                <c:pt idx="14485">
                  <c:v>30.2</c:v>
                </c:pt>
                <c:pt idx="14486">
                  <c:v>30.2</c:v>
                </c:pt>
                <c:pt idx="14487">
                  <c:v>30.2</c:v>
                </c:pt>
                <c:pt idx="14488">
                  <c:v>30.3</c:v>
                </c:pt>
                <c:pt idx="14489">
                  <c:v>30.2</c:v>
                </c:pt>
                <c:pt idx="14490">
                  <c:v>30.3</c:v>
                </c:pt>
                <c:pt idx="14491">
                  <c:v>30.2</c:v>
                </c:pt>
                <c:pt idx="14492">
                  <c:v>30.2</c:v>
                </c:pt>
                <c:pt idx="14493">
                  <c:v>30.2</c:v>
                </c:pt>
                <c:pt idx="14494">
                  <c:v>30.2</c:v>
                </c:pt>
                <c:pt idx="14495">
                  <c:v>30.2</c:v>
                </c:pt>
                <c:pt idx="14496">
                  <c:v>30.2</c:v>
                </c:pt>
                <c:pt idx="14497">
                  <c:v>30.2</c:v>
                </c:pt>
                <c:pt idx="14498">
                  <c:v>30.2</c:v>
                </c:pt>
                <c:pt idx="14499">
                  <c:v>30.2</c:v>
                </c:pt>
                <c:pt idx="14500">
                  <c:v>30.2</c:v>
                </c:pt>
                <c:pt idx="14501">
                  <c:v>30.2</c:v>
                </c:pt>
                <c:pt idx="14502">
                  <c:v>30.2</c:v>
                </c:pt>
                <c:pt idx="14503">
                  <c:v>30.2</c:v>
                </c:pt>
                <c:pt idx="14504">
                  <c:v>30.2</c:v>
                </c:pt>
                <c:pt idx="14505">
                  <c:v>30.2</c:v>
                </c:pt>
                <c:pt idx="14506">
                  <c:v>30.2</c:v>
                </c:pt>
                <c:pt idx="14507">
                  <c:v>30.2</c:v>
                </c:pt>
                <c:pt idx="14508">
                  <c:v>30.2</c:v>
                </c:pt>
                <c:pt idx="14509">
                  <c:v>30.2</c:v>
                </c:pt>
                <c:pt idx="14510">
                  <c:v>30.2</c:v>
                </c:pt>
                <c:pt idx="14511">
                  <c:v>30.2</c:v>
                </c:pt>
                <c:pt idx="14512">
                  <c:v>30.2</c:v>
                </c:pt>
                <c:pt idx="14513">
                  <c:v>30.2</c:v>
                </c:pt>
                <c:pt idx="14514">
                  <c:v>30.2</c:v>
                </c:pt>
                <c:pt idx="14515">
                  <c:v>30.2</c:v>
                </c:pt>
                <c:pt idx="14516">
                  <c:v>30.2</c:v>
                </c:pt>
                <c:pt idx="14517">
                  <c:v>30.2</c:v>
                </c:pt>
                <c:pt idx="14518">
                  <c:v>30.1</c:v>
                </c:pt>
                <c:pt idx="14519">
                  <c:v>30.1</c:v>
                </c:pt>
                <c:pt idx="14520">
                  <c:v>30.1</c:v>
                </c:pt>
                <c:pt idx="14521">
                  <c:v>30.1</c:v>
                </c:pt>
                <c:pt idx="14522">
                  <c:v>30.1</c:v>
                </c:pt>
                <c:pt idx="14523">
                  <c:v>30.1</c:v>
                </c:pt>
                <c:pt idx="14524">
                  <c:v>30.1</c:v>
                </c:pt>
                <c:pt idx="14525">
                  <c:v>30.1</c:v>
                </c:pt>
                <c:pt idx="14526">
                  <c:v>30.1</c:v>
                </c:pt>
                <c:pt idx="14527">
                  <c:v>30.1</c:v>
                </c:pt>
                <c:pt idx="14528">
                  <c:v>30.2</c:v>
                </c:pt>
                <c:pt idx="14529">
                  <c:v>30.2</c:v>
                </c:pt>
                <c:pt idx="14530">
                  <c:v>30.1</c:v>
                </c:pt>
                <c:pt idx="14531">
                  <c:v>30.2</c:v>
                </c:pt>
                <c:pt idx="14532">
                  <c:v>30.2</c:v>
                </c:pt>
                <c:pt idx="14533">
                  <c:v>30.2</c:v>
                </c:pt>
                <c:pt idx="14534">
                  <c:v>30.2</c:v>
                </c:pt>
                <c:pt idx="14535">
                  <c:v>30.1</c:v>
                </c:pt>
                <c:pt idx="14536">
                  <c:v>30.2</c:v>
                </c:pt>
                <c:pt idx="14537">
                  <c:v>30.2</c:v>
                </c:pt>
                <c:pt idx="14538">
                  <c:v>30.1</c:v>
                </c:pt>
                <c:pt idx="14539">
                  <c:v>30.1</c:v>
                </c:pt>
                <c:pt idx="14540">
                  <c:v>30.1</c:v>
                </c:pt>
                <c:pt idx="14541">
                  <c:v>30.1</c:v>
                </c:pt>
                <c:pt idx="14542">
                  <c:v>30.1</c:v>
                </c:pt>
                <c:pt idx="14543">
                  <c:v>30.1</c:v>
                </c:pt>
                <c:pt idx="14544">
                  <c:v>30.1</c:v>
                </c:pt>
                <c:pt idx="14545">
                  <c:v>30.1</c:v>
                </c:pt>
                <c:pt idx="14546">
                  <c:v>30.1</c:v>
                </c:pt>
                <c:pt idx="14547">
                  <c:v>30.1</c:v>
                </c:pt>
                <c:pt idx="14548">
                  <c:v>30.2</c:v>
                </c:pt>
                <c:pt idx="14549">
                  <c:v>30.2</c:v>
                </c:pt>
                <c:pt idx="14550">
                  <c:v>30.1</c:v>
                </c:pt>
                <c:pt idx="14551">
                  <c:v>30.1</c:v>
                </c:pt>
                <c:pt idx="14552">
                  <c:v>30.2</c:v>
                </c:pt>
                <c:pt idx="14553">
                  <c:v>30.2</c:v>
                </c:pt>
                <c:pt idx="14554">
                  <c:v>30.2</c:v>
                </c:pt>
                <c:pt idx="14555">
                  <c:v>30.2</c:v>
                </c:pt>
                <c:pt idx="14556">
                  <c:v>30.2</c:v>
                </c:pt>
                <c:pt idx="14557">
                  <c:v>30.2</c:v>
                </c:pt>
                <c:pt idx="14558">
                  <c:v>30.2</c:v>
                </c:pt>
                <c:pt idx="14559">
                  <c:v>30.2</c:v>
                </c:pt>
                <c:pt idx="14560">
                  <c:v>30.2</c:v>
                </c:pt>
                <c:pt idx="14561">
                  <c:v>30.2</c:v>
                </c:pt>
                <c:pt idx="14562">
                  <c:v>30.2</c:v>
                </c:pt>
                <c:pt idx="14563">
                  <c:v>30.2</c:v>
                </c:pt>
                <c:pt idx="14564">
                  <c:v>30.2</c:v>
                </c:pt>
                <c:pt idx="14565">
                  <c:v>30.2</c:v>
                </c:pt>
                <c:pt idx="14566">
                  <c:v>30.2</c:v>
                </c:pt>
                <c:pt idx="14567">
                  <c:v>30.2</c:v>
                </c:pt>
                <c:pt idx="14568">
                  <c:v>30.2</c:v>
                </c:pt>
                <c:pt idx="14569">
                  <c:v>30.2</c:v>
                </c:pt>
                <c:pt idx="14570">
                  <c:v>30.2</c:v>
                </c:pt>
                <c:pt idx="14571">
                  <c:v>30.2</c:v>
                </c:pt>
                <c:pt idx="14572">
                  <c:v>30.2</c:v>
                </c:pt>
                <c:pt idx="14573">
                  <c:v>30.2</c:v>
                </c:pt>
                <c:pt idx="14574">
                  <c:v>30.2</c:v>
                </c:pt>
                <c:pt idx="14575">
                  <c:v>30.2</c:v>
                </c:pt>
                <c:pt idx="14576">
                  <c:v>30.2</c:v>
                </c:pt>
                <c:pt idx="14577">
                  <c:v>30.2</c:v>
                </c:pt>
                <c:pt idx="14578">
                  <c:v>30.2</c:v>
                </c:pt>
                <c:pt idx="14579">
                  <c:v>30.2</c:v>
                </c:pt>
                <c:pt idx="14580">
                  <c:v>30.2</c:v>
                </c:pt>
                <c:pt idx="14581">
                  <c:v>30.2</c:v>
                </c:pt>
                <c:pt idx="14582">
                  <c:v>30.2</c:v>
                </c:pt>
                <c:pt idx="14583">
                  <c:v>30.2</c:v>
                </c:pt>
                <c:pt idx="14584">
                  <c:v>30.2</c:v>
                </c:pt>
                <c:pt idx="14585">
                  <c:v>30.2</c:v>
                </c:pt>
                <c:pt idx="14586">
                  <c:v>30.2</c:v>
                </c:pt>
                <c:pt idx="14587">
                  <c:v>30.2</c:v>
                </c:pt>
                <c:pt idx="14588">
                  <c:v>30.2</c:v>
                </c:pt>
                <c:pt idx="14589">
                  <c:v>30.2</c:v>
                </c:pt>
                <c:pt idx="14590">
                  <c:v>30.2</c:v>
                </c:pt>
                <c:pt idx="14591">
                  <c:v>30.2</c:v>
                </c:pt>
                <c:pt idx="14592">
                  <c:v>30.2</c:v>
                </c:pt>
                <c:pt idx="14593">
                  <c:v>30.2</c:v>
                </c:pt>
                <c:pt idx="14594">
                  <c:v>30.2</c:v>
                </c:pt>
                <c:pt idx="14595">
                  <c:v>30.2</c:v>
                </c:pt>
                <c:pt idx="14596">
                  <c:v>30.2</c:v>
                </c:pt>
                <c:pt idx="14597">
                  <c:v>30.2</c:v>
                </c:pt>
                <c:pt idx="14598">
                  <c:v>30.2</c:v>
                </c:pt>
                <c:pt idx="14599">
                  <c:v>30.2</c:v>
                </c:pt>
                <c:pt idx="14600">
                  <c:v>30.2</c:v>
                </c:pt>
                <c:pt idx="14601">
                  <c:v>30.2</c:v>
                </c:pt>
                <c:pt idx="14602">
                  <c:v>30.2</c:v>
                </c:pt>
                <c:pt idx="14603">
                  <c:v>30.2</c:v>
                </c:pt>
                <c:pt idx="14604">
                  <c:v>30.2</c:v>
                </c:pt>
                <c:pt idx="14605">
                  <c:v>30.2</c:v>
                </c:pt>
                <c:pt idx="14606">
                  <c:v>30.2</c:v>
                </c:pt>
                <c:pt idx="14607">
                  <c:v>30.2</c:v>
                </c:pt>
                <c:pt idx="14608">
                  <c:v>30.2</c:v>
                </c:pt>
                <c:pt idx="14609">
                  <c:v>30.2</c:v>
                </c:pt>
                <c:pt idx="14610">
                  <c:v>30.2</c:v>
                </c:pt>
                <c:pt idx="14611">
                  <c:v>30.2</c:v>
                </c:pt>
                <c:pt idx="14612">
                  <c:v>30.2</c:v>
                </c:pt>
                <c:pt idx="14613">
                  <c:v>30.2</c:v>
                </c:pt>
                <c:pt idx="14614">
                  <c:v>30.2</c:v>
                </c:pt>
                <c:pt idx="14615">
                  <c:v>30.2</c:v>
                </c:pt>
                <c:pt idx="14616">
                  <c:v>30.2</c:v>
                </c:pt>
                <c:pt idx="14617">
                  <c:v>30.2</c:v>
                </c:pt>
                <c:pt idx="14618">
                  <c:v>30.2</c:v>
                </c:pt>
                <c:pt idx="14619">
                  <c:v>30.2</c:v>
                </c:pt>
                <c:pt idx="14620">
                  <c:v>30.2</c:v>
                </c:pt>
                <c:pt idx="14621">
                  <c:v>30.1</c:v>
                </c:pt>
                <c:pt idx="14622">
                  <c:v>30.1</c:v>
                </c:pt>
                <c:pt idx="14623">
                  <c:v>30.2</c:v>
                </c:pt>
                <c:pt idx="14624">
                  <c:v>30.1</c:v>
                </c:pt>
                <c:pt idx="14625">
                  <c:v>30.1</c:v>
                </c:pt>
                <c:pt idx="14626">
                  <c:v>30.1</c:v>
                </c:pt>
                <c:pt idx="14627">
                  <c:v>30.1</c:v>
                </c:pt>
                <c:pt idx="14628">
                  <c:v>30.2</c:v>
                </c:pt>
                <c:pt idx="14629">
                  <c:v>30.1</c:v>
                </c:pt>
                <c:pt idx="14630">
                  <c:v>30.1</c:v>
                </c:pt>
                <c:pt idx="14631">
                  <c:v>30.1</c:v>
                </c:pt>
                <c:pt idx="14632">
                  <c:v>30.1</c:v>
                </c:pt>
                <c:pt idx="14633">
                  <c:v>30.1</c:v>
                </c:pt>
                <c:pt idx="14634">
                  <c:v>30.1</c:v>
                </c:pt>
                <c:pt idx="14635">
                  <c:v>30.1</c:v>
                </c:pt>
                <c:pt idx="14636">
                  <c:v>30.1</c:v>
                </c:pt>
                <c:pt idx="14637">
                  <c:v>30.1</c:v>
                </c:pt>
                <c:pt idx="14638">
                  <c:v>30.2</c:v>
                </c:pt>
                <c:pt idx="14639">
                  <c:v>30.2</c:v>
                </c:pt>
                <c:pt idx="14640">
                  <c:v>30.2</c:v>
                </c:pt>
                <c:pt idx="14641">
                  <c:v>30.2</c:v>
                </c:pt>
                <c:pt idx="14642">
                  <c:v>30.2</c:v>
                </c:pt>
                <c:pt idx="14643">
                  <c:v>30.2</c:v>
                </c:pt>
                <c:pt idx="14644">
                  <c:v>30.2</c:v>
                </c:pt>
                <c:pt idx="14645">
                  <c:v>30.2</c:v>
                </c:pt>
                <c:pt idx="14646">
                  <c:v>30.2</c:v>
                </c:pt>
                <c:pt idx="14647">
                  <c:v>30.2</c:v>
                </c:pt>
                <c:pt idx="14648">
                  <c:v>30.2</c:v>
                </c:pt>
                <c:pt idx="14649">
                  <c:v>30.2</c:v>
                </c:pt>
                <c:pt idx="14650">
                  <c:v>30.2</c:v>
                </c:pt>
                <c:pt idx="14651">
                  <c:v>30.2</c:v>
                </c:pt>
                <c:pt idx="14652">
                  <c:v>30.2</c:v>
                </c:pt>
                <c:pt idx="14653">
                  <c:v>30.2</c:v>
                </c:pt>
                <c:pt idx="14654">
                  <c:v>30.2</c:v>
                </c:pt>
                <c:pt idx="14655">
                  <c:v>30.2</c:v>
                </c:pt>
                <c:pt idx="14656">
                  <c:v>30.2</c:v>
                </c:pt>
                <c:pt idx="14657">
                  <c:v>30.2</c:v>
                </c:pt>
                <c:pt idx="14658">
                  <c:v>30.2</c:v>
                </c:pt>
                <c:pt idx="14659">
                  <c:v>30.1</c:v>
                </c:pt>
                <c:pt idx="14660">
                  <c:v>30.1</c:v>
                </c:pt>
                <c:pt idx="14661">
                  <c:v>30.1</c:v>
                </c:pt>
                <c:pt idx="14662">
                  <c:v>30.1</c:v>
                </c:pt>
                <c:pt idx="14663">
                  <c:v>30.1</c:v>
                </c:pt>
                <c:pt idx="14664">
                  <c:v>30.1</c:v>
                </c:pt>
                <c:pt idx="14665">
                  <c:v>30.1</c:v>
                </c:pt>
                <c:pt idx="14666">
                  <c:v>30.1</c:v>
                </c:pt>
                <c:pt idx="14667">
                  <c:v>30.1</c:v>
                </c:pt>
                <c:pt idx="14668">
                  <c:v>30.2</c:v>
                </c:pt>
                <c:pt idx="14669">
                  <c:v>30.2</c:v>
                </c:pt>
                <c:pt idx="14670">
                  <c:v>30.2</c:v>
                </c:pt>
                <c:pt idx="14671">
                  <c:v>30.1</c:v>
                </c:pt>
                <c:pt idx="14672">
                  <c:v>30.1</c:v>
                </c:pt>
                <c:pt idx="14673">
                  <c:v>30.1</c:v>
                </c:pt>
                <c:pt idx="14674">
                  <c:v>30.1</c:v>
                </c:pt>
                <c:pt idx="14675">
                  <c:v>30.1</c:v>
                </c:pt>
                <c:pt idx="14676">
                  <c:v>30.1</c:v>
                </c:pt>
                <c:pt idx="14677">
                  <c:v>30.1</c:v>
                </c:pt>
                <c:pt idx="14678">
                  <c:v>30.1</c:v>
                </c:pt>
                <c:pt idx="14679">
                  <c:v>30.1</c:v>
                </c:pt>
                <c:pt idx="14680">
                  <c:v>30.1</c:v>
                </c:pt>
                <c:pt idx="14681">
                  <c:v>30.1</c:v>
                </c:pt>
                <c:pt idx="14682">
                  <c:v>30.1</c:v>
                </c:pt>
                <c:pt idx="14683">
                  <c:v>30.1</c:v>
                </c:pt>
                <c:pt idx="14684">
                  <c:v>30.2</c:v>
                </c:pt>
                <c:pt idx="14685">
                  <c:v>30.2</c:v>
                </c:pt>
                <c:pt idx="14686">
                  <c:v>30.2</c:v>
                </c:pt>
                <c:pt idx="14687">
                  <c:v>30.2</c:v>
                </c:pt>
                <c:pt idx="14688">
                  <c:v>30.2</c:v>
                </c:pt>
                <c:pt idx="14689">
                  <c:v>30.2</c:v>
                </c:pt>
                <c:pt idx="14690">
                  <c:v>30.2</c:v>
                </c:pt>
                <c:pt idx="14691">
                  <c:v>30.2</c:v>
                </c:pt>
                <c:pt idx="14692">
                  <c:v>30.2</c:v>
                </c:pt>
                <c:pt idx="14693">
                  <c:v>30.2</c:v>
                </c:pt>
                <c:pt idx="14694">
                  <c:v>30.2</c:v>
                </c:pt>
                <c:pt idx="14695">
                  <c:v>30.2</c:v>
                </c:pt>
                <c:pt idx="14696">
                  <c:v>30.2</c:v>
                </c:pt>
                <c:pt idx="14697">
                  <c:v>30.2</c:v>
                </c:pt>
                <c:pt idx="14698">
                  <c:v>30.2</c:v>
                </c:pt>
                <c:pt idx="14699">
                  <c:v>30.2</c:v>
                </c:pt>
                <c:pt idx="14700">
                  <c:v>30.2</c:v>
                </c:pt>
                <c:pt idx="14701">
                  <c:v>30.2</c:v>
                </c:pt>
                <c:pt idx="14702">
                  <c:v>30.2</c:v>
                </c:pt>
                <c:pt idx="14703">
                  <c:v>30.2</c:v>
                </c:pt>
                <c:pt idx="14704">
                  <c:v>30.2</c:v>
                </c:pt>
                <c:pt idx="14705">
                  <c:v>30.2</c:v>
                </c:pt>
                <c:pt idx="14706">
                  <c:v>30.2</c:v>
                </c:pt>
                <c:pt idx="14707">
                  <c:v>30.2</c:v>
                </c:pt>
                <c:pt idx="14708">
                  <c:v>30.2</c:v>
                </c:pt>
                <c:pt idx="14709">
                  <c:v>30.2</c:v>
                </c:pt>
                <c:pt idx="14710">
                  <c:v>30.2</c:v>
                </c:pt>
                <c:pt idx="14711">
                  <c:v>30.2</c:v>
                </c:pt>
                <c:pt idx="14712">
                  <c:v>30.2</c:v>
                </c:pt>
                <c:pt idx="14713">
                  <c:v>30.2</c:v>
                </c:pt>
                <c:pt idx="14714">
                  <c:v>30.2</c:v>
                </c:pt>
                <c:pt idx="14715">
                  <c:v>30.2</c:v>
                </c:pt>
                <c:pt idx="14716">
                  <c:v>30.2</c:v>
                </c:pt>
                <c:pt idx="14717">
                  <c:v>30.2</c:v>
                </c:pt>
                <c:pt idx="14718">
                  <c:v>30.2</c:v>
                </c:pt>
                <c:pt idx="14719">
                  <c:v>30.2</c:v>
                </c:pt>
                <c:pt idx="14720">
                  <c:v>30.2</c:v>
                </c:pt>
                <c:pt idx="14721">
                  <c:v>30.2</c:v>
                </c:pt>
                <c:pt idx="14722">
                  <c:v>30.2</c:v>
                </c:pt>
                <c:pt idx="14723">
                  <c:v>30.2</c:v>
                </c:pt>
                <c:pt idx="14724">
                  <c:v>30.2</c:v>
                </c:pt>
                <c:pt idx="14725">
                  <c:v>30.2</c:v>
                </c:pt>
                <c:pt idx="14726">
                  <c:v>30.2</c:v>
                </c:pt>
                <c:pt idx="14727">
                  <c:v>30.2</c:v>
                </c:pt>
                <c:pt idx="14728">
                  <c:v>30.2</c:v>
                </c:pt>
                <c:pt idx="14729">
                  <c:v>30.2</c:v>
                </c:pt>
                <c:pt idx="14730">
                  <c:v>30.2</c:v>
                </c:pt>
                <c:pt idx="14731">
                  <c:v>30.2</c:v>
                </c:pt>
                <c:pt idx="14732">
                  <c:v>30.2</c:v>
                </c:pt>
                <c:pt idx="14733">
                  <c:v>30.2</c:v>
                </c:pt>
                <c:pt idx="14734">
                  <c:v>30.2</c:v>
                </c:pt>
                <c:pt idx="14735">
                  <c:v>30.2</c:v>
                </c:pt>
                <c:pt idx="14736">
                  <c:v>30.2</c:v>
                </c:pt>
                <c:pt idx="14737">
                  <c:v>30.2</c:v>
                </c:pt>
                <c:pt idx="14738">
                  <c:v>30.2</c:v>
                </c:pt>
                <c:pt idx="14739">
                  <c:v>30.2</c:v>
                </c:pt>
                <c:pt idx="14740">
                  <c:v>30.2</c:v>
                </c:pt>
                <c:pt idx="14741">
                  <c:v>30.2</c:v>
                </c:pt>
                <c:pt idx="14742">
                  <c:v>30.2</c:v>
                </c:pt>
                <c:pt idx="14743">
                  <c:v>30.2</c:v>
                </c:pt>
                <c:pt idx="14744">
                  <c:v>30.2</c:v>
                </c:pt>
                <c:pt idx="14745">
                  <c:v>30.2</c:v>
                </c:pt>
                <c:pt idx="14746">
                  <c:v>30.2</c:v>
                </c:pt>
                <c:pt idx="14747">
                  <c:v>30.2</c:v>
                </c:pt>
                <c:pt idx="14748">
                  <c:v>30.2</c:v>
                </c:pt>
                <c:pt idx="14749">
                  <c:v>30.1</c:v>
                </c:pt>
                <c:pt idx="14750">
                  <c:v>30.2</c:v>
                </c:pt>
                <c:pt idx="14751">
                  <c:v>30.1</c:v>
                </c:pt>
                <c:pt idx="14752">
                  <c:v>30.2</c:v>
                </c:pt>
                <c:pt idx="14753">
                  <c:v>30.1</c:v>
                </c:pt>
                <c:pt idx="14754">
                  <c:v>30.2</c:v>
                </c:pt>
                <c:pt idx="14755">
                  <c:v>30.1</c:v>
                </c:pt>
                <c:pt idx="14756">
                  <c:v>30.2</c:v>
                </c:pt>
                <c:pt idx="14757">
                  <c:v>30.1</c:v>
                </c:pt>
                <c:pt idx="14758">
                  <c:v>30.1</c:v>
                </c:pt>
                <c:pt idx="14759">
                  <c:v>30.1</c:v>
                </c:pt>
                <c:pt idx="14760">
                  <c:v>30.1</c:v>
                </c:pt>
                <c:pt idx="14761">
                  <c:v>30.1</c:v>
                </c:pt>
                <c:pt idx="14762">
                  <c:v>30.1</c:v>
                </c:pt>
                <c:pt idx="14763">
                  <c:v>30.1</c:v>
                </c:pt>
                <c:pt idx="14764">
                  <c:v>30.1</c:v>
                </c:pt>
                <c:pt idx="14765">
                  <c:v>30.1</c:v>
                </c:pt>
                <c:pt idx="14766">
                  <c:v>30.1</c:v>
                </c:pt>
                <c:pt idx="14767">
                  <c:v>30.1</c:v>
                </c:pt>
                <c:pt idx="14768">
                  <c:v>30.1</c:v>
                </c:pt>
                <c:pt idx="14769">
                  <c:v>30.1</c:v>
                </c:pt>
                <c:pt idx="14770">
                  <c:v>30.1</c:v>
                </c:pt>
                <c:pt idx="14771">
                  <c:v>30.1</c:v>
                </c:pt>
                <c:pt idx="14772">
                  <c:v>30.1</c:v>
                </c:pt>
                <c:pt idx="14773">
                  <c:v>30.1</c:v>
                </c:pt>
                <c:pt idx="14774">
                  <c:v>30.1</c:v>
                </c:pt>
                <c:pt idx="14775">
                  <c:v>30.1</c:v>
                </c:pt>
                <c:pt idx="14776">
                  <c:v>30.1</c:v>
                </c:pt>
                <c:pt idx="14777">
                  <c:v>30.1</c:v>
                </c:pt>
                <c:pt idx="14778">
                  <c:v>30.1</c:v>
                </c:pt>
                <c:pt idx="14779">
                  <c:v>30.1</c:v>
                </c:pt>
                <c:pt idx="14780">
                  <c:v>30.2</c:v>
                </c:pt>
                <c:pt idx="14781">
                  <c:v>30.1</c:v>
                </c:pt>
                <c:pt idx="14782">
                  <c:v>30.2</c:v>
                </c:pt>
                <c:pt idx="14783">
                  <c:v>30.2</c:v>
                </c:pt>
                <c:pt idx="14784">
                  <c:v>30.1</c:v>
                </c:pt>
                <c:pt idx="14785">
                  <c:v>30.1</c:v>
                </c:pt>
                <c:pt idx="14786">
                  <c:v>30.1</c:v>
                </c:pt>
                <c:pt idx="14787">
                  <c:v>30.1</c:v>
                </c:pt>
                <c:pt idx="14788">
                  <c:v>30.2</c:v>
                </c:pt>
                <c:pt idx="14789">
                  <c:v>30.1</c:v>
                </c:pt>
                <c:pt idx="14790">
                  <c:v>30.1</c:v>
                </c:pt>
                <c:pt idx="14791">
                  <c:v>30.1</c:v>
                </c:pt>
                <c:pt idx="14792">
                  <c:v>30.1</c:v>
                </c:pt>
                <c:pt idx="14793">
                  <c:v>30.1</c:v>
                </c:pt>
                <c:pt idx="14794">
                  <c:v>30.1</c:v>
                </c:pt>
                <c:pt idx="14795">
                  <c:v>30.1</c:v>
                </c:pt>
                <c:pt idx="14796">
                  <c:v>30.1</c:v>
                </c:pt>
                <c:pt idx="14797">
                  <c:v>30.1</c:v>
                </c:pt>
                <c:pt idx="14798">
                  <c:v>30.1</c:v>
                </c:pt>
                <c:pt idx="14799">
                  <c:v>30.2</c:v>
                </c:pt>
                <c:pt idx="14800">
                  <c:v>30.1</c:v>
                </c:pt>
                <c:pt idx="14801">
                  <c:v>30.1</c:v>
                </c:pt>
                <c:pt idx="14802">
                  <c:v>30.2</c:v>
                </c:pt>
                <c:pt idx="14803">
                  <c:v>30.2</c:v>
                </c:pt>
                <c:pt idx="14804">
                  <c:v>30.2</c:v>
                </c:pt>
                <c:pt idx="14805">
                  <c:v>30.2</c:v>
                </c:pt>
                <c:pt idx="14806">
                  <c:v>30.2</c:v>
                </c:pt>
                <c:pt idx="14807">
                  <c:v>30.2</c:v>
                </c:pt>
                <c:pt idx="14808">
                  <c:v>30.2</c:v>
                </c:pt>
                <c:pt idx="14809">
                  <c:v>30.2</c:v>
                </c:pt>
                <c:pt idx="14810">
                  <c:v>30.2</c:v>
                </c:pt>
                <c:pt idx="14811">
                  <c:v>30.1</c:v>
                </c:pt>
                <c:pt idx="14812">
                  <c:v>30.1</c:v>
                </c:pt>
                <c:pt idx="14813">
                  <c:v>30.1</c:v>
                </c:pt>
                <c:pt idx="14814">
                  <c:v>30.1</c:v>
                </c:pt>
                <c:pt idx="14815">
                  <c:v>30.1</c:v>
                </c:pt>
                <c:pt idx="14816">
                  <c:v>30.1</c:v>
                </c:pt>
                <c:pt idx="14817">
                  <c:v>30.1</c:v>
                </c:pt>
                <c:pt idx="14818">
                  <c:v>30.1</c:v>
                </c:pt>
                <c:pt idx="14819">
                  <c:v>30.1</c:v>
                </c:pt>
                <c:pt idx="14820">
                  <c:v>30.1</c:v>
                </c:pt>
                <c:pt idx="14821">
                  <c:v>30.2</c:v>
                </c:pt>
                <c:pt idx="14822">
                  <c:v>30.2</c:v>
                </c:pt>
                <c:pt idx="14823">
                  <c:v>30.2</c:v>
                </c:pt>
                <c:pt idx="14824">
                  <c:v>30.2</c:v>
                </c:pt>
                <c:pt idx="14825">
                  <c:v>30.2</c:v>
                </c:pt>
                <c:pt idx="14826">
                  <c:v>30.2</c:v>
                </c:pt>
                <c:pt idx="14827">
                  <c:v>30.2</c:v>
                </c:pt>
                <c:pt idx="14828">
                  <c:v>30.2</c:v>
                </c:pt>
                <c:pt idx="14829">
                  <c:v>30.2</c:v>
                </c:pt>
                <c:pt idx="14830">
                  <c:v>30.2</c:v>
                </c:pt>
                <c:pt idx="14831">
                  <c:v>30.2</c:v>
                </c:pt>
                <c:pt idx="14832">
                  <c:v>30.2</c:v>
                </c:pt>
                <c:pt idx="14833">
                  <c:v>30.2</c:v>
                </c:pt>
                <c:pt idx="14834">
                  <c:v>30.2</c:v>
                </c:pt>
                <c:pt idx="14835">
                  <c:v>30.2</c:v>
                </c:pt>
                <c:pt idx="14836">
                  <c:v>30.2</c:v>
                </c:pt>
                <c:pt idx="14837">
                  <c:v>30.2</c:v>
                </c:pt>
                <c:pt idx="14838">
                  <c:v>30.2</c:v>
                </c:pt>
                <c:pt idx="14839">
                  <c:v>30.2</c:v>
                </c:pt>
                <c:pt idx="14840">
                  <c:v>30.2</c:v>
                </c:pt>
                <c:pt idx="14841">
                  <c:v>30.2</c:v>
                </c:pt>
                <c:pt idx="14842">
                  <c:v>30.2</c:v>
                </c:pt>
                <c:pt idx="14843">
                  <c:v>30.2</c:v>
                </c:pt>
                <c:pt idx="14844">
                  <c:v>30.2</c:v>
                </c:pt>
                <c:pt idx="14845">
                  <c:v>30.2</c:v>
                </c:pt>
                <c:pt idx="14846">
                  <c:v>30.2</c:v>
                </c:pt>
                <c:pt idx="14847">
                  <c:v>30.3</c:v>
                </c:pt>
                <c:pt idx="14848">
                  <c:v>30.3</c:v>
                </c:pt>
                <c:pt idx="14849">
                  <c:v>30.3</c:v>
                </c:pt>
                <c:pt idx="14850">
                  <c:v>30.3</c:v>
                </c:pt>
                <c:pt idx="14851">
                  <c:v>30.3</c:v>
                </c:pt>
                <c:pt idx="14852">
                  <c:v>30.3</c:v>
                </c:pt>
                <c:pt idx="14853">
                  <c:v>30.3</c:v>
                </c:pt>
                <c:pt idx="14854">
                  <c:v>30.3</c:v>
                </c:pt>
                <c:pt idx="14855">
                  <c:v>30.3</c:v>
                </c:pt>
                <c:pt idx="14856">
                  <c:v>30.3</c:v>
                </c:pt>
                <c:pt idx="14857">
                  <c:v>30.3</c:v>
                </c:pt>
                <c:pt idx="14858">
                  <c:v>30.3</c:v>
                </c:pt>
                <c:pt idx="14859">
                  <c:v>30.3</c:v>
                </c:pt>
                <c:pt idx="14860">
                  <c:v>30.3</c:v>
                </c:pt>
                <c:pt idx="14861">
                  <c:v>30.3</c:v>
                </c:pt>
                <c:pt idx="14862">
                  <c:v>30.3</c:v>
                </c:pt>
                <c:pt idx="14863">
                  <c:v>30.3</c:v>
                </c:pt>
                <c:pt idx="14864">
                  <c:v>30.3</c:v>
                </c:pt>
                <c:pt idx="14865">
                  <c:v>30.3</c:v>
                </c:pt>
                <c:pt idx="14866">
                  <c:v>30.3</c:v>
                </c:pt>
                <c:pt idx="14867">
                  <c:v>30.3</c:v>
                </c:pt>
                <c:pt idx="14868">
                  <c:v>30.4</c:v>
                </c:pt>
                <c:pt idx="14869">
                  <c:v>30.3</c:v>
                </c:pt>
                <c:pt idx="14870">
                  <c:v>30.3</c:v>
                </c:pt>
                <c:pt idx="14871">
                  <c:v>30.4</c:v>
                </c:pt>
                <c:pt idx="14872">
                  <c:v>30.3</c:v>
                </c:pt>
                <c:pt idx="14873">
                  <c:v>30.4</c:v>
                </c:pt>
                <c:pt idx="14874">
                  <c:v>30.4</c:v>
                </c:pt>
                <c:pt idx="14875">
                  <c:v>30.3</c:v>
                </c:pt>
                <c:pt idx="14876">
                  <c:v>30.3</c:v>
                </c:pt>
                <c:pt idx="14877">
                  <c:v>30.3</c:v>
                </c:pt>
                <c:pt idx="14878">
                  <c:v>30.3</c:v>
                </c:pt>
                <c:pt idx="14879">
                  <c:v>30.3</c:v>
                </c:pt>
                <c:pt idx="14880">
                  <c:v>30.3</c:v>
                </c:pt>
                <c:pt idx="14881">
                  <c:v>30.3</c:v>
                </c:pt>
                <c:pt idx="14882">
                  <c:v>30.3</c:v>
                </c:pt>
                <c:pt idx="14883">
                  <c:v>30.3</c:v>
                </c:pt>
                <c:pt idx="14884">
                  <c:v>30.3</c:v>
                </c:pt>
                <c:pt idx="14885">
                  <c:v>30.2</c:v>
                </c:pt>
                <c:pt idx="14886">
                  <c:v>30.3</c:v>
                </c:pt>
                <c:pt idx="14887">
                  <c:v>30.3</c:v>
                </c:pt>
                <c:pt idx="14888">
                  <c:v>30.2</c:v>
                </c:pt>
                <c:pt idx="14889">
                  <c:v>30.3</c:v>
                </c:pt>
                <c:pt idx="14890">
                  <c:v>30.3</c:v>
                </c:pt>
                <c:pt idx="14891">
                  <c:v>30.3</c:v>
                </c:pt>
                <c:pt idx="14892">
                  <c:v>30.3</c:v>
                </c:pt>
                <c:pt idx="14893">
                  <c:v>30.3</c:v>
                </c:pt>
                <c:pt idx="14894">
                  <c:v>30.3</c:v>
                </c:pt>
                <c:pt idx="14895">
                  <c:v>30.3</c:v>
                </c:pt>
                <c:pt idx="14896">
                  <c:v>30.3</c:v>
                </c:pt>
                <c:pt idx="14897">
                  <c:v>30.3</c:v>
                </c:pt>
                <c:pt idx="14898">
                  <c:v>30.3</c:v>
                </c:pt>
                <c:pt idx="14899">
                  <c:v>30.3</c:v>
                </c:pt>
                <c:pt idx="14900">
                  <c:v>30.3</c:v>
                </c:pt>
                <c:pt idx="14901">
                  <c:v>30.2</c:v>
                </c:pt>
                <c:pt idx="14902">
                  <c:v>30.2</c:v>
                </c:pt>
                <c:pt idx="14903">
                  <c:v>30.2</c:v>
                </c:pt>
                <c:pt idx="14904">
                  <c:v>30.2</c:v>
                </c:pt>
                <c:pt idx="14905">
                  <c:v>30.2</c:v>
                </c:pt>
                <c:pt idx="14906">
                  <c:v>30.2</c:v>
                </c:pt>
                <c:pt idx="14907">
                  <c:v>30.2</c:v>
                </c:pt>
                <c:pt idx="14908">
                  <c:v>30.2</c:v>
                </c:pt>
                <c:pt idx="14909">
                  <c:v>30.2</c:v>
                </c:pt>
                <c:pt idx="14910">
                  <c:v>30.2</c:v>
                </c:pt>
                <c:pt idx="14911">
                  <c:v>30.2</c:v>
                </c:pt>
                <c:pt idx="14912">
                  <c:v>30.2</c:v>
                </c:pt>
                <c:pt idx="14913">
                  <c:v>30.2</c:v>
                </c:pt>
                <c:pt idx="14914">
                  <c:v>30.2</c:v>
                </c:pt>
                <c:pt idx="14915">
                  <c:v>30.2</c:v>
                </c:pt>
                <c:pt idx="14916">
                  <c:v>30.2</c:v>
                </c:pt>
                <c:pt idx="14917">
                  <c:v>30.2</c:v>
                </c:pt>
                <c:pt idx="14918">
                  <c:v>30.2</c:v>
                </c:pt>
                <c:pt idx="14919">
                  <c:v>30.2</c:v>
                </c:pt>
                <c:pt idx="14920">
                  <c:v>30.2</c:v>
                </c:pt>
                <c:pt idx="14921">
                  <c:v>30.2</c:v>
                </c:pt>
                <c:pt idx="14922">
                  <c:v>30.2</c:v>
                </c:pt>
                <c:pt idx="14923">
                  <c:v>30.2</c:v>
                </c:pt>
                <c:pt idx="14924">
                  <c:v>30.2</c:v>
                </c:pt>
                <c:pt idx="14925">
                  <c:v>30.2</c:v>
                </c:pt>
                <c:pt idx="14926">
                  <c:v>30.2</c:v>
                </c:pt>
                <c:pt idx="14927">
                  <c:v>30.2</c:v>
                </c:pt>
                <c:pt idx="14928">
                  <c:v>30.2</c:v>
                </c:pt>
                <c:pt idx="14929">
                  <c:v>30.2</c:v>
                </c:pt>
                <c:pt idx="14930">
                  <c:v>30.2</c:v>
                </c:pt>
                <c:pt idx="14931">
                  <c:v>30.2</c:v>
                </c:pt>
                <c:pt idx="14932">
                  <c:v>30.2</c:v>
                </c:pt>
                <c:pt idx="14933">
                  <c:v>30.2</c:v>
                </c:pt>
                <c:pt idx="14934">
                  <c:v>30.2</c:v>
                </c:pt>
                <c:pt idx="14935">
                  <c:v>30.2</c:v>
                </c:pt>
                <c:pt idx="14936">
                  <c:v>30.2</c:v>
                </c:pt>
                <c:pt idx="14937">
                  <c:v>30.2</c:v>
                </c:pt>
                <c:pt idx="14938">
                  <c:v>30.2</c:v>
                </c:pt>
                <c:pt idx="14939">
                  <c:v>30.3</c:v>
                </c:pt>
                <c:pt idx="14940">
                  <c:v>30.3</c:v>
                </c:pt>
                <c:pt idx="14941">
                  <c:v>30.3</c:v>
                </c:pt>
                <c:pt idx="14942">
                  <c:v>30.3</c:v>
                </c:pt>
                <c:pt idx="14943">
                  <c:v>30.3</c:v>
                </c:pt>
                <c:pt idx="14944">
                  <c:v>30.3</c:v>
                </c:pt>
                <c:pt idx="14945">
                  <c:v>30.3</c:v>
                </c:pt>
                <c:pt idx="14946">
                  <c:v>30.3</c:v>
                </c:pt>
                <c:pt idx="14947">
                  <c:v>30.3</c:v>
                </c:pt>
                <c:pt idx="14948">
                  <c:v>30.3</c:v>
                </c:pt>
                <c:pt idx="14949">
                  <c:v>30.3</c:v>
                </c:pt>
                <c:pt idx="14950">
                  <c:v>30.3</c:v>
                </c:pt>
                <c:pt idx="14951">
                  <c:v>30.3</c:v>
                </c:pt>
                <c:pt idx="14952">
                  <c:v>30.2</c:v>
                </c:pt>
                <c:pt idx="14953">
                  <c:v>30.2</c:v>
                </c:pt>
                <c:pt idx="14954">
                  <c:v>30.2</c:v>
                </c:pt>
                <c:pt idx="14955">
                  <c:v>30.2</c:v>
                </c:pt>
                <c:pt idx="14956">
                  <c:v>30.2</c:v>
                </c:pt>
                <c:pt idx="14957">
                  <c:v>30.2</c:v>
                </c:pt>
                <c:pt idx="14958">
                  <c:v>30.2</c:v>
                </c:pt>
                <c:pt idx="14959">
                  <c:v>30.2</c:v>
                </c:pt>
                <c:pt idx="14960">
                  <c:v>30.2</c:v>
                </c:pt>
                <c:pt idx="14961">
                  <c:v>30.2</c:v>
                </c:pt>
                <c:pt idx="14962">
                  <c:v>30.2</c:v>
                </c:pt>
                <c:pt idx="14963">
                  <c:v>30.2</c:v>
                </c:pt>
                <c:pt idx="14964">
                  <c:v>30.2</c:v>
                </c:pt>
                <c:pt idx="14965">
                  <c:v>30.2</c:v>
                </c:pt>
                <c:pt idx="14966">
                  <c:v>30.2</c:v>
                </c:pt>
                <c:pt idx="14967">
                  <c:v>30.2</c:v>
                </c:pt>
                <c:pt idx="14968">
                  <c:v>30.2</c:v>
                </c:pt>
                <c:pt idx="14969">
                  <c:v>30.2</c:v>
                </c:pt>
                <c:pt idx="14970">
                  <c:v>30.2</c:v>
                </c:pt>
                <c:pt idx="14971">
                  <c:v>30.2</c:v>
                </c:pt>
                <c:pt idx="14972">
                  <c:v>30.2</c:v>
                </c:pt>
                <c:pt idx="14973">
                  <c:v>30.2</c:v>
                </c:pt>
                <c:pt idx="14974">
                  <c:v>30.2</c:v>
                </c:pt>
                <c:pt idx="14975">
                  <c:v>30.2</c:v>
                </c:pt>
                <c:pt idx="14976">
                  <c:v>30.2</c:v>
                </c:pt>
                <c:pt idx="14977">
                  <c:v>30.2</c:v>
                </c:pt>
                <c:pt idx="14978">
                  <c:v>30.2</c:v>
                </c:pt>
                <c:pt idx="14979">
                  <c:v>30.2</c:v>
                </c:pt>
                <c:pt idx="14980">
                  <c:v>30.2</c:v>
                </c:pt>
                <c:pt idx="14981">
                  <c:v>30.2</c:v>
                </c:pt>
                <c:pt idx="14982">
                  <c:v>30.2</c:v>
                </c:pt>
                <c:pt idx="14983">
                  <c:v>30.2</c:v>
                </c:pt>
                <c:pt idx="14984">
                  <c:v>30.2</c:v>
                </c:pt>
                <c:pt idx="14985">
                  <c:v>30.3</c:v>
                </c:pt>
                <c:pt idx="14986">
                  <c:v>30.3</c:v>
                </c:pt>
                <c:pt idx="14987">
                  <c:v>30.3</c:v>
                </c:pt>
                <c:pt idx="14988">
                  <c:v>30.3</c:v>
                </c:pt>
                <c:pt idx="14989">
                  <c:v>30.2</c:v>
                </c:pt>
                <c:pt idx="14990">
                  <c:v>30.3</c:v>
                </c:pt>
                <c:pt idx="14991">
                  <c:v>30.2</c:v>
                </c:pt>
                <c:pt idx="14992">
                  <c:v>30.2</c:v>
                </c:pt>
                <c:pt idx="14993">
                  <c:v>30.2</c:v>
                </c:pt>
                <c:pt idx="14994">
                  <c:v>30.3</c:v>
                </c:pt>
                <c:pt idx="14995">
                  <c:v>30.3</c:v>
                </c:pt>
                <c:pt idx="14996">
                  <c:v>30.2</c:v>
                </c:pt>
                <c:pt idx="14997">
                  <c:v>30.2</c:v>
                </c:pt>
                <c:pt idx="14998">
                  <c:v>30.2</c:v>
                </c:pt>
                <c:pt idx="14999">
                  <c:v>30.2</c:v>
                </c:pt>
                <c:pt idx="15000">
                  <c:v>30.2</c:v>
                </c:pt>
                <c:pt idx="15001">
                  <c:v>30.2</c:v>
                </c:pt>
                <c:pt idx="15002">
                  <c:v>30.2</c:v>
                </c:pt>
                <c:pt idx="15003">
                  <c:v>30.2</c:v>
                </c:pt>
                <c:pt idx="15004">
                  <c:v>30.2</c:v>
                </c:pt>
                <c:pt idx="15005">
                  <c:v>30.2</c:v>
                </c:pt>
                <c:pt idx="15006">
                  <c:v>30.2</c:v>
                </c:pt>
                <c:pt idx="15007">
                  <c:v>30.2</c:v>
                </c:pt>
                <c:pt idx="15008">
                  <c:v>30.2</c:v>
                </c:pt>
                <c:pt idx="15009">
                  <c:v>30.2</c:v>
                </c:pt>
                <c:pt idx="15010">
                  <c:v>30.2</c:v>
                </c:pt>
                <c:pt idx="15011">
                  <c:v>30.2</c:v>
                </c:pt>
                <c:pt idx="15012">
                  <c:v>30.2</c:v>
                </c:pt>
                <c:pt idx="15013">
                  <c:v>30.2</c:v>
                </c:pt>
                <c:pt idx="15014">
                  <c:v>30.1</c:v>
                </c:pt>
                <c:pt idx="15015">
                  <c:v>30.1</c:v>
                </c:pt>
                <c:pt idx="15016">
                  <c:v>30.1</c:v>
                </c:pt>
                <c:pt idx="15017">
                  <c:v>30.1</c:v>
                </c:pt>
                <c:pt idx="15018">
                  <c:v>30.1</c:v>
                </c:pt>
                <c:pt idx="15019">
                  <c:v>30.1</c:v>
                </c:pt>
                <c:pt idx="15020">
                  <c:v>30.1</c:v>
                </c:pt>
                <c:pt idx="15021">
                  <c:v>30.1</c:v>
                </c:pt>
                <c:pt idx="15022">
                  <c:v>30.1</c:v>
                </c:pt>
                <c:pt idx="15023">
                  <c:v>30.1</c:v>
                </c:pt>
                <c:pt idx="15024">
                  <c:v>30.1</c:v>
                </c:pt>
                <c:pt idx="15025">
                  <c:v>30.2</c:v>
                </c:pt>
                <c:pt idx="15026">
                  <c:v>30.1</c:v>
                </c:pt>
                <c:pt idx="15027">
                  <c:v>30.1</c:v>
                </c:pt>
                <c:pt idx="15028">
                  <c:v>30.2</c:v>
                </c:pt>
                <c:pt idx="15029">
                  <c:v>30.2</c:v>
                </c:pt>
                <c:pt idx="15030">
                  <c:v>30.2</c:v>
                </c:pt>
                <c:pt idx="15031">
                  <c:v>30.2</c:v>
                </c:pt>
                <c:pt idx="15032">
                  <c:v>30.2</c:v>
                </c:pt>
                <c:pt idx="15033">
                  <c:v>30.2</c:v>
                </c:pt>
                <c:pt idx="15034">
                  <c:v>30.2</c:v>
                </c:pt>
                <c:pt idx="15035">
                  <c:v>30.2</c:v>
                </c:pt>
                <c:pt idx="15036">
                  <c:v>30.2</c:v>
                </c:pt>
                <c:pt idx="15037">
                  <c:v>30.2</c:v>
                </c:pt>
                <c:pt idx="15038">
                  <c:v>30.2</c:v>
                </c:pt>
                <c:pt idx="15039">
                  <c:v>30.2</c:v>
                </c:pt>
                <c:pt idx="15040">
                  <c:v>30.2</c:v>
                </c:pt>
                <c:pt idx="15041">
                  <c:v>30.2</c:v>
                </c:pt>
                <c:pt idx="15042">
                  <c:v>30.2</c:v>
                </c:pt>
                <c:pt idx="15043">
                  <c:v>30.2</c:v>
                </c:pt>
                <c:pt idx="15044">
                  <c:v>30.2</c:v>
                </c:pt>
                <c:pt idx="15045">
                  <c:v>30.3</c:v>
                </c:pt>
                <c:pt idx="15046">
                  <c:v>30.2</c:v>
                </c:pt>
                <c:pt idx="15047">
                  <c:v>30.2</c:v>
                </c:pt>
                <c:pt idx="15048">
                  <c:v>30.2</c:v>
                </c:pt>
                <c:pt idx="15049">
                  <c:v>30.3</c:v>
                </c:pt>
                <c:pt idx="15050">
                  <c:v>30.3</c:v>
                </c:pt>
                <c:pt idx="15051">
                  <c:v>30.3</c:v>
                </c:pt>
                <c:pt idx="15052">
                  <c:v>30.3</c:v>
                </c:pt>
                <c:pt idx="15053">
                  <c:v>30.3</c:v>
                </c:pt>
                <c:pt idx="15054">
                  <c:v>30.3</c:v>
                </c:pt>
                <c:pt idx="15055">
                  <c:v>30.3</c:v>
                </c:pt>
                <c:pt idx="15056">
                  <c:v>30.3</c:v>
                </c:pt>
                <c:pt idx="15057">
                  <c:v>30.3</c:v>
                </c:pt>
                <c:pt idx="15058">
                  <c:v>30.3</c:v>
                </c:pt>
                <c:pt idx="15059">
                  <c:v>30.2</c:v>
                </c:pt>
                <c:pt idx="15060">
                  <c:v>30.2</c:v>
                </c:pt>
                <c:pt idx="15061">
                  <c:v>30.2</c:v>
                </c:pt>
                <c:pt idx="15062">
                  <c:v>30.2</c:v>
                </c:pt>
                <c:pt idx="15063">
                  <c:v>30.2</c:v>
                </c:pt>
                <c:pt idx="15064">
                  <c:v>30.2</c:v>
                </c:pt>
                <c:pt idx="15065">
                  <c:v>30.2</c:v>
                </c:pt>
                <c:pt idx="15066">
                  <c:v>30.2</c:v>
                </c:pt>
                <c:pt idx="15067">
                  <c:v>30.2</c:v>
                </c:pt>
                <c:pt idx="15068">
                  <c:v>30.2</c:v>
                </c:pt>
                <c:pt idx="15069">
                  <c:v>30.2</c:v>
                </c:pt>
                <c:pt idx="15070">
                  <c:v>30.2</c:v>
                </c:pt>
                <c:pt idx="15071">
                  <c:v>30.2</c:v>
                </c:pt>
                <c:pt idx="15072">
                  <c:v>30.2</c:v>
                </c:pt>
                <c:pt idx="15073">
                  <c:v>30.2</c:v>
                </c:pt>
                <c:pt idx="15074">
                  <c:v>30.2</c:v>
                </c:pt>
                <c:pt idx="15075">
                  <c:v>30.2</c:v>
                </c:pt>
                <c:pt idx="15076">
                  <c:v>30.2</c:v>
                </c:pt>
                <c:pt idx="15077">
                  <c:v>30.2</c:v>
                </c:pt>
                <c:pt idx="15078">
                  <c:v>30.2</c:v>
                </c:pt>
                <c:pt idx="15079">
                  <c:v>30.2</c:v>
                </c:pt>
                <c:pt idx="15080">
                  <c:v>30.2</c:v>
                </c:pt>
                <c:pt idx="15081">
                  <c:v>30.2</c:v>
                </c:pt>
                <c:pt idx="15082">
                  <c:v>30.2</c:v>
                </c:pt>
                <c:pt idx="15083">
                  <c:v>30.2</c:v>
                </c:pt>
                <c:pt idx="15084">
                  <c:v>30.2</c:v>
                </c:pt>
                <c:pt idx="15085">
                  <c:v>30.2</c:v>
                </c:pt>
                <c:pt idx="15086">
                  <c:v>30.2</c:v>
                </c:pt>
                <c:pt idx="15087">
                  <c:v>30.2</c:v>
                </c:pt>
                <c:pt idx="15088">
                  <c:v>30.2</c:v>
                </c:pt>
                <c:pt idx="15089">
                  <c:v>30.1</c:v>
                </c:pt>
                <c:pt idx="15090">
                  <c:v>30.2</c:v>
                </c:pt>
                <c:pt idx="15091">
                  <c:v>30.2</c:v>
                </c:pt>
                <c:pt idx="15092">
                  <c:v>30.2</c:v>
                </c:pt>
                <c:pt idx="15093">
                  <c:v>30.2</c:v>
                </c:pt>
                <c:pt idx="15094">
                  <c:v>30.2</c:v>
                </c:pt>
                <c:pt idx="15095">
                  <c:v>30.2</c:v>
                </c:pt>
                <c:pt idx="15096">
                  <c:v>30.2</c:v>
                </c:pt>
                <c:pt idx="15097">
                  <c:v>30.2</c:v>
                </c:pt>
                <c:pt idx="15098">
                  <c:v>30.2</c:v>
                </c:pt>
                <c:pt idx="15099">
                  <c:v>30.2</c:v>
                </c:pt>
                <c:pt idx="15100">
                  <c:v>30.2</c:v>
                </c:pt>
                <c:pt idx="15101">
                  <c:v>30.2</c:v>
                </c:pt>
                <c:pt idx="15102">
                  <c:v>30.2</c:v>
                </c:pt>
                <c:pt idx="15103">
                  <c:v>30.2</c:v>
                </c:pt>
                <c:pt idx="15104">
                  <c:v>30.2</c:v>
                </c:pt>
                <c:pt idx="15105">
                  <c:v>30.2</c:v>
                </c:pt>
                <c:pt idx="15106">
                  <c:v>30.2</c:v>
                </c:pt>
                <c:pt idx="15107">
                  <c:v>30.2</c:v>
                </c:pt>
                <c:pt idx="15108">
                  <c:v>30.2</c:v>
                </c:pt>
                <c:pt idx="15109">
                  <c:v>30.2</c:v>
                </c:pt>
                <c:pt idx="15110">
                  <c:v>30.2</c:v>
                </c:pt>
                <c:pt idx="15111">
                  <c:v>30.3</c:v>
                </c:pt>
                <c:pt idx="15112">
                  <c:v>30.3</c:v>
                </c:pt>
                <c:pt idx="15113">
                  <c:v>30.3</c:v>
                </c:pt>
                <c:pt idx="15114">
                  <c:v>30.3</c:v>
                </c:pt>
                <c:pt idx="15115">
                  <c:v>30.3</c:v>
                </c:pt>
                <c:pt idx="15116">
                  <c:v>30.3</c:v>
                </c:pt>
                <c:pt idx="15117">
                  <c:v>30.3</c:v>
                </c:pt>
                <c:pt idx="15118">
                  <c:v>30.3</c:v>
                </c:pt>
                <c:pt idx="15119">
                  <c:v>30.3</c:v>
                </c:pt>
                <c:pt idx="15120">
                  <c:v>30.3</c:v>
                </c:pt>
                <c:pt idx="15121">
                  <c:v>30.3</c:v>
                </c:pt>
                <c:pt idx="15122">
                  <c:v>30.3</c:v>
                </c:pt>
                <c:pt idx="15123">
                  <c:v>30.3</c:v>
                </c:pt>
                <c:pt idx="15124">
                  <c:v>30.3</c:v>
                </c:pt>
                <c:pt idx="15125">
                  <c:v>30.3</c:v>
                </c:pt>
                <c:pt idx="15126">
                  <c:v>30.3</c:v>
                </c:pt>
                <c:pt idx="15127">
                  <c:v>30.3</c:v>
                </c:pt>
                <c:pt idx="15128">
                  <c:v>30.3</c:v>
                </c:pt>
                <c:pt idx="15129">
                  <c:v>30.3</c:v>
                </c:pt>
                <c:pt idx="15130">
                  <c:v>30.3</c:v>
                </c:pt>
                <c:pt idx="15131">
                  <c:v>30.3</c:v>
                </c:pt>
                <c:pt idx="15132">
                  <c:v>30.3</c:v>
                </c:pt>
                <c:pt idx="15133">
                  <c:v>30.3</c:v>
                </c:pt>
                <c:pt idx="15134">
                  <c:v>30.3</c:v>
                </c:pt>
                <c:pt idx="15135">
                  <c:v>30.3</c:v>
                </c:pt>
                <c:pt idx="15136">
                  <c:v>30.3</c:v>
                </c:pt>
                <c:pt idx="15137">
                  <c:v>30.3</c:v>
                </c:pt>
                <c:pt idx="15138">
                  <c:v>30.3</c:v>
                </c:pt>
                <c:pt idx="15139">
                  <c:v>30.3</c:v>
                </c:pt>
                <c:pt idx="15140">
                  <c:v>30.3</c:v>
                </c:pt>
                <c:pt idx="15141">
                  <c:v>30.3</c:v>
                </c:pt>
                <c:pt idx="15142">
                  <c:v>30.3</c:v>
                </c:pt>
                <c:pt idx="15143">
                  <c:v>30.3</c:v>
                </c:pt>
                <c:pt idx="15144">
                  <c:v>30.3</c:v>
                </c:pt>
                <c:pt idx="15145">
                  <c:v>30.3</c:v>
                </c:pt>
                <c:pt idx="15146">
                  <c:v>30.3</c:v>
                </c:pt>
                <c:pt idx="15147">
                  <c:v>30.3</c:v>
                </c:pt>
                <c:pt idx="15148">
                  <c:v>30.3</c:v>
                </c:pt>
                <c:pt idx="15149">
                  <c:v>30.3</c:v>
                </c:pt>
                <c:pt idx="15150">
                  <c:v>30.3</c:v>
                </c:pt>
                <c:pt idx="15151">
                  <c:v>30.3</c:v>
                </c:pt>
                <c:pt idx="15152">
                  <c:v>30.3</c:v>
                </c:pt>
                <c:pt idx="15153">
                  <c:v>30.3</c:v>
                </c:pt>
                <c:pt idx="15154">
                  <c:v>30.2</c:v>
                </c:pt>
                <c:pt idx="15155">
                  <c:v>30.2</c:v>
                </c:pt>
                <c:pt idx="15156">
                  <c:v>30.2</c:v>
                </c:pt>
                <c:pt idx="15157">
                  <c:v>30.2</c:v>
                </c:pt>
                <c:pt idx="15158">
                  <c:v>30.2</c:v>
                </c:pt>
                <c:pt idx="15159">
                  <c:v>30.2</c:v>
                </c:pt>
                <c:pt idx="15160">
                  <c:v>30.2</c:v>
                </c:pt>
                <c:pt idx="15161">
                  <c:v>30.2</c:v>
                </c:pt>
                <c:pt idx="15162">
                  <c:v>30.2</c:v>
                </c:pt>
                <c:pt idx="15163">
                  <c:v>30.2</c:v>
                </c:pt>
                <c:pt idx="15164">
                  <c:v>30.2</c:v>
                </c:pt>
                <c:pt idx="15165">
                  <c:v>30.3</c:v>
                </c:pt>
                <c:pt idx="15166">
                  <c:v>30.3</c:v>
                </c:pt>
                <c:pt idx="15167">
                  <c:v>30.2</c:v>
                </c:pt>
                <c:pt idx="15168">
                  <c:v>30.2</c:v>
                </c:pt>
                <c:pt idx="15169">
                  <c:v>30.2</c:v>
                </c:pt>
                <c:pt idx="15170">
                  <c:v>30.2</c:v>
                </c:pt>
                <c:pt idx="15171">
                  <c:v>30.2</c:v>
                </c:pt>
                <c:pt idx="15172">
                  <c:v>30.2</c:v>
                </c:pt>
                <c:pt idx="15173">
                  <c:v>30.2</c:v>
                </c:pt>
                <c:pt idx="15174">
                  <c:v>30.2</c:v>
                </c:pt>
                <c:pt idx="15175">
                  <c:v>30.2</c:v>
                </c:pt>
                <c:pt idx="15176">
                  <c:v>30.2</c:v>
                </c:pt>
                <c:pt idx="15177">
                  <c:v>30.2</c:v>
                </c:pt>
                <c:pt idx="15178">
                  <c:v>30.2</c:v>
                </c:pt>
                <c:pt idx="15179">
                  <c:v>30.2</c:v>
                </c:pt>
                <c:pt idx="15180">
                  <c:v>30.2</c:v>
                </c:pt>
                <c:pt idx="15181">
                  <c:v>30.2</c:v>
                </c:pt>
                <c:pt idx="15182">
                  <c:v>30.2</c:v>
                </c:pt>
                <c:pt idx="15183">
                  <c:v>30.2</c:v>
                </c:pt>
                <c:pt idx="15184">
                  <c:v>30.2</c:v>
                </c:pt>
                <c:pt idx="15185">
                  <c:v>30.2</c:v>
                </c:pt>
                <c:pt idx="15186">
                  <c:v>30.2</c:v>
                </c:pt>
                <c:pt idx="15187">
                  <c:v>30.2</c:v>
                </c:pt>
                <c:pt idx="15188">
                  <c:v>30.2</c:v>
                </c:pt>
                <c:pt idx="15189">
                  <c:v>30.2</c:v>
                </c:pt>
                <c:pt idx="15190">
                  <c:v>30.2</c:v>
                </c:pt>
                <c:pt idx="15191">
                  <c:v>30.2</c:v>
                </c:pt>
                <c:pt idx="15192">
                  <c:v>30.2</c:v>
                </c:pt>
                <c:pt idx="15193">
                  <c:v>30.2</c:v>
                </c:pt>
                <c:pt idx="15194">
                  <c:v>30.2</c:v>
                </c:pt>
                <c:pt idx="15195">
                  <c:v>30.2</c:v>
                </c:pt>
                <c:pt idx="15196">
                  <c:v>30.2</c:v>
                </c:pt>
                <c:pt idx="15197">
                  <c:v>30.2</c:v>
                </c:pt>
                <c:pt idx="15198">
                  <c:v>30.2</c:v>
                </c:pt>
                <c:pt idx="15199">
                  <c:v>30.2</c:v>
                </c:pt>
                <c:pt idx="15200">
                  <c:v>30.2</c:v>
                </c:pt>
                <c:pt idx="15201">
                  <c:v>30.2</c:v>
                </c:pt>
                <c:pt idx="15202">
                  <c:v>30.2</c:v>
                </c:pt>
                <c:pt idx="15203">
                  <c:v>30.2</c:v>
                </c:pt>
                <c:pt idx="15204">
                  <c:v>30.2</c:v>
                </c:pt>
                <c:pt idx="15205">
                  <c:v>30.2</c:v>
                </c:pt>
                <c:pt idx="15206">
                  <c:v>30.2</c:v>
                </c:pt>
                <c:pt idx="15207">
                  <c:v>30.2</c:v>
                </c:pt>
                <c:pt idx="15208">
                  <c:v>30.2</c:v>
                </c:pt>
                <c:pt idx="15209">
                  <c:v>30.3</c:v>
                </c:pt>
                <c:pt idx="15210">
                  <c:v>30.3</c:v>
                </c:pt>
                <c:pt idx="15211">
                  <c:v>30.3</c:v>
                </c:pt>
                <c:pt idx="15212">
                  <c:v>30.3</c:v>
                </c:pt>
                <c:pt idx="15213">
                  <c:v>30.2</c:v>
                </c:pt>
                <c:pt idx="15214">
                  <c:v>30.3</c:v>
                </c:pt>
                <c:pt idx="15215">
                  <c:v>30.2</c:v>
                </c:pt>
                <c:pt idx="15216">
                  <c:v>30.3</c:v>
                </c:pt>
                <c:pt idx="15217">
                  <c:v>30.2</c:v>
                </c:pt>
                <c:pt idx="15218">
                  <c:v>30.2</c:v>
                </c:pt>
                <c:pt idx="15219">
                  <c:v>30.2</c:v>
                </c:pt>
                <c:pt idx="15220">
                  <c:v>30.2</c:v>
                </c:pt>
                <c:pt idx="15221">
                  <c:v>30.2</c:v>
                </c:pt>
                <c:pt idx="15222">
                  <c:v>30.2</c:v>
                </c:pt>
                <c:pt idx="15223">
                  <c:v>30.2</c:v>
                </c:pt>
                <c:pt idx="15224">
                  <c:v>30.2</c:v>
                </c:pt>
                <c:pt idx="15225">
                  <c:v>30.2</c:v>
                </c:pt>
                <c:pt idx="15226">
                  <c:v>30.2</c:v>
                </c:pt>
                <c:pt idx="15227">
                  <c:v>30.2</c:v>
                </c:pt>
                <c:pt idx="15228">
                  <c:v>30.2</c:v>
                </c:pt>
                <c:pt idx="15229">
                  <c:v>30.2</c:v>
                </c:pt>
                <c:pt idx="15230">
                  <c:v>30.2</c:v>
                </c:pt>
                <c:pt idx="15231">
                  <c:v>30.2</c:v>
                </c:pt>
                <c:pt idx="15232">
                  <c:v>30.2</c:v>
                </c:pt>
                <c:pt idx="15233">
                  <c:v>30.3</c:v>
                </c:pt>
                <c:pt idx="15234">
                  <c:v>30.3</c:v>
                </c:pt>
                <c:pt idx="15235">
                  <c:v>30.3</c:v>
                </c:pt>
                <c:pt idx="15236">
                  <c:v>30.2</c:v>
                </c:pt>
                <c:pt idx="15237">
                  <c:v>30.3</c:v>
                </c:pt>
                <c:pt idx="15238">
                  <c:v>30.3</c:v>
                </c:pt>
                <c:pt idx="15239">
                  <c:v>30.2</c:v>
                </c:pt>
                <c:pt idx="15240">
                  <c:v>30.2</c:v>
                </c:pt>
                <c:pt idx="15241">
                  <c:v>30.2</c:v>
                </c:pt>
                <c:pt idx="15242">
                  <c:v>30.2</c:v>
                </c:pt>
                <c:pt idx="15243">
                  <c:v>30.2</c:v>
                </c:pt>
                <c:pt idx="15244">
                  <c:v>30.2</c:v>
                </c:pt>
                <c:pt idx="15245">
                  <c:v>30.3</c:v>
                </c:pt>
                <c:pt idx="15246">
                  <c:v>30.3</c:v>
                </c:pt>
                <c:pt idx="15247">
                  <c:v>30.3</c:v>
                </c:pt>
                <c:pt idx="15248">
                  <c:v>30.3</c:v>
                </c:pt>
                <c:pt idx="15249">
                  <c:v>30.3</c:v>
                </c:pt>
                <c:pt idx="15250">
                  <c:v>30.3</c:v>
                </c:pt>
                <c:pt idx="15251">
                  <c:v>30.3</c:v>
                </c:pt>
                <c:pt idx="15252">
                  <c:v>30.3</c:v>
                </c:pt>
                <c:pt idx="15253">
                  <c:v>30.3</c:v>
                </c:pt>
                <c:pt idx="15254">
                  <c:v>30.3</c:v>
                </c:pt>
                <c:pt idx="15255">
                  <c:v>30.3</c:v>
                </c:pt>
                <c:pt idx="15256">
                  <c:v>30.3</c:v>
                </c:pt>
                <c:pt idx="15257">
                  <c:v>30.3</c:v>
                </c:pt>
                <c:pt idx="15258">
                  <c:v>30.3</c:v>
                </c:pt>
                <c:pt idx="15259">
                  <c:v>30.3</c:v>
                </c:pt>
                <c:pt idx="15260">
                  <c:v>30.3</c:v>
                </c:pt>
                <c:pt idx="15261">
                  <c:v>30.3</c:v>
                </c:pt>
                <c:pt idx="15262">
                  <c:v>30.3</c:v>
                </c:pt>
                <c:pt idx="15263">
                  <c:v>30.3</c:v>
                </c:pt>
                <c:pt idx="15264">
                  <c:v>30.3</c:v>
                </c:pt>
                <c:pt idx="15265">
                  <c:v>30.2</c:v>
                </c:pt>
                <c:pt idx="15266">
                  <c:v>30.2</c:v>
                </c:pt>
                <c:pt idx="15267">
                  <c:v>30.2</c:v>
                </c:pt>
                <c:pt idx="15268">
                  <c:v>30.2</c:v>
                </c:pt>
                <c:pt idx="15269">
                  <c:v>30.2</c:v>
                </c:pt>
                <c:pt idx="15270">
                  <c:v>30.2</c:v>
                </c:pt>
                <c:pt idx="15271">
                  <c:v>30.2</c:v>
                </c:pt>
                <c:pt idx="15272">
                  <c:v>30.2</c:v>
                </c:pt>
                <c:pt idx="15273">
                  <c:v>30.3</c:v>
                </c:pt>
                <c:pt idx="15274">
                  <c:v>30.3</c:v>
                </c:pt>
                <c:pt idx="15275">
                  <c:v>30.3</c:v>
                </c:pt>
                <c:pt idx="15276">
                  <c:v>30.3</c:v>
                </c:pt>
                <c:pt idx="15277">
                  <c:v>30.3</c:v>
                </c:pt>
                <c:pt idx="15278">
                  <c:v>30.3</c:v>
                </c:pt>
                <c:pt idx="15279">
                  <c:v>30.3</c:v>
                </c:pt>
                <c:pt idx="15280">
                  <c:v>30.3</c:v>
                </c:pt>
                <c:pt idx="15281">
                  <c:v>30.3</c:v>
                </c:pt>
                <c:pt idx="15282">
                  <c:v>30.3</c:v>
                </c:pt>
                <c:pt idx="15283">
                  <c:v>30.3</c:v>
                </c:pt>
                <c:pt idx="15284">
                  <c:v>30.2</c:v>
                </c:pt>
                <c:pt idx="15285">
                  <c:v>30.3</c:v>
                </c:pt>
                <c:pt idx="15286">
                  <c:v>30.3</c:v>
                </c:pt>
                <c:pt idx="15287">
                  <c:v>30.3</c:v>
                </c:pt>
                <c:pt idx="15288">
                  <c:v>30.3</c:v>
                </c:pt>
                <c:pt idx="15289">
                  <c:v>30.2</c:v>
                </c:pt>
                <c:pt idx="15290">
                  <c:v>30.3</c:v>
                </c:pt>
                <c:pt idx="15291">
                  <c:v>30.3</c:v>
                </c:pt>
                <c:pt idx="15292">
                  <c:v>30.3</c:v>
                </c:pt>
                <c:pt idx="15293">
                  <c:v>30.3</c:v>
                </c:pt>
                <c:pt idx="15294">
                  <c:v>30.3</c:v>
                </c:pt>
                <c:pt idx="15295">
                  <c:v>30.3</c:v>
                </c:pt>
                <c:pt idx="15296">
                  <c:v>30.3</c:v>
                </c:pt>
                <c:pt idx="15297">
                  <c:v>30.3</c:v>
                </c:pt>
                <c:pt idx="15298">
                  <c:v>30.2</c:v>
                </c:pt>
                <c:pt idx="15299">
                  <c:v>30.3</c:v>
                </c:pt>
                <c:pt idx="15300">
                  <c:v>30.3</c:v>
                </c:pt>
                <c:pt idx="15301">
                  <c:v>30.2</c:v>
                </c:pt>
                <c:pt idx="15302">
                  <c:v>30.3</c:v>
                </c:pt>
                <c:pt idx="15303">
                  <c:v>30.3</c:v>
                </c:pt>
                <c:pt idx="15304">
                  <c:v>30.3</c:v>
                </c:pt>
                <c:pt idx="15305">
                  <c:v>30.2</c:v>
                </c:pt>
                <c:pt idx="15306">
                  <c:v>30.2</c:v>
                </c:pt>
                <c:pt idx="15307">
                  <c:v>30.2</c:v>
                </c:pt>
                <c:pt idx="15308">
                  <c:v>30.2</c:v>
                </c:pt>
                <c:pt idx="15309">
                  <c:v>30.2</c:v>
                </c:pt>
                <c:pt idx="15310">
                  <c:v>30.2</c:v>
                </c:pt>
                <c:pt idx="15311">
                  <c:v>30.2</c:v>
                </c:pt>
                <c:pt idx="15312">
                  <c:v>30.2</c:v>
                </c:pt>
                <c:pt idx="15313">
                  <c:v>30.2</c:v>
                </c:pt>
                <c:pt idx="15314">
                  <c:v>30.2</c:v>
                </c:pt>
                <c:pt idx="15315">
                  <c:v>30.2</c:v>
                </c:pt>
                <c:pt idx="15316">
                  <c:v>30.2</c:v>
                </c:pt>
                <c:pt idx="15317">
                  <c:v>30.2</c:v>
                </c:pt>
                <c:pt idx="15318">
                  <c:v>30.2</c:v>
                </c:pt>
                <c:pt idx="15319">
                  <c:v>30.2</c:v>
                </c:pt>
                <c:pt idx="15320">
                  <c:v>30.2</c:v>
                </c:pt>
                <c:pt idx="15321">
                  <c:v>30.2</c:v>
                </c:pt>
                <c:pt idx="15322">
                  <c:v>30.3</c:v>
                </c:pt>
                <c:pt idx="15323">
                  <c:v>30.2</c:v>
                </c:pt>
                <c:pt idx="15324">
                  <c:v>30.2</c:v>
                </c:pt>
                <c:pt idx="15325">
                  <c:v>30.2</c:v>
                </c:pt>
                <c:pt idx="15326">
                  <c:v>30.3</c:v>
                </c:pt>
                <c:pt idx="15327">
                  <c:v>30.3</c:v>
                </c:pt>
                <c:pt idx="15328">
                  <c:v>30.2</c:v>
                </c:pt>
                <c:pt idx="15329">
                  <c:v>30.3</c:v>
                </c:pt>
                <c:pt idx="15330">
                  <c:v>30.2</c:v>
                </c:pt>
                <c:pt idx="15331">
                  <c:v>30.2</c:v>
                </c:pt>
                <c:pt idx="15332">
                  <c:v>30.3</c:v>
                </c:pt>
                <c:pt idx="15333">
                  <c:v>30.2</c:v>
                </c:pt>
                <c:pt idx="15334">
                  <c:v>30.2</c:v>
                </c:pt>
                <c:pt idx="15335">
                  <c:v>30.2</c:v>
                </c:pt>
                <c:pt idx="15336">
                  <c:v>30.2</c:v>
                </c:pt>
                <c:pt idx="15337">
                  <c:v>30.2</c:v>
                </c:pt>
                <c:pt idx="15338">
                  <c:v>30.2</c:v>
                </c:pt>
                <c:pt idx="15339">
                  <c:v>30.2</c:v>
                </c:pt>
                <c:pt idx="15340">
                  <c:v>30.2</c:v>
                </c:pt>
                <c:pt idx="15341">
                  <c:v>30.2</c:v>
                </c:pt>
                <c:pt idx="15342">
                  <c:v>30.2</c:v>
                </c:pt>
                <c:pt idx="15343">
                  <c:v>30.2</c:v>
                </c:pt>
                <c:pt idx="15344">
                  <c:v>30.2</c:v>
                </c:pt>
                <c:pt idx="15345">
                  <c:v>30.2</c:v>
                </c:pt>
                <c:pt idx="15346">
                  <c:v>30.2</c:v>
                </c:pt>
                <c:pt idx="15347">
                  <c:v>30.3</c:v>
                </c:pt>
                <c:pt idx="15348">
                  <c:v>30.2</c:v>
                </c:pt>
                <c:pt idx="15349">
                  <c:v>30.2</c:v>
                </c:pt>
                <c:pt idx="15350">
                  <c:v>30.2</c:v>
                </c:pt>
                <c:pt idx="15351">
                  <c:v>30.2</c:v>
                </c:pt>
                <c:pt idx="15352">
                  <c:v>30.2</c:v>
                </c:pt>
                <c:pt idx="15353">
                  <c:v>30.2</c:v>
                </c:pt>
                <c:pt idx="15354">
                  <c:v>30.2</c:v>
                </c:pt>
                <c:pt idx="15355">
                  <c:v>30.2</c:v>
                </c:pt>
                <c:pt idx="15356">
                  <c:v>30.2</c:v>
                </c:pt>
                <c:pt idx="15357">
                  <c:v>30.2</c:v>
                </c:pt>
                <c:pt idx="15358">
                  <c:v>30.2</c:v>
                </c:pt>
                <c:pt idx="15359">
                  <c:v>30.2</c:v>
                </c:pt>
                <c:pt idx="15360">
                  <c:v>30.2</c:v>
                </c:pt>
                <c:pt idx="15361">
                  <c:v>30.2</c:v>
                </c:pt>
                <c:pt idx="15362">
                  <c:v>30.2</c:v>
                </c:pt>
                <c:pt idx="15363">
                  <c:v>30.2</c:v>
                </c:pt>
                <c:pt idx="15364">
                  <c:v>30.2</c:v>
                </c:pt>
                <c:pt idx="15365">
                  <c:v>30.2</c:v>
                </c:pt>
                <c:pt idx="15366">
                  <c:v>30.2</c:v>
                </c:pt>
                <c:pt idx="15367">
                  <c:v>30.2</c:v>
                </c:pt>
                <c:pt idx="15368">
                  <c:v>30.2</c:v>
                </c:pt>
                <c:pt idx="15369">
                  <c:v>30.2</c:v>
                </c:pt>
                <c:pt idx="15370">
                  <c:v>30.2</c:v>
                </c:pt>
                <c:pt idx="15371">
                  <c:v>30.2</c:v>
                </c:pt>
                <c:pt idx="15372">
                  <c:v>30.2</c:v>
                </c:pt>
                <c:pt idx="15373">
                  <c:v>30.2</c:v>
                </c:pt>
                <c:pt idx="15374">
                  <c:v>30.2</c:v>
                </c:pt>
                <c:pt idx="15375">
                  <c:v>30.2</c:v>
                </c:pt>
                <c:pt idx="15376">
                  <c:v>30.2</c:v>
                </c:pt>
                <c:pt idx="15377">
                  <c:v>30.2</c:v>
                </c:pt>
                <c:pt idx="15378">
                  <c:v>30.2</c:v>
                </c:pt>
                <c:pt idx="15379">
                  <c:v>30.2</c:v>
                </c:pt>
                <c:pt idx="15380">
                  <c:v>30.2</c:v>
                </c:pt>
                <c:pt idx="15381">
                  <c:v>30.2</c:v>
                </c:pt>
                <c:pt idx="15382">
                  <c:v>30.2</c:v>
                </c:pt>
                <c:pt idx="15383">
                  <c:v>30.2</c:v>
                </c:pt>
                <c:pt idx="15384">
                  <c:v>30.2</c:v>
                </c:pt>
                <c:pt idx="15385">
                  <c:v>30.2</c:v>
                </c:pt>
                <c:pt idx="15386">
                  <c:v>30.2</c:v>
                </c:pt>
                <c:pt idx="15387">
                  <c:v>30.2</c:v>
                </c:pt>
                <c:pt idx="15388">
                  <c:v>30.2</c:v>
                </c:pt>
                <c:pt idx="15389">
                  <c:v>30.2</c:v>
                </c:pt>
                <c:pt idx="15390">
                  <c:v>30.2</c:v>
                </c:pt>
                <c:pt idx="15391">
                  <c:v>30.2</c:v>
                </c:pt>
                <c:pt idx="15392">
                  <c:v>30.2</c:v>
                </c:pt>
                <c:pt idx="15393">
                  <c:v>30.2</c:v>
                </c:pt>
                <c:pt idx="15394">
                  <c:v>30.2</c:v>
                </c:pt>
                <c:pt idx="15395">
                  <c:v>30.2</c:v>
                </c:pt>
                <c:pt idx="15396">
                  <c:v>30.2</c:v>
                </c:pt>
                <c:pt idx="15397">
                  <c:v>30.2</c:v>
                </c:pt>
                <c:pt idx="15398">
                  <c:v>30.2</c:v>
                </c:pt>
                <c:pt idx="15399">
                  <c:v>30.2</c:v>
                </c:pt>
                <c:pt idx="15400">
                  <c:v>30.2</c:v>
                </c:pt>
                <c:pt idx="15401">
                  <c:v>30.2</c:v>
                </c:pt>
                <c:pt idx="15402">
                  <c:v>30.2</c:v>
                </c:pt>
                <c:pt idx="15403">
                  <c:v>30.2</c:v>
                </c:pt>
                <c:pt idx="15404">
                  <c:v>30.2</c:v>
                </c:pt>
                <c:pt idx="15405">
                  <c:v>30.2</c:v>
                </c:pt>
                <c:pt idx="15406">
                  <c:v>30.2</c:v>
                </c:pt>
                <c:pt idx="15407">
                  <c:v>30.2</c:v>
                </c:pt>
                <c:pt idx="15408">
                  <c:v>30.2</c:v>
                </c:pt>
                <c:pt idx="15409">
                  <c:v>30.2</c:v>
                </c:pt>
                <c:pt idx="15410">
                  <c:v>30.2</c:v>
                </c:pt>
                <c:pt idx="15411">
                  <c:v>30.2</c:v>
                </c:pt>
                <c:pt idx="15412">
                  <c:v>30.2</c:v>
                </c:pt>
                <c:pt idx="15413">
                  <c:v>30.2</c:v>
                </c:pt>
                <c:pt idx="15414">
                  <c:v>30.2</c:v>
                </c:pt>
                <c:pt idx="15415">
                  <c:v>30.2</c:v>
                </c:pt>
                <c:pt idx="15416">
                  <c:v>30.2</c:v>
                </c:pt>
                <c:pt idx="15417">
                  <c:v>30.2</c:v>
                </c:pt>
                <c:pt idx="15418">
                  <c:v>30.2</c:v>
                </c:pt>
                <c:pt idx="15419">
                  <c:v>30.2</c:v>
                </c:pt>
                <c:pt idx="15420">
                  <c:v>30.2</c:v>
                </c:pt>
                <c:pt idx="15421">
                  <c:v>30.2</c:v>
                </c:pt>
                <c:pt idx="15422">
                  <c:v>30.2</c:v>
                </c:pt>
                <c:pt idx="15423">
                  <c:v>30.2</c:v>
                </c:pt>
                <c:pt idx="15424">
                  <c:v>30.2</c:v>
                </c:pt>
                <c:pt idx="15425">
                  <c:v>30.2</c:v>
                </c:pt>
                <c:pt idx="15426">
                  <c:v>30.2</c:v>
                </c:pt>
                <c:pt idx="15427">
                  <c:v>30.2</c:v>
                </c:pt>
                <c:pt idx="15428">
                  <c:v>30.2</c:v>
                </c:pt>
                <c:pt idx="15429">
                  <c:v>30.2</c:v>
                </c:pt>
                <c:pt idx="15430">
                  <c:v>30.2</c:v>
                </c:pt>
                <c:pt idx="15431">
                  <c:v>30.2</c:v>
                </c:pt>
                <c:pt idx="15432">
                  <c:v>30.2</c:v>
                </c:pt>
                <c:pt idx="15433">
                  <c:v>30.2</c:v>
                </c:pt>
                <c:pt idx="15434">
                  <c:v>30.2</c:v>
                </c:pt>
                <c:pt idx="15435">
                  <c:v>30.2</c:v>
                </c:pt>
                <c:pt idx="15436">
                  <c:v>30.2</c:v>
                </c:pt>
                <c:pt idx="15437">
                  <c:v>30.2</c:v>
                </c:pt>
                <c:pt idx="15438">
                  <c:v>30.2</c:v>
                </c:pt>
                <c:pt idx="15439">
                  <c:v>30.2</c:v>
                </c:pt>
                <c:pt idx="15440">
                  <c:v>30.2</c:v>
                </c:pt>
                <c:pt idx="15441">
                  <c:v>30.2</c:v>
                </c:pt>
                <c:pt idx="15442">
                  <c:v>30.2</c:v>
                </c:pt>
                <c:pt idx="15443">
                  <c:v>30.2</c:v>
                </c:pt>
                <c:pt idx="15444">
                  <c:v>30.2</c:v>
                </c:pt>
                <c:pt idx="15445">
                  <c:v>30.2</c:v>
                </c:pt>
                <c:pt idx="15446">
                  <c:v>30.2</c:v>
                </c:pt>
                <c:pt idx="15447">
                  <c:v>30.2</c:v>
                </c:pt>
                <c:pt idx="15448">
                  <c:v>30.2</c:v>
                </c:pt>
                <c:pt idx="15449">
                  <c:v>30.2</c:v>
                </c:pt>
                <c:pt idx="15450">
                  <c:v>30.2</c:v>
                </c:pt>
                <c:pt idx="15451">
                  <c:v>30.2</c:v>
                </c:pt>
                <c:pt idx="15452">
                  <c:v>30.2</c:v>
                </c:pt>
                <c:pt idx="15453">
                  <c:v>30.2</c:v>
                </c:pt>
                <c:pt idx="15454">
                  <c:v>30.2</c:v>
                </c:pt>
                <c:pt idx="15455">
                  <c:v>30.2</c:v>
                </c:pt>
                <c:pt idx="15456">
                  <c:v>30.2</c:v>
                </c:pt>
                <c:pt idx="15457">
                  <c:v>30.2</c:v>
                </c:pt>
                <c:pt idx="15458">
                  <c:v>30.2</c:v>
                </c:pt>
                <c:pt idx="15459">
                  <c:v>30.2</c:v>
                </c:pt>
                <c:pt idx="15460">
                  <c:v>30.2</c:v>
                </c:pt>
                <c:pt idx="15461">
                  <c:v>30.2</c:v>
                </c:pt>
                <c:pt idx="15462">
                  <c:v>30.2</c:v>
                </c:pt>
                <c:pt idx="15463">
                  <c:v>30.2</c:v>
                </c:pt>
                <c:pt idx="15464">
                  <c:v>30.2</c:v>
                </c:pt>
                <c:pt idx="15465">
                  <c:v>30.2</c:v>
                </c:pt>
                <c:pt idx="15466">
                  <c:v>30.2</c:v>
                </c:pt>
                <c:pt idx="15467">
                  <c:v>30.2</c:v>
                </c:pt>
                <c:pt idx="15468">
                  <c:v>30.2</c:v>
                </c:pt>
                <c:pt idx="15469">
                  <c:v>30.2</c:v>
                </c:pt>
                <c:pt idx="15470">
                  <c:v>30.2</c:v>
                </c:pt>
                <c:pt idx="15471">
                  <c:v>30.2</c:v>
                </c:pt>
                <c:pt idx="15472">
                  <c:v>30.2</c:v>
                </c:pt>
                <c:pt idx="15473">
                  <c:v>30.2</c:v>
                </c:pt>
                <c:pt idx="15474">
                  <c:v>30.2</c:v>
                </c:pt>
                <c:pt idx="15475">
                  <c:v>30.2</c:v>
                </c:pt>
                <c:pt idx="15476">
                  <c:v>30.2</c:v>
                </c:pt>
                <c:pt idx="15477">
                  <c:v>30.2</c:v>
                </c:pt>
                <c:pt idx="15478">
                  <c:v>30.2</c:v>
                </c:pt>
                <c:pt idx="15479">
                  <c:v>30.2</c:v>
                </c:pt>
                <c:pt idx="15480">
                  <c:v>30.2</c:v>
                </c:pt>
                <c:pt idx="15481">
                  <c:v>30.2</c:v>
                </c:pt>
                <c:pt idx="15482">
                  <c:v>30.2</c:v>
                </c:pt>
                <c:pt idx="15483">
                  <c:v>30.2</c:v>
                </c:pt>
                <c:pt idx="15484">
                  <c:v>30.2</c:v>
                </c:pt>
                <c:pt idx="15485">
                  <c:v>30.2</c:v>
                </c:pt>
                <c:pt idx="15486">
                  <c:v>30.2</c:v>
                </c:pt>
                <c:pt idx="15487">
                  <c:v>30.2</c:v>
                </c:pt>
                <c:pt idx="15488">
                  <c:v>30.2</c:v>
                </c:pt>
                <c:pt idx="15489">
                  <c:v>30.2</c:v>
                </c:pt>
                <c:pt idx="15490">
                  <c:v>30.2</c:v>
                </c:pt>
                <c:pt idx="15491">
                  <c:v>30.2</c:v>
                </c:pt>
                <c:pt idx="15492">
                  <c:v>30.2</c:v>
                </c:pt>
                <c:pt idx="15493">
                  <c:v>30.2</c:v>
                </c:pt>
                <c:pt idx="15494">
                  <c:v>30.2</c:v>
                </c:pt>
                <c:pt idx="15495">
                  <c:v>30.2</c:v>
                </c:pt>
                <c:pt idx="15496">
                  <c:v>30.2</c:v>
                </c:pt>
                <c:pt idx="15497">
                  <c:v>30.2</c:v>
                </c:pt>
                <c:pt idx="15498">
                  <c:v>30.2</c:v>
                </c:pt>
                <c:pt idx="15499">
                  <c:v>30.2</c:v>
                </c:pt>
                <c:pt idx="15500">
                  <c:v>30.2</c:v>
                </c:pt>
                <c:pt idx="15501">
                  <c:v>30.2</c:v>
                </c:pt>
                <c:pt idx="15502">
                  <c:v>30.2</c:v>
                </c:pt>
                <c:pt idx="15503">
                  <c:v>30.2</c:v>
                </c:pt>
                <c:pt idx="15504">
                  <c:v>30.2</c:v>
                </c:pt>
                <c:pt idx="15505">
                  <c:v>30.3</c:v>
                </c:pt>
                <c:pt idx="15506">
                  <c:v>30.3</c:v>
                </c:pt>
                <c:pt idx="15507">
                  <c:v>30.3</c:v>
                </c:pt>
                <c:pt idx="15508">
                  <c:v>30.2</c:v>
                </c:pt>
                <c:pt idx="15509">
                  <c:v>30.3</c:v>
                </c:pt>
                <c:pt idx="15510">
                  <c:v>30.2</c:v>
                </c:pt>
                <c:pt idx="15511">
                  <c:v>30.2</c:v>
                </c:pt>
                <c:pt idx="15512">
                  <c:v>30.2</c:v>
                </c:pt>
                <c:pt idx="15513">
                  <c:v>30.2</c:v>
                </c:pt>
                <c:pt idx="15514">
                  <c:v>30.2</c:v>
                </c:pt>
                <c:pt idx="15515">
                  <c:v>30.2</c:v>
                </c:pt>
                <c:pt idx="15516">
                  <c:v>30.2</c:v>
                </c:pt>
                <c:pt idx="15517">
                  <c:v>30.2</c:v>
                </c:pt>
                <c:pt idx="15518">
                  <c:v>30.2</c:v>
                </c:pt>
                <c:pt idx="15519">
                  <c:v>30.2</c:v>
                </c:pt>
                <c:pt idx="15520">
                  <c:v>30.2</c:v>
                </c:pt>
                <c:pt idx="15521">
                  <c:v>30.2</c:v>
                </c:pt>
                <c:pt idx="15522">
                  <c:v>30.2</c:v>
                </c:pt>
                <c:pt idx="15523">
                  <c:v>30.2</c:v>
                </c:pt>
                <c:pt idx="15524">
                  <c:v>30.2</c:v>
                </c:pt>
                <c:pt idx="15525">
                  <c:v>30.2</c:v>
                </c:pt>
                <c:pt idx="15526">
                  <c:v>30.2</c:v>
                </c:pt>
                <c:pt idx="15527">
                  <c:v>30.2</c:v>
                </c:pt>
                <c:pt idx="15528">
                  <c:v>30.2</c:v>
                </c:pt>
                <c:pt idx="15529">
                  <c:v>30.2</c:v>
                </c:pt>
                <c:pt idx="15530">
                  <c:v>30.2</c:v>
                </c:pt>
                <c:pt idx="15531">
                  <c:v>30.1</c:v>
                </c:pt>
                <c:pt idx="15532">
                  <c:v>30.1</c:v>
                </c:pt>
                <c:pt idx="15533">
                  <c:v>30.1</c:v>
                </c:pt>
                <c:pt idx="15534">
                  <c:v>30.1</c:v>
                </c:pt>
                <c:pt idx="15535">
                  <c:v>30.1</c:v>
                </c:pt>
                <c:pt idx="15536">
                  <c:v>30.1</c:v>
                </c:pt>
                <c:pt idx="15537">
                  <c:v>30.1</c:v>
                </c:pt>
                <c:pt idx="15538">
                  <c:v>30.1</c:v>
                </c:pt>
                <c:pt idx="15539">
                  <c:v>30.1</c:v>
                </c:pt>
                <c:pt idx="15540">
                  <c:v>30.1</c:v>
                </c:pt>
                <c:pt idx="15541">
                  <c:v>30.1</c:v>
                </c:pt>
                <c:pt idx="15542">
                  <c:v>30.1</c:v>
                </c:pt>
                <c:pt idx="15543">
                  <c:v>30.1</c:v>
                </c:pt>
                <c:pt idx="15544">
                  <c:v>30.1</c:v>
                </c:pt>
                <c:pt idx="15545">
                  <c:v>30.1</c:v>
                </c:pt>
                <c:pt idx="15546">
                  <c:v>30.1</c:v>
                </c:pt>
                <c:pt idx="15547">
                  <c:v>30.1</c:v>
                </c:pt>
                <c:pt idx="15548">
                  <c:v>30.1</c:v>
                </c:pt>
                <c:pt idx="15549">
                  <c:v>30.1</c:v>
                </c:pt>
                <c:pt idx="15550">
                  <c:v>30.1</c:v>
                </c:pt>
                <c:pt idx="15551">
                  <c:v>30.1</c:v>
                </c:pt>
                <c:pt idx="15552">
                  <c:v>30.1</c:v>
                </c:pt>
                <c:pt idx="15553">
                  <c:v>30.1</c:v>
                </c:pt>
                <c:pt idx="15554">
                  <c:v>30.1</c:v>
                </c:pt>
                <c:pt idx="15555">
                  <c:v>30.1</c:v>
                </c:pt>
                <c:pt idx="15556">
                  <c:v>30.1</c:v>
                </c:pt>
                <c:pt idx="15557">
                  <c:v>30.1</c:v>
                </c:pt>
                <c:pt idx="15558">
                  <c:v>30.1</c:v>
                </c:pt>
                <c:pt idx="15559">
                  <c:v>30.1</c:v>
                </c:pt>
                <c:pt idx="15560">
                  <c:v>30.1</c:v>
                </c:pt>
                <c:pt idx="15561">
                  <c:v>30.1</c:v>
                </c:pt>
                <c:pt idx="15562">
                  <c:v>30.1</c:v>
                </c:pt>
                <c:pt idx="15563">
                  <c:v>30.1</c:v>
                </c:pt>
                <c:pt idx="15564">
                  <c:v>30.1</c:v>
                </c:pt>
                <c:pt idx="15565">
                  <c:v>30.1</c:v>
                </c:pt>
                <c:pt idx="15566">
                  <c:v>30.1</c:v>
                </c:pt>
                <c:pt idx="15567">
                  <c:v>30.1</c:v>
                </c:pt>
                <c:pt idx="15568">
                  <c:v>30.1</c:v>
                </c:pt>
                <c:pt idx="15569">
                  <c:v>30.1</c:v>
                </c:pt>
                <c:pt idx="15570">
                  <c:v>30.1</c:v>
                </c:pt>
                <c:pt idx="15571">
                  <c:v>30.1</c:v>
                </c:pt>
                <c:pt idx="15572">
                  <c:v>30.1</c:v>
                </c:pt>
                <c:pt idx="15573">
                  <c:v>30</c:v>
                </c:pt>
                <c:pt idx="15574">
                  <c:v>30.1</c:v>
                </c:pt>
                <c:pt idx="15575">
                  <c:v>30.1</c:v>
                </c:pt>
                <c:pt idx="15576">
                  <c:v>30.1</c:v>
                </c:pt>
                <c:pt idx="15577">
                  <c:v>30.1</c:v>
                </c:pt>
                <c:pt idx="15578">
                  <c:v>30.1</c:v>
                </c:pt>
                <c:pt idx="15579">
                  <c:v>30</c:v>
                </c:pt>
                <c:pt idx="15580">
                  <c:v>30.1</c:v>
                </c:pt>
                <c:pt idx="15581">
                  <c:v>30.1</c:v>
                </c:pt>
                <c:pt idx="15582">
                  <c:v>30</c:v>
                </c:pt>
                <c:pt idx="15583">
                  <c:v>30.1</c:v>
                </c:pt>
                <c:pt idx="15584">
                  <c:v>30</c:v>
                </c:pt>
                <c:pt idx="15585">
                  <c:v>30</c:v>
                </c:pt>
                <c:pt idx="15586">
                  <c:v>30</c:v>
                </c:pt>
                <c:pt idx="15587">
                  <c:v>30.1</c:v>
                </c:pt>
                <c:pt idx="15588">
                  <c:v>30</c:v>
                </c:pt>
                <c:pt idx="15589">
                  <c:v>30</c:v>
                </c:pt>
                <c:pt idx="15590">
                  <c:v>30</c:v>
                </c:pt>
                <c:pt idx="15591">
                  <c:v>30.1</c:v>
                </c:pt>
                <c:pt idx="15592">
                  <c:v>30.1</c:v>
                </c:pt>
                <c:pt idx="15593">
                  <c:v>30.1</c:v>
                </c:pt>
                <c:pt idx="15594">
                  <c:v>30.1</c:v>
                </c:pt>
                <c:pt idx="15595">
                  <c:v>30.1</c:v>
                </c:pt>
                <c:pt idx="15596">
                  <c:v>30.1</c:v>
                </c:pt>
                <c:pt idx="15597">
                  <c:v>30.1</c:v>
                </c:pt>
                <c:pt idx="15598">
                  <c:v>30.1</c:v>
                </c:pt>
                <c:pt idx="15599">
                  <c:v>30.1</c:v>
                </c:pt>
                <c:pt idx="15600">
                  <c:v>30.1</c:v>
                </c:pt>
                <c:pt idx="15601">
                  <c:v>30.1</c:v>
                </c:pt>
                <c:pt idx="15602">
                  <c:v>30.1</c:v>
                </c:pt>
                <c:pt idx="15603">
                  <c:v>30.1</c:v>
                </c:pt>
                <c:pt idx="15604">
                  <c:v>30.1</c:v>
                </c:pt>
                <c:pt idx="15605">
                  <c:v>30.1</c:v>
                </c:pt>
                <c:pt idx="15606">
                  <c:v>30.1</c:v>
                </c:pt>
                <c:pt idx="15607">
                  <c:v>30.1</c:v>
                </c:pt>
                <c:pt idx="15608">
                  <c:v>30.1</c:v>
                </c:pt>
                <c:pt idx="15609">
                  <c:v>30.1</c:v>
                </c:pt>
                <c:pt idx="15610">
                  <c:v>30.1</c:v>
                </c:pt>
                <c:pt idx="15611">
                  <c:v>30.1</c:v>
                </c:pt>
                <c:pt idx="15612">
                  <c:v>30.2</c:v>
                </c:pt>
                <c:pt idx="15613">
                  <c:v>30.2</c:v>
                </c:pt>
                <c:pt idx="15614">
                  <c:v>30.2</c:v>
                </c:pt>
                <c:pt idx="15615">
                  <c:v>30.2</c:v>
                </c:pt>
                <c:pt idx="15616">
                  <c:v>30.2</c:v>
                </c:pt>
                <c:pt idx="15617">
                  <c:v>30.2</c:v>
                </c:pt>
                <c:pt idx="15618">
                  <c:v>30.2</c:v>
                </c:pt>
                <c:pt idx="15619">
                  <c:v>30.2</c:v>
                </c:pt>
                <c:pt idx="15620">
                  <c:v>30.2</c:v>
                </c:pt>
                <c:pt idx="15621">
                  <c:v>30.2</c:v>
                </c:pt>
                <c:pt idx="15622">
                  <c:v>30.2</c:v>
                </c:pt>
                <c:pt idx="15623">
                  <c:v>30.2</c:v>
                </c:pt>
                <c:pt idx="15624">
                  <c:v>30.2</c:v>
                </c:pt>
                <c:pt idx="15625">
                  <c:v>30.2</c:v>
                </c:pt>
                <c:pt idx="15626">
                  <c:v>30.2</c:v>
                </c:pt>
                <c:pt idx="15627">
                  <c:v>30.2</c:v>
                </c:pt>
                <c:pt idx="15628">
                  <c:v>30.2</c:v>
                </c:pt>
                <c:pt idx="15629">
                  <c:v>30.2</c:v>
                </c:pt>
                <c:pt idx="15630">
                  <c:v>30.2</c:v>
                </c:pt>
                <c:pt idx="15631">
                  <c:v>30.2</c:v>
                </c:pt>
                <c:pt idx="15632">
                  <c:v>30.2</c:v>
                </c:pt>
                <c:pt idx="15633">
                  <c:v>30.2</c:v>
                </c:pt>
                <c:pt idx="15634">
                  <c:v>30.2</c:v>
                </c:pt>
                <c:pt idx="15635">
                  <c:v>30.2</c:v>
                </c:pt>
                <c:pt idx="15636">
                  <c:v>30.2</c:v>
                </c:pt>
                <c:pt idx="15637">
                  <c:v>30.2</c:v>
                </c:pt>
                <c:pt idx="15638">
                  <c:v>30.2</c:v>
                </c:pt>
                <c:pt idx="15639">
                  <c:v>30.2</c:v>
                </c:pt>
                <c:pt idx="15640">
                  <c:v>30.2</c:v>
                </c:pt>
                <c:pt idx="15641">
                  <c:v>30.2</c:v>
                </c:pt>
                <c:pt idx="15642">
                  <c:v>30.2</c:v>
                </c:pt>
                <c:pt idx="15643">
                  <c:v>30.2</c:v>
                </c:pt>
                <c:pt idx="15644">
                  <c:v>30.2</c:v>
                </c:pt>
                <c:pt idx="15645">
                  <c:v>30.2</c:v>
                </c:pt>
                <c:pt idx="15646">
                  <c:v>30.2</c:v>
                </c:pt>
                <c:pt idx="15647">
                  <c:v>30.2</c:v>
                </c:pt>
                <c:pt idx="15648">
                  <c:v>30.2</c:v>
                </c:pt>
                <c:pt idx="15649">
                  <c:v>30.2</c:v>
                </c:pt>
                <c:pt idx="15650">
                  <c:v>30.2</c:v>
                </c:pt>
                <c:pt idx="15651">
                  <c:v>30.1</c:v>
                </c:pt>
                <c:pt idx="15652">
                  <c:v>30.1</c:v>
                </c:pt>
                <c:pt idx="15653">
                  <c:v>30.1</c:v>
                </c:pt>
                <c:pt idx="15654">
                  <c:v>30.1</c:v>
                </c:pt>
                <c:pt idx="15655">
                  <c:v>30.1</c:v>
                </c:pt>
                <c:pt idx="15656">
                  <c:v>30.1</c:v>
                </c:pt>
                <c:pt idx="15657">
                  <c:v>30.1</c:v>
                </c:pt>
                <c:pt idx="15658">
                  <c:v>30.1</c:v>
                </c:pt>
                <c:pt idx="15659">
                  <c:v>30.1</c:v>
                </c:pt>
                <c:pt idx="15660">
                  <c:v>30.1</c:v>
                </c:pt>
                <c:pt idx="15661">
                  <c:v>30.1</c:v>
                </c:pt>
                <c:pt idx="15662">
                  <c:v>30.1</c:v>
                </c:pt>
                <c:pt idx="15663">
                  <c:v>30.1</c:v>
                </c:pt>
                <c:pt idx="15664">
                  <c:v>30.1</c:v>
                </c:pt>
                <c:pt idx="15665">
                  <c:v>30.1</c:v>
                </c:pt>
                <c:pt idx="15666">
                  <c:v>30.1</c:v>
                </c:pt>
                <c:pt idx="15667">
                  <c:v>30.1</c:v>
                </c:pt>
                <c:pt idx="15668">
                  <c:v>30.1</c:v>
                </c:pt>
                <c:pt idx="15669">
                  <c:v>30.1</c:v>
                </c:pt>
                <c:pt idx="15670">
                  <c:v>30.1</c:v>
                </c:pt>
                <c:pt idx="15671">
                  <c:v>30.1</c:v>
                </c:pt>
                <c:pt idx="15672">
                  <c:v>30.1</c:v>
                </c:pt>
                <c:pt idx="15673">
                  <c:v>30.1</c:v>
                </c:pt>
                <c:pt idx="15674">
                  <c:v>30.1</c:v>
                </c:pt>
                <c:pt idx="15675">
                  <c:v>30.1</c:v>
                </c:pt>
                <c:pt idx="15676">
                  <c:v>30</c:v>
                </c:pt>
                <c:pt idx="15677">
                  <c:v>30.1</c:v>
                </c:pt>
                <c:pt idx="15678">
                  <c:v>30</c:v>
                </c:pt>
                <c:pt idx="15679">
                  <c:v>30</c:v>
                </c:pt>
                <c:pt idx="15680">
                  <c:v>30.1</c:v>
                </c:pt>
                <c:pt idx="15681">
                  <c:v>30.1</c:v>
                </c:pt>
                <c:pt idx="15682">
                  <c:v>30.1</c:v>
                </c:pt>
                <c:pt idx="15683">
                  <c:v>30.1</c:v>
                </c:pt>
                <c:pt idx="15684">
                  <c:v>30.1</c:v>
                </c:pt>
                <c:pt idx="15685">
                  <c:v>30.1</c:v>
                </c:pt>
                <c:pt idx="15686">
                  <c:v>30.1</c:v>
                </c:pt>
                <c:pt idx="15687">
                  <c:v>30.2</c:v>
                </c:pt>
                <c:pt idx="15688">
                  <c:v>30.2</c:v>
                </c:pt>
                <c:pt idx="15689">
                  <c:v>30.2</c:v>
                </c:pt>
                <c:pt idx="15690">
                  <c:v>30.2</c:v>
                </c:pt>
                <c:pt idx="15691">
                  <c:v>30.2</c:v>
                </c:pt>
                <c:pt idx="15692">
                  <c:v>30.2</c:v>
                </c:pt>
                <c:pt idx="15693">
                  <c:v>30.2</c:v>
                </c:pt>
                <c:pt idx="15694">
                  <c:v>30.2</c:v>
                </c:pt>
                <c:pt idx="15695">
                  <c:v>30.2</c:v>
                </c:pt>
                <c:pt idx="15696">
                  <c:v>30.2</c:v>
                </c:pt>
                <c:pt idx="15697">
                  <c:v>30.2</c:v>
                </c:pt>
                <c:pt idx="15698">
                  <c:v>30.2</c:v>
                </c:pt>
                <c:pt idx="15699">
                  <c:v>30.2</c:v>
                </c:pt>
                <c:pt idx="15700">
                  <c:v>30.2</c:v>
                </c:pt>
                <c:pt idx="15701">
                  <c:v>30.3</c:v>
                </c:pt>
                <c:pt idx="15702">
                  <c:v>30.3</c:v>
                </c:pt>
                <c:pt idx="15703">
                  <c:v>30.2</c:v>
                </c:pt>
                <c:pt idx="15704">
                  <c:v>30.3</c:v>
                </c:pt>
                <c:pt idx="15705">
                  <c:v>30.3</c:v>
                </c:pt>
                <c:pt idx="15706">
                  <c:v>30.3</c:v>
                </c:pt>
                <c:pt idx="15707">
                  <c:v>30.3</c:v>
                </c:pt>
                <c:pt idx="15708">
                  <c:v>30.3</c:v>
                </c:pt>
                <c:pt idx="15709">
                  <c:v>30.3</c:v>
                </c:pt>
                <c:pt idx="15710">
                  <c:v>30.3</c:v>
                </c:pt>
                <c:pt idx="15711">
                  <c:v>30.3</c:v>
                </c:pt>
                <c:pt idx="15712">
                  <c:v>30.3</c:v>
                </c:pt>
                <c:pt idx="15713">
                  <c:v>30.3</c:v>
                </c:pt>
                <c:pt idx="15714">
                  <c:v>30.2</c:v>
                </c:pt>
                <c:pt idx="15715">
                  <c:v>30.2</c:v>
                </c:pt>
                <c:pt idx="15716">
                  <c:v>30.2</c:v>
                </c:pt>
                <c:pt idx="15717">
                  <c:v>30.2</c:v>
                </c:pt>
                <c:pt idx="15718">
                  <c:v>30.2</c:v>
                </c:pt>
                <c:pt idx="15719">
                  <c:v>30.2</c:v>
                </c:pt>
                <c:pt idx="15720">
                  <c:v>30.2</c:v>
                </c:pt>
                <c:pt idx="15721">
                  <c:v>30.2</c:v>
                </c:pt>
                <c:pt idx="15722">
                  <c:v>30.2</c:v>
                </c:pt>
                <c:pt idx="15723">
                  <c:v>30.2</c:v>
                </c:pt>
                <c:pt idx="15724">
                  <c:v>30.2</c:v>
                </c:pt>
                <c:pt idx="15725">
                  <c:v>30.2</c:v>
                </c:pt>
                <c:pt idx="15726">
                  <c:v>30.2</c:v>
                </c:pt>
                <c:pt idx="15727">
                  <c:v>30.2</c:v>
                </c:pt>
                <c:pt idx="15728">
                  <c:v>30.2</c:v>
                </c:pt>
                <c:pt idx="15729">
                  <c:v>30.2</c:v>
                </c:pt>
                <c:pt idx="15730">
                  <c:v>30.2</c:v>
                </c:pt>
                <c:pt idx="15731">
                  <c:v>30.2</c:v>
                </c:pt>
                <c:pt idx="15732">
                  <c:v>30.2</c:v>
                </c:pt>
                <c:pt idx="15733">
                  <c:v>30.2</c:v>
                </c:pt>
                <c:pt idx="15734">
                  <c:v>30.2</c:v>
                </c:pt>
                <c:pt idx="15735">
                  <c:v>30.2</c:v>
                </c:pt>
                <c:pt idx="15736">
                  <c:v>30.2</c:v>
                </c:pt>
                <c:pt idx="15737">
                  <c:v>30.2</c:v>
                </c:pt>
                <c:pt idx="15738">
                  <c:v>30.2</c:v>
                </c:pt>
                <c:pt idx="15739">
                  <c:v>30.2</c:v>
                </c:pt>
                <c:pt idx="15740">
                  <c:v>30.2</c:v>
                </c:pt>
                <c:pt idx="15741">
                  <c:v>30.2</c:v>
                </c:pt>
                <c:pt idx="15742">
                  <c:v>30.2</c:v>
                </c:pt>
                <c:pt idx="15743">
                  <c:v>30.2</c:v>
                </c:pt>
                <c:pt idx="15744">
                  <c:v>30.2</c:v>
                </c:pt>
                <c:pt idx="15745">
                  <c:v>30.2</c:v>
                </c:pt>
                <c:pt idx="15746">
                  <c:v>30.2</c:v>
                </c:pt>
                <c:pt idx="15747">
                  <c:v>30.2</c:v>
                </c:pt>
                <c:pt idx="15748">
                  <c:v>30.2</c:v>
                </c:pt>
                <c:pt idx="15749">
                  <c:v>30.2</c:v>
                </c:pt>
                <c:pt idx="15750">
                  <c:v>30.2</c:v>
                </c:pt>
                <c:pt idx="15751">
                  <c:v>30.2</c:v>
                </c:pt>
                <c:pt idx="15752">
                  <c:v>30.2</c:v>
                </c:pt>
                <c:pt idx="15753">
                  <c:v>30.2</c:v>
                </c:pt>
                <c:pt idx="15754">
                  <c:v>30.2</c:v>
                </c:pt>
                <c:pt idx="15755">
                  <c:v>30.2</c:v>
                </c:pt>
                <c:pt idx="15756">
                  <c:v>30.2</c:v>
                </c:pt>
                <c:pt idx="15757">
                  <c:v>30.2</c:v>
                </c:pt>
                <c:pt idx="15758">
                  <c:v>30.2</c:v>
                </c:pt>
                <c:pt idx="15759">
                  <c:v>30.2</c:v>
                </c:pt>
                <c:pt idx="15760">
                  <c:v>30.2</c:v>
                </c:pt>
                <c:pt idx="15761">
                  <c:v>30.2</c:v>
                </c:pt>
                <c:pt idx="15762">
                  <c:v>30.2</c:v>
                </c:pt>
                <c:pt idx="15763">
                  <c:v>30.2</c:v>
                </c:pt>
                <c:pt idx="15764">
                  <c:v>30.2</c:v>
                </c:pt>
                <c:pt idx="15765">
                  <c:v>30.1</c:v>
                </c:pt>
                <c:pt idx="15766">
                  <c:v>30.1</c:v>
                </c:pt>
                <c:pt idx="15767">
                  <c:v>30.1</c:v>
                </c:pt>
                <c:pt idx="15768">
                  <c:v>30.1</c:v>
                </c:pt>
                <c:pt idx="15769">
                  <c:v>30.1</c:v>
                </c:pt>
                <c:pt idx="15770">
                  <c:v>30.1</c:v>
                </c:pt>
                <c:pt idx="15771">
                  <c:v>30.1</c:v>
                </c:pt>
                <c:pt idx="15772">
                  <c:v>30.1</c:v>
                </c:pt>
                <c:pt idx="15773">
                  <c:v>30.1</c:v>
                </c:pt>
                <c:pt idx="15774">
                  <c:v>30.2</c:v>
                </c:pt>
                <c:pt idx="15775">
                  <c:v>30.1</c:v>
                </c:pt>
                <c:pt idx="15776">
                  <c:v>30.1</c:v>
                </c:pt>
                <c:pt idx="15777">
                  <c:v>30.1</c:v>
                </c:pt>
                <c:pt idx="15778">
                  <c:v>30.1</c:v>
                </c:pt>
                <c:pt idx="15779">
                  <c:v>30.1</c:v>
                </c:pt>
                <c:pt idx="15780">
                  <c:v>30.1</c:v>
                </c:pt>
                <c:pt idx="15781">
                  <c:v>30.1</c:v>
                </c:pt>
                <c:pt idx="15782">
                  <c:v>30.1</c:v>
                </c:pt>
                <c:pt idx="15783">
                  <c:v>30.1</c:v>
                </c:pt>
                <c:pt idx="15784">
                  <c:v>30.1</c:v>
                </c:pt>
                <c:pt idx="15785">
                  <c:v>30.1</c:v>
                </c:pt>
                <c:pt idx="15786">
                  <c:v>30.1</c:v>
                </c:pt>
                <c:pt idx="15787">
                  <c:v>30.1</c:v>
                </c:pt>
                <c:pt idx="15788">
                  <c:v>30.1</c:v>
                </c:pt>
                <c:pt idx="15789">
                  <c:v>30.1</c:v>
                </c:pt>
                <c:pt idx="15790">
                  <c:v>30.1</c:v>
                </c:pt>
                <c:pt idx="15791">
                  <c:v>30.1</c:v>
                </c:pt>
                <c:pt idx="15792">
                  <c:v>30.1</c:v>
                </c:pt>
                <c:pt idx="15793">
                  <c:v>30.1</c:v>
                </c:pt>
                <c:pt idx="15794">
                  <c:v>30.1</c:v>
                </c:pt>
                <c:pt idx="15795">
                  <c:v>30.1</c:v>
                </c:pt>
                <c:pt idx="15796">
                  <c:v>30.1</c:v>
                </c:pt>
                <c:pt idx="15797">
                  <c:v>30.1</c:v>
                </c:pt>
                <c:pt idx="15798">
                  <c:v>30.1</c:v>
                </c:pt>
                <c:pt idx="15799">
                  <c:v>30.1</c:v>
                </c:pt>
                <c:pt idx="15800">
                  <c:v>30.1</c:v>
                </c:pt>
                <c:pt idx="15801">
                  <c:v>30.1</c:v>
                </c:pt>
                <c:pt idx="15802">
                  <c:v>30.1</c:v>
                </c:pt>
                <c:pt idx="15803">
                  <c:v>30.1</c:v>
                </c:pt>
                <c:pt idx="15804">
                  <c:v>30.1</c:v>
                </c:pt>
                <c:pt idx="15805">
                  <c:v>30.1</c:v>
                </c:pt>
                <c:pt idx="15806">
                  <c:v>30.1</c:v>
                </c:pt>
                <c:pt idx="15807">
                  <c:v>30.1</c:v>
                </c:pt>
                <c:pt idx="15808">
                  <c:v>30.1</c:v>
                </c:pt>
                <c:pt idx="15809">
                  <c:v>30.1</c:v>
                </c:pt>
                <c:pt idx="15810">
                  <c:v>30.1</c:v>
                </c:pt>
                <c:pt idx="15811">
                  <c:v>30.1</c:v>
                </c:pt>
                <c:pt idx="15812">
                  <c:v>30.1</c:v>
                </c:pt>
                <c:pt idx="15813">
                  <c:v>30.1</c:v>
                </c:pt>
                <c:pt idx="15814">
                  <c:v>30.1</c:v>
                </c:pt>
                <c:pt idx="15815">
                  <c:v>30.1</c:v>
                </c:pt>
                <c:pt idx="15816">
                  <c:v>30.1</c:v>
                </c:pt>
                <c:pt idx="15817">
                  <c:v>30.1</c:v>
                </c:pt>
                <c:pt idx="15818">
                  <c:v>30.1</c:v>
                </c:pt>
                <c:pt idx="15819">
                  <c:v>30.1</c:v>
                </c:pt>
                <c:pt idx="15820">
                  <c:v>30.1</c:v>
                </c:pt>
                <c:pt idx="15821">
                  <c:v>30.1</c:v>
                </c:pt>
                <c:pt idx="15822">
                  <c:v>30.1</c:v>
                </c:pt>
                <c:pt idx="15823">
                  <c:v>30.1</c:v>
                </c:pt>
                <c:pt idx="15824">
                  <c:v>30.1</c:v>
                </c:pt>
                <c:pt idx="15825">
                  <c:v>30.1</c:v>
                </c:pt>
                <c:pt idx="15826">
                  <c:v>30.1</c:v>
                </c:pt>
                <c:pt idx="15827">
                  <c:v>30.1</c:v>
                </c:pt>
                <c:pt idx="15828">
                  <c:v>30.1</c:v>
                </c:pt>
                <c:pt idx="15829">
                  <c:v>30.1</c:v>
                </c:pt>
                <c:pt idx="15830">
                  <c:v>30.1</c:v>
                </c:pt>
                <c:pt idx="15831">
                  <c:v>30.1</c:v>
                </c:pt>
                <c:pt idx="15832">
                  <c:v>30</c:v>
                </c:pt>
                <c:pt idx="15833">
                  <c:v>30.1</c:v>
                </c:pt>
                <c:pt idx="15834">
                  <c:v>30.1</c:v>
                </c:pt>
                <c:pt idx="15835">
                  <c:v>30.1</c:v>
                </c:pt>
                <c:pt idx="15836">
                  <c:v>30.1</c:v>
                </c:pt>
                <c:pt idx="15837">
                  <c:v>30.1</c:v>
                </c:pt>
                <c:pt idx="15838">
                  <c:v>30.1</c:v>
                </c:pt>
                <c:pt idx="15839">
                  <c:v>30.1</c:v>
                </c:pt>
                <c:pt idx="15840">
                  <c:v>30.1</c:v>
                </c:pt>
                <c:pt idx="15841">
                  <c:v>30.1</c:v>
                </c:pt>
                <c:pt idx="15842">
                  <c:v>30.2</c:v>
                </c:pt>
                <c:pt idx="15843">
                  <c:v>30.2</c:v>
                </c:pt>
                <c:pt idx="15844">
                  <c:v>30.2</c:v>
                </c:pt>
                <c:pt idx="15845">
                  <c:v>30.2</c:v>
                </c:pt>
                <c:pt idx="15846">
                  <c:v>30.2</c:v>
                </c:pt>
                <c:pt idx="15847">
                  <c:v>30.2</c:v>
                </c:pt>
                <c:pt idx="15848">
                  <c:v>30.2</c:v>
                </c:pt>
                <c:pt idx="15849">
                  <c:v>30.2</c:v>
                </c:pt>
                <c:pt idx="15850">
                  <c:v>30.2</c:v>
                </c:pt>
                <c:pt idx="15851">
                  <c:v>30.2</c:v>
                </c:pt>
                <c:pt idx="15852">
                  <c:v>30.2</c:v>
                </c:pt>
                <c:pt idx="15853">
                  <c:v>30.2</c:v>
                </c:pt>
                <c:pt idx="15854">
                  <c:v>30.2</c:v>
                </c:pt>
                <c:pt idx="15855">
                  <c:v>30.2</c:v>
                </c:pt>
                <c:pt idx="15856">
                  <c:v>30.2</c:v>
                </c:pt>
                <c:pt idx="15857">
                  <c:v>30.2</c:v>
                </c:pt>
                <c:pt idx="15858">
                  <c:v>30.2</c:v>
                </c:pt>
                <c:pt idx="15859">
                  <c:v>30.2</c:v>
                </c:pt>
                <c:pt idx="15860">
                  <c:v>30.2</c:v>
                </c:pt>
                <c:pt idx="15861">
                  <c:v>30.2</c:v>
                </c:pt>
                <c:pt idx="15862">
                  <c:v>30.2</c:v>
                </c:pt>
                <c:pt idx="15863">
                  <c:v>30.2</c:v>
                </c:pt>
                <c:pt idx="15864">
                  <c:v>30.2</c:v>
                </c:pt>
                <c:pt idx="15865">
                  <c:v>30.2</c:v>
                </c:pt>
                <c:pt idx="15866">
                  <c:v>30.2</c:v>
                </c:pt>
                <c:pt idx="15867">
                  <c:v>30.2</c:v>
                </c:pt>
                <c:pt idx="15868">
                  <c:v>30.2</c:v>
                </c:pt>
                <c:pt idx="15869">
                  <c:v>30.2</c:v>
                </c:pt>
                <c:pt idx="15870">
                  <c:v>30.3</c:v>
                </c:pt>
                <c:pt idx="15871">
                  <c:v>30.2</c:v>
                </c:pt>
                <c:pt idx="15872">
                  <c:v>30.2</c:v>
                </c:pt>
                <c:pt idx="15873">
                  <c:v>30.2</c:v>
                </c:pt>
                <c:pt idx="15874">
                  <c:v>30.2</c:v>
                </c:pt>
                <c:pt idx="15875">
                  <c:v>30.2</c:v>
                </c:pt>
                <c:pt idx="15876">
                  <c:v>30.2</c:v>
                </c:pt>
                <c:pt idx="15877">
                  <c:v>30.2</c:v>
                </c:pt>
                <c:pt idx="15878">
                  <c:v>30.2</c:v>
                </c:pt>
                <c:pt idx="15879">
                  <c:v>30.3</c:v>
                </c:pt>
                <c:pt idx="15880">
                  <c:v>30.2</c:v>
                </c:pt>
                <c:pt idx="15881">
                  <c:v>30.2</c:v>
                </c:pt>
                <c:pt idx="15882">
                  <c:v>30.3</c:v>
                </c:pt>
                <c:pt idx="15883">
                  <c:v>30.2</c:v>
                </c:pt>
                <c:pt idx="15884">
                  <c:v>30.2</c:v>
                </c:pt>
                <c:pt idx="15885">
                  <c:v>30.3</c:v>
                </c:pt>
                <c:pt idx="15886">
                  <c:v>30.3</c:v>
                </c:pt>
                <c:pt idx="15887">
                  <c:v>30.3</c:v>
                </c:pt>
                <c:pt idx="15888">
                  <c:v>30.3</c:v>
                </c:pt>
                <c:pt idx="15889">
                  <c:v>30.3</c:v>
                </c:pt>
                <c:pt idx="15890">
                  <c:v>30.3</c:v>
                </c:pt>
                <c:pt idx="15891">
                  <c:v>30.3</c:v>
                </c:pt>
                <c:pt idx="15892">
                  <c:v>30.3</c:v>
                </c:pt>
                <c:pt idx="15893">
                  <c:v>30.3</c:v>
                </c:pt>
                <c:pt idx="15894">
                  <c:v>30.3</c:v>
                </c:pt>
                <c:pt idx="15895">
                  <c:v>30.2</c:v>
                </c:pt>
                <c:pt idx="15896">
                  <c:v>30.2</c:v>
                </c:pt>
                <c:pt idx="15897">
                  <c:v>30.2</c:v>
                </c:pt>
                <c:pt idx="15898">
                  <c:v>30.2</c:v>
                </c:pt>
                <c:pt idx="15899">
                  <c:v>30.2</c:v>
                </c:pt>
                <c:pt idx="15900">
                  <c:v>30.2</c:v>
                </c:pt>
                <c:pt idx="15901">
                  <c:v>30.2</c:v>
                </c:pt>
                <c:pt idx="15902">
                  <c:v>30.2</c:v>
                </c:pt>
                <c:pt idx="15903">
                  <c:v>30.2</c:v>
                </c:pt>
                <c:pt idx="15904">
                  <c:v>30.2</c:v>
                </c:pt>
                <c:pt idx="15905">
                  <c:v>30.2</c:v>
                </c:pt>
                <c:pt idx="15906">
                  <c:v>30.2</c:v>
                </c:pt>
                <c:pt idx="15907">
                  <c:v>30.2</c:v>
                </c:pt>
                <c:pt idx="15908">
                  <c:v>30.2</c:v>
                </c:pt>
                <c:pt idx="15909">
                  <c:v>30.2</c:v>
                </c:pt>
                <c:pt idx="15910">
                  <c:v>30.2</c:v>
                </c:pt>
                <c:pt idx="15911">
                  <c:v>30.2</c:v>
                </c:pt>
                <c:pt idx="15912">
                  <c:v>30.2</c:v>
                </c:pt>
                <c:pt idx="15913">
                  <c:v>30.2</c:v>
                </c:pt>
                <c:pt idx="15914">
                  <c:v>30.2</c:v>
                </c:pt>
                <c:pt idx="15915">
                  <c:v>30.2</c:v>
                </c:pt>
                <c:pt idx="15916">
                  <c:v>30.2</c:v>
                </c:pt>
                <c:pt idx="15917">
                  <c:v>30.2</c:v>
                </c:pt>
                <c:pt idx="15918">
                  <c:v>30.2</c:v>
                </c:pt>
                <c:pt idx="15919">
                  <c:v>30.2</c:v>
                </c:pt>
                <c:pt idx="15920">
                  <c:v>30.2</c:v>
                </c:pt>
                <c:pt idx="15921">
                  <c:v>30.2</c:v>
                </c:pt>
                <c:pt idx="15922">
                  <c:v>30.2</c:v>
                </c:pt>
                <c:pt idx="15923">
                  <c:v>30.1</c:v>
                </c:pt>
                <c:pt idx="15924">
                  <c:v>30.2</c:v>
                </c:pt>
                <c:pt idx="15925">
                  <c:v>30.1</c:v>
                </c:pt>
                <c:pt idx="15926">
                  <c:v>30.1</c:v>
                </c:pt>
                <c:pt idx="15927">
                  <c:v>30.1</c:v>
                </c:pt>
                <c:pt idx="15928">
                  <c:v>30.1</c:v>
                </c:pt>
                <c:pt idx="15929">
                  <c:v>30.1</c:v>
                </c:pt>
                <c:pt idx="15930">
                  <c:v>30.1</c:v>
                </c:pt>
                <c:pt idx="15931">
                  <c:v>30.1</c:v>
                </c:pt>
                <c:pt idx="15932">
                  <c:v>30.2</c:v>
                </c:pt>
                <c:pt idx="15933">
                  <c:v>30.2</c:v>
                </c:pt>
                <c:pt idx="15934">
                  <c:v>30.2</c:v>
                </c:pt>
                <c:pt idx="15935">
                  <c:v>30.2</c:v>
                </c:pt>
                <c:pt idx="15936">
                  <c:v>30.2</c:v>
                </c:pt>
                <c:pt idx="15937">
                  <c:v>30.2</c:v>
                </c:pt>
                <c:pt idx="15938">
                  <c:v>30.2</c:v>
                </c:pt>
                <c:pt idx="15939">
                  <c:v>30.2</c:v>
                </c:pt>
                <c:pt idx="15940">
                  <c:v>30.2</c:v>
                </c:pt>
                <c:pt idx="15941">
                  <c:v>30.2</c:v>
                </c:pt>
                <c:pt idx="15942">
                  <c:v>30.1</c:v>
                </c:pt>
                <c:pt idx="15943">
                  <c:v>30.1</c:v>
                </c:pt>
                <c:pt idx="15944">
                  <c:v>30.1</c:v>
                </c:pt>
                <c:pt idx="15945">
                  <c:v>30.1</c:v>
                </c:pt>
                <c:pt idx="15946">
                  <c:v>30.1</c:v>
                </c:pt>
                <c:pt idx="15947">
                  <c:v>30.2</c:v>
                </c:pt>
                <c:pt idx="15948">
                  <c:v>30.1</c:v>
                </c:pt>
                <c:pt idx="15949">
                  <c:v>30.1</c:v>
                </c:pt>
                <c:pt idx="15950">
                  <c:v>30.1</c:v>
                </c:pt>
                <c:pt idx="15951">
                  <c:v>30.2</c:v>
                </c:pt>
                <c:pt idx="15952">
                  <c:v>30.2</c:v>
                </c:pt>
                <c:pt idx="15953">
                  <c:v>30.2</c:v>
                </c:pt>
                <c:pt idx="15954">
                  <c:v>30.2</c:v>
                </c:pt>
                <c:pt idx="15955">
                  <c:v>30.2</c:v>
                </c:pt>
                <c:pt idx="15956">
                  <c:v>30.2</c:v>
                </c:pt>
                <c:pt idx="15957">
                  <c:v>30.2</c:v>
                </c:pt>
                <c:pt idx="15958">
                  <c:v>30.2</c:v>
                </c:pt>
                <c:pt idx="15959">
                  <c:v>30.2</c:v>
                </c:pt>
                <c:pt idx="15960">
                  <c:v>30.2</c:v>
                </c:pt>
                <c:pt idx="15961">
                  <c:v>30.2</c:v>
                </c:pt>
                <c:pt idx="15962">
                  <c:v>30.2</c:v>
                </c:pt>
                <c:pt idx="15963">
                  <c:v>30.2</c:v>
                </c:pt>
                <c:pt idx="15964">
                  <c:v>30.2</c:v>
                </c:pt>
                <c:pt idx="15965">
                  <c:v>30.2</c:v>
                </c:pt>
                <c:pt idx="15966">
                  <c:v>30.2</c:v>
                </c:pt>
                <c:pt idx="15967">
                  <c:v>30.2</c:v>
                </c:pt>
                <c:pt idx="15968">
                  <c:v>30.2</c:v>
                </c:pt>
                <c:pt idx="15969">
                  <c:v>30.2</c:v>
                </c:pt>
                <c:pt idx="15970">
                  <c:v>30.2</c:v>
                </c:pt>
                <c:pt idx="15971">
                  <c:v>30.1</c:v>
                </c:pt>
                <c:pt idx="15972">
                  <c:v>30.2</c:v>
                </c:pt>
                <c:pt idx="15973">
                  <c:v>30.2</c:v>
                </c:pt>
                <c:pt idx="15974">
                  <c:v>30.2</c:v>
                </c:pt>
                <c:pt idx="15975">
                  <c:v>30.2</c:v>
                </c:pt>
                <c:pt idx="15976">
                  <c:v>30.2</c:v>
                </c:pt>
                <c:pt idx="15977">
                  <c:v>30.2</c:v>
                </c:pt>
                <c:pt idx="15978">
                  <c:v>30.2</c:v>
                </c:pt>
                <c:pt idx="15979">
                  <c:v>30.2</c:v>
                </c:pt>
                <c:pt idx="15980">
                  <c:v>30.2</c:v>
                </c:pt>
                <c:pt idx="15981">
                  <c:v>30.2</c:v>
                </c:pt>
                <c:pt idx="15982">
                  <c:v>30.2</c:v>
                </c:pt>
                <c:pt idx="15983">
                  <c:v>30.2</c:v>
                </c:pt>
                <c:pt idx="15984">
                  <c:v>30.2</c:v>
                </c:pt>
                <c:pt idx="15985">
                  <c:v>30.2</c:v>
                </c:pt>
                <c:pt idx="15986">
                  <c:v>30.2</c:v>
                </c:pt>
                <c:pt idx="15987">
                  <c:v>30.2</c:v>
                </c:pt>
                <c:pt idx="15988">
                  <c:v>30.2</c:v>
                </c:pt>
                <c:pt idx="15989">
                  <c:v>30.2</c:v>
                </c:pt>
                <c:pt idx="15990">
                  <c:v>30.2</c:v>
                </c:pt>
                <c:pt idx="15991">
                  <c:v>30.2</c:v>
                </c:pt>
                <c:pt idx="15992">
                  <c:v>30.2</c:v>
                </c:pt>
                <c:pt idx="15993">
                  <c:v>30.2</c:v>
                </c:pt>
                <c:pt idx="15994">
                  <c:v>30.2</c:v>
                </c:pt>
                <c:pt idx="15995">
                  <c:v>30.2</c:v>
                </c:pt>
                <c:pt idx="15996">
                  <c:v>30.2</c:v>
                </c:pt>
                <c:pt idx="15997">
                  <c:v>30.2</c:v>
                </c:pt>
                <c:pt idx="15998">
                  <c:v>30.2</c:v>
                </c:pt>
                <c:pt idx="15999">
                  <c:v>30.2</c:v>
                </c:pt>
                <c:pt idx="16000">
                  <c:v>30.2</c:v>
                </c:pt>
                <c:pt idx="16001">
                  <c:v>30.2</c:v>
                </c:pt>
                <c:pt idx="16002">
                  <c:v>30.2</c:v>
                </c:pt>
                <c:pt idx="16003">
                  <c:v>30.2</c:v>
                </c:pt>
                <c:pt idx="16004">
                  <c:v>30.2</c:v>
                </c:pt>
                <c:pt idx="16005">
                  <c:v>30.2</c:v>
                </c:pt>
                <c:pt idx="16006">
                  <c:v>30.2</c:v>
                </c:pt>
                <c:pt idx="16007">
                  <c:v>30.2</c:v>
                </c:pt>
                <c:pt idx="16008">
                  <c:v>30.2</c:v>
                </c:pt>
                <c:pt idx="16009">
                  <c:v>30.2</c:v>
                </c:pt>
                <c:pt idx="16010">
                  <c:v>30.1</c:v>
                </c:pt>
                <c:pt idx="16011">
                  <c:v>30.2</c:v>
                </c:pt>
                <c:pt idx="16012">
                  <c:v>30.2</c:v>
                </c:pt>
                <c:pt idx="16013">
                  <c:v>30.1</c:v>
                </c:pt>
                <c:pt idx="16014">
                  <c:v>30.1</c:v>
                </c:pt>
                <c:pt idx="16015">
                  <c:v>30.1</c:v>
                </c:pt>
                <c:pt idx="16016">
                  <c:v>30.1</c:v>
                </c:pt>
                <c:pt idx="16017">
                  <c:v>30.1</c:v>
                </c:pt>
                <c:pt idx="16018">
                  <c:v>30.1</c:v>
                </c:pt>
                <c:pt idx="16019">
                  <c:v>30.1</c:v>
                </c:pt>
                <c:pt idx="16020">
                  <c:v>30.2</c:v>
                </c:pt>
                <c:pt idx="16021">
                  <c:v>30.2</c:v>
                </c:pt>
                <c:pt idx="16022">
                  <c:v>30.2</c:v>
                </c:pt>
                <c:pt idx="16023">
                  <c:v>30.2</c:v>
                </c:pt>
                <c:pt idx="16024">
                  <c:v>30.2</c:v>
                </c:pt>
                <c:pt idx="16025">
                  <c:v>30.2</c:v>
                </c:pt>
                <c:pt idx="16026">
                  <c:v>30.2</c:v>
                </c:pt>
                <c:pt idx="16027">
                  <c:v>30.2</c:v>
                </c:pt>
                <c:pt idx="16028">
                  <c:v>30.2</c:v>
                </c:pt>
                <c:pt idx="16029">
                  <c:v>30.2</c:v>
                </c:pt>
                <c:pt idx="16030">
                  <c:v>30.2</c:v>
                </c:pt>
                <c:pt idx="16031">
                  <c:v>30.2</c:v>
                </c:pt>
                <c:pt idx="16032">
                  <c:v>30.2</c:v>
                </c:pt>
                <c:pt idx="16033">
                  <c:v>30.1</c:v>
                </c:pt>
                <c:pt idx="16034">
                  <c:v>30.2</c:v>
                </c:pt>
                <c:pt idx="16035">
                  <c:v>30.2</c:v>
                </c:pt>
                <c:pt idx="16036">
                  <c:v>30.2</c:v>
                </c:pt>
                <c:pt idx="16037">
                  <c:v>30.2</c:v>
                </c:pt>
                <c:pt idx="16038">
                  <c:v>30.2</c:v>
                </c:pt>
                <c:pt idx="16039">
                  <c:v>30.1</c:v>
                </c:pt>
                <c:pt idx="16040">
                  <c:v>30.2</c:v>
                </c:pt>
                <c:pt idx="16041">
                  <c:v>30.2</c:v>
                </c:pt>
                <c:pt idx="16042">
                  <c:v>30.2</c:v>
                </c:pt>
                <c:pt idx="16043">
                  <c:v>30.2</c:v>
                </c:pt>
                <c:pt idx="16044">
                  <c:v>30.2</c:v>
                </c:pt>
                <c:pt idx="16045">
                  <c:v>30.2</c:v>
                </c:pt>
                <c:pt idx="16046">
                  <c:v>30.2</c:v>
                </c:pt>
                <c:pt idx="16047">
                  <c:v>30.2</c:v>
                </c:pt>
                <c:pt idx="16048">
                  <c:v>30.2</c:v>
                </c:pt>
                <c:pt idx="16049">
                  <c:v>30.2</c:v>
                </c:pt>
                <c:pt idx="16050">
                  <c:v>30.2</c:v>
                </c:pt>
                <c:pt idx="16051">
                  <c:v>30.2</c:v>
                </c:pt>
                <c:pt idx="16052">
                  <c:v>30.2</c:v>
                </c:pt>
                <c:pt idx="16053">
                  <c:v>30.2</c:v>
                </c:pt>
                <c:pt idx="16054">
                  <c:v>30.2</c:v>
                </c:pt>
                <c:pt idx="16055">
                  <c:v>30.2</c:v>
                </c:pt>
                <c:pt idx="16056">
                  <c:v>30.1</c:v>
                </c:pt>
                <c:pt idx="16057">
                  <c:v>30.2</c:v>
                </c:pt>
                <c:pt idx="16058">
                  <c:v>30.2</c:v>
                </c:pt>
                <c:pt idx="16059">
                  <c:v>30.2</c:v>
                </c:pt>
                <c:pt idx="16060">
                  <c:v>30.1</c:v>
                </c:pt>
                <c:pt idx="16061">
                  <c:v>30.1</c:v>
                </c:pt>
                <c:pt idx="16062">
                  <c:v>30.2</c:v>
                </c:pt>
                <c:pt idx="16063">
                  <c:v>30.2</c:v>
                </c:pt>
                <c:pt idx="16064">
                  <c:v>30.2</c:v>
                </c:pt>
                <c:pt idx="16065">
                  <c:v>30.2</c:v>
                </c:pt>
                <c:pt idx="16066">
                  <c:v>30.1</c:v>
                </c:pt>
                <c:pt idx="16067">
                  <c:v>30.1</c:v>
                </c:pt>
                <c:pt idx="16068">
                  <c:v>30.1</c:v>
                </c:pt>
                <c:pt idx="16069">
                  <c:v>30.2</c:v>
                </c:pt>
                <c:pt idx="16070">
                  <c:v>30.2</c:v>
                </c:pt>
                <c:pt idx="16071">
                  <c:v>30.2</c:v>
                </c:pt>
                <c:pt idx="16072">
                  <c:v>30.2</c:v>
                </c:pt>
                <c:pt idx="16073">
                  <c:v>30.2</c:v>
                </c:pt>
                <c:pt idx="16074">
                  <c:v>30.2</c:v>
                </c:pt>
                <c:pt idx="16075">
                  <c:v>30.2</c:v>
                </c:pt>
                <c:pt idx="16076">
                  <c:v>30.2</c:v>
                </c:pt>
                <c:pt idx="16077">
                  <c:v>30.2</c:v>
                </c:pt>
                <c:pt idx="16078">
                  <c:v>30.2</c:v>
                </c:pt>
                <c:pt idx="16079">
                  <c:v>30.1</c:v>
                </c:pt>
                <c:pt idx="16080">
                  <c:v>30.1</c:v>
                </c:pt>
                <c:pt idx="16081">
                  <c:v>30.1</c:v>
                </c:pt>
                <c:pt idx="16082">
                  <c:v>30.2</c:v>
                </c:pt>
                <c:pt idx="16083">
                  <c:v>30.1</c:v>
                </c:pt>
                <c:pt idx="16084">
                  <c:v>30.1</c:v>
                </c:pt>
                <c:pt idx="16085">
                  <c:v>30.2</c:v>
                </c:pt>
                <c:pt idx="16086">
                  <c:v>30.1</c:v>
                </c:pt>
                <c:pt idx="16087">
                  <c:v>30.1</c:v>
                </c:pt>
                <c:pt idx="16088">
                  <c:v>30.2</c:v>
                </c:pt>
                <c:pt idx="16089">
                  <c:v>30.2</c:v>
                </c:pt>
                <c:pt idx="16090">
                  <c:v>30.2</c:v>
                </c:pt>
                <c:pt idx="16091">
                  <c:v>30.2</c:v>
                </c:pt>
                <c:pt idx="16092">
                  <c:v>30.2</c:v>
                </c:pt>
                <c:pt idx="16093">
                  <c:v>30.2</c:v>
                </c:pt>
                <c:pt idx="16094">
                  <c:v>30.2</c:v>
                </c:pt>
                <c:pt idx="16095">
                  <c:v>30.2</c:v>
                </c:pt>
                <c:pt idx="16096">
                  <c:v>30.2</c:v>
                </c:pt>
                <c:pt idx="16097">
                  <c:v>30.2</c:v>
                </c:pt>
                <c:pt idx="16098">
                  <c:v>30.2</c:v>
                </c:pt>
                <c:pt idx="16099">
                  <c:v>30.1</c:v>
                </c:pt>
                <c:pt idx="16100">
                  <c:v>30.2</c:v>
                </c:pt>
                <c:pt idx="16101">
                  <c:v>30.2</c:v>
                </c:pt>
                <c:pt idx="16102">
                  <c:v>30.1</c:v>
                </c:pt>
                <c:pt idx="16103">
                  <c:v>30.1</c:v>
                </c:pt>
                <c:pt idx="16104">
                  <c:v>30.1</c:v>
                </c:pt>
                <c:pt idx="16105">
                  <c:v>30.1</c:v>
                </c:pt>
                <c:pt idx="16106">
                  <c:v>30.2</c:v>
                </c:pt>
                <c:pt idx="16107">
                  <c:v>30.1</c:v>
                </c:pt>
                <c:pt idx="16108">
                  <c:v>30.1</c:v>
                </c:pt>
                <c:pt idx="16109">
                  <c:v>30.1</c:v>
                </c:pt>
                <c:pt idx="16110">
                  <c:v>30.1</c:v>
                </c:pt>
                <c:pt idx="16111">
                  <c:v>30.2</c:v>
                </c:pt>
                <c:pt idx="16112">
                  <c:v>30.2</c:v>
                </c:pt>
                <c:pt idx="16113">
                  <c:v>30.2</c:v>
                </c:pt>
                <c:pt idx="16114">
                  <c:v>30.2</c:v>
                </c:pt>
                <c:pt idx="16115">
                  <c:v>30.2</c:v>
                </c:pt>
                <c:pt idx="16116">
                  <c:v>30.2</c:v>
                </c:pt>
                <c:pt idx="16117">
                  <c:v>30.2</c:v>
                </c:pt>
                <c:pt idx="16118">
                  <c:v>30.2</c:v>
                </c:pt>
                <c:pt idx="16119">
                  <c:v>30.2</c:v>
                </c:pt>
                <c:pt idx="16120">
                  <c:v>30.2</c:v>
                </c:pt>
                <c:pt idx="16121">
                  <c:v>30.2</c:v>
                </c:pt>
                <c:pt idx="16122">
                  <c:v>30.2</c:v>
                </c:pt>
                <c:pt idx="16123">
                  <c:v>30.2</c:v>
                </c:pt>
                <c:pt idx="16124">
                  <c:v>30.2</c:v>
                </c:pt>
                <c:pt idx="16125">
                  <c:v>30.2</c:v>
                </c:pt>
                <c:pt idx="16126">
                  <c:v>30.2</c:v>
                </c:pt>
                <c:pt idx="16127">
                  <c:v>30.2</c:v>
                </c:pt>
                <c:pt idx="16128">
                  <c:v>30.2</c:v>
                </c:pt>
                <c:pt idx="16129">
                  <c:v>30.2</c:v>
                </c:pt>
                <c:pt idx="16130">
                  <c:v>30.2</c:v>
                </c:pt>
                <c:pt idx="16131">
                  <c:v>30.2</c:v>
                </c:pt>
                <c:pt idx="16132">
                  <c:v>30.2</c:v>
                </c:pt>
                <c:pt idx="16133">
                  <c:v>30.2</c:v>
                </c:pt>
                <c:pt idx="16134">
                  <c:v>30.2</c:v>
                </c:pt>
                <c:pt idx="16135">
                  <c:v>30.2</c:v>
                </c:pt>
                <c:pt idx="16136">
                  <c:v>30.2</c:v>
                </c:pt>
                <c:pt idx="16137">
                  <c:v>30.2</c:v>
                </c:pt>
                <c:pt idx="16138">
                  <c:v>30.2</c:v>
                </c:pt>
                <c:pt idx="16139">
                  <c:v>30.2</c:v>
                </c:pt>
                <c:pt idx="16140">
                  <c:v>30.2</c:v>
                </c:pt>
                <c:pt idx="16141">
                  <c:v>30.2</c:v>
                </c:pt>
                <c:pt idx="16142">
                  <c:v>30.2</c:v>
                </c:pt>
                <c:pt idx="16143">
                  <c:v>30.2</c:v>
                </c:pt>
                <c:pt idx="16144">
                  <c:v>30.2</c:v>
                </c:pt>
                <c:pt idx="16145">
                  <c:v>30.2</c:v>
                </c:pt>
                <c:pt idx="16146">
                  <c:v>30.2</c:v>
                </c:pt>
                <c:pt idx="16147">
                  <c:v>30.2</c:v>
                </c:pt>
                <c:pt idx="16148">
                  <c:v>30.2</c:v>
                </c:pt>
                <c:pt idx="16149">
                  <c:v>30.2</c:v>
                </c:pt>
                <c:pt idx="16150">
                  <c:v>30.2</c:v>
                </c:pt>
                <c:pt idx="16151">
                  <c:v>30.1</c:v>
                </c:pt>
                <c:pt idx="16152">
                  <c:v>30.2</c:v>
                </c:pt>
                <c:pt idx="16153">
                  <c:v>30.2</c:v>
                </c:pt>
                <c:pt idx="16154">
                  <c:v>30.2</c:v>
                </c:pt>
                <c:pt idx="16155">
                  <c:v>30.2</c:v>
                </c:pt>
                <c:pt idx="16156">
                  <c:v>30.2</c:v>
                </c:pt>
                <c:pt idx="16157">
                  <c:v>30.2</c:v>
                </c:pt>
                <c:pt idx="16158">
                  <c:v>30.2</c:v>
                </c:pt>
                <c:pt idx="16159">
                  <c:v>30.2</c:v>
                </c:pt>
                <c:pt idx="16160">
                  <c:v>30.2</c:v>
                </c:pt>
                <c:pt idx="16161">
                  <c:v>30.2</c:v>
                </c:pt>
                <c:pt idx="16162">
                  <c:v>30.2</c:v>
                </c:pt>
                <c:pt idx="16163">
                  <c:v>30.2</c:v>
                </c:pt>
                <c:pt idx="16164">
                  <c:v>30.2</c:v>
                </c:pt>
                <c:pt idx="16165">
                  <c:v>30.2</c:v>
                </c:pt>
                <c:pt idx="16166">
                  <c:v>30.2</c:v>
                </c:pt>
                <c:pt idx="16167">
                  <c:v>30.2</c:v>
                </c:pt>
                <c:pt idx="16168">
                  <c:v>30.2</c:v>
                </c:pt>
                <c:pt idx="16169">
                  <c:v>30.2</c:v>
                </c:pt>
                <c:pt idx="16170">
                  <c:v>30.2</c:v>
                </c:pt>
                <c:pt idx="16171">
                  <c:v>30.2</c:v>
                </c:pt>
                <c:pt idx="16172">
                  <c:v>30.2</c:v>
                </c:pt>
                <c:pt idx="16173">
                  <c:v>30.2</c:v>
                </c:pt>
                <c:pt idx="16174">
                  <c:v>30.2</c:v>
                </c:pt>
                <c:pt idx="16175">
                  <c:v>30.2</c:v>
                </c:pt>
                <c:pt idx="16176">
                  <c:v>30.2</c:v>
                </c:pt>
                <c:pt idx="16177">
                  <c:v>30.2</c:v>
                </c:pt>
                <c:pt idx="16178">
                  <c:v>30.2</c:v>
                </c:pt>
                <c:pt idx="16179">
                  <c:v>30.2</c:v>
                </c:pt>
                <c:pt idx="16180">
                  <c:v>30.2</c:v>
                </c:pt>
                <c:pt idx="16181">
                  <c:v>30.2</c:v>
                </c:pt>
                <c:pt idx="16182">
                  <c:v>30.2</c:v>
                </c:pt>
                <c:pt idx="16183">
                  <c:v>30.2</c:v>
                </c:pt>
                <c:pt idx="16184">
                  <c:v>30.2</c:v>
                </c:pt>
                <c:pt idx="16185">
                  <c:v>30.2</c:v>
                </c:pt>
                <c:pt idx="16186">
                  <c:v>30.2</c:v>
                </c:pt>
                <c:pt idx="16187">
                  <c:v>30.2</c:v>
                </c:pt>
                <c:pt idx="16188">
                  <c:v>30.2</c:v>
                </c:pt>
                <c:pt idx="16189">
                  <c:v>30.2</c:v>
                </c:pt>
                <c:pt idx="16190">
                  <c:v>30.2</c:v>
                </c:pt>
                <c:pt idx="16191">
                  <c:v>30.2</c:v>
                </c:pt>
                <c:pt idx="16192">
                  <c:v>30.2</c:v>
                </c:pt>
                <c:pt idx="16193">
                  <c:v>30.2</c:v>
                </c:pt>
                <c:pt idx="16194">
                  <c:v>30.2</c:v>
                </c:pt>
                <c:pt idx="16195">
                  <c:v>30.2</c:v>
                </c:pt>
                <c:pt idx="16196">
                  <c:v>30.2</c:v>
                </c:pt>
                <c:pt idx="16197">
                  <c:v>30.2</c:v>
                </c:pt>
                <c:pt idx="16198">
                  <c:v>30.2</c:v>
                </c:pt>
                <c:pt idx="16199">
                  <c:v>30.2</c:v>
                </c:pt>
                <c:pt idx="16200">
                  <c:v>30.2</c:v>
                </c:pt>
                <c:pt idx="16201">
                  <c:v>30.2</c:v>
                </c:pt>
                <c:pt idx="16202">
                  <c:v>30.2</c:v>
                </c:pt>
                <c:pt idx="16203">
                  <c:v>30.2</c:v>
                </c:pt>
                <c:pt idx="16204">
                  <c:v>30.2</c:v>
                </c:pt>
                <c:pt idx="16205">
                  <c:v>30.2</c:v>
                </c:pt>
                <c:pt idx="16206">
                  <c:v>30.2</c:v>
                </c:pt>
                <c:pt idx="16207">
                  <c:v>30.2</c:v>
                </c:pt>
                <c:pt idx="16208">
                  <c:v>30.2</c:v>
                </c:pt>
                <c:pt idx="16209">
                  <c:v>30.2</c:v>
                </c:pt>
                <c:pt idx="16210">
                  <c:v>30.2</c:v>
                </c:pt>
                <c:pt idx="16211">
                  <c:v>30.2</c:v>
                </c:pt>
                <c:pt idx="16212">
                  <c:v>30.2</c:v>
                </c:pt>
                <c:pt idx="16213">
                  <c:v>30.2</c:v>
                </c:pt>
                <c:pt idx="16214">
                  <c:v>30.2</c:v>
                </c:pt>
                <c:pt idx="16215">
                  <c:v>30.2</c:v>
                </c:pt>
                <c:pt idx="16216">
                  <c:v>30.2</c:v>
                </c:pt>
                <c:pt idx="16217">
                  <c:v>30.2</c:v>
                </c:pt>
                <c:pt idx="16218">
                  <c:v>30.2</c:v>
                </c:pt>
                <c:pt idx="16219">
                  <c:v>30.2</c:v>
                </c:pt>
                <c:pt idx="16220">
                  <c:v>30.2</c:v>
                </c:pt>
                <c:pt idx="16221">
                  <c:v>30.2</c:v>
                </c:pt>
                <c:pt idx="16222">
                  <c:v>30.2</c:v>
                </c:pt>
                <c:pt idx="16223">
                  <c:v>30.2</c:v>
                </c:pt>
                <c:pt idx="16224">
                  <c:v>30.2</c:v>
                </c:pt>
                <c:pt idx="16225">
                  <c:v>30.2</c:v>
                </c:pt>
                <c:pt idx="16226">
                  <c:v>30.2</c:v>
                </c:pt>
                <c:pt idx="16227">
                  <c:v>30.2</c:v>
                </c:pt>
                <c:pt idx="16228">
                  <c:v>30.2</c:v>
                </c:pt>
                <c:pt idx="16229">
                  <c:v>30.2</c:v>
                </c:pt>
                <c:pt idx="16230">
                  <c:v>30.2</c:v>
                </c:pt>
                <c:pt idx="16231">
                  <c:v>30.2</c:v>
                </c:pt>
                <c:pt idx="16232">
                  <c:v>30.2</c:v>
                </c:pt>
                <c:pt idx="16233">
                  <c:v>30.2</c:v>
                </c:pt>
                <c:pt idx="16234">
                  <c:v>30.2</c:v>
                </c:pt>
                <c:pt idx="16235">
                  <c:v>30.2</c:v>
                </c:pt>
                <c:pt idx="16236">
                  <c:v>30.2</c:v>
                </c:pt>
                <c:pt idx="16237">
                  <c:v>30.2</c:v>
                </c:pt>
                <c:pt idx="16238">
                  <c:v>30.2</c:v>
                </c:pt>
                <c:pt idx="16239">
                  <c:v>30.2</c:v>
                </c:pt>
                <c:pt idx="16240">
                  <c:v>30.2</c:v>
                </c:pt>
                <c:pt idx="16241">
                  <c:v>30.1</c:v>
                </c:pt>
                <c:pt idx="16242">
                  <c:v>30.2</c:v>
                </c:pt>
                <c:pt idx="16243">
                  <c:v>30.1</c:v>
                </c:pt>
                <c:pt idx="16244">
                  <c:v>30.1</c:v>
                </c:pt>
                <c:pt idx="16245">
                  <c:v>30.2</c:v>
                </c:pt>
                <c:pt idx="16246">
                  <c:v>30.2</c:v>
                </c:pt>
                <c:pt idx="16247">
                  <c:v>30.2</c:v>
                </c:pt>
                <c:pt idx="16248">
                  <c:v>30.2</c:v>
                </c:pt>
                <c:pt idx="16249">
                  <c:v>30.2</c:v>
                </c:pt>
                <c:pt idx="16250">
                  <c:v>30.2</c:v>
                </c:pt>
                <c:pt idx="16251">
                  <c:v>30.2</c:v>
                </c:pt>
                <c:pt idx="16252">
                  <c:v>30.2</c:v>
                </c:pt>
                <c:pt idx="16253">
                  <c:v>30.2</c:v>
                </c:pt>
                <c:pt idx="16254">
                  <c:v>30.2</c:v>
                </c:pt>
                <c:pt idx="16255">
                  <c:v>30.2</c:v>
                </c:pt>
                <c:pt idx="16256">
                  <c:v>30.2</c:v>
                </c:pt>
                <c:pt idx="16257">
                  <c:v>30.2</c:v>
                </c:pt>
                <c:pt idx="16258">
                  <c:v>30.2</c:v>
                </c:pt>
                <c:pt idx="16259">
                  <c:v>30.2</c:v>
                </c:pt>
                <c:pt idx="16260">
                  <c:v>30.2</c:v>
                </c:pt>
                <c:pt idx="16261">
                  <c:v>30.2</c:v>
                </c:pt>
                <c:pt idx="16262">
                  <c:v>30.2</c:v>
                </c:pt>
                <c:pt idx="16263">
                  <c:v>30.2</c:v>
                </c:pt>
                <c:pt idx="16264">
                  <c:v>30.2</c:v>
                </c:pt>
                <c:pt idx="16265">
                  <c:v>30.2</c:v>
                </c:pt>
                <c:pt idx="16266">
                  <c:v>30.2</c:v>
                </c:pt>
                <c:pt idx="16267">
                  <c:v>30.2</c:v>
                </c:pt>
                <c:pt idx="16268">
                  <c:v>30.2</c:v>
                </c:pt>
                <c:pt idx="16269">
                  <c:v>30.2</c:v>
                </c:pt>
                <c:pt idx="16270">
                  <c:v>30.2</c:v>
                </c:pt>
                <c:pt idx="16271">
                  <c:v>30.2</c:v>
                </c:pt>
                <c:pt idx="16272">
                  <c:v>30.2</c:v>
                </c:pt>
                <c:pt idx="16273">
                  <c:v>30.2</c:v>
                </c:pt>
                <c:pt idx="16274">
                  <c:v>30.2</c:v>
                </c:pt>
                <c:pt idx="16275">
                  <c:v>30.2</c:v>
                </c:pt>
                <c:pt idx="16276">
                  <c:v>30.2</c:v>
                </c:pt>
                <c:pt idx="16277">
                  <c:v>30.2</c:v>
                </c:pt>
                <c:pt idx="16278">
                  <c:v>30.2</c:v>
                </c:pt>
                <c:pt idx="16279">
                  <c:v>30.2</c:v>
                </c:pt>
                <c:pt idx="16280">
                  <c:v>30.2</c:v>
                </c:pt>
                <c:pt idx="16281">
                  <c:v>30.2</c:v>
                </c:pt>
                <c:pt idx="16282">
                  <c:v>30.2</c:v>
                </c:pt>
                <c:pt idx="16283">
                  <c:v>30.2</c:v>
                </c:pt>
                <c:pt idx="16284">
                  <c:v>30.2</c:v>
                </c:pt>
                <c:pt idx="16285">
                  <c:v>30.2</c:v>
                </c:pt>
                <c:pt idx="16286">
                  <c:v>30.2</c:v>
                </c:pt>
                <c:pt idx="16287">
                  <c:v>30.2</c:v>
                </c:pt>
                <c:pt idx="16288">
                  <c:v>30.2</c:v>
                </c:pt>
                <c:pt idx="16289">
                  <c:v>30.2</c:v>
                </c:pt>
                <c:pt idx="16290">
                  <c:v>30.2</c:v>
                </c:pt>
                <c:pt idx="16291">
                  <c:v>30.2</c:v>
                </c:pt>
                <c:pt idx="16292">
                  <c:v>30.2</c:v>
                </c:pt>
                <c:pt idx="16293">
                  <c:v>30.2</c:v>
                </c:pt>
                <c:pt idx="16294">
                  <c:v>30.2</c:v>
                </c:pt>
                <c:pt idx="16295">
                  <c:v>30.2</c:v>
                </c:pt>
                <c:pt idx="16296">
                  <c:v>30.2</c:v>
                </c:pt>
                <c:pt idx="16297">
                  <c:v>30.2</c:v>
                </c:pt>
                <c:pt idx="16298">
                  <c:v>30.2</c:v>
                </c:pt>
                <c:pt idx="16299">
                  <c:v>30.2</c:v>
                </c:pt>
                <c:pt idx="16300">
                  <c:v>30.2</c:v>
                </c:pt>
                <c:pt idx="16301">
                  <c:v>30.2</c:v>
                </c:pt>
                <c:pt idx="16302">
                  <c:v>30.2</c:v>
                </c:pt>
                <c:pt idx="16303">
                  <c:v>30.2</c:v>
                </c:pt>
                <c:pt idx="16304">
                  <c:v>30.2</c:v>
                </c:pt>
                <c:pt idx="16305">
                  <c:v>30.2</c:v>
                </c:pt>
                <c:pt idx="16306">
                  <c:v>30.2</c:v>
                </c:pt>
                <c:pt idx="16307">
                  <c:v>30.2</c:v>
                </c:pt>
                <c:pt idx="16308">
                  <c:v>30.2</c:v>
                </c:pt>
                <c:pt idx="16309">
                  <c:v>30.2</c:v>
                </c:pt>
                <c:pt idx="16310">
                  <c:v>30.2</c:v>
                </c:pt>
                <c:pt idx="16311">
                  <c:v>30.2</c:v>
                </c:pt>
                <c:pt idx="16312">
                  <c:v>30.2</c:v>
                </c:pt>
                <c:pt idx="16313">
                  <c:v>30.2</c:v>
                </c:pt>
                <c:pt idx="16314">
                  <c:v>30.2</c:v>
                </c:pt>
                <c:pt idx="16315">
                  <c:v>30.2</c:v>
                </c:pt>
                <c:pt idx="16316">
                  <c:v>30.2</c:v>
                </c:pt>
                <c:pt idx="16317">
                  <c:v>30.2</c:v>
                </c:pt>
                <c:pt idx="16318">
                  <c:v>30.2</c:v>
                </c:pt>
                <c:pt idx="16319">
                  <c:v>30.2</c:v>
                </c:pt>
                <c:pt idx="16320">
                  <c:v>30.2</c:v>
                </c:pt>
                <c:pt idx="16321">
                  <c:v>30.2</c:v>
                </c:pt>
                <c:pt idx="16322">
                  <c:v>30.2</c:v>
                </c:pt>
                <c:pt idx="16323">
                  <c:v>30.2</c:v>
                </c:pt>
                <c:pt idx="16324">
                  <c:v>30.2</c:v>
                </c:pt>
                <c:pt idx="16325">
                  <c:v>30.2</c:v>
                </c:pt>
                <c:pt idx="16326">
                  <c:v>30.2</c:v>
                </c:pt>
                <c:pt idx="16327">
                  <c:v>30.2</c:v>
                </c:pt>
                <c:pt idx="16328">
                  <c:v>30.2</c:v>
                </c:pt>
                <c:pt idx="16329">
                  <c:v>30.2</c:v>
                </c:pt>
                <c:pt idx="16330">
                  <c:v>30.2</c:v>
                </c:pt>
                <c:pt idx="16331">
                  <c:v>30.2</c:v>
                </c:pt>
                <c:pt idx="16332">
                  <c:v>30.2</c:v>
                </c:pt>
                <c:pt idx="16333">
                  <c:v>30.2</c:v>
                </c:pt>
                <c:pt idx="16334">
                  <c:v>30.2</c:v>
                </c:pt>
                <c:pt idx="16335">
                  <c:v>30.2</c:v>
                </c:pt>
                <c:pt idx="16336">
                  <c:v>30.2</c:v>
                </c:pt>
                <c:pt idx="16337">
                  <c:v>30.2</c:v>
                </c:pt>
                <c:pt idx="16338">
                  <c:v>30.2</c:v>
                </c:pt>
                <c:pt idx="16339">
                  <c:v>30.2</c:v>
                </c:pt>
                <c:pt idx="16340">
                  <c:v>30.2</c:v>
                </c:pt>
                <c:pt idx="16341">
                  <c:v>30.2</c:v>
                </c:pt>
                <c:pt idx="16342">
                  <c:v>30.2</c:v>
                </c:pt>
                <c:pt idx="16343">
                  <c:v>30.2</c:v>
                </c:pt>
                <c:pt idx="16344">
                  <c:v>30.2</c:v>
                </c:pt>
                <c:pt idx="16345">
                  <c:v>30.2</c:v>
                </c:pt>
                <c:pt idx="16346">
                  <c:v>30.2</c:v>
                </c:pt>
                <c:pt idx="16347">
                  <c:v>30.2</c:v>
                </c:pt>
                <c:pt idx="16348">
                  <c:v>30.2</c:v>
                </c:pt>
                <c:pt idx="16349">
                  <c:v>30.2</c:v>
                </c:pt>
                <c:pt idx="16350">
                  <c:v>30.2</c:v>
                </c:pt>
                <c:pt idx="16351">
                  <c:v>30.2</c:v>
                </c:pt>
                <c:pt idx="16352">
                  <c:v>30.2</c:v>
                </c:pt>
                <c:pt idx="16353">
                  <c:v>30.2</c:v>
                </c:pt>
                <c:pt idx="16354">
                  <c:v>30.2</c:v>
                </c:pt>
                <c:pt idx="16355">
                  <c:v>30.2</c:v>
                </c:pt>
                <c:pt idx="16356">
                  <c:v>30.2</c:v>
                </c:pt>
                <c:pt idx="16357">
                  <c:v>30.2</c:v>
                </c:pt>
                <c:pt idx="16358">
                  <c:v>30.2</c:v>
                </c:pt>
                <c:pt idx="16359">
                  <c:v>30.2</c:v>
                </c:pt>
                <c:pt idx="16360">
                  <c:v>30.2</c:v>
                </c:pt>
                <c:pt idx="16361">
                  <c:v>30.2</c:v>
                </c:pt>
                <c:pt idx="16362">
                  <c:v>30.2</c:v>
                </c:pt>
                <c:pt idx="16363">
                  <c:v>30.2</c:v>
                </c:pt>
                <c:pt idx="16364">
                  <c:v>30.2</c:v>
                </c:pt>
                <c:pt idx="16365">
                  <c:v>30.2</c:v>
                </c:pt>
                <c:pt idx="16366">
                  <c:v>30.3</c:v>
                </c:pt>
                <c:pt idx="16367">
                  <c:v>30.3</c:v>
                </c:pt>
                <c:pt idx="16368">
                  <c:v>30.3</c:v>
                </c:pt>
                <c:pt idx="16369">
                  <c:v>30.3</c:v>
                </c:pt>
                <c:pt idx="16370">
                  <c:v>30.3</c:v>
                </c:pt>
                <c:pt idx="16371">
                  <c:v>30.3</c:v>
                </c:pt>
                <c:pt idx="16372">
                  <c:v>30.3</c:v>
                </c:pt>
                <c:pt idx="16373">
                  <c:v>30.3</c:v>
                </c:pt>
                <c:pt idx="16374">
                  <c:v>30.3</c:v>
                </c:pt>
                <c:pt idx="16375">
                  <c:v>30.3</c:v>
                </c:pt>
                <c:pt idx="16376">
                  <c:v>30.3</c:v>
                </c:pt>
                <c:pt idx="16377">
                  <c:v>30.3</c:v>
                </c:pt>
                <c:pt idx="16378">
                  <c:v>30.3</c:v>
                </c:pt>
                <c:pt idx="16379">
                  <c:v>30.3</c:v>
                </c:pt>
                <c:pt idx="16380">
                  <c:v>30.3</c:v>
                </c:pt>
                <c:pt idx="16381">
                  <c:v>30.3</c:v>
                </c:pt>
                <c:pt idx="16382">
                  <c:v>30.2</c:v>
                </c:pt>
                <c:pt idx="16383">
                  <c:v>30.2</c:v>
                </c:pt>
                <c:pt idx="16384">
                  <c:v>30.2</c:v>
                </c:pt>
                <c:pt idx="16385">
                  <c:v>30.2</c:v>
                </c:pt>
                <c:pt idx="16386">
                  <c:v>30.3</c:v>
                </c:pt>
                <c:pt idx="16387">
                  <c:v>30.3</c:v>
                </c:pt>
                <c:pt idx="16388">
                  <c:v>30.3</c:v>
                </c:pt>
                <c:pt idx="16389">
                  <c:v>30.3</c:v>
                </c:pt>
                <c:pt idx="16390">
                  <c:v>30.3</c:v>
                </c:pt>
                <c:pt idx="16391">
                  <c:v>30.3</c:v>
                </c:pt>
                <c:pt idx="16392">
                  <c:v>30.3</c:v>
                </c:pt>
                <c:pt idx="16393">
                  <c:v>30.3</c:v>
                </c:pt>
                <c:pt idx="16394">
                  <c:v>30.3</c:v>
                </c:pt>
                <c:pt idx="16395">
                  <c:v>30.3</c:v>
                </c:pt>
                <c:pt idx="16396">
                  <c:v>30.2</c:v>
                </c:pt>
                <c:pt idx="16397">
                  <c:v>30.2</c:v>
                </c:pt>
                <c:pt idx="16398">
                  <c:v>30.2</c:v>
                </c:pt>
                <c:pt idx="16399">
                  <c:v>30.2</c:v>
                </c:pt>
                <c:pt idx="16400">
                  <c:v>30.2</c:v>
                </c:pt>
                <c:pt idx="16401">
                  <c:v>30.2</c:v>
                </c:pt>
                <c:pt idx="16402">
                  <c:v>30.2</c:v>
                </c:pt>
                <c:pt idx="16403">
                  <c:v>30.2</c:v>
                </c:pt>
                <c:pt idx="16404">
                  <c:v>30.2</c:v>
                </c:pt>
                <c:pt idx="16405">
                  <c:v>30.2</c:v>
                </c:pt>
                <c:pt idx="16406">
                  <c:v>30.2</c:v>
                </c:pt>
                <c:pt idx="16407">
                  <c:v>30.2</c:v>
                </c:pt>
                <c:pt idx="16408">
                  <c:v>30.2</c:v>
                </c:pt>
                <c:pt idx="16409">
                  <c:v>30.2</c:v>
                </c:pt>
                <c:pt idx="16410">
                  <c:v>30.2</c:v>
                </c:pt>
                <c:pt idx="16411">
                  <c:v>30.2</c:v>
                </c:pt>
                <c:pt idx="16412">
                  <c:v>30.2</c:v>
                </c:pt>
                <c:pt idx="16413">
                  <c:v>30.2</c:v>
                </c:pt>
                <c:pt idx="16414">
                  <c:v>30.2</c:v>
                </c:pt>
                <c:pt idx="16415">
                  <c:v>30.2</c:v>
                </c:pt>
                <c:pt idx="16416">
                  <c:v>30.2</c:v>
                </c:pt>
                <c:pt idx="16417">
                  <c:v>30.2</c:v>
                </c:pt>
                <c:pt idx="16418">
                  <c:v>30.2</c:v>
                </c:pt>
                <c:pt idx="16419">
                  <c:v>30.2</c:v>
                </c:pt>
                <c:pt idx="16420">
                  <c:v>30.2</c:v>
                </c:pt>
                <c:pt idx="16421">
                  <c:v>30.3</c:v>
                </c:pt>
                <c:pt idx="16422">
                  <c:v>30.2</c:v>
                </c:pt>
                <c:pt idx="16423">
                  <c:v>30.2</c:v>
                </c:pt>
                <c:pt idx="16424">
                  <c:v>30.2</c:v>
                </c:pt>
                <c:pt idx="16425">
                  <c:v>30.2</c:v>
                </c:pt>
                <c:pt idx="16426">
                  <c:v>30.2</c:v>
                </c:pt>
                <c:pt idx="16427">
                  <c:v>30.2</c:v>
                </c:pt>
                <c:pt idx="16428">
                  <c:v>30.2</c:v>
                </c:pt>
                <c:pt idx="16429">
                  <c:v>30.2</c:v>
                </c:pt>
                <c:pt idx="16430">
                  <c:v>30.2</c:v>
                </c:pt>
                <c:pt idx="16431">
                  <c:v>30.2</c:v>
                </c:pt>
                <c:pt idx="16432">
                  <c:v>30.2</c:v>
                </c:pt>
                <c:pt idx="16433">
                  <c:v>30.2</c:v>
                </c:pt>
                <c:pt idx="16434">
                  <c:v>30.2</c:v>
                </c:pt>
                <c:pt idx="16435">
                  <c:v>30.2</c:v>
                </c:pt>
                <c:pt idx="16436">
                  <c:v>30.2</c:v>
                </c:pt>
                <c:pt idx="16437">
                  <c:v>30.2</c:v>
                </c:pt>
                <c:pt idx="16438">
                  <c:v>30.2</c:v>
                </c:pt>
                <c:pt idx="16439">
                  <c:v>30.2</c:v>
                </c:pt>
                <c:pt idx="16440">
                  <c:v>30.2</c:v>
                </c:pt>
                <c:pt idx="16441">
                  <c:v>30.2</c:v>
                </c:pt>
                <c:pt idx="16442">
                  <c:v>30.2</c:v>
                </c:pt>
                <c:pt idx="16443">
                  <c:v>30.2</c:v>
                </c:pt>
                <c:pt idx="16444">
                  <c:v>30.2</c:v>
                </c:pt>
                <c:pt idx="16445">
                  <c:v>30.2</c:v>
                </c:pt>
                <c:pt idx="16446">
                  <c:v>30.2</c:v>
                </c:pt>
                <c:pt idx="16447">
                  <c:v>30.2</c:v>
                </c:pt>
                <c:pt idx="16448">
                  <c:v>30.2</c:v>
                </c:pt>
                <c:pt idx="16449">
                  <c:v>30.2</c:v>
                </c:pt>
                <c:pt idx="16450">
                  <c:v>30.2</c:v>
                </c:pt>
                <c:pt idx="16451">
                  <c:v>30.2</c:v>
                </c:pt>
                <c:pt idx="16452">
                  <c:v>30.2</c:v>
                </c:pt>
                <c:pt idx="16453">
                  <c:v>30.2</c:v>
                </c:pt>
                <c:pt idx="16454">
                  <c:v>30.2</c:v>
                </c:pt>
                <c:pt idx="16455">
                  <c:v>30.2</c:v>
                </c:pt>
                <c:pt idx="16456">
                  <c:v>30.2</c:v>
                </c:pt>
                <c:pt idx="16457">
                  <c:v>30.2</c:v>
                </c:pt>
                <c:pt idx="16458">
                  <c:v>30.2</c:v>
                </c:pt>
                <c:pt idx="16459">
                  <c:v>30.2</c:v>
                </c:pt>
                <c:pt idx="16460">
                  <c:v>30.2</c:v>
                </c:pt>
                <c:pt idx="16461">
                  <c:v>30.2</c:v>
                </c:pt>
                <c:pt idx="16462">
                  <c:v>30.2</c:v>
                </c:pt>
                <c:pt idx="16463">
                  <c:v>30.2</c:v>
                </c:pt>
                <c:pt idx="16464">
                  <c:v>30.2</c:v>
                </c:pt>
                <c:pt idx="16465">
                  <c:v>30.2</c:v>
                </c:pt>
                <c:pt idx="16466">
                  <c:v>30.2</c:v>
                </c:pt>
                <c:pt idx="16467">
                  <c:v>30.2</c:v>
                </c:pt>
                <c:pt idx="16468">
                  <c:v>30.2</c:v>
                </c:pt>
                <c:pt idx="16469">
                  <c:v>30.2</c:v>
                </c:pt>
                <c:pt idx="16470">
                  <c:v>30.2</c:v>
                </c:pt>
                <c:pt idx="16471">
                  <c:v>30.2</c:v>
                </c:pt>
                <c:pt idx="16472">
                  <c:v>30.2</c:v>
                </c:pt>
                <c:pt idx="16473">
                  <c:v>30.2</c:v>
                </c:pt>
                <c:pt idx="16474">
                  <c:v>30.2</c:v>
                </c:pt>
                <c:pt idx="16475">
                  <c:v>30.2</c:v>
                </c:pt>
                <c:pt idx="16476">
                  <c:v>30.2</c:v>
                </c:pt>
                <c:pt idx="16477">
                  <c:v>30.2</c:v>
                </c:pt>
                <c:pt idx="16478">
                  <c:v>30.2</c:v>
                </c:pt>
                <c:pt idx="16479">
                  <c:v>30.2</c:v>
                </c:pt>
                <c:pt idx="16480">
                  <c:v>30.2</c:v>
                </c:pt>
                <c:pt idx="16481">
                  <c:v>30.2</c:v>
                </c:pt>
                <c:pt idx="16482">
                  <c:v>30.2</c:v>
                </c:pt>
                <c:pt idx="16483">
                  <c:v>30.2</c:v>
                </c:pt>
                <c:pt idx="16484">
                  <c:v>30.2</c:v>
                </c:pt>
                <c:pt idx="16485">
                  <c:v>30.2</c:v>
                </c:pt>
                <c:pt idx="16486">
                  <c:v>30.2</c:v>
                </c:pt>
                <c:pt idx="16487">
                  <c:v>30.2</c:v>
                </c:pt>
                <c:pt idx="16488">
                  <c:v>30.2</c:v>
                </c:pt>
                <c:pt idx="16489">
                  <c:v>30.2</c:v>
                </c:pt>
                <c:pt idx="16490">
                  <c:v>30.2</c:v>
                </c:pt>
                <c:pt idx="16491">
                  <c:v>30.2</c:v>
                </c:pt>
                <c:pt idx="16492">
                  <c:v>30.2</c:v>
                </c:pt>
                <c:pt idx="16493">
                  <c:v>30.2</c:v>
                </c:pt>
                <c:pt idx="16494">
                  <c:v>30.2</c:v>
                </c:pt>
                <c:pt idx="16495">
                  <c:v>30.2</c:v>
                </c:pt>
                <c:pt idx="16496">
                  <c:v>30.2</c:v>
                </c:pt>
                <c:pt idx="16497">
                  <c:v>30.2</c:v>
                </c:pt>
                <c:pt idx="16498">
                  <c:v>30.2</c:v>
                </c:pt>
                <c:pt idx="16499">
                  <c:v>30.2</c:v>
                </c:pt>
                <c:pt idx="16500">
                  <c:v>30.2</c:v>
                </c:pt>
                <c:pt idx="16501">
                  <c:v>30.2</c:v>
                </c:pt>
                <c:pt idx="16502">
                  <c:v>30.2</c:v>
                </c:pt>
                <c:pt idx="16503">
                  <c:v>30.2</c:v>
                </c:pt>
                <c:pt idx="16504">
                  <c:v>30.2</c:v>
                </c:pt>
                <c:pt idx="16505">
                  <c:v>30.2</c:v>
                </c:pt>
                <c:pt idx="16506">
                  <c:v>30.2</c:v>
                </c:pt>
                <c:pt idx="16507">
                  <c:v>30.2</c:v>
                </c:pt>
                <c:pt idx="16508">
                  <c:v>30.3</c:v>
                </c:pt>
                <c:pt idx="16509">
                  <c:v>30.2</c:v>
                </c:pt>
                <c:pt idx="16510">
                  <c:v>30.2</c:v>
                </c:pt>
                <c:pt idx="16511">
                  <c:v>30.2</c:v>
                </c:pt>
                <c:pt idx="16512">
                  <c:v>30.2</c:v>
                </c:pt>
                <c:pt idx="16513">
                  <c:v>30.3</c:v>
                </c:pt>
                <c:pt idx="16514">
                  <c:v>30.2</c:v>
                </c:pt>
                <c:pt idx="16515">
                  <c:v>30.3</c:v>
                </c:pt>
                <c:pt idx="16516">
                  <c:v>30.3</c:v>
                </c:pt>
                <c:pt idx="16517">
                  <c:v>30.3</c:v>
                </c:pt>
                <c:pt idx="16518">
                  <c:v>30.3</c:v>
                </c:pt>
                <c:pt idx="16519">
                  <c:v>30.3</c:v>
                </c:pt>
                <c:pt idx="16520">
                  <c:v>30.3</c:v>
                </c:pt>
                <c:pt idx="16521">
                  <c:v>30.3</c:v>
                </c:pt>
                <c:pt idx="16522">
                  <c:v>30.3</c:v>
                </c:pt>
                <c:pt idx="16523">
                  <c:v>30.3</c:v>
                </c:pt>
                <c:pt idx="16524">
                  <c:v>30.3</c:v>
                </c:pt>
                <c:pt idx="16525">
                  <c:v>30.3</c:v>
                </c:pt>
                <c:pt idx="16526">
                  <c:v>30.3</c:v>
                </c:pt>
                <c:pt idx="16527">
                  <c:v>30.3</c:v>
                </c:pt>
                <c:pt idx="16528">
                  <c:v>30.3</c:v>
                </c:pt>
                <c:pt idx="16529">
                  <c:v>30.3</c:v>
                </c:pt>
                <c:pt idx="16530">
                  <c:v>30.3</c:v>
                </c:pt>
                <c:pt idx="16531">
                  <c:v>30.3</c:v>
                </c:pt>
                <c:pt idx="16532">
                  <c:v>30.3</c:v>
                </c:pt>
                <c:pt idx="16533">
                  <c:v>30.3</c:v>
                </c:pt>
                <c:pt idx="16534">
                  <c:v>30.3</c:v>
                </c:pt>
                <c:pt idx="16535">
                  <c:v>30.3</c:v>
                </c:pt>
                <c:pt idx="16536">
                  <c:v>30.3</c:v>
                </c:pt>
                <c:pt idx="16537">
                  <c:v>30.3</c:v>
                </c:pt>
                <c:pt idx="16538">
                  <c:v>30.3</c:v>
                </c:pt>
                <c:pt idx="16539">
                  <c:v>30.3</c:v>
                </c:pt>
                <c:pt idx="16540">
                  <c:v>30.3</c:v>
                </c:pt>
                <c:pt idx="16541">
                  <c:v>30.3</c:v>
                </c:pt>
                <c:pt idx="16542">
                  <c:v>30.3</c:v>
                </c:pt>
                <c:pt idx="16543">
                  <c:v>30.3</c:v>
                </c:pt>
                <c:pt idx="16544">
                  <c:v>30.3</c:v>
                </c:pt>
                <c:pt idx="16545">
                  <c:v>30.3</c:v>
                </c:pt>
                <c:pt idx="16546">
                  <c:v>30.3</c:v>
                </c:pt>
                <c:pt idx="16547">
                  <c:v>30.3</c:v>
                </c:pt>
                <c:pt idx="16548">
                  <c:v>30.3</c:v>
                </c:pt>
                <c:pt idx="16549">
                  <c:v>30.3</c:v>
                </c:pt>
                <c:pt idx="16550">
                  <c:v>30.3</c:v>
                </c:pt>
                <c:pt idx="16551">
                  <c:v>30.3</c:v>
                </c:pt>
                <c:pt idx="16552">
                  <c:v>30.3</c:v>
                </c:pt>
                <c:pt idx="16553">
                  <c:v>30.3</c:v>
                </c:pt>
                <c:pt idx="16554">
                  <c:v>30.3</c:v>
                </c:pt>
                <c:pt idx="16555">
                  <c:v>30.3</c:v>
                </c:pt>
                <c:pt idx="16556">
                  <c:v>30.3</c:v>
                </c:pt>
                <c:pt idx="16557">
                  <c:v>30.3</c:v>
                </c:pt>
                <c:pt idx="16558">
                  <c:v>30.3</c:v>
                </c:pt>
                <c:pt idx="16559">
                  <c:v>30.3</c:v>
                </c:pt>
                <c:pt idx="16560">
                  <c:v>30.3</c:v>
                </c:pt>
                <c:pt idx="16561">
                  <c:v>30.3</c:v>
                </c:pt>
                <c:pt idx="16562">
                  <c:v>30.3</c:v>
                </c:pt>
                <c:pt idx="16563">
                  <c:v>30.3</c:v>
                </c:pt>
                <c:pt idx="16564">
                  <c:v>30.3</c:v>
                </c:pt>
                <c:pt idx="16565">
                  <c:v>30.3</c:v>
                </c:pt>
                <c:pt idx="16566">
                  <c:v>30.3</c:v>
                </c:pt>
                <c:pt idx="16567">
                  <c:v>30.3</c:v>
                </c:pt>
                <c:pt idx="16568">
                  <c:v>30.3</c:v>
                </c:pt>
                <c:pt idx="16569">
                  <c:v>30.3</c:v>
                </c:pt>
                <c:pt idx="16570">
                  <c:v>30.3</c:v>
                </c:pt>
                <c:pt idx="16571">
                  <c:v>30.3</c:v>
                </c:pt>
                <c:pt idx="16572">
                  <c:v>30.3</c:v>
                </c:pt>
                <c:pt idx="16573">
                  <c:v>30.3</c:v>
                </c:pt>
                <c:pt idx="16574">
                  <c:v>30.3</c:v>
                </c:pt>
                <c:pt idx="16575">
                  <c:v>30.3</c:v>
                </c:pt>
                <c:pt idx="16576">
                  <c:v>30.3</c:v>
                </c:pt>
                <c:pt idx="16577">
                  <c:v>30.3</c:v>
                </c:pt>
                <c:pt idx="16578">
                  <c:v>30.3</c:v>
                </c:pt>
                <c:pt idx="16579">
                  <c:v>30.3</c:v>
                </c:pt>
                <c:pt idx="16580">
                  <c:v>30.3</c:v>
                </c:pt>
                <c:pt idx="16581">
                  <c:v>30.3</c:v>
                </c:pt>
                <c:pt idx="16582">
                  <c:v>30.3</c:v>
                </c:pt>
                <c:pt idx="16583">
                  <c:v>30.3</c:v>
                </c:pt>
                <c:pt idx="16584">
                  <c:v>30.3</c:v>
                </c:pt>
                <c:pt idx="16585">
                  <c:v>30.3</c:v>
                </c:pt>
                <c:pt idx="16586">
                  <c:v>30.3</c:v>
                </c:pt>
                <c:pt idx="16587">
                  <c:v>30.3</c:v>
                </c:pt>
                <c:pt idx="16588">
                  <c:v>30.2</c:v>
                </c:pt>
                <c:pt idx="16589">
                  <c:v>30.3</c:v>
                </c:pt>
                <c:pt idx="16590">
                  <c:v>30.3</c:v>
                </c:pt>
                <c:pt idx="16591">
                  <c:v>30.2</c:v>
                </c:pt>
                <c:pt idx="16592">
                  <c:v>30.2</c:v>
                </c:pt>
                <c:pt idx="16593">
                  <c:v>30.3</c:v>
                </c:pt>
                <c:pt idx="16594">
                  <c:v>30.3</c:v>
                </c:pt>
                <c:pt idx="16595">
                  <c:v>30.3</c:v>
                </c:pt>
                <c:pt idx="16596">
                  <c:v>30.3</c:v>
                </c:pt>
                <c:pt idx="16597">
                  <c:v>30.3</c:v>
                </c:pt>
                <c:pt idx="16598">
                  <c:v>30.2</c:v>
                </c:pt>
                <c:pt idx="16599">
                  <c:v>30.3</c:v>
                </c:pt>
                <c:pt idx="16600">
                  <c:v>30.3</c:v>
                </c:pt>
                <c:pt idx="16601">
                  <c:v>30.2</c:v>
                </c:pt>
                <c:pt idx="16602">
                  <c:v>30.2</c:v>
                </c:pt>
                <c:pt idx="16603">
                  <c:v>30.2</c:v>
                </c:pt>
                <c:pt idx="16604">
                  <c:v>30.2</c:v>
                </c:pt>
                <c:pt idx="16605">
                  <c:v>30.2</c:v>
                </c:pt>
                <c:pt idx="16606">
                  <c:v>30.2</c:v>
                </c:pt>
                <c:pt idx="16607">
                  <c:v>30.2</c:v>
                </c:pt>
                <c:pt idx="16608">
                  <c:v>30.2</c:v>
                </c:pt>
                <c:pt idx="16609">
                  <c:v>30.2</c:v>
                </c:pt>
                <c:pt idx="16610">
                  <c:v>30.2</c:v>
                </c:pt>
                <c:pt idx="16611">
                  <c:v>30.2</c:v>
                </c:pt>
                <c:pt idx="16612">
                  <c:v>30.2</c:v>
                </c:pt>
                <c:pt idx="16613">
                  <c:v>30.3</c:v>
                </c:pt>
                <c:pt idx="16614">
                  <c:v>30.2</c:v>
                </c:pt>
                <c:pt idx="16615">
                  <c:v>30.2</c:v>
                </c:pt>
                <c:pt idx="16616">
                  <c:v>30.2</c:v>
                </c:pt>
                <c:pt idx="16617">
                  <c:v>30.3</c:v>
                </c:pt>
                <c:pt idx="16618">
                  <c:v>30.2</c:v>
                </c:pt>
                <c:pt idx="16619">
                  <c:v>30.2</c:v>
                </c:pt>
                <c:pt idx="16620">
                  <c:v>30.2</c:v>
                </c:pt>
                <c:pt idx="16621">
                  <c:v>30.2</c:v>
                </c:pt>
                <c:pt idx="16622">
                  <c:v>30.2</c:v>
                </c:pt>
                <c:pt idx="16623">
                  <c:v>30.2</c:v>
                </c:pt>
                <c:pt idx="16624">
                  <c:v>30.2</c:v>
                </c:pt>
                <c:pt idx="16625">
                  <c:v>30.2</c:v>
                </c:pt>
                <c:pt idx="16626">
                  <c:v>30.2</c:v>
                </c:pt>
                <c:pt idx="16627">
                  <c:v>30.2</c:v>
                </c:pt>
                <c:pt idx="16628">
                  <c:v>30.2</c:v>
                </c:pt>
                <c:pt idx="16629">
                  <c:v>30.2</c:v>
                </c:pt>
                <c:pt idx="16630">
                  <c:v>30.2</c:v>
                </c:pt>
                <c:pt idx="16631">
                  <c:v>30.2</c:v>
                </c:pt>
                <c:pt idx="16632">
                  <c:v>30.2</c:v>
                </c:pt>
                <c:pt idx="16633">
                  <c:v>30.2</c:v>
                </c:pt>
                <c:pt idx="16634">
                  <c:v>30.2</c:v>
                </c:pt>
                <c:pt idx="16635">
                  <c:v>30.3</c:v>
                </c:pt>
                <c:pt idx="16636">
                  <c:v>30.3</c:v>
                </c:pt>
                <c:pt idx="16637">
                  <c:v>30.2</c:v>
                </c:pt>
                <c:pt idx="16638">
                  <c:v>30.3</c:v>
                </c:pt>
                <c:pt idx="16639">
                  <c:v>30.3</c:v>
                </c:pt>
                <c:pt idx="16640">
                  <c:v>30.3</c:v>
                </c:pt>
                <c:pt idx="16641">
                  <c:v>30.3</c:v>
                </c:pt>
                <c:pt idx="16642">
                  <c:v>30.3</c:v>
                </c:pt>
                <c:pt idx="16643">
                  <c:v>30.3</c:v>
                </c:pt>
                <c:pt idx="16644">
                  <c:v>30.2</c:v>
                </c:pt>
                <c:pt idx="16645">
                  <c:v>30.2</c:v>
                </c:pt>
                <c:pt idx="16646">
                  <c:v>30.3</c:v>
                </c:pt>
                <c:pt idx="16647">
                  <c:v>30.2</c:v>
                </c:pt>
                <c:pt idx="16648">
                  <c:v>30.2</c:v>
                </c:pt>
                <c:pt idx="16649">
                  <c:v>30.3</c:v>
                </c:pt>
                <c:pt idx="16650">
                  <c:v>30.3</c:v>
                </c:pt>
                <c:pt idx="16651">
                  <c:v>30.3</c:v>
                </c:pt>
                <c:pt idx="16652">
                  <c:v>30.2</c:v>
                </c:pt>
                <c:pt idx="16653">
                  <c:v>30.2</c:v>
                </c:pt>
                <c:pt idx="16654">
                  <c:v>30.2</c:v>
                </c:pt>
                <c:pt idx="16655">
                  <c:v>30.2</c:v>
                </c:pt>
                <c:pt idx="16656">
                  <c:v>30.2</c:v>
                </c:pt>
                <c:pt idx="16657">
                  <c:v>30.2</c:v>
                </c:pt>
                <c:pt idx="16658">
                  <c:v>30.2</c:v>
                </c:pt>
                <c:pt idx="16659">
                  <c:v>30.2</c:v>
                </c:pt>
                <c:pt idx="16660">
                  <c:v>30.3</c:v>
                </c:pt>
                <c:pt idx="16661">
                  <c:v>30.2</c:v>
                </c:pt>
                <c:pt idx="16662">
                  <c:v>30.2</c:v>
                </c:pt>
                <c:pt idx="16663">
                  <c:v>30.2</c:v>
                </c:pt>
                <c:pt idx="16664">
                  <c:v>30.2</c:v>
                </c:pt>
                <c:pt idx="16665">
                  <c:v>30.3</c:v>
                </c:pt>
                <c:pt idx="16666">
                  <c:v>30.2</c:v>
                </c:pt>
                <c:pt idx="16667">
                  <c:v>30.2</c:v>
                </c:pt>
                <c:pt idx="16668">
                  <c:v>30.2</c:v>
                </c:pt>
                <c:pt idx="16669">
                  <c:v>30.2</c:v>
                </c:pt>
                <c:pt idx="16670">
                  <c:v>30.2</c:v>
                </c:pt>
                <c:pt idx="16671">
                  <c:v>30.2</c:v>
                </c:pt>
                <c:pt idx="16672">
                  <c:v>30.2</c:v>
                </c:pt>
                <c:pt idx="16673">
                  <c:v>30.2</c:v>
                </c:pt>
                <c:pt idx="16674">
                  <c:v>30.2</c:v>
                </c:pt>
                <c:pt idx="16675">
                  <c:v>30.2</c:v>
                </c:pt>
                <c:pt idx="16676">
                  <c:v>30.2</c:v>
                </c:pt>
                <c:pt idx="16677">
                  <c:v>30.2</c:v>
                </c:pt>
                <c:pt idx="16678">
                  <c:v>30.2</c:v>
                </c:pt>
                <c:pt idx="16679">
                  <c:v>30.2</c:v>
                </c:pt>
                <c:pt idx="16680">
                  <c:v>30.2</c:v>
                </c:pt>
                <c:pt idx="16681">
                  <c:v>30.2</c:v>
                </c:pt>
                <c:pt idx="16682">
                  <c:v>30.2</c:v>
                </c:pt>
                <c:pt idx="16683">
                  <c:v>30.2</c:v>
                </c:pt>
                <c:pt idx="16684">
                  <c:v>30.2</c:v>
                </c:pt>
                <c:pt idx="16685">
                  <c:v>30.2</c:v>
                </c:pt>
                <c:pt idx="16686">
                  <c:v>30.2</c:v>
                </c:pt>
                <c:pt idx="16687">
                  <c:v>30.2</c:v>
                </c:pt>
                <c:pt idx="16688">
                  <c:v>30.2</c:v>
                </c:pt>
                <c:pt idx="16689">
                  <c:v>30.2</c:v>
                </c:pt>
                <c:pt idx="16690">
                  <c:v>30.2</c:v>
                </c:pt>
                <c:pt idx="16691">
                  <c:v>30.2</c:v>
                </c:pt>
                <c:pt idx="16692">
                  <c:v>30.2</c:v>
                </c:pt>
                <c:pt idx="16693">
                  <c:v>30.2</c:v>
                </c:pt>
                <c:pt idx="16694">
                  <c:v>30.2</c:v>
                </c:pt>
                <c:pt idx="16695">
                  <c:v>30.2</c:v>
                </c:pt>
                <c:pt idx="16696">
                  <c:v>30.2</c:v>
                </c:pt>
                <c:pt idx="16697">
                  <c:v>30.2</c:v>
                </c:pt>
                <c:pt idx="16698">
                  <c:v>30.2</c:v>
                </c:pt>
                <c:pt idx="16699">
                  <c:v>30.2</c:v>
                </c:pt>
                <c:pt idx="16700">
                  <c:v>30.2</c:v>
                </c:pt>
                <c:pt idx="16701">
                  <c:v>30.2</c:v>
                </c:pt>
                <c:pt idx="16702">
                  <c:v>30.2</c:v>
                </c:pt>
                <c:pt idx="16703">
                  <c:v>30.2</c:v>
                </c:pt>
                <c:pt idx="16704">
                  <c:v>30.2</c:v>
                </c:pt>
                <c:pt idx="16705">
                  <c:v>30.2</c:v>
                </c:pt>
                <c:pt idx="16706">
                  <c:v>30.2</c:v>
                </c:pt>
                <c:pt idx="16707">
                  <c:v>30.2</c:v>
                </c:pt>
                <c:pt idx="16708">
                  <c:v>30.2</c:v>
                </c:pt>
                <c:pt idx="16709">
                  <c:v>30.2</c:v>
                </c:pt>
                <c:pt idx="16710">
                  <c:v>30.2</c:v>
                </c:pt>
                <c:pt idx="16711">
                  <c:v>30.2</c:v>
                </c:pt>
                <c:pt idx="16712">
                  <c:v>30.2</c:v>
                </c:pt>
                <c:pt idx="16713">
                  <c:v>30.2</c:v>
                </c:pt>
                <c:pt idx="16714">
                  <c:v>30.2</c:v>
                </c:pt>
                <c:pt idx="16715">
                  <c:v>30.2</c:v>
                </c:pt>
                <c:pt idx="16716">
                  <c:v>30.2</c:v>
                </c:pt>
                <c:pt idx="16717">
                  <c:v>30.2</c:v>
                </c:pt>
                <c:pt idx="16718">
                  <c:v>30.2</c:v>
                </c:pt>
                <c:pt idx="16719">
                  <c:v>30.2</c:v>
                </c:pt>
                <c:pt idx="16720">
                  <c:v>30.2</c:v>
                </c:pt>
                <c:pt idx="16721">
                  <c:v>30.2</c:v>
                </c:pt>
                <c:pt idx="16722">
                  <c:v>30.2</c:v>
                </c:pt>
                <c:pt idx="16723">
                  <c:v>30.2</c:v>
                </c:pt>
                <c:pt idx="16724">
                  <c:v>30.2</c:v>
                </c:pt>
                <c:pt idx="16725">
                  <c:v>30.2</c:v>
                </c:pt>
                <c:pt idx="16726">
                  <c:v>30.2</c:v>
                </c:pt>
                <c:pt idx="16727">
                  <c:v>30.2</c:v>
                </c:pt>
                <c:pt idx="16728">
                  <c:v>30.2</c:v>
                </c:pt>
                <c:pt idx="16729">
                  <c:v>30.2</c:v>
                </c:pt>
                <c:pt idx="16730">
                  <c:v>30.2</c:v>
                </c:pt>
                <c:pt idx="16731">
                  <c:v>30.2</c:v>
                </c:pt>
                <c:pt idx="16732">
                  <c:v>30.2</c:v>
                </c:pt>
                <c:pt idx="16733">
                  <c:v>30.2</c:v>
                </c:pt>
                <c:pt idx="16734">
                  <c:v>30.2</c:v>
                </c:pt>
                <c:pt idx="16735">
                  <c:v>30.2</c:v>
                </c:pt>
                <c:pt idx="16736">
                  <c:v>30.2</c:v>
                </c:pt>
                <c:pt idx="16737">
                  <c:v>30.2</c:v>
                </c:pt>
                <c:pt idx="16738">
                  <c:v>30.2</c:v>
                </c:pt>
                <c:pt idx="16739">
                  <c:v>30.1</c:v>
                </c:pt>
                <c:pt idx="16740">
                  <c:v>30.1</c:v>
                </c:pt>
                <c:pt idx="16741">
                  <c:v>30.1</c:v>
                </c:pt>
                <c:pt idx="16742">
                  <c:v>30.2</c:v>
                </c:pt>
                <c:pt idx="16743">
                  <c:v>30.1</c:v>
                </c:pt>
                <c:pt idx="16744">
                  <c:v>30.2</c:v>
                </c:pt>
                <c:pt idx="16745">
                  <c:v>30.1</c:v>
                </c:pt>
                <c:pt idx="16746">
                  <c:v>30.2</c:v>
                </c:pt>
                <c:pt idx="16747">
                  <c:v>30.1</c:v>
                </c:pt>
                <c:pt idx="16748">
                  <c:v>30.2</c:v>
                </c:pt>
                <c:pt idx="16749">
                  <c:v>30.2</c:v>
                </c:pt>
                <c:pt idx="16750">
                  <c:v>30.2</c:v>
                </c:pt>
                <c:pt idx="16751">
                  <c:v>30.2</c:v>
                </c:pt>
                <c:pt idx="16752">
                  <c:v>30.2</c:v>
                </c:pt>
                <c:pt idx="16753">
                  <c:v>30.2</c:v>
                </c:pt>
                <c:pt idx="16754">
                  <c:v>30.2</c:v>
                </c:pt>
                <c:pt idx="16755">
                  <c:v>30.2</c:v>
                </c:pt>
                <c:pt idx="16756">
                  <c:v>30.2</c:v>
                </c:pt>
                <c:pt idx="16757">
                  <c:v>30.2</c:v>
                </c:pt>
                <c:pt idx="16758">
                  <c:v>30.2</c:v>
                </c:pt>
                <c:pt idx="16759">
                  <c:v>30.2</c:v>
                </c:pt>
                <c:pt idx="16760">
                  <c:v>30.2</c:v>
                </c:pt>
                <c:pt idx="16761">
                  <c:v>30.2</c:v>
                </c:pt>
                <c:pt idx="16762">
                  <c:v>30.2</c:v>
                </c:pt>
                <c:pt idx="16763">
                  <c:v>30.2</c:v>
                </c:pt>
                <c:pt idx="16764">
                  <c:v>30.2</c:v>
                </c:pt>
                <c:pt idx="16765">
                  <c:v>30.2</c:v>
                </c:pt>
                <c:pt idx="16766">
                  <c:v>30.2</c:v>
                </c:pt>
                <c:pt idx="16767">
                  <c:v>30.2</c:v>
                </c:pt>
                <c:pt idx="16768">
                  <c:v>30.2</c:v>
                </c:pt>
                <c:pt idx="16769">
                  <c:v>30.2</c:v>
                </c:pt>
                <c:pt idx="16770">
                  <c:v>30.2</c:v>
                </c:pt>
                <c:pt idx="16771">
                  <c:v>30.2</c:v>
                </c:pt>
                <c:pt idx="16772">
                  <c:v>30.2</c:v>
                </c:pt>
                <c:pt idx="16773">
                  <c:v>30.2</c:v>
                </c:pt>
                <c:pt idx="16774">
                  <c:v>30.2</c:v>
                </c:pt>
                <c:pt idx="16775">
                  <c:v>30.2</c:v>
                </c:pt>
                <c:pt idx="16776">
                  <c:v>30.2</c:v>
                </c:pt>
                <c:pt idx="16777">
                  <c:v>30.2</c:v>
                </c:pt>
                <c:pt idx="16778">
                  <c:v>30.2</c:v>
                </c:pt>
                <c:pt idx="16779">
                  <c:v>30.2</c:v>
                </c:pt>
                <c:pt idx="16780">
                  <c:v>30.2</c:v>
                </c:pt>
                <c:pt idx="16781">
                  <c:v>30.2</c:v>
                </c:pt>
                <c:pt idx="16782">
                  <c:v>30.2</c:v>
                </c:pt>
                <c:pt idx="16783">
                  <c:v>30.2</c:v>
                </c:pt>
                <c:pt idx="16784">
                  <c:v>30.2</c:v>
                </c:pt>
                <c:pt idx="16785">
                  <c:v>30.2</c:v>
                </c:pt>
                <c:pt idx="16786">
                  <c:v>30.2</c:v>
                </c:pt>
                <c:pt idx="16787">
                  <c:v>30.2</c:v>
                </c:pt>
                <c:pt idx="16788">
                  <c:v>30.3</c:v>
                </c:pt>
                <c:pt idx="16789">
                  <c:v>30.3</c:v>
                </c:pt>
                <c:pt idx="16790">
                  <c:v>30.3</c:v>
                </c:pt>
                <c:pt idx="16791">
                  <c:v>30.3</c:v>
                </c:pt>
                <c:pt idx="16792">
                  <c:v>30.3</c:v>
                </c:pt>
                <c:pt idx="16793">
                  <c:v>30.3</c:v>
                </c:pt>
                <c:pt idx="16794">
                  <c:v>30.3</c:v>
                </c:pt>
                <c:pt idx="16795">
                  <c:v>30.2</c:v>
                </c:pt>
                <c:pt idx="16796">
                  <c:v>30.3</c:v>
                </c:pt>
                <c:pt idx="16797">
                  <c:v>30.3</c:v>
                </c:pt>
                <c:pt idx="16798">
                  <c:v>30.3</c:v>
                </c:pt>
                <c:pt idx="16799">
                  <c:v>30.3</c:v>
                </c:pt>
                <c:pt idx="16800">
                  <c:v>30.3</c:v>
                </c:pt>
                <c:pt idx="16801">
                  <c:v>30.3</c:v>
                </c:pt>
                <c:pt idx="16802">
                  <c:v>30.3</c:v>
                </c:pt>
                <c:pt idx="16803">
                  <c:v>30.3</c:v>
                </c:pt>
                <c:pt idx="16804">
                  <c:v>30.3</c:v>
                </c:pt>
                <c:pt idx="16805">
                  <c:v>30.3</c:v>
                </c:pt>
                <c:pt idx="16806">
                  <c:v>30.3</c:v>
                </c:pt>
                <c:pt idx="16807">
                  <c:v>30.3</c:v>
                </c:pt>
                <c:pt idx="16808">
                  <c:v>30.2</c:v>
                </c:pt>
                <c:pt idx="16809">
                  <c:v>30.2</c:v>
                </c:pt>
                <c:pt idx="16810">
                  <c:v>30.2</c:v>
                </c:pt>
                <c:pt idx="16811">
                  <c:v>30.2</c:v>
                </c:pt>
                <c:pt idx="16812">
                  <c:v>30.3</c:v>
                </c:pt>
                <c:pt idx="16813">
                  <c:v>30.3</c:v>
                </c:pt>
                <c:pt idx="16814">
                  <c:v>30.3</c:v>
                </c:pt>
                <c:pt idx="16815">
                  <c:v>30.3</c:v>
                </c:pt>
                <c:pt idx="16816">
                  <c:v>30.3</c:v>
                </c:pt>
                <c:pt idx="16817">
                  <c:v>30.3</c:v>
                </c:pt>
                <c:pt idx="16818">
                  <c:v>30.3</c:v>
                </c:pt>
                <c:pt idx="16819">
                  <c:v>30.3</c:v>
                </c:pt>
                <c:pt idx="16820">
                  <c:v>30.3</c:v>
                </c:pt>
                <c:pt idx="16821">
                  <c:v>30.3</c:v>
                </c:pt>
                <c:pt idx="16822">
                  <c:v>30.3</c:v>
                </c:pt>
                <c:pt idx="16823">
                  <c:v>30.2</c:v>
                </c:pt>
                <c:pt idx="16824">
                  <c:v>30.3</c:v>
                </c:pt>
                <c:pt idx="16825">
                  <c:v>30.3</c:v>
                </c:pt>
                <c:pt idx="16826">
                  <c:v>30.3</c:v>
                </c:pt>
                <c:pt idx="16827">
                  <c:v>30.2</c:v>
                </c:pt>
                <c:pt idx="16828">
                  <c:v>30.2</c:v>
                </c:pt>
                <c:pt idx="16829">
                  <c:v>30.2</c:v>
                </c:pt>
                <c:pt idx="16830">
                  <c:v>30.2</c:v>
                </c:pt>
                <c:pt idx="16831">
                  <c:v>30.2</c:v>
                </c:pt>
                <c:pt idx="16832">
                  <c:v>30.2</c:v>
                </c:pt>
                <c:pt idx="16833">
                  <c:v>30.2</c:v>
                </c:pt>
                <c:pt idx="16834">
                  <c:v>30.2</c:v>
                </c:pt>
                <c:pt idx="16835">
                  <c:v>30.2</c:v>
                </c:pt>
                <c:pt idx="16836">
                  <c:v>30.2</c:v>
                </c:pt>
                <c:pt idx="16837">
                  <c:v>30.2</c:v>
                </c:pt>
                <c:pt idx="16838">
                  <c:v>30.2</c:v>
                </c:pt>
                <c:pt idx="16839">
                  <c:v>30.2</c:v>
                </c:pt>
                <c:pt idx="16840">
                  <c:v>30.2</c:v>
                </c:pt>
                <c:pt idx="16841">
                  <c:v>30.2</c:v>
                </c:pt>
                <c:pt idx="16842">
                  <c:v>30.2</c:v>
                </c:pt>
                <c:pt idx="16843">
                  <c:v>30.2</c:v>
                </c:pt>
                <c:pt idx="16844">
                  <c:v>30.2</c:v>
                </c:pt>
                <c:pt idx="16845">
                  <c:v>30.2</c:v>
                </c:pt>
                <c:pt idx="16846">
                  <c:v>30.2</c:v>
                </c:pt>
                <c:pt idx="16847">
                  <c:v>30.2</c:v>
                </c:pt>
                <c:pt idx="16848">
                  <c:v>30.2</c:v>
                </c:pt>
                <c:pt idx="16849">
                  <c:v>30.2</c:v>
                </c:pt>
                <c:pt idx="16850">
                  <c:v>30.2</c:v>
                </c:pt>
                <c:pt idx="16851">
                  <c:v>30.2</c:v>
                </c:pt>
                <c:pt idx="16852">
                  <c:v>30.2</c:v>
                </c:pt>
                <c:pt idx="16853">
                  <c:v>30.2</c:v>
                </c:pt>
                <c:pt idx="16854">
                  <c:v>30.2</c:v>
                </c:pt>
                <c:pt idx="16855">
                  <c:v>30.2</c:v>
                </c:pt>
                <c:pt idx="16856">
                  <c:v>30.2</c:v>
                </c:pt>
                <c:pt idx="16857">
                  <c:v>30.2</c:v>
                </c:pt>
                <c:pt idx="16858">
                  <c:v>30.2</c:v>
                </c:pt>
                <c:pt idx="16859">
                  <c:v>30.2</c:v>
                </c:pt>
                <c:pt idx="16860">
                  <c:v>30.2</c:v>
                </c:pt>
                <c:pt idx="16861">
                  <c:v>30.2</c:v>
                </c:pt>
                <c:pt idx="16862">
                  <c:v>30.2</c:v>
                </c:pt>
                <c:pt idx="16863">
                  <c:v>30.2</c:v>
                </c:pt>
                <c:pt idx="16864">
                  <c:v>30.2</c:v>
                </c:pt>
                <c:pt idx="16865">
                  <c:v>30.3</c:v>
                </c:pt>
                <c:pt idx="16866">
                  <c:v>30.2</c:v>
                </c:pt>
                <c:pt idx="16867">
                  <c:v>30.2</c:v>
                </c:pt>
                <c:pt idx="16868">
                  <c:v>30.2</c:v>
                </c:pt>
                <c:pt idx="16869">
                  <c:v>30.2</c:v>
                </c:pt>
                <c:pt idx="16870">
                  <c:v>30.2</c:v>
                </c:pt>
                <c:pt idx="16871">
                  <c:v>30.2</c:v>
                </c:pt>
                <c:pt idx="16872">
                  <c:v>30.2</c:v>
                </c:pt>
                <c:pt idx="16873">
                  <c:v>30.2</c:v>
                </c:pt>
                <c:pt idx="16874">
                  <c:v>30.2</c:v>
                </c:pt>
                <c:pt idx="16875">
                  <c:v>30.2</c:v>
                </c:pt>
                <c:pt idx="16876">
                  <c:v>30.2</c:v>
                </c:pt>
                <c:pt idx="16877">
                  <c:v>30.2</c:v>
                </c:pt>
                <c:pt idx="16878">
                  <c:v>30.2</c:v>
                </c:pt>
                <c:pt idx="16879">
                  <c:v>30.2</c:v>
                </c:pt>
                <c:pt idx="16880">
                  <c:v>30.2</c:v>
                </c:pt>
                <c:pt idx="16881">
                  <c:v>30.2</c:v>
                </c:pt>
                <c:pt idx="16882">
                  <c:v>30.2</c:v>
                </c:pt>
                <c:pt idx="16883">
                  <c:v>30.2</c:v>
                </c:pt>
                <c:pt idx="16884">
                  <c:v>30.2</c:v>
                </c:pt>
                <c:pt idx="16885">
                  <c:v>30.2</c:v>
                </c:pt>
                <c:pt idx="16886">
                  <c:v>30.2</c:v>
                </c:pt>
                <c:pt idx="16887">
                  <c:v>30.2</c:v>
                </c:pt>
                <c:pt idx="16888">
                  <c:v>30.2</c:v>
                </c:pt>
                <c:pt idx="16889">
                  <c:v>30.2</c:v>
                </c:pt>
                <c:pt idx="16890">
                  <c:v>30.2</c:v>
                </c:pt>
                <c:pt idx="16891">
                  <c:v>30.2</c:v>
                </c:pt>
                <c:pt idx="16892">
                  <c:v>30.2</c:v>
                </c:pt>
                <c:pt idx="16893">
                  <c:v>30.2</c:v>
                </c:pt>
                <c:pt idx="16894">
                  <c:v>30.2</c:v>
                </c:pt>
                <c:pt idx="16895">
                  <c:v>30.3</c:v>
                </c:pt>
                <c:pt idx="16896">
                  <c:v>30.3</c:v>
                </c:pt>
                <c:pt idx="16897">
                  <c:v>30.2</c:v>
                </c:pt>
                <c:pt idx="16898">
                  <c:v>30.3</c:v>
                </c:pt>
                <c:pt idx="16899">
                  <c:v>30.2</c:v>
                </c:pt>
                <c:pt idx="16900">
                  <c:v>30.2</c:v>
                </c:pt>
                <c:pt idx="16901">
                  <c:v>30.2</c:v>
                </c:pt>
                <c:pt idx="16902">
                  <c:v>30.3</c:v>
                </c:pt>
                <c:pt idx="16903">
                  <c:v>30.3</c:v>
                </c:pt>
                <c:pt idx="16904">
                  <c:v>30.2</c:v>
                </c:pt>
                <c:pt idx="16905">
                  <c:v>30.2</c:v>
                </c:pt>
                <c:pt idx="16906">
                  <c:v>30.3</c:v>
                </c:pt>
                <c:pt idx="16907">
                  <c:v>30.3</c:v>
                </c:pt>
                <c:pt idx="16908">
                  <c:v>30.3</c:v>
                </c:pt>
                <c:pt idx="16909">
                  <c:v>30.3</c:v>
                </c:pt>
                <c:pt idx="16910">
                  <c:v>30.3</c:v>
                </c:pt>
                <c:pt idx="16911">
                  <c:v>30.3</c:v>
                </c:pt>
                <c:pt idx="16912">
                  <c:v>30.3</c:v>
                </c:pt>
                <c:pt idx="16913">
                  <c:v>30.3</c:v>
                </c:pt>
                <c:pt idx="16914">
                  <c:v>30.3</c:v>
                </c:pt>
                <c:pt idx="16915">
                  <c:v>30.3</c:v>
                </c:pt>
                <c:pt idx="16916">
                  <c:v>30.3</c:v>
                </c:pt>
                <c:pt idx="16917">
                  <c:v>30.3</c:v>
                </c:pt>
                <c:pt idx="16918">
                  <c:v>30.2</c:v>
                </c:pt>
                <c:pt idx="16919">
                  <c:v>30.2</c:v>
                </c:pt>
                <c:pt idx="16920">
                  <c:v>30.2</c:v>
                </c:pt>
                <c:pt idx="16921">
                  <c:v>30.2</c:v>
                </c:pt>
                <c:pt idx="16922">
                  <c:v>30.2</c:v>
                </c:pt>
                <c:pt idx="16923">
                  <c:v>30.2</c:v>
                </c:pt>
                <c:pt idx="16924">
                  <c:v>30.3</c:v>
                </c:pt>
                <c:pt idx="16925">
                  <c:v>30.2</c:v>
                </c:pt>
                <c:pt idx="16926">
                  <c:v>30.2</c:v>
                </c:pt>
                <c:pt idx="16927">
                  <c:v>30.3</c:v>
                </c:pt>
                <c:pt idx="16928">
                  <c:v>30.3</c:v>
                </c:pt>
                <c:pt idx="16929">
                  <c:v>30.3</c:v>
                </c:pt>
                <c:pt idx="16930">
                  <c:v>30.3</c:v>
                </c:pt>
                <c:pt idx="16931">
                  <c:v>30.3</c:v>
                </c:pt>
                <c:pt idx="16932">
                  <c:v>30.3</c:v>
                </c:pt>
                <c:pt idx="16933">
                  <c:v>30.3</c:v>
                </c:pt>
                <c:pt idx="16934">
                  <c:v>30.3</c:v>
                </c:pt>
                <c:pt idx="16935">
                  <c:v>30.3</c:v>
                </c:pt>
                <c:pt idx="16936">
                  <c:v>30.3</c:v>
                </c:pt>
                <c:pt idx="16937">
                  <c:v>30.3</c:v>
                </c:pt>
                <c:pt idx="16938">
                  <c:v>30.2</c:v>
                </c:pt>
                <c:pt idx="16939">
                  <c:v>30.3</c:v>
                </c:pt>
                <c:pt idx="16940">
                  <c:v>30.3</c:v>
                </c:pt>
                <c:pt idx="16941">
                  <c:v>30.2</c:v>
                </c:pt>
                <c:pt idx="16942">
                  <c:v>30.3</c:v>
                </c:pt>
                <c:pt idx="16943">
                  <c:v>30.3</c:v>
                </c:pt>
                <c:pt idx="16944">
                  <c:v>30.2</c:v>
                </c:pt>
                <c:pt idx="16945">
                  <c:v>30.3</c:v>
                </c:pt>
                <c:pt idx="16946">
                  <c:v>30.3</c:v>
                </c:pt>
                <c:pt idx="16947">
                  <c:v>30.3</c:v>
                </c:pt>
                <c:pt idx="16948">
                  <c:v>30.3</c:v>
                </c:pt>
                <c:pt idx="16949">
                  <c:v>30.3</c:v>
                </c:pt>
                <c:pt idx="16950">
                  <c:v>30.3</c:v>
                </c:pt>
                <c:pt idx="16951">
                  <c:v>30.3</c:v>
                </c:pt>
                <c:pt idx="16952">
                  <c:v>30.3</c:v>
                </c:pt>
                <c:pt idx="16953">
                  <c:v>30.3</c:v>
                </c:pt>
                <c:pt idx="16954">
                  <c:v>30.3</c:v>
                </c:pt>
                <c:pt idx="16955">
                  <c:v>30.3</c:v>
                </c:pt>
                <c:pt idx="16956">
                  <c:v>30.3</c:v>
                </c:pt>
                <c:pt idx="16957">
                  <c:v>30.3</c:v>
                </c:pt>
                <c:pt idx="16958">
                  <c:v>30.3</c:v>
                </c:pt>
                <c:pt idx="16959">
                  <c:v>30.3</c:v>
                </c:pt>
                <c:pt idx="16960">
                  <c:v>30.3</c:v>
                </c:pt>
                <c:pt idx="16961">
                  <c:v>30.3</c:v>
                </c:pt>
                <c:pt idx="16962">
                  <c:v>30.3</c:v>
                </c:pt>
                <c:pt idx="16963">
                  <c:v>30.3</c:v>
                </c:pt>
                <c:pt idx="16964">
                  <c:v>30.3</c:v>
                </c:pt>
                <c:pt idx="16965">
                  <c:v>30.2</c:v>
                </c:pt>
                <c:pt idx="16966">
                  <c:v>30.3</c:v>
                </c:pt>
                <c:pt idx="16967">
                  <c:v>30.2</c:v>
                </c:pt>
                <c:pt idx="16968">
                  <c:v>30.3</c:v>
                </c:pt>
                <c:pt idx="16969">
                  <c:v>30.3</c:v>
                </c:pt>
                <c:pt idx="16970">
                  <c:v>30.2</c:v>
                </c:pt>
                <c:pt idx="16971">
                  <c:v>30.2</c:v>
                </c:pt>
                <c:pt idx="16972">
                  <c:v>30.3</c:v>
                </c:pt>
                <c:pt idx="16973">
                  <c:v>30.3</c:v>
                </c:pt>
                <c:pt idx="16974">
                  <c:v>30.3</c:v>
                </c:pt>
                <c:pt idx="16975">
                  <c:v>30.3</c:v>
                </c:pt>
                <c:pt idx="16976">
                  <c:v>30.3</c:v>
                </c:pt>
                <c:pt idx="16977">
                  <c:v>30.3</c:v>
                </c:pt>
                <c:pt idx="16978">
                  <c:v>30.3</c:v>
                </c:pt>
                <c:pt idx="16979">
                  <c:v>30.2</c:v>
                </c:pt>
                <c:pt idx="16980">
                  <c:v>30.3</c:v>
                </c:pt>
                <c:pt idx="16981">
                  <c:v>30.3</c:v>
                </c:pt>
                <c:pt idx="16982">
                  <c:v>30.3</c:v>
                </c:pt>
                <c:pt idx="16983">
                  <c:v>30.3</c:v>
                </c:pt>
                <c:pt idx="16984">
                  <c:v>30.2</c:v>
                </c:pt>
                <c:pt idx="16985">
                  <c:v>30.3</c:v>
                </c:pt>
                <c:pt idx="16986">
                  <c:v>30.2</c:v>
                </c:pt>
                <c:pt idx="16987">
                  <c:v>30.2</c:v>
                </c:pt>
                <c:pt idx="16988">
                  <c:v>30.2</c:v>
                </c:pt>
                <c:pt idx="16989">
                  <c:v>30.2</c:v>
                </c:pt>
                <c:pt idx="16990">
                  <c:v>30.2</c:v>
                </c:pt>
                <c:pt idx="16991">
                  <c:v>30.2</c:v>
                </c:pt>
                <c:pt idx="16992">
                  <c:v>30.2</c:v>
                </c:pt>
                <c:pt idx="16993">
                  <c:v>30.2</c:v>
                </c:pt>
                <c:pt idx="16994">
                  <c:v>30.3</c:v>
                </c:pt>
                <c:pt idx="16995">
                  <c:v>30.3</c:v>
                </c:pt>
                <c:pt idx="16996">
                  <c:v>30.3</c:v>
                </c:pt>
                <c:pt idx="16997">
                  <c:v>30.3</c:v>
                </c:pt>
                <c:pt idx="16998">
                  <c:v>30.2</c:v>
                </c:pt>
                <c:pt idx="16999">
                  <c:v>30.3</c:v>
                </c:pt>
                <c:pt idx="17000">
                  <c:v>30.3</c:v>
                </c:pt>
                <c:pt idx="17001">
                  <c:v>30.2</c:v>
                </c:pt>
                <c:pt idx="17002">
                  <c:v>30.2</c:v>
                </c:pt>
                <c:pt idx="17003">
                  <c:v>30.2</c:v>
                </c:pt>
                <c:pt idx="17004">
                  <c:v>30.2</c:v>
                </c:pt>
                <c:pt idx="17005">
                  <c:v>30.2</c:v>
                </c:pt>
                <c:pt idx="17006">
                  <c:v>30.2</c:v>
                </c:pt>
                <c:pt idx="17007">
                  <c:v>30.2</c:v>
                </c:pt>
                <c:pt idx="17008">
                  <c:v>30.2</c:v>
                </c:pt>
                <c:pt idx="17009">
                  <c:v>30.2</c:v>
                </c:pt>
                <c:pt idx="17010">
                  <c:v>30.2</c:v>
                </c:pt>
                <c:pt idx="17011">
                  <c:v>30.2</c:v>
                </c:pt>
                <c:pt idx="17012">
                  <c:v>30.2</c:v>
                </c:pt>
                <c:pt idx="17013">
                  <c:v>30.2</c:v>
                </c:pt>
                <c:pt idx="17014">
                  <c:v>30.2</c:v>
                </c:pt>
                <c:pt idx="17015">
                  <c:v>30.2</c:v>
                </c:pt>
                <c:pt idx="17016">
                  <c:v>30.2</c:v>
                </c:pt>
                <c:pt idx="17017">
                  <c:v>30.2</c:v>
                </c:pt>
                <c:pt idx="17018">
                  <c:v>30.2</c:v>
                </c:pt>
                <c:pt idx="17019">
                  <c:v>30.2</c:v>
                </c:pt>
                <c:pt idx="17020">
                  <c:v>30.2</c:v>
                </c:pt>
                <c:pt idx="17021">
                  <c:v>30.3</c:v>
                </c:pt>
                <c:pt idx="17022">
                  <c:v>30.2</c:v>
                </c:pt>
                <c:pt idx="17023">
                  <c:v>30.2</c:v>
                </c:pt>
                <c:pt idx="17024">
                  <c:v>30.3</c:v>
                </c:pt>
                <c:pt idx="17025">
                  <c:v>30.3</c:v>
                </c:pt>
                <c:pt idx="17026">
                  <c:v>30.3</c:v>
                </c:pt>
                <c:pt idx="17027">
                  <c:v>30.2</c:v>
                </c:pt>
                <c:pt idx="17028">
                  <c:v>30.2</c:v>
                </c:pt>
                <c:pt idx="17029">
                  <c:v>30.2</c:v>
                </c:pt>
                <c:pt idx="17030">
                  <c:v>30.2</c:v>
                </c:pt>
                <c:pt idx="17031">
                  <c:v>30.2</c:v>
                </c:pt>
                <c:pt idx="17032">
                  <c:v>30.2</c:v>
                </c:pt>
                <c:pt idx="17033">
                  <c:v>30.2</c:v>
                </c:pt>
                <c:pt idx="17034">
                  <c:v>30.2</c:v>
                </c:pt>
                <c:pt idx="17035">
                  <c:v>30.2</c:v>
                </c:pt>
                <c:pt idx="17036">
                  <c:v>30.2</c:v>
                </c:pt>
                <c:pt idx="17037">
                  <c:v>30.2</c:v>
                </c:pt>
                <c:pt idx="17038">
                  <c:v>30.2</c:v>
                </c:pt>
                <c:pt idx="17039">
                  <c:v>30.2</c:v>
                </c:pt>
                <c:pt idx="17040">
                  <c:v>30.2</c:v>
                </c:pt>
                <c:pt idx="17041">
                  <c:v>30.3</c:v>
                </c:pt>
                <c:pt idx="17042">
                  <c:v>30.2</c:v>
                </c:pt>
                <c:pt idx="17043">
                  <c:v>30.3</c:v>
                </c:pt>
                <c:pt idx="17044">
                  <c:v>30.2</c:v>
                </c:pt>
                <c:pt idx="17045">
                  <c:v>30.2</c:v>
                </c:pt>
                <c:pt idx="17046">
                  <c:v>30.2</c:v>
                </c:pt>
                <c:pt idx="17047">
                  <c:v>30.2</c:v>
                </c:pt>
                <c:pt idx="17048">
                  <c:v>30.2</c:v>
                </c:pt>
                <c:pt idx="17049">
                  <c:v>30.2</c:v>
                </c:pt>
                <c:pt idx="17050">
                  <c:v>30.2</c:v>
                </c:pt>
                <c:pt idx="17051">
                  <c:v>30.2</c:v>
                </c:pt>
                <c:pt idx="17052">
                  <c:v>30.2</c:v>
                </c:pt>
                <c:pt idx="17053">
                  <c:v>30.2</c:v>
                </c:pt>
                <c:pt idx="17054">
                  <c:v>30.2</c:v>
                </c:pt>
                <c:pt idx="17055">
                  <c:v>30.2</c:v>
                </c:pt>
                <c:pt idx="17056">
                  <c:v>30.2</c:v>
                </c:pt>
                <c:pt idx="17057">
                  <c:v>30.2</c:v>
                </c:pt>
                <c:pt idx="17058">
                  <c:v>30.2</c:v>
                </c:pt>
                <c:pt idx="17059">
                  <c:v>30.2</c:v>
                </c:pt>
                <c:pt idx="17060">
                  <c:v>30.2</c:v>
                </c:pt>
                <c:pt idx="17061">
                  <c:v>30.2</c:v>
                </c:pt>
                <c:pt idx="17062">
                  <c:v>30.2</c:v>
                </c:pt>
                <c:pt idx="17063">
                  <c:v>30.2</c:v>
                </c:pt>
                <c:pt idx="17064">
                  <c:v>30.2</c:v>
                </c:pt>
                <c:pt idx="17065">
                  <c:v>30.2</c:v>
                </c:pt>
                <c:pt idx="17066">
                  <c:v>30.3</c:v>
                </c:pt>
                <c:pt idx="17067">
                  <c:v>30.2</c:v>
                </c:pt>
                <c:pt idx="17068">
                  <c:v>30.2</c:v>
                </c:pt>
                <c:pt idx="17069">
                  <c:v>30.2</c:v>
                </c:pt>
                <c:pt idx="17070">
                  <c:v>30.2</c:v>
                </c:pt>
                <c:pt idx="17071">
                  <c:v>30.2</c:v>
                </c:pt>
                <c:pt idx="17072">
                  <c:v>30.2</c:v>
                </c:pt>
                <c:pt idx="17073">
                  <c:v>30.2</c:v>
                </c:pt>
                <c:pt idx="17074">
                  <c:v>30.2</c:v>
                </c:pt>
                <c:pt idx="17075">
                  <c:v>30.2</c:v>
                </c:pt>
                <c:pt idx="17076">
                  <c:v>30.2</c:v>
                </c:pt>
                <c:pt idx="17077">
                  <c:v>30.2</c:v>
                </c:pt>
                <c:pt idx="17078">
                  <c:v>30.2</c:v>
                </c:pt>
                <c:pt idx="17079">
                  <c:v>30.2</c:v>
                </c:pt>
                <c:pt idx="17080">
                  <c:v>30.2</c:v>
                </c:pt>
                <c:pt idx="17081">
                  <c:v>30.2</c:v>
                </c:pt>
                <c:pt idx="17082">
                  <c:v>30.2</c:v>
                </c:pt>
                <c:pt idx="17083">
                  <c:v>30.2</c:v>
                </c:pt>
                <c:pt idx="17084">
                  <c:v>30.2</c:v>
                </c:pt>
                <c:pt idx="17085">
                  <c:v>30.2</c:v>
                </c:pt>
                <c:pt idx="17086">
                  <c:v>30.2</c:v>
                </c:pt>
                <c:pt idx="17087">
                  <c:v>30.2</c:v>
                </c:pt>
                <c:pt idx="17088">
                  <c:v>30.2</c:v>
                </c:pt>
                <c:pt idx="17089">
                  <c:v>30.2</c:v>
                </c:pt>
                <c:pt idx="17090">
                  <c:v>30.2</c:v>
                </c:pt>
                <c:pt idx="17091">
                  <c:v>30.2</c:v>
                </c:pt>
                <c:pt idx="17092">
                  <c:v>30.2</c:v>
                </c:pt>
                <c:pt idx="17093">
                  <c:v>30.2</c:v>
                </c:pt>
                <c:pt idx="17094">
                  <c:v>30.2</c:v>
                </c:pt>
                <c:pt idx="17095">
                  <c:v>30.1</c:v>
                </c:pt>
                <c:pt idx="17096">
                  <c:v>30.2</c:v>
                </c:pt>
                <c:pt idx="17097">
                  <c:v>30.2</c:v>
                </c:pt>
                <c:pt idx="17098">
                  <c:v>30.2</c:v>
                </c:pt>
                <c:pt idx="17099">
                  <c:v>30.1</c:v>
                </c:pt>
                <c:pt idx="17100">
                  <c:v>30.1</c:v>
                </c:pt>
                <c:pt idx="17101">
                  <c:v>30.1</c:v>
                </c:pt>
                <c:pt idx="17102">
                  <c:v>30.1</c:v>
                </c:pt>
                <c:pt idx="17103">
                  <c:v>30.1</c:v>
                </c:pt>
                <c:pt idx="17104">
                  <c:v>30.2</c:v>
                </c:pt>
                <c:pt idx="17105">
                  <c:v>30.2</c:v>
                </c:pt>
                <c:pt idx="17106">
                  <c:v>30.2</c:v>
                </c:pt>
                <c:pt idx="17107">
                  <c:v>30.2</c:v>
                </c:pt>
                <c:pt idx="17108">
                  <c:v>30.2</c:v>
                </c:pt>
                <c:pt idx="17109">
                  <c:v>30.2</c:v>
                </c:pt>
                <c:pt idx="17110">
                  <c:v>30.2</c:v>
                </c:pt>
                <c:pt idx="17111">
                  <c:v>30.2</c:v>
                </c:pt>
                <c:pt idx="17112">
                  <c:v>30.2</c:v>
                </c:pt>
                <c:pt idx="17113">
                  <c:v>30.2</c:v>
                </c:pt>
                <c:pt idx="17114">
                  <c:v>30.2</c:v>
                </c:pt>
                <c:pt idx="17115">
                  <c:v>30.2</c:v>
                </c:pt>
                <c:pt idx="17116">
                  <c:v>30.2</c:v>
                </c:pt>
                <c:pt idx="17117">
                  <c:v>30.2</c:v>
                </c:pt>
                <c:pt idx="17118">
                  <c:v>30.2</c:v>
                </c:pt>
                <c:pt idx="17119">
                  <c:v>30.2</c:v>
                </c:pt>
                <c:pt idx="17120">
                  <c:v>30.2</c:v>
                </c:pt>
                <c:pt idx="17121">
                  <c:v>30.2</c:v>
                </c:pt>
                <c:pt idx="17122">
                  <c:v>30.2</c:v>
                </c:pt>
                <c:pt idx="17123">
                  <c:v>30.2</c:v>
                </c:pt>
                <c:pt idx="17124">
                  <c:v>30.2</c:v>
                </c:pt>
                <c:pt idx="17125">
                  <c:v>30.2</c:v>
                </c:pt>
                <c:pt idx="17126">
                  <c:v>30.2</c:v>
                </c:pt>
                <c:pt idx="17127">
                  <c:v>30.2</c:v>
                </c:pt>
                <c:pt idx="17128">
                  <c:v>30.2</c:v>
                </c:pt>
                <c:pt idx="17129">
                  <c:v>30.2</c:v>
                </c:pt>
                <c:pt idx="17130">
                  <c:v>30.2</c:v>
                </c:pt>
                <c:pt idx="17131">
                  <c:v>30.2</c:v>
                </c:pt>
                <c:pt idx="17132">
                  <c:v>30.2</c:v>
                </c:pt>
                <c:pt idx="17133">
                  <c:v>30.2</c:v>
                </c:pt>
                <c:pt idx="17134">
                  <c:v>30.2</c:v>
                </c:pt>
                <c:pt idx="17135">
                  <c:v>30.2</c:v>
                </c:pt>
                <c:pt idx="17136">
                  <c:v>30.2</c:v>
                </c:pt>
                <c:pt idx="17137">
                  <c:v>30.2</c:v>
                </c:pt>
                <c:pt idx="17138">
                  <c:v>30.2</c:v>
                </c:pt>
                <c:pt idx="17139">
                  <c:v>30.2</c:v>
                </c:pt>
                <c:pt idx="17140">
                  <c:v>30.2</c:v>
                </c:pt>
                <c:pt idx="17141">
                  <c:v>30.2</c:v>
                </c:pt>
                <c:pt idx="17142">
                  <c:v>30.2</c:v>
                </c:pt>
                <c:pt idx="17143">
                  <c:v>30.2</c:v>
                </c:pt>
                <c:pt idx="17144">
                  <c:v>30.2</c:v>
                </c:pt>
                <c:pt idx="17145">
                  <c:v>30.2</c:v>
                </c:pt>
                <c:pt idx="17146">
                  <c:v>30.2</c:v>
                </c:pt>
                <c:pt idx="17147">
                  <c:v>30.1</c:v>
                </c:pt>
                <c:pt idx="17148">
                  <c:v>30.2</c:v>
                </c:pt>
                <c:pt idx="17149">
                  <c:v>30.1</c:v>
                </c:pt>
                <c:pt idx="17150">
                  <c:v>30.1</c:v>
                </c:pt>
                <c:pt idx="17151">
                  <c:v>30.1</c:v>
                </c:pt>
                <c:pt idx="17152">
                  <c:v>30.2</c:v>
                </c:pt>
                <c:pt idx="17153">
                  <c:v>30.2</c:v>
                </c:pt>
                <c:pt idx="17154">
                  <c:v>30.2</c:v>
                </c:pt>
                <c:pt idx="17155">
                  <c:v>30.2</c:v>
                </c:pt>
                <c:pt idx="17156">
                  <c:v>30.2</c:v>
                </c:pt>
                <c:pt idx="17157">
                  <c:v>30.2</c:v>
                </c:pt>
                <c:pt idx="17158">
                  <c:v>30.2</c:v>
                </c:pt>
                <c:pt idx="17159">
                  <c:v>30.2</c:v>
                </c:pt>
                <c:pt idx="17160">
                  <c:v>30.2</c:v>
                </c:pt>
                <c:pt idx="17161">
                  <c:v>30.2</c:v>
                </c:pt>
                <c:pt idx="17162">
                  <c:v>30.2</c:v>
                </c:pt>
                <c:pt idx="17163">
                  <c:v>30.2</c:v>
                </c:pt>
                <c:pt idx="17164">
                  <c:v>30.2</c:v>
                </c:pt>
                <c:pt idx="17165">
                  <c:v>30.2</c:v>
                </c:pt>
                <c:pt idx="17166">
                  <c:v>30.2</c:v>
                </c:pt>
                <c:pt idx="17167">
                  <c:v>30.2</c:v>
                </c:pt>
                <c:pt idx="17168">
                  <c:v>30.2</c:v>
                </c:pt>
                <c:pt idx="17169">
                  <c:v>30.1</c:v>
                </c:pt>
                <c:pt idx="17170">
                  <c:v>30.1</c:v>
                </c:pt>
                <c:pt idx="17171">
                  <c:v>30.2</c:v>
                </c:pt>
                <c:pt idx="17172">
                  <c:v>30.2</c:v>
                </c:pt>
                <c:pt idx="17173">
                  <c:v>30.2</c:v>
                </c:pt>
                <c:pt idx="17174">
                  <c:v>30.2</c:v>
                </c:pt>
                <c:pt idx="17175">
                  <c:v>30.2</c:v>
                </c:pt>
                <c:pt idx="17176">
                  <c:v>30.2</c:v>
                </c:pt>
                <c:pt idx="17177">
                  <c:v>30.2</c:v>
                </c:pt>
                <c:pt idx="17178">
                  <c:v>30.2</c:v>
                </c:pt>
                <c:pt idx="17179">
                  <c:v>30.2</c:v>
                </c:pt>
                <c:pt idx="17180">
                  <c:v>30.2</c:v>
                </c:pt>
                <c:pt idx="17181">
                  <c:v>30.2</c:v>
                </c:pt>
                <c:pt idx="17182">
                  <c:v>30.2</c:v>
                </c:pt>
                <c:pt idx="17183">
                  <c:v>30.2</c:v>
                </c:pt>
                <c:pt idx="17184">
                  <c:v>30.3</c:v>
                </c:pt>
                <c:pt idx="17185">
                  <c:v>30.2</c:v>
                </c:pt>
                <c:pt idx="17186">
                  <c:v>30.2</c:v>
                </c:pt>
                <c:pt idx="17187">
                  <c:v>30.2</c:v>
                </c:pt>
                <c:pt idx="17188">
                  <c:v>30.3</c:v>
                </c:pt>
                <c:pt idx="17189">
                  <c:v>30.2</c:v>
                </c:pt>
                <c:pt idx="17190">
                  <c:v>30.2</c:v>
                </c:pt>
                <c:pt idx="17191">
                  <c:v>30.3</c:v>
                </c:pt>
                <c:pt idx="17192">
                  <c:v>30.2</c:v>
                </c:pt>
                <c:pt idx="17193">
                  <c:v>30.2</c:v>
                </c:pt>
                <c:pt idx="17194">
                  <c:v>30.2</c:v>
                </c:pt>
                <c:pt idx="17195">
                  <c:v>30.3</c:v>
                </c:pt>
                <c:pt idx="17196">
                  <c:v>30.3</c:v>
                </c:pt>
                <c:pt idx="17197">
                  <c:v>30.3</c:v>
                </c:pt>
                <c:pt idx="17198">
                  <c:v>30.3</c:v>
                </c:pt>
                <c:pt idx="17199">
                  <c:v>30.3</c:v>
                </c:pt>
                <c:pt idx="17200">
                  <c:v>30.3</c:v>
                </c:pt>
                <c:pt idx="17201">
                  <c:v>30.3</c:v>
                </c:pt>
                <c:pt idx="17202">
                  <c:v>30.3</c:v>
                </c:pt>
                <c:pt idx="17203">
                  <c:v>30.3</c:v>
                </c:pt>
                <c:pt idx="17204">
                  <c:v>30.3</c:v>
                </c:pt>
                <c:pt idx="17205">
                  <c:v>30.3</c:v>
                </c:pt>
                <c:pt idx="17206">
                  <c:v>30.3</c:v>
                </c:pt>
                <c:pt idx="17207">
                  <c:v>30.3</c:v>
                </c:pt>
                <c:pt idx="17208">
                  <c:v>30.2</c:v>
                </c:pt>
                <c:pt idx="17209">
                  <c:v>30.2</c:v>
                </c:pt>
                <c:pt idx="17210">
                  <c:v>30.2</c:v>
                </c:pt>
                <c:pt idx="17211">
                  <c:v>30.2</c:v>
                </c:pt>
                <c:pt idx="17212">
                  <c:v>30.2</c:v>
                </c:pt>
                <c:pt idx="17213">
                  <c:v>30.2</c:v>
                </c:pt>
                <c:pt idx="17214">
                  <c:v>30.2</c:v>
                </c:pt>
                <c:pt idx="17215">
                  <c:v>30.2</c:v>
                </c:pt>
                <c:pt idx="17216">
                  <c:v>30.2</c:v>
                </c:pt>
                <c:pt idx="17217">
                  <c:v>30.2</c:v>
                </c:pt>
                <c:pt idx="17218">
                  <c:v>30.2</c:v>
                </c:pt>
                <c:pt idx="17219">
                  <c:v>30.2</c:v>
                </c:pt>
                <c:pt idx="17220">
                  <c:v>30.2</c:v>
                </c:pt>
                <c:pt idx="17221">
                  <c:v>30.2</c:v>
                </c:pt>
                <c:pt idx="17222">
                  <c:v>30.2</c:v>
                </c:pt>
                <c:pt idx="17223">
                  <c:v>30.2</c:v>
                </c:pt>
                <c:pt idx="17224">
                  <c:v>30.2</c:v>
                </c:pt>
                <c:pt idx="17225">
                  <c:v>30.2</c:v>
                </c:pt>
                <c:pt idx="17226">
                  <c:v>30.2</c:v>
                </c:pt>
                <c:pt idx="17227">
                  <c:v>30.2</c:v>
                </c:pt>
                <c:pt idx="17228">
                  <c:v>30.2</c:v>
                </c:pt>
                <c:pt idx="17229">
                  <c:v>30.2</c:v>
                </c:pt>
                <c:pt idx="17230">
                  <c:v>30.2</c:v>
                </c:pt>
                <c:pt idx="17231">
                  <c:v>30.2</c:v>
                </c:pt>
                <c:pt idx="17232">
                  <c:v>30.2</c:v>
                </c:pt>
                <c:pt idx="17233">
                  <c:v>30.2</c:v>
                </c:pt>
                <c:pt idx="17234">
                  <c:v>30.2</c:v>
                </c:pt>
                <c:pt idx="17235">
                  <c:v>30.2</c:v>
                </c:pt>
                <c:pt idx="17236">
                  <c:v>30.2</c:v>
                </c:pt>
                <c:pt idx="17237">
                  <c:v>30.2</c:v>
                </c:pt>
                <c:pt idx="17238">
                  <c:v>30.2</c:v>
                </c:pt>
                <c:pt idx="17239">
                  <c:v>30.2</c:v>
                </c:pt>
                <c:pt idx="17240">
                  <c:v>30.2</c:v>
                </c:pt>
                <c:pt idx="17241">
                  <c:v>30.2</c:v>
                </c:pt>
                <c:pt idx="17242">
                  <c:v>30.2</c:v>
                </c:pt>
                <c:pt idx="17243">
                  <c:v>30.2</c:v>
                </c:pt>
                <c:pt idx="17244">
                  <c:v>30.2</c:v>
                </c:pt>
                <c:pt idx="17245">
                  <c:v>30.2</c:v>
                </c:pt>
                <c:pt idx="17246">
                  <c:v>30.2</c:v>
                </c:pt>
                <c:pt idx="17247">
                  <c:v>30.2</c:v>
                </c:pt>
                <c:pt idx="17248">
                  <c:v>30.3</c:v>
                </c:pt>
                <c:pt idx="17249">
                  <c:v>30.3</c:v>
                </c:pt>
                <c:pt idx="17250">
                  <c:v>30.3</c:v>
                </c:pt>
                <c:pt idx="17251">
                  <c:v>30.3</c:v>
                </c:pt>
                <c:pt idx="17252">
                  <c:v>30.3</c:v>
                </c:pt>
                <c:pt idx="17253">
                  <c:v>30.3</c:v>
                </c:pt>
                <c:pt idx="17254">
                  <c:v>30.3</c:v>
                </c:pt>
                <c:pt idx="17255">
                  <c:v>30.3</c:v>
                </c:pt>
                <c:pt idx="17256">
                  <c:v>30.3</c:v>
                </c:pt>
                <c:pt idx="17257">
                  <c:v>30.3</c:v>
                </c:pt>
                <c:pt idx="17258">
                  <c:v>30.3</c:v>
                </c:pt>
                <c:pt idx="17259">
                  <c:v>30.2</c:v>
                </c:pt>
                <c:pt idx="17260">
                  <c:v>30.3</c:v>
                </c:pt>
                <c:pt idx="17261">
                  <c:v>30.3</c:v>
                </c:pt>
                <c:pt idx="17262">
                  <c:v>30.3</c:v>
                </c:pt>
                <c:pt idx="17263">
                  <c:v>30.3</c:v>
                </c:pt>
                <c:pt idx="17264">
                  <c:v>30.3</c:v>
                </c:pt>
                <c:pt idx="17265">
                  <c:v>30.3</c:v>
                </c:pt>
                <c:pt idx="17266">
                  <c:v>30.3</c:v>
                </c:pt>
                <c:pt idx="17267">
                  <c:v>30.3</c:v>
                </c:pt>
                <c:pt idx="17268">
                  <c:v>30.3</c:v>
                </c:pt>
                <c:pt idx="17269">
                  <c:v>30.3</c:v>
                </c:pt>
                <c:pt idx="17270">
                  <c:v>30.2</c:v>
                </c:pt>
                <c:pt idx="17271">
                  <c:v>30.3</c:v>
                </c:pt>
                <c:pt idx="17272">
                  <c:v>30.3</c:v>
                </c:pt>
                <c:pt idx="17273">
                  <c:v>30.3</c:v>
                </c:pt>
                <c:pt idx="17274">
                  <c:v>30.2</c:v>
                </c:pt>
                <c:pt idx="17275">
                  <c:v>30.2</c:v>
                </c:pt>
                <c:pt idx="17276">
                  <c:v>30.2</c:v>
                </c:pt>
                <c:pt idx="17277">
                  <c:v>30.2</c:v>
                </c:pt>
                <c:pt idx="17278">
                  <c:v>30.2</c:v>
                </c:pt>
                <c:pt idx="17279">
                  <c:v>30.2</c:v>
                </c:pt>
                <c:pt idx="17280">
                  <c:v>30.2</c:v>
                </c:pt>
                <c:pt idx="17281">
                  <c:v>30.2</c:v>
                </c:pt>
                <c:pt idx="17282">
                  <c:v>30.2</c:v>
                </c:pt>
                <c:pt idx="17283">
                  <c:v>30.2</c:v>
                </c:pt>
                <c:pt idx="17284">
                  <c:v>30.2</c:v>
                </c:pt>
                <c:pt idx="17285">
                  <c:v>30.2</c:v>
                </c:pt>
                <c:pt idx="17286">
                  <c:v>30.2</c:v>
                </c:pt>
                <c:pt idx="17287">
                  <c:v>30.2</c:v>
                </c:pt>
                <c:pt idx="17288">
                  <c:v>30.2</c:v>
                </c:pt>
                <c:pt idx="17289">
                  <c:v>30.2</c:v>
                </c:pt>
                <c:pt idx="17290">
                  <c:v>30.2</c:v>
                </c:pt>
                <c:pt idx="17291">
                  <c:v>30.2</c:v>
                </c:pt>
                <c:pt idx="17292">
                  <c:v>30.2</c:v>
                </c:pt>
                <c:pt idx="17293">
                  <c:v>30.2</c:v>
                </c:pt>
                <c:pt idx="17294">
                  <c:v>30.2</c:v>
                </c:pt>
                <c:pt idx="17295">
                  <c:v>30.2</c:v>
                </c:pt>
                <c:pt idx="17296">
                  <c:v>30.2</c:v>
                </c:pt>
                <c:pt idx="17297">
                  <c:v>30.2</c:v>
                </c:pt>
                <c:pt idx="17298">
                  <c:v>30.2</c:v>
                </c:pt>
                <c:pt idx="17299">
                  <c:v>30.2</c:v>
                </c:pt>
                <c:pt idx="17300">
                  <c:v>30.2</c:v>
                </c:pt>
                <c:pt idx="17301">
                  <c:v>30.2</c:v>
                </c:pt>
                <c:pt idx="17302">
                  <c:v>30.2</c:v>
                </c:pt>
                <c:pt idx="17303">
                  <c:v>30.2</c:v>
                </c:pt>
                <c:pt idx="17304">
                  <c:v>30.2</c:v>
                </c:pt>
                <c:pt idx="17305">
                  <c:v>30.2</c:v>
                </c:pt>
                <c:pt idx="17306">
                  <c:v>30.2</c:v>
                </c:pt>
                <c:pt idx="17307">
                  <c:v>30.2</c:v>
                </c:pt>
                <c:pt idx="17308">
                  <c:v>30.2</c:v>
                </c:pt>
                <c:pt idx="17309">
                  <c:v>30.2</c:v>
                </c:pt>
                <c:pt idx="17310">
                  <c:v>30.2</c:v>
                </c:pt>
                <c:pt idx="17311">
                  <c:v>30.2</c:v>
                </c:pt>
                <c:pt idx="17312">
                  <c:v>30.2</c:v>
                </c:pt>
                <c:pt idx="17313">
                  <c:v>30.2</c:v>
                </c:pt>
                <c:pt idx="17314">
                  <c:v>30.2</c:v>
                </c:pt>
                <c:pt idx="17315">
                  <c:v>30.2</c:v>
                </c:pt>
                <c:pt idx="17316">
                  <c:v>30.2</c:v>
                </c:pt>
                <c:pt idx="17317">
                  <c:v>30.2</c:v>
                </c:pt>
                <c:pt idx="17318">
                  <c:v>30.2</c:v>
                </c:pt>
                <c:pt idx="17319">
                  <c:v>30.2</c:v>
                </c:pt>
                <c:pt idx="17320">
                  <c:v>30.2</c:v>
                </c:pt>
                <c:pt idx="17321">
                  <c:v>30.2</c:v>
                </c:pt>
                <c:pt idx="17322">
                  <c:v>30.2</c:v>
                </c:pt>
                <c:pt idx="17323">
                  <c:v>30.2</c:v>
                </c:pt>
                <c:pt idx="17324">
                  <c:v>30.2</c:v>
                </c:pt>
                <c:pt idx="17325">
                  <c:v>30.2</c:v>
                </c:pt>
                <c:pt idx="17326">
                  <c:v>30.2</c:v>
                </c:pt>
                <c:pt idx="17327">
                  <c:v>30.2</c:v>
                </c:pt>
                <c:pt idx="17328">
                  <c:v>30.2</c:v>
                </c:pt>
                <c:pt idx="17329">
                  <c:v>30.2</c:v>
                </c:pt>
                <c:pt idx="17330">
                  <c:v>30.2</c:v>
                </c:pt>
                <c:pt idx="17331">
                  <c:v>30.2</c:v>
                </c:pt>
                <c:pt idx="17332">
                  <c:v>30.2</c:v>
                </c:pt>
                <c:pt idx="17333">
                  <c:v>30.2</c:v>
                </c:pt>
                <c:pt idx="17334">
                  <c:v>30.2</c:v>
                </c:pt>
                <c:pt idx="17335">
                  <c:v>30.2</c:v>
                </c:pt>
                <c:pt idx="17336">
                  <c:v>30.2</c:v>
                </c:pt>
                <c:pt idx="17337">
                  <c:v>30.2</c:v>
                </c:pt>
                <c:pt idx="17338">
                  <c:v>30.2</c:v>
                </c:pt>
                <c:pt idx="17339">
                  <c:v>30.2</c:v>
                </c:pt>
                <c:pt idx="17340">
                  <c:v>30.2</c:v>
                </c:pt>
                <c:pt idx="17341">
                  <c:v>30.2</c:v>
                </c:pt>
                <c:pt idx="17342">
                  <c:v>30.2</c:v>
                </c:pt>
                <c:pt idx="17343">
                  <c:v>30.2</c:v>
                </c:pt>
                <c:pt idx="17344">
                  <c:v>30.2</c:v>
                </c:pt>
                <c:pt idx="17345">
                  <c:v>30.2</c:v>
                </c:pt>
                <c:pt idx="17346">
                  <c:v>30.2</c:v>
                </c:pt>
                <c:pt idx="17347">
                  <c:v>30.2</c:v>
                </c:pt>
                <c:pt idx="17348">
                  <c:v>30.2</c:v>
                </c:pt>
                <c:pt idx="17349">
                  <c:v>30.2</c:v>
                </c:pt>
                <c:pt idx="17350">
                  <c:v>30.2</c:v>
                </c:pt>
                <c:pt idx="17351">
                  <c:v>30.2</c:v>
                </c:pt>
                <c:pt idx="17352">
                  <c:v>30.2</c:v>
                </c:pt>
                <c:pt idx="17353">
                  <c:v>30.2</c:v>
                </c:pt>
                <c:pt idx="17354">
                  <c:v>30.2</c:v>
                </c:pt>
                <c:pt idx="17355">
                  <c:v>30.2</c:v>
                </c:pt>
                <c:pt idx="17356">
                  <c:v>30.2</c:v>
                </c:pt>
                <c:pt idx="17357">
                  <c:v>30.2</c:v>
                </c:pt>
                <c:pt idx="17358">
                  <c:v>30.2</c:v>
                </c:pt>
                <c:pt idx="17359">
                  <c:v>30.3</c:v>
                </c:pt>
                <c:pt idx="17360">
                  <c:v>30.2</c:v>
                </c:pt>
                <c:pt idx="17361">
                  <c:v>30.2</c:v>
                </c:pt>
                <c:pt idx="17362">
                  <c:v>30.2</c:v>
                </c:pt>
                <c:pt idx="17363">
                  <c:v>30.2</c:v>
                </c:pt>
                <c:pt idx="17364">
                  <c:v>30.2</c:v>
                </c:pt>
                <c:pt idx="17365">
                  <c:v>30.2</c:v>
                </c:pt>
                <c:pt idx="17366">
                  <c:v>30.2</c:v>
                </c:pt>
                <c:pt idx="17367">
                  <c:v>30.2</c:v>
                </c:pt>
                <c:pt idx="17368">
                  <c:v>30.2</c:v>
                </c:pt>
                <c:pt idx="17369">
                  <c:v>30.2</c:v>
                </c:pt>
                <c:pt idx="17370">
                  <c:v>30.2</c:v>
                </c:pt>
                <c:pt idx="17371">
                  <c:v>30.2</c:v>
                </c:pt>
                <c:pt idx="17372">
                  <c:v>30.2</c:v>
                </c:pt>
                <c:pt idx="17373">
                  <c:v>30.2</c:v>
                </c:pt>
                <c:pt idx="17374">
                  <c:v>30.2</c:v>
                </c:pt>
                <c:pt idx="17375">
                  <c:v>30.2</c:v>
                </c:pt>
                <c:pt idx="17376">
                  <c:v>30.2</c:v>
                </c:pt>
                <c:pt idx="17377">
                  <c:v>30.2</c:v>
                </c:pt>
                <c:pt idx="17378">
                  <c:v>30.2</c:v>
                </c:pt>
                <c:pt idx="17379">
                  <c:v>30.2</c:v>
                </c:pt>
                <c:pt idx="17380">
                  <c:v>30.2</c:v>
                </c:pt>
                <c:pt idx="17381">
                  <c:v>30.2</c:v>
                </c:pt>
                <c:pt idx="17382">
                  <c:v>30.3</c:v>
                </c:pt>
                <c:pt idx="17383">
                  <c:v>30.3</c:v>
                </c:pt>
                <c:pt idx="17384">
                  <c:v>30.3</c:v>
                </c:pt>
                <c:pt idx="17385">
                  <c:v>30.3</c:v>
                </c:pt>
                <c:pt idx="17386">
                  <c:v>30.2</c:v>
                </c:pt>
                <c:pt idx="17387">
                  <c:v>30.3</c:v>
                </c:pt>
                <c:pt idx="17388">
                  <c:v>30.2</c:v>
                </c:pt>
                <c:pt idx="17389">
                  <c:v>30.2</c:v>
                </c:pt>
                <c:pt idx="17390">
                  <c:v>30.2</c:v>
                </c:pt>
                <c:pt idx="17391">
                  <c:v>30.2</c:v>
                </c:pt>
                <c:pt idx="17392">
                  <c:v>30.2</c:v>
                </c:pt>
                <c:pt idx="17393">
                  <c:v>30.2</c:v>
                </c:pt>
                <c:pt idx="17394">
                  <c:v>30.2</c:v>
                </c:pt>
                <c:pt idx="17395">
                  <c:v>30.2</c:v>
                </c:pt>
                <c:pt idx="17396">
                  <c:v>30.2</c:v>
                </c:pt>
                <c:pt idx="17397">
                  <c:v>30.3</c:v>
                </c:pt>
                <c:pt idx="17398">
                  <c:v>30.2</c:v>
                </c:pt>
                <c:pt idx="17399">
                  <c:v>30.2</c:v>
                </c:pt>
                <c:pt idx="17400">
                  <c:v>30.2</c:v>
                </c:pt>
                <c:pt idx="17401">
                  <c:v>30.2</c:v>
                </c:pt>
                <c:pt idx="17402">
                  <c:v>30.2</c:v>
                </c:pt>
                <c:pt idx="17403">
                  <c:v>30.2</c:v>
                </c:pt>
                <c:pt idx="17404">
                  <c:v>30.2</c:v>
                </c:pt>
                <c:pt idx="17405">
                  <c:v>30.2</c:v>
                </c:pt>
                <c:pt idx="17406">
                  <c:v>30.2</c:v>
                </c:pt>
                <c:pt idx="17407">
                  <c:v>30.2</c:v>
                </c:pt>
                <c:pt idx="17408">
                  <c:v>30.2</c:v>
                </c:pt>
                <c:pt idx="17409">
                  <c:v>30.2</c:v>
                </c:pt>
                <c:pt idx="17410">
                  <c:v>30.2</c:v>
                </c:pt>
                <c:pt idx="17411">
                  <c:v>30.2</c:v>
                </c:pt>
                <c:pt idx="17412">
                  <c:v>30.2</c:v>
                </c:pt>
                <c:pt idx="17413">
                  <c:v>30.2</c:v>
                </c:pt>
                <c:pt idx="17414">
                  <c:v>30.2</c:v>
                </c:pt>
                <c:pt idx="17415">
                  <c:v>30.2</c:v>
                </c:pt>
                <c:pt idx="17416">
                  <c:v>30.2</c:v>
                </c:pt>
                <c:pt idx="17417">
                  <c:v>30.2</c:v>
                </c:pt>
                <c:pt idx="17418">
                  <c:v>30.2</c:v>
                </c:pt>
                <c:pt idx="17419">
                  <c:v>30.2</c:v>
                </c:pt>
                <c:pt idx="17420">
                  <c:v>30.2</c:v>
                </c:pt>
                <c:pt idx="17421">
                  <c:v>30.2</c:v>
                </c:pt>
                <c:pt idx="17422">
                  <c:v>30.2</c:v>
                </c:pt>
                <c:pt idx="17423">
                  <c:v>30.2</c:v>
                </c:pt>
                <c:pt idx="17424">
                  <c:v>30.2</c:v>
                </c:pt>
                <c:pt idx="17425">
                  <c:v>30.2</c:v>
                </c:pt>
                <c:pt idx="17426">
                  <c:v>30.2</c:v>
                </c:pt>
                <c:pt idx="17427">
                  <c:v>30.2</c:v>
                </c:pt>
                <c:pt idx="17428">
                  <c:v>30.2</c:v>
                </c:pt>
                <c:pt idx="17429">
                  <c:v>30.2</c:v>
                </c:pt>
                <c:pt idx="17430">
                  <c:v>30.2</c:v>
                </c:pt>
                <c:pt idx="17431">
                  <c:v>30.2</c:v>
                </c:pt>
                <c:pt idx="17432">
                  <c:v>30.2</c:v>
                </c:pt>
                <c:pt idx="17433">
                  <c:v>30.2</c:v>
                </c:pt>
                <c:pt idx="17434">
                  <c:v>30.2</c:v>
                </c:pt>
                <c:pt idx="17435">
                  <c:v>30.2</c:v>
                </c:pt>
                <c:pt idx="17436">
                  <c:v>30.2</c:v>
                </c:pt>
                <c:pt idx="17437">
                  <c:v>30.2</c:v>
                </c:pt>
                <c:pt idx="17438">
                  <c:v>30.2</c:v>
                </c:pt>
                <c:pt idx="17439">
                  <c:v>30.2</c:v>
                </c:pt>
                <c:pt idx="17440">
                  <c:v>30.2</c:v>
                </c:pt>
                <c:pt idx="17441">
                  <c:v>30.2</c:v>
                </c:pt>
                <c:pt idx="17442">
                  <c:v>30.2</c:v>
                </c:pt>
                <c:pt idx="17443">
                  <c:v>30.2</c:v>
                </c:pt>
                <c:pt idx="17444">
                  <c:v>30.2</c:v>
                </c:pt>
                <c:pt idx="17445">
                  <c:v>30.2</c:v>
                </c:pt>
                <c:pt idx="17446">
                  <c:v>30.2</c:v>
                </c:pt>
                <c:pt idx="17447">
                  <c:v>30.2</c:v>
                </c:pt>
                <c:pt idx="17448">
                  <c:v>30.3</c:v>
                </c:pt>
                <c:pt idx="17449">
                  <c:v>30.3</c:v>
                </c:pt>
                <c:pt idx="17450">
                  <c:v>30.3</c:v>
                </c:pt>
                <c:pt idx="17451">
                  <c:v>30.3</c:v>
                </c:pt>
                <c:pt idx="17452">
                  <c:v>30.3</c:v>
                </c:pt>
                <c:pt idx="17453">
                  <c:v>30.3</c:v>
                </c:pt>
                <c:pt idx="17454">
                  <c:v>30.3</c:v>
                </c:pt>
                <c:pt idx="17455">
                  <c:v>30.2</c:v>
                </c:pt>
                <c:pt idx="17456">
                  <c:v>30.2</c:v>
                </c:pt>
                <c:pt idx="17457">
                  <c:v>30.2</c:v>
                </c:pt>
                <c:pt idx="17458">
                  <c:v>30.2</c:v>
                </c:pt>
                <c:pt idx="17459">
                  <c:v>30.3</c:v>
                </c:pt>
                <c:pt idx="17460">
                  <c:v>30.3</c:v>
                </c:pt>
                <c:pt idx="17461">
                  <c:v>30.2</c:v>
                </c:pt>
                <c:pt idx="17462">
                  <c:v>30.2</c:v>
                </c:pt>
                <c:pt idx="17463">
                  <c:v>30.3</c:v>
                </c:pt>
                <c:pt idx="17464">
                  <c:v>30.2</c:v>
                </c:pt>
                <c:pt idx="17465">
                  <c:v>30.3</c:v>
                </c:pt>
                <c:pt idx="17466">
                  <c:v>30.3</c:v>
                </c:pt>
                <c:pt idx="17467">
                  <c:v>30.3</c:v>
                </c:pt>
                <c:pt idx="17468">
                  <c:v>30.3</c:v>
                </c:pt>
                <c:pt idx="17469">
                  <c:v>30.2</c:v>
                </c:pt>
                <c:pt idx="17470">
                  <c:v>30.2</c:v>
                </c:pt>
                <c:pt idx="17471">
                  <c:v>30.2</c:v>
                </c:pt>
                <c:pt idx="17472">
                  <c:v>30.2</c:v>
                </c:pt>
                <c:pt idx="17473">
                  <c:v>30.2</c:v>
                </c:pt>
                <c:pt idx="17474">
                  <c:v>30.3</c:v>
                </c:pt>
                <c:pt idx="17475">
                  <c:v>30.3</c:v>
                </c:pt>
                <c:pt idx="17476">
                  <c:v>30.3</c:v>
                </c:pt>
                <c:pt idx="17477">
                  <c:v>30.3</c:v>
                </c:pt>
                <c:pt idx="17478">
                  <c:v>30.2</c:v>
                </c:pt>
                <c:pt idx="17479">
                  <c:v>30.2</c:v>
                </c:pt>
                <c:pt idx="17480">
                  <c:v>30.2</c:v>
                </c:pt>
                <c:pt idx="17481">
                  <c:v>30.2</c:v>
                </c:pt>
                <c:pt idx="17482">
                  <c:v>30.2</c:v>
                </c:pt>
                <c:pt idx="17483">
                  <c:v>30.2</c:v>
                </c:pt>
                <c:pt idx="17484">
                  <c:v>30.2</c:v>
                </c:pt>
                <c:pt idx="17485">
                  <c:v>30.2</c:v>
                </c:pt>
                <c:pt idx="17486">
                  <c:v>30.2</c:v>
                </c:pt>
                <c:pt idx="17487">
                  <c:v>30.2</c:v>
                </c:pt>
                <c:pt idx="17488">
                  <c:v>30.3</c:v>
                </c:pt>
                <c:pt idx="17489">
                  <c:v>30.4</c:v>
                </c:pt>
                <c:pt idx="17490">
                  <c:v>30.3</c:v>
                </c:pt>
                <c:pt idx="17491">
                  <c:v>30.2</c:v>
                </c:pt>
                <c:pt idx="17492">
                  <c:v>30.3</c:v>
                </c:pt>
                <c:pt idx="17493">
                  <c:v>30.2</c:v>
                </c:pt>
                <c:pt idx="17494">
                  <c:v>30.2</c:v>
                </c:pt>
                <c:pt idx="17495">
                  <c:v>30.2</c:v>
                </c:pt>
                <c:pt idx="17496">
                  <c:v>30.2</c:v>
                </c:pt>
                <c:pt idx="17497">
                  <c:v>30.2</c:v>
                </c:pt>
                <c:pt idx="17498">
                  <c:v>30.2</c:v>
                </c:pt>
                <c:pt idx="17499">
                  <c:v>30.2</c:v>
                </c:pt>
                <c:pt idx="17500">
                  <c:v>30.2</c:v>
                </c:pt>
                <c:pt idx="17501">
                  <c:v>30.2</c:v>
                </c:pt>
                <c:pt idx="17502">
                  <c:v>30.2</c:v>
                </c:pt>
                <c:pt idx="17503">
                  <c:v>30.2</c:v>
                </c:pt>
                <c:pt idx="17504">
                  <c:v>30.2</c:v>
                </c:pt>
                <c:pt idx="17505">
                  <c:v>30.2</c:v>
                </c:pt>
                <c:pt idx="17506">
                  <c:v>30.2</c:v>
                </c:pt>
                <c:pt idx="17507">
                  <c:v>30.2</c:v>
                </c:pt>
                <c:pt idx="17508">
                  <c:v>30.2</c:v>
                </c:pt>
                <c:pt idx="17509">
                  <c:v>30.2</c:v>
                </c:pt>
                <c:pt idx="17510">
                  <c:v>30.2</c:v>
                </c:pt>
                <c:pt idx="17511">
                  <c:v>30.2</c:v>
                </c:pt>
                <c:pt idx="17512">
                  <c:v>30.2</c:v>
                </c:pt>
                <c:pt idx="17513">
                  <c:v>30.2</c:v>
                </c:pt>
                <c:pt idx="17514">
                  <c:v>30.2</c:v>
                </c:pt>
                <c:pt idx="17515">
                  <c:v>30.2</c:v>
                </c:pt>
                <c:pt idx="17516">
                  <c:v>30.2</c:v>
                </c:pt>
                <c:pt idx="17517">
                  <c:v>30.2</c:v>
                </c:pt>
                <c:pt idx="17518">
                  <c:v>30.2</c:v>
                </c:pt>
                <c:pt idx="17519">
                  <c:v>30.2</c:v>
                </c:pt>
                <c:pt idx="17520">
                  <c:v>30.2</c:v>
                </c:pt>
                <c:pt idx="17521">
                  <c:v>30.2</c:v>
                </c:pt>
                <c:pt idx="17522">
                  <c:v>30.2</c:v>
                </c:pt>
                <c:pt idx="17523">
                  <c:v>30.2</c:v>
                </c:pt>
                <c:pt idx="17524">
                  <c:v>30.2</c:v>
                </c:pt>
                <c:pt idx="17525">
                  <c:v>30.2</c:v>
                </c:pt>
                <c:pt idx="17526">
                  <c:v>30.2</c:v>
                </c:pt>
                <c:pt idx="17527">
                  <c:v>30.2</c:v>
                </c:pt>
                <c:pt idx="17528">
                  <c:v>30.2</c:v>
                </c:pt>
                <c:pt idx="17529">
                  <c:v>30.2</c:v>
                </c:pt>
                <c:pt idx="17530">
                  <c:v>30.2</c:v>
                </c:pt>
                <c:pt idx="17531">
                  <c:v>30.2</c:v>
                </c:pt>
                <c:pt idx="17532">
                  <c:v>30.2</c:v>
                </c:pt>
                <c:pt idx="17533">
                  <c:v>30.2</c:v>
                </c:pt>
                <c:pt idx="17534">
                  <c:v>30.2</c:v>
                </c:pt>
                <c:pt idx="17535">
                  <c:v>30.2</c:v>
                </c:pt>
                <c:pt idx="17536">
                  <c:v>30.2</c:v>
                </c:pt>
                <c:pt idx="17537">
                  <c:v>30.2</c:v>
                </c:pt>
                <c:pt idx="17538">
                  <c:v>30.2</c:v>
                </c:pt>
                <c:pt idx="17539">
                  <c:v>30.2</c:v>
                </c:pt>
                <c:pt idx="17540">
                  <c:v>30.2</c:v>
                </c:pt>
                <c:pt idx="17541">
                  <c:v>30.2</c:v>
                </c:pt>
                <c:pt idx="17542">
                  <c:v>30.2</c:v>
                </c:pt>
                <c:pt idx="17543">
                  <c:v>30.2</c:v>
                </c:pt>
                <c:pt idx="17544">
                  <c:v>30.3</c:v>
                </c:pt>
                <c:pt idx="17545">
                  <c:v>30.2</c:v>
                </c:pt>
                <c:pt idx="17546">
                  <c:v>30.2</c:v>
                </c:pt>
                <c:pt idx="17547">
                  <c:v>30.2</c:v>
                </c:pt>
                <c:pt idx="17548">
                  <c:v>30.2</c:v>
                </c:pt>
                <c:pt idx="17549">
                  <c:v>30.2</c:v>
                </c:pt>
                <c:pt idx="17550">
                  <c:v>30.2</c:v>
                </c:pt>
                <c:pt idx="17551">
                  <c:v>30.2</c:v>
                </c:pt>
                <c:pt idx="17552">
                  <c:v>30.2</c:v>
                </c:pt>
                <c:pt idx="17553">
                  <c:v>30.2</c:v>
                </c:pt>
                <c:pt idx="17554">
                  <c:v>30.2</c:v>
                </c:pt>
                <c:pt idx="17555">
                  <c:v>30.2</c:v>
                </c:pt>
                <c:pt idx="17556">
                  <c:v>30.2</c:v>
                </c:pt>
                <c:pt idx="17557">
                  <c:v>30.2</c:v>
                </c:pt>
                <c:pt idx="17558">
                  <c:v>30.2</c:v>
                </c:pt>
                <c:pt idx="17559">
                  <c:v>30.2</c:v>
                </c:pt>
                <c:pt idx="17560">
                  <c:v>30.2</c:v>
                </c:pt>
                <c:pt idx="17561">
                  <c:v>30.2</c:v>
                </c:pt>
                <c:pt idx="17562">
                  <c:v>30.2</c:v>
                </c:pt>
                <c:pt idx="17563">
                  <c:v>30.3</c:v>
                </c:pt>
                <c:pt idx="17564">
                  <c:v>30.3</c:v>
                </c:pt>
                <c:pt idx="17565">
                  <c:v>30.3</c:v>
                </c:pt>
                <c:pt idx="17566">
                  <c:v>30.2</c:v>
                </c:pt>
                <c:pt idx="17567">
                  <c:v>30.2</c:v>
                </c:pt>
                <c:pt idx="17568">
                  <c:v>30.3</c:v>
                </c:pt>
                <c:pt idx="17569">
                  <c:v>30.3</c:v>
                </c:pt>
                <c:pt idx="17570">
                  <c:v>30.3</c:v>
                </c:pt>
                <c:pt idx="17571">
                  <c:v>30.2</c:v>
                </c:pt>
                <c:pt idx="17572">
                  <c:v>30.3</c:v>
                </c:pt>
                <c:pt idx="17573">
                  <c:v>30.3</c:v>
                </c:pt>
                <c:pt idx="17574">
                  <c:v>30.3</c:v>
                </c:pt>
                <c:pt idx="17575">
                  <c:v>30.3</c:v>
                </c:pt>
                <c:pt idx="17576">
                  <c:v>30.3</c:v>
                </c:pt>
                <c:pt idx="17577">
                  <c:v>30.3</c:v>
                </c:pt>
                <c:pt idx="17578">
                  <c:v>30.3</c:v>
                </c:pt>
                <c:pt idx="17579">
                  <c:v>30.3</c:v>
                </c:pt>
                <c:pt idx="17580">
                  <c:v>30.3</c:v>
                </c:pt>
                <c:pt idx="17581">
                  <c:v>30.3</c:v>
                </c:pt>
                <c:pt idx="17582">
                  <c:v>30.2</c:v>
                </c:pt>
                <c:pt idx="17583">
                  <c:v>30.3</c:v>
                </c:pt>
                <c:pt idx="17584">
                  <c:v>30.3</c:v>
                </c:pt>
                <c:pt idx="17585">
                  <c:v>30.2</c:v>
                </c:pt>
                <c:pt idx="17586">
                  <c:v>30.2</c:v>
                </c:pt>
                <c:pt idx="17587">
                  <c:v>30.3</c:v>
                </c:pt>
                <c:pt idx="17588">
                  <c:v>30.2</c:v>
                </c:pt>
                <c:pt idx="17589">
                  <c:v>30.2</c:v>
                </c:pt>
                <c:pt idx="17590">
                  <c:v>30.2</c:v>
                </c:pt>
                <c:pt idx="17591">
                  <c:v>30.2</c:v>
                </c:pt>
                <c:pt idx="17592">
                  <c:v>30.2</c:v>
                </c:pt>
                <c:pt idx="17593">
                  <c:v>30.2</c:v>
                </c:pt>
                <c:pt idx="17594">
                  <c:v>30.2</c:v>
                </c:pt>
                <c:pt idx="17595">
                  <c:v>30.2</c:v>
                </c:pt>
                <c:pt idx="17596">
                  <c:v>30.2</c:v>
                </c:pt>
                <c:pt idx="17597">
                  <c:v>30.2</c:v>
                </c:pt>
                <c:pt idx="17598">
                  <c:v>30.2</c:v>
                </c:pt>
                <c:pt idx="17599">
                  <c:v>30.2</c:v>
                </c:pt>
                <c:pt idx="17600">
                  <c:v>30.2</c:v>
                </c:pt>
                <c:pt idx="17601">
                  <c:v>30.2</c:v>
                </c:pt>
                <c:pt idx="17602">
                  <c:v>30.2</c:v>
                </c:pt>
                <c:pt idx="17603">
                  <c:v>30.2</c:v>
                </c:pt>
                <c:pt idx="17604">
                  <c:v>30.2</c:v>
                </c:pt>
                <c:pt idx="17605">
                  <c:v>30.2</c:v>
                </c:pt>
                <c:pt idx="17606">
                  <c:v>30.2</c:v>
                </c:pt>
                <c:pt idx="17607">
                  <c:v>30.2</c:v>
                </c:pt>
                <c:pt idx="17608">
                  <c:v>30.2</c:v>
                </c:pt>
                <c:pt idx="17609">
                  <c:v>30.2</c:v>
                </c:pt>
                <c:pt idx="17610">
                  <c:v>30.2</c:v>
                </c:pt>
                <c:pt idx="17611">
                  <c:v>30.2</c:v>
                </c:pt>
                <c:pt idx="17612">
                  <c:v>30.2</c:v>
                </c:pt>
                <c:pt idx="17613">
                  <c:v>30.2</c:v>
                </c:pt>
                <c:pt idx="17614">
                  <c:v>30.2</c:v>
                </c:pt>
                <c:pt idx="17615">
                  <c:v>30.2</c:v>
                </c:pt>
                <c:pt idx="17616">
                  <c:v>30.2</c:v>
                </c:pt>
                <c:pt idx="17617">
                  <c:v>30.2</c:v>
                </c:pt>
                <c:pt idx="17618">
                  <c:v>30.2</c:v>
                </c:pt>
                <c:pt idx="17619">
                  <c:v>30.2</c:v>
                </c:pt>
                <c:pt idx="17620">
                  <c:v>30.2</c:v>
                </c:pt>
                <c:pt idx="17621">
                  <c:v>30.2</c:v>
                </c:pt>
                <c:pt idx="17622">
                  <c:v>30.2</c:v>
                </c:pt>
                <c:pt idx="17623">
                  <c:v>30.2</c:v>
                </c:pt>
                <c:pt idx="17624">
                  <c:v>30.2</c:v>
                </c:pt>
                <c:pt idx="17625">
                  <c:v>30.2</c:v>
                </c:pt>
                <c:pt idx="17626">
                  <c:v>30.2</c:v>
                </c:pt>
                <c:pt idx="17627">
                  <c:v>30.2</c:v>
                </c:pt>
                <c:pt idx="17628">
                  <c:v>30.2</c:v>
                </c:pt>
                <c:pt idx="17629">
                  <c:v>30.2</c:v>
                </c:pt>
                <c:pt idx="17630">
                  <c:v>30.2</c:v>
                </c:pt>
                <c:pt idx="17631">
                  <c:v>30.2</c:v>
                </c:pt>
                <c:pt idx="17632">
                  <c:v>30.2</c:v>
                </c:pt>
                <c:pt idx="17633">
                  <c:v>30.2</c:v>
                </c:pt>
                <c:pt idx="17634">
                  <c:v>30.2</c:v>
                </c:pt>
                <c:pt idx="17635">
                  <c:v>30.2</c:v>
                </c:pt>
                <c:pt idx="17636">
                  <c:v>30.2</c:v>
                </c:pt>
                <c:pt idx="17637">
                  <c:v>30.2</c:v>
                </c:pt>
                <c:pt idx="17638">
                  <c:v>30.2</c:v>
                </c:pt>
                <c:pt idx="17639">
                  <c:v>30.2</c:v>
                </c:pt>
                <c:pt idx="17640">
                  <c:v>30.2</c:v>
                </c:pt>
                <c:pt idx="17641">
                  <c:v>30.2</c:v>
                </c:pt>
                <c:pt idx="17642">
                  <c:v>30.2</c:v>
                </c:pt>
                <c:pt idx="17643">
                  <c:v>30.2</c:v>
                </c:pt>
                <c:pt idx="17644">
                  <c:v>30.2</c:v>
                </c:pt>
                <c:pt idx="17645">
                  <c:v>30.2</c:v>
                </c:pt>
                <c:pt idx="17646">
                  <c:v>30.2</c:v>
                </c:pt>
                <c:pt idx="17647">
                  <c:v>30.2</c:v>
                </c:pt>
                <c:pt idx="17648">
                  <c:v>30.2</c:v>
                </c:pt>
                <c:pt idx="17649">
                  <c:v>30.2</c:v>
                </c:pt>
                <c:pt idx="17650">
                  <c:v>30.2</c:v>
                </c:pt>
                <c:pt idx="17651">
                  <c:v>30.2</c:v>
                </c:pt>
                <c:pt idx="17652">
                  <c:v>30.2</c:v>
                </c:pt>
                <c:pt idx="17653">
                  <c:v>30.2</c:v>
                </c:pt>
                <c:pt idx="17654">
                  <c:v>30.2</c:v>
                </c:pt>
                <c:pt idx="17655">
                  <c:v>30.2</c:v>
                </c:pt>
                <c:pt idx="17656">
                  <c:v>30.2</c:v>
                </c:pt>
                <c:pt idx="17657">
                  <c:v>30.2</c:v>
                </c:pt>
                <c:pt idx="17658">
                  <c:v>30.2</c:v>
                </c:pt>
                <c:pt idx="17659">
                  <c:v>30.2</c:v>
                </c:pt>
                <c:pt idx="17660">
                  <c:v>30.2</c:v>
                </c:pt>
                <c:pt idx="17661">
                  <c:v>30.2</c:v>
                </c:pt>
                <c:pt idx="17662">
                  <c:v>30.2</c:v>
                </c:pt>
                <c:pt idx="17663">
                  <c:v>30.2</c:v>
                </c:pt>
                <c:pt idx="17664">
                  <c:v>30.2</c:v>
                </c:pt>
                <c:pt idx="17665">
                  <c:v>30.2</c:v>
                </c:pt>
                <c:pt idx="17666">
                  <c:v>30.2</c:v>
                </c:pt>
                <c:pt idx="17667">
                  <c:v>30.1</c:v>
                </c:pt>
                <c:pt idx="17668">
                  <c:v>30.2</c:v>
                </c:pt>
                <c:pt idx="17669">
                  <c:v>30.2</c:v>
                </c:pt>
                <c:pt idx="17670">
                  <c:v>30.2</c:v>
                </c:pt>
                <c:pt idx="17671">
                  <c:v>30.2</c:v>
                </c:pt>
                <c:pt idx="17672">
                  <c:v>30.2</c:v>
                </c:pt>
                <c:pt idx="17673">
                  <c:v>30.2</c:v>
                </c:pt>
                <c:pt idx="17674">
                  <c:v>30.2</c:v>
                </c:pt>
                <c:pt idx="17675">
                  <c:v>30.2</c:v>
                </c:pt>
              </c:numCache>
            </c:numRef>
          </c:yVal>
          <c:smooth val="0"/>
          <c:extLst xmlns:c16r2="http://schemas.microsoft.com/office/drawing/2015/06/chart">
            <c:ext xmlns:c16="http://schemas.microsoft.com/office/drawing/2014/chart" uri="{C3380CC4-5D6E-409C-BE32-E72D297353CC}">
              <c16:uniqueId val="{00000000-506E-44A4-A630-8BB18D7A5550}"/>
            </c:ext>
          </c:extLst>
        </c:ser>
        <c:dLbls>
          <c:showLegendKey val="0"/>
          <c:showVal val="0"/>
          <c:showCatName val="0"/>
          <c:showSerName val="0"/>
          <c:showPercent val="0"/>
          <c:showBubbleSize val="0"/>
        </c:dLbls>
        <c:axId val="522896792"/>
        <c:axId val="522901496"/>
      </c:scatterChart>
      <c:valAx>
        <c:axId val="522896792"/>
        <c:scaling>
          <c:orientation val="minMax"/>
          <c:max val="65"/>
          <c:min val="0"/>
        </c:scaling>
        <c:delete val="0"/>
        <c:axPos val="b"/>
        <c:majorGridlines>
          <c:spPr bwMode="auto">
            <a:prstGeom prst="rect">
              <a:avLst/>
            </a:prstGeom>
            <a:ln w="9525" cap="flat" cmpd="sng" algn="ctr">
              <a:noFill/>
              <a:round/>
            </a:ln>
            <a:effectLst/>
          </c:spPr>
        </c:majorGridlines>
        <c:title>
          <c:tx>
            <c:rich>
              <a:bodyPr rot="0" spcFirstLastPara="1" vertOverflow="ellipsis" vert="horz" wrap="square" anchor="ctr" anchorCtr="1"/>
              <a:lstStyle/>
              <a:p>
                <a:pPr>
                  <a:defRPr sz="1000" b="0" i="0" u="none" strike="noStrike" baseline="0">
                    <a:solidFill>
                      <a:schemeClr val="tx1"/>
                    </a:solidFill>
                    <a:latin typeface="+mn-lt"/>
                    <a:ea typeface="+mn-ea"/>
                    <a:cs typeface="+mn-cs"/>
                  </a:defRPr>
                </a:pPr>
                <a:r>
                  <a:rPr lang="en-US"/>
                  <a:t>t [min]</a:t>
                </a:r>
              </a:p>
            </c:rich>
          </c:tx>
          <c:layout/>
          <c:overlay val="0"/>
          <c:spPr>
            <a:prstGeom prst="rect">
              <a:avLst/>
            </a:prstGeom>
            <a:noFill/>
            <a:ln>
              <a:noFill/>
            </a:ln>
            <a:effectLst/>
          </c:spPr>
          <c:txPr>
            <a:bodyPr rot="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0" sourceLinked="0"/>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522901496"/>
        <c:crosses val="autoZero"/>
        <c:crossBetween val="midCat"/>
      </c:valAx>
      <c:valAx>
        <c:axId val="522901496"/>
        <c:scaling>
          <c:orientation val="minMax"/>
        </c:scaling>
        <c:delete val="0"/>
        <c:axPos val="l"/>
        <c:majorGridlines>
          <c:spPr bwMode="auto">
            <a:prstGeom prst="rect">
              <a:avLst/>
            </a:prstGeom>
            <a:ln w="9525" cap="flat" cmpd="sng" algn="ctr">
              <a:noFill/>
              <a:round/>
            </a:ln>
            <a:effectLst/>
          </c:spPr>
        </c:majorGridlines>
        <c:title>
          <c:tx>
            <c:rich>
              <a:bodyPr rot="-5400000" spcFirstLastPara="1" vertOverflow="ellipsis" vert="horz" wrap="square" anchor="ctr" anchorCtr="1"/>
              <a:lstStyle/>
              <a:p>
                <a:pPr>
                  <a:defRPr sz="1000" b="0" i="0" u="none" strike="noStrike" baseline="0">
                    <a:solidFill>
                      <a:schemeClr val="tx1"/>
                    </a:solidFill>
                    <a:latin typeface="+mn-lt"/>
                    <a:ea typeface="+mn-ea"/>
                    <a:cs typeface="+mn-cs"/>
                  </a:defRPr>
                </a:pPr>
                <a:r>
                  <a:rPr lang="en-US"/>
                  <a:t>Pressure,P1 [mbar]</a:t>
                </a:r>
              </a:p>
            </c:rich>
          </c:tx>
          <c:layout/>
          <c:overlay val="0"/>
          <c:spPr>
            <a:prstGeom prst="rect">
              <a:avLst/>
            </a:prstGeom>
            <a:noFill/>
            <a:ln>
              <a:noFill/>
            </a:ln>
            <a:effectLst/>
          </c:spPr>
          <c:txPr>
            <a:bodyPr rot="-540000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General" sourceLinked="1"/>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522896792"/>
        <c:crosses val="autoZero"/>
        <c:crossBetween val="midCat"/>
      </c:valAx>
      <c:spPr>
        <a:prstGeom prst="rect">
          <a:avLst/>
        </a:prstGeom>
        <a:noFill/>
        <a:ln>
          <a:noFill/>
        </a:ln>
        <a:effectLst/>
      </c:spPr>
    </c:plotArea>
    <c:plotVisOnly val="1"/>
    <c:dispBlanksAs val="gap"/>
    <c:showDLblsOverMax val="0"/>
  </c:chart>
  <c:spPr bwMode="auto">
    <a:xfrm>
      <a:off x="-76200" y="971551"/>
      <a:ext cx="3276600" cy="1828800"/>
    </a:xfrm>
    <a:prstGeom prst="rect">
      <a:avLst/>
    </a:prstGeom>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bwMode="auto">
            <a:prstGeom prst="rect">
              <a:avLst/>
            </a:prstGeom>
            <a:ln w="19050" cap="rnd">
              <a:solidFill>
                <a:schemeClr val="accent1"/>
              </a:solidFill>
              <a:round/>
            </a:ln>
            <a:effectLst/>
          </c:spPr>
          <c:marker>
            <c:symbol val="none"/>
          </c:marker>
          <c:xVal>
            <c:numRef>
              <c:f>Sheet1!$D$12467:$D$17699</c:f>
              <c:numCache>
                <c:formatCode>0.000</c:formatCode>
                <c:ptCount val="5233"/>
                <c:pt idx="0">
                  <c:v>44.001099999999994</c:v>
                </c:pt>
                <c:pt idx="1">
                  <c:v>44.004616666666671</c:v>
                </c:pt>
                <c:pt idx="2">
                  <c:v>44.008133333333333</c:v>
                </c:pt>
                <c:pt idx="3">
                  <c:v>44.011650000000003</c:v>
                </c:pt>
                <c:pt idx="4">
                  <c:v>44.015183333333333</c:v>
                </c:pt>
                <c:pt idx="5">
                  <c:v>44.018699999999995</c:v>
                </c:pt>
                <c:pt idx="6">
                  <c:v>44.022216666666665</c:v>
                </c:pt>
                <c:pt idx="7">
                  <c:v>44.025733333333328</c:v>
                </c:pt>
                <c:pt idx="8">
                  <c:v>44.029250000000005</c:v>
                </c:pt>
                <c:pt idx="9">
                  <c:v>44.032766666666667</c:v>
                </c:pt>
                <c:pt idx="10">
                  <c:v>44.036283333333337</c:v>
                </c:pt>
                <c:pt idx="11">
                  <c:v>44.0398</c:v>
                </c:pt>
                <c:pt idx="12">
                  <c:v>44.043333333333329</c:v>
                </c:pt>
                <c:pt idx="13">
                  <c:v>44.046866666666666</c:v>
                </c:pt>
                <c:pt idx="14">
                  <c:v>44.050399999999996</c:v>
                </c:pt>
                <c:pt idx="15">
                  <c:v>44.053933333333333</c:v>
                </c:pt>
                <c:pt idx="16">
                  <c:v>44.057483333333337</c:v>
                </c:pt>
                <c:pt idx="17">
                  <c:v>44.061033333333327</c:v>
                </c:pt>
                <c:pt idx="18">
                  <c:v>44.064583333333331</c:v>
                </c:pt>
                <c:pt idx="19">
                  <c:v>44.068116666666668</c:v>
                </c:pt>
                <c:pt idx="20">
                  <c:v>44.071649999999998</c:v>
                </c:pt>
                <c:pt idx="21">
                  <c:v>44.075183333333335</c:v>
                </c:pt>
                <c:pt idx="22">
                  <c:v>44.078733333333339</c:v>
                </c:pt>
                <c:pt idx="23">
                  <c:v>44.082283333333329</c:v>
                </c:pt>
                <c:pt idx="24">
                  <c:v>44.085799999999999</c:v>
                </c:pt>
                <c:pt idx="25">
                  <c:v>44.089316666666669</c:v>
                </c:pt>
                <c:pt idx="26">
                  <c:v>44.092833333333338</c:v>
                </c:pt>
                <c:pt idx="27">
                  <c:v>44.096350000000001</c:v>
                </c:pt>
                <c:pt idx="28">
                  <c:v>44.099866666666671</c:v>
                </c:pt>
                <c:pt idx="29">
                  <c:v>44.103383333333333</c:v>
                </c:pt>
                <c:pt idx="30">
                  <c:v>44.106916666666663</c:v>
                </c:pt>
                <c:pt idx="31">
                  <c:v>44.11043333333334</c:v>
                </c:pt>
                <c:pt idx="32">
                  <c:v>44.113950000000003</c:v>
                </c:pt>
                <c:pt idx="33">
                  <c:v>44.117466666666665</c:v>
                </c:pt>
                <c:pt idx="34">
                  <c:v>44.120983333333335</c:v>
                </c:pt>
                <c:pt idx="35">
                  <c:v>44.124499999999998</c:v>
                </c:pt>
                <c:pt idx="36">
                  <c:v>44.128016666666667</c:v>
                </c:pt>
                <c:pt idx="37">
                  <c:v>44.13153333333333</c:v>
                </c:pt>
                <c:pt idx="38">
                  <c:v>44.135066666666667</c:v>
                </c:pt>
                <c:pt idx="39">
                  <c:v>44.138599999999997</c:v>
                </c:pt>
                <c:pt idx="40">
                  <c:v>44.142133333333327</c:v>
                </c:pt>
                <c:pt idx="41">
                  <c:v>44.145666666666664</c:v>
                </c:pt>
                <c:pt idx="42">
                  <c:v>44.149216666666668</c:v>
                </c:pt>
                <c:pt idx="43">
                  <c:v>44.152766666666672</c:v>
                </c:pt>
                <c:pt idx="44">
                  <c:v>44.156316666666662</c:v>
                </c:pt>
                <c:pt idx="45">
                  <c:v>44.159849999999999</c:v>
                </c:pt>
                <c:pt idx="46">
                  <c:v>44.163383333333329</c:v>
                </c:pt>
                <c:pt idx="47">
                  <c:v>44.166916666666665</c:v>
                </c:pt>
                <c:pt idx="48">
                  <c:v>44.17046666666667</c:v>
                </c:pt>
                <c:pt idx="49">
                  <c:v>44.174016666666667</c:v>
                </c:pt>
                <c:pt idx="50">
                  <c:v>44.177533333333336</c:v>
                </c:pt>
                <c:pt idx="51">
                  <c:v>44.181049999999999</c:v>
                </c:pt>
                <c:pt idx="52">
                  <c:v>44.184566666666669</c:v>
                </c:pt>
                <c:pt idx="53">
                  <c:v>44.188083333333331</c:v>
                </c:pt>
                <c:pt idx="54">
                  <c:v>44.191600000000001</c:v>
                </c:pt>
                <c:pt idx="55">
                  <c:v>44.195116666666664</c:v>
                </c:pt>
                <c:pt idx="56">
                  <c:v>44.198650000000001</c:v>
                </c:pt>
                <c:pt idx="57">
                  <c:v>44.20216666666667</c:v>
                </c:pt>
                <c:pt idx="58">
                  <c:v>44.205683333333333</c:v>
                </c:pt>
                <c:pt idx="59">
                  <c:v>44.209200000000003</c:v>
                </c:pt>
                <c:pt idx="60">
                  <c:v>44.212716666666665</c:v>
                </c:pt>
                <c:pt idx="61">
                  <c:v>44.216233333333335</c:v>
                </c:pt>
                <c:pt idx="62">
                  <c:v>44.219749999999998</c:v>
                </c:pt>
                <c:pt idx="63">
                  <c:v>44.223266666666667</c:v>
                </c:pt>
                <c:pt idx="64">
                  <c:v>44.226800000000004</c:v>
                </c:pt>
                <c:pt idx="65">
                  <c:v>44.230333333333334</c:v>
                </c:pt>
                <c:pt idx="66">
                  <c:v>44.233866666666671</c:v>
                </c:pt>
                <c:pt idx="67">
                  <c:v>44.237400000000001</c:v>
                </c:pt>
                <c:pt idx="68">
                  <c:v>44.240949999999998</c:v>
                </c:pt>
                <c:pt idx="69">
                  <c:v>44.244500000000002</c:v>
                </c:pt>
                <c:pt idx="70">
                  <c:v>44.248049999999999</c:v>
                </c:pt>
                <c:pt idx="71">
                  <c:v>44.251583333333329</c:v>
                </c:pt>
                <c:pt idx="72">
                  <c:v>44.255116666666666</c:v>
                </c:pt>
                <c:pt idx="73">
                  <c:v>44.258649999999996</c:v>
                </c:pt>
                <c:pt idx="74">
                  <c:v>44.2622</c:v>
                </c:pt>
                <c:pt idx="75">
                  <c:v>44.265750000000004</c:v>
                </c:pt>
                <c:pt idx="76">
                  <c:v>44.269266666666667</c:v>
                </c:pt>
                <c:pt idx="77">
                  <c:v>44.272783333333336</c:v>
                </c:pt>
                <c:pt idx="78">
                  <c:v>44.276299999999999</c:v>
                </c:pt>
                <c:pt idx="79">
                  <c:v>44.279816666666669</c:v>
                </c:pt>
                <c:pt idx="80">
                  <c:v>44.283333333333331</c:v>
                </c:pt>
                <c:pt idx="81">
                  <c:v>44.286849999999994</c:v>
                </c:pt>
                <c:pt idx="82">
                  <c:v>44.290383333333331</c:v>
                </c:pt>
                <c:pt idx="83">
                  <c:v>44.293900000000001</c:v>
                </c:pt>
                <c:pt idx="84">
                  <c:v>44.297416666666663</c:v>
                </c:pt>
                <c:pt idx="85">
                  <c:v>44.300933333333333</c:v>
                </c:pt>
                <c:pt idx="86">
                  <c:v>44.304449999999996</c:v>
                </c:pt>
                <c:pt idx="87">
                  <c:v>44.307966666666665</c:v>
                </c:pt>
                <c:pt idx="88">
                  <c:v>44.311483333333328</c:v>
                </c:pt>
                <c:pt idx="89">
                  <c:v>44.315000000000005</c:v>
                </c:pt>
                <c:pt idx="90">
                  <c:v>44.318533333333335</c:v>
                </c:pt>
                <c:pt idx="91">
                  <c:v>44.322066666666665</c:v>
                </c:pt>
                <c:pt idx="92">
                  <c:v>44.325600000000001</c:v>
                </c:pt>
                <c:pt idx="93">
                  <c:v>44.329133333333331</c:v>
                </c:pt>
                <c:pt idx="94">
                  <c:v>44.332683333333328</c:v>
                </c:pt>
                <c:pt idx="95">
                  <c:v>44.336233333333332</c:v>
                </c:pt>
                <c:pt idx="96">
                  <c:v>44.339783333333337</c:v>
                </c:pt>
                <c:pt idx="97">
                  <c:v>44.343316666666666</c:v>
                </c:pt>
                <c:pt idx="98">
                  <c:v>44.346850000000003</c:v>
                </c:pt>
                <c:pt idx="99">
                  <c:v>44.350383333333333</c:v>
                </c:pt>
                <c:pt idx="100">
                  <c:v>44.35393333333333</c:v>
                </c:pt>
                <c:pt idx="101">
                  <c:v>44.357483333333334</c:v>
                </c:pt>
                <c:pt idx="102">
                  <c:v>44.360999999999997</c:v>
                </c:pt>
                <c:pt idx="103">
                  <c:v>44.364516666666667</c:v>
                </c:pt>
                <c:pt idx="104">
                  <c:v>44.368033333333329</c:v>
                </c:pt>
                <c:pt idx="105">
                  <c:v>44.371549999999999</c:v>
                </c:pt>
                <c:pt idx="106">
                  <c:v>44.375066666666662</c:v>
                </c:pt>
                <c:pt idx="107">
                  <c:v>44.378583333333339</c:v>
                </c:pt>
                <c:pt idx="108">
                  <c:v>44.382116666666668</c:v>
                </c:pt>
                <c:pt idx="109">
                  <c:v>44.385633333333331</c:v>
                </c:pt>
                <c:pt idx="110">
                  <c:v>44.389150000000001</c:v>
                </c:pt>
                <c:pt idx="111">
                  <c:v>44.392666666666663</c:v>
                </c:pt>
                <c:pt idx="112">
                  <c:v>44.396183333333333</c:v>
                </c:pt>
                <c:pt idx="113">
                  <c:v>44.399700000000003</c:v>
                </c:pt>
                <c:pt idx="114">
                  <c:v>44.403216666666673</c:v>
                </c:pt>
                <c:pt idx="115">
                  <c:v>44.406733333333335</c:v>
                </c:pt>
                <c:pt idx="116">
                  <c:v>44.410266666666665</c:v>
                </c:pt>
                <c:pt idx="117">
                  <c:v>44.413800000000002</c:v>
                </c:pt>
                <c:pt idx="118">
                  <c:v>44.417333333333332</c:v>
                </c:pt>
                <c:pt idx="119">
                  <c:v>44.420866666666669</c:v>
                </c:pt>
                <c:pt idx="120">
                  <c:v>44.424416666666666</c:v>
                </c:pt>
                <c:pt idx="121">
                  <c:v>44.427966666666663</c:v>
                </c:pt>
                <c:pt idx="122">
                  <c:v>44.431516666666667</c:v>
                </c:pt>
                <c:pt idx="123">
                  <c:v>44.435050000000004</c:v>
                </c:pt>
                <c:pt idx="124">
                  <c:v>44.438583333333334</c:v>
                </c:pt>
                <c:pt idx="125">
                  <c:v>44.442116666666671</c:v>
                </c:pt>
                <c:pt idx="126">
                  <c:v>44.445666666666661</c:v>
                </c:pt>
                <c:pt idx="127">
                  <c:v>44.449216666666665</c:v>
                </c:pt>
                <c:pt idx="128">
                  <c:v>44.452733333333335</c:v>
                </c:pt>
                <c:pt idx="129">
                  <c:v>44.456249999999997</c:v>
                </c:pt>
                <c:pt idx="130">
                  <c:v>44.45976666666666</c:v>
                </c:pt>
                <c:pt idx="131">
                  <c:v>44.463283333333337</c:v>
                </c:pt>
                <c:pt idx="132">
                  <c:v>44.466799999999999</c:v>
                </c:pt>
                <c:pt idx="133">
                  <c:v>44.470316666666669</c:v>
                </c:pt>
                <c:pt idx="134">
                  <c:v>44.473849999999999</c:v>
                </c:pt>
                <c:pt idx="135">
                  <c:v>44.477366666666661</c:v>
                </c:pt>
                <c:pt idx="136">
                  <c:v>44.480883333333331</c:v>
                </c:pt>
                <c:pt idx="137">
                  <c:v>44.484400000000001</c:v>
                </c:pt>
                <c:pt idx="138">
                  <c:v>44.487916666666671</c:v>
                </c:pt>
                <c:pt idx="139">
                  <c:v>44.491433333333333</c:v>
                </c:pt>
                <c:pt idx="140">
                  <c:v>44.494950000000003</c:v>
                </c:pt>
                <c:pt idx="141">
                  <c:v>44.498466666666666</c:v>
                </c:pt>
                <c:pt idx="142">
                  <c:v>44.501999999999995</c:v>
                </c:pt>
                <c:pt idx="143">
                  <c:v>44.505533333333332</c:v>
                </c:pt>
                <c:pt idx="144">
                  <c:v>44.509066666666662</c:v>
                </c:pt>
                <c:pt idx="145">
                  <c:v>44.512599999999999</c:v>
                </c:pt>
                <c:pt idx="146">
                  <c:v>44.516150000000003</c:v>
                </c:pt>
                <c:pt idx="147">
                  <c:v>44.519699999999993</c:v>
                </c:pt>
                <c:pt idx="148">
                  <c:v>44.523249999999997</c:v>
                </c:pt>
                <c:pt idx="149">
                  <c:v>44.526783333333334</c:v>
                </c:pt>
                <c:pt idx="150">
                  <c:v>44.530316666666664</c:v>
                </c:pt>
                <c:pt idx="151">
                  <c:v>44.533850000000001</c:v>
                </c:pt>
                <c:pt idx="152">
                  <c:v>44.537400000000005</c:v>
                </c:pt>
                <c:pt idx="153">
                  <c:v>44.540949999999995</c:v>
                </c:pt>
                <c:pt idx="154">
                  <c:v>44.544466666666672</c:v>
                </c:pt>
                <c:pt idx="155">
                  <c:v>44.547983333333335</c:v>
                </c:pt>
                <c:pt idx="156">
                  <c:v>44.551500000000004</c:v>
                </c:pt>
                <c:pt idx="157">
                  <c:v>44.555016666666667</c:v>
                </c:pt>
                <c:pt idx="158">
                  <c:v>44.558533333333337</c:v>
                </c:pt>
                <c:pt idx="159">
                  <c:v>44.562049999999999</c:v>
                </c:pt>
                <c:pt idx="160">
                  <c:v>44.565583333333329</c:v>
                </c:pt>
                <c:pt idx="161">
                  <c:v>44.569100000000006</c:v>
                </c:pt>
                <c:pt idx="162">
                  <c:v>44.572616666666669</c:v>
                </c:pt>
                <c:pt idx="163">
                  <c:v>44.576133333333338</c:v>
                </c:pt>
                <c:pt idx="164">
                  <c:v>44.579650000000001</c:v>
                </c:pt>
                <c:pt idx="165">
                  <c:v>44.583166666666664</c:v>
                </c:pt>
                <c:pt idx="166">
                  <c:v>44.586683333333333</c:v>
                </c:pt>
                <c:pt idx="167">
                  <c:v>44.590199999999996</c:v>
                </c:pt>
                <c:pt idx="168">
                  <c:v>44.593733333333333</c:v>
                </c:pt>
                <c:pt idx="169">
                  <c:v>44.597266666666663</c:v>
                </c:pt>
                <c:pt idx="170">
                  <c:v>44.6008</c:v>
                </c:pt>
                <c:pt idx="171">
                  <c:v>44.604333333333336</c:v>
                </c:pt>
                <c:pt idx="172">
                  <c:v>44.607883333333334</c:v>
                </c:pt>
                <c:pt idx="173">
                  <c:v>44.611433333333338</c:v>
                </c:pt>
                <c:pt idx="174">
                  <c:v>44.614983333333335</c:v>
                </c:pt>
                <c:pt idx="175">
                  <c:v>44.618516666666665</c:v>
                </c:pt>
                <c:pt idx="176">
                  <c:v>44.622049999999994</c:v>
                </c:pt>
                <c:pt idx="177">
                  <c:v>44.625583333333331</c:v>
                </c:pt>
                <c:pt idx="178">
                  <c:v>44.629133333333336</c:v>
                </c:pt>
                <c:pt idx="179">
                  <c:v>44.632683333333333</c:v>
                </c:pt>
                <c:pt idx="180">
                  <c:v>44.636200000000002</c:v>
                </c:pt>
                <c:pt idx="181">
                  <c:v>44.639716666666665</c:v>
                </c:pt>
                <c:pt idx="182">
                  <c:v>44.643233333333335</c:v>
                </c:pt>
                <c:pt idx="183">
                  <c:v>44.646749999999997</c:v>
                </c:pt>
                <c:pt idx="184">
                  <c:v>44.650266666666667</c:v>
                </c:pt>
                <c:pt idx="185">
                  <c:v>44.65378333333333</c:v>
                </c:pt>
                <c:pt idx="186">
                  <c:v>44.657316666666667</c:v>
                </c:pt>
                <c:pt idx="187">
                  <c:v>44.660833333333336</c:v>
                </c:pt>
                <c:pt idx="188">
                  <c:v>44.664349999999999</c:v>
                </c:pt>
                <c:pt idx="189">
                  <c:v>44.667866666666669</c:v>
                </c:pt>
                <c:pt idx="190">
                  <c:v>44.671383333333331</c:v>
                </c:pt>
                <c:pt idx="191">
                  <c:v>44.674900000000001</c:v>
                </c:pt>
                <c:pt idx="192">
                  <c:v>44.678416666666664</c:v>
                </c:pt>
                <c:pt idx="193">
                  <c:v>44.681933333333333</c:v>
                </c:pt>
                <c:pt idx="194">
                  <c:v>44.68546666666667</c:v>
                </c:pt>
                <c:pt idx="195">
                  <c:v>44.689</c:v>
                </c:pt>
                <c:pt idx="196">
                  <c:v>44.692533333333337</c:v>
                </c:pt>
                <c:pt idx="197">
                  <c:v>44.696066666666667</c:v>
                </c:pt>
                <c:pt idx="198">
                  <c:v>44.699616666666664</c:v>
                </c:pt>
                <c:pt idx="199">
                  <c:v>44.703166666666668</c:v>
                </c:pt>
                <c:pt idx="200">
                  <c:v>44.706716666666665</c:v>
                </c:pt>
                <c:pt idx="201">
                  <c:v>44.710249999999995</c:v>
                </c:pt>
                <c:pt idx="202">
                  <c:v>44.713783333333339</c:v>
                </c:pt>
                <c:pt idx="203">
                  <c:v>44.717316666666669</c:v>
                </c:pt>
                <c:pt idx="204">
                  <c:v>44.720866666666666</c:v>
                </c:pt>
                <c:pt idx="205">
                  <c:v>44.72441666666667</c:v>
                </c:pt>
                <c:pt idx="206">
                  <c:v>44.727933333333333</c:v>
                </c:pt>
                <c:pt idx="207">
                  <c:v>44.731450000000002</c:v>
                </c:pt>
                <c:pt idx="208">
                  <c:v>44.734966666666665</c:v>
                </c:pt>
                <c:pt idx="209">
                  <c:v>44.738483333333335</c:v>
                </c:pt>
                <c:pt idx="210">
                  <c:v>44.741999999999997</c:v>
                </c:pt>
                <c:pt idx="211">
                  <c:v>44.745516666666667</c:v>
                </c:pt>
                <c:pt idx="212">
                  <c:v>44.749050000000004</c:v>
                </c:pt>
                <c:pt idx="213">
                  <c:v>44.752566666666667</c:v>
                </c:pt>
                <c:pt idx="214">
                  <c:v>44.756083333333329</c:v>
                </c:pt>
                <c:pt idx="215">
                  <c:v>44.759599999999999</c:v>
                </c:pt>
                <c:pt idx="216">
                  <c:v>44.763116666666662</c:v>
                </c:pt>
                <c:pt idx="217">
                  <c:v>44.766633333333331</c:v>
                </c:pt>
                <c:pt idx="218">
                  <c:v>44.770149999999994</c:v>
                </c:pt>
                <c:pt idx="219">
                  <c:v>44.773666666666671</c:v>
                </c:pt>
                <c:pt idx="220">
                  <c:v>44.777200000000001</c:v>
                </c:pt>
                <c:pt idx="221">
                  <c:v>44.780733333333337</c:v>
                </c:pt>
                <c:pt idx="222">
                  <c:v>44.784266666666667</c:v>
                </c:pt>
                <c:pt idx="223">
                  <c:v>44.787799999999997</c:v>
                </c:pt>
                <c:pt idx="224">
                  <c:v>44.791350000000001</c:v>
                </c:pt>
                <c:pt idx="225">
                  <c:v>44.794899999999998</c:v>
                </c:pt>
                <c:pt idx="226">
                  <c:v>44.798450000000003</c:v>
                </c:pt>
                <c:pt idx="227">
                  <c:v>44.801983333333332</c:v>
                </c:pt>
                <c:pt idx="228">
                  <c:v>44.805516666666669</c:v>
                </c:pt>
                <c:pt idx="229">
                  <c:v>44.809049999999999</c:v>
                </c:pt>
                <c:pt idx="230">
                  <c:v>44.812599999999996</c:v>
                </c:pt>
                <c:pt idx="231">
                  <c:v>44.81615</c:v>
                </c:pt>
                <c:pt idx="232">
                  <c:v>44.819666666666663</c:v>
                </c:pt>
                <c:pt idx="233">
                  <c:v>44.823183333333333</c:v>
                </c:pt>
                <c:pt idx="234">
                  <c:v>44.826699999999995</c:v>
                </c:pt>
                <c:pt idx="235">
                  <c:v>44.830216666666665</c:v>
                </c:pt>
                <c:pt idx="236">
                  <c:v>44.833733333333335</c:v>
                </c:pt>
                <c:pt idx="237">
                  <c:v>44.837250000000004</c:v>
                </c:pt>
                <c:pt idx="238">
                  <c:v>44.840783333333334</c:v>
                </c:pt>
                <c:pt idx="239">
                  <c:v>44.844299999999997</c:v>
                </c:pt>
                <c:pt idx="240">
                  <c:v>44.847816666666667</c:v>
                </c:pt>
                <c:pt idx="241">
                  <c:v>44.851333333333329</c:v>
                </c:pt>
                <c:pt idx="242">
                  <c:v>44.854850000000006</c:v>
                </c:pt>
                <c:pt idx="243">
                  <c:v>44.858366666666669</c:v>
                </c:pt>
                <c:pt idx="244">
                  <c:v>44.861883333333338</c:v>
                </c:pt>
                <c:pt idx="245">
                  <c:v>44.865400000000001</c:v>
                </c:pt>
                <c:pt idx="246">
                  <c:v>44.868933333333331</c:v>
                </c:pt>
                <c:pt idx="247">
                  <c:v>44.872466666666668</c:v>
                </c:pt>
                <c:pt idx="248">
                  <c:v>44.875999999999998</c:v>
                </c:pt>
                <c:pt idx="249">
                  <c:v>44.879533333333335</c:v>
                </c:pt>
                <c:pt idx="250">
                  <c:v>44.883083333333339</c:v>
                </c:pt>
                <c:pt idx="251">
                  <c:v>44.886633333333329</c:v>
                </c:pt>
                <c:pt idx="252">
                  <c:v>44.890183333333333</c:v>
                </c:pt>
                <c:pt idx="253">
                  <c:v>44.89371666666667</c:v>
                </c:pt>
                <c:pt idx="254">
                  <c:v>44.89725</c:v>
                </c:pt>
                <c:pt idx="255">
                  <c:v>44.900783333333337</c:v>
                </c:pt>
                <c:pt idx="256">
                  <c:v>44.904333333333334</c:v>
                </c:pt>
                <c:pt idx="257">
                  <c:v>44.907883333333331</c:v>
                </c:pt>
                <c:pt idx="258">
                  <c:v>44.9114</c:v>
                </c:pt>
                <c:pt idx="259">
                  <c:v>44.914916666666663</c:v>
                </c:pt>
                <c:pt idx="260">
                  <c:v>44.91843333333334</c:v>
                </c:pt>
                <c:pt idx="261">
                  <c:v>44.921950000000002</c:v>
                </c:pt>
                <c:pt idx="262">
                  <c:v>44.925466666666665</c:v>
                </c:pt>
                <c:pt idx="263">
                  <c:v>44.928983333333335</c:v>
                </c:pt>
                <c:pt idx="264">
                  <c:v>44.932516666666665</c:v>
                </c:pt>
                <c:pt idx="265">
                  <c:v>44.936033333333327</c:v>
                </c:pt>
                <c:pt idx="266">
                  <c:v>44.939550000000004</c:v>
                </c:pt>
                <c:pt idx="267">
                  <c:v>44.943066666666667</c:v>
                </c:pt>
                <c:pt idx="268">
                  <c:v>44.946583333333336</c:v>
                </c:pt>
                <c:pt idx="269">
                  <c:v>44.950099999999999</c:v>
                </c:pt>
                <c:pt idx="270">
                  <c:v>44.953616666666669</c:v>
                </c:pt>
                <c:pt idx="271">
                  <c:v>44.957133333333331</c:v>
                </c:pt>
                <c:pt idx="272">
                  <c:v>44.960666666666661</c:v>
                </c:pt>
                <c:pt idx="273">
                  <c:v>44.964199999999998</c:v>
                </c:pt>
                <c:pt idx="274">
                  <c:v>44.967733333333328</c:v>
                </c:pt>
                <c:pt idx="275">
                  <c:v>44.971266666666665</c:v>
                </c:pt>
                <c:pt idx="276">
                  <c:v>44.974816666666669</c:v>
                </c:pt>
                <c:pt idx="277">
                  <c:v>44.978366666666673</c:v>
                </c:pt>
                <c:pt idx="278">
                  <c:v>44.981916666666663</c:v>
                </c:pt>
                <c:pt idx="279">
                  <c:v>44.98545</c:v>
                </c:pt>
                <c:pt idx="280">
                  <c:v>44.98898333333333</c:v>
                </c:pt>
                <c:pt idx="281">
                  <c:v>44.992516666666667</c:v>
                </c:pt>
                <c:pt idx="282">
                  <c:v>44.996066666666671</c:v>
                </c:pt>
                <c:pt idx="283">
                  <c:v>44.999616666666661</c:v>
                </c:pt>
                <c:pt idx="284">
                  <c:v>45.003133333333338</c:v>
                </c:pt>
                <c:pt idx="285">
                  <c:v>45.00665</c:v>
                </c:pt>
                <c:pt idx="286">
                  <c:v>45.01016666666667</c:v>
                </c:pt>
                <c:pt idx="287">
                  <c:v>45.013683333333333</c:v>
                </c:pt>
                <c:pt idx="288">
                  <c:v>45.017200000000003</c:v>
                </c:pt>
                <c:pt idx="289">
                  <c:v>45.020716666666665</c:v>
                </c:pt>
                <c:pt idx="290">
                  <c:v>45.024250000000002</c:v>
                </c:pt>
                <c:pt idx="291">
                  <c:v>45.027766666666672</c:v>
                </c:pt>
                <c:pt idx="292">
                  <c:v>45.031283333333334</c:v>
                </c:pt>
                <c:pt idx="293">
                  <c:v>45.034800000000004</c:v>
                </c:pt>
                <c:pt idx="294">
                  <c:v>45.038316666666667</c:v>
                </c:pt>
                <c:pt idx="295">
                  <c:v>45.041833333333336</c:v>
                </c:pt>
                <c:pt idx="296">
                  <c:v>45.045349999999999</c:v>
                </c:pt>
                <c:pt idx="297">
                  <c:v>45.048866666666662</c:v>
                </c:pt>
                <c:pt idx="298">
                  <c:v>45.052399999999999</c:v>
                </c:pt>
                <c:pt idx="299">
                  <c:v>45.055933333333336</c:v>
                </c:pt>
                <c:pt idx="300">
                  <c:v>45.059466666666673</c:v>
                </c:pt>
                <c:pt idx="301">
                  <c:v>45.063000000000002</c:v>
                </c:pt>
                <c:pt idx="302">
                  <c:v>45.066549999999999</c:v>
                </c:pt>
                <c:pt idx="303">
                  <c:v>45.070100000000004</c:v>
                </c:pt>
                <c:pt idx="304">
                  <c:v>45.073650000000001</c:v>
                </c:pt>
                <c:pt idx="305">
                  <c:v>45.07718333333333</c:v>
                </c:pt>
                <c:pt idx="306">
                  <c:v>45.080716666666667</c:v>
                </c:pt>
                <c:pt idx="307">
                  <c:v>45.084249999999997</c:v>
                </c:pt>
                <c:pt idx="308">
                  <c:v>45.087800000000001</c:v>
                </c:pt>
                <c:pt idx="309">
                  <c:v>45.091350000000006</c:v>
                </c:pt>
                <c:pt idx="310">
                  <c:v>45.094866666666668</c:v>
                </c:pt>
                <c:pt idx="311">
                  <c:v>45.098383333333331</c:v>
                </c:pt>
                <c:pt idx="312">
                  <c:v>45.101900000000001</c:v>
                </c:pt>
                <c:pt idx="313">
                  <c:v>45.105416666666663</c:v>
                </c:pt>
                <c:pt idx="314">
                  <c:v>45.108933333333333</c:v>
                </c:pt>
                <c:pt idx="315">
                  <c:v>45.112449999999995</c:v>
                </c:pt>
                <c:pt idx="316">
                  <c:v>45.115983333333332</c:v>
                </c:pt>
                <c:pt idx="317">
                  <c:v>45.119500000000002</c:v>
                </c:pt>
                <c:pt idx="318">
                  <c:v>45.123016666666665</c:v>
                </c:pt>
                <c:pt idx="319">
                  <c:v>45.126533333333334</c:v>
                </c:pt>
                <c:pt idx="320">
                  <c:v>45.130049999999997</c:v>
                </c:pt>
                <c:pt idx="321">
                  <c:v>45.133566666666667</c:v>
                </c:pt>
                <c:pt idx="322">
                  <c:v>45.137083333333329</c:v>
                </c:pt>
                <c:pt idx="323">
                  <c:v>45.140599999999999</c:v>
                </c:pt>
                <c:pt idx="324">
                  <c:v>45.144133333333336</c:v>
                </c:pt>
                <c:pt idx="325">
                  <c:v>45.147666666666666</c:v>
                </c:pt>
                <c:pt idx="326">
                  <c:v>45.151200000000003</c:v>
                </c:pt>
                <c:pt idx="327">
                  <c:v>45.154733333333333</c:v>
                </c:pt>
                <c:pt idx="328">
                  <c:v>45.15828333333333</c:v>
                </c:pt>
                <c:pt idx="329">
                  <c:v>45.161833333333334</c:v>
                </c:pt>
                <c:pt idx="330">
                  <c:v>45.165383333333331</c:v>
                </c:pt>
                <c:pt idx="331">
                  <c:v>45.168916666666668</c:v>
                </c:pt>
                <c:pt idx="332">
                  <c:v>45.172450000000005</c:v>
                </c:pt>
                <c:pt idx="333">
                  <c:v>45.175983333333335</c:v>
                </c:pt>
                <c:pt idx="334">
                  <c:v>45.179533333333332</c:v>
                </c:pt>
                <c:pt idx="335">
                  <c:v>45.183083333333336</c:v>
                </c:pt>
                <c:pt idx="336">
                  <c:v>45.186599999999999</c:v>
                </c:pt>
                <c:pt idx="337">
                  <c:v>45.190116666666668</c:v>
                </c:pt>
                <c:pt idx="338">
                  <c:v>45.193633333333331</c:v>
                </c:pt>
                <c:pt idx="339">
                  <c:v>45.197150000000001</c:v>
                </c:pt>
                <c:pt idx="340">
                  <c:v>45.200666666666663</c:v>
                </c:pt>
                <c:pt idx="341">
                  <c:v>45.20418333333334</c:v>
                </c:pt>
                <c:pt idx="342">
                  <c:v>45.20771666666667</c:v>
                </c:pt>
                <c:pt idx="343">
                  <c:v>45.211233333333332</c:v>
                </c:pt>
                <c:pt idx="344">
                  <c:v>45.214750000000002</c:v>
                </c:pt>
                <c:pt idx="345">
                  <c:v>45.218266666666665</c:v>
                </c:pt>
                <c:pt idx="346">
                  <c:v>45.221783333333327</c:v>
                </c:pt>
                <c:pt idx="347">
                  <c:v>45.225299999999997</c:v>
                </c:pt>
                <c:pt idx="348">
                  <c:v>45.228816666666667</c:v>
                </c:pt>
                <c:pt idx="349">
                  <c:v>45.232333333333337</c:v>
                </c:pt>
                <c:pt idx="350">
                  <c:v>45.235866666666666</c:v>
                </c:pt>
                <c:pt idx="351">
                  <c:v>45.239400000000003</c:v>
                </c:pt>
                <c:pt idx="352">
                  <c:v>45.242933333333333</c:v>
                </c:pt>
                <c:pt idx="353">
                  <c:v>45.24646666666667</c:v>
                </c:pt>
                <c:pt idx="354">
                  <c:v>45.250016666666667</c:v>
                </c:pt>
                <c:pt idx="355">
                  <c:v>45.253566666666664</c:v>
                </c:pt>
                <c:pt idx="356">
                  <c:v>45.257116666666668</c:v>
                </c:pt>
                <c:pt idx="357">
                  <c:v>45.260650000000005</c:v>
                </c:pt>
                <c:pt idx="358">
                  <c:v>45.264183333333335</c:v>
                </c:pt>
                <c:pt idx="359">
                  <c:v>45.267716666666665</c:v>
                </c:pt>
                <c:pt idx="360">
                  <c:v>45.271266666666662</c:v>
                </c:pt>
                <c:pt idx="361">
                  <c:v>45.274816666666666</c:v>
                </c:pt>
                <c:pt idx="362">
                  <c:v>45.278333333333329</c:v>
                </c:pt>
                <c:pt idx="363">
                  <c:v>45.281849999999999</c:v>
                </c:pt>
                <c:pt idx="364">
                  <c:v>45.285366666666661</c:v>
                </c:pt>
                <c:pt idx="365">
                  <c:v>45.288883333333338</c:v>
                </c:pt>
                <c:pt idx="366">
                  <c:v>45.292400000000001</c:v>
                </c:pt>
                <c:pt idx="367">
                  <c:v>45.29591666666667</c:v>
                </c:pt>
                <c:pt idx="368">
                  <c:v>45.29945</c:v>
                </c:pt>
                <c:pt idx="369">
                  <c:v>45.302966666666663</c:v>
                </c:pt>
                <c:pt idx="370">
                  <c:v>45.306483333333333</c:v>
                </c:pt>
                <c:pt idx="371">
                  <c:v>45.309999999999995</c:v>
                </c:pt>
                <c:pt idx="372">
                  <c:v>45.313516666666672</c:v>
                </c:pt>
                <c:pt idx="373">
                  <c:v>45.317033333333335</c:v>
                </c:pt>
                <c:pt idx="374">
                  <c:v>45.320550000000004</c:v>
                </c:pt>
                <c:pt idx="375">
                  <c:v>45.324066666666667</c:v>
                </c:pt>
                <c:pt idx="376">
                  <c:v>45.327599999999997</c:v>
                </c:pt>
                <c:pt idx="377">
                  <c:v>45.331133333333334</c:v>
                </c:pt>
                <c:pt idx="378">
                  <c:v>45.334666666666664</c:v>
                </c:pt>
                <c:pt idx="379">
                  <c:v>45.338200000000001</c:v>
                </c:pt>
                <c:pt idx="380">
                  <c:v>45.341750000000005</c:v>
                </c:pt>
                <c:pt idx="381">
                  <c:v>45.345299999999995</c:v>
                </c:pt>
                <c:pt idx="382">
                  <c:v>45.348849999999999</c:v>
                </c:pt>
                <c:pt idx="383">
                  <c:v>45.352383333333336</c:v>
                </c:pt>
                <c:pt idx="384">
                  <c:v>45.355916666666666</c:v>
                </c:pt>
                <c:pt idx="385">
                  <c:v>45.359450000000002</c:v>
                </c:pt>
                <c:pt idx="386">
                  <c:v>45.363000000000007</c:v>
                </c:pt>
                <c:pt idx="387">
                  <c:v>45.366549999999997</c:v>
                </c:pt>
                <c:pt idx="388">
                  <c:v>45.370066666666666</c:v>
                </c:pt>
                <c:pt idx="389">
                  <c:v>45.373583333333336</c:v>
                </c:pt>
                <c:pt idx="390">
                  <c:v>45.377100000000006</c:v>
                </c:pt>
                <c:pt idx="391">
                  <c:v>45.380616666666668</c:v>
                </c:pt>
                <c:pt idx="392">
                  <c:v>45.384133333333331</c:v>
                </c:pt>
                <c:pt idx="393">
                  <c:v>45.387650000000001</c:v>
                </c:pt>
                <c:pt idx="394">
                  <c:v>45.391183333333331</c:v>
                </c:pt>
                <c:pt idx="395">
                  <c:v>45.394699999999993</c:v>
                </c:pt>
                <c:pt idx="396">
                  <c:v>45.39821666666667</c:v>
                </c:pt>
                <c:pt idx="397">
                  <c:v>45.401733333333333</c:v>
                </c:pt>
                <c:pt idx="398">
                  <c:v>45.405250000000002</c:v>
                </c:pt>
                <c:pt idx="399">
                  <c:v>45.408766666666665</c:v>
                </c:pt>
                <c:pt idx="400">
                  <c:v>45.412283333333335</c:v>
                </c:pt>
                <c:pt idx="401">
                  <c:v>45.415799999999997</c:v>
                </c:pt>
                <c:pt idx="402">
                  <c:v>45.419333333333334</c:v>
                </c:pt>
                <c:pt idx="403">
                  <c:v>45.422866666666664</c:v>
                </c:pt>
                <c:pt idx="404">
                  <c:v>45.426399999999994</c:v>
                </c:pt>
                <c:pt idx="405">
                  <c:v>45.429933333333331</c:v>
                </c:pt>
                <c:pt idx="406">
                  <c:v>45.433483333333335</c:v>
                </c:pt>
                <c:pt idx="407">
                  <c:v>45.437033333333339</c:v>
                </c:pt>
                <c:pt idx="408">
                  <c:v>45.440583333333329</c:v>
                </c:pt>
                <c:pt idx="409">
                  <c:v>45.444116666666666</c:v>
                </c:pt>
                <c:pt idx="410">
                  <c:v>45.447649999999996</c:v>
                </c:pt>
                <c:pt idx="411">
                  <c:v>45.451183333333333</c:v>
                </c:pt>
                <c:pt idx="412">
                  <c:v>45.454733333333337</c:v>
                </c:pt>
                <c:pt idx="413">
                  <c:v>45.458283333333334</c:v>
                </c:pt>
                <c:pt idx="414">
                  <c:v>45.461800000000004</c:v>
                </c:pt>
                <c:pt idx="415">
                  <c:v>45.465316666666666</c:v>
                </c:pt>
                <c:pt idx="416">
                  <c:v>45.468833333333336</c:v>
                </c:pt>
                <c:pt idx="417">
                  <c:v>45.472349999999999</c:v>
                </c:pt>
                <c:pt idx="418">
                  <c:v>45.475866666666668</c:v>
                </c:pt>
                <c:pt idx="419">
                  <c:v>45.479383333333331</c:v>
                </c:pt>
                <c:pt idx="420">
                  <c:v>45.482916666666668</c:v>
                </c:pt>
                <c:pt idx="421">
                  <c:v>45.486433333333338</c:v>
                </c:pt>
                <c:pt idx="422">
                  <c:v>45.48995</c:v>
                </c:pt>
                <c:pt idx="423">
                  <c:v>45.49346666666667</c:v>
                </c:pt>
                <c:pt idx="424">
                  <c:v>45.496983333333333</c:v>
                </c:pt>
                <c:pt idx="425">
                  <c:v>45.500500000000002</c:v>
                </c:pt>
                <c:pt idx="426">
                  <c:v>45.504016666666665</c:v>
                </c:pt>
                <c:pt idx="427">
                  <c:v>45.507533333333335</c:v>
                </c:pt>
                <c:pt idx="428">
                  <c:v>45.511066666666672</c:v>
                </c:pt>
                <c:pt idx="429">
                  <c:v>45.514600000000002</c:v>
                </c:pt>
                <c:pt idx="430">
                  <c:v>45.518133333333338</c:v>
                </c:pt>
                <c:pt idx="431">
                  <c:v>45.521666666666668</c:v>
                </c:pt>
                <c:pt idx="432">
                  <c:v>45.525216666666665</c:v>
                </c:pt>
                <c:pt idx="433">
                  <c:v>45.528766666666669</c:v>
                </c:pt>
                <c:pt idx="434">
                  <c:v>45.532316666666667</c:v>
                </c:pt>
                <c:pt idx="435">
                  <c:v>45.535849999999996</c:v>
                </c:pt>
                <c:pt idx="436">
                  <c:v>45.539383333333333</c:v>
                </c:pt>
                <c:pt idx="437">
                  <c:v>45.542916666666663</c:v>
                </c:pt>
                <c:pt idx="438">
                  <c:v>45.546466666666667</c:v>
                </c:pt>
                <c:pt idx="439">
                  <c:v>45.550016666666671</c:v>
                </c:pt>
                <c:pt idx="440">
                  <c:v>45.553533333333334</c:v>
                </c:pt>
                <c:pt idx="441">
                  <c:v>45.557049999999997</c:v>
                </c:pt>
                <c:pt idx="442">
                  <c:v>45.560566666666666</c:v>
                </c:pt>
                <c:pt idx="443">
                  <c:v>45.564083333333329</c:v>
                </c:pt>
                <c:pt idx="444">
                  <c:v>45.567599999999999</c:v>
                </c:pt>
                <c:pt idx="445">
                  <c:v>45.571116666666661</c:v>
                </c:pt>
                <c:pt idx="446">
                  <c:v>45.574649999999998</c:v>
                </c:pt>
                <c:pt idx="447">
                  <c:v>45.578166666666668</c:v>
                </c:pt>
                <c:pt idx="448">
                  <c:v>45.581683333333331</c:v>
                </c:pt>
                <c:pt idx="449">
                  <c:v>45.5852</c:v>
                </c:pt>
                <c:pt idx="450">
                  <c:v>45.588716666666663</c:v>
                </c:pt>
                <c:pt idx="451">
                  <c:v>45.592233333333333</c:v>
                </c:pt>
                <c:pt idx="452">
                  <c:v>45.595749999999995</c:v>
                </c:pt>
                <c:pt idx="453">
                  <c:v>45.599266666666672</c:v>
                </c:pt>
                <c:pt idx="454">
                  <c:v>45.602800000000002</c:v>
                </c:pt>
                <c:pt idx="455">
                  <c:v>45.606333333333332</c:v>
                </c:pt>
                <c:pt idx="456">
                  <c:v>45.609866666666669</c:v>
                </c:pt>
                <c:pt idx="457">
                  <c:v>45.613399999999999</c:v>
                </c:pt>
                <c:pt idx="458">
                  <c:v>45.616949999999996</c:v>
                </c:pt>
                <c:pt idx="459">
                  <c:v>45.6205</c:v>
                </c:pt>
                <c:pt idx="460">
                  <c:v>45.624050000000004</c:v>
                </c:pt>
                <c:pt idx="461">
                  <c:v>45.627583333333334</c:v>
                </c:pt>
                <c:pt idx="462">
                  <c:v>45.631116666666671</c:v>
                </c:pt>
                <c:pt idx="463">
                  <c:v>45.634650000000001</c:v>
                </c:pt>
                <c:pt idx="464">
                  <c:v>45.638199999999998</c:v>
                </c:pt>
                <c:pt idx="465">
                  <c:v>45.641750000000002</c:v>
                </c:pt>
                <c:pt idx="466">
                  <c:v>45.645266666666664</c:v>
                </c:pt>
                <c:pt idx="467">
                  <c:v>45.648783333333334</c:v>
                </c:pt>
                <c:pt idx="468">
                  <c:v>45.652299999999997</c:v>
                </c:pt>
                <c:pt idx="469">
                  <c:v>45.655816666666666</c:v>
                </c:pt>
                <c:pt idx="470">
                  <c:v>45.659333333333329</c:v>
                </c:pt>
                <c:pt idx="471">
                  <c:v>45.662850000000006</c:v>
                </c:pt>
                <c:pt idx="472">
                  <c:v>45.666383333333336</c:v>
                </c:pt>
                <c:pt idx="473">
                  <c:v>45.669899999999998</c:v>
                </c:pt>
                <c:pt idx="474">
                  <c:v>45.673416666666668</c:v>
                </c:pt>
                <c:pt idx="475">
                  <c:v>45.676933333333331</c:v>
                </c:pt>
                <c:pt idx="476">
                  <c:v>45.68045</c:v>
                </c:pt>
                <c:pt idx="477">
                  <c:v>45.68396666666667</c:v>
                </c:pt>
                <c:pt idx="478">
                  <c:v>45.687483333333333</c:v>
                </c:pt>
                <c:pt idx="479">
                  <c:v>45.691000000000003</c:v>
                </c:pt>
                <c:pt idx="480">
                  <c:v>45.694533333333332</c:v>
                </c:pt>
                <c:pt idx="481">
                  <c:v>45.698066666666669</c:v>
                </c:pt>
                <c:pt idx="482">
                  <c:v>45.701599999999999</c:v>
                </c:pt>
                <c:pt idx="483">
                  <c:v>45.705133333333336</c:v>
                </c:pt>
                <c:pt idx="484">
                  <c:v>45.708683333333333</c:v>
                </c:pt>
                <c:pt idx="485">
                  <c:v>45.71223333333333</c:v>
                </c:pt>
                <c:pt idx="486">
                  <c:v>45.715783333333334</c:v>
                </c:pt>
                <c:pt idx="487">
                  <c:v>45.719316666666671</c:v>
                </c:pt>
                <c:pt idx="488">
                  <c:v>45.722850000000001</c:v>
                </c:pt>
                <c:pt idx="489">
                  <c:v>45.726383333333338</c:v>
                </c:pt>
                <c:pt idx="490">
                  <c:v>45.729933333333328</c:v>
                </c:pt>
                <c:pt idx="491">
                  <c:v>45.733483333333332</c:v>
                </c:pt>
                <c:pt idx="492">
                  <c:v>45.736999999999995</c:v>
                </c:pt>
                <c:pt idx="493">
                  <c:v>45.740516666666664</c:v>
                </c:pt>
                <c:pt idx="494">
                  <c:v>45.744033333333327</c:v>
                </c:pt>
                <c:pt idx="495">
                  <c:v>45.747550000000004</c:v>
                </c:pt>
                <c:pt idx="496">
                  <c:v>45.751066666666667</c:v>
                </c:pt>
                <c:pt idx="497">
                  <c:v>45.754583333333336</c:v>
                </c:pt>
                <c:pt idx="498">
                  <c:v>45.758116666666666</c:v>
                </c:pt>
                <c:pt idx="499">
                  <c:v>45.761633333333329</c:v>
                </c:pt>
                <c:pt idx="500">
                  <c:v>45.765149999999998</c:v>
                </c:pt>
                <c:pt idx="501">
                  <c:v>45.768666666666668</c:v>
                </c:pt>
                <c:pt idx="502">
                  <c:v>45.772183333333338</c:v>
                </c:pt>
                <c:pt idx="503">
                  <c:v>45.775700000000001</c:v>
                </c:pt>
                <c:pt idx="504">
                  <c:v>45.77921666666667</c:v>
                </c:pt>
                <c:pt idx="505">
                  <c:v>45.782733333333333</c:v>
                </c:pt>
                <c:pt idx="506">
                  <c:v>45.786266666666663</c:v>
                </c:pt>
                <c:pt idx="507">
                  <c:v>45.7898</c:v>
                </c:pt>
                <c:pt idx="508">
                  <c:v>45.793333333333329</c:v>
                </c:pt>
                <c:pt idx="509">
                  <c:v>45.796866666666666</c:v>
                </c:pt>
                <c:pt idx="510">
                  <c:v>45.800416666666671</c:v>
                </c:pt>
                <c:pt idx="511">
                  <c:v>45.803966666666661</c:v>
                </c:pt>
                <c:pt idx="512">
                  <c:v>45.807516666666665</c:v>
                </c:pt>
                <c:pt idx="513">
                  <c:v>45.811050000000002</c:v>
                </c:pt>
                <c:pt idx="514">
                  <c:v>45.814583333333331</c:v>
                </c:pt>
                <c:pt idx="515">
                  <c:v>45.818116666666668</c:v>
                </c:pt>
                <c:pt idx="516">
                  <c:v>45.821666666666673</c:v>
                </c:pt>
                <c:pt idx="517">
                  <c:v>45.825216666666662</c:v>
                </c:pt>
                <c:pt idx="518">
                  <c:v>45.828733333333339</c:v>
                </c:pt>
                <c:pt idx="519">
                  <c:v>45.832250000000002</c:v>
                </c:pt>
                <c:pt idx="520">
                  <c:v>45.835766666666672</c:v>
                </c:pt>
                <c:pt idx="521">
                  <c:v>45.839283333333334</c:v>
                </c:pt>
                <c:pt idx="522">
                  <c:v>45.842800000000004</c:v>
                </c:pt>
                <c:pt idx="523">
                  <c:v>45.846316666666667</c:v>
                </c:pt>
                <c:pt idx="524">
                  <c:v>45.849849999999996</c:v>
                </c:pt>
                <c:pt idx="525">
                  <c:v>45.853366666666673</c:v>
                </c:pt>
                <c:pt idx="526">
                  <c:v>45.856883333333336</c:v>
                </c:pt>
                <c:pt idx="527">
                  <c:v>45.860399999999998</c:v>
                </c:pt>
                <c:pt idx="528">
                  <c:v>45.863916666666668</c:v>
                </c:pt>
                <c:pt idx="529">
                  <c:v>45.867433333333331</c:v>
                </c:pt>
                <c:pt idx="530">
                  <c:v>45.870950000000001</c:v>
                </c:pt>
                <c:pt idx="531">
                  <c:v>45.874466666666663</c:v>
                </c:pt>
                <c:pt idx="532">
                  <c:v>45.878</c:v>
                </c:pt>
                <c:pt idx="533">
                  <c:v>45.88153333333333</c:v>
                </c:pt>
                <c:pt idx="534">
                  <c:v>45.885066666666667</c:v>
                </c:pt>
                <c:pt idx="535">
                  <c:v>45.888599999999997</c:v>
                </c:pt>
                <c:pt idx="536">
                  <c:v>45.892150000000001</c:v>
                </c:pt>
                <c:pt idx="537">
                  <c:v>45.895700000000005</c:v>
                </c:pt>
                <c:pt idx="538">
                  <c:v>45.899250000000002</c:v>
                </c:pt>
                <c:pt idx="539">
                  <c:v>45.902783333333332</c:v>
                </c:pt>
                <c:pt idx="540">
                  <c:v>45.906316666666662</c:v>
                </c:pt>
                <c:pt idx="541">
                  <c:v>45.909849999999999</c:v>
                </c:pt>
                <c:pt idx="542">
                  <c:v>45.913400000000003</c:v>
                </c:pt>
                <c:pt idx="543">
                  <c:v>45.91695</c:v>
                </c:pt>
                <c:pt idx="544">
                  <c:v>45.92046666666667</c:v>
                </c:pt>
                <c:pt idx="545">
                  <c:v>45.923983333333332</c:v>
                </c:pt>
                <c:pt idx="546">
                  <c:v>45.927500000000002</c:v>
                </c:pt>
                <c:pt idx="547">
                  <c:v>45.931016666666665</c:v>
                </c:pt>
                <c:pt idx="548">
                  <c:v>45.934533333333334</c:v>
                </c:pt>
                <c:pt idx="549">
                  <c:v>45.938049999999997</c:v>
                </c:pt>
                <c:pt idx="550">
                  <c:v>45.941583333333334</c:v>
                </c:pt>
                <c:pt idx="551">
                  <c:v>45.945100000000004</c:v>
                </c:pt>
                <c:pt idx="552">
                  <c:v>45.948616666666666</c:v>
                </c:pt>
                <c:pt idx="553">
                  <c:v>45.952133333333336</c:v>
                </c:pt>
                <c:pt idx="554">
                  <c:v>45.955649999999999</c:v>
                </c:pt>
                <c:pt idx="555">
                  <c:v>45.959166666666668</c:v>
                </c:pt>
                <c:pt idx="556">
                  <c:v>45.962683333333331</c:v>
                </c:pt>
                <c:pt idx="557">
                  <c:v>45.966200000000001</c:v>
                </c:pt>
                <c:pt idx="558">
                  <c:v>45.969733333333338</c:v>
                </c:pt>
                <c:pt idx="559">
                  <c:v>45.973266666666667</c:v>
                </c:pt>
                <c:pt idx="560">
                  <c:v>45.976800000000004</c:v>
                </c:pt>
                <c:pt idx="561">
                  <c:v>45.980333333333334</c:v>
                </c:pt>
                <c:pt idx="562">
                  <c:v>45.983883333333331</c:v>
                </c:pt>
                <c:pt idx="563">
                  <c:v>45.987433333333335</c:v>
                </c:pt>
                <c:pt idx="564">
                  <c:v>45.990983333333332</c:v>
                </c:pt>
                <c:pt idx="565">
                  <c:v>45.994516666666662</c:v>
                </c:pt>
                <c:pt idx="566">
                  <c:v>45.998049999999999</c:v>
                </c:pt>
                <c:pt idx="567">
                  <c:v>46.001583333333329</c:v>
                </c:pt>
                <c:pt idx="568">
                  <c:v>46.005133333333333</c:v>
                </c:pt>
                <c:pt idx="569">
                  <c:v>46.008683333333337</c:v>
                </c:pt>
                <c:pt idx="570">
                  <c:v>46.0122</c:v>
                </c:pt>
                <c:pt idx="571">
                  <c:v>46.01571666666667</c:v>
                </c:pt>
                <c:pt idx="572">
                  <c:v>46.019233333333332</c:v>
                </c:pt>
                <c:pt idx="573">
                  <c:v>46.022749999999995</c:v>
                </c:pt>
                <c:pt idx="574">
                  <c:v>46.026266666666665</c:v>
                </c:pt>
                <c:pt idx="575">
                  <c:v>46.029783333333327</c:v>
                </c:pt>
                <c:pt idx="576">
                  <c:v>46.033316666666664</c:v>
                </c:pt>
                <c:pt idx="577">
                  <c:v>46.036833333333334</c:v>
                </c:pt>
                <c:pt idx="578">
                  <c:v>46.040349999999997</c:v>
                </c:pt>
                <c:pt idx="579">
                  <c:v>46.043866666666666</c:v>
                </c:pt>
                <c:pt idx="580">
                  <c:v>46.047383333333329</c:v>
                </c:pt>
                <c:pt idx="581">
                  <c:v>46.050899999999999</c:v>
                </c:pt>
                <c:pt idx="582">
                  <c:v>46.054416666666661</c:v>
                </c:pt>
                <c:pt idx="583">
                  <c:v>46.057933333333338</c:v>
                </c:pt>
                <c:pt idx="584">
                  <c:v>46.061466666666668</c:v>
                </c:pt>
                <c:pt idx="585">
                  <c:v>46.065000000000005</c:v>
                </c:pt>
                <c:pt idx="586">
                  <c:v>46.068533333333335</c:v>
                </c:pt>
                <c:pt idx="587">
                  <c:v>46.072066666666665</c:v>
                </c:pt>
                <c:pt idx="588">
                  <c:v>46.075616666666662</c:v>
                </c:pt>
                <c:pt idx="589">
                  <c:v>46.079166666666666</c:v>
                </c:pt>
                <c:pt idx="590">
                  <c:v>46.08271666666667</c:v>
                </c:pt>
                <c:pt idx="591">
                  <c:v>46.08625</c:v>
                </c:pt>
                <c:pt idx="592">
                  <c:v>46.089783333333337</c:v>
                </c:pt>
                <c:pt idx="593">
                  <c:v>46.093316666666666</c:v>
                </c:pt>
                <c:pt idx="594">
                  <c:v>46.096866666666664</c:v>
                </c:pt>
                <c:pt idx="595">
                  <c:v>46.100416666666668</c:v>
                </c:pt>
                <c:pt idx="596">
                  <c:v>46.10393333333333</c:v>
                </c:pt>
                <c:pt idx="597">
                  <c:v>46.10745</c:v>
                </c:pt>
                <c:pt idx="598">
                  <c:v>46.110966666666663</c:v>
                </c:pt>
                <c:pt idx="599">
                  <c:v>46.114483333333332</c:v>
                </c:pt>
                <c:pt idx="600">
                  <c:v>46.118000000000002</c:v>
                </c:pt>
                <c:pt idx="601">
                  <c:v>46.121516666666672</c:v>
                </c:pt>
                <c:pt idx="602">
                  <c:v>46.125050000000002</c:v>
                </c:pt>
                <c:pt idx="603">
                  <c:v>46.128566666666664</c:v>
                </c:pt>
                <c:pt idx="604">
                  <c:v>46.132083333333334</c:v>
                </c:pt>
                <c:pt idx="605">
                  <c:v>46.135599999999997</c:v>
                </c:pt>
                <c:pt idx="606">
                  <c:v>46.139116666666673</c:v>
                </c:pt>
                <c:pt idx="607">
                  <c:v>46.142633333333336</c:v>
                </c:pt>
                <c:pt idx="608">
                  <c:v>46.146149999999999</c:v>
                </c:pt>
                <c:pt idx="609">
                  <c:v>46.149666666666668</c:v>
                </c:pt>
                <c:pt idx="610">
                  <c:v>46.153199999999998</c:v>
                </c:pt>
                <c:pt idx="611">
                  <c:v>46.156733333333335</c:v>
                </c:pt>
                <c:pt idx="612">
                  <c:v>46.160266666666665</c:v>
                </c:pt>
                <c:pt idx="613">
                  <c:v>46.163800000000002</c:v>
                </c:pt>
                <c:pt idx="614">
                  <c:v>46.167350000000006</c:v>
                </c:pt>
                <c:pt idx="615">
                  <c:v>46.170899999999996</c:v>
                </c:pt>
                <c:pt idx="616">
                  <c:v>46.17445</c:v>
                </c:pt>
                <c:pt idx="617">
                  <c:v>46.177983333333337</c:v>
                </c:pt>
                <c:pt idx="618">
                  <c:v>46.181516666666667</c:v>
                </c:pt>
                <c:pt idx="619">
                  <c:v>46.185050000000004</c:v>
                </c:pt>
                <c:pt idx="620">
                  <c:v>46.188599999999994</c:v>
                </c:pt>
                <c:pt idx="621">
                  <c:v>46.192149999999998</c:v>
                </c:pt>
                <c:pt idx="622">
                  <c:v>46.195666666666661</c:v>
                </c:pt>
                <c:pt idx="623">
                  <c:v>46.19918333333333</c:v>
                </c:pt>
                <c:pt idx="624">
                  <c:v>46.2027</c:v>
                </c:pt>
                <c:pt idx="625">
                  <c:v>46.20621666666667</c:v>
                </c:pt>
                <c:pt idx="626">
                  <c:v>46.209733333333332</c:v>
                </c:pt>
                <c:pt idx="627">
                  <c:v>46.213250000000002</c:v>
                </c:pt>
                <c:pt idx="628">
                  <c:v>46.216783333333332</c:v>
                </c:pt>
                <c:pt idx="629">
                  <c:v>46.220299999999995</c:v>
                </c:pt>
                <c:pt idx="630">
                  <c:v>46.223816666666671</c:v>
                </c:pt>
                <c:pt idx="631">
                  <c:v>46.227333333333334</c:v>
                </c:pt>
                <c:pt idx="632">
                  <c:v>46.230850000000004</c:v>
                </c:pt>
                <c:pt idx="633">
                  <c:v>46.234366666666666</c:v>
                </c:pt>
                <c:pt idx="634">
                  <c:v>46.237883333333336</c:v>
                </c:pt>
                <c:pt idx="635">
                  <c:v>46.241399999999999</c:v>
                </c:pt>
                <c:pt idx="636">
                  <c:v>46.244933333333329</c:v>
                </c:pt>
                <c:pt idx="637">
                  <c:v>46.248466666666666</c:v>
                </c:pt>
                <c:pt idx="638">
                  <c:v>46.251999999999995</c:v>
                </c:pt>
                <c:pt idx="639">
                  <c:v>46.255533333333332</c:v>
                </c:pt>
                <c:pt idx="640">
                  <c:v>46.259083333333336</c:v>
                </c:pt>
                <c:pt idx="641">
                  <c:v>46.262633333333333</c:v>
                </c:pt>
                <c:pt idx="642">
                  <c:v>46.266183333333331</c:v>
                </c:pt>
                <c:pt idx="643">
                  <c:v>46.269716666666667</c:v>
                </c:pt>
                <c:pt idx="644">
                  <c:v>46.273249999999997</c:v>
                </c:pt>
                <c:pt idx="645">
                  <c:v>46.276783333333334</c:v>
                </c:pt>
                <c:pt idx="646">
                  <c:v>46.280333333333338</c:v>
                </c:pt>
                <c:pt idx="647">
                  <c:v>46.283883333333328</c:v>
                </c:pt>
                <c:pt idx="648">
                  <c:v>46.287400000000005</c:v>
                </c:pt>
                <c:pt idx="649">
                  <c:v>46.290916666666668</c:v>
                </c:pt>
                <c:pt idx="650">
                  <c:v>46.294433333333338</c:v>
                </c:pt>
                <c:pt idx="651">
                  <c:v>46.29795</c:v>
                </c:pt>
                <c:pt idx="652">
                  <c:v>46.30146666666667</c:v>
                </c:pt>
                <c:pt idx="653">
                  <c:v>46.304983333333332</c:v>
                </c:pt>
                <c:pt idx="654">
                  <c:v>46.308516666666669</c:v>
                </c:pt>
                <c:pt idx="655">
                  <c:v>46.312033333333339</c:v>
                </c:pt>
                <c:pt idx="656">
                  <c:v>46.315550000000002</c:v>
                </c:pt>
                <c:pt idx="657">
                  <c:v>46.319066666666664</c:v>
                </c:pt>
                <c:pt idx="658">
                  <c:v>46.322583333333334</c:v>
                </c:pt>
                <c:pt idx="659">
                  <c:v>46.326099999999997</c:v>
                </c:pt>
                <c:pt idx="660">
                  <c:v>46.329616666666666</c:v>
                </c:pt>
                <c:pt idx="661">
                  <c:v>46.333133333333329</c:v>
                </c:pt>
                <c:pt idx="662">
                  <c:v>46.336666666666666</c:v>
                </c:pt>
                <c:pt idx="663">
                  <c:v>46.340199999999996</c:v>
                </c:pt>
                <c:pt idx="664">
                  <c:v>46.343733333333333</c:v>
                </c:pt>
                <c:pt idx="665">
                  <c:v>46.347266666666663</c:v>
                </c:pt>
                <c:pt idx="666">
                  <c:v>46.350816666666667</c:v>
                </c:pt>
                <c:pt idx="667">
                  <c:v>46.354366666666671</c:v>
                </c:pt>
                <c:pt idx="668">
                  <c:v>46.357916666666668</c:v>
                </c:pt>
                <c:pt idx="669">
                  <c:v>46.361449999999998</c:v>
                </c:pt>
                <c:pt idx="670">
                  <c:v>46.364983333333335</c:v>
                </c:pt>
                <c:pt idx="671">
                  <c:v>46.368516666666665</c:v>
                </c:pt>
                <c:pt idx="672">
                  <c:v>46.372066666666669</c:v>
                </c:pt>
                <c:pt idx="673">
                  <c:v>46.375616666666666</c:v>
                </c:pt>
                <c:pt idx="674">
                  <c:v>46.379133333333336</c:v>
                </c:pt>
                <c:pt idx="675">
                  <c:v>46.382649999999998</c:v>
                </c:pt>
                <c:pt idx="676">
                  <c:v>46.386166666666668</c:v>
                </c:pt>
                <c:pt idx="677">
                  <c:v>46.38968333333333</c:v>
                </c:pt>
                <c:pt idx="678">
                  <c:v>46.3932</c:v>
                </c:pt>
                <c:pt idx="679">
                  <c:v>46.396716666666663</c:v>
                </c:pt>
                <c:pt idx="680">
                  <c:v>46.40025</c:v>
                </c:pt>
                <c:pt idx="681">
                  <c:v>46.403766666666669</c:v>
                </c:pt>
                <c:pt idx="682">
                  <c:v>46.407283333333332</c:v>
                </c:pt>
                <c:pt idx="683">
                  <c:v>46.410800000000002</c:v>
                </c:pt>
                <c:pt idx="684">
                  <c:v>46.414316666666664</c:v>
                </c:pt>
                <c:pt idx="685">
                  <c:v>46.417833333333334</c:v>
                </c:pt>
                <c:pt idx="686">
                  <c:v>46.421349999999997</c:v>
                </c:pt>
                <c:pt idx="687">
                  <c:v>46.424866666666667</c:v>
                </c:pt>
                <c:pt idx="688">
                  <c:v>46.428400000000003</c:v>
                </c:pt>
                <c:pt idx="689">
                  <c:v>46.431933333333333</c:v>
                </c:pt>
                <c:pt idx="690">
                  <c:v>46.43546666666667</c:v>
                </c:pt>
                <c:pt idx="691">
                  <c:v>46.439</c:v>
                </c:pt>
                <c:pt idx="692">
                  <c:v>46.442549999999997</c:v>
                </c:pt>
                <c:pt idx="693">
                  <c:v>46.446100000000001</c:v>
                </c:pt>
                <c:pt idx="694">
                  <c:v>46.449649999999998</c:v>
                </c:pt>
                <c:pt idx="695">
                  <c:v>46.453183333333328</c:v>
                </c:pt>
                <c:pt idx="696">
                  <c:v>46.456716666666665</c:v>
                </c:pt>
                <c:pt idx="697">
                  <c:v>46.460249999999995</c:v>
                </c:pt>
                <c:pt idx="698">
                  <c:v>46.463799999999999</c:v>
                </c:pt>
                <c:pt idx="699">
                  <c:v>46.467350000000003</c:v>
                </c:pt>
                <c:pt idx="700">
                  <c:v>46.470866666666666</c:v>
                </c:pt>
                <c:pt idx="701">
                  <c:v>46.474383333333336</c:v>
                </c:pt>
                <c:pt idx="702">
                  <c:v>46.477899999999998</c:v>
                </c:pt>
                <c:pt idx="703">
                  <c:v>46.481416666666668</c:v>
                </c:pt>
                <c:pt idx="704">
                  <c:v>46.484933333333331</c:v>
                </c:pt>
                <c:pt idx="705">
                  <c:v>46.488449999999993</c:v>
                </c:pt>
                <c:pt idx="706">
                  <c:v>46.49198333333333</c:v>
                </c:pt>
                <c:pt idx="707">
                  <c:v>46.4955</c:v>
                </c:pt>
                <c:pt idx="708">
                  <c:v>46.499016666666662</c:v>
                </c:pt>
                <c:pt idx="709">
                  <c:v>46.502533333333332</c:v>
                </c:pt>
                <c:pt idx="710">
                  <c:v>46.506049999999995</c:v>
                </c:pt>
                <c:pt idx="711">
                  <c:v>46.509566666666665</c:v>
                </c:pt>
                <c:pt idx="712">
                  <c:v>46.513083333333334</c:v>
                </c:pt>
                <c:pt idx="713">
                  <c:v>46.516600000000004</c:v>
                </c:pt>
                <c:pt idx="714">
                  <c:v>46.520133333333334</c:v>
                </c:pt>
                <c:pt idx="715">
                  <c:v>46.523666666666671</c:v>
                </c:pt>
                <c:pt idx="716">
                  <c:v>46.527200000000001</c:v>
                </c:pt>
                <c:pt idx="717">
                  <c:v>46.530733333333337</c:v>
                </c:pt>
                <c:pt idx="718">
                  <c:v>46.534283333333327</c:v>
                </c:pt>
                <c:pt idx="719">
                  <c:v>46.537833333333332</c:v>
                </c:pt>
                <c:pt idx="720">
                  <c:v>46.541383333333336</c:v>
                </c:pt>
                <c:pt idx="721">
                  <c:v>46.544916666666673</c:v>
                </c:pt>
                <c:pt idx="722">
                  <c:v>46.548450000000003</c:v>
                </c:pt>
                <c:pt idx="723">
                  <c:v>46.551983333333332</c:v>
                </c:pt>
                <c:pt idx="724">
                  <c:v>46.555533333333329</c:v>
                </c:pt>
                <c:pt idx="725">
                  <c:v>46.559083333333334</c:v>
                </c:pt>
                <c:pt idx="726">
                  <c:v>46.562599999999996</c:v>
                </c:pt>
                <c:pt idx="727">
                  <c:v>46.566116666666666</c:v>
                </c:pt>
                <c:pt idx="728">
                  <c:v>46.569633333333329</c:v>
                </c:pt>
                <c:pt idx="729">
                  <c:v>46.573150000000005</c:v>
                </c:pt>
                <c:pt idx="730">
                  <c:v>46.576666666666668</c:v>
                </c:pt>
                <c:pt idx="731">
                  <c:v>46.580183333333338</c:v>
                </c:pt>
                <c:pt idx="732">
                  <c:v>46.583716666666668</c:v>
                </c:pt>
                <c:pt idx="733">
                  <c:v>46.58723333333333</c:v>
                </c:pt>
                <c:pt idx="734">
                  <c:v>46.59075</c:v>
                </c:pt>
                <c:pt idx="735">
                  <c:v>46.594266666666663</c:v>
                </c:pt>
                <c:pt idx="736">
                  <c:v>46.597783333333339</c:v>
                </c:pt>
                <c:pt idx="737">
                  <c:v>46.601300000000002</c:v>
                </c:pt>
                <c:pt idx="738">
                  <c:v>46.604816666666672</c:v>
                </c:pt>
                <c:pt idx="739">
                  <c:v>46.608333333333334</c:v>
                </c:pt>
                <c:pt idx="740">
                  <c:v>46.611866666666664</c:v>
                </c:pt>
                <c:pt idx="741">
                  <c:v>46.615400000000001</c:v>
                </c:pt>
                <c:pt idx="742">
                  <c:v>46.618933333333331</c:v>
                </c:pt>
                <c:pt idx="743">
                  <c:v>46.622466666666668</c:v>
                </c:pt>
                <c:pt idx="744">
                  <c:v>46.626016666666672</c:v>
                </c:pt>
                <c:pt idx="745">
                  <c:v>46.629566666666662</c:v>
                </c:pt>
                <c:pt idx="746">
                  <c:v>46.633116666666666</c:v>
                </c:pt>
                <c:pt idx="747">
                  <c:v>46.636650000000003</c:v>
                </c:pt>
                <c:pt idx="748">
                  <c:v>46.640183333333333</c:v>
                </c:pt>
                <c:pt idx="749">
                  <c:v>46.64371666666667</c:v>
                </c:pt>
                <c:pt idx="750">
                  <c:v>46.64726666666666</c:v>
                </c:pt>
                <c:pt idx="751">
                  <c:v>46.650816666666664</c:v>
                </c:pt>
                <c:pt idx="752">
                  <c:v>46.654333333333334</c:v>
                </c:pt>
                <c:pt idx="753">
                  <c:v>46.657850000000003</c:v>
                </c:pt>
                <c:pt idx="754">
                  <c:v>46.661366666666666</c:v>
                </c:pt>
                <c:pt idx="755">
                  <c:v>46.664883333333336</c:v>
                </c:pt>
                <c:pt idx="756">
                  <c:v>46.668399999999998</c:v>
                </c:pt>
                <c:pt idx="757">
                  <c:v>46.671916666666668</c:v>
                </c:pt>
                <c:pt idx="758">
                  <c:v>46.675449999999998</c:v>
                </c:pt>
                <c:pt idx="759">
                  <c:v>46.678966666666661</c:v>
                </c:pt>
                <c:pt idx="760">
                  <c:v>46.682483333333337</c:v>
                </c:pt>
                <c:pt idx="761">
                  <c:v>46.686</c:v>
                </c:pt>
                <c:pt idx="762">
                  <c:v>46.68951666666667</c:v>
                </c:pt>
                <c:pt idx="763">
                  <c:v>46.693033333333332</c:v>
                </c:pt>
                <c:pt idx="764">
                  <c:v>46.696550000000002</c:v>
                </c:pt>
                <c:pt idx="765">
                  <c:v>46.700066666666665</c:v>
                </c:pt>
                <c:pt idx="766">
                  <c:v>46.703600000000002</c:v>
                </c:pt>
                <c:pt idx="767">
                  <c:v>46.707133333333331</c:v>
                </c:pt>
                <c:pt idx="768">
                  <c:v>46.710666666666661</c:v>
                </c:pt>
                <c:pt idx="769">
                  <c:v>46.714199999999998</c:v>
                </c:pt>
                <c:pt idx="770">
                  <c:v>46.717750000000002</c:v>
                </c:pt>
                <c:pt idx="771">
                  <c:v>46.721299999999999</c:v>
                </c:pt>
                <c:pt idx="772">
                  <c:v>46.724849999999996</c:v>
                </c:pt>
                <c:pt idx="773">
                  <c:v>46.728383333333333</c:v>
                </c:pt>
                <c:pt idx="774">
                  <c:v>46.731916666666663</c:v>
                </c:pt>
                <c:pt idx="775">
                  <c:v>46.73545</c:v>
                </c:pt>
                <c:pt idx="776">
                  <c:v>46.739000000000004</c:v>
                </c:pt>
                <c:pt idx="777">
                  <c:v>46.742550000000001</c:v>
                </c:pt>
                <c:pt idx="778">
                  <c:v>46.746066666666671</c:v>
                </c:pt>
                <c:pt idx="779">
                  <c:v>46.749583333333334</c:v>
                </c:pt>
                <c:pt idx="780">
                  <c:v>46.753100000000003</c:v>
                </c:pt>
                <c:pt idx="781">
                  <c:v>46.756616666666666</c:v>
                </c:pt>
                <c:pt idx="782">
                  <c:v>46.760133333333336</c:v>
                </c:pt>
                <c:pt idx="783">
                  <c:v>46.763649999999998</c:v>
                </c:pt>
                <c:pt idx="784">
                  <c:v>46.767183333333335</c:v>
                </c:pt>
                <c:pt idx="785">
                  <c:v>46.770700000000005</c:v>
                </c:pt>
                <c:pt idx="786">
                  <c:v>46.774216666666668</c:v>
                </c:pt>
                <c:pt idx="787">
                  <c:v>46.777733333333337</c:v>
                </c:pt>
                <c:pt idx="788">
                  <c:v>46.78125</c:v>
                </c:pt>
                <c:pt idx="789">
                  <c:v>46.784766666666663</c:v>
                </c:pt>
                <c:pt idx="790">
                  <c:v>46.788283333333332</c:v>
                </c:pt>
                <c:pt idx="791">
                  <c:v>46.791799999999995</c:v>
                </c:pt>
                <c:pt idx="792">
                  <c:v>46.795333333333332</c:v>
                </c:pt>
                <c:pt idx="793">
                  <c:v>46.798866666666662</c:v>
                </c:pt>
                <c:pt idx="794">
                  <c:v>46.802399999999999</c:v>
                </c:pt>
                <c:pt idx="795">
                  <c:v>46.805933333333336</c:v>
                </c:pt>
                <c:pt idx="796">
                  <c:v>46.809483333333333</c:v>
                </c:pt>
                <c:pt idx="797">
                  <c:v>46.813033333333337</c:v>
                </c:pt>
                <c:pt idx="798">
                  <c:v>46.816583333333334</c:v>
                </c:pt>
                <c:pt idx="799">
                  <c:v>46.820116666666664</c:v>
                </c:pt>
                <c:pt idx="800">
                  <c:v>46.823650000000001</c:v>
                </c:pt>
                <c:pt idx="801">
                  <c:v>46.82718333333333</c:v>
                </c:pt>
                <c:pt idx="802">
                  <c:v>46.830733333333335</c:v>
                </c:pt>
                <c:pt idx="803">
                  <c:v>46.834283333333332</c:v>
                </c:pt>
                <c:pt idx="804">
                  <c:v>46.837800000000001</c:v>
                </c:pt>
                <c:pt idx="805">
                  <c:v>46.841316666666664</c:v>
                </c:pt>
                <c:pt idx="806">
                  <c:v>46.844833333333334</c:v>
                </c:pt>
                <c:pt idx="807">
                  <c:v>46.848349999999996</c:v>
                </c:pt>
                <c:pt idx="808">
                  <c:v>46.851866666666666</c:v>
                </c:pt>
                <c:pt idx="809">
                  <c:v>46.855383333333329</c:v>
                </c:pt>
                <c:pt idx="810">
                  <c:v>46.858916666666666</c:v>
                </c:pt>
                <c:pt idx="811">
                  <c:v>46.862433333333335</c:v>
                </c:pt>
                <c:pt idx="812">
                  <c:v>46.865949999999998</c:v>
                </c:pt>
                <c:pt idx="813">
                  <c:v>46.869466666666668</c:v>
                </c:pt>
                <c:pt idx="814">
                  <c:v>46.87298333333333</c:v>
                </c:pt>
                <c:pt idx="815">
                  <c:v>46.8765</c:v>
                </c:pt>
                <c:pt idx="816">
                  <c:v>46.880016666666663</c:v>
                </c:pt>
                <c:pt idx="817">
                  <c:v>46.883533333333339</c:v>
                </c:pt>
                <c:pt idx="818">
                  <c:v>46.887066666666669</c:v>
                </c:pt>
                <c:pt idx="819">
                  <c:v>46.890599999999999</c:v>
                </c:pt>
                <c:pt idx="820">
                  <c:v>46.894133333333336</c:v>
                </c:pt>
                <c:pt idx="821">
                  <c:v>46.897666666666666</c:v>
                </c:pt>
                <c:pt idx="822">
                  <c:v>46.901216666666663</c:v>
                </c:pt>
                <c:pt idx="823">
                  <c:v>46.904766666666667</c:v>
                </c:pt>
                <c:pt idx="824">
                  <c:v>46.908316666666664</c:v>
                </c:pt>
                <c:pt idx="825">
                  <c:v>46.911849999999994</c:v>
                </c:pt>
                <c:pt idx="826">
                  <c:v>46.915383333333331</c:v>
                </c:pt>
                <c:pt idx="827">
                  <c:v>46.918916666666668</c:v>
                </c:pt>
                <c:pt idx="828">
                  <c:v>46.922466666666665</c:v>
                </c:pt>
                <c:pt idx="829">
                  <c:v>46.926016666666669</c:v>
                </c:pt>
                <c:pt idx="830">
                  <c:v>46.929533333333332</c:v>
                </c:pt>
                <c:pt idx="831">
                  <c:v>46.933050000000001</c:v>
                </c:pt>
                <c:pt idx="832">
                  <c:v>46.936566666666664</c:v>
                </c:pt>
                <c:pt idx="833">
                  <c:v>46.940083333333334</c:v>
                </c:pt>
                <c:pt idx="834">
                  <c:v>46.943599999999996</c:v>
                </c:pt>
                <c:pt idx="835">
                  <c:v>46.947116666666673</c:v>
                </c:pt>
                <c:pt idx="836">
                  <c:v>46.950650000000003</c:v>
                </c:pt>
                <c:pt idx="837">
                  <c:v>46.954166666666666</c:v>
                </c:pt>
                <c:pt idx="838">
                  <c:v>46.957683333333328</c:v>
                </c:pt>
                <c:pt idx="839">
                  <c:v>46.961199999999998</c:v>
                </c:pt>
                <c:pt idx="840">
                  <c:v>46.964716666666661</c:v>
                </c:pt>
                <c:pt idx="841">
                  <c:v>46.968233333333337</c:v>
                </c:pt>
                <c:pt idx="842">
                  <c:v>46.97175</c:v>
                </c:pt>
                <c:pt idx="843">
                  <c:v>46.97526666666667</c:v>
                </c:pt>
                <c:pt idx="844">
                  <c:v>46.9788</c:v>
                </c:pt>
                <c:pt idx="845">
                  <c:v>46.982333333333337</c:v>
                </c:pt>
                <c:pt idx="846">
                  <c:v>46.985866666666666</c:v>
                </c:pt>
                <c:pt idx="847">
                  <c:v>46.989400000000003</c:v>
                </c:pt>
                <c:pt idx="848">
                  <c:v>46.99295</c:v>
                </c:pt>
                <c:pt idx="849">
                  <c:v>46.996499999999997</c:v>
                </c:pt>
                <c:pt idx="850">
                  <c:v>47.000050000000002</c:v>
                </c:pt>
                <c:pt idx="851">
                  <c:v>47.003583333333339</c:v>
                </c:pt>
                <c:pt idx="852">
                  <c:v>47.007116666666668</c:v>
                </c:pt>
                <c:pt idx="853">
                  <c:v>47.010650000000005</c:v>
                </c:pt>
                <c:pt idx="854">
                  <c:v>47.014199999999995</c:v>
                </c:pt>
                <c:pt idx="855">
                  <c:v>47.017749999999999</c:v>
                </c:pt>
                <c:pt idx="856">
                  <c:v>47.021266666666662</c:v>
                </c:pt>
                <c:pt idx="857">
                  <c:v>47.024783333333332</c:v>
                </c:pt>
                <c:pt idx="858">
                  <c:v>47.028299999999994</c:v>
                </c:pt>
                <c:pt idx="859">
                  <c:v>47.031816666666671</c:v>
                </c:pt>
                <c:pt idx="860">
                  <c:v>47.035333333333334</c:v>
                </c:pt>
                <c:pt idx="861">
                  <c:v>47.038850000000004</c:v>
                </c:pt>
                <c:pt idx="862">
                  <c:v>47.042383333333333</c:v>
                </c:pt>
                <c:pt idx="863">
                  <c:v>47.045899999999996</c:v>
                </c:pt>
                <c:pt idx="864">
                  <c:v>47.049416666666666</c:v>
                </c:pt>
                <c:pt idx="865">
                  <c:v>47.052933333333335</c:v>
                </c:pt>
                <c:pt idx="866">
                  <c:v>47.056450000000005</c:v>
                </c:pt>
                <c:pt idx="867">
                  <c:v>47.059966666666668</c:v>
                </c:pt>
                <c:pt idx="868">
                  <c:v>47.063483333333338</c:v>
                </c:pt>
                <c:pt idx="869">
                  <c:v>47.067</c:v>
                </c:pt>
                <c:pt idx="870">
                  <c:v>47.07053333333333</c:v>
                </c:pt>
                <c:pt idx="871">
                  <c:v>47.074066666666667</c:v>
                </c:pt>
                <c:pt idx="872">
                  <c:v>47.077599999999997</c:v>
                </c:pt>
                <c:pt idx="873">
                  <c:v>47.081133333333334</c:v>
                </c:pt>
                <c:pt idx="874">
                  <c:v>47.084683333333338</c:v>
                </c:pt>
                <c:pt idx="875">
                  <c:v>47.088233333333328</c:v>
                </c:pt>
                <c:pt idx="876">
                  <c:v>47.091783333333332</c:v>
                </c:pt>
                <c:pt idx="877">
                  <c:v>47.095316666666669</c:v>
                </c:pt>
                <c:pt idx="878">
                  <c:v>47.098849999999999</c:v>
                </c:pt>
                <c:pt idx="879">
                  <c:v>47.102383333333336</c:v>
                </c:pt>
                <c:pt idx="880">
                  <c:v>47.10593333333334</c:v>
                </c:pt>
                <c:pt idx="881">
                  <c:v>47.10948333333333</c:v>
                </c:pt>
                <c:pt idx="882">
                  <c:v>47.113000000000007</c:v>
                </c:pt>
                <c:pt idx="883">
                  <c:v>47.116516666666669</c:v>
                </c:pt>
                <c:pt idx="884">
                  <c:v>47.120033333333339</c:v>
                </c:pt>
                <c:pt idx="885">
                  <c:v>47.123550000000002</c:v>
                </c:pt>
                <c:pt idx="886">
                  <c:v>47.127066666666664</c:v>
                </c:pt>
                <c:pt idx="887">
                  <c:v>47.130583333333334</c:v>
                </c:pt>
                <c:pt idx="888">
                  <c:v>47.134116666666664</c:v>
                </c:pt>
                <c:pt idx="889">
                  <c:v>47.137633333333333</c:v>
                </c:pt>
                <c:pt idx="890">
                  <c:v>47.141150000000003</c:v>
                </c:pt>
                <c:pt idx="891">
                  <c:v>47.144666666666666</c:v>
                </c:pt>
                <c:pt idx="892">
                  <c:v>47.148183333333336</c:v>
                </c:pt>
                <c:pt idx="893">
                  <c:v>47.151699999999998</c:v>
                </c:pt>
                <c:pt idx="894">
                  <c:v>47.155216666666668</c:v>
                </c:pt>
                <c:pt idx="895">
                  <c:v>47.158733333333331</c:v>
                </c:pt>
                <c:pt idx="896">
                  <c:v>47.162266666666667</c:v>
                </c:pt>
                <c:pt idx="897">
                  <c:v>47.165799999999997</c:v>
                </c:pt>
                <c:pt idx="898">
                  <c:v>47.169333333333334</c:v>
                </c:pt>
                <c:pt idx="899">
                  <c:v>47.172866666666664</c:v>
                </c:pt>
                <c:pt idx="900">
                  <c:v>47.176416666666668</c:v>
                </c:pt>
                <c:pt idx="901">
                  <c:v>47.179966666666665</c:v>
                </c:pt>
                <c:pt idx="902">
                  <c:v>47.183516666666669</c:v>
                </c:pt>
                <c:pt idx="903">
                  <c:v>47.187049999999999</c:v>
                </c:pt>
                <c:pt idx="904">
                  <c:v>47.190583333333329</c:v>
                </c:pt>
                <c:pt idx="905">
                  <c:v>47.194116666666666</c:v>
                </c:pt>
                <c:pt idx="906">
                  <c:v>47.19766666666667</c:v>
                </c:pt>
                <c:pt idx="907">
                  <c:v>47.201216666666667</c:v>
                </c:pt>
                <c:pt idx="908">
                  <c:v>47.204733333333337</c:v>
                </c:pt>
                <c:pt idx="909">
                  <c:v>47.20825</c:v>
                </c:pt>
                <c:pt idx="910">
                  <c:v>47.211766666666669</c:v>
                </c:pt>
                <c:pt idx="911">
                  <c:v>47.215283333333332</c:v>
                </c:pt>
                <c:pt idx="912">
                  <c:v>47.218800000000002</c:v>
                </c:pt>
                <c:pt idx="913">
                  <c:v>47.222316666666664</c:v>
                </c:pt>
                <c:pt idx="914">
                  <c:v>47.225850000000001</c:v>
                </c:pt>
                <c:pt idx="915">
                  <c:v>47.229366666666671</c:v>
                </c:pt>
                <c:pt idx="916">
                  <c:v>47.232883333333334</c:v>
                </c:pt>
                <c:pt idx="917">
                  <c:v>47.236400000000003</c:v>
                </c:pt>
                <c:pt idx="918">
                  <c:v>47.239916666666666</c:v>
                </c:pt>
                <c:pt idx="919">
                  <c:v>47.243433333333336</c:v>
                </c:pt>
                <c:pt idx="920">
                  <c:v>47.246949999999998</c:v>
                </c:pt>
                <c:pt idx="921">
                  <c:v>47.250466666666661</c:v>
                </c:pt>
                <c:pt idx="922">
                  <c:v>47.253999999999998</c:v>
                </c:pt>
                <c:pt idx="923">
                  <c:v>47.257533333333335</c:v>
                </c:pt>
                <c:pt idx="924">
                  <c:v>47.261066666666672</c:v>
                </c:pt>
                <c:pt idx="925">
                  <c:v>47.264600000000002</c:v>
                </c:pt>
                <c:pt idx="926">
                  <c:v>47.268149999999999</c:v>
                </c:pt>
                <c:pt idx="927">
                  <c:v>47.271700000000003</c:v>
                </c:pt>
                <c:pt idx="928">
                  <c:v>47.27525</c:v>
                </c:pt>
                <c:pt idx="929">
                  <c:v>47.27878333333333</c:v>
                </c:pt>
                <c:pt idx="930">
                  <c:v>47.282316666666667</c:v>
                </c:pt>
                <c:pt idx="931">
                  <c:v>47.285849999999996</c:v>
                </c:pt>
                <c:pt idx="932">
                  <c:v>47.289400000000001</c:v>
                </c:pt>
                <c:pt idx="933">
                  <c:v>47.292950000000005</c:v>
                </c:pt>
                <c:pt idx="934">
                  <c:v>47.296466666666667</c:v>
                </c:pt>
                <c:pt idx="935">
                  <c:v>47.29998333333333</c:v>
                </c:pt>
                <c:pt idx="936">
                  <c:v>47.3035</c:v>
                </c:pt>
                <c:pt idx="937">
                  <c:v>47.307016666666662</c:v>
                </c:pt>
                <c:pt idx="938">
                  <c:v>47.310533333333332</c:v>
                </c:pt>
                <c:pt idx="939">
                  <c:v>47.314049999999995</c:v>
                </c:pt>
                <c:pt idx="940">
                  <c:v>47.317583333333332</c:v>
                </c:pt>
                <c:pt idx="941">
                  <c:v>47.321100000000001</c:v>
                </c:pt>
                <c:pt idx="942">
                  <c:v>47.324616666666664</c:v>
                </c:pt>
                <c:pt idx="943">
                  <c:v>47.328133333333334</c:v>
                </c:pt>
                <c:pt idx="944">
                  <c:v>47.331649999999996</c:v>
                </c:pt>
                <c:pt idx="945">
                  <c:v>47.335166666666666</c:v>
                </c:pt>
                <c:pt idx="946">
                  <c:v>47.338683333333329</c:v>
                </c:pt>
                <c:pt idx="947">
                  <c:v>47.342200000000005</c:v>
                </c:pt>
                <c:pt idx="948">
                  <c:v>47.345733333333335</c:v>
                </c:pt>
                <c:pt idx="949">
                  <c:v>47.349266666666672</c:v>
                </c:pt>
                <c:pt idx="950">
                  <c:v>47.352800000000002</c:v>
                </c:pt>
                <c:pt idx="951">
                  <c:v>47.356333333333332</c:v>
                </c:pt>
                <c:pt idx="952">
                  <c:v>47.359883333333329</c:v>
                </c:pt>
                <c:pt idx="953">
                  <c:v>47.363433333333333</c:v>
                </c:pt>
                <c:pt idx="954">
                  <c:v>47.36698333333333</c:v>
                </c:pt>
                <c:pt idx="955">
                  <c:v>47.370516666666667</c:v>
                </c:pt>
                <c:pt idx="956">
                  <c:v>47.374050000000004</c:v>
                </c:pt>
                <c:pt idx="957">
                  <c:v>47.377583333333334</c:v>
                </c:pt>
                <c:pt idx="958">
                  <c:v>47.381133333333331</c:v>
                </c:pt>
                <c:pt idx="959">
                  <c:v>47.384683333333335</c:v>
                </c:pt>
                <c:pt idx="960">
                  <c:v>47.388199999999998</c:v>
                </c:pt>
                <c:pt idx="961">
                  <c:v>47.391716666666667</c:v>
                </c:pt>
                <c:pt idx="962">
                  <c:v>47.39523333333333</c:v>
                </c:pt>
                <c:pt idx="963">
                  <c:v>47.39875</c:v>
                </c:pt>
                <c:pt idx="964">
                  <c:v>47.402266666666669</c:v>
                </c:pt>
                <c:pt idx="965">
                  <c:v>47.405783333333339</c:v>
                </c:pt>
                <c:pt idx="966">
                  <c:v>47.409316666666669</c:v>
                </c:pt>
                <c:pt idx="967">
                  <c:v>47.412833333333332</c:v>
                </c:pt>
                <c:pt idx="968">
                  <c:v>47.416350000000001</c:v>
                </c:pt>
                <c:pt idx="969">
                  <c:v>47.419866666666664</c:v>
                </c:pt>
                <c:pt idx="970">
                  <c:v>47.423383333333327</c:v>
                </c:pt>
                <c:pt idx="971">
                  <c:v>47.426900000000003</c:v>
                </c:pt>
                <c:pt idx="972">
                  <c:v>47.430416666666666</c:v>
                </c:pt>
                <c:pt idx="973">
                  <c:v>47.433933333333336</c:v>
                </c:pt>
                <c:pt idx="974">
                  <c:v>47.437466666666666</c:v>
                </c:pt>
                <c:pt idx="975">
                  <c:v>47.441000000000003</c:v>
                </c:pt>
                <c:pt idx="976">
                  <c:v>47.444533333333332</c:v>
                </c:pt>
                <c:pt idx="977">
                  <c:v>47.448066666666669</c:v>
                </c:pt>
                <c:pt idx="978">
                  <c:v>47.451616666666673</c:v>
                </c:pt>
                <c:pt idx="979">
                  <c:v>47.455166666666663</c:v>
                </c:pt>
                <c:pt idx="980">
                  <c:v>47.458716666666668</c:v>
                </c:pt>
                <c:pt idx="981">
                  <c:v>47.462250000000004</c:v>
                </c:pt>
                <c:pt idx="982">
                  <c:v>47.465783333333334</c:v>
                </c:pt>
                <c:pt idx="983">
                  <c:v>47.469316666666671</c:v>
                </c:pt>
                <c:pt idx="984">
                  <c:v>47.472866666666661</c:v>
                </c:pt>
                <c:pt idx="985">
                  <c:v>47.476416666666665</c:v>
                </c:pt>
                <c:pt idx="986">
                  <c:v>47.479933333333328</c:v>
                </c:pt>
                <c:pt idx="987">
                  <c:v>47.483449999999998</c:v>
                </c:pt>
                <c:pt idx="988">
                  <c:v>47.486966666666667</c:v>
                </c:pt>
                <c:pt idx="989">
                  <c:v>47.490483333333337</c:v>
                </c:pt>
                <c:pt idx="990">
                  <c:v>47.494</c:v>
                </c:pt>
                <c:pt idx="991">
                  <c:v>47.497516666666669</c:v>
                </c:pt>
                <c:pt idx="992">
                  <c:v>47.501049999999999</c:v>
                </c:pt>
                <c:pt idx="993">
                  <c:v>47.504566666666662</c:v>
                </c:pt>
                <c:pt idx="994">
                  <c:v>47.508083333333339</c:v>
                </c:pt>
                <c:pt idx="995">
                  <c:v>47.511600000000001</c:v>
                </c:pt>
                <c:pt idx="996">
                  <c:v>47.515116666666671</c:v>
                </c:pt>
                <c:pt idx="997">
                  <c:v>47.518633333333334</c:v>
                </c:pt>
                <c:pt idx="998">
                  <c:v>47.522150000000003</c:v>
                </c:pt>
                <c:pt idx="999">
                  <c:v>47.525666666666666</c:v>
                </c:pt>
                <c:pt idx="1000">
                  <c:v>47.529199999999996</c:v>
                </c:pt>
                <c:pt idx="1001">
                  <c:v>47.532733333333333</c:v>
                </c:pt>
                <c:pt idx="1002">
                  <c:v>47.536266666666663</c:v>
                </c:pt>
                <c:pt idx="1003">
                  <c:v>47.5398</c:v>
                </c:pt>
                <c:pt idx="1004">
                  <c:v>47.543350000000004</c:v>
                </c:pt>
                <c:pt idx="1005">
                  <c:v>47.546900000000001</c:v>
                </c:pt>
                <c:pt idx="1006">
                  <c:v>47.550449999999998</c:v>
                </c:pt>
                <c:pt idx="1007">
                  <c:v>47.553983333333335</c:v>
                </c:pt>
                <c:pt idx="1008">
                  <c:v>47.557516666666665</c:v>
                </c:pt>
                <c:pt idx="1009">
                  <c:v>47.561050000000002</c:v>
                </c:pt>
                <c:pt idx="1010">
                  <c:v>47.564600000000006</c:v>
                </c:pt>
                <c:pt idx="1011">
                  <c:v>47.568149999999996</c:v>
                </c:pt>
                <c:pt idx="1012">
                  <c:v>47.571666666666673</c:v>
                </c:pt>
                <c:pt idx="1013">
                  <c:v>47.575183333333335</c:v>
                </c:pt>
                <c:pt idx="1014">
                  <c:v>47.578700000000005</c:v>
                </c:pt>
                <c:pt idx="1015">
                  <c:v>47.582216666666667</c:v>
                </c:pt>
                <c:pt idx="1016">
                  <c:v>47.58573333333333</c:v>
                </c:pt>
                <c:pt idx="1017">
                  <c:v>47.58925</c:v>
                </c:pt>
                <c:pt idx="1018">
                  <c:v>47.592783333333337</c:v>
                </c:pt>
                <c:pt idx="1019">
                  <c:v>47.596299999999999</c:v>
                </c:pt>
                <c:pt idx="1020">
                  <c:v>47.599816666666669</c:v>
                </c:pt>
                <c:pt idx="1021">
                  <c:v>47.603333333333332</c:v>
                </c:pt>
                <c:pt idx="1022">
                  <c:v>47.606850000000001</c:v>
                </c:pt>
                <c:pt idx="1023">
                  <c:v>47.610366666666664</c:v>
                </c:pt>
                <c:pt idx="1024">
                  <c:v>47.613883333333334</c:v>
                </c:pt>
                <c:pt idx="1025">
                  <c:v>47.617399999999996</c:v>
                </c:pt>
                <c:pt idx="1026">
                  <c:v>47.620933333333333</c:v>
                </c:pt>
                <c:pt idx="1027">
                  <c:v>47.624466666666663</c:v>
                </c:pt>
                <c:pt idx="1028">
                  <c:v>47.628</c:v>
                </c:pt>
                <c:pt idx="1029">
                  <c:v>47.63153333333333</c:v>
                </c:pt>
                <c:pt idx="1030">
                  <c:v>47.635083333333334</c:v>
                </c:pt>
                <c:pt idx="1031">
                  <c:v>47.638633333333338</c:v>
                </c:pt>
                <c:pt idx="1032">
                  <c:v>47.642183333333335</c:v>
                </c:pt>
                <c:pt idx="1033">
                  <c:v>47.645716666666665</c:v>
                </c:pt>
                <c:pt idx="1034">
                  <c:v>47.649250000000002</c:v>
                </c:pt>
                <c:pt idx="1035">
                  <c:v>47.652783333333332</c:v>
                </c:pt>
                <c:pt idx="1036">
                  <c:v>47.656333333333336</c:v>
                </c:pt>
                <c:pt idx="1037">
                  <c:v>47.659883333333333</c:v>
                </c:pt>
                <c:pt idx="1038">
                  <c:v>47.663400000000003</c:v>
                </c:pt>
                <c:pt idx="1039">
                  <c:v>47.666916666666665</c:v>
                </c:pt>
                <c:pt idx="1040">
                  <c:v>47.670433333333335</c:v>
                </c:pt>
                <c:pt idx="1041">
                  <c:v>47.673949999999998</c:v>
                </c:pt>
                <c:pt idx="1042">
                  <c:v>47.677466666666668</c:v>
                </c:pt>
                <c:pt idx="1043">
                  <c:v>47.68098333333333</c:v>
                </c:pt>
                <c:pt idx="1044">
                  <c:v>47.684516666666667</c:v>
                </c:pt>
                <c:pt idx="1045">
                  <c:v>47.688033333333337</c:v>
                </c:pt>
                <c:pt idx="1046">
                  <c:v>47.691549999999999</c:v>
                </c:pt>
                <c:pt idx="1047">
                  <c:v>47.695066666666669</c:v>
                </c:pt>
                <c:pt idx="1048">
                  <c:v>47.698583333333332</c:v>
                </c:pt>
                <c:pt idx="1049">
                  <c:v>47.702100000000002</c:v>
                </c:pt>
                <c:pt idx="1050">
                  <c:v>47.705616666666664</c:v>
                </c:pt>
                <c:pt idx="1051">
                  <c:v>47.709133333333327</c:v>
                </c:pt>
                <c:pt idx="1052">
                  <c:v>47.712666666666671</c:v>
                </c:pt>
                <c:pt idx="1053">
                  <c:v>47.716200000000001</c:v>
                </c:pt>
                <c:pt idx="1054">
                  <c:v>47.719733333333338</c:v>
                </c:pt>
                <c:pt idx="1055">
                  <c:v>47.723266666666667</c:v>
                </c:pt>
                <c:pt idx="1056">
                  <c:v>47.726816666666664</c:v>
                </c:pt>
                <c:pt idx="1057">
                  <c:v>47.730366666666669</c:v>
                </c:pt>
                <c:pt idx="1058">
                  <c:v>47.733916666666666</c:v>
                </c:pt>
                <c:pt idx="1059">
                  <c:v>47.737449999999995</c:v>
                </c:pt>
                <c:pt idx="1060">
                  <c:v>47.740983333333332</c:v>
                </c:pt>
                <c:pt idx="1061">
                  <c:v>47.744516666666662</c:v>
                </c:pt>
                <c:pt idx="1062">
                  <c:v>47.748066666666666</c:v>
                </c:pt>
                <c:pt idx="1063">
                  <c:v>47.751616666666671</c:v>
                </c:pt>
                <c:pt idx="1064">
                  <c:v>47.755133333333333</c:v>
                </c:pt>
                <c:pt idx="1065">
                  <c:v>47.758649999999996</c:v>
                </c:pt>
                <c:pt idx="1066">
                  <c:v>47.762166666666666</c:v>
                </c:pt>
                <c:pt idx="1067">
                  <c:v>47.765683333333328</c:v>
                </c:pt>
                <c:pt idx="1068">
                  <c:v>47.769199999999998</c:v>
                </c:pt>
                <c:pt idx="1069">
                  <c:v>47.772716666666661</c:v>
                </c:pt>
                <c:pt idx="1070">
                  <c:v>47.776249999999997</c:v>
                </c:pt>
                <c:pt idx="1071">
                  <c:v>47.779766666666667</c:v>
                </c:pt>
                <c:pt idx="1072">
                  <c:v>47.78328333333333</c:v>
                </c:pt>
                <c:pt idx="1073">
                  <c:v>47.786799999999999</c:v>
                </c:pt>
                <c:pt idx="1074">
                  <c:v>47.790316666666662</c:v>
                </c:pt>
                <c:pt idx="1075">
                  <c:v>47.793833333333332</c:v>
                </c:pt>
                <c:pt idx="1076">
                  <c:v>47.797350000000002</c:v>
                </c:pt>
                <c:pt idx="1077">
                  <c:v>47.800866666666671</c:v>
                </c:pt>
                <c:pt idx="1078">
                  <c:v>47.804400000000001</c:v>
                </c:pt>
                <c:pt idx="1079">
                  <c:v>47.807933333333338</c:v>
                </c:pt>
                <c:pt idx="1080">
                  <c:v>47.811466666666668</c:v>
                </c:pt>
                <c:pt idx="1081">
                  <c:v>47.815000000000005</c:v>
                </c:pt>
                <c:pt idx="1082">
                  <c:v>47.818549999999995</c:v>
                </c:pt>
                <c:pt idx="1083">
                  <c:v>47.822099999999999</c:v>
                </c:pt>
                <c:pt idx="1084">
                  <c:v>47.825650000000003</c:v>
                </c:pt>
                <c:pt idx="1085">
                  <c:v>47.82918333333334</c:v>
                </c:pt>
                <c:pt idx="1086">
                  <c:v>47.83271666666667</c:v>
                </c:pt>
                <c:pt idx="1087">
                  <c:v>47.83625</c:v>
                </c:pt>
                <c:pt idx="1088">
                  <c:v>47.839799999999997</c:v>
                </c:pt>
                <c:pt idx="1089">
                  <c:v>47.843350000000001</c:v>
                </c:pt>
                <c:pt idx="1090">
                  <c:v>47.846866666666664</c:v>
                </c:pt>
                <c:pt idx="1091">
                  <c:v>47.850383333333333</c:v>
                </c:pt>
                <c:pt idx="1092">
                  <c:v>47.853899999999996</c:v>
                </c:pt>
                <c:pt idx="1093">
                  <c:v>47.857416666666673</c:v>
                </c:pt>
                <c:pt idx="1094">
                  <c:v>47.860933333333335</c:v>
                </c:pt>
                <c:pt idx="1095">
                  <c:v>47.864450000000005</c:v>
                </c:pt>
                <c:pt idx="1096">
                  <c:v>47.867983333333335</c:v>
                </c:pt>
                <c:pt idx="1097">
                  <c:v>47.871499999999997</c:v>
                </c:pt>
                <c:pt idx="1098">
                  <c:v>47.875016666666667</c:v>
                </c:pt>
                <c:pt idx="1099">
                  <c:v>47.87853333333333</c:v>
                </c:pt>
                <c:pt idx="1100">
                  <c:v>47.88205</c:v>
                </c:pt>
                <c:pt idx="1101">
                  <c:v>47.885566666666669</c:v>
                </c:pt>
                <c:pt idx="1102">
                  <c:v>47.889083333333332</c:v>
                </c:pt>
                <c:pt idx="1103">
                  <c:v>47.892600000000002</c:v>
                </c:pt>
                <c:pt idx="1104">
                  <c:v>47.896133333333331</c:v>
                </c:pt>
                <c:pt idx="1105">
                  <c:v>47.899666666666668</c:v>
                </c:pt>
                <c:pt idx="1106">
                  <c:v>47.903199999999998</c:v>
                </c:pt>
                <c:pt idx="1107">
                  <c:v>47.906733333333335</c:v>
                </c:pt>
                <c:pt idx="1108">
                  <c:v>47.910283333333339</c:v>
                </c:pt>
                <c:pt idx="1109">
                  <c:v>47.913833333333329</c:v>
                </c:pt>
                <c:pt idx="1110">
                  <c:v>47.917383333333333</c:v>
                </c:pt>
                <c:pt idx="1111">
                  <c:v>47.92091666666667</c:v>
                </c:pt>
                <c:pt idx="1112">
                  <c:v>47.92445</c:v>
                </c:pt>
                <c:pt idx="1113">
                  <c:v>47.927983333333337</c:v>
                </c:pt>
                <c:pt idx="1114">
                  <c:v>47.931533333333327</c:v>
                </c:pt>
                <c:pt idx="1115">
                  <c:v>47.935083333333331</c:v>
                </c:pt>
                <c:pt idx="1116">
                  <c:v>47.938599999999994</c:v>
                </c:pt>
                <c:pt idx="1117">
                  <c:v>47.942116666666671</c:v>
                </c:pt>
                <c:pt idx="1118">
                  <c:v>47.945633333333333</c:v>
                </c:pt>
                <c:pt idx="1119">
                  <c:v>47.949150000000003</c:v>
                </c:pt>
                <c:pt idx="1120">
                  <c:v>47.952666666666666</c:v>
                </c:pt>
                <c:pt idx="1121">
                  <c:v>47.956183333333335</c:v>
                </c:pt>
                <c:pt idx="1122">
                  <c:v>47.959716666666665</c:v>
                </c:pt>
                <c:pt idx="1123">
                  <c:v>47.963233333333328</c:v>
                </c:pt>
                <c:pt idx="1124">
                  <c:v>47.966750000000005</c:v>
                </c:pt>
                <c:pt idx="1125">
                  <c:v>47.970266666666667</c:v>
                </c:pt>
                <c:pt idx="1126">
                  <c:v>47.973783333333337</c:v>
                </c:pt>
                <c:pt idx="1127">
                  <c:v>47.9773</c:v>
                </c:pt>
                <c:pt idx="1128">
                  <c:v>47.980816666666669</c:v>
                </c:pt>
                <c:pt idx="1129">
                  <c:v>47.984333333333332</c:v>
                </c:pt>
                <c:pt idx="1130">
                  <c:v>47.987866666666669</c:v>
                </c:pt>
                <c:pt idx="1131">
                  <c:v>47.991399999999999</c:v>
                </c:pt>
                <c:pt idx="1132">
                  <c:v>47.994933333333329</c:v>
                </c:pt>
                <c:pt idx="1133">
                  <c:v>47.998466666666666</c:v>
                </c:pt>
                <c:pt idx="1134">
                  <c:v>48.00201666666667</c:v>
                </c:pt>
                <c:pt idx="1135">
                  <c:v>48.005566666666667</c:v>
                </c:pt>
                <c:pt idx="1136">
                  <c:v>48.009116666666664</c:v>
                </c:pt>
                <c:pt idx="1137">
                  <c:v>48.012650000000001</c:v>
                </c:pt>
                <c:pt idx="1138">
                  <c:v>48.016183333333331</c:v>
                </c:pt>
                <c:pt idx="1139">
                  <c:v>48.019716666666667</c:v>
                </c:pt>
                <c:pt idx="1140">
                  <c:v>48.023266666666672</c:v>
                </c:pt>
                <c:pt idx="1141">
                  <c:v>48.026816666666669</c:v>
                </c:pt>
                <c:pt idx="1142">
                  <c:v>48.030333333333338</c:v>
                </c:pt>
                <c:pt idx="1143">
                  <c:v>48.033850000000001</c:v>
                </c:pt>
                <c:pt idx="1144">
                  <c:v>48.037366666666671</c:v>
                </c:pt>
                <c:pt idx="1145">
                  <c:v>48.040883333333333</c:v>
                </c:pt>
                <c:pt idx="1146">
                  <c:v>48.044400000000003</c:v>
                </c:pt>
                <c:pt idx="1147">
                  <c:v>48.047916666666666</c:v>
                </c:pt>
                <c:pt idx="1148">
                  <c:v>48.051450000000003</c:v>
                </c:pt>
                <c:pt idx="1149">
                  <c:v>48.054966666666665</c:v>
                </c:pt>
                <c:pt idx="1150">
                  <c:v>48.058483333333335</c:v>
                </c:pt>
                <c:pt idx="1151">
                  <c:v>48.061999999999998</c:v>
                </c:pt>
                <c:pt idx="1152">
                  <c:v>48.065516666666667</c:v>
                </c:pt>
                <c:pt idx="1153">
                  <c:v>48.06903333333333</c:v>
                </c:pt>
                <c:pt idx="1154">
                  <c:v>48.07255</c:v>
                </c:pt>
                <c:pt idx="1155">
                  <c:v>48.076066666666662</c:v>
                </c:pt>
                <c:pt idx="1156">
                  <c:v>48.079599999999999</c:v>
                </c:pt>
                <c:pt idx="1157">
                  <c:v>48.083133333333329</c:v>
                </c:pt>
                <c:pt idx="1158">
                  <c:v>48.086666666666666</c:v>
                </c:pt>
                <c:pt idx="1159">
                  <c:v>48.090199999999996</c:v>
                </c:pt>
                <c:pt idx="1160">
                  <c:v>48.09375</c:v>
                </c:pt>
                <c:pt idx="1161">
                  <c:v>48.097300000000004</c:v>
                </c:pt>
                <c:pt idx="1162">
                  <c:v>48.100850000000001</c:v>
                </c:pt>
                <c:pt idx="1163">
                  <c:v>48.104383333333331</c:v>
                </c:pt>
                <c:pt idx="1164">
                  <c:v>48.107916666666668</c:v>
                </c:pt>
                <c:pt idx="1165">
                  <c:v>48.111449999999998</c:v>
                </c:pt>
                <c:pt idx="1166">
                  <c:v>48.115000000000002</c:v>
                </c:pt>
                <c:pt idx="1167">
                  <c:v>48.118549999999999</c:v>
                </c:pt>
                <c:pt idx="1168">
                  <c:v>48.122066666666669</c:v>
                </c:pt>
                <c:pt idx="1169">
                  <c:v>48.125583333333331</c:v>
                </c:pt>
                <c:pt idx="1170">
                  <c:v>48.129100000000001</c:v>
                </c:pt>
                <c:pt idx="1171">
                  <c:v>48.132616666666664</c:v>
                </c:pt>
                <c:pt idx="1172">
                  <c:v>48.136133333333333</c:v>
                </c:pt>
                <c:pt idx="1173">
                  <c:v>48.139649999999996</c:v>
                </c:pt>
                <c:pt idx="1174">
                  <c:v>48.143183333333333</c:v>
                </c:pt>
                <c:pt idx="1175">
                  <c:v>48.146700000000003</c:v>
                </c:pt>
                <c:pt idx="1176">
                  <c:v>48.150216666666665</c:v>
                </c:pt>
                <c:pt idx="1177">
                  <c:v>48.153733333333335</c:v>
                </c:pt>
                <c:pt idx="1178">
                  <c:v>48.157249999999998</c:v>
                </c:pt>
                <c:pt idx="1179">
                  <c:v>48.160766666666667</c:v>
                </c:pt>
                <c:pt idx="1180">
                  <c:v>48.16428333333333</c:v>
                </c:pt>
                <c:pt idx="1181">
                  <c:v>48.167800000000007</c:v>
                </c:pt>
                <c:pt idx="1182">
                  <c:v>48.171333333333337</c:v>
                </c:pt>
                <c:pt idx="1183">
                  <c:v>48.174866666666667</c:v>
                </c:pt>
                <c:pt idx="1184">
                  <c:v>48.178400000000003</c:v>
                </c:pt>
                <c:pt idx="1185">
                  <c:v>48.181933333333333</c:v>
                </c:pt>
                <c:pt idx="1186">
                  <c:v>48.18548333333333</c:v>
                </c:pt>
                <c:pt idx="1187">
                  <c:v>48.189033333333334</c:v>
                </c:pt>
                <c:pt idx="1188">
                  <c:v>48.192583333333332</c:v>
                </c:pt>
                <c:pt idx="1189">
                  <c:v>48.196116666666661</c:v>
                </c:pt>
                <c:pt idx="1190">
                  <c:v>48.199649999999998</c:v>
                </c:pt>
                <c:pt idx="1191">
                  <c:v>48.203183333333328</c:v>
                </c:pt>
                <c:pt idx="1192">
                  <c:v>48.206733333333332</c:v>
                </c:pt>
                <c:pt idx="1193">
                  <c:v>48.210283333333336</c:v>
                </c:pt>
                <c:pt idx="1194">
                  <c:v>48.213799999999999</c:v>
                </c:pt>
                <c:pt idx="1195">
                  <c:v>48.217316666666669</c:v>
                </c:pt>
                <c:pt idx="1196">
                  <c:v>48.220833333333331</c:v>
                </c:pt>
                <c:pt idx="1197">
                  <c:v>48.224349999999994</c:v>
                </c:pt>
                <c:pt idx="1198">
                  <c:v>48.227866666666664</c:v>
                </c:pt>
                <c:pt idx="1199">
                  <c:v>48.231383333333333</c:v>
                </c:pt>
                <c:pt idx="1200">
                  <c:v>48.234916666666663</c:v>
                </c:pt>
                <c:pt idx="1201">
                  <c:v>48.238433333333333</c:v>
                </c:pt>
                <c:pt idx="1202">
                  <c:v>48.241949999999996</c:v>
                </c:pt>
                <c:pt idx="1203">
                  <c:v>48.245466666666665</c:v>
                </c:pt>
                <c:pt idx="1204">
                  <c:v>48.248983333333328</c:v>
                </c:pt>
                <c:pt idx="1205">
                  <c:v>48.252500000000005</c:v>
                </c:pt>
                <c:pt idx="1206">
                  <c:v>48.256016666666667</c:v>
                </c:pt>
                <c:pt idx="1207">
                  <c:v>48.259533333333337</c:v>
                </c:pt>
                <c:pt idx="1208">
                  <c:v>48.263066666666667</c:v>
                </c:pt>
                <c:pt idx="1209">
                  <c:v>48.266600000000004</c:v>
                </c:pt>
                <c:pt idx="1210">
                  <c:v>48.270133333333334</c:v>
                </c:pt>
                <c:pt idx="1211">
                  <c:v>48.273666666666671</c:v>
                </c:pt>
                <c:pt idx="1212">
                  <c:v>48.277216666666661</c:v>
                </c:pt>
                <c:pt idx="1213">
                  <c:v>48.280766666666665</c:v>
                </c:pt>
                <c:pt idx="1214">
                  <c:v>48.284316666666669</c:v>
                </c:pt>
                <c:pt idx="1215">
                  <c:v>48.287850000000006</c:v>
                </c:pt>
                <c:pt idx="1216">
                  <c:v>48.291383333333336</c:v>
                </c:pt>
                <c:pt idx="1217">
                  <c:v>48.294916666666673</c:v>
                </c:pt>
                <c:pt idx="1218">
                  <c:v>48.298466666666663</c:v>
                </c:pt>
                <c:pt idx="1219">
                  <c:v>48.302016666666667</c:v>
                </c:pt>
                <c:pt idx="1220">
                  <c:v>48.305533333333329</c:v>
                </c:pt>
                <c:pt idx="1221">
                  <c:v>48.309049999999999</c:v>
                </c:pt>
                <c:pt idx="1222">
                  <c:v>48.312566666666662</c:v>
                </c:pt>
                <c:pt idx="1223">
                  <c:v>48.316083333333339</c:v>
                </c:pt>
                <c:pt idx="1224">
                  <c:v>48.319600000000001</c:v>
                </c:pt>
                <c:pt idx="1225">
                  <c:v>48.323116666666671</c:v>
                </c:pt>
                <c:pt idx="1226">
                  <c:v>48.326650000000001</c:v>
                </c:pt>
                <c:pt idx="1227">
                  <c:v>48.330166666666663</c:v>
                </c:pt>
                <c:pt idx="1228">
                  <c:v>48.333683333333333</c:v>
                </c:pt>
                <c:pt idx="1229">
                  <c:v>48.337200000000003</c:v>
                </c:pt>
                <c:pt idx="1230">
                  <c:v>48.340716666666673</c:v>
                </c:pt>
                <c:pt idx="1231">
                  <c:v>48.344233333333335</c:v>
                </c:pt>
                <c:pt idx="1232">
                  <c:v>48.347749999999998</c:v>
                </c:pt>
                <c:pt idx="1233">
                  <c:v>48.351266666666668</c:v>
                </c:pt>
                <c:pt idx="1234">
                  <c:v>48.354799999999997</c:v>
                </c:pt>
                <c:pt idx="1235">
                  <c:v>48.358333333333334</c:v>
                </c:pt>
                <c:pt idx="1236">
                  <c:v>48.361866666666664</c:v>
                </c:pt>
                <c:pt idx="1237">
                  <c:v>48.365400000000001</c:v>
                </c:pt>
                <c:pt idx="1238">
                  <c:v>48.368950000000005</c:v>
                </c:pt>
                <c:pt idx="1239">
                  <c:v>48.372499999999995</c:v>
                </c:pt>
                <c:pt idx="1240">
                  <c:v>48.376049999999999</c:v>
                </c:pt>
                <c:pt idx="1241">
                  <c:v>48.379583333333336</c:v>
                </c:pt>
                <c:pt idx="1242">
                  <c:v>48.383116666666666</c:v>
                </c:pt>
                <c:pt idx="1243">
                  <c:v>48.386650000000003</c:v>
                </c:pt>
                <c:pt idx="1244">
                  <c:v>48.3902</c:v>
                </c:pt>
                <c:pt idx="1245">
                  <c:v>48.393749999999997</c:v>
                </c:pt>
                <c:pt idx="1246">
                  <c:v>48.39726666666666</c:v>
                </c:pt>
                <c:pt idx="1247">
                  <c:v>48.400783333333337</c:v>
                </c:pt>
                <c:pt idx="1248">
                  <c:v>48.404299999999999</c:v>
                </c:pt>
                <c:pt idx="1249">
                  <c:v>48.407816666666669</c:v>
                </c:pt>
                <c:pt idx="1250">
                  <c:v>48.411333333333332</c:v>
                </c:pt>
                <c:pt idx="1251">
                  <c:v>48.414850000000001</c:v>
                </c:pt>
                <c:pt idx="1252">
                  <c:v>48.418383333333331</c:v>
                </c:pt>
                <c:pt idx="1253">
                  <c:v>48.421900000000001</c:v>
                </c:pt>
                <c:pt idx="1254">
                  <c:v>48.425416666666671</c:v>
                </c:pt>
                <c:pt idx="1255">
                  <c:v>48.428933333333333</c:v>
                </c:pt>
                <c:pt idx="1256">
                  <c:v>48.432450000000003</c:v>
                </c:pt>
                <c:pt idx="1257">
                  <c:v>48.435966666666666</c:v>
                </c:pt>
                <c:pt idx="1258">
                  <c:v>48.439483333333335</c:v>
                </c:pt>
                <c:pt idx="1259">
                  <c:v>48.442999999999998</c:v>
                </c:pt>
                <c:pt idx="1260">
                  <c:v>48.446533333333335</c:v>
                </c:pt>
                <c:pt idx="1261">
                  <c:v>48.450066666666665</c:v>
                </c:pt>
                <c:pt idx="1262">
                  <c:v>48.453600000000002</c:v>
                </c:pt>
                <c:pt idx="1263">
                  <c:v>48.457133333333331</c:v>
                </c:pt>
                <c:pt idx="1264">
                  <c:v>48.460683333333336</c:v>
                </c:pt>
                <c:pt idx="1265">
                  <c:v>48.464233333333333</c:v>
                </c:pt>
                <c:pt idx="1266">
                  <c:v>48.467783333333337</c:v>
                </c:pt>
                <c:pt idx="1267">
                  <c:v>48.471316666666667</c:v>
                </c:pt>
                <c:pt idx="1268">
                  <c:v>48.474849999999996</c:v>
                </c:pt>
                <c:pt idx="1269">
                  <c:v>48.478383333333333</c:v>
                </c:pt>
                <c:pt idx="1270">
                  <c:v>48.481933333333338</c:v>
                </c:pt>
                <c:pt idx="1271">
                  <c:v>48.485483333333335</c:v>
                </c:pt>
                <c:pt idx="1272">
                  <c:v>48.489000000000004</c:v>
                </c:pt>
                <c:pt idx="1273">
                  <c:v>48.492516666666667</c:v>
                </c:pt>
                <c:pt idx="1274">
                  <c:v>48.496033333333337</c:v>
                </c:pt>
                <c:pt idx="1275">
                  <c:v>48.499549999999999</c:v>
                </c:pt>
                <c:pt idx="1276">
                  <c:v>48.503066666666669</c:v>
                </c:pt>
                <c:pt idx="1277">
                  <c:v>48.506583333333332</c:v>
                </c:pt>
                <c:pt idx="1278">
                  <c:v>48.510116666666669</c:v>
                </c:pt>
                <c:pt idx="1279">
                  <c:v>48.513633333333338</c:v>
                </c:pt>
                <c:pt idx="1280">
                  <c:v>48.517150000000001</c:v>
                </c:pt>
                <c:pt idx="1281">
                  <c:v>48.520666666666664</c:v>
                </c:pt>
                <c:pt idx="1282">
                  <c:v>48.524183333333333</c:v>
                </c:pt>
                <c:pt idx="1283">
                  <c:v>48.527699999999996</c:v>
                </c:pt>
                <c:pt idx="1284">
                  <c:v>48.531216666666666</c:v>
                </c:pt>
                <c:pt idx="1285">
                  <c:v>48.534733333333328</c:v>
                </c:pt>
                <c:pt idx="1286">
                  <c:v>48.538266666666665</c:v>
                </c:pt>
                <c:pt idx="1287">
                  <c:v>48.541799999999995</c:v>
                </c:pt>
                <c:pt idx="1288">
                  <c:v>48.545333333333332</c:v>
                </c:pt>
                <c:pt idx="1289">
                  <c:v>48.548866666666662</c:v>
                </c:pt>
                <c:pt idx="1290">
                  <c:v>48.552416666666666</c:v>
                </c:pt>
                <c:pt idx="1291">
                  <c:v>48.55596666666667</c:v>
                </c:pt>
                <c:pt idx="1292">
                  <c:v>48.559516666666667</c:v>
                </c:pt>
                <c:pt idx="1293">
                  <c:v>48.563049999999997</c:v>
                </c:pt>
                <c:pt idx="1294">
                  <c:v>48.566583333333334</c:v>
                </c:pt>
                <c:pt idx="1295">
                  <c:v>48.570116666666664</c:v>
                </c:pt>
                <c:pt idx="1296">
                  <c:v>48.573666666666668</c:v>
                </c:pt>
                <c:pt idx="1297">
                  <c:v>48.577216666666665</c:v>
                </c:pt>
                <c:pt idx="1298">
                  <c:v>48.580733333333335</c:v>
                </c:pt>
                <c:pt idx="1299">
                  <c:v>48.584249999999997</c:v>
                </c:pt>
                <c:pt idx="1300">
                  <c:v>48.587766666666667</c:v>
                </c:pt>
                <c:pt idx="1301">
                  <c:v>48.59128333333333</c:v>
                </c:pt>
                <c:pt idx="1302">
                  <c:v>48.594799999999999</c:v>
                </c:pt>
                <c:pt idx="1303">
                  <c:v>48.598316666666662</c:v>
                </c:pt>
                <c:pt idx="1304">
                  <c:v>48.601849999999999</c:v>
                </c:pt>
                <c:pt idx="1305">
                  <c:v>48.605366666666669</c:v>
                </c:pt>
                <c:pt idx="1306">
                  <c:v>48.608883333333331</c:v>
                </c:pt>
                <c:pt idx="1307">
                  <c:v>48.612400000000001</c:v>
                </c:pt>
                <c:pt idx="1308">
                  <c:v>48.615916666666664</c:v>
                </c:pt>
                <c:pt idx="1309">
                  <c:v>48.619433333333333</c:v>
                </c:pt>
                <c:pt idx="1310">
                  <c:v>48.622949999999996</c:v>
                </c:pt>
                <c:pt idx="1311">
                  <c:v>48.626466666666673</c:v>
                </c:pt>
                <c:pt idx="1312">
                  <c:v>48.63</c:v>
                </c:pt>
                <c:pt idx="1313">
                  <c:v>48.633533333333339</c:v>
                </c:pt>
                <c:pt idx="1314">
                  <c:v>48.637066666666669</c:v>
                </c:pt>
                <c:pt idx="1315">
                  <c:v>48.640599999999999</c:v>
                </c:pt>
                <c:pt idx="1316">
                  <c:v>48.644149999999996</c:v>
                </c:pt>
                <c:pt idx="1317">
                  <c:v>48.6477</c:v>
                </c:pt>
                <c:pt idx="1318">
                  <c:v>48.651249999999997</c:v>
                </c:pt>
                <c:pt idx="1319">
                  <c:v>48.654783333333327</c:v>
                </c:pt>
                <c:pt idx="1320">
                  <c:v>48.658316666666664</c:v>
                </c:pt>
                <c:pt idx="1321">
                  <c:v>48.661849999999994</c:v>
                </c:pt>
                <c:pt idx="1322">
                  <c:v>48.665399999999998</c:v>
                </c:pt>
                <c:pt idx="1323">
                  <c:v>48.668950000000002</c:v>
                </c:pt>
                <c:pt idx="1324">
                  <c:v>48.672466666666665</c:v>
                </c:pt>
                <c:pt idx="1325">
                  <c:v>48.675983333333335</c:v>
                </c:pt>
                <c:pt idx="1326">
                  <c:v>48.679499999999997</c:v>
                </c:pt>
                <c:pt idx="1327">
                  <c:v>48.683016666666667</c:v>
                </c:pt>
                <c:pt idx="1328">
                  <c:v>48.686533333333337</c:v>
                </c:pt>
                <c:pt idx="1329">
                  <c:v>48.690049999999999</c:v>
                </c:pt>
                <c:pt idx="1330">
                  <c:v>48.693583333333329</c:v>
                </c:pt>
                <c:pt idx="1331">
                  <c:v>48.697099999999999</c:v>
                </c:pt>
                <c:pt idx="1332">
                  <c:v>48.700616666666662</c:v>
                </c:pt>
                <c:pt idx="1333">
                  <c:v>48.704133333333331</c:v>
                </c:pt>
                <c:pt idx="1334">
                  <c:v>48.707649999999994</c:v>
                </c:pt>
                <c:pt idx="1335">
                  <c:v>48.711166666666671</c:v>
                </c:pt>
                <c:pt idx="1336">
                  <c:v>48.714683333333333</c:v>
                </c:pt>
                <c:pt idx="1337">
                  <c:v>48.718200000000003</c:v>
                </c:pt>
                <c:pt idx="1338">
                  <c:v>48.721733333333333</c:v>
                </c:pt>
                <c:pt idx="1339">
                  <c:v>48.72526666666667</c:v>
                </c:pt>
                <c:pt idx="1340">
                  <c:v>48.7288</c:v>
                </c:pt>
                <c:pt idx="1341">
                  <c:v>48.732333333333337</c:v>
                </c:pt>
                <c:pt idx="1342">
                  <c:v>48.735883333333327</c:v>
                </c:pt>
                <c:pt idx="1343">
                  <c:v>48.739433333333331</c:v>
                </c:pt>
                <c:pt idx="1344">
                  <c:v>48.742983333333335</c:v>
                </c:pt>
                <c:pt idx="1345">
                  <c:v>48.746516666666672</c:v>
                </c:pt>
                <c:pt idx="1346">
                  <c:v>48.750050000000002</c:v>
                </c:pt>
                <c:pt idx="1347">
                  <c:v>48.753583333333339</c:v>
                </c:pt>
                <c:pt idx="1348">
                  <c:v>48.757133333333329</c:v>
                </c:pt>
                <c:pt idx="1349">
                  <c:v>48.760683333333333</c:v>
                </c:pt>
                <c:pt idx="1350">
                  <c:v>48.764199999999995</c:v>
                </c:pt>
                <c:pt idx="1351">
                  <c:v>48.767716666666665</c:v>
                </c:pt>
                <c:pt idx="1352">
                  <c:v>48.771233333333335</c:v>
                </c:pt>
                <c:pt idx="1353">
                  <c:v>48.774750000000004</c:v>
                </c:pt>
                <c:pt idx="1354">
                  <c:v>48.778266666666667</c:v>
                </c:pt>
                <c:pt idx="1355">
                  <c:v>48.781783333333337</c:v>
                </c:pt>
                <c:pt idx="1356">
                  <c:v>48.785316666666667</c:v>
                </c:pt>
                <c:pt idx="1357">
                  <c:v>48.788833333333329</c:v>
                </c:pt>
                <c:pt idx="1358">
                  <c:v>48.792350000000006</c:v>
                </c:pt>
                <c:pt idx="1359">
                  <c:v>48.795866666666669</c:v>
                </c:pt>
                <c:pt idx="1360">
                  <c:v>48.799383333333338</c:v>
                </c:pt>
                <c:pt idx="1361">
                  <c:v>48.802900000000001</c:v>
                </c:pt>
                <c:pt idx="1362">
                  <c:v>48.806416666666671</c:v>
                </c:pt>
                <c:pt idx="1363">
                  <c:v>48.809933333333333</c:v>
                </c:pt>
                <c:pt idx="1364">
                  <c:v>48.813466666666663</c:v>
                </c:pt>
                <c:pt idx="1365">
                  <c:v>48.817</c:v>
                </c:pt>
                <c:pt idx="1366">
                  <c:v>48.82053333333333</c:v>
                </c:pt>
                <c:pt idx="1367">
                  <c:v>48.824066666666667</c:v>
                </c:pt>
                <c:pt idx="1368">
                  <c:v>48.827616666666671</c:v>
                </c:pt>
                <c:pt idx="1369">
                  <c:v>48.831166666666668</c:v>
                </c:pt>
                <c:pt idx="1370">
                  <c:v>48.834716666666665</c:v>
                </c:pt>
                <c:pt idx="1371">
                  <c:v>48.838250000000002</c:v>
                </c:pt>
                <c:pt idx="1372">
                  <c:v>48.841783333333332</c:v>
                </c:pt>
                <c:pt idx="1373">
                  <c:v>48.845316666666669</c:v>
                </c:pt>
                <c:pt idx="1374">
                  <c:v>48.848866666666666</c:v>
                </c:pt>
                <c:pt idx="1375">
                  <c:v>48.852416666666663</c:v>
                </c:pt>
                <c:pt idx="1376">
                  <c:v>48.85593333333334</c:v>
                </c:pt>
                <c:pt idx="1377">
                  <c:v>48.859450000000002</c:v>
                </c:pt>
                <c:pt idx="1378">
                  <c:v>48.862966666666665</c:v>
                </c:pt>
                <c:pt idx="1379">
                  <c:v>48.866483333333335</c:v>
                </c:pt>
                <c:pt idx="1380">
                  <c:v>48.87</c:v>
                </c:pt>
                <c:pt idx="1381">
                  <c:v>48.873516666666667</c:v>
                </c:pt>
                <c:pt idx="1382">
                  <c:v>48.877050000000004</c:v>
                </c:pt>
                <c:pt idx="1383">
                  <c:v>48.880566666666667</c:v>
                </c:pt>
                <c:pt idx="1384">
                  <c:v>48.884083333333336</c:v>
                </c:pt>
                <c:pt idx="1385">
                  <c:v>48.887599999999999</c:v>
                </c:pt>
                <c:pt idx="1386">
                  <c:v>48.891116666666669</c:v>
                </c:pt>
                <c:pt idx="1387">
                  <c:v>48.894633333333331</c:v>
                </c:pt>
                <c:pt idx="1388">
                  <c:v>48.898150000000001</c:v>
                </c:pt>
                <c:pt idx="1389">
                  <c:v>48.901666666666664</c:v>
                </c:pt>
                <c:pt idx="1390">
                  <c:v>48.905200000000001</c:v>
                </c:pt>
                <c:pt idx="1391">
                  <c:v>48.908733333333331</c:v>
                </c:pt>
                <c:pt idx="1392">
                  <c:v>48.912266666666667</c:v>
                </c:pt>
                <c:pt idx="1393">
                  <c:v>48.915799999999997</c:v>
                </c:pt>
                <c:pt idx="1394">
                  <c:v>48.919350000000001</c:v>
                </c:pt>
                <c:pt idx="1395">
                  <c:v>48.922899999999998</c:v>
                </c:pt>
                <c:pt idx="1396">
                  <c:v>48.926450000000003</c:v>
                </c:pt>
                <c:pt idx="1397">
                  <c:v>48.929983333333332</c:v>
                </c:pt>
                <c:pt idx="1398">
                  <c:v>48.933516666666669</c:v>
                </c:pt>
                <c:pt idx="1399">
                  <c:v>48.937049999999999</c:v>
                </c:pt>
                <c:pt idx="1400">
                  <c:v>48.940600000000003</c:v>
                </c:pt>
                <c:pt idx="1401">
                  <c:v>48.94415</c:v>
                </c:pt>
                <c:pt idx="1402">
                  <c:v>48.94766666666667</c:v>
                </c:pt>
                <c:pt idx="1403">
                  <c:v>48.951183333333333</c:v>
                </c:pt>
                <c:pt idx="1404">
                  <c:v>48.954700000000003</c:v>
                </c:pt>
                <c:pt idx="1405">
                  <c:v>48.958216666666665</c:v>
                </c:pt>
                <c:pt idx="1406">
                  <c:v>48.961733333333335</c:v>
                </c:pt>
                <c:pt idx="1407">
                  <c:v>48.965249999999997</c:v>
                </c:pt>
                <c:pt idx="1408">
                  <c:v>48.968783333333334</c:v>
                </c:pt>
                <c:pt idx="1409">
                  <c:v>48.972300000000004</c:v>
                </c:pt>
                <c:pt idx="1410">
                  <c:v>48.975816666666667</c:v>
                </c:pt>
                <c:pt idx="1411">
                  <c:v>48.979333333333336</c:v>
                </c:pt>
                <c:pt idx="1412">
                  <c:v>48.982849999999999</c:v>
                </c:pt>
                <c:pt idx="1413">
                  <c:v>48.986366666666662</c:v>
                </c:pt>
                <c:pt idx="1414">
                  <c:v>48.989883333333331</c:v>
                </c:pt>
                <c:pt idx="1415">
                  <c:v>48.993399999999994</c:v>
                </c:pt>
                <c:pt idx="1416">
                  <c:v>48.996933333333331</c:v>
                </c:pt>
                <c:pt idx="1417">
                  <c:v>49.000466666666661</c:v>
                </c:pt>
                <c:pt idx="1418">
                  <c:v>49.003999999999998</c:v>
                </c:pt>
                <c:pt idx="1419">
                  <c:v>49.007533333333335</c:v>
                </c:pt>
                <c:pt idx="1420">
                  <c:v>49.011083333333332</c:v>
                </c:pt>
                <c:pt idx="1421">
                  <c:v>49.014633333333336</c:v>
                </c:pt>
                <c:pt idx="1422">
                  <c:v>49.018183333333333</c:v>
                </c:pt>
                <c:pt idx="1423">
                  <c:v>49.021716666666663</c:v>
                </c:pt>
                <c:pt idx="1424">
                  <c:v>49.02525</c:v>
                </c:pt>
                <c:pt idx="1425">
                  <c:v>49.02878333333333</c:v>
                </c:pt>
                <c:pt idx="1426">
                  <c:v>49.032333333333334</c:v>
                </c:pt>
                <c:pt idx="1427">
                  <c:v>49.035883333333331</c:v>
                </c:pt>
                <c:pt idx="1428">
                  <c:v>49.039400000000001</c:v>
                </c:pt>
                <c:pt idx="1429">
                  <c:v>49.042916666666663</c:v>
                </c:pt>
                <c:pt idx="1430">
                  <c:v>49.046433333333333</c:v>
                </c:pt>
                <c:pt idx="1431">
                  <c:v>49.049949999999995</c:v>
                </c:pt>
                <c:pt idx="1432">
                  <c:v>49.053466666666665</c:v>
                </c:pt>
                <c:pt idx="1433">
                  <c:v>49.056983333333328</c:v>
                </c:pt>
                <c:pt idx="1434">
                  <c:v>49.060516666666665</c:v>
                </c:pt>
                <c:pt idx="1435">
                  <c:v>49.064033333333334</c:v>
                </c:pt>
                <c:pt idx="1436">
                  <c:v>49.067549999999997</c:v>
                </c:pt>
                <c:pt idx="1437">
                  <c:v>49.071066666666667</c:v>
                </c:pt>
                <c:pt idx="1438">
                  <c:v>49.074583333333329</c:v>
                </c:pt>
                <c:pt idx="1439">
                  <c:v>49.078099999999999</c:v>
                </c:pt>
                <c:pt idx="1440">
                  <c:v>49.081616666666669</c:v>
                </c:pt>
                <c:pt idx="1441">
                  <c:v>49.085133333333339</c:v>
                </c:pt>
                <c:pt idx="1442">
                  <c:v>49.088666666666668</c:v>
                </c:pt>
                <c:pt idx="1443">
                  <c:v>49.092200000000005</c:v>
                </c:pt>
                <c:pt idx="1444">
                  <c:v>49.095733333333335</c:v>
                </c:pt>
                <c:pt idx="1445">
                  <c:v>49.099266666666672</c:v>
                </c:pt>
                <c:pt idx="1446">
                  <c:v>49.102816666666662</c:v>
                </c:pt>
                <c:pt idx="1447">
                  <c:v>49.106366666666666</c:v>
                </c:pt>
                <c:pt idx="1448">
                  <c:v>49.109916666666663</c:v>
                </c:pt>
                <c:pt idx="1449">
                  <c:v>49.113449999999993</c:v>
                </c:pt>
                <c:pt idx="1450">
                  <c:v>49.11698333333333</c:v>
                </c:pt>
                <c:pt idx="1451">
                  <c:v>49.120516666666667</c:v>
                </c:pt>
                <c:pt idx="1452">
                  <c:v>49.124066666666664</c:v>
                </c:pt>
                <c:pt idx="1453">
                  <c:v>49.127616666666668</c:v>
                </c:pt>
                <c:pt idx="1454">
                  <c:v>49.131133333333331</c:v>
                </c:pt>
                <c:pt idx="1455">
                  <c:v>49.134650000000001</c:v>
                </c:pt>
                <c:pt idx="1456">
                  <c:v>49.138166666666663</c:v>
                </c:pt>
                <c:pt idx="1457">
                  <c:v>49.14168333333334</c:v>
                </c:pt>
                <c:pt idx="1458">
                  <c:v>49.145200000000003</c:v>
                </c:pt>
                <c:pt idx="1459">
                  <c:v>49.148716666666665</c:v>
                </c:pt>
                <c:pt idx="1460">
                  <c:v>49.152250000000002</c:v>
                </c:pt>
                <c:pt idx="1461">
                  <c:v>49.155766666666665</c:v>
                </c:pt>
                <c:pt idx="1462">
                  <c:v>49.159283333333327</c:v>
                </c:pt>
                <c:pt idx="1463">
                  <c:v>49.162799999999997</c:v>
                </c:pt>
                <c:pt idx="1464">
                  <c:v>49.166316666666667</c:v>
                </c:pt>
                <c:pt idx="1465">
                  <c:v>49.169833333333337</c:v>
                </c:pt>
                <c:pt idx="1466">
                  <c:v>49.173349999999999</c:v>
                </c:pt>
                <c:pt idx="1467">
                  <c:v>49.176866666666669</c:v>
                </c:pt>
                <c:pt idx="1468">
                  <c:v>49.180399999999999</c:v>
                </c:pt>
                <c:pt idx="1469">
                  <c:v>49.183933333333336</c:v>
                </c:pt>
                <c:pt idx="1470">
                  <c:v>49.187466666666666</c:v>
                </c:pt>
                <c:pt idx="1471">
                  <c:v>49.191000000000003</c:v>
                </c:pt>
                <c:pt idx="1472">
                  <c:v>49.19455</c:v>
                </c:pt>
                <c:pt idx="1473">
                  <c:v>49.198099999999997</c:v>
                </c:pt>
                <c:pt idx="1474">
                  <c:v>49.201650000000001</c:v>
                </c:pt>
                <c:pt idx="1475">
                  <c:v>49.205183333333338</c:v>
                </c:pt>
                <c:pt idx="1476">
                  <c:v>49.208716666666668</c:v>
                </c:pt>
                <c:pt idx="1477">
                  <c:v>49.212250000000004</c:v>
                </c:pt>
                <c:pt idx="1478">
                  <c:v>49.215799999999994</c:v>
                </c:pt>
                <c:pt idx="1479">
                  <c:v>49.219349999999999</c:v>
                </c:pt>
                <c:pt idx="1480">
                  <c:v>49.222866666666661</c:v>
                </c:pt>
                <c:pt idx="1481">
                  <c:v>49.226383333333338</c:v>
                </c:pt>
                <c:pt idx="1482">
                  <c:v>49.229900000000001</c:v>
                </c:pt>
                <c:pt idx="1483">
                  <c:v>49.23341666666667</c:v>
                </c:pt>
                <c:pt idx="1484">
                  <c:v>49.236933333333333</c:v>
                </c:pt>
                <c:pt idx="1485">
                  <c:v>49.240450000000003</c:v>
                </c:pt>
                <c:pt idx="1486">
                  <c:v>49.243983333333333</c:v>
                </c:pt>
                <c:pt idx="1487">
                  <c:v>49.247499999999995</c:v>
                </c:pt>
                <c:pt idx="1488">
                  <c:v>49.251016666666672</c:v>
                </c:pt>
                <c:pt idx="1489">
                  <c:v>49.254533333333335</c:v>
                </c:pt>
                <c:pt idx="1490">
                  <c:v>49.258050000000004</c:v>
                </c:pt>
                <c:pt idx="1491">
                  <c:v>49.261566666666667</c:v>
                </c:pt>
                <c:pt idx="1492">
                  <c:v>49.265083333333337</c:v>
                </c:pt>
                <c:pt idx="1493">
                  <c:v>49.268599999999999</c:v>
                </c:pt>
                <c:pt idx="1494">
                  <c:v>49.272133333333336</c:v>
                </c:pt>
                <c:pt idx="1495">
                  <c:v>49.275666666666666</c:v>
                </c:pt>
                <c:pt idx="1496">
                  <c:v>49.279199999999996</c:v>
                </c:pt>
                <c:pt idx="1497">
                  <c:v>49.282733333333333</c:v>
                </c:pt>
                <c:pt idx="1498">
                  <c:v>49.286283333333337</c:v>
                </c:pt>
                <c:pt idx="1499">
                  <c:v>49.289833333333334</c:v>
                </c:pt>
                <c:pt idx="1500">
                  <c:v>49.293383333333331</c:v>
                </c:pt>
                <c:pt idx="1501">
                  <c:v>49.296916666666668</c:v>
                </c:pt>
                <c:pt idx="1502">
                  <c:v>49.300449999999998</c:v>
                </c:pt>
                <c:pt idx="1503">
                  <c:v>49.303983333333335</c:v>
                </c:pt>
                <c:pt idx="1504">
                  <c:v>49.307533333333339</c:v>
                </c:pt>
                <c:pt idx="1505">
                  <c:v>49.311083333333336</c:v>
                </c:pt>
                <c:pt idx="1506">
                  <c:v>49.314600000000006</c:v>
                </c:pt>
                <c:pt idx="1507">
                  <c:v>49.318116666666668</c:v>
                </c:pt>
                <c:pt idx="1508">
                  <c:v>49.321633333333331</c:v>
                </c:pt>
                <c:pt idx="1509">
                  <c:v>49.325150000000001</c:v>
                </c:pt>
                <c:pt idx="1510">
                  <c:v>49.328666666666663</c:v>
                </c:pt>
                <c:pt idx="1511">
                  <c:v>49.332183333333333</c:v>
                </c:pt>
                <c:pt idx="1512">
                  <c:v>49.33571666666667</c:v>
                </c:pt>
                <c:pt idx="1513">
                  <c:v>49.339233333333333</c:v>
                </c:pt>
                <c:pt idx="1514">
                  <c:v>49.342750000000002</c:v>
                </c:pt>
                <c:pt idx="1515">
                  <c:v>49.346266666666665</c:v>
                </c:pt>
                <c:pt idx="1516">
                  <c:v>49.349783333333335</c:v>
                </c:pt>
                <c:pt idx="1517">
                  <c:v>49.353299999999997</c:v>
                </c:pt>
                <c:pt idx="1518">
                  <c:v>49.356816666666667</c:v>
                </c:pt>
                <c:pt idx="1519">
                  <c:v>49.36033333333333</c:v>
                </c:pt>
                <c:pt idx="1520">
                  <c:v>49.363866666666667</c:v>
                </c:pt>
                <c:pt idx="1521">
                  <c:v>49.367399999999996</c:v>
                </c:pt>
                <c:pt idx="1522">
                  <c:v>49.370933333333333</c:v>
                </c:pt>
                <c:pt idx="1523">
                  <c:v>49.374466666666663</c:v>
                </c:pt>
                <c:pt idx="1524">
                  <c:v>49.378016666666667</c:v>
                </c:pt>
                <c:pt idx="1525">
                  <c:v>49.381566666666664</c:v>
                </c:pt>
                <c:pt idx="1526">
                  <c:v>49.385116666666669</c:v>
                </c:pt>
                <c:pt idx="1527">
                  <c:v>49.388649999999998</c:v>
                </c:pt>
                <c:pt idx="1528">
                  <c:v>49.392183333333335</c:v>
                </c:pt>
                <c:pt idx="1529">
                  <c:v>49.395716666666665</c:v>
                </c:pt>
                <c:pt idx="1530">
                  <c:v>49.399266666666669</c:v>
                </c:pt>
                <c:pt idx="1531">
                  <c:v>49.402816666666666</c:v>
                </c:pt>
                <c:pt idx="1532">
                  <c:v>49.406333333333336</c:v>
                </c:pt>
                <c:pt idx="1533">
                  <c:v>49.409849999999999</c:v>
                </c:pt>
                <c:pt idx="1534">
                  <c:v>49.413366666666668</c:v>
                </c:pt>
                <c:pt idx="1535">
                  <c:v>49.416883333333331</c:v>
                </c:pt>
                <c:pt idx="1536">
                  <c:v>49.420400000000001</c:v>
                </c:pt>
                <c:pt idx="1537">
                  <c:v>49.423916666666663</c:v>
                </c:pt>
                <c:pt idx="1538">
                  <c:v>49.42745</c:v>
                </c:pt>
                <c:pt idx="1539">
                  <c:v>49.43096666666667</c:v>
                </c:pt>
                <c:pt idx="1540">
                  <c:v>49.434483333333333</c:v>
                </c:pt>
                <c:pt idx="1541">
                  <c:v>49.438000000000002</c:v>
                </c:pt>
                <c:pt idx="1542">
                  <c:v>49.441516666666665</c:v>
                </c:pt>
                <c:pt idx="1543">
                  <c:v>49.445033333333335</c:v>
                </c:pt>
                <c:pt idx="1544">
                  <c:v>49.448549999999997</c:v>
                </c:pt>
                <c:pt idx="1545">
                  <c:v>49.45206666666666</c:v>
                </c:pt>
                <c:pt idx="1546">
                  <c:v>49.455599999999997</c:v>
                </c:pt>
                <c:pt idx="1547">
                  <c:v>49.459133333333327</c:v>
                </c:pt>
                <c:pt idx="1548">
                  <c:v>49.462666666666671</c:v>
                </c:pt>
                <c:pt idx="1549">
                  <c:v>49.466200000000001</c:v>
                </c:pt>
                <c:pt idx="1550">
                  <c:v>49.469749999999998</c:v>
                </c:pt>
                <c:pt idx="1551">
                  <c:v>49.473300000000002</c:v>
                </c:pt>
                <c:pt idx="1552">
                  <c:v>49.476849999999999</c:v>
                </c:pt>
                <c:pt idx="1553">
                  <c:v>49.480383333333329</c:v>
                </c:pt>
                <c:pt idx="1554">
                  <c:v>49.483916666666666</c:v>
                </c:pt>
                <c:pt idx="1555">
                  <c:v>49.487449999999995</c:v>
                </c:pt>
                <c:pt idx="1556">
                  <c:v>49.491</c:v>
                </c:pt>
                <c:pt idx="1557">
                  <c:v>49.494549999999997</c:v>
                </c:pt>
                <c:pt idx="1558">
                  <c:v>49.498066666666666</c:v>
                </c:pt>
                <c:pt idx="1559">
                  <c:v>49.501583333333329</c:v>
                </c:pt>
                <c:pt idx="1560">
                  <c:v>49.505099999999999</c:v>
                </c:pt>
                <c:pt idx="1561">
                  <c:v>49.508616666666661</c:v>
                </c:pt>
                <c:pt idx="1562">
                  <c:v>49.512133333333331</c:v>
                </c:pt>
                <c:pt idx="1563">
                  <c:v>49.515650000000001</c:v>
                </c:pt>
                <c:pt idx="1564">
                  <c:v>49.519183333333331</c:v>
                </c:pt>
                <c:pt idx="1565">
                  <c:v>49.5227</c:v>
                </c:pt>
                <c:pt idx="1566">
                  <c:v>49.526216666666663</c:v>
                </c:pt>
                <c:pt idx="1567">
                  <c:v>49.529733333333333</c:v>
                </c:pt>
                <c:pt idx="1568">
                  <c:v>49.533249999999995</c:v>
                </c:pt>
                <c:pt idx="1569">
                  <c:v>49.536766666666672</c:v>
                </c:pt>
                <c:pt idx="1570">
                  <c:v>49.540283333333335</c:v>
                </c:pt>
                <c:pt idx="1571">
                  <c:v>49.543800000000005</c:v>
                </c:pt>
                <c:pt idx="1572">
                  <c:v>49.547333333333334</c:v>
                </c:pt>
                <c:pt idx="1573">
                  <c:v>49.550866666666671</c:v>
                </c:pt>
                <c:pt idx="1574">
                  <c:v>49.554400000000001</c:v>
                </c:pt>
                <c:pt idx="1575">
                  <c:v>49.557933333333338</c:v>
                </c:pt>
                <c:pt idx="1576">
                  <c:v>49.561483333333328</c:v>
                </c:pt>
                <c:pt idx="1577">
                  <c:v>49.565033333333332</c:v>
                </c:pt>
                <c:pt idx="1578">
                  <c:v>49.568583333333329</c:v>
                </c:pt>
                <c:pt idx="1579">
                  <c:v>49.572116666666673</c:v>
                </c:pt>
                <c:pt idx="1580">
                  <c:v>49.575650000000003</c:v>
                </c:pt>
                <c:pt idx="1581">
                  <c:v>49.57918333333334</c:v>
                </c:pt>
                <c:pt idx="1582">
                  <c:v>49.58273333333333</c:v>
                </c:pt>
                <c:pt idx="1583">
                  <c:v>49.586283333333334</c:v>
                </c:pt>
                <c:pt idx="1584">
                  <c:v>49.589799999999997</c:v>
                </c:pt>
                <c:pt idx="1585">
                  <c:v>49.593316666666666</c:v>
                </c:pt>
                <c:pt idx="1586">
                  <c:v>49.596833333333329</c:v>
                </c:pt>
                <c:pt idx="1587">
                  <c:v>49.600350000000006</c:v>
                </c:pt>
                <c:pt idx="1588">
                  <c:v>49.603866666666669</c:v>
                </c:pt>
                <c:pt idx="1589">
                  <c:v>49.607383333333338</c:v>
                </c:pt>
                <c:pt idx="1590">
                  <c:v>49.610916666666668</c:v>
                </c:pt>
                <c:pt idx="1591">
                  <c:v>49.614433333333331</c:v>
                </c:pt>
                <c:pt idx="1592">
                  <c:v>49.61795</c:v>
                </c:pt>
                <c:pt idx="1593">
                  <c:v>49.62146666666667</c:v>
                </c:pt>
                <c:pt idx="1594">
                  <c:v>49.624983333333333</c:v>
                </c:pt>
                <c:pt idx="1595">
                  <c:v>49.628500000000003</c:v>
                </c:pt>
                <c:pt idx="1596">
                  <c:v>49.632016666666665</c:v>
                </c:pt>
                <c:pt idx="1597">
                  <c:v>49.635533333333335</c:v>
                </c:pt>
                <c:pt idx="1598">
                  <c:v>49.639066666666665</c:v>
                </c:pt>
                <c:pt idx="1599">
                  <c:v>49.642600000000002</c:v>
                </c:pt>
                <c:pt idx="1600">
                  <c:v>49.646133333333331</c:v>
                </c:pt>
                <c:pt idx="1601">
                  <c:v>49.649666666666668</c:v>
                </c:pt>
                <c:pt idx="1602">
                  <c:v>49.653216666666673</c:v>
                </c:pt>
                <c:pt idx="1603">
                  <c:v>49.656766666666663</c:v>
                </c:pt>
                <c:pt idx="1604">
                  <c:v>49.660316666666667</c:v>
                </c:pt>
                <c:pt idx="1605">
                  <c:v>49.663850000000004</c:v>
                </c:pt>
                <c:pt idx="1606">
                  <c:v>49.667383333333333</c:v>
                </c:pt>
                <c:pt idx="1607">
                  <c:v>49.67091666666667</c:v>
                </c:pt>
                <c:pt idx="1608">
                  <c:v>49.674466666666667</c:v>
                </c:pt>
                <c:pt idx="1609">
                  <c:v>49.678016666666664</c:v>
                </c:pt>
                <c:pt idx="1610">
                  <c:v>49.681533333333327</c:v>
                </c:pt>
                <c:pt idx="1611">
                  <c:v>49.685050000000004</c:v>
                </c:pt>
                <c:pt idx="1612">
                  <c:v>49.688566666666667</c:v>
                </c:pt>
                <c:pt idx="1613">
                  <c:v>49.692083333333336</c:v>
                </c:pt>
                <c:pt idx="1614">
                  <c:v>49.695599999999999</c:v>
                </c:pt>
                <c:pt idx="1615">
                  <c:v>49.699116666666669</c:v>
                </c:pt>
                <c:pt idx="1616">
                  <c:v>49.702649999999998</c:v>
                </c:pt>
                <c:pt idx="1617">
                  <c:v>49.706166666666668</c:v>
                </c:pt>
                <c:pt idx="1618">
                  <c:v>49.709683333333338</c:v>
                </c:pt>
                <c:pt idx="1619">
                  <c:v>49.713200000000001</c:v>
                </c:pt>
                <c:pt idx="1620">
                  <c:v>49.71671666666667</c:v>
                </c:pt>
                <c:pt idx="1621">
                  <c:v>49.720233333333333</c:v>
                </c:pt>
                <c:pt idx="1622">
                  <c:v>49.723750000000003</c:v>
                </c:pt>
                <c:pt idx="1623">
                  <c:v>49.727266666666665</c:v>
                </c:pt>
                <c:pt idx="1624">
                  <c:v>49.730800000000002</c:v>
                </c:pt>
                <c:pt idx="1625">
                  <c:v>49.734333333333332</c:v>
                </c:pt>
                <c:pt idx="1626">
                  <c:v>49.737866666666669</c:v>
                </c:pt>
                <c:pt idx="1627">
                  <c:v>49.741399999999999</c:v>
                </c:pt>
                <c:pt idx="1628">
                  <c:v>49.744950000000003</c:v>
                </c:pt>
                <c:pt idx="1629">
                  <c:v>49.7485</c:v>
                </c:pt>
                <c:pt idx="1630">
                  <c:v>49.752050000000004</c:v>
                </c:pt>
                <c:pt idx="1631">
                  <c:v>49.755583333333334</c:v>
                </c:pt>
                <c:pt idx="1632">
                  <c:v>49.759116666666664</c:v>
                </c:pt>
                <c:pt idx="1633">
                  <c:v>49.762650000000001</c:v>
                </c:pt>
                <c:pt idx="1634">
                  <c:v>49.766200000000005</c:v>
                </c:pt>
                <c:pt idx="1635">
                  <c:v>49.769750000000002</c:v>
                </c:pt>
                <c:pt idx="1636">
                  <c:v>49.773266666666672</c:v>
                </c:pt>
                <c:pt idx="1637">
                  <c:v>49.776783333333334</c:v>
                </c:pt>
                <c:pt idx="1638">
                  <c:v>49.780300000000004</c:v>
                </c:pt>
                <c:pt idx="1639">
                  <c:v>49.783816666666667</c:v>
                </c:pt>
                <c:pt idx="1640">
                  <c:v>49.787333333333329</c:v>
                </c:pt>
                <c:pt idx="1641">
                  <c:v>49.790849999999999</c:v>
                </c:pt>
                <c:pt idx="1642">
                  <c:v>49.794383333333336</c:v>
                </c:pt>
                <c:pt idx="1643">
                  <c:v>49.797899999999998</c:v>
                </c:pt>
                <c:pt idx="1644">
                  <c:v>49.801416666666668</c:v>
                </c:pt>
                <c:pt idx="1645">
                  <c:v>49.804933333333331</c:v>
                </c:pt>
                <c:pt idx="1646">
                  <c:v>49.808450000000001</c:v>
                </c:pt>
                <c:pt idx="1647">
                  <c:v>49.811966666666663</c:v>
                </c:pt>
                <c:pt idx="1648">
                  <c:v>49.815483333333333</c:v>
                </c:pt>
                <c:pt idx="1649">
                  <c:v>49.818999999999996</c:v>
                </c:pt>
                <c:pt idx="1650">
                  <c:v>49.822533333333332</c:v>
                </c:pt>
                <c:pt idx="1651">
                  <c:v>49.826066666666662</c:v>
                </c:pt>
                <c:pt idx="1652">
                  <c:v>49.829599999999999</c:v>
                </c:pt>
                <c:pt idx="1653">
                  <c:v>49.833133333333329</c:v>
                </c:pt>
                <c:pt idx="1654">
                  <c:v>49.836683333333333</c:v>
                </c:pt>
                <c:pt idx="1655">
                  <c:v>49.840233333333337</c:v>
                </c:pt>
                <c:pt idx="1656">
                  <c:v>49.843783333333334</c:v>
                </c:pt>
                <c:pt idx="1657">
                  <c:v>49.847316666666664</c:v>
                </c:pt>
                <c:pt idx="1658">
                  <c:v>49.850850000000001</c:v>
                </c:pt>
                <c:pt idx="1659">
                  <c:v>49.854383333333331</c:v>
                </c:pt>
                <c:pt idx="1660">
                  <c:v>49.857933333333335</c:v>
                </c:pt>
                <c:pt idx="1661">
                  <c:v>49.861483333333332</c:v>
                </c:pt>
                <c:pt idx="1662">
                  <c:v>49.865000000000002</c:v>
                </c:pt>
                <c:pt idx="1663">
                  <c:v>49.868516666666665</c:v>
                </c:pt>
                <c:pt idx="1664">
                  <c:v>49.872033333333334</c:v>
                </c:pt>
                <c:pt idx="1665">
                  <c:v>49.875549999999997</c:v>
                </c:pt>
                <c:pt idx="1666">
                  <c:v>49.879066666666667</c:v>
                </c:pt>
                <c:pt idx="1667">
                  <c:v>49.882583333333329</c:v>
                </c:pt>
                <c:pt idx="1668">
                  <c:v>49.886116666666666</c:v>
                </c:pt>
                <c:pt idx="1669">
                  <c:v>49.889633333333336</c:v>
                </c:pt>
                <c:pt idx="1670">
                  <c:v>49.893149999999999</c:v>
                </c:pt>
                <c:pt idx="1671">
                  <c:v>49.896666666666668</c:v>
                </c:pt>
                <c:pt idx="1672">
                  <c:v>49.900183333333331</c:v>
                </c:pt>
                <c:pt idx="1673">
                  <c:v>49.903700000000001</c:v>
                </c:pt>
                <c:pt idx="1674">
                  <c:v>49.907216666666663</c:v>
                </c:pt>
                <c:pt idx="1675">
                  <c:v>49.910733333333333</c:v>
                </c:pt>
                <c:pt idx="1676">
                  <c:v>49.91426666666667</c:v>
                </c:pt>
                <c:pt idx="1677">
                  <c:v>49.917800000000007</c:v>
                </c:pt>
                <c:pt idx="1678">
                  <c:v>49.921333333333337</c:v>
                </c:pt>
                <c:pt idx="1679">
                  <c:v>49.924866666666667</c:v>
                </c:pt>
                <c:pt idx="1680">
                  <c:v>49.928416666666664</c:v>
                </c:pt>
                <c:pt idx="1681">
                  <c:v>49.931966666666668</c:v>
                </c:pt>
                <c:pt idx="1682">
                  <c:v>49.935516666666665</c:v>
                </c:pt>
                <c:pt idx="1683">
                  <c:v>49.939049999999995</c:v>
                </c:pt>
                <c:pt idx="1684">
                  <c:v>49.942583333333332</c:v>
                </c:pt>
                <c:pt idx="1685">
                  <c:v>49.946116666666661</c:v>
                </c:pt>
                <c:pt idx="1686">
                  <c:v>49.949666666666666</c:v>
                </c:pt>
                <c:pt idx="1687">
                  <c:v>49.95321666666667</c:v>
                </c:pt>
                <c:pt idx="1688">
                  <c:v>49.956733333333332</c:v>
                </c:pt>
                <c:pt idx="1689">
                  <c:v>49.960249999999995</c:v>
                </c:pt>
                <c:pt idx="1690">
                  <c:v>49.963766666666665</c:v>
                </c:pt>
                <c:pt idx="1691">
                  <c:v>49.967283333333327</c:v>
                </c:pt>
                <c:pt idx="1692">
                  <c:v>49.970800000000004</c:v>
                </c:pt>
                <c:pt idx="1693">
                  <c:v>49.974316666666667</c:v>
                </c:pt>
                <c:pt idx="1694">
                  <c:v>49.977849999999997</c:v>
                </c:pt>
                <c:pt idx="1695">
                  <c:v>49.981366666666666</c:v>
                </c:pt>
                <c:pt idx="1696">
                  <c:v>49.984883333333329</c:v>
                </c:pt>
                <c:pt idx="1697">
                  <c:v>49.988399999999999</c:v>
                </c:pt>
                <c:pt idx="1698">
                  <c:v>49.991916666666661</c:v>
                </c:pt>
                <c:pt idx="1699">
                  <c:v>49.995433333333338</c:v>
                </c:pt>
                <c:pt idx="1700">
                  <c:v>49.998950000000001</c:v>
                </c:pt>
                <c:pt idx="1701">
                  <c:v>50.00246666666667</c:v>
                </c:pt>
                <c:pt idx="1702">
                  <c:v>50.006</c:v>
                </c:pt>
                <c:pt idx="1703">
                  <c:v>50.009533333333337</c:v>
                </c:pt>
                <c:pt idx="1704">
                  <c:v>50.013066666666667</c:v>
                </c:pt>
                <c:pt idx="1705">
                  <c:v>50.016600000000004</c:v>
                </c:pt>
                <c:pt idx="1706">
                  <c:v>50.020149999999994</c:v>
                </c:pt>
                <c:pt idx="1707">
                  <c:v>50.023699999999998</c:v>
                </c:pt>
                <c:pt idx="1708">
                  <c:v>50.027250000000002</c:v>
                </c:pt>
                <c:pt idx="1709">
                  <c:v>50.030783333333339</c:v>
                </c:pt>
                <c:pt idx="1710">
                  <c:v>50.034316666666669</c:v>
                </c:pt>
                <c:pt idx="1711">
                  <c:v>50.037850000000006</c:v>
                </c:pt>
                <c:pt idx="1712">
                  <c:v>50.041399999999996</c:v>
                </c:pt>
                <c:pt idx="1713">
                  <c:v>50.04495</c:v>
                </c:pt>
                <c:pt idx="1714">
                  <c:v>50.048466666666663</c:v>
                </c:pt>
                <c:pt idx="1715">
                  <c:v>50.051983333333332</c:v>
                </c:pt>
                <c:pt idx="1716">
                  <c:v>50.055500000000002</c:v>
                </c:pt>
                <c:pt idx="1717">
                  <c:v>50.059016666666672</c:v>
                </c:pt>
                <c:pt idx="1718">
                  <c:v>50.062533333333334</c:v>
                </c:pt>
                <c:pt idx="1719">
                  <c:v>50.066050000000004</c:v>
                </c:pt>
                <c:pt idx="1720">
                  <c:v>50.069583333333334</c:v>
                </c:pt>
                <c:pt idx="1721">
                  <c:v>50.073099999999997</c:v>
                </c:pt>
                <c:pt idx="1722">
                  <c:v>50.076616666666673</c:v>
                </c:pt>
                <c:pt idx="1723">
                  <c:v>50.080133333333336</c:v>
                </c:pt>
                <c:pt idx="1724">
                  <c:v>50.083649999999999</c:v>
                </c:pt>
                <c:pt idx="1725">
                  <c:v>50.087166666666668</c:v>
                </c:pt>
                <c:pt idx="1726">
                  <c:v>50.090683333333331</c:v>
                </c:pt>
                <c:pt idx="1727">
                  <c:v>50.094200000000001</c:v>
                </c:pt>
                <c:pt idx="1728">
                  <c:v>50.097733333333331</c:v>
                </c:pt>
                <c:pt idx="1729">
                  <c:v>50.101266666666668</c:v>
                </c:pt>
                <c:pt idx="1730">
                  <c:v>50.104799999999997</c:v>
                </c:pt>
                <c:pt idx="1731">
                  <c:v>50.108333333333334</c:v>
                </c:pt>
                <c:pt idx="1732">
                  <c:v>50.111883333333338</c:v>
                </c:pt>
                <c:pt idx="1733">
                  <c:v>50.115433333333335</c:v>
                </c:pt>
                <c:pt idx="1734">
                  <c:v>50.118983333333333</c:v>
                </c:pt>
                <c:pt idx="1735">
                  <c:v>50.122516666666669</c:v>
                </c:pt>
                <c:pt idx="1736">
                  <c:v>50.126049999999999</c:v>
                </c:pt>
                <c:pt idx="1737">
                  <c:v>50.129583333333336</c:v>
                </c:pt>
                <c:pt idx="1738">
                  <c:v>50.133133333333333</c:v>
                </c:pt>
                <c:pt idx="1739">
                  <c:v>50.13668333333333</c:v>
                </c:pt>
                <c:pt idx="1740">
                  <c:v>50.1402</c:v>
                </c:pt>
                <c:pt idx="1741">
                  <c:v>50.14371666666667</c:v>
                </c:pt>
                <c:pt idx="1742">
                  <c:v>50.147233333333332</c:v>
                </c:pt>
                <c:pt idx="1743">
                  <c:v>50.150750000000002</c:v>
                </c:pt>
                <c:pt idx="1744">
                  <c:v>50.154266666666665</c:v>
                </c:pt>
                <c:pt idx="1745">
                  <c:v>50.157783333333334</c:v>
                </c:pt>
                <c:pt idx="1746">
                  <c:v>50.161316666666671</c:v>
                </c:pt>
                <c:pt idx="1747">
                  <c:v>50.164833333333334</c:v>
                </c:pt>
                <c:pt idx="1748">
                  <c:v>50.168350000000004</c:v>
                </c:pt>
                <c:pt idx="1749">
                  <c:v>50.171866666666666</c:v>
                </c:pt>
                <c:pt idx="1750">
                  <c:v>50.175383333333336</c:v>
                </c:pt>
                <c:pt idx="1751">
                  <c:v>50.178899999999999</c:v>
                </c:pt>
                <c:pt idx="1752">
                  <c:v>50.182416666666668</c:v>
                </c:pt>
                <c:pt idx="1753">
                  <c:v>50.185933333333331</c:v>
                </c:pt>
                <c:pt idx="1754">
                  <c:v>50.189466666666668</c:v>
                </c:pt>
                <c:pt idx="1755">
                  <c:v>50.192999999999998</c:v>
                </c:pt>
                <c:pt idx="1756">
                  <c:v>50.196533333333335</c:v>
                </c:pt>
                <c:pt idx="1757">
                  <c:v>50.200066666666665</c:v>
                </c:pt>
                <c:pt idx="1758">
                  <c:v>50.203616666666669</c:v>
                </c:pt>
                <c:pt idx="1759">
                  <c:v>50.207166666666666</c:v>
                </c:pt>
                <c:pt idx="1760">
                  <c:v>50.21071666666667</c:v>
                </c:pt>
                <c:pt idx="1761">
                  <c:v>50.21425</c:v>
                </c:pt>
                <c:pt idx="1762">
                  <c:v>50.217783333333337</c:v>
                </c:pt>
                <c:pt idx="1763">
                  <c:v>50.221316666666667</c:v>
                </c:pt>
                <c:pt idx="1764">
                  <c:v>50.224866666666671</c:v>
                </c:pt>
                <c:pt idx="1765">
                  <c:v>50.228416666666668</c:v>
                </c:pt>
                <c:pt idx="1766">
                  <c:v>50.231933333333338</c:v>
                </c:pt>
                <c:pt idx="1767">
                  <c:v>50.23545</c:v>
                </c:pt>
                <c:pt idx="1768">
                  <c:v>50.23896666666667</c:v>
                </c:pt>
                <c:pt idx="1769">
                  <c:v>50.242483333333332</c:v>
                </c:pt>
                <c:pt idx="1770">
                  <c:v>50.246000000000002</c:v>
                </c:pt>
                <c:pt idx="1771">
                  <c:v>50.249516666666665</c:v>
                </c:pt>
                <c:pt idx="1772">
                  <c:v>50.253050000000002</c:v>
                </c:pt>
                <c:pt idx="1773">
                  <c:v>50.256566666666664</c:v>
                </c:pt>
                <c:pt idx="1774">
                  <c:v>50.260083333333334</c:v>
                </c:pt>
                <c:pt idx="1775">
                  <c:v>50.263599999999997</c:v>
                </c:pt>
                <c:pt idx="1776">
                  <c:v>50.267116666666666</c:v>
                </c:pt>
                <c:pt idx="1777">
                  <c:v>50.270633333333329</c:v>
                </c:pt>
                <c:pt idx="1778">
                  <c:v>50.274149999999999</c:v>
                </c:pt>
                <c:pt idx="1779">
                  <c:v>50.277666666666661</c:v>
                </c:pt>
                <c:pt idx="1780">
                  <c:v>50.281199999999998</c:v>
                </c:pt>
                <c:pt idx="1781">
                  <c:v>50.284733333333328</c:v>
                </c:pt>
                <c:pt idx="1782">
                  <c:v>50.288266666666665</c:v>
                </c:pt>
                <c:pt idx="1783">
                  <c:v>50.291799999999995</c:v>
                </c:pt>
                <c:pt idx="1784">
                  <c:v>50.295349999999999</c:v>
                </c:pt>
                <c:pt idx="1785">
                  <c:v>50.298900000000003</c:v>
                </c:pt>
                <c:pt idx="1786">
                  <c:v>50.30245</c:v>
                </c:pt>
                <c:pt idx="1787">
                  <c:v>50.30598333333333</c:v>
                </c:pt>
                <c:pt idx="1788">
                  <c:v>50.309516666666667</c:v>
                </c:pt>
                <c:pt idx="1789">
                  <c:v>50.313049999999997</c:v>
                </c:pt>
                <c:pt idx="1790">
                  <c:v>50.316600000000001</c:v>
                </c:pt>
                <c:pt idx="1791">
                  <c:v>50.320149999999998</c:v>
                </c:pt>
                <c:pt idx="1792">
                  <c:v>50.323666666666668</c:v>
                </c:pt>
                <c:pt idx="1793">
                  <c:v>50.32718333333333</c:v>
                </c:pt>
                <c:pt idx="1794">
                  <c:v>50.3307</c:v>
                </c:pt>
                <c:pt idx="1795">
                  <c:v>50.334216666666663</c:v>
                </c:pt>
                <c:pt idx="1796">
                  <c:v>50.337733333333333</c:v>
                </c:pt>
                <c:pt idx="1797">
                  <c:v>50.341249999999995</c:v>
                </c:pt>
                <c:pt idx="1798">
                  <c:v>50.344783333333332</c:v>
                </c:pt>
                <c:pt idx="1799">
                  <c:v>50.348300000000002</c:v>
                </c:pt>
                <c:pt idx="1800">
                  <c:v>50.351816666666664</c:v>
                </c:pt>
                <c:pt idx="1801">
                  <c:v>50.355333333333334</c:v>
                </c:pt>
                <c:pt idx="1802">
                  <c:v>50.358849999999997</c:v>
                </c:pt>
                <c:pt idx="1803">
                  <c:v>50.362366666666667</c:v>
                </c:pt>
                <c:pt idx="1804">
                  <c:v>50.365883333333336</c:v>
                </c:pt>
                <c:pt idx="1805">
                  <c:v>50.369400000000006</c:v>
                </c:pt>
                <c:pt idx="1806">
                  <c:v>50.372933333333336</c:v>
                </c:pt>
                <c:pt idx="1807">
                  <c:v>50.376466666666673</c:v>
                </c:pt>
                <c:pt idx="1808">
                  <c:v>50.38</c:v>
                </c:pt>
                <c:pt idx="1809">
                  <c:v>50.383533333333339</c:v>
                </c:pt>
                <c:pt idx="1810">
                  <c:v>50.387083333333329</c:v>
                </c:pt>
                <c:pt idx="1811">
                  <c:v>50.390633333333334</c:v>
                </c:pt>
                <c:pt idx="1812">
                  <c:v>50.394183333333331</c:v>
                </c:pt>
                <c:pt idx="1813">
                  <c:v>50.397716666666661</c:v>
                </c:pt>
                <c:pt idx="1814">
                  <c:v>50.401249999999997</c:v>
                </c:pt>
                <c:pt idx="1815">
                  <c:v>50.404783333333327</c:v>
                </c:pt>
                <c:pt idx="1816">
                  <c:v>50.408333333333331</c:v>
                </c:pt>
                <c:pt idx="1817">
                  <c:v>50.411883333333336</c:v>
                </c:pt>
                <c:pt idx="1818">
                  <c:v>50.415399999999998</c:v>
                </c:pt>
                <c:pt idx="1819">
                  <c:v>50.418916666666668</c:v>
                </c:pt>
                <c:pt idx="1820">
                  <c:v>50.422433333333331</c:v>
                </c:pt>
                <c:pt idx="1821">
                  <c:v>50.425949999999993</c:v>
                </c:pt>
                <c:pt idx="1822">
                  <c:v>50.42946666666667</c:v>
                </c:pt>
                <c:pt idx="1823">
                  <c:v>50.432983333333333</c:v>
                </c:pt>
                <c:pt idx="1824">
                  <c:v>50.436516666666662</c:v>
                </c:pt>
                <c:pt idx="1825">
                  <c:v>50.440033333333332</c:v>
                </c:pt>
                <c:pt idx="1826">
                  <c:v>50.443549999999995</c:v>
                </c:pt>
                <c:pt idx="1827">
                  <c:v>50.447066666666665</c:v>
                </c:pt>
                <c:pt idx="1828">
                  <c:v>50.450583333333334</c:v>
                </c:pt>
                <c:pt idx="1829">
                  <c:v>50.454100000000004</c:v>
                </c:pt>
                <c:pt idx="1830">
                  <c:v>50.457616666666667</c:v>
                </c:pt>
                <c:pt idx="1831">
                  <c:v>50.461133333333336</c:v>
                </c:pt>
                <c:pt idx="1832">
                  <c:v>50.464666666666666</c:v>
                </c:pt>
                <c:pt idx="1833">
                  <c:v>50.468200000000003</c:v>
                </c:pt>
                <c:pt idx="1834">
                  <c:v>50.471733333333333</c:v>
                </c:pt>
                <c:pt idx="1835">
                  <c:v>50.47526666666667</c:v>
                </c:pt>
                <c:pt idx="1836">
                  <c:v>50.478816666666667</c:v>
                </c:pt>
                <c:pt idx="1837">
                  <c:v>50.482366666666664</c:v>
                </c:pt>
                <c:pt idx="1838">
                  <c:v>50.485916666666668</c:v>
                </c:pt>
                <c:pt idx="1839">
                  <c:v>50.489450000000005</c:v>
                </c:pt>
                <c:pt idx="1840">
                  <c:v>50.492983333333335</c:v>
                </c:pt>
                <c:pt idx="1841">
                  <c:v>50.496516666666672</c:v>
                </c:pt>
                <c:pt idx="1842">
                  <c:v>50.500066666666662</c:v>
                </c:pt>
                <c:pt idx="1843">
                  <c:v>50.503616666666666</c:v>
                </c:pt>
                <c:pt idx="1844">
                  <c:v>50.507133333333329</c:v>
                </c:pt>
                <c:pt idx="1845">
                  <c:v>50.510650000000005</c:v>
                </c:pt>
                <c:pt idx="1846">
                  <c:v>50.514166666666668</c:v>
                </c:pt>
                <c:pt idx="1847">
                  <c:v>50.517683333333338</c:v>
                </c:pt>
                <c:pt idx="1848">
                  <c:v>50.5212</c:v>
                </c:pt>
                <c:pt idx="1849">
                  <c:v>50.52471666666667</c:v>
                </c:pt>
                <c:pt idx="1850">
                  <c:v>50.52825</c:v>
                </c:pt>
                <c:pt idx="1851">
                  <c:v>50.531766666666663</c:v>
                </c:pt>
                <c:pt idx="1852">
                  <c:v>50.535283333333339</c:v>
                </c:pt>
                <c:pt idx="1853">
                  <c:v>50.538800000000002</c:v>
                </c:pt>
                <c:pt idx="1854">
                  <c:v>50.542316666666672</c:v>
                </c:pt>
                <c:pt idx="1855">
                  <c:v>50.545833333333334</c:v>
                </c:pt>
                <c:pt idx="1856">
                  <c:v>50.549349999999997</c:v>
                </c:pt>
                <c:pt idx="1857">
                  <c:v>50.552866666666667</c:v>
                </c:pt>
                <c:pt idx="1858">
                  <c:v>50.556400000000004</c:v>
                </c:pt>
                <c:pt idx="1859">
                  <c:v>50.559933333333333</c:v>
                </c:pt>
                <c:pt idx="1860">
                  <c:v>50.563466666666663</c:v>
                </c:pt>
                <c:pt idx="1861">
                  <c:v>50.567</c:v>
                </c:pt>
                <c:pt idx="1862">
                  <c:v>50.570550000000004</c:v>
                </c:pt>
                <c:pt idx="1863">
                  <c:v>50.574100000000001</c:v>
                </c:pt>
                <c:pt idx="1864">
                  <c:v>50.577649999999998</c:v>
                </c:pt>
                <c:pt idx="1865">
                  <c:v>50.581183333333335</c:v>
                </c:pt>
                <c:pt idx="1866">
                  <c:v>50.584716666666665</c:v>
                </c:pt>
                <c:pt idx="1867">
                  <c:v>50.588250000000002</c:v>
                </c:pt>
                <c:pt idx="1868">
                  <c:v>50.591799999999999</c:v>
                </c:pt>
                <c:pt idx="1869">
                  <c:v>50.595350000000003</c:v>
                </c:pt>
                <c:pt idx="1870">
                  <c:v>50.598866666666666</c:v>
                </c:pt>
                <c:pt idx="1871">
                  <c:v>50.602383333333336</c:v>
                </c:pt>
                <c:pt idx="1872">
                  <c:v>50.605899999999998</c:v>
                </c:pt>
                <c:pt idx="1873">
                  <c:v>50.609416666666668</c:v>
                </c:pt>
                <c:pt idx="1874">
                  <c:v>50.612933333333331</c:v>
                </c:pt>
                <c:pt idx="1875">
                  <c:v>50.61645</c:v>
                </c:pt>
                <c:pt idx="1876">
                  <c:v>50.619983333333337</c:v>
                </c:pt>
                <c:pt idx="1877">
                  <c:v>50.6235</c:v>
                </c:pt>
                <c:pt idx="1878">
                  <c:v>50.62701666666667</c:v>
                </c:pt>
                <c:pt idx="1879">
                  <c:v>50.630533333333332</c:v>
                </c:pt>
                <c:pt idx="1880">
                  <c:v>50.634050000000002</c:v>
                </c:pt>
                <c:pt idx="1881">
                  <c:v>50.637566666666665</c:v>
                </c:pt>
                <c:pt idx="1882">
                  <c:v>50.641083333333334</c:v>
                </c:pt>
                <c:pt idx="1883">
                  <c:v>50.644599999999997</c:v>
                </c:pt>
                <c:pt idx="1884">
                  <c:v>50.648133333333334</c:v>
                </c:pt>
                <c:pt idx="1885">
                  <c:v>50.651666666666664</c:v>
                </c:pt>
                <c:pt idx="1886">
                  <c:v>50.655200000000001</c:v>
                </c:pt>
                <c:pt idx="1887">
                  <c:v>50.658733333333331</c:v>
                </c:pt>
                <c:pt idx="1888">
                  <c:v>50.662283333333335</c:v>
                </c:pt>
                <c:pt idx="1889">
                  <c:v>50.665833333333332</c:v>
                </c:pt>
                <c:pt idx="1890">
                  <c:v>50.669383333333336</c:v>
                </c:pt>
                <c:pt idx="1891">
                  <c:v>50.672916666666666</c:v>
                </c:pt>
                <c:pt idx="1892">
                  <c:v>50.676450000000003</c:v>
                </c:pt>
                <c:pt idx="1893">
                  <c:v>50.679983333333332</c:v>
                </c:pt>
                <c:pt idx="1894">
                  <c:v>50.683533333333337</c:v>
                </c:pt>
                <c:pt idx="1895">
                  <c:v>50.687083333333334</c:v>
                </c:pt>
                <c:pt idx="1896">
                  <c:v>50.690600000000003</c:v>
                </c:pt>
                <c:pt idx="1897">
                  <c:v>50.694116666666666</c:v>
                </c:pt>
                <c:pt idx="1898">
                  <c:v>50.697633333333336</c:v>
                </c:pt>
                <c:pt idx="1899">
                  <c:v>50.701149999999998</c:v>
                </c:pt>
                <c:pt idx="1900">
                  <c:v>50.704666666666668</c:v>
                </c:pt>
                <c:pt idx="1901">
                  <c:v>50.708183333333331</c:v>
                </c:pt>
                <c:pt idx="1902">
                  <c:v>50.711716666666668</c:v>
                </c:pt>
                <c:pt idx="1903">
                  <c:v>50.715233333333337</c:v>
                </c:pt>
                <c:pt idx="1904">
                  <c:v>50.71875</c:v>
                </c:pt>
                <c:pt idx="1905">
                  <c:v>50.722266666666663</c:v>
                </c:pt>
                <c:pt idx="1906">
                  <c:v>50.725783333333332</c:v>
                </c:pt>
                <c:pt idx="1907">
                  <c:v>50.729299999999995</c:v>
                </c:pt>
                <c:pt idx="1908">
                  <c:v>50.732816666666665</c:v>
                </c:pt>
                <c:pt idx="1909">
                  <c:v>50.736333333333327</c:v>
                </c:pt>
                <c:pt idx="1910">
                  <c:v>50.739866666666664</c:v>
                </c:pt>
                <c:pt idx="1911">
                  <c:v>50.743399999999994</c:v>
                </c:pt>
                <c:pt idx="1912">
                  <c:v>50.746933333333331</c:v>
                </c:pt>
                <c:pt idx="1913">
                  <c:v>50.750466666666661</c:v>
                </c:pt>
                <c:pt idx="1914">
                  <c:v>50.754016666666665</c:v>
                </c:pt>
                <c:pt idx="1915">
                  <c:v>50.757566666666669</c:v>
                </c:pt>
                <c:pt idx="1916">
                  <c:v>50.761116666666666</c:v>
                </c:pt>
                <c:pt idx="1917">
                  <c:v>50.764649999999996</c:v>
                </c:pt>
                <c:pt idx="1918">
                  <c:v>50.768183333333333</c:v>
                </c:pt>
                <c:pt idx="1919">
                  <c:v>50.771716666666663</c:v>
                </c:pt>
                <c:pt idx="1920">
                  <c:v>50.775266666666667</c:v>
                </c:pt>
                <c:pt idx="1921">
                  <c:v>50.778816666666664</c:v>
                </c:pt>
                <c:pt idx="1922">
                  <c:v>50.782333333333334</c:v>
                </c:pt>
                <c:pt idx="1923">
                  <c:v>50.785849999999996</c:v>
                </c:pt>
                <c:pt idx="1924">
                  <c:v>50.789366666666666</c:v>
                </c:pt>
                <c:pt idx="1925">
                  <c:v>50.792883333333329</c:v>
                </c:pt>
                <c:pt idx="1926">
                  <c:v>50.796399999999998</c:v>
                </c:pt>
                <c:pt idx="1927">
                  <c:v>50.799916666666668</c:v>
                </c:pt>
                <c:pt idx="1928">
                  <c:v>50.803449999999998</c:v>
                </c:pt>
                <c:pt idx="1929">
                  <c:v>50.806966666666668</c:v>
                </c:pt>
                <c:pt idx="1930">
                  <c:v>50.81048333333333</c:v>
                </c:pt>
                <c:pt idx="1931">
                  <c:v>50.814</c:v>
                </c:pt>
                <c:pt idx="1932">
                  <c:v>50.817516666666663</c:v>
                </c:pt>
                <c:pt idx="1933">
                  <c:v>50.821033333333339</c:v>
                </c:pt>
                <c:pt idx="1934">
                  <c:v>50.824550000000002</c:v>
                </c:pt>
                <c:pt idx="1935">
                  <c:v>50.828066666666672</c:v>
                </c:pt>
                <c:pt idx="1936">
                  <c:v>50.831600000000002</c:v>
                </c:pt>
                <c:pt idx="1937">
                  <c:v>50.835133333333339</c:v>
                </c:pt>
                <c:pt idx="1938">
                  <c:v>50.838666666666668</c:v>
                </c:pt>
                <c:pt idx="1939">
                  <c:v>50.842200000000005</c:v>
                </c:pt>
                <c:pt idx="1940">
                  <c:v>50.845749999999995</c:v>
                </c:pt>
                <c:pt idx="1941">
                  <c:v>50.849299999999999</c:v>
                </c:pt>
                <c:pt idx="1942">
                  <c:v>50.852849999999997</c:v>
                </c:pt>
                <c:pt idx="1943">
                  <c:v>50.856383333333333</c:v>
                </c:pt>
                <c:pt idx="1944">
                  <c:v>50.859916666666663</c:v>
                </c:pt>
                <c:pt idx="1945">
                  <c:v>50.863449999999993</c:v>
                </c:pt>
                <c:pt idx="1946">
                  <c:v>50.866999999999997</c:v>
                </c:pt>
                <c:pt idx="1947">
                  <c:v>50.870550000000001</c:v>
                </c:pt>
                <c:pt idx="1948">
                  <c:v>50.874066666666664</c:v>
                </c:pt>
                <c:pt idx="1949">
                  <c:v>50.877583333333334</c:v>
                </c:pt>
                <c:pt idx="1950">
                  <c:v>50.881099999999996</c:v>
                </c:pt>
                <c:pt idx="1951">
                  <c:v>50.884616666666673</c:v>
                </c:pt>
                <c:pt idx="1952">
                  <c:v>50.888133333333336</c:v>
                </c:pt>
                <c:pt idx="1953">
                  <c:v>50.891649999999998</c:v>
                </c:pt>
                <c:pt idx="1954">
                  <c:v>50.895183333333328</c:v>
                </c:pt>
                <c:pt idx="1955">
                  <c:v>50.898699999999998</c:v>
                </c:pt>
                <c:pt idx="1956">
                  <c:v>50.902216666666661</c:v>
                </c:pt>
                <c:pt idx="1957">
                  <c:v>50.905733333333337</c:v>
                </c:pt>
                <c:pt idx="1958">
                  <c:v>50.90925</c:v>
                </c:pt>
                <c:pt idx="1959">
                  <c:v>50.91276666666667</c:v>
                </c:pt>
                <c:pt idx="1960">
                  <c:v>50.916283333333332</c:v>
                </c:pt>
                <c:pt idx="1961">
                  <c:v>50.919800000000002</c:v>
                </c:pt>
                <c:pt idx="1962">
                  <c:v>50.923333333333332</c:v>
                </c:pt>
                <c:pt idx="1963">
                  <c:v>50.926866666666669</c:v>
                </c:pt>
                <c:pt idx="1964">
                  <c:v>50.930399999999999</c:v>
                </c:pt>
                <c:pt idx="1965">
                  <c:v>50.933933333333336</c:v>
                </c:pt>
                <c:pt idx="1966">
                  <c:v>50.937483333333333</c:v>
                </c:pt>
                <c:pt idx="1967">
                  <c:v>50.94103333333333</c:v>
                </c:pt>
                <c:pt idx="1968">
                  <c:v>50.944583333333334</c:v>
                </c:pt>
                <c:pt idx="1969">
                  <c:v>50.948116666666671</c:v>
                </c:pt>
                <c:pt idx="1970">
                  <c:v>50.951650000000001</c:v>
                </c:pt>
                <c:pt idx="1971">
                  <c:v>50.955183333333338</c:v>
                </c:pt>
                <c:pt idx="1972">
                  <c:v>50.958733333333335</c:v>
                </c:pt>
                <c:pt idx="1973">
                  <c:v>50.962283333333332</c:v>
                </c:pt>
                <c:pt idx="1974">
                  <c:v>50.965799999999994</c:v>
                </c:pt>
                <c:pt idx="1975">
                  <c:v>50.969316666666671</c:v>
                </c:pt>
                <c:pt idx="1976">
                  <c:v>50.972833333333334</c:v>
                </c:pt>
                <c:pt idx="1977">
                  <c:v>50.976350000000004</c:v>
                </c:pt>
                <c:pt idx="1978">
                  <c:v>50.979866666666666</c:v>
                </c:pt>
                <c:pt idx="1979">
                  <c:v>50.983383333333336</c:v>
                </c:pt>
                <c:pt idx="1980">
                  <c:v>50.986916666666666</c:v>
                </c:pt>
                <c:pt idx="1981">
                  <c:v>50.990433333333335</c:v>
                </c:pt>
                <c:pt idx="1982">
                  <c:v>50.993950000000005</c:v>
                </c:pt>
                <c:pt idx="1983">
                  <c:v>50.997466666666668</c:v>
                </c:pt>
                <c:pt idx="1984">
                  <c:v>51.000983333333338</c:v>
                </c:pt>
                <c:pt idx="1985">
                  <c:v>51.0045</c:v>
                </c:pt>
                <c:pt idx="1986">
                  <c:v>51.00801666666667</c:v>
                </c:pt>
                <c:pt idx="1987">
                  <c:v>51.011533333333333</c:v>
                </c:pt>
                <c:pt idx="1988">
                  <c:v>51.015066666666669</c:v>
                </c:pt>
                <c:pt idx="1989">
                  <c:v>51.018599999999999</c:v>
                </c:pt>
                <c:pt idx="1990">
                  <c:v>51.022133333333336</c:v>
                </c:pt>
                <c:pt idx="1991">
                  <c:v>51.025666666666666</c:v>
                </c:pt>
                <c:pt idx="1992">
                  <c:v>51.02921666666667</c:v>
                </c:pt>
                <c:pt idx="1993">
                  <c:v>51.032766666666667</c:v>
                </c:pt>
                <c:pt idx="1994">
                  <c:v>51.036316666666671</c:v>
                </c:pt>
                <c:pt idx="1995">
                  <c:v>51.039850000000001</c:v>
                </c:pt>
                <c:pt idx="1996">
                  <c:v>51.043383333333331</c:v>
                </c:pt>
                <c:pt idx="1997">
                  <c:v>51.046916666666668</c:v>
                </c:pt>
                <c:pt idx="1998">
                  <c:v>51.050466666666665</c:v>
                </c:pt>
                <c:pt idx="1999">
                  <c:v>51.054016666666669</c:v>
                </c:pt>
                <c:pt idx="2000">
                  <c:v>51.057533333333339</c:v>
                </c:pt>
                <c:pt idx="2001">
                  <c:v>51.061050000000002</c:v>
                </c:pt>
                <c:pt idx="2002">
                  <c:v>51.064566666666664</c:v>
                </c:pt>
                <c:pt idx="2003">
                  <c:v>51.068083333333334</c:v>
                </c:pt>
                <c:pt idx="2004">
                  <c:v>51.071599999999997</c:v>
                </c:pt>
                <c:pt idx="2005">
                  <c:v>51.075116666666666</c:v>
                </c:pt>
                <c:pt idx="2006">
                  <c:v>51.078650000000003</c:v>
                </c:pt>
                <c:pt idx="2007">
                  <c:v>51.082166666666666</c:v>
                </c:pt>
                <c:pt idx="2008">
                  <c:v>51.085683333333336</c:v>
                </c:pt>
                <c:pt idx="2009">
                  <c:v>51.089199999999998</c:v>
                </c:pt>
                <c:pt idx="2010">
                  <c:v>51.092716666666668</c:v>
                </c:pt>
                <c:pt idx="2011">
                  <c:v>51.096233333333331</c:v>
                </c:pt>
                <c:pt idx="2012">
                  <c:v>51.09975</c:v>
                </c:pt>
                <c:pt idx="2013">
                  <c:v>51.103266666666663</c:v>
                </c:pt>
                <c:pt idx="2014">
                  <c:v>51.1068</c:v>
                </c:pt>
                <c:pt idx="2015">
                  <c:v>51.11033333333333</c:v>
                </c:pt>
                <c:pt idx="2016">
                  <c:v>51.113866666666667</c:v>
                </c:pt>
                <c:pt idx="2017">
                  <c:v>51.117399999999996</c:v>
                </c:pt>
                <c:pt idx="2018">
                  <c:v>51.120950000000001</c:v>
                </c:pt>
                <c:pt idx="2019">
                  <c:v>51.124499999999998</c:v>
                </c:pt>
                <c:pt idx="2020">
                  <c:v>51.128050000000002</c:v>
                </c:pt>
                <c:pt idx="2021">
                  <c:v>51.131583333333332</c:v>
                </c:pt>
                <c:pt idx="2022">
                  <c:v>51.135116666666669</c:v>
                </c:pt>
                <c:pt idx="2023">
                  <c:v>51.138649999999998</c:v>
                </c:pt>
                <c:pt idx="2024">
                  <c:v>51.142200000000003</c:v>
                </c:pt>
                <c:pt idx="2025">
                  <c:v>51.14575</c:v>
                </c:pt>
                <c:pt idx="2026">
                  <c:v>51.149266666666669</c:v>
                </c:pt>
                <c:pt idx="2027">
                  <c:v>51.152783333333332</c:v>
                </c:pt>
                <c:pt idx="2028">
                  <c:v>51.156300000000002</c:v>
                </c:pt>
                <c:pt idx="2029">
                  <c:v>51.159816666666664</c:v>
                </c:pt>
                <c:pt idx="2030">
                  <c:v>51.163333333333334</c:v>
                </c:pt>
                <c:pt idx="2031">
                  <c:v>51.166849999999997</c:v>
                </c:pt>
                <c:pt idx="2032">
                  <c:v>51.170383333333334</c:v>
                </c:pt>
                <c:pt idx="2033">
                  <c:v>51.173900000000003</c:v>
                </c:pt>
                <c:pt idx="2034">
                  <c:v>51.177416666666666</c:v>
                </c:pt>
                <c:pt idx="2035">
                  <c:v>51.180933333333336</c:v>
                </c:pt>
                <c:pt idx="2036">
                  <c:v>51.184449999999998</c:v>
                </c:pt>
                <c:pt idx="2037">
                  <c:v>51.187966666666661</c:v>
                </c:pt>
                <c:pt idx="2038">
                  <c:v>51.191483333333331</c:v>
                </c:pt>
                <c:pt idx="2039">
                  <c:v>51.195</c:v>
                </c:pt>
                <c:pt idx="2040">
                  <c:v>51.19853333333333</c:v>
                </c:pt>
                <c:pt idx="2041">
                  <c:v>51.20206666666666</c:v>
                </c:pt>
                <c:pt idx="2042">
                  <c:v>51.205599999999997</c:v>
                </c:pt>
                <c:pt idx="2043">
                  <c:v>51.209133333333327</c:v>
                </c:pt>
                <c:pt idx="2044">
                  <c:v>51.212683333333331</c:v>
                </c:pt>
                <c:pt idx="2045">
                  <c:v>51.216233333333335</c:v>
                </c:pt>
                <c:pt idx="2046">
                  <c:v>51.219783333333332</c:v>
                </c:pt>
                <c:pt idx="2047">
                  <c:v>51.223316666666662</c:v>
                </c:pt>
                <c:pt idx="2048">
                  <c:v>51.226849999999999</c:v>
                </c:pt>
                <c:pt idx="2049">
                  <c:v>51.230383333333329</c:v>
                </c:pt>
                <c:pt idx="2050">
                  <c:v>51.233933333333333</c:v>
                </c:pt>
                <c:pt idx="2051">
                  <c:v>51.23748333333333</c:v>
                </c:pt>
                <c:pt idx="2052">
                  <c:v>51.241</c:v>
                </c:pt>
                <c:pt idx="2053">
                  <c:v>51.244516666666662</c:v>
                </c:pt>
                <c:pt idx="2054">
                  <c:v>51.248033333333332</c:v>
                </c:pt>
                <c:pt idx="2055">
                  <c:v>51.251549999999995</c:v>
                </c:pt>
                <c:pt idx="2056">
                  <c:v>51.255066666666671</c:v>
                </c:pt>
                <c:pt idx="2057">
                  <c:v>51.258583333333334</c:v>
                </c:pt>
                <c:pt idx="2058">
                  <c:v>51.262116666666664</c:v>
                </c:pt>
                <c:pt idx="2059">
                  <c:v>51.265633333333334</c:v>
                </c:pt>
                <c:pt idx="2060">
                  <c:v>51.269149999999996</c:v>
                </c:pt>
                <c:pt idx="2061">
                  <c:v>51.272666666666666</c:v>
                </c:pt>
                <c:pt idx="2062">
                  <c:v>51.276183333333329</c:v>
                </c:pt>
                <c:pt idx="2063">
                  <c:v>51.279700000000005</c:v>
                </c:pt>
                <c:pt idx="2064">
                  <c:v>51.283216666666668</c:v>
                </c:pt>
                <c:pt idx="2065">
                  <c:v>51.286733333333338</c:v>
                </c:pt>
                <c:pt idx="2066">
                  <c:v>51.290266666666668</c:v>
                </c:pt>
                <c:pt idx="2067">
                  <c:v>51.293800000000005</c:v>
                </c:pt>
                <c:pt idx="2068">
                  <c:v>51.297333333333334</c:v>
                </c:pt>
                <c:pt idx="2069">
                  <c:v>51.300866666666671</c:v>
                </c:pt>
                <c:pt idx="2070">
                  <c:v>51.304416666666661</c:v>
                </c:pt>
                <c:pt idx="2071">
                  <c:v>51.307966666666665</c:v>
                </c:pt>
                <c:pt idx="2072">
                  <c:v>51.311516666666662</c:v>
                </c:pt>
                <c:pt idx="2073">
                  <c:v>51.315049999999999</c:v>
                </c:pt>
                <c:pt idx="2074">
                  <c:v>51.318583333333329</c:v>
                </c:pt>
                <c:pt idx="2075">
                  <c:v>51.322116666666673</c:v>
                </c:pt>
                <c:pt idx="2076">
                  <c:v>51.325666666666663</c:v>
                </c:pt>
                <c:pt idx="2077">
                  <c:v>51.329216666666667</c:v>
                </c:pt>
                <c:pt idx="2078">
                  <c:v>51.33273333333333</c:v>
                </c:pt>
                <c:pt idx="2079">
                  <c:v>51.33625</c:v>
                </c:pt>
                <c:pt idx="2080">
                  <c:v>51.339766666666669</c:v>
                </c:pt>
                <c:pt idx="2081">
                  <c:v>51.343283333333339</c:v>
                </c:pt>
                <c:pt idx="2082">
                  <c:v>51.346800000000002</c:v>
                </c:pt>
                <c:pt idx="2083">
                  <c:v>51.350316666666664</c:v>
                </c:pt>
                <c:pt idx="2084">
                  <c:v>51.353850000000001</c:v>
                </c:pt>
                <c:pt idx="2085">
                  <c:v>51.357366666666664</c:v>
                </c:pt>
                <c:pt idx="2086">
                  <c:v>51.360883333333327</c:v>
                </c:pt>
                <c:pt idx="2087">
                  <c:v>51.364400000000003</c:v>
                </c:pt>
                <c:pt idx="2088">
                  <c:v>51.367916666666666</c:v>
                </c:pt>
                <c:pt idx="2089">
                  <c:v>51.371433333333336</c:v>
                </c:pt>
                <c:pt idx="2090">
                  <c:v>51.374949999999998</c:v>
                </c:pt>
                <c:pt idx="2091">
                  <c:v>51.378466666666668</c:v>
                </c:pt>
                <c:pt idx="2092">
                  <c:v>51.381999999999998</c:v>
                </c:pt>
                <c:pt idx="2093">
                  <c:v>51.385533333333335</c:v>
                </c:pt>
                <c:pt idx="2094">
                  <c:v>51.389066666666665</c:v>
                </c:pt>
                <c:pt idx="2095">
                  <c:v>51.392600000000002</c:v>
                </c:pt>
                <c:pt idx="2096">
                  <c:v>51.396149999999999</c:v>
                </c:pt>
                <c:pt idx="2097">
                  <c:v>51.399700000000003</c:v>
                </c:pt>
                <c:pt idx="2098">
                  <c:v>51.40325</c:v>
                </c:pt>
                <c:pt idx="2099">
                  <c:v>51.406783333333337</c:v>
                </c:pt>
                <c:pt idx="2100">
                  <c:v>51.410316666666667</c:v>
                </c:pt>
                <c:pt idx="2101">
                  <c:v>51.413850000000004</c:v>
                </c:pt>
                <c:pt idx="2102">
                  <c:v>51.417400000000001</c:v>
                </c:pt>
                <c:pt idx="2103">
                  <c:v>51.420949999999998</c:v>
                </c:pt>
                <c:pt idx="2104">
                  <c:v>51.424466666666667</c:v>
                </c:pt>
                <c:pt idx="2105">
                  <c:v>51.427983333333337</c:v>
                </c:pt>
                <c:pt idx="2106">
                  <c:v>51.4315</c:v>
                </c:pt>
                <c:pt idx="2107">
                  <c:v>51.435016666666669</c:v>
                </c:pt>
                <c:pt idx="2108">
                  <c:v>51.438533333333332</c:v>
                </c:pt>
                <c:pt idx="2109">
                  <c:v>51.442050000000002</c:v>
                </c:pt>
                <c:pt idx="2110">
                  <c:v>51.445583333333339</c:v>
                </c:pt>
                <c:pt idx="2111">
                  <c:v>51.449100000000001</c:v>
                </c:pt>
                <c:pt idx="2112">
                  <c:v>51.452616666666671</c:v>
                </c:pt>
                <c:pt idx="2113">
                  <c:v>51.456133333333334</c:v>
                </c:pt>
                <c:pt idx="2114">
                  <c:v>51.459650000000003</c:v>
                </c:pt>
                <c:pt idx="2115">
                  <c:v>51.463166666666666</c:v>
                </c:pt>
                <c:pt idx="2116">
                  <c:v>51.466683333333336</c:v>
                </c:pt>
                <c:pt idx="2117">
                  <c:v>51.470199999999998</c:v>
                </c:pt>
                <c:pt idx="2118">
                  <c:v>51.473733333333335</c:v>
                </c:pt>
                <c:pt idx="2119">
                  <c:v>51.477266666666665</c:v>
                </c:pt>
                <c:pt idx="2120">
                  <c:v>51.480800000000002</c:v>
                </c:pt>
                <c:pt idx="2121">
                  <c:v>51.484333333333332</c:v>
                </c:pt>
                <c:pt idx="2122">
                  <c:v>51.487883333333336</c:v>
                </c:pt>
                <c:pt idx="2123">
                  <c:v>51.491433333333333</c:v>
                </c:pt>
                <c:pt idx="2124">
                  <c:v>51.494983333333337</c:v>
                </c:pt>
                <c:pt idx="2125">
                  <c:v>51.498516666666667</c:v>
                </c:pt>
                <c:pt idx="2126">
                  <c:v>51.502050000000004</c:v>
                </c:pt>
                <c:pt idx="2127">
                  <c:v>51.505583333333334</c:v>
                </c:pt>
                <c:pt idx="2128">
                  <c:v>51.509133333333331</c:v>
                </c:pt>
                <c:pt idx="2129">
                  <c:v>51.512683333333335</c:v>
                </c:pt>
                <c:pt idx="2130">
                  <c:v>51.516200000000005</c:v>
                </c:pt>
                <c:pt idx="2131">
                  <c:v>51.519716666666667</c:v>
                </c:pt>
                <c:pt idx="2132">
                  <c:v>51.52323333333333</c:v>
                </c:pt>
                <c:pt idx="2133">
                  <c:v>51.52675</c:v>
                </c:pt>
                <c:pt idx="2134">
                  <c:v>51.530266666666662</c:v>
                </c:pt>
                <c:pt idx="2135">
                  <c:v>51.533783333333332</c:v>
                </c:pt>
                <c:pt idx="2136">
                  <c:v>51.537316666666669</c:v>
                </c:pt>
                <c:pt idx="2137">
                  <c:v>51.540833333333332</c:v>
                </c:pt>
                <c:pt idx="2138">
                  <c:v>51.544350000000001</c:v>
                </c:pt>
                <c:pt idx="2139">
                  <c:v>51.547866666666664</c:v>
                </c:pt>
                <c:pt idx="2140">
                  <c:v>51.551383333333334</c:v>
                </c:pt>
                <c:pt idx="2141">
                  <c:v>51.554899999999996</c:v>
                </c:pt>
                <c:pt idx="2142">
                  <c:v>51.558416666666666</c:v>
                </c:pt>
                <c:pt idx="2143">
                  <c:v>51.561933333333329</c:v>
                </c:pt>
                <c:pt idx="2144">
                  <c:v>51.565466666666666</c:v>
                </c:pt>
                <c:pt idx="2145">
                  <c:v>51.568999999999996</c:v>
                </c:pt>
                <c:pt idx="2146">
                  <c:v>51.572533333333332</c:v>
                </c:pt>
                <c:pt idx="2147">
                  <c:v>51.576066666666662</c:v>
                </c:pt>
                <c:pt idx="2148">
                  <c:v>51.579616666666666</c:v>
                </c:pt>
                <c:pt idx="2149">
                  <c:v>51.583166666666664</c:v>
                </c:pt>
                <c:pt idx="2150">
                  <c:v>51.586716666666668</c:v>
                </c:pt>
                <c:pt idx="2151">
                  <c:v>51.590249999999997</c:v>
                </c:pt>
                <c:pt idx="2152">
                  <c:v>51.593783333333334</c:v>
                </c:pt>
                <c:pt idx="2153">
                  <c:v>51.597316666666664</c:v>
                </c:pt>
                <c:pt idx="2154">
                  <c:v>51.600866666666668</c:v>
                </c:pt>
                <c:pt idx="2155">
                  <c:v>51.604416666666665</c:v>
                </c:pt>
                <c:pt idx="2156">
                  <c:v>51.607933333333335</c:v>
                </c:pt>
                <c:pt idx="2157">
                  <c:v>51.611449999999998</c:v>
                </c:pt>
                <c:pt idx="2158">
                  <c:v>51.614966666666668</c:v>
                </c:pt>
                <c:pt idx="2159">
                  <c:v>51.61848333333333</c:v>
                </c:pt>
                <c:pt idx="2160">
                  <c:v>51.622</c:v>
                </c:pt>
                <c:pt idx="2161">
                  <c:v>51.625516666666663</c:v>
                </c:pt>
                <c:pt idx="2162">
                  <c:v>51.629049999999999</c:v>
                </c:pt>
                <c:pt idx="2163">
                  <c:v>51.632566666666669</c:v>
                </c:pt>
                <c:pt idx="2164">
                  <c:v>51.636083333333332</c:v>
                </c:pt>
                <c:pt idx="2165">
                  <c:v>51.639600000000002</c:v>
                </c:pt>
                <c:pt idx="2166">
                  <c:v>51.643116666666664</c:v>
                </c:pt>
                <c:pt idx="2167">
                  <c:v>51.646633333333327</c:v>
                </c:pt>
                <c:pt idx="2168">
                  <c:v>51.650150000000004</c:v>
                </c:pt>
                <c:pt idx="2169">
                  <c:v>51.653666666666666</c:v>
                </c:pt>
                <c:pt idx="2170">
                  <c:v>51.657199999999996</c:v>
                </c:pt>
                <c:pt idx="2171">
                  <c:v>51.660733333333333</c:v>
                </c:pt>
                <c:pt idx="2172">
                  <c:v>51.66426666666667</c:v>
                </c:pt>
                <c:pt idx="2173">
                  <c:v>51.667800000000007</c:v>
                </c:pt>
                <c:pt idx="2174">
                  <c:v>51.671349999999997</c:v>
                </c:pt>
                <c:pt idx="2175">
                  <c:v>51.674900000000001</c:v>
                </c:pt>
                <c:pt idx="2176">
                  <c:v>51.678449999999998</c:v>
                </c:pt>
                <c:pt idx="2177">
                  <c:v>51.681983333333328</c:v>
                </c:pt>
                <c:pt idx="2178">
                  <c:v>51.685516666666665</c:v>
                </c:pt>
                <c:pt idx="2179">
                  <c:v>51.689049999999995</c:v>
                </c:pt>
                <c:pt idx="2180">
                  <c:v>51.692599999999999</c:v>
                </c:pt>
                <c:pt idx="2181">
                  <c:v>51.696149999999996</c:v>
                </c:pt>
                <c:pt idx="2182">
                  <c:v>51.699666666666666</c:v>
                </c:pt>
                <c:pt idx="2183">
                  <c:v>51.703183333333328</c:v>
                </c:pt>
                <c:pt idx="2184">
                  <c:v>51.706699999999998</c:v>
                </c:pt>
                <c:pt idx="2185">
                  <c:v>51.710216666666661</c:v>
                </c:pt>
                <c:pt idx="2186">
                  <c:v>51.713733333333337</c:v>
                </c:pt>
                <c:pt idx="2187">
                  <c:v>51.71725</c:v>
                </c:pt>
                <c:pt idx="2188">
                  <c:v>51.72078333333333</c:v>
                </c:pt>
                <c:pt idx="2189">
                  <c:v>51.724299999999999</c:v>
                </c:pt>
                <c:pt idx="2190">
                  <c:v>51.727816666666662</c:v>
                </c:pt>
                <c:pt idx="2191">
                  <c:v>51.731333333333332</c:v>
                </c:pt>
                <c:pt idx="2192">
                  <c:v>51.734850000000002</c:v>
                </c:pt>
                <c:pt idx="2193">
                  <c:v>51.738366666666671</c:v>
                </c:pt>
                <c:pt idx="2194">
                  <c:v>51.741883333333334</c:v>
                </c:pt>
                <c:pt idx="2195">
                  <c:v>51.745400000000004</c:v>
                </c:pt>
                <c:pt idx="2196">
                  <c:v>51.748933333333333</c:v>
                </c:pt>
                <c:pt idx="2197">
                  <c:v>51.75246666666667</c:v>
                </c:pt>
                <c:pt idx="2198">
                  <c:v>51.756</c:v>
                </c:pt>
                <c:pt idx="2199">
                  <c:v>51.759533333333337</c:v>
                </c:pt>
                <c:pt idx="2200">
                  <c:v>51.763083333333334</c:v>
                </c:pt>
                <c:pt idx="2201">
                  <c:v>51.766633333333331</c:v>
                </c:pt>
                <c:pt idx="2202">
                  <c:v>51.770183333333328</c:v>
                </c:pt>
                <c:pt idx="2203">
                  <c:v>51.773716666666665</c:v>
                </c:pt>
                <c:pt idx="2204">
                  <c:v>51.777250000000002</c:v>
                </c:pt>
                <c:pt idx="2205">
                  <c:v>51.780783333333339</c:v>
                </c:pt>
                <c:pt idx="2206">
                  <c:v>51.784333333333329</c:v>
                </c:pt>
                <c:pt idx="2207">
                  <c:v>51.787883333333333</c:v>
                </c:pt>
                <c:pt idx="2208">
                  <c:v>51.791399999999996</c:v>
                </c:pt>
                <c:pt idx="2209">
                  <c:v>51.794916666666673</c:v>
                </c:pt>
                <c:pt idx="2210">
                  <c:v>51.798433333333335</c:v>
                </c:pt>
                <c:pt idx="2211">
                  <c:v>51.801950000000005</c:v>
                </c:pt>
                <c:pt idx="2212">
                  <c:v>51.805466666666668</c:v>
                </c:pt>
                <c:pt idx="2213">
                  <c:v>51.808983333333337</c:v>
                </c:pt>
                <c:pt idx="2214">
                  <c:v>51.812516666666667</c:v>
                </c:pt>
                <c:pt idx="2215">
                  <c:v>51.81603333333333</c:v>
                </c:pt>
                <c:pt idx="2216">
                  <c:v>51.81955</c:v>
                </c:pt>
                <c:pt idx="2217">
                  <c:v>51.823066666666669</c:v>
                </c:pt>
                <c:pt idx="2218">
                  <c:v>51.826583333333332</c:v>
                </c:pt>
                <c:pt idx="2219">
                  <c:v>51.830100000000002</c:v>
                </c:pt>
                <c:pt idx="2220">
                  <c:v>51.833616666666664</c:v>
                </c:pt>
                <c:pt idx="2221">
                  <c:v>51.837133333333334</c:v>
                </c:pt>
                <c:pt idx="2222">
                  <c:v>51.840666666666671</c:v>
                </c:pt>
                <c:pt idx="2223">
                  <c:v>51.844200000000001</c:v>
                </c:pt>
                <c:pt idx="2224">
                  <c:v>51.847733333333331</c:v>
                </c:pt>
                <c:pt idx="2225">
                  <c:v>51.851266666666668</c:v>
                </c:pt>
                <c:pt idx="2226">
                  <c:v>51.854816666666672</c:v>
                </c:pt>
                <c:pt idx="2227">
                  <c:v>51.858366666666669</c:v>
                </c:pt>
                <c:pt idx="2228">
                  <c:v>51.861916666666666</c:v>
                </c:pt>
                <c:pt idx="2229">
                  <c:v>51.865450000000003</c:v>
                </c:pt>
                <c:pt idx="2230">
                  <c:v>51.868983333333333</c:v>
                </c:pt>
                <c:pt idx="2231">
                  <c:v>51.872516666666669</c:v>
                </c:pt>
                <c:pt idx="2232">
                  <c:v>51.876066666666667</c:v>
                </c:pt>
                <c:pt idx="2233">
                  <c:v>51.879616666666671</c:v>
                </c:pt>
                <c:pt idx="2234">
                  <c:v>51.883133333333333</c:v>
                </c:pt>
                <c:pt idx="2235">
                  <c:v>51.886650000000003</c:v>
                </c:pt>
                <c:pt idx="2236">
                  <c:v>51.890166666666666</c:v>
                </c:pt>
                <c:pt idx="2237">
                  <c:v>51.893683333333335</c:v>
                </c:pt>
                <c:pt idx="2238">
                  <c:v>51.897199999999998</c:v>
                </c:pt>
                <c:pt idx="2239">
                  <c:v>51.900716666666668</c:v>
                </c:pt>
                <c:pt idx="2240">
                  <c:v>51.904250000000005</c:v>
                </c:pt>
                <c:pt idx="2241">
                  <c:v>51.907766666666667</c:v>
                </c:pt>
                <c:pt idx="2242">
                  <c:v>51.911283333333337</c:v>
                </c:pt>
                <c:pt idx="2243">
                  <c:v>51.9148</c:v>
                </c:pt>
                <c:pt idx="2244">
                  <c:v>51.918316666666669</c:v>
                </c:pt>
                <c:pt idx="2245">
                  <c:v>51.921833333333332</c:v>
                </c:pt>
                <c:pt idx="2246">
                  <c:v>51.925350000000002</c:v>
                </c:pt>
                <c:pt idx="2247">
                  <c:v>51.928866666666664</c:v>
                </c:pt>
                <c:pt idx="2248">
                  <c:v>51.932400000000001</c:v>
                </c:pt>
                <c:pt idx="2249">
                  <c:v>51.935933333333331</c:v>
                </c:pt>
                <c:pt idx="2250">
                  <c:v>51.939466666666668</c:v>
                </c:pt>
                <c:pt idx="2251">
                  <c:v>51.942999999999998</c:v>
                </c:pt>
                <c:pt idx="2252">
                  <c:v>51.946550000000002</c:v>
                </c:pt>
                <c:pt idx="2253">
                  <c:v>51.950099999999999</c:v>
                </c:pt>
                <c:pt idx="2254">
                  <c:v>51.953650000000003</c:v>
                </c:pt>
                <c:pt idx="2255">
                  <c:v>51.957183333333333</c:v>
                </c:pt>
                <c:pt idx="2256">
                  <c:v>51.96071666666667</c:v>
                </c:pt>
                <c:pt idx="2257">
                  <c:v>51.96425</c:v>
                </c:pt>
                <c:pt idx="2258">
                  <c:v>51.967800000000004</c:v>
                </c:pt>
                <c:pt idx="2259">
                  <c:v>51.971350000000001</c:v>
                </c:pt>
                <c:pt idx="2260">
                  <c:v>51.974866666666671</c:v>
                </c:pt>
                <c:pt idx="2261">
                  <c:v>51.978383333333333</c:v>
                </c:pt>
                <c:pt idx="2262">
                  <c:v>51.981900000000003</c:v>
                </c:pt>
                <c:pt idx="2263">
                  <c:v>51.985416666666666</c:v>
                </c:pt>
                <c:pt idx="2264">
                  <c:v>51.988933333333328</c:v>
                </c:pt>
                <c:pt idx="2265">
                  <c:v>51.992449999999998</c:v>
                </c:pt>
                <c:pt idx="2266">
                  <c:v>51.995983333333335</c:v>
                </c:pt>
                <c:pt idx="2267">
                  <c:v>51.999499999999998</c:v>
                </c:pt>
                <c:pt idx="2268">
                  <c:v>52.003016666666667</c:v>
                </c:pt>
                <c:pt idx="2269">
                  <c:v>52.00653333333333</c:v>
                </c:pt>
                <c:pt idx="2270">
                  <c:v>52.01005</c:v>
                </c:pt>
                <c:pt idx="2271">
                  <c:v>52.013566666666662</c:v>
                </c:pt>
                <c:pt idx="2272">
                  <c:v>52.017083333333332</c:v>
                </c:pt>
                <c:pt idx="2273">
                  <c:v>52.020599999999995</c:v>
                </c:pt>
                <c:pt idx="2274">
                  <c:v>52.024133333333332</c:v>
                </c:pt>
                <c:pt idx="2275">
                  <c:v>52.027666666666661</c:v>
                </c:pt>
                <c:pt idx="2276">
                  <c:v>52.031199999999998</c:v>
                </c:pt>
                <c:pt idx="2277">
                  <c:v>52.034733333333328</c:v>
                </c:pt>
                <c:pt idx="2278">
                  <c:v>52.038283333333332</c:v>
                </c:pt>
                <c:pt idx="2279">
                  <c:v>52.041833333333336</c:v>
                </c:pt>
                <c:pt idx="2280">
                  <c:v>52.045383333333334</c:v>
                </c:pt>
                <c:pt idx="2281">
                  <c:v>52.048916666666663</c:v>
                </c:pt>
                <c:pt idx="2282">
                  <c:v>52.05245</c:v>
                </c:pt>
                <c:pt idx="2283">
                  <c:v>52.05598333333333</c:v>
                </c:pt>
                <c:pt idx="2284">
                  <c:v>52.059533333333334</c:v>
                </c:pt>
                <c:pt idx="2285">
                  <c:v>52.063083333333331</c:v>
                </c:pt>
                <c:pt idx="2286">
                  <c:v>52.066600000000001</c:v>
                </c:pt>
                <c:pt idx="2287">
                  <c:v>52.070116666666664</c:v>
                </c:pt>
                <c:pt idx="2288">
                  <c:v>52.073633333333333</c:v>
                </c:pt>
                <c:pt idx="2289">
                  <c:v>52.077149999999996</c:v>
                </c:pt>
                <c:pt idx="2290">
                  <c:v>52.080666666666666</c:v>
                </c:pt>
                <c:pt idx="2291">
                  <c:v>52.084183333333335</c:v>
                </c:pt>
                <c:pt idx="2292">
                  <c:v>52.087716666666665</c:v>
                </c:pt>
                <c:pt idx="2293">
                  <c:v>52.091233333333335</c:v>
                </c:pt>
                <c:pt idx="2294">
                  <c:v>52.094749999999998</c:v>
                </c:pt>
                <c:pt idx="2295">
                  <c:v>52.098266666666667</c:v>
                </c:pt>
                <c:pt idx="2296">
                  <c:v>52.10178333333333</c:v>
                </c:pt>
                <c:pt idx="2297">
                  <c:v>52.105300000000007</c:v>
                </c:pt>
                <c:pt idx="2298">
                  <c:v>52.108816666666669</c:v>
                </c:pt>
                <c:pt idx="2299">
                  <c:v>52.112333333333332</c:v>
                </c:pt>
                <c:pt idx="2300">
                  <c:v>52.115866666666669</c:v>
                </c:pt>
                <c:pt idx="2301">
                  <c:v>52.119400000000006</c:v>
                </c:pt>
                <c:pt idx="2302">
                  <c:v>52.122933333333336</c:v>
                </c:pt>
                <c:pt idx="2303">
                  <c:v>52.126466666666673</c:v>
                </c:pt>
                <c:pt idx="2304">
                  <c:v>52.130016666666663</c:v>
                </c:pt>
                <c:pt idx="2305">
                  <c:v>52.133566666666667</c:v>
                </c:pt>
                <c:pt idx="2306">
                  <c:v>52.137116666666664</c:v>
                </c:pt>
                <c:pt idx="2307">
                  <c:v>52.140650000000001</c:v>
                </c:pt>
                <c:pt idx="2308">
                  <c:v>52.144183333333331</c:v>
                </c:pt>
                <c:pt idx="2309">
                  <c:v>52.147716666666661</c:v>
                </c:pt>
                <c:pt idx="2310">
                  <c:v>52.151266666666665</c:v>
                </c:pt>
                <c:pt idx="2311">
                  <c:v>52.154816666666669</c:v>
                </c:pt>
                <c:pt idx="2312">
                  <c:v>52.158333333333331</c:v>
                </c:pt>
                <c:pt idx="2313">
                  <c:v>52.161849999999994</c:v>
                </c:pt>
                <c:pt idx="2314">
                  <c:v>52.165366666666664</c:v>
                </c:pt>
                <c:pt idx="2315">
                  <c:v>52.168883333333333</c:v>
                </c:pt>
                <c:pt idx="2316">
                  <c:v>52.172400000000003</c:v>
                </c:pt>
                <c:pt idx="2317">
                  <c:v>52.175916666666666</c:v>
                </c:pt>
                <c:pt idx="2318">
                  <c:v>52.179449999999996</c:v>
                </c:pt>
                <c:pt idx="2319">
                  <c:v>52.182966666666665</c:v>
                </c:pt>
                <c:pt idx="2320">
                  <c:v>52.186483333333328</c:v>
                </c:pt>
                <c:pt idx="2321">
                  <c:v>52.190000000000005</c:v>
                </c:pt>
                <c:pt idx="2322">
                  <c:v>52.193516666666667</c:v>
                </c:pt>
                <c:pt idx="2323">
                  <c:v>52.197033333333337</c:v>
                </c:pt>
                <c:pt idx="2324">
                  <c:v>52.20055</c:v>
                </c:pt>
                <c:pt idx="2325">
                  <c:v>52.20406666666667</c:v>
                </c:pt>
                <c:pt idx="2326">
                  <c:v>52.207599999999999</c:v>
                </c:pt>
                <c:pt idx="2327">
                  <c:v>52.211133333333336</c:v>
                </c:pt>
                <c:pt idx="2328">
                  <c:v>52.214666666666666</c:v>
                </c:pt>
                <c:pt idx="2329">
                  <c:v>52.218200000000003</c:v>
                </c:pt>
                <c:pt idx="2330">
                  <c:v>52.22175</c:v>
                </c:pt>
                <c:pt idx="2331">
                  <c:v>52.225299999999997</c:v>
                </c:pt>
                <c:pt idx="2332">
                  <c:v>52.228850000000001</c:v>
                </c:pt>
                <c:pt idx="2333">
                  <c:v>52.232383333333338</c:v>
                </c:pt>
                <c:pt idx="2334">
                  <c:v>52.235916666666668</c:v>
                </c:pt>
                <c:pt idx="2335">
                  <c:v>52.239450000000005</c:v>
                </c:pt>
                <c:pt idx="2336">
                  <c:v>52.243000000000002</c:v>
                </c:pt>
                <c:pt idx="2337">
                  <c:v>52.246549999999999</c:v>
                </c:pt>
                <c:pt idx="2338">
                  <c:v>52.250066666666662</c:v>
                </c:pt>
                <c:pt idx="2339">
                  <c:v>52.253583333333339</c:v>
                </c:pt>
                <c:pt idx="2340">
                  <c:v>52.257100000000001</c:v>
                </c:pt>
                <c:pt idx="2341">
                  <c:v>52.260616666666671</c:v>
                </c:pt>
                <c:pt idx="2342">
                  <c:v>52.264133333333334</c:v>
                </c:pt>
                <c:pt idx="2343">
                  <c:v>52.267650000000003</c:v>
                </c:pt>
                <c:pt idx="2344">
                  <c:v>52.271183333333333</c:v>
                </c:pt>
                <c:pt idx="2345">
                  <c:v>52.274700000000003</c:v>
                </c:pt>
                <c:pt idx="2346">
                  <c:v>52.278216666666673</c:v>
                </c:pt>
                <c:pt idx="2347">
                  <c:v>52.281733333333335</c:v>
                </c:pt>
                <c:pt idx="2348">
                  <c:v>52.285249999999998</c:v>
                </c:pt>
                <c:pt idx="2349">
                  <c:v>52.288766666666668</c:v>
                </c:pt>
                <c:pt idx="2350">
                  <c:v>52.29228333333333</c:v>
                </c:pt>
                <c:pt idx="2351">
                  <c:v>52.2958</c:v>
                </c:pt>
                <c:pt idx="2352">
                  <c:v>52.299333333333337</c:v>
                </c:pt>
                <c:pt idx="2353">
                  <c:v>52.302866666666667</c:v>
                </c:pt>
                <c:pt idx="2354">
                  <c:v>52.306400000000004</c:v>
                </c:pt>
                <c:pt idx="2355">
                  <c:v>52.309916666666666</c:v>
                </c:pt>
                <c:pt idx="2356">
                  <c:v>52.313449999999996</c:v>
                </c:pt>
                <c:pt idx="2357">
                  <c:v>52.316983333333333</c:v>
                </c:pt>
                <c:pt idx="2358">
                  <c:v>52.32051666666667</c:v>
                </c:pt>
                <c:pt idx="2359">
                  <c:v>52.324066666666667</c:v>
                </c:pt>
                <c:pt idx="2360">
                  <c:v>52.327616666666671</c:v>
                </c:pt>
                <c:pt idx="2361">
                  <c:v>52.331133333333334</c:v>
                </c:pt>
                <c:pt idx="2362">
                  <c:v>52.334650000000003</c:v>
                </c:pt>
                <c:pt idx="2363">
                  <c:v>52.338166666666666</c:v>
                </c:pt>
                <c:pt idx="2364">
                  <c:v>52.341683333333336</c:v>
                </c:pt>
                <c:pt idx="2365">
                  <c:v>52.345199999999998</c:v>
                </c:pt>
                <c:pt idx="2366">
                  <c:v>52.348716666666661</c:v>
                </c:pt>
                <c:pt idx="2367">
                  <c:v>52.352250000000005</c:v>
                </c:pt>
                <c:pt idx="2368">
                  <c:v>52.355766666666668</c:v>
                </c:pt>
                <c:pt idx="2369">
                  <c:v>52.35928333333333</c:v>
                </c:pt>
                <c:pt idx="2370">
                  <c:v>52.3628</c:v>
                </c:pt>
                <c:pt idx="2371">
                  <c:v>52.366316666666663</c:v>
                </c:pt>
                <c:pt idx="2372">
                  <c:v>52.369833333333332</c:v>
                </c:pt>
                <c:pt idx="2373">
                  <c:v>52.373349999999995</c:v>
                </c:pt>
                <c:pt idx="2374">
                  <c:v>52.376866666666665</c:v>
                </c:pt>
                <c:pt idx="2375">
                  <c:v>52.380400000000002</c:v>
                </c:pt>
                <c:pt idx="2376">
                  <c:v>52.383933333333331</c:v>
                </c:pt>
                <c:pt idx="2377">
                  <c:v>52.387466666666668</c:v>
                </c:pt>
                <c:pt idx="2378">
                  <c:v>52.390999999999998</c:v>
                </c:pt>
                <c:pt idx="2379">
                  <c:v>52.394549999999995</c:v>
                </c:pt>
                <c:pt idx="2380">
                  <c:v>52.398099999999999</c:v>
                </c:pt>
                <c:pt idx="2381">
                  <c:v>52.401650000000004</c:v>
                </c:pt>
                <c:pt idx="2382">
                  <c:v>52.405183333333333</c:v>
                </c:pt>
                <c:pt idx="2383">
                  <c:v>52.40871666666667</c:v>
                </c:pt>
                <c:pt idx="2384">
                  <c:v>52.41225</c:v>
                </c:pt>
                <c:pt idx="2385">
                  <c:v>52.415799999999997</c:v>
                </c:pt>
                <c:pt idx="2386">
                  <c:v>52.419350000000001</c:v>
                </c:pt>
                <c:pt idx="2387">
                  <c:v>52.422866666666664</c:v>
                </c:pt>
                <c:pt idx="2388">
                  <c:v>52.426383333333334</c:v>
                </c:pt>
                <c:pt idx="2389">
                  <c:v>52.429899999999996</c:v>
                </c:pt>
                <c:pt idx="2390">
                  <c:v>52.433416666666666</c:v>
                </c:pt>
                <c:pt idx="2391">
                  <c:v>52.436933333333329</c:v>
                </c:pt>
                <c:pt idx="2392">
                  <c:v>52.440450000000006</c:v>
                </c:pt>
                <c:pt idx="2393">
                  <c:v>52.443983333333335</c:v>
                </c:pt>
                <c:pt idx="2394">
                  <c:v>52.447499999999998</c:v>
                </c:pt>
                <c:pt idx="2395">
                  <c:v>52.451016666666668</c:v>
                </c:pt>
                <c:pt idx="2396">
                  <c:v>52.45453333333333</c:v>
                </c:pt>
                <c:pt idx="2397">
                  <c:v>52.45805</c:v>
                </c:pt>
                <c:pt idx="2398">
                  <c:v>52.461566666666663</c:v>
                </c:pt>
                <c:pt idx="2399">
                  <c:v>52.46508333333334</c:v>
                </c:pt>
                <c:pt idx="2400">
                  <c:v>52.468600000000002</c:v>
                </c:pt>
                <c:pt idx="2401">
                  <c:v>52.472133333333332</c:v>
                </c:pt>
                <c:pt idx="2402">
                  <c:v>52.475666666666669</c:v>
                </c:pt>
                <c:pt idx="2403">
                  <c:v>52.479199999999999</c:v>
                </c:pt>
                <c:pt idx="2404">
                  <c:v>52.482733333333336</c:v>
                </c:pt>
                <c:pt idx="2405">
                  <c:v>52.486283333333333</c:v>
                </c:pt>
                <c:pt idx="2406">
                  <c:v>52.48983333333333</c:v>
                </c:pt>
                <c:pt idx="2407">
                  <c:v>52.493383333333334</c:v>
                </c:pt>
                <c:pt idx="2408">
                  <c:v>52.496916666666671</c:v>
                </c:pt>
                <c:pt idx="2409">
                  <c:v>52.500450000000001</c:v>
                </c:pt>
                <c:pt idx="2410">
                  <c:v>52.503983333333331</c:v>
                </c:pt>
                <c:pt idx="2411">
                  <c:v>52.507533333333335</c:v>
                </c:pt>
                <c:pt idx="2412">
                  <c:v>52.511083333333332</c:v>
                </c:pt>
                <c:pt idx="2413">
                  <c:v>52.514600000000002</c:v>
                </c:pt>
                <c:pt idx="2414">
                  <c:v>52.518116666666664</c:v>
                </c:pt>
                <c:pt idx="2415">
                  <c:v>52.521633333333327</c:v>
                </c:pt>
                <c:pt idx="2416">
                  <c:v>52.525150000000004</c:v>
                </c:pt>
                <c:pt idx="2417">
                  <c:v>52.528666666666666</c:v>
                </c:pt>
                <c:pt idx="2418">
                  <c:v>52.532183333333336</c:v>
                </c:pt>
                <c:pt idx="2419">
                  <c:v>52.535716666666666</c:v>
                </c:pt>
                <c:pt idx="2420">
                  <c:v>52.539233333333328</c:v>
                </c:pt>
                <c:pt idx="2421">
                  <c:v>52.542749999999998</c:v>
                </c:pt>
                <c:pt idx="2422">
                  <c:v>52.546266666666661</c:v>
                </c:pt>
                <c:pt idx="2423">
                  <c:v>52.549783333333338</c:v>
                </c:pt>
                <c:pt idx="2424">
                  <c:v>52.5533</c:v>
                </c:pt>
                <c:pt idx="2425">
                  <c:v>52.55681666666667</c:v>
                </c:pt>
                <c:pt idx="2426">
                  <c:v>52.560333333333332</c:v>
                </c:pt>
                <c:pt idx="2427">
                  <c:v>52.563866666666662</c:v>
                </c:pt>
                <c:pt idx="2428">
                  <c:v>52.567399999999999</c:v>
                </c:pt>
                <c:pt idx="2429">
                  <c:v>52.570933333333329</c:v>
                </c:pt>
                <c:pt idx="2430">
                  <c:v>52.574466666666666</c:v>
                </c:pt>
                <c:pt idx="2431">
                  <c:v>52.57801666666667</c:v>
                </c:pt>
                <c:pt idx="2432">
                  <c:v>52.58156666666666</c:v>
                </c:pt>
                <c:pt idx="2433">
                  <c:v>52.585116666666664</c:v>
                </c:pt>
                <c:pt idx="2434">
                  <c:v>52.588650000000001</c:v>
                </c:pt>
                <c:pt idx="2435">
                  <c:v>52.592183333333331</c:v>
                </c:pt>
                <c:pt idx="2436">
                  <c:v>52.595716666666668</c:v>
                </c:pt>
                <c:pt idx="2437">
                  <c:v>52.599266666666672</c:v>
                </c:pt>
                <c:pt idx="2438">
                  <c:v>52.602816666666662</c:v>
                </c:pt>
                <c:pt idx="2439">
                  <c:v>52.606333333333332</c:v>
                </c:pt>
                <c:pt idx="2440">
                  <c:v>52.609850000000002</c:v>
                </c:pt>
                <c:pt idx="2441">
                  <c:v>52.613366666666671</c:v>
                </c:pt>
                <c:pt idx="2442">
                  <c:v>52.616883333333334</c:v>
                </c:pt>
                <c:pt idx="2443">
                  <c:v>52.620400000000004</c:v>
                </c:pt>
                <c:pt idx="2444">
                  <c:v>52.623916666666666</c:v>
                </c:pt>
                <c:pt idx="2445">
                  <c:v>52.627449999999996</c:v>
                </c:pt>
                <c:pt idx="2446">
                  <c:v>52.630966666666673</c:v>
                </c:pt>
                <c:pt idx="2447">
                  <c:v>52.634483333333336</c:v>
                </c:pt>
                <c:pt idx="2448">
                  <c:v>52.638000000000005</c:v>
                </c:pt>
                <c:pt idx="2449">
                  <c:v>52.641516666666668</c:v>
                </c:pt>
                <c:pt idx="2450">
                  <c:v>52.645033333333338</c:v>
                </c:pt>
                <c:pt idx="2451">
                  <c:v>52.64855</c:v>
                </c:pt>
                <c:pt idx="2452">
                  <c:v>52.652066666666663</c:v>
                </c:pt>
                <c:pt idx="2453">
                  <c:v>52.6556</c:v>
                </c:pt>
                <c:pt idx="2454">
                  <c:v>52.65913333333333</c:v>
                </c:pt>
                <c:pt idx="2455">
                  <c:v>52.662666666666674</c:v>
                </c:pt>
                <c:pt idx="2456">
                  <c:v>52.666200000000003</c:v>
                </c:pt>
                <c:pt idx="2457">
                  <c:v>52.669750000000001</c:v>
                </c:pt>
                <c:pt idx="2458">
                  <c:v>52.673300000000005</c:v>
                </c:pt>
                <c:pt idx="2459">
                  <c:v>52.676849999999995</c:v>
                </c:pt>
                <c:pt idx="2460">
                  <c:v>52.680383333333332</c:v>
                </c:pt>
                <c:pt idx="2461">
                  <c:v>52.683916666666661</c:v>
                </c:pt>
                <c:pt idx="2462">
                  <c:v>52.687449999999998</c:v>
                </c:pt>
                <c:pt idx="2463">
                  <c:v>52.691000000000003</c:v>
                </c:pt>
                <c:pt idx="2464">
                  <c:v>52.69455</c:v>
                </c:pt>
                <c:pt idx="2465">
                  <c:v>52.698066666666669</c:v>
                </c:pt>
                <c:pt idx="2466">
                  <c:v>52.701583333333332</c:v>
                </c:pt>
                <c:pt idx="2467">
                  <c:v>52.705100000000002</c:v>
                </c:pt>
                <c:pt idx="2468">
                  <c:v>52.708616666666664</c:v>
                </c:pt>
                <c:pt idx="2469">
                  <c:v>52.712133333333334</c:v>
                </c:pt>
                <c:pt idx="2470">
                  <c:v>52.715649999999997</c:v>
                </c:pt>
                <c:pt idx="2471">
                  <c:v>52.719183333333334</c:v>
                </c:pt>
                <c:pt idx="2472">
                  <c:v>52.722700000000003</c:v>
                </c:pt>
                <c:pt idx="2473">
                  <c:v>52.726216666666666</c:v>
                </c:pt>
                <c:pt idx="2474">
                  <c:v>52.729733333333336</c:v>
                </c:pt>
                <c:pt idx="2475">
                  <c:v>52.733249999999998</c:v>
                </c:pt>
                <c:pt idx="2476">
                  <c:v>52.736766666666668</c:v>
                </c:pt>
                <c:pt idx="2477">
                  <c:v>52.740283333333331</c:v>
                </c:pt>
                <c:pt idx="2478">
                  <c:v>52.7438</c:v>
                </c:pt>
                <c:pt idx="2479">
                  <c:v>52.747333333333337</c:v>
                </c:pt>
                <c:pt idx="2480">
                  <c:v>52.750866666666667</c:v>
                </c:pt>
                <c:pt idx="2481">
                  <c:v>52.754400000000004</c:v>
                </c:pt>
                <c:pt idx="2482">
                  <c:v>52.757933333333334</c:v>
                </c:pt>
                <c:pt idx="2483">
                  <c:v>52.761483333333331</c:v>
                </c:pt>
                <c:pt idx="2484">
                  <c:v>52.765033333333335</c:v>
                </c:pt>
                <c:pt idx="2485">
                  <c:v>52.768583333333332</c:v>
                </c:pt>
                <c:pt idx="2486">
                  <c:v>52.772116666666669</c:v>
                </c:pt>
                <c:pt idx="2487">
                  <c:v>52.775650000000006</c:v>
                </c:pt>
                <c:pt idx="2488">
                  <c:v>52.779183333333336</c:v>
                </c:pt>
                <c:pt idx="2489">
                  <c:v>52.782733333333333</c:v>
                </c:pt>
                <c:pt idx="2490">
                  <c:v>52.786283333333337</c:v>
                </c:pt>
                <c:pt idx="2491">
                  <c:v>52.7898</c:v>
                </c:pt>
                <c:pt idx="2492">
                  <c:v>52.793316666666669</c:v>
                </c:pt>
                <c:pt idx="2493">
                  <c:v>52.796833333333332</c:v>
                </c:pt>
                <c:pt idx="2494">
                  <c:v>52.800350000000002</c:v>
                </c:pt>
                <c:pt idx="2495">
                  <c:v>52.803866666666664</c:v>
                </c:pt>
                <c:pt idx="2496">
                  <c:v>52.807383333333334</c:v>
                </c:pt>
                <c:pt idx="2497">
                  <c:v>52.810916666666671</c:v>
                </c:pt>
                <c:pt idx="2498">
                  <c:v>52.814433333333334</c:v>
                </c:pt>
                <c:pt idx="2499">
                  <c:v>52.817950000000003</c:v>
                </c:pt>
                <c:pt idx="2500">
                  <c:v>52.821466666666666</c:v>
                </c:pt>
                <c:pt idx="2501">
                  <c:v>52.824983333333329</c:v>
                </c:pt>
                <c:pt idx="2502">
                  <c:v>52.828499999999998</c:v>
                </c:pt>
                <c:pt idx="2503">
                  <c:v>52.832016666666661</c:v>
                </c:pt>
                <c:pt idx="2504">
                  <c:v>52.835533333333338</c:v>
                </c:pt>
                <c:pt idx="2505">
                  <c:v>52.839066666666668</c:v>
                </c:pt>
                <c:pt idx="2506">
                  <c:v>52.842599999999997</c:v>
                </c:pt>
                <c:pt idx="2507">
                  <c:v>52.846133333333334</c:v>
                </c:pt>
                <c:pt idx="2508">
                  <c:v>52.849666666666664</c:v>
                </c:pt>
                <c:pt idx="2509">
                  <c:v>52.853216666666668</c:v>
                </c:pt>
                <c:pt idx="2510">
                  <c:v>52.856766666666665</c:v>
                </c:pt>
                <c:pt idx="2511">
                  <c:v>52.86031666666667</c:v>
                </c:pt>
                <c:pt idx="2512">
                  <c:v>52.863849999999999</c:v>
                </c:pt>
                <c:pt idx="2513">
                  <c:v>52.867383333333336</c:v>
                </c:pt>
                <c:pt idx="2514">
                  <c:v>52.870916666666666</c:v>
                </c:pt>
                <c:pt idx="2515">
                  <c:v>52.874466666666663</c:v>
                </c:pt>
                <c:pt idx="2516">
                  <c:v>52.878016666666667</c:v>
                </c:pt>
                <c:pt idx="2517">
                  <c:v>52.88153333333333</c:v>
                </c:pt>
                <c:pt idx="2518">
                  <c:v>52.88505</c:v>
                </c:pt>
                <c:pt idx="2519">
                  <c:v>52.888566666666662</c:v>
                </c:pt>
                <c:pt idx="2520">
                  <c:v>52.892083333333332</c:v>
                </c:pt>
                <c:pt idx="2521">
                  <c:v>52.895599999999995</c:v>
                </c:pt>
                <c:pt idx="2522">
                  <c:v>52.899116666666671</c:v>
                </c:pt>
                <c:pt idx="2523">
                  <c:v>52.902650000000001</c:v>
                </c:pt>
                <c:pt idx="2524">
                  <c:v>52.906166666666664</c:v>
                </c:pt>
                <c:pt idx="2525">
                  <c:v>52.909683333333334</c:v>
                </c:pt>
                <c:pt idx="2526">
                  <c:v>52.913199999999996</c:v>
                </c:pt>
                <c:pt idx="2527">
                  <c:v>52.916716666666666</c:v>
                </c:pt>
                <c:pt idx="2528">
                  <c:v>52.920233333333336</c:v>
                </c:pt>
                <c:pt idx="2529">
                  <c:v>52.923750000000005</c:v>
                </c:pt>
                <c:pt idx="2530">
                  <c:v>52.927266666666668</c:v>
                </c:pt>
                <c:pt idx="2531">
                  <c:v>52.930799999999998</c:v>
                </c:pt>
                <c:pt idx="2532">
                  <c:v>52.934333333333335</c:v>
                </c:pt>
                <c:pt idx="2533">
                  <c:v>52.937866666666665</c:v>
                </c:pt>
                <c:pt idx="2534">
                  <c:v>52.941400000000002</c:v>
                </c:pt>
                <c:pt idx="2535">
                  <c:v>52.944949999999999</c:v>
                </c:pt>
                <c:pt idx="2536">
                  <c:v>52.948499999999996</c:v>
                </c:pt>
                <c:pt idx="2537">
                  <c:v>52.95205</c:v>
                </c:pt>
                <c:pt idx="2538">
                  <c:v>52.955583333333337</c:v>
                </c:pt>
                <c:pt idx="2539">
                  <c:v>52.959116666666667</c:v>
                </c:pt>
                <c:pt idx="2540">
                  <c:v>52.962650000000004</c:v>
                </c:pt>
                <c:pt idx="2541">
                  <c:v>52.966200000000001</c:v>
                </c:pt>
                <c:pt idx="2542">
                  <c:v>52.969749999999998</c:v>
                </c:pt>
                <c:pt idx="2543">
                  <c:v>52.973266666666667</c:v>
                </c:pt>
                <c:pt idx="2544">
                  <c:v>52.97678333333333</c:v>
                </c:pt>
                <c:pt idx="2545">
                  <c:v>52.980300000000007</c:v>
                </c:pt>
                <c:pt idx="2546">
                  <c:v>52.983816666666669</c:v>
                </c:pt>
                <c:pt idx="2547">
                  <c:v>52.987333333333332</c:v>
                </c:pt>
                <c:pt idx="2548">
                  <c:v>52.990850000000002</c:v>
                </c:pt>
                <c:pt idx="2549">
                  <c:v>52.994383333333332</c:v>
                </c:pt>
                <c:pt idx="2550">
                  <c:v>52.997899999999994</c:v>
                </c:pt>
                <c:pt idx="2551">
                  <c:v>53.001416666666664</c:v>
                </c:pt>
                <c:pt idx="2552">
                  <c:v>53.004933333333334</c:v>
                </c:pt>
                <c:pt idx="2553">
                  <c:v>53.008450000000003</c:v>
                </c:pt>
                <c:pt idx="2554">
                  <c:v>53.011966666666666</c:v>
                </c:pt>
                <c:pt idx="2555">
                  <c:v>53.015483333333336</c:v>
                </c:pt>
                <c:pt idx="2556">
                  <c:v>53.018999999999998</c:v>
                </c:pt>
                <c:pt idx="2557">
                  <c:v>53.022533333333328</c:v>
                </c:pt>
                <c:pt idx="2558">
                  <c:v>53.026066666666665</c:v>
                </c:pt>
                <c:pt idx="2559">
                  <c:v>53.029599999999995</c:v>
                </c:pt>
                <c:pt idx="2560">
                  <c:v>53.033133333333332</c:v>
                </c:pt>
                <c:pt idx="2561">
                  <c:v>53.036683333333336</c:v>
                </c:pt>
                <c:pt idx="2562">
                  <c:v>53.04023333333334</c:v>
                </c:pt>
                <c:pt idx="2563">
                  <c:v>53.04378333333333</c:v>
                </c:pt>
                <c:pt idx="2564">
                  <c:v>53.047316666666667</c:v>
                </c:pt>
                <c:pt idx="2565">
                  <c:v>53.050849999999997</c:v>
                </c:pt>
                <c:pt idx="2566">
                  <c:v>53.054383333333334</c:v>
                </c:pt>
                <c:pt idx="2567">
                  <c:v>53.057933333333338</c:v>
                </c:pt>
                <c:pt idx="2568">
                  <c:v>53.061483333333328</c:v>
                </c:pt>
                <c:pt idx="2569">
                  <c:v>53.065000000000005</c:v>
                </c:pt>
                <c:pt idx="2570">
                  <c:v>53.068516666666667</c:v>
                </c:pt>
                <c:pt idx="2571">
                  <c:v>53.072033333333337</c:v>
                </c:pt>
                <c:pt idx="2572">
                  <c:v>53.07555</c:v>
                </c:pt>
                <c:pt idx="2573">
                  <c:v>53.07906666666667</c:v>
                </c:pt>
                <c:pt idx="2574">
                  <c:v>53.082583333333332</c:v>
                </c:pt>
                <c:pt idx="2575">
                  <c:v>53.086116666666662</c:v>
                </c:pt>
                <c:pt idx="2576">
                  <c:v>53.089633333333339</c:v>
                </c:pt>
                <c:pt idx="2577">
                  <c:v>53.093150000000001</c:v>
                </c:pt>
                <c:pt idx="2578">
                  <c:v>53.096666666666671</c:v>
                </c:pt>
                <c:pt idx="2579">
                  <c:v>53.100183333333334</c:v>
                </c:pt>
                <c:pt idx="2580">
                  <c:v>53.103700000000003</c:v>
                </c:pt>
                <c:pt idx="2581">
                  <c:v>53.107216666666666</c:v>
                </c:pt>
                <c:pt idx="2582">
                  <c:v>53.110733333333329</c:v>
                </c:pt>
                <c:pt idx="2583">
                  <c:v>53.114266666666673</c:v>
                </c:pt>
                <c:pt idx="2584">
                  <c:v>53.117800000000003</c:v>
                </c:pt>
                <c:pt idx="2585">
                  <c:v>53.12133333333334</c:v>
                </c:pt>
                <c:pt idx="2586">
                  <c:v>53.124866666666669</c:v>
                </c:pt>
                <c:pt idx="2587">
                  <c:v>53.128416666666666</c:v>
                </c:pt>
                <c:pt idx="2588">
                  <c:v>53.131966666666671</c:v>
                </c:pt>
                <c:pt idx="2589">
                  <c:v>53.135516666666668</c:v>
                </c:pt>
                <c:pt idx="2590">
                  <c:v>53.139049999999997</c:v>
                </c:pt>
                <c:pt idx="2591">
                  <c:v>53.142583333333327</c:v>
                </c:pt>
                <c:pt idx="2592">
                  <c:v>53.146116666666664</c:v>
                </c:pt>
                <c:pt idx="2593">
                  <c:v>53.149666666666668</c:v>
                </c:pt>
                <c:pt idx="2594">
                  <c:v>53.153216666666673</c:v>
                </c:pt>
                <c:pt idx="2595">
                  <c:v>53.156733333333335</c:v>
                </c:pt>
                <c:pt idx="2596">
                  <c:v>53.160249999999998</c:v>
                </c:pt>
                <c:pt idx="2597">
                  <c:v>53.163766666666668</c:v>
                </c:pt>
                <c:pt idx="2598">
                  <c:v>53.16728333333333</c:v>
                </c:pt>
                <c:pt idx="2599">
                  <c:v>53.1708</c:v>
                </c:pt>
                <c:pt idx="2600">
                  <c:v>53.174316666666662</c:v>
                </c:pt>
                <c:pt idx="2601">
                  <c:v>53.177849999999999</c:v>
                </c:pt>
                <c:pt idx="2602">
                  <c:v>53.181366666666669</c:v>
                </c:pt>
                <c:pt idx="2603">
                  <c:v>53.184883333333332</c:v>
                </c:pt>
                <c:pt idx="2604">
                  <c:v>53.188400000000001</c:v>
                </c:pt>
                <c:pt idx="2605">
                  <c:v>53.191916666666664</c:v>
                </c:pt>
                <c:pt idx="2606">
                  <c:v>53.195433333333334</c:v>
                </c:pt>
                <c:pt idx="2607">
                  <c:v>53.198949999999996</c:v>
                </c:pt>
                <c:pt idx="2608">
                  <c:v>53.202466666666666</c:v>
                </c:pt>
                <c:pt idx="2609">
                  <c:v>53.206000000000003</c:v>
                </c:pt>
                <c:pt idx="2610">
                  <c:v>53.209533333333333</c:v>
                </c:pt>
                <c:pt idx="2611">
                  <c:v>53.21306666666667</c:v>
                </c:pt>
                <c:pt idx="2612">
                  <c:v>53.2166</c:v>
                </c:pt>
                <c:pt idx="2613">
                  <c:v>53.220149999999997</c:v>
                </c:pt>
                <c:pt idx="2614">
                  <c:v>53.223700000000001</c:v>
                </c:pt>
                <c:pt idx="2615">
                  <c:v>53.227250000000005</c:v>
                </c:pt>
                <c:pt idx="2616">
                  <c:v>53.230783333333335</c:v>
                </c:pt>
                <c:pt idx="2617">
                  <c:v>53.234316666666672</c:v>
                </c:pt>
                <c:pt idx="2618">
                  <c:v>53.237850000000002</c:v>
                </c:pt>
                <c:pt idx="2619">
                  <c:v>53.241399999999999</c:v>
                </c:pt>
                <c:pt idx="2620">
                  <c:v>53.244950000000003</c:v>
                </c:pt>
                <c:pt idx="2621">
                  <c:v>53.248466666666666</c:v>
                </c:pt>
                <c:pt idx="2622">
                  <c:v>53.251983333333335</c:v>
                </c:pt>
                <c:pt idx="2623">
                  <c:v>53.255499999999998</c:v>
                </c:pt>
                <c:pt idx="2624">
                  <c:v>53.259016666666668</c:v>
                </c:pt>
                <c:pt idx="2625">
                  <c:v>53.26253333333333</c:v>
                </c:pt>
                <c:pt idx="2626">
                  <c:v>53.26605</c:v>
                </c:pt>
                <c:pt idx="2627">
                  <c:v>53.269583333333337</c:v>
                </c:pt>
                <c:pt idx="2628">
                  <c:v>53.273099999999999</c:v>
                </c:pt>
                <c:pt idx="2629">
                  <c:v>53.276616666666669</c:v>
                </c:pt>
                <c:pt idx="2630">
                  <c:v>53.280133333333332</c:v>
                </c:pt>
                <c:pt idx="2631">
                  <c:v>53.283649999999994</c:v>
                </c:pt>
                <c:pt idx="2632">
                  <c:v>53.287166666666664</c:v>
                </c:pt>
                <c:pt idx="2633">
                  <c:v>53.290683333333327</c:v>
                </c:pt>
                <c:pt idx="2634">
                  <c:v>53.294200000000004</c:v>
                </c:pt>
                <c:pt idx="2635">
                  <c:v>53.297733333333333</c:v>
                </c:pt>
                <c:pt idx="2636">
                  <c:v>53.30126666666667</c:v>
                </c:pt>
                <c:pt idx="2637">
                  <c:v>53.3048</c:v>
                </c:pt>
                <c:pt idx="2638">
                  <c:v>53.30833333333333</c:v>
                </c:pt>
                <c:pt idx="2639">
                  <c:v>53.311883333333334</c:v>
                </c:pt>
                <c:pt idx="2640">
                  <c:v>53.315433333333331</c:v>
                </c:pt>
                <c:pt idx="2641">
                  <c:v>53.318983333333335</c:v>
                </c:pt>
                <c:pt idx="2642">
                  <c:v>53.322516666666665</c:v>
                </c:pt>
                <c:pt idx="2643">
                  <c:v>53.326050000000002</c:v>
                </c:pt>
                <c:pt idx="2644">
                  <c:v>53.329583333333332</c:v>
                </c:pt>
                <c:pt idx="2645">
                  <c:v>53.333133333333329</c:v>
                </c:pt>
                <c:pt idx="2646">
                  <c:v>53.336683333333333</c:v>
                </c:pt>
                <c:pt idx="2647">
                  <c:v>53.340199999999996</c:v>
                </c:pt>
                <c:pt idx="2648">
                  <c:v>53.343716666666666</c:v>
                </c:pt>
                <c:pt idx="2649">
                  <c:v>53.347233333333328</c:v>
                </c:pt>
                <c:pt idx="2650">
                  <c:v>53.350749999999998</c:v>
                </c:pt>
                <c:pt idx="2651">
                  <c:v>53.354266666666668</c:v>
                </c:pt>
                <c:pt idx="2652">
                  <c:v>53.357783333333337</c:v>
                </c:pt>
                <c:pt idx="2653">
                  <c:v>53.361316666666667</c:v>
                </c:pt>
                <c:pt idx="2654">
                  <c:v>53.36483333333333</c:v>
                </c:pt>
                <c:pt idx="2655">
                  <c:v>53.36835</c:v>
                </c:pt>
                <c:pt idx="2656">
                  <c:v>53.371866666666662</c:v>
                </c:pt>
                <c:pt idx="2657">
                  <c:v>53.375383333333339</c:v>
                </c:pt>
                <c:pt idx="2658">
                  <c:v>53.378900000000002</c:v>
                </c:pt>
                <c:pt idx="2659">
                  <c:v>53.382416666666671</c:v>
                </c:pt>
                <c:pt idx="2660">
                  <c:v>53.385933333333334</c:v>
                </c:pt>
                <c:pt idx="2661">
                  <c:v>53.389466666666664</c:v>
                </c:pt>
                <c:pt idx="2662">
                  <c:v>53.393000000000001</c:v>
                </c:pt>
                <c:pt idx="2663">
                  <c:v>53.396533333333331</c:v>
                </c:pt>
                <c:pt idx="2664">
                  <c:v>53.400066666666667</c:v>
                </c:pt>
                <c:pt idx="2665">
                  <c:v>53.403616666666672</c:v>
                </c:pt>
                <c:pt idx="2666">
                  <c:v>53.407166666666662</c:v>
                </c:pt>
                <c:pt idx="2667">
                  <c:v>53.410716666666666</c:v>
                </c:pt>
                <c:pt idx="2668">
                  <c:v>53.414250000000003</c:v>
                </c:pt>
                <c:pt idx="2669">
                  <c:v>53.417783333333333</c:v>
                </c:pt>
                <c:pt idx="2670">
                  <c:v>53.421316666666669</c:v>
                </c:pt>
                <c:pt idx="2671">
                  <c:v>53.424866666666667</c:v>
                </c:pt>
                <c:pt idx="2672">
                  <c:v>53.428416666666664</c:v>
                </c:pt>
                <c:pt idx="2673">
                  <c:v>53.431933333333333</c:v>
                </c:pt>
                <c:pt idx="2674">
                  <c:v>53.435449999999996</c:v>
                </c:pt>
                <c:pt idx="2675">
                  <c:v>53.438966666666673</c:v>
                </c:pt>
                <c:pt idx="2676">
                  <c:v>53.442483333333335</c:v>
                </c:pt>
                <c:pt idx="2677">
                  <c:v>53.446000000000005</c:v>
                </c:pt>
                <c:pt idx="2678">
                  <c:v>53.449516666666668</c:v>
                </c:pt>
                <c:pt idx="2679">
                  <c:v>53.453049999999998</c:v>
                </c:pt>
                <c:pt idx="2680">
                  <c:v>53.45656666666666</c:v>
                </c:pt>
                <c:pt idx="2681">
                  <c:v>53.460083333333337</c:v>
                </c:pt>
                <c:pt idx="2682">
                  <c:v>53.4636</c:v>
                </c:pt>
                <c:pt idx="2683">
                  <c:v>53.467116666666669</c:v>
                </c:pt>
                <c:pt idx="2684">
                  <c:v>53.470633333333332</c:v>
                </c:pt>
                <c:pt idx="2685">
                  <c:v>53.474150000000002</c:v>
                </c:pt>
                <c:pt idx="2686">
                  <c:v>53.477666666666664</c:v>
                </c:pt>
                <c:pt idx="2687">
                  <c:v>53.481199999999994</c:v>
                </c:pt>
                <c:pt idx="2688">
                  <c:v>53.484733333333331</c:v>
                </c:pt>
                <c:pt idx="2689">
                  <c:v>53.488266666666661</c:v>
                </c:pt>
                <c:pt idx="2690">
                  <c:v>53.491799999999998</c:v>
                </c:pt>
                <c:pt idx="2691">
                  <c:v>53.495350000000002</c:v>
                </c:pt>
                <c:pt idx="2692">
                  <c:v>53.498900000000006</c:v>
                </c:pt>
                <c:pt idx="2693">
                  <c:v>53.502449999999996</c:v>
                </c:pt>
                <c:pt idx="2694">
                  <c:v>53.505983333333333</c:v>
                </c:pt>
                <c:pt idx="2695">
                  <c:v>53.509516666666663</c:v>
                </c:pt>
                <c:pt idx="2696">
                  <c:v>53.51305</c:v>
                </c:pt>
                <c:pt idx="2697">
                  <c:v>53.516600000000004</c:v>
                </c:pt>
                <c:pt idx="2698">
                  <c:v>53.520149999999994</c:v>
                </c:pt>
                <c:pt idx="2699">
                  <c:v>53.523666666666671</c:v>
                </c:pt>
                <c:pt idx="2700">
                  <c:v>53.527183333333333</c:v>
                </c:pt>
                <c:pt idx="2701">
                  <c:v>53.530700000000003</c:v>
                </c:pt>
                <c:pt idx="2702">
                  <c:v>53.534216666666666</c:v>
                </c:pt>
                <c:pt idx="2703">
                  <c:v>53.537733333333335</c:v>
                </c:pt>
                <c:pt idx="2704">
                  <c:v>53.541249999999998</c:v>
                </c:pt>
                <c:pt idx="2705">
                  <c:v>53.544783333333335</c:v>
                </c:pt>
                <c:pt idx="2706">
                  <c:v>53.548300000000005</c:v>
                </c:pt>
                <c:pt idx="2707">
                  <c:v>53.551816666666667</c:v>
                </c:pt>
                <c:pt idx="2708">
                  <c:v>53.555333333333337</c:v>
                </c:pt>
                <c:pt idx="2709">
                  <c:v>53.55885</c:v>
                </c:pt>
                <c:pt idx="2710">
                  <c:v>53.562366666666669</c:v>
                </c:pt>
                <c:pt idx="2711">
                  <c:v>53.565883333333332</c:v>
                </c:pt>
                <c:pt idx="2712">
                  <c:v>53.569400000000002</c:v>
                </c:pt>
                <c:pt idx="2713">
                  <c:v>53.572933333333339</c:v>
                </c:pt>
                <c:pt idx="2714">
                  <c:v>53.576466666666668</c:v>
                </c:pt>
                <c:pt idx="2715">
                  <c:v>53.580000000000005</c:v>
                </c:pt>
                <c:pt idx="2716">
                  <c:v>53.583533333333335</c:v>
                </c:pt>
                <c:pt idx="2717">
                  <c:v>53.587083333333332</c:v>
                </c:pt>
                <c:pt idx="2718">
                  <c:v>53.590633333333336</c:v>
                </c:pt>
                <c:pt idx="2719">
                  <c:v>53.594183333333334</c:v>
                </c:pt>
                <c:pt idx="2720">
                  <c:v>53.597716666666663</c:v>
                </c:pt>
                <c:pt idx="2721">
                  <c:v>53.60125</c:v>
                </c:pt>
                <c:pt idx="2722">
                  <c:v>53.60478333333333</c:v>
                </c:pt>
                <c:pt idx="2723">
                  <c:v>53.608333333333334</c:v>
                </c:pt>
                <c:pt idx="2724">
                  <c:v>53.611883333333338</c:v>
                </c:pt>
                <c:pt idx="2725">
                  <c:v>53.615400000000001</c:v>
                </c:pt>
                <c:pt idx="2726">
                  <c:v>53.618916666666671</c:v>
                </c:pt>
                <c:pt idx="2727">
                  <c:v>53.622433333333333</c:v>
                </c:pt>
                <c:pt idx="2728">
                  <c:v>53.625949999999996</c:v>
                </c:pt>
                <c:pt idx="2729">
                  <c:v>53.629466666666666</c:v>
                </c:pt>
                <c:pt idx="2730">
                  <c:v>53.632983333333328</c:v>
                </c:pt>
                <c:pt idx="2731">
                  <c:v>53.636516666666665</c:v>
                </c:pt>
                <c:pt idx="2732">
                  <c:v>53.640033333333335</c:v>
                </c:pt>
                <c:pt idx="2733">
                  <c:v>53.643549999999998</c:v>
                </c:pt>
                <c:pt idx="2734">
                  <c:v>53.647066666666667</c:v>
                </c:pt>
                <c:pt idx="2735">
                  <c:v>53.65058333333333</c:v>
                </c:pt>
                <c:pt idx="2736">
                  <c:v>53.6541</c:v>
                </c:pt>
                <c:pt idx="2737">
                  <c:v>53.657616666666662</c:v>
                </c:pt>
                <c:pt idx="2738">
                  <c:v>53.661133333333332</c:v>
                </c:pt>
                <c:pt idx="2739">
                  <c:v>53.664666666666669</c:v>
                </c:pt>
                <c:pt idx="2740">
                  <c:v>53.668199999999999</c:v>
                </c:pt>
                <c:pt idx="2741">
                  <c:v>53.671733333333336</c:v>
                </c:pt>
                <c:pt idx="2742">
                  <c:v>53.675266666666666</c:v>
                </c:pt>
                <c:pt idx="2743">
                  <c:v>53.678816666666663</c:v>
                </c:pt>
                <c:pt idx="2744">
                  <c:v>53.682366666666667</c:v>
                </c:pt>
                <c:pt idx="2745">
                  <c:v>53.685916666666671</c:v>
                </c:pt>
                <c:pt idx="2746">
                  <c:v>53.689450000000001</c:v>
                </c:pt>
                <c:pt idx="2747">
                  <c:v>53.692983333333338</c:v>
                </c:pt>
                <c:pt idx="2748">
                  <c:v>53.696516666666668</c:v>
                </c:pt>
                <c:pt idx="2749">
                  <c:v>53.700066666666665</c:v>
                </c:pt>
                <c:pt idx="2750">
                  <c:v>53.703616666666669</c:v>
                </c:pt>
                <c:pt idx="2751">
                  <c:v>53.707133333333331</c:v>
                </c:pt>
                <c:pt idx="2752">
                  <c:v>53.710650000000001</c:v>
                </c:pt>
                <c:pt idx="2753">
                  <c:v>53.714166666666664</c:v>
                </c:pt>
                <c:pt idx="2754">
                  <c:v>53.717683333333333</c:v>
                </c:pt>
                <c:pt idx="2755">
                  <c:v>53.721199999999996</c:v>
                </c:pt>
                <c:pt idx="2756">
                  <c:v>53.724716666666673</c:v>
                </c:pt>
                <c:pt idx="2757">
                  <c:v>53.728250000000003</c:v>
                </c:pt>
                <c:pt idx="2758">
                  <c:v>53.731766666666665</c:v>
                </c:pt>
                <c:pt idx="2759">
                  <c:v>53.735283333333335</c:v>
                </c:pt>
                <c:pt idx="2760">
                  <c:v>53.738799999999998</c:v>
                </c:pt>
                <c:pt idx="2761">
                  <c:v>53.742316666666667</c:v>
                </c:pt>
                <c:pt idx="2762">
                  <c:v>53.74583333333333</c:v>
                </c:pt>
                <c:pt idx="2763">
                  <c:v>53.74935</c:v>
                </c:pt>
                <c:pt idx="2764">
                  <c:v>53.752866666666669</c:v>
                </c:pt>
                <c:pt idx="2765">
                  <c:v>53.756399999999999</c:v>
                </c:pt>
                <c:pt idx="2766">
                  <c:v>53.759933333333336</c:v>
                </c:pt>
                <c:pt idx="2767">
                  <c:v>53.763466666666666</c:v>
                </c:pt>
                <c:pt idx="2768">
                  <c:v>53.767000000000003</c:v>
                </c:pt>
                <c:pt idx="2769">
                  <c:v>53.77055</c:v>
                </c:pt>
                <c:pt idx="2770">
                  <c:v>53.774099999999997</c:v>
                </c:pt>
                <c:pt idx="2771">
                  <c:v>53.777650000000001</c:v>
                </c:pt>
                <c:pt idx="2772">
                  <c:v>53.781183333333338</c:v>
                </c:pt>
                <c:pt idx="2773">
                  <c:v>53.784716666666668</c:v>
                </c:pt>
                <c:pt idx="2774">
                  <c:v>53.788249999999998</c:v>
                </c:pt>
                <c:pt idx="2775">
                  <c:v>53.791799999999995</c:v>
                </c:pt>
                <c:pt idx="2776">
                  <c:v>53.795349999999999</c:v>
                </c:pt>
                <c:pt idx="2777">
                  <c:v>53.798866666666662</c:v>
                </c:pt>
                <c:pt idx="2778">
                  <c:v>53.802383333333331</c:v>
                </c:pt>
                <c:pt idx="2779">
                  <c:v>53.805899999999994</c:v>
                </c:pt>
                <c:pt idx="2780">
                  <c:v>53.809416666666671</c:v>
                </c:pt>
                <c:pt idx="2781">
                  <c:v>53.812933333333334</c:v>
                </c:pt>
                <c:pt idx="2782">
                  <c:v>53.816450000000003</c:v>
                </c:pt>
                <c:pt idx="2783">
                  <c:v>53.819983333333333</c:v>
                </c:pt>
                <c:pt idx="2784">
                  <c:v>53.823499999999996</c:v>
                </c:pt>
                <c:pt idx="2785">
                  <c:v>53.827016666666665</c:v>
                </c:pt>
                <c:pt idx="2786">
                  <c:v>53.830533333333328</c:v>
                </c:pt>
                <c:pt idx="2787">
                  <c:v>53.834050000000005</c:v>
                </c:pt>
                <c:pt idx="2788">
                  <c:v>53.837566666666667</c:v>
                </c:pt>
                <c:pt idx="2789">
                  <c:v>53.841083333333337</c:v>
                </c:pt>
                <c:pt idx="2790">
                  <c:v>53.8446</c:v>
                </c:pt>
                <c:pt idx="2791">
                  <c:v>53.84813333333333</c:v>
                </c:pt>
                <c:pt idx="2792">
                  <c:v>53.851666666666667</c:v>
                </c:pt>
                <c:pt idx="2793">
                  <c:v>53.855199999999996</c:v>
                </c:pt>
                <c:pt idx="2794">
                  <c:v>53.858733333333333</c:v>
                </c:pt>
                <c:pt idx="2795">
                  <c:v>53.862283333333338</c:v>
                </c:pt>
                <c:pt idx="2796">
                  <c:v>53.865833333333327</c:v>
                </c:pt>
                <c:pt idx="2797">
                  <c:v>53.869383333333332</c:v>
                </c:pt>
                <c:pt idx="2798">
                  <c:v>53.872916666666669</c:v>
                </c:pt>
                <c:pt idx="2799">
                  <c:v>53.876449999999998</c:v>
                </c:pt>
                <c:pt idx="2800">
                  <c:v>53.879983333333335</c:v>
                </c:pt>
                <c:pt idx="2801">
                  <c:v>53.883533333333339</c:v>
                </c:pt>
                <c:pt idx="2802">
                  <c:v>53.887083333333329</c:v>
                </c:pt>
                <c:pt idx="2803">
                  <c:v>53.890599999999999</c:v>
                </c:pt>
                <c:pt idx="2804">
                  <c:v>53.894116666666669</c:v>
                </c:pt>
                <c:pt idx="2805">
                  <c:v>53.897633333333339</c:v>
                </c:pt>
                <c:pt idx="2806">
                  <c:v>53.901150000000001</c:v>
                </c:pt>
                <c:pt idx="2807">
                  <c:v>53.904666666666671</c:v>
                </c:pt>
                <c:pt idx="2808">
                  <c:v>53.908183333333334</c:v>
                </c:pt>
                <c:pt idx="2809">
                  <c:v>53.911716666666663</c:v>
                </c:pt>
                <c:pt idx="2810">
                  <c:v>53.91523333333334</c:v>
                </c:pt>
                <c:pt idx="2811">
                  <c:v>53.918750000000003</c:v>
                </c:pt>
                <c:pt idx="2812">
                  <c:v>53.922266666666665</c:v>
                </c:pt>
                <c:pt idx="2813">
                  <c:v>53.925783333333335</c:v>
                </c:pt>
                <c:pt idx="2814">
                  <c:v>53.929299999999998</c:v>
                </c:pt>
                <c:pt idx="2815">
                  <c:v>53.932816666666668</c:v>
                </c:pt>
                <c:pt idx="2816">
                  <c:v>53.93633333333333</c:v>
                </c:pt>
                <c:pt idx="2817">
                  <c:v>53.939866666666667</c:v>
                </c:pt>
                <c:pt idx="2818">
                  <c:v>53.943399999999997</c:v>
                </c:pt>
                <c:pt idx="2819">
                  <c:v>53.946933333333327</c:v>
                </c:pt>
                <c:pt idx="2820">
                  <c:v>53.950466666666664</c:v>
                </c:pt>
                <c:pt idx="2821">
                  <c:v>53.954016666666668</c:v>
                </c:pt>
                <c:pt idx="2822">
                  <c:v>53.957566666666672</c:v>
                </c:pt>
                <c:pt idx="2823">
                  <c:v>53.961116666666662</c:v>
                </c:pt>
                <c:pt idx="2824">
                  <c:v>53.964649999999999</c:v>
                </c:pt>
                <c:pt idx="2825">
                  <c:v>53.968183333333329</c:v>
                </c:pt>
                <c:pt idx="2826">
                  <c:v>53.971716666666666</c:v>
                </c:pt>
                <c:pt idx="2827">
                  <c:v>53.97526666666667</c:v>
                </c:pt>
                <c:pt idx="2828">
                  <c:v>53.978766666666665</c:v>
                </c:pt>
                <c:pt idx="2829">
                  <c:v>53.982283333333335</c:v>
                </c:pt>
                <c:pt idx="2830">
                  <c:v>53.985800000000005</c:v>
                </c:pt>
                <c:pt idx="2831">
                  <c:v>53.989316666666667</c:v>
                </c:pt>
                <c:pt idx="2832">
                  <c:v>53.992833333333337</c:v>
                </c:pt>
                <c:pt idx="2833">
                  <c:v>53.99635</c:v>
                </c:pt>
                <c:pt idx="2834">
                  <c:v>53.999866666666669</c:v>
                </c:pt>
                <c:pt idx="2835">
                  <c:v>54.003383333333332</c:v>
                </c:pt>
                <c:pt idx="2836">
                  <c:v>54.006900000000002</c:v>
                </c:pt>
                <c:pt idx="2837">
                  <c:v>54.010433333333339</c:v>
                </c:pt>
                <c:pt idx="2838">
                  <c:v>54.013950000000001</c:v>
                </c:pt>
                <c:pt idx="2839">
                  <c:v>54.017466666666664</c:v>
                </c:pt>
                <c:pt idx="2840">
                  <c:v>54.020983333333334</c:v>
                </c:pt>
                <c:pt idx="2841">
                  <c:v>54.024499999999996</c:v>
                </c:pt>
                <c:pt idx="2842">
                  <c:v>54.02805</c:v>
                </c:pt>
                <c:pt idx="2843">
                  <c:v>54.031600000000005</c:v>
                </c:pt>
                <c:pt idx="2844">
                  <c:v>54.035133333333334</c:v>
                </c:pt>
                <c:pt idx="2845">
                  <c:v>54.038666666666671</c:v>
                </c:pt>
                <c:pt idx="2846">
                  <c:v>54.042200000000001</c:v>
                </c:pt>
                <c:pt idx="2847">
                  <c:v>54.045749999999998</c:v>
                </c:pt>
                <c:pt idx="2848">
                  <c:v>54.049300000000002</c:v>
                </c:pt>
                <c:pt idx="2849">
                  <c:v>54.052849999999999</c:v>
                </c:pt>
                <c:pt idx="2850">
                  <c:v>54.056383333333329</c:v>
                </c:pt>
                <c:pt idx="2851">
                  <c:v>54.059916666666666</c:v>
                </c:pt>
                <c:pt idx="2852">
                  <c:v>54.063449999999996</c:v>
                </c:pt>
                <c:pt idx="2853">
                  <c:v>54.067</c:v>
                </c:pt>
                <c:pt idx="2854">
                  <c:v>54.070550000000004</c:v>
                </c:pt>
                <c:pt idx="2855">
                  <c:v>54.074066666666667</c:v>
                </c:pt>
                <c:pt idx="2856">
                  <c:v>54.077583333333337</c:v>
                </c:pt>
                <c:pt idx="2857">
                  <c:v>54.081099999999999</c:v>
                </c:pt>
                <c:pt idx="2858">
                  <c:v>54.084616666666669</c:v>
                </c:pt>
                <c:pt idx="2859">
                  <c:v>54.088133333333332</c:v>
                </c:pt>
                <c:pt idx="2860">
                  <c:v>54.091649999999994</c:v>
                </c:pt>
                <c:pt idx="2861">
                  <c:v>54.095183333333331</c:v>
                </c:pt>
                <c:pt idx="2862">
                  <c:v>54.098700000000001</c:v>
                </c:pt>
                <c:pt idx="2863">
                  <c:v>54.102216666666664</c:v>
                </c:pt>
                <c:pt idx="2864">
                  <c:v>54.105733333333333</c:v>
                </c:pt>
                <c:pt idx="2865">
                  <c:v>54.109249999999996</c:v>
                </c:pt>
                <c:pt idx="2866">
                  <c:v>54.112766666666666</c:v>
                </c:pt>
                <c:pt idx="2867">
                  <c:v>54.116283333333328</c:v>
                </c:pt>
                <c:pt idx="2868">
                  <c:v>54.119800000000005</c:v>
                </c:pt>
                <c:pt idx="2869">
                  <c:v>54.123333333333335</c:v>
                </c:pt>
                <c:pt idx="2870">
                  <c:v>54.126866666666665</c:v>
                </c:pt>
                <c:pt idx="2871">
                  <c:v>54.130400000000002</c:v>
                </c:pt>
                <c:pt idx="2872">
                  <c:v>54.133933333333331</c:v>
                </c:pt>
                <c:pt idx="2873">
                  <c:v>54.137483333333329</c:v>
                </c:pt>
                <c:pt idx="2874">
                  <c:v>54.141033333333333</c:v>
                </c:pt>
                <c:pt idx="2875">
                  <c:v>54.144583333333337</c:v>
                </c:pt>
                <c:pt idx="2876">
                  <c:v>54.148116666666667</c:v>
                </c:pt>
                <c:pt idx="2877">
                  <c:v>54.151650000000004</c:v>
                </c:pt>
                <c:pt idx="2878">
                  <c:v>54.155183333333333</c:v>
                </c:pt>
                <c:pt idx="2879">
                  <c:v>54.158733333333331</c:v>
                </c:pt>
                <c:pt idx="2880">
                  <c:v>54.162283333333335</c:v>
                </c:pt>
                <c:pt idx="2881">
                  <c:v>54.165799999999997</c:v>
                </c:pt>
                <c:pt idx="2882">
                  <c:v>54.169316666666667</c:v>
                </c:pt>
                <c:pt idx="2883">
                  <c:v>54.17283333333333</c:v>
                </c:pt>
                <c:pt idx="2884">
                  <c:v>54.176349999999999</c:v>
                </c:pt>
                <c:pt idx="2885">
                  <c:v>54.179866666666662</c:v>
                </c:pt>
                <c:pt idx="2886">
                  <c:v>54.183383333333339</c:v>
                </c:pt>
                <c:pt idx="2887">
                  <c:v>54.186916666666669</c:v>
                </c:pt>
                <c:pt idx="2888">
                  <c:v>54.190433333333331</c:v>
                </c:pt>
                <c:pt idx="2889">
                  <c:v>54.193950000000001</c:v>
                </c:pt>
                <c:pt idx="2890">
                  <c:v>54.197466666666664</c:v>
                </c:pt>
                <c:pt idx="2891">
                  <c:v>54.200983333333333</c:v>
                </c:pt>
                <c:pt idx="2892">
                  <c:v>54.204500000000003</c:v>
                </c:pt>
                <c:pt idx="2893">
                  <c:v>54.208016666666673</c:v>
                </c:pt>
                <c:pt idx="2894">
                  <c:v>54.211533333333335</c:v>
                </c:pt>
                <c:pt idx="2895">
                  <c:v>54.215066666666665</c:v>
                </c:pt>
                <c:pt idx="2896">
                  <c:v>54.218600000000002</c:v>
                </c:pt>
                <c:pt idx="2897">
                  <c:v>54.222133333333332</c:v>
                </c:pt>
                <c:pt idx="2898">
                  <c:v>54.225666666666669</c:v>
                </c:pt>
                <c:pt idx="2899">
                  <c:v>54.229216666666666</c:v>
                </c:pt>
                <c:pt idx="2900">
                  <c:v>54.232766666666663</c:v>
                </c:pt>
                <c:pt idx="2901">
                  <c:v>54.236316666666667</c:v>
                </c:pt>
                <c:pt idx="2902">
                  <c:v>54.239850000000004</c:v>
                </c:pt>
                <c:pt idx="2903">
                  <c:v>54.243383333333334</c:v>
                </c:pt>
                <c:pt idx="2904">
                  <c:v>54.246916666666671</c:v>
                </c:pt>
                <c:pt idx="2905">
                  <c:v>54.250466666666661</c:v>
                </c:pt>
                <c:pt idx="2906">
                  <c:v>54.254016666666665</c:v>
                </c:pt>
                <c:pt idx="2907">
                  <c:v>54.257533333333335</c:v>
                </c:pt>
                <c:pt idx="2908">
                  <c:v>54.261049999999997</c:v>
                </c:pt>
                <c:pt idx="2909">
                  <c:v>54.26456666666666</c:v>
                </c:pt>
                <c:pt idx="2910">
                  <c:v>54.268083333333337</c:v>
                </c:pt>
                <c:pt idx="2911">
                  <c:v>54.271599999999999</c:v>
                </c:pt>
                <c:pt idx="2912">
                  <c:v>54.275116666666669</c:v>
                </c:pt>
                <c:pt idx="2913">
                  <c:v>54.278649999999999</c:v>
                </c:pt>
                <c:pt idx="2914">
                  <c:v>54.282166666666662</c:v>
                </c:pt>
                <c:pt idx="2915">
                  <c:v>54.285683333333331</c:v>
                </c:pt>
                <c:pt idx="2916">
                  <c:v>54.289200000000001</c:v>
                </c:pt>
                <c:pt idx="2917">
                  <c:v>54.292716666666671</c:v>
                </c:pt>
                <c:pt idx="2918">
                  <c:v>54.296233333333333</c:v>
                </c:pt>
                <c:pt idx="2919">
                  <c:v>54.299750000000003</c:v>
                </c:pt>
                <c:pt idx="2920">
                  <c:v>54.303266666666666</c:v>
                </c:pt>
                <c:pt idx="2921">
                  <c:v>54.306799999999996</c:v>
                </c:pt>
                <c:pt idx="2922">
                  <c:v>54.310333333333332</c:v>
                </c:pt>
                <c:pt idx="2923">
                  <c:v>54.313866666666662</c:v>
                </c:pt>
                <c:pt idx="2924">
                  <c:v>54.317399999999999</c:v>
                </c:pt>
                <c:pt idx="2925">
                  <c:v>54.320950000000003</c:v>
                </c:pt>
                <c:pt idx="2926">
                  <c:v>54.324499999999993</c:v>
                </c:pt>
                <c:pt idx="2927">
                  <c:v>54.328049999999998</c:v>
                </c:pt>
                <c:pt idx="2928">
                  <c:v>54.331583333333334</c:v>
                </c:pt>
                <c:pt idx="2929">
                  <c:v>54.335116666666664</c:v>
                </c:pt>
                <c:pt idx="2930">
                  <c:v>54.338650000000001</c:v>
                </c:pt>
                <c:pt idx="2931">
                  <c:v>54.342200000000005</c:v>
                </c:pt>
                <c:pt idx="2932">
                  <c:v>54.345749999999995</c:v>
                </c:pt>
                <c:pt idx="2933">
                  <c:v>54.349266666666672</c:v>
                </c:pt>
                <c:pt idx="2934">
                  <c:v>54.352783333333335</c:v>
                </c:pt>
                <c:pt idx="2935">
                  <c:v>54.356300000000005</c:v>
                </c:pt>
                <c:pt idx="2936">
                  <c:v>54.359816666666667</c:v>
                </c:pt>
                <c:pt idx="2937">
                  <c:v>54.363333333333337</c:v>
                </c:pt>
                <c:pt idx="2938">
                  <c:v>54.366849999999999</c:v>
                </c:pt>
                <c:pt idx="2939">
                  <c:v>54.370383333333329</c:v>
                </c:pt>
                <c:pt idx="2940">
                  <c:v>54.373900000000006</c:v>
                </c:pt>
                <c:pt idx="2941">
                  <c:v>54.377416666666669</c:v>
                </c:pt>
                <c:pt idx="2942">
                  <c:v>54.380933333333338</c:v>
                </c:pt>
                <c:pt idx="2943">
                  <c:v>54.384450000000001</c:v>
                </c:pt>
                <c:pt idx="2944">
                  <c:v>54.387966666666664</c:v>
                </c:pt>
                <c:pt idx="2945">
                  <c:v>54.391483333333333</c:v>
                </c:pt>
                <c:pt idx="2946">
                  <c:v>54.394999999999996</c:v>
                </c:pt>
                <c:pt idx="2947">
                  <c:v>54.398533333333333</c:v>
                </c:pt>
                <c:pt idx="2948">
                  <c:v>54.402066666666663</c:v>
                </c:pt>
                <c:pt idx="2949">
                  <c:v>54.4056</c:v>
                </c:pt>
                <c:pt idx="2950">
                  <c:v>54.40913333333333</c:v>
                </c:pt>
                <c:pt idx="2951">
                  <c:v>54.412683333333334</c:v>
                </c:pt>
                <c:pt idx="2952">
                  <c:v>54.416233333333338</c:v>
                </c:pt>
                <c:pt idx="2953">
                  <c:v>54.419783333333335</c:v>
                </c:pt>
                <c:pt idx="2954">
                  <c:v>54.423316666666665</c:v>
                </c:pt>
                <c:pt idx="2955">
                  <c:v>54.426849999999995</c:v>
                </c:pt>
                <c:pt idx="2956">
                  <c:v>54.430383333333332</c:v>
                </c:pt>
                <c:pt idx="2957">
                  <c:v>54.433933333333336</c:v>
                </c:pt>
                <c:pt idx="2958">
                  <c:v>54.437483333333333</c:v>
                </c:pt>
                <c:pt idx="2959">
                  <c:v>54.441000000000003</c:v>
                </c:pt>
                <c:pt idx="2960">
                  <c:v>54.444516666666665</c:v>
                </c:pt>
                <c:pt idx="2961">
                  <c:v>54.448033333333335</c:v>
                </c:pt>
                <c:pt idx="2962">
                  <c:v>54.451549999999997</c:v>
                </c:pt>
                <c:pt idx="2963">
                  <c:v>54.455066666666667</c:v>
                </c:pt>
                <c:pt idx="2964">
                  <c:v>54.45858333333333</c:v>
                </c:pt>
                <c:pt idx="2965">
                  <c:v>54.462116666666667</c:v>
                </c:pt>
                <c:pt idx="2966">
                  <c:v>54.465633333333336</c:v>
                </c:pt>
                <c:pt idx="2967">
                  <c:v>54.469149999999999</c:v>
                </c:pt>
                <c:pt idx="2968">
                  <c:v>54.472666666666669</c:v>
                </c:pt>
                <c:pt idx="2969">
                  <c:v>54.476183333333331</c:v>
                </c:pt>
                <c:pt idx="2970">
                  <c:v>54.479700000000001</c:v>
                </c:pt>
                <c:pt idx="2971">
                  <c:v>54.483216666666664</c:v>
                </c:pt>
                <c:pt idx="2972">
                  <c:v>54.486733333333333</c:v>
                </c:pt>
                <c:pt idx="2973">
                  <c:v>54.49026666666667</c:v>
                </c:pt>
                <c:pt idx="2974">
                  <c:v>54.4938</c:v>
                </c:pt>
                <c:pt idx="2975">
                  <c:v>54.497333333333337</c:v>
                </c:pt>
                <c:pt idx="2976">
                  <c:v>54.500866666666667</c:v>
                </c:pt>
                <c:pt idx="2977">
                  <c:v>54.504416666666664</c:v>
                </c:pt>
                <c:pt idx="2978">
                  <c:v>54.507966666666668</c:v>
                </c:pt>
                <c:pt idx="2979">
                  <c:v>54.511516666666665</c:v>
                </c:pt>
                <c:pt idx="2980">
                  <c:v>54.515049999999995</c:v>
                </c:pt>
                <c:pt idx="2981">
                  <c:v>54.518583333333332</c:v>
                </c:pt>
                <c:pt idx="2982">
                  <c:v>54.522116666666669</c:v>
                </c:pt>
                <c:pt idx="2983">
                  <c:v>54.525666666666666</c:v>
                </c:pt>
                <c:pt idx="2984">
                  <c:v>54.52921666666667</c:v>
                </c:pt>
                <c:pt idx="2985">
                  <c:v>54.532733333333333</c:v>
                </c:pt>
                <c:pt idx="2986">
                  <c:v>54.536250000000003</c:v>
                </c:pt>
                <c:pt idx="2987">
                  <c:v>54.539766666666665</c:v>
                </c:pt>
                <c:pt idx="2988">
                  <c:v>54.543283333333335</c:v>
                </c:pt>
                <c:pt idx="2989">
                  <c:v>54.546799999999998</c:v>
                </c:pt>
                <c:pt idx="2990">
                  <c:v>54.55031666666666</c:v>
                </c:pt>
                <c:pt idx="2991">
                  <c:v>54.553850000000004</c:v>
                </c:pt>
                <c:pt idx="2992">
                  <c:v>54.557366666666667</c:v>
                </c:pt>
                <c:pt idx="2993">
                  <c:v>54.560883333333329</c:v>
                </c:pt>
                <c:pt idx="2994">
                  <c:v>54.564399999999999</c:v>
                </c:pt>
                <c:pt idx="2995">
                  <c:v>54.567916666666662</c:v>
                </c:pt>
                <c:pt idx="2996">
                  <c:v>54.571433333333331</c:v>
                </c:pt>
                <c:pt idx="2997">
                  <c:v>54.574949999999994</c:v>
                </c:pt>
                <c:pt idx="2998">
                  <c:v>54.578466666666671</c:v>
                </c:pt>
                <c:pt idx="2999">
                  <c:v>54.582000000000001</c:v>
                </c:pt>
                <c:pt idx="3000">
                  <c:v>54.585533333333338</c:v>
                </c:pt>
                <c:pt idx="3001">
                  <c:v>54.589066666666668</c:v>
                </c:pt>
                <c:pt idx="3002">
                  <c:v>54.592599999999997</c:v>
                </c:pt>
                <c:pt idx="3003">
                  <c:v>54.596149999999994</c:v>
                </c:pt>
                <c:pt idx="3004">
                  <c:v>54.599699999999999</c:v>
                </c:pt>
                <c:pt idx="3005">
                  <c:v>54.603250000000003</c:v>
                </c:pt>
                <c:pt idx="3006">
                  <c:v>54.606783333333333</c:v>
                </c:pt>
                <c:pt idx="3007">
                  <c:v>54.61031666666667</c:v>
                </c:pt>
                <c:pt idx="3008">
                  <c:v>54.613849999999999</c:v>
                </c:pt>
                <c:pt idx="3009">
                  <c:v>54.617399999999996</c:v>
                </c:pt>
                <c:pt idx="3010">
                  <c:v>54.620950000000001</c:v>
                </c:pt>
                <c:pt idx="3011">
                  <c:v>54.624466666666663</c:v>
                </c:pt>
                <c:pt idx="3012">
                  <c:v>54.627983333333333</c:v>
                </c:pt>
                <c:pt idx="3013">
                  <c:v>54.631499999999996</c:v>
                </c:pt>
                <c:pt idx="3014">
                  <c:v>54.635016666666665</c:v>
                </c:pt>
                <c:pt idx="3015">
                  <c:v>54.638533333333335</c:v>
                </c:pt>
                <c:pt idx="3016">
                  <c:v>54.642050000000005</c:v>
                </c:pt>
                <c:pt idx="3017">
                  <c:v>54.645583333333335</c:v>
                </c:pt>
                <c:pt idx="3018">
                  <c:v>54.649099999999997</c:v>
                </c:pt>
                <c:pt idx="3019">
                  <c:v>54.652616666666667</c:v>
                </c:pt>
                <c:pt idx="3020">
                  <c:v>54.656133333333329</c:v>
                </c:pt>
                <c:pt idx="3021">
                  <c:v>54.659650000000006</c:v>
                </c:pt>
                <c:pt idx="3022">
                  <c:v>54.663166666666669</c:v>
                </c:pt>
                <c:pt idx="3023">
                  <c:v>54.666683333333339</c:v>
                </c:pt>
                <c:pt idx="3024">
                  <c:v>54.670200000000001</c:v>
                </c:pt>
                <c:pt idx="3025">
                  <c:v>54.673733333333331</c:v>
                </c:pt>
                <c:pt idx="3026">
                  <c:v>54.677266666666668</c:v>
                </c:pt>
                <c:pt idx="3027">
                  <c:v>54.680799999999998</c:v>
                </c:pt>
                <c:pt idx="3028">
                  <c:v>54.684333333333335</c:v>
                </c:pt>
                <c:pt idx="3029">
                  <c:v>54.687883333333339</c:v>
                </c:pt>
                <c:pt idx="3030">
                  <c:v>54.691433333333329</c:v>
                </c:pt>
                <c:pt idx="3031">
                  <c:v>54.694983333333333</c:v>
                </c:pt>
                <c:pt idx="3032">
                  <c:v>54.69851666666667</c:v>
                </c:pt>
                <c:pt idx="3033">
                  <c:v>54.70205</c:v>
                </c:pt>
                <c:pt idx="3034">
                  <c:v>54.705583333333337</c:v>
                </c:pt>
                <c:pt idx="3035">
                  <c:v>54.709133333333327</c:v>
                </c:pt>
                <c:pt idx="3036">
                  <c:v>54.712683333333331</c:v>
                </c:pt>
                <c:pt idx="3037">
                  <c:v>54.716200000000001</c:v>
                </c:pt>
                <c:pt idx="3038">
                  <c:v>54.719716666666663</c:v>
                </c:pt>
                <c:pt idx="3039">
                  <c:v>54.723233333333333</c:v>
                </c:pt>
                <c:pt idx="3040">
                  <c:v>54.726750000000003</c:v>
                </c:pt>
                <c:pt idx="3041">
                  <c:v>54.730266666666665</c:v>
                </c:pt>
                <c:pt idx="3042">
                  <c:v>54.733783333333335</c:v>
                </c:pt>
                <c:pt idx="3043">
                  <c:v>54.737316666666665</c:v>
                </c:pt>
                <c:pt idx="3044">
                  <c:v>54.740833333333327</c:v>
                </c:pt>
                <c:pt idx="3045">
                  <c:v>54.744350000000004</c:v>
                </c:pt>
                <c:pt idx="3046">
                  <c:v>54.747866666666667</c:v>
                </c:pt>
                <c:pt idx="3047">
                  <c:v>54.751383333333337</c:v>
                </c:pt>
                <c:pt idx="3048">
                  <c:v>54.754899999999999</c:v>
                </c:pt>
                <c:pt idx="3049">
                  <c:v>54.758416666666669</c:v>
                </c:pt>
                <c:pt idx="3050">
                  <c:v>54.761933333333332</c:v>
                </c:pt>
                <c:pt idx="3051">
                  <c:v>54.765466666666661</c:v>
                </c:pt>
                <c:pt idx="3052">
                  <c:v>54.768999999999998</c:v>
                </c:pt>
                <c:pt idx="3053">
                  <c:v>54.772533333333328</c:v>
                </c:pt>
                <c:pt idx="3054">
                  <c:v>54.776066666666665</c:v>
                </c:pt>
                <c:pt idx="3055">
                  <c:v>54.779616666666669</c:v>
                </c:pt>
                <c:pt idx="3056">
                  <c:v>54.783166666666666</c:v>
                </c:pt>
                <c:pt idx="3057">
                  <c:v>54.786716666666663</c:v>
                </c:pt>
                <c:pt idx="3058">
                  <c:v>54.79025</c:v>
                </c:pt>
                <c:pt idx="3059">
                  <c:v>54.79378333333333</c:v>
                </c:pt>
                <c:pt idx="3060">
                  <c:v>54.797316666666667</c:v>
                </c:pt>
                <c:pt idx="3061">
                  <c:v>54.800866666666671</c:v>
                </c:pt>
                <c:pt idx="3062">
                  <c:v>54.804416666666661</c:v>
                </c:pt>
                <c:pt idx="3063">
                  <c:v>54.807933333333338</c:v>
                </c:pt>
                <c:pt idx="3064">
                  <c:v>54.811450000000001</c:v>
                </c:pt>
                <c:pt idx="3065">
                  <c:v>54.81496666666667</c:v>
                </c:pt>
                <c:pt idx="3066">
                  <c:v>54.818483333333333</c:v>
                </c:pt>
                <c:pt idx="3067">
                  <c:v>54.822000000000003</c:v>
                </c:pt>
                <c:pt idx="3068">
                  <c:v>54.825516666666665</c:v>
                </c:pt>
                <c:pt idx="3069">
                  <c:v>54.829050000000002</c:v>
                </c:pt>
                <c:pt idx="3070">
                  <c:v>54.832566666666672</c:v>
                </c:pt>
                <c:pt idx="3071">
                  <c:v>54.836083333333335</c:v>
                </c:pt>
                <c:pt idx="3072">
                  <c:v>54.839600000000004</c:v>
                </c:pt>
                <c:pt idx="3073">
                  <c:v>54.843116666666667</c:v>
                </c:pt>
                <c:pt idx="3074">
                  <c:v>54.84663333333333</c:v>
                </c:pt>
                <c:pt idx="3075">
                  <c:v>54.850149999999999</c:v>
                </c:pt>
                <c:pt idx="3076">
                  <c:v>54.853666666666662</c:v>
                </c:pt>
                <c:pt idx="3077">
                  <c:v>54.857199999999999</c:v>
                </c:pt>
                <c:pt idx="3078">
                  <c:v>54.860733333333329</c:v>
                </c:pt>
                <c:pt idx="3079">
                  <c:v>54.864266666666673</c:v>
                </c:pt>
                <c:pt idx="3080">
                  <c:v>54.867800000000003</c:v>
                </c:pt>
                <c:pt idx="3081">
                  <c:v>54.87135</c:v>
                </c:pt>
                <c:pt idx="3082">
                  <c:v>54.874900000000004</c:v>
                </c:pt>
                <c:pt idx="3083">
                  <c:v>54.878450000000001</c:v>
                </c:pt>
                <c:pt idx="3084">
                  <c:v>54.881983333333331</c:v>
                </c:pt>
                <c:pt idx="3085">
                  <c:v>54.885516666666668</c:v>
                </c:pt>
                <c:pt idx="3086">
                  <c:v>54.889049999999997</c:v>
                </c:pt>
                <c:pt idx="3087">
                  <c:v>54.892600000000002</c:v>
                </c:pt>
                <c:pt idx="3088">
                  <c:v>54.896149999999999</c:v>
                </c:pt>
                <c:pt idx="3089">
                  <c:v>54.899666666666668</c:v>
                </c:pt>
                <c:pt idx="3090">
                  <c:v>54.903183333333331</c:v>
                </c:pt>
                <c:pt idx="3091">
                  <c:v>54.906700000000001</c:v>
                </c:pt>
                <c:pt idx="3092">
                  <c:v>54.910216666666663</c:v>
                </c:pt>
                <c:pt idx="3093">
                  <c:v>54.913733333333333</c:v>
                </c:pt>
                <c:pt idx="3094">
                  <c:v>54.917249999999996</c:v>
                </c:pt>
                <c:pt idx="3095">
                  <c:v>54.920783333333333</c:v>
                </c:pt>
                <c:pt idx="3096">
                  <c:v>54.924300000000002</c:v>
                </c:pt>
                <c:pt idx="3097">
                  <c:v>54.927816666666665</c:v>
                </c:pt>
                <c:pt idx="3098">
                  <c:v>54.931333333333335</c:v>
                </c:pt>
                <c:pt idx="3099">
                  <c:v>54.934849999999997</c:v>
                </c:pt>
                <c:pt idx="3100">
                  <c:v>54.938366666666667</c:v>
                </c:pt>
                <c:pt idx="3101">
                  <c:v>54.94188333333333</c:v>
                </c:pt>
                <c:pt idx="3102">
                  <c:v>54.945399999999999</c:v>
                </c:pt>
                <c:pt idx="3103">
                  <c:v>54.948933333333336</c:v>
                </c:pt>
                <c:pt idx="3104">
                  <c:v>54.952466666666666</c:v>
                </c:pt>
                <c:pt idx="3105">
                  <c:v>54.956000000000003</c:v>
                </c:pt>
                <c:pt idx="3106">
                  <c:v>54.959533333333333</c:v>
                </c:pt>
                <c:pt idx="3107">
                  <c:v>54.96308333333333</c:v>
                </c:pt>
                <c:pt idx="3108">
                  <c:v>54.966633333333334</c:v>
                </c:pt>
                <c:pt idx="3109">
                  <c:v>54.970183333333331</c:v>
                </c:pt>
                <c:pt idx="3110">
                  <c:v>54.973716666666661</c:v>
                </c:pt>
                <c:pt idx="3111">
                  <c:v>54.977250000000005</c:v>
                </c:pt>
                <c:pt idx="3112">
                  <c:v>54.980783333333335</c:v>
                </c:pt>
                <c:pt idx="3113">
                  <c:v>54.984333333333332</c:v>
                </c:pt>
                <c:pt idx="3114">
                  <c:v>54.987883333333336</c:v>
                </c:pt>
                <c:pt idx="3115">
                  <c:v>54.991399999999999</c:v>
                </c:pt>
                <c:pt idx="3116">
                  <c:v>54.994916666666668</c:v>
                </c:pt>
                <c:pt idx="3117">
                  <c:v>54.998433333333331</c:v>
                </c:pt>
                <c:pt idx="3118">
                  <c:v>55.001950000000001</c:v>
                </c:pt>
                <c:pt idx="3119">
                  <c:v>55.005466666666663</c:v>
                </c:pt>
                <c:pt idx="3120">
                  <c:v>55.00898333333334</c:v>
                </c:pt>
                <c:pt idx="3121">
                  <c:v>55.01251666666667</c:v>
                </c:pt>
                <c:pt idx="3122">
                  <c:v>55.016033333333333</c:v>
                </c:pt>
                <c:pt idx="3123">
                  <c:v>55.019549999999995</c:v>
                </c:pt>
                <c:pt idx="3124">
                  <c:v>55.023066666666665</c:v>
                </c:pt>
                <c:pt idx="3125">
                  <c:v>55.026583333333328</c:v>
                </c:pt>
                <c:pt idx="3126">
                  <c:v>55.030099999999997</c:v>
                </c:pt>
                <c:pt idx="3127">
                  <c:v>55.033616666666667</c:v>
                </c:pt>
                <c:pt idx="3128">
                  <c:v>55.037133333333337</c:v>
                </c:pt>
                <c:pt idx="3129">
                  <c:v>55.040666666666667</c:v>
                </c:pt>
                <c:pt idx="3130">
                  <c:v>55.044200000000004</c:v>
                </c:pt>
                <c:pt idx="3131">
                  <c:v>55.047733333333333</c:v>
                </c:pt>
                <c:pt idx="3132">
                  <c:v>55.05126666666667</c:v>
                </c:pt>
                <c:pt idx="3133">
                  <c:v>55.054816666666667</c:v>
                </c:pt>
                <c:pt idx="3134">
                  <c:v>55.058366666666664</c:v>
                </c:pt>
                <c:pt idx="3135">
                  <c:v>55.061916666666669</c:v>
                </c:pt>
                <c:pt idx="3136">
                  <c:v>55.065450000000006</c:v>
                </c:pt>
                <c:pt idx="3137">
                  <c:v>55.068983333333335</c:v>
                </c:pt>
                <c:pt idx="3138">
                  <c:v>55.072516666666665</c:v>
                </c:pt>
                <c:pt idx="3139">
                  <c:v>55.076066666666662</c:v>
                </c:pt>
                <c:pt idx="3140">
                  <c:v>55.079616666666666</c:v>
                </c:pt>
                <c:pt idx="3141">
                  <c:v>55.083133333333329</c:v>
                </c:pt>
                <c:pt idx="3142">
                  <c:v>55.086649999999999</c:v>
                </c:pt>
                <c:pt idx="3143">
                  <c:v>55.090166666666661</c:v>
                </c:pt>
                <c:pt idx="3144">
                  <c:v>55.093683333333338</c:v>
                </c:pt>
                <c:pt idx="3145">
                  <c:v>55.097200000000001</c:v>
                </c:pt>
                <c:pt idx="3146">
                  <c:v>55.100716666666671</c:v>
                </c:pt>
                <c:pt idx="3147">
                  <c:v>55.10425</c:v>
                </c:pt>
                <c:pt idx="3148">
                  <c:v>55.107766666666663</c:v>
                </c:pt>
                <c:pt idx="3149">
                  <c:v>55.111283333333333</c:v>
                </c:pt>
                <c:pt idx="3150">
                  <c:v>55.114799999999995</c:v>
                </c:pt>
                <c:pt idx="3151">
                  <c:v>55.118316666666672</c:v>
                </c:pt>
                <c:pt idx="3152">
                  <c:v>55.121833333333335</c:v>
                </c:pt>
                <c:pt idx="3153">
                  <c:v>55.125350000000005</c:v>
                </c:pt>
                <c:pt idx="3154">
                  <c:v>55.128866666666667</c:v>
                </c:pt>
                <c:pt idx="3155">
                  <c:v>55.132399999999997</c:v>
                </c:pt>
                <c:pt idx="3156">
                  <c:v>55.135933333333334</c:v>
                </c:pt>
                <c:pt idx="3157">
                  <c:v>55.139466666666664</c:v>
                </c:pt>
                <c:pt idx="3158">
                  <c:v>55.143000000000001</c:v>
                </c:pt>
                <c:pt idx="3159">
                  <c:v>55.146550000000005</c:v>
                </c:pt>
                <c:pt idx="3160">
                  <c:v>55.150099999999995</c:v>
                </c:pt>
                <c:pt idx="3161">
                  <c:v>55.153649999999999</c:v>
                </c:pt>
                <c:pt idx="3162">
                  <c:v>55.157183333333336</c:v>
                </c:pt>
                <c:pt idx="3163">
                  <c:v>55.160716666666666</c:v>
                </c:pt>
                <c:pt idx="3164">
                  <c:v>55.164250000000003</c:v>
                </c:pt>
                <c:pt idx="3165">
                  <c:v>55.167800000000007</c:v>
                </c:pt>
                <c:pt idx="3166">
                  <c:v>55.171349999999997</c:v>
                </c:pt>
                <c:pt idx="3167">
                  <c:v>55.174866666666667</c:v>
                </c:pt>
                <c:pt idx="3168">
                  <c:v>55.178383333333336</c:v>
                </c:pt>
                <c:pt idx="3169">
                  <c:v>55.181900000000006</c:v>
                </c:pt>
                <c:pt idx="3170">
                  <c:v>55.185416666666669</c:v>
                </c:pt>
                <c:pt idx="3171">
                  <c:v>55.188933333333331</c:v>
                </c:pt>
                <c:pt idx="3172">
                  <c:v>55.192450000000001</c:v>
                </c:pt>
                <c:pt idx="3173">
                  <c:v>55.195983333333331</c:v>
                </c:pt>
                <c:pt idx="3174">
                  <c:v>55.199499999999993</c:v>
                </c:pt>
                <c:pt idx="3175">
                  <c:v>55.20301666666667</c:v>
                </c:pt>
                <c:pt idx="3176">
                  <c:v>55.206533333333333</c:v>
                </c:pt>
                <c:pt idx="3177">
                  <c:v>55.210050000000003</c:v>
                </c:pt>
                <c:pt idx="3178">
                  <c:v>55.213566666666665</c:v>
                </c:pt>
                <c:pt idx="3179">
                  <c:v>55.217083333333335</c:v>
                </c:pt>
                <c:pt idx="3180">
                  <c:v>55.220599999999997</c:v>
                </c:pt>
                <c:pt idx="3181">
                  <c:v>55.224133333333334</c:v>
                </c:pt>
                <c:pt idx="3182">
                  <c:v>55.227666666666664</c:v>
                </c:pt>
                <c:pt idx="3183">
                  <c:v>55.231199999999994</c:v>
                </c:pt>
                <c:pt idx="3184">
                  <c:v>55.234733333333331</c:v>
                </c:pt>
                <c:pt idx="3185">
                  <c:v>55.238283333333335</c:v>
                </c:pt>
                <c:pt idx="3186">
                  <c:v>55.241833333333339</c:v>
                </c:pt>
                <c:pt idx="3187">
                  <c:v>55.245383333333329</c:v>
                </c:pt>
                <c:pt idx="3188">
                  <c:v>55.248916666666666</c:v>
                </c:pt>
                <c:pt idx="3189">
                  <c:v>55.252449999999996</c:v>
                </c:pt>
                <c:pt idx="3190">
                  <c:v>55.255983333333333</c:v>
                </c:pt>
                <c:pt idx="3191">
                  <c:v>55.259533333333337</c:v>
                </c:pt>
                <c:pt idx="3192">
                  <c:v>55.263083333333334</c:v>
                </c:pt>
                <c:pt idx="3193">
                  <c:v>55.266600000000004</c:v>
                </c:pt>
                <c:pt idx="3194">
                  <c:v>55.270116666666667</c:v>
                </c:pt>
                <c:pt idx="3195">
                  <c:v>55.273633333333336</c:v>
                </c:pt>
                <c:pt idx="3196">
                  <c:v>55.277149999999999</c:v>
                </c:pt>
                <c:pt idx="3197">
                  <c:v>55.280666666666669</c:v>
                </c:pt>
                <c:pt idx="3198">
                  <c:v>55.284183333333331</c:v>
                </c:pt>
                <c:pt idx="3199">
                  <c:v>55.287716666666668</c:v>
                </c:pt>
                <c:pt idx="3200">
                  <c:v>55.291233333333338</c:v>
                </c:pt>
                <c:pt idx="3201">
                  <c:v>55.294750000000001</c:v>
                </c:pt>
                <c:pt idx="3202">
                  <c:v>55.29826666666667</c:v>
                </c:pt>
                <c:pt idx="3203">
                  <c:v>55.301783333333333</c:v>
                </c:pt>
                <c:pt idx="3204">
                  <c:v>55.305300000000003</c:v>
                </c:pt>
                <c:pt idx="3205">
                  <c:v>55.308816666666665</c:v>
                </c:pt>
                <c:pt idx="3206">
                  <c:v>55.312333333333328</c:v>
                </c:pt>
                <c:pt idx="3207">
                  <c:v>55.315866666666672</c:v>
                </c:pt>
                <c:pt idx="3208">
                  <c:v>55.319400000000002</c:v>
                </c:pt>
                <c:pt idx="3209">
                  <c:v>55.322933333333339</c:v>
                </c:pt>
                <c:pt idx="3210">
                  <c:v>55.326466666666668</c:v>
                </c:pt>
                <c:pt idx="3211">
                  <c:v>55.330016666666666</c:v>
                </c:pt>
                <c:pt idx="3212">
                  <c:v>55.33356666666667</c:v>
                </c:pt>
                <c:pt idx="3213">
                  <c:v>55.337116666666667</c:v>
                </c:pt>
                <c:pt idx="3214">
                  <c:v>55.340649999999997</c:v>
                </c:pt>
                <c:pt idx="3215">
                  <c:v>55.344183333333334</c:v>
                </c:pt>
                <c:pt idx="3216">
                  <c:v>55.347716666666663</c:v>
                </c:pt>
                <c:pt idx="3217">
                  <c:v>55.351266666666668</c:v>
                </c:pt>
                <c:pt idx="3218">
                  <c:v>55.354816666666672</c:v>
                </c:pt>
                <c:pt idx="3219">
                  <c:v>55.358333333333334</c:v>
                </c:pt>
                <c:pt idx="3220">
                  <c:v>55.361849999999997</c:v>
                </c:pt>
                <c:pt idx="3221">
                  <c:v>55.365366666666667</c:v>
                </c:pt>
                <c:pt idx="3222">
                  <c:v>55.368883333333329</c:v>
                </c:pt>
                <c:pt idx="3223">
                  <c:v>55.372399999999999</c:v>
                </c:pt>
                <c:pt idx="3224">
                  <c:v>55.375916666666662</c:v>
                </c:pt>
                <c:pt idx="3225">
                  <c:v>55.379449999999999</c:v>
                </c:pt>
                <c:pt idx="3226">
                  <c:v>55.382966666666668</c:v>
                </c:pt>
                <c:pt idx="3227">
                  <c:v>55.386483333333331</c:v>
                </c:pt>
                <c:pt idx="3228">
                  <c:v>55.39</c:v>
                </c:pt>
                <c:pt idx="3229">
                  <c:v>55.393516666666663</c:v>
                </c:pt>
                <c:pt idx="3230">
                  <c:v>55.397033333333333</c:v>
                </c:pt>
                <c:pt idx="3231">
                  <c:v>55.400549999999996</c:v>
                </c:pt>
                <c:pt idx="3232">
                  <c:v>55.404066666666672</c:v>
                </c:pt>
                <c:pt idx="3233">
                  <c:v>55.407600000000002</c:v>
                </c:pt>
                <c:pt idx="3234">
                  <c:v>55.411133333333332</c:v>
                </c:pt>
                <c:pt idx="3235">
                  <c:v>55.414666666666669</c:v>
                </c:pt>
                <c:pt idx="3236">
                  <c:v>55.418199999999999</c:v>
                </c:pt>
                <c:pt idx="3237">
                  <c:v>55.421749999999996</c:v>
                </c:pt>
                <c:pt idx="3238">
                  <c:v>55.4253</c:v>
                </c:pt>
                <c:pt idx="3239">
                  <c:v>55.428850000000004</c:v>
                </c:pt>
                <c:pt idx="3240">
                  <c:v>55.432383333333334</c:v>
                </c:pt>
                <c:pt idx="3241">
                  <c:v>55.435916666666671</c:v>
                </c:pt>
                <c:pt idx="3242">
                  <c:v>55.439450000000001</c:v>
                </c:pt>
                <c:pt idx="3243">
                  <c:v>55.442999999999998</c:v>
                </c:pt>
                <c:pt idx="3244">
                  <c:v>55.446550000000002</c:v>
                </c:pt>
                <c:pt idx="3245">
                  <c:v>55.450066666666665</c:v>
                </c:pt>
                <c:pt idx="3246">
                  <c:v>55.453583333333334</c:v>
                </c:pt>
                <c:pt idx="3247">
                  <c:v>55.457099999999997</c:v>
                </c:pt>
                <c:pt idx="3248">
                  <c:v>55.460616666666667</c:v>
                </c:pt>
                <c:pt idx="3249">
                  <c:v>55.464133333333329</c:v>
                </c:pt>
                <c:pt idx="3250">
                  <c:v>55.467650000000006</c:v>
                </c:pt>
                <c:pt idx="3251">
                  <c:v>55.471183333333336</c:v>
                </c:pt>
                <c:pt idx="3252">
                  <c:v>55.474699999999999</c:v>
                </c:pt>
                <c:pt idx="3253">
                  <c:v>55.478216666666668</c:v>
                </c:pt>
                <c:pt idx="3254">
                  <c:v>55.481733333333331</c:v>
                </c:pt>
                <c:pt idx="3255">
                  <c:v>55.485249999999994</c:v>
                </c:pt>
                <c:pt idx="3256">
                  <c:v>55.48876666666667</c:v>
                </c:pt>
                <c:pt idx="3257">
                  <c:v>55.492283333333333</c:v>
                </c:pt>
                <c:pt idx="3258">
                  <c:v>55.495800000000003</c:v>
                </c:pt>
                <c:pt idx="3259">
                  <c:v>55.499333333333333</c:v>
                </c:pt>
                <c:pt idx="3260">
                  <c:v>55.502866666666669</c:v>
                </c:pt>
                <c:pt idx="3261">
                  <c:v>55.506399999999999</c:v>
                </c:pt>
                <c:pt idx="3262">
                  <c:v>55.509933333333336</c:v>
                </c:pt>
                <c:pt idx="3263">
                  <c:v>55.513483333333333</c:v>
                </c:pt>
                <c:pt idx="3264">
                  <c:v>55.51703333333333</c:v>
                </c:pt>
                <c:pt idx="3265">
                  <c:v>55.520583333333335</c:v>
                </c:pt>
                <c:pt idx="3266">
                  <c:v>55.524116666666671</c:v>
                </c:pt>
                <c:pt idx="3267">
                  <c:v>55.527650000000001</c:v>
                </c:pt>
                <c:pt idx="3268">
                  <c:v>55.531183333333338</c:v>
                </c:pt>
                <c:pt idx="3269">
                  <c:v>55.534733333333328</c:v>
                </c:pt>
                <c:pt idx="3270">
                  <c:v>55.538283333333332</c:v>
                </c:pt>
                <c:pt idx="3271">
                  <c:v>55.541799999999995</c:v>
                </c:pt>
                <c:pt idx="3272">
                  <c:v>55.545316666666665</c:v>
                </c:pt>
                <c:pt idx="3273">
                  <c:v>55.548833333333327</c:v>
                </c:pt>
                <c:pt idx="3274">
                  <c:v>55.552350000000004</c:v>
                </c:pt>
                <c:pt idx="3275">
                  <c:v>55.555866666666667</c:v>
                </c:pt>
                <c:pt idx="3276">
                  <c:v>55.559383333333336</c:v>
                </c:pt>
                <c:pt idx="3277">
                  <c:v>55.562916666666666</c:v>
                </c:pt>
                <c:pt idx="3278">
                  <c:v>55.566433333333329</c:v>
                </c:pt>
                <c:pt idx="3279">
                  <c:v>55.569949999999999</c:v>
                </c:pt>
                <c:pt idx="3280">
                  <c:v>55.573466666666668</c:v>
                </c:pt>
                <c:pt idx="3281">
                  <c:v>55.576983333333338</c:v>
                </c:pt>
                <c:pt idx="3282">
                  <c:v>55.580500000000001</c:v>
                </c:pt>
                <c:pt idx="3283">
                  <c:v>55.58401666666667</c:v>
                </c:pt>
                <c:pt idx="3284">
                  <c:v>55.587533333333333</c:v>
                </c:pt>
                <c:pt idx="3285">
                  <c:v>55.591066666666663</c:v>
                </c:pt>
                <c:pt idx="3286">
                  <c:v>55.5946</c:v>
                </c:pt>
                <c:pt idx="3287">
                  <c:v>55.59813333333333</c:v>
                </c:pt>
                <c:pt idx="3288">
                  <c:v>55.601666666666667</c:v>
                </c:pt>
                <c:pt idx="3289">
                  <c:v>55.605216666666671</c:v>
                </c:pt>
                <c:pt idx="3290">
                  <c:v>55.608766666666661</c:v>
                </c:pt>
                <c:pt idx="3291">
                  <c:v>55.612316666666665</c:v>
                </c:pt>
                <c:pt idx="3292">
                  <c:v>55.615850000000002</c:v>
                </c:pt>
                <c:pt idx="3293">
                  <c:v>55.619383333333332</c:v>
                </c:pt>
                <c:pt idx="3294">
                  <c:v>55.622916666666669</c:v>
                </c:pt>
                <c:pt idx="3295">
                  <c:v>55.626466666666673</c:v>
                </c:pt>
                <c:pt idx="3296">
                  <c:v>55.630016666666663</c:v>
                </c:pt>
                <c:pt idx="3297">
                  <c:v>55.633533333333339</c:v>
                </c:pt>
                <c:pt idx="3298">
                  <c:v>55.637050000000002</c:v>
                </c:pt>
                <c:pt idx="3299">
                  <c:v>55.640566666666672</c:v>
                </c:pt>
                <c:pt idx="3300">
                  <c:v>55.644083333333334</c:v>
                </c:pt>
                <c:pt idx="3301">
                  <c:v>55.647600000000004</c:v>
                </c:pt>
                <c:pt idx="3302">
                  <c:v>55.651116666666667</c:v>
                </c:pt>
                <c:pt idx="3303">
                  <c:v>55.654649999999997</c:v>
                </c:pt>
                <c:pt idx="3304">
                  <c:v>55.658166666666666</c:v>
                </c:pt>
                <c:pt idx="3305">
                  <c:v>55.661683333333336</c:v>
                </c:pt>
                <c:pt idx="3306">
                  <c:v>55.665199999999999</c:v>
                </c:pt>
                <c:pt idx="3307">
                  <c:v>55.668716666666668</c:v>
                </c:pt>
                <c:pt idx="3308">
                  <c:v>55.672233333333331</c:v>
                </c:pt>
                <c:pt idx="3309">
                  <c:v>55.675750000000001</c:v>
                </c:pt>
                <c:pt idx="3310">
                  <c:v>55.679266666666663</c:v>
                </c:pt>
                <c:pt idx="3311">
                  <c:v>55.6828</c:v>
                </c:pt>
                <c:pt idx="3312">
                  <c:v>55.68633333333333</c:v>
                </c:pt>
                <c:pt idx="3313">
                  <c:v>55.689866666666667</c:v>
                </c:pt>
                <c:pt idx="3314">
                  <c:v>55.693399999999997</c:v>
                </c:pt>
                <c:pt idx="3315">
                  <c:v>55.696950000000001</c:v>
                </c:pt>
                <c:pt idx="3316">
                  <c:v>55.700500000000005</c:v>
                </c:pt>
                <c:pt idx="3317">
                  <c:v>55.704050000000002</c:v>
                </c:pt>
                <c:pt idx="3318">
                  <c:v>55.707583333333332</c:v>
                </c:pt>
                <c:pt idx="3319">
                  <c:v>55.711116666666662</c:v>
                </c:pt>
                <c:pt idx="3320">
                  <c:v>55.714649999999999</c:v>
                </c:pt>
                <c:pt idx="3321">
                  <c:v>55.718200000000003</c:v>
                </c:pt>
                <c:pt idx="3322">
                  <c:v>55.72175</c:v>
                </c:pt>
                <c:pt idx="3323">
                  <c:v>55.72526666666667</c:v>
                </c:pt>
                <c:pt idx="3324">
                  <c:v>55.728783333333332</c:v>
                </c:pt>
                <c:pt idx="3325">
                  <c:v>55.732300000000002</c:v>
                </c:pt>
                <c:pt idx="3326">
                  <c:v>55.735816666666665</c:v>
                </c:pt>
                <c:pt idx="3327">
                  <c:v>55.739333333333335</c:v>
                </c:pt>
                <c:pt idx="3328">
                  <c:v>55.742849999999997</c:v>
                </c:pt>
                <c:pt idx="3329">
                  <c:v>55.746383333333334</c:v>
                </c:pt>
                <c:pt idx="3330">
                  <c:v>55.749900000000004</c:v>
                </c:pt>
                <c:pt idx="3331">
                  <c:v>55.753416666666666</c:v>
                </c:pt>
                <c:pt idx="3332">
                  <c:v>55.756933333333336</c:v>
                </c:pt>
                <c:pt idx="3333">
                  <c:v>55.760449999999999</c:v>
                </c:pt>
                <c:pt idx="3334">
                  <c:v>55.763966666666668</c:v>
                </c:pt>
                <c:pt idx="3335">
                  <c:v>55.767483333333331</c:v>
                </c:pt>
                <c:pt idx="3336">
                  <c:v>55.771000000000001</c:v>
                </c:pt>
                <c:pt idx="3337">
                  <c:v>55.774533333333338</c:v>
                </c:pt>
                <c:pt idx="3338">
                  <c:v>55.778066666666668</c:v>
                </c:pt>
                <c:pt idx="3339">
                  <c:v>55.781600000000005</c:v>
                </c:pt>
                <c:pt idx="3340">
                  <c:v>55.785133333333334</c:v>
                </c:pt>
                <c:pt idx="3341">
                  <c:v>55.788683333333331</c:v>
                </c:pt>
                <c:pt idx="3342">
                  <c:v>55.792233333333336</c:v>
                </c:pt>
                <c:pt idx="3343">
                  <c:v>55.795783333333333</c:v>
                </c:pt>
                <c:pt idx="3344">
                  <c:v>55.799316666666662</c:v>
                </c:pt>
                <c:pt idx="3345">
                  <c:v>55.802849999999999</c:v>
                </c:pt>
                <c:pt idx="3346">
                  <c:v>55.806383333333329</c:v>
                </c:pt>
                <c:pt idx="3347">
                  <c:v>55.809933333333333</c:v>
                </c:pt>
                <c:pt idx="3348">
                  <c:v>55.813483333333338</c:v>
                </c:pt>
                <c:pt idx="3349">
                  <c:v>55.817</c:v>
                </c:pt>
                <c:pt idx="3350">
                  <c:v>55.82051666666667</c:v>
                </c:pt>
                <c:pt idx="3351">
                  <c:v>55.824033333333333</c:v>
                </c:pt>
                <c:pt idx="3352">
                  <c:v>55.827549999999995</c:v>
                </c:pt>
                <c:pt idx="3353">
                  <c:v>55.831066666666665</c:v>
                </c:pt>
                <c:pt idx="3354">
                  <c:v>55.834583333333327</c:v>
                </c:pt>
                <c:pt idx="3355">
                  <c:v>55.838116666666664</c:v>
                </c:pt>
                <c:pt idx="3356">
                  <c:v>55.841633333333334</c:v>
                </c:pt>
                <c:pt idx="3357">
                  <c:v>55.845149999999997</c:v>
                </c:pt>
                <c:pt idx="3358">
                  <c:v>55.848666666666666</c:v>
                </c:pt>
                <c:pt idx="3359">
                  <c:v>55.852183333333329</c:v>
                </c:pt>
                <c:pt idx="3360">
                  <c:v>55.855699999999999</c:v>
                </c:pt>
                <c:pt idx="3361">
                  <c:v>55.859216666666661</c:v>
                </c:pt>
                <c:pt idx="3362">
                  <c:v>55.862733333333338</c:v>
                </c:pt>
                <c:pt idx="3363">
                  <c:v>55.866266666666668</c:v>
                </c:pt>
                <c:pt idx="3364">
                  <c:v>55.869800000000005</c:v>
                </c:pt>
                <c:pt idx="3365">
                  <c:v>55.873333333333335</c:v>
                </c:pt>
                <c:pt idx="3366">
                  <c:v>55.876866666666665</c:v>
                </c:pt>
                <c:pt idx="3367">
                  <c:v>55.880416666666662</c:v>
                </c:pt>
                <c:pt idx="3368">
                  <c:v>55.883966666666666</c:v>
                </c:pt>
                <c:pt idx="3369">
                  <c:v>55.88751666666667</c:v>
                </c:pt>
                <c:pt idx="3370">
                  <c:v>55.89105</c:v>
                </c:pt>
                <c:pt idx="3371">
                  <c:v>55.894583333333337</c:v>
                </c:pt>
                <c:pt idx="3372">
                  <c:v>55.898116666666667</c:v>
                </c:pt>
                <c:pt idx="3373">
                  <c:v>55.901666666666664</c:v>
                </c:pt>
                <c:pt idx="3374">
                  <c:v>55.905216666666668</c:v>
                </c:pt>
                <c:pt idx="3375">
                  <c:v>55.908733333333331</c:v>
                </c:pt>
                <c:pt idx="3376">
                  <c:v>55.91225</c:v>
                </c:pt>
                <c:pt idx="3377">
                  <c:v>55.915766666666663</c:v>
                </c:pt>
                <c:pt idx="3378">
                  <c:v>55.919283333333333</c:v>
                </c:pt>
                <c:pt idx="3379">
                  <c:v>55.922800000000002</c:v>
                </c:pt>
                <c:pt idx="3380">
                  <c:v>55.926316666666672</c:v>
                </c:pt>
                <c:pt idx="3381">
                  <c:v>55.929850000000002</c:v>
                </c:pt>
                <c:pt idx="3382">
                  <c:v>55.933366666666664</c:v>
                </c:pt>
                <c:pt idx="3383">
                  <c:v>55.936883333333334</c:v>
                </c:pt>
                <c:pt idx="3384">
                  <c:v>55.940399999999997</c:v>
                </c:pt>
                <c:pt idx="3385">
                  <c:v>55.943916666666674</c:v>
                </c:pt>
                <c:pt idx="3386">
                  <c:v>55.947433333333336</c:v>
                </c:pt>
                <c:pt idx="3387">
                  <c:v>55.950949999999999</c:v>
                </c:pt>
                <c:pt idx="3388">
                  <c:v>55.954466666666669</c:v>
                </c:pt>
                <c:pt idx="3389">
                  <c:v>55.957999999999998</c:v>
                </c:pt>
                <c:pt idx="3390">
                  <c:v>55.961533333333335</c:v>
                </c:pt>
                <c:pt idx="3391">
                  <c:v>55.965066666666665</c:v>
                </c:pt>
                <c:pt idx="3392">
                  <c:v>55.968600000000002</c:v>
                </c:pt>
                <c:pt idx="3393">
                  <c:v>55.972150000000006</c:v>
                </c:pt>
                <c:pt idx="3394">
                  <c:v>55.975699999999996</c:v>
                </c:pt>
                <c:pt idx="3395">
                  <c:v>55.97925</c:v>
                </c:pt>
                <c:pt idx="3396">
                  <c:v>55.982783333333337</c:v>
                </c:pt>
                <c:pt idx="3397">
                  <c:v>55.986316666666667</c:v>
                </c:pt>
                <c:pt idx="3398">
                  <c:v>55.989850000000004</c:v>
                </c:pt>
                <c:pt idx="3399">
                  <c:v>55.993399999999994</c:v>
                </c:pt>
                <c:pt idx="3400">
                  <c:v>55.996949999999998</c:v>
                </c:pt>
                <c:pt idx="3401">
                  <c:v>56.000466666666661</c:v>
                </c:pt>
                <c:pt idx="3402">
                  <c:v>56.003983333333331</c:v>
                </c:pt>
                <c:pt idx="3403">
                  <c:v>56.0075</c:v>
                </c:pt>
                <c:pt idx="3404">
                  <c:v>56.01101666666667</c:v>
                </c:pt>
                <c:pt idx="3405">
                  <c:v>56.014533333333333</c:v>
                </c:pt>
                <c:pt idx="3406">
                  <c:v>56.018050000000002</c:v>
                </c:pt>
                <c:pt idx="3407">
                  <c:v>56.021583333333332</c:v>
                </c:pt>
                <c:pt idx="3408">
                  <c:v>56.025099999999995</c:v>
                </c:pt>
                <c:pt idx="3409">
                  <c:v>56.028616666666672</c:v>
                </c:pt>
                <c:pt idx="3410">
                  <c:v>56.032133333333334</c:v>
                </c:pt>
                <c:pt idx="3411">
                  <c:v>56.035650000000004</c:v>
                </c:pt>
                <c:pt idx="3412">
                  <c:v>56.039166666666667</c:v>
                </c:pt>
                <c:pt idx="3413">
                  <c:v>56.042683333333336</c:v>
                </c:pt>
                <c:pt idx="3414">
                  <c:v>56.046199999999999</c:v>
                </c:pt>
                <c:pt idx="3415">
                  <c:v>56.049733333333329</c:v>
                </c:pt>
                <c:pt idx="3416">
                  <c:v>56.053266666666666</c:v>
                </c:pt>
                <c:pt idx="3417">
                  <c:v>56.056799999999996</c:v>
                </c:pt>
                <c:pt idx="3418">
                  <c:v>56.060333333333332</c:v>
                </c:pt>
                <c:pt idx="3419">
                  <c:v>56.063883333333337</c:v>
                </c:pt>
                <c:pt idx="3420">
                  <c:v>56.067433333333334</c:v>
                </c:pt>
                <c:pt idx="3421">
                  <c:v>56.070983333333331</c:v>
                </c:pt>
                <c:pt idx="3422">
                  <c:v>56.074516666666668</c:v>
                </c:pt>
                <c:pt idx="3423">
                  <c:v>56.078049999999998</c:v>
                </c:pt>
                <c:pt idx="3424">
                  <c:v>56.081583333333334</c:v>
                </c:pt>
                <c:pt idx="3425">
                  <c:v>56.085133333333339</c:v>
                </c:pt>
                <c:pt idx="3426">
                  <c:v>56.088683333333329</c:v>
                </c:pt>
                <c:pt idx="3427">
                  <c:v>56.092200000000005</c:v>
                </c:pt>
                <c:pt idx="3428">
                  <c:v>56.095716666666668</c:v>
                </c:pt>
                <c:pt idx="3429">
                  <c:v>56.099233333333338</c:v>
                </c:pt>
                <c:pt idx="3430">
                  <c:v>56.10275</c:v>
                </c:pt>
                <c:pt idx="3431">
                  <c:v>56.10626666666667</c:v>
                </c:pt>
                <c:pt idx="3432">
                  <c:v>56.109783333333333</c:v>
                </c:pt>
                <c:pt idx="3433">
                  <c:v>56.11331666666667</c:v>
                </c:pt>
                <c:pt idx="3434">
                  <c:v>56.116833333333339</c:v>
                </c:pt>
                <c:pt idx="3435">
                  <c:v>56.120350000000002</c:v>
                </c:pt>
                <c:pt idx="3436">
                  <c:v>56.123866666666665</c:v>
                </c:pt>
                <c:pt idx="3437">
                  <c:v>56.127383333333334</c:v>
                </c:pt>
                <c:pt idx="3438">
                  <c:v>56.130899999999997</c:v>
                </c:pt>
                <c:pt idx="3439">
                  <c:v>56.134416666666667</c:v>
                </c:pt>
                <c:pt idx="3440">
                  <c:v>56.137933333333329</c:v>
                </c:pt>
                <c:pt idx="3441">
                  <c:v>56.141466666666666</c:v>
                </c:pt>
                <c:pt idx="3442">
                  <c:v>56.144999999999996</c:v>
                </c:pt>
                <c:pt idx="3443">
                  <c:v>56.148533333333333</c:v>
                </c:pt>
                <c:pt idx="3444">
                  <c:v>56.152066666666663</c:v>
                </c:pt>
                <c:pt idx="3445">
                  <c:v>56.155616666666667</c:v>
                </c:pt>
                <c:pt idx="3446">
                  <c:v>56.159166666666671</c:v>
                </c:pt>
                <c:pt idx="3447">
                  <c:v>56.162716666666668</c:v>
                </c:pt>
                <c:pt idx="3448">
                  <c:v>56.166249999999998</c:v>
                </c:pt>
                <c:pt idx="3449">
                  <c:v>56.169783333333335</c:v>
                </c:pt>
                <c:pt idx="3450">
                  <c:v>56.173316666666665</c:v>
                </c:pt>
                <c:pt idx="3451">
                  <c:v>56.176866666666669</c:v>
                </c:pt>
                <c:pt idx="3452">
                  <c:v>56.180416666666666</c:v>
                </c:pt>
                <c:pt idx="3453">
                  <c:v>56.183933333333336</c:v>
                </c:pt>
                <c:pt idx="3454">
                  <c:v>56.187449999999998</c:v>
                </c:pt>
                <c:pt idx="3455">
                  <c:v>56.190966666666668</c:v>
                </c:pt>
                <c:pt idx="3456">
                  <c:v>56.194483333333331</c:v>
                </c:pt>
                <c:pt idx="3457">
                  <c:v>56.198</c:v>
                </c:pt>
                <c:pt idx="3458">
                  <c:v>56.201516666666663</c:v>
                </c:pt>
                <c:pt idx="3459">
                  <c:v>56.20505</c:v>
                </c:pt>
                <c:pt idx="3460">
                  <c:v>56.20856666666667</c:v>
                </c:pt>
                <c:pt idx="3461">
                  <c:v>56.212083333333332</c:v>
                </c:pt>
                <c:pt idx="3462">
                  <c:v>56.215600000000002</c:v>
                </c:pt>
                <c:pt idx="3463">
                  <c:v>56.219116666666665</c:v>
                </c:pt>
                <c:pt idx="3464">
                  <c:v>56.222633333333334</c:v>
                </c:pt>
                <c:pt idx="3465">
                  <c:v>56.226149999999997</c:v>
                </c:pt>
                <c:pt idx="3466">
                  <c:v>56.229666666666667</c:v>
                </c:pt>
                <c:pt idx="3467">
                  <c:v>56.233200000000004</c:v>
                </c:pt>
                <c:pt idx="3468">
                  <c:v>56.236733333333333</c:v>
                </c:pt>
                <c:pt idx="3469">
                  <c:v>56.24026666666667</c:v>
                </c:pt>
                <c:pt idx="3470">
                  <c:v>56.2438</c:v>
                </c:pt>
                <c:pt idx="3471">
                  <c:v>56.247349999999997</c:v>
                </c:pt>
                <c:pt idx="3472">
                  <c:v>56.250900000000001</c:v>
                </c:pt>
                <c:pt idx="3473">
                  <c:v>56.254449999999999</c:v>
                </c:pt>
                <c:pt idx="3474">
                  <c:v>56.257983333333328</c:v>
                </c:pt>
                <c:pt idx="3475">
                  <c:v>56.261516666666665</c:v>
                </c:pt>
                <c:pt idx="3476">
                  <c:v>56.265049999999995</c:v>
                </c:pt>
                <c:pt idx="3477">
                  <c:v>56.268599999999999</c:v>
                </c:pt>
                <c:pt idx="3478">
                  <c:v>56.272150000000003</c:v>
                </c:pt>
                <c:pt idx="3479">
                  <c:v>56.275666666666666</c:v>
                </c:pt>
                <c:pt idx="3480">
                  <c:v>56.279183333333336</c:v>
                </c:pt>
                <c:pt idx="3481">
                  <c:v>56.282699999999998</c:v>
                </c:pt>
                <c:pt idx="3482">
                  <c:v>56.286216666666661</c:v>
                </c:pt>
                <c:pt idx="3483">
                  <c:v>56.289733333333331</c:v>
                </c:pt>
                <c:pt idx="3484">
                  <c:v>56.293249999999993</c:v>
                </c:pt>
                <c:pt idx="3485">
                  <c:v>56.29678333333333</c:v>
                </c:pt>
                <c:pt idx="3486">
                  <c:v>56.3003</c:v>
                </c:pt>
                <c:pt idx="3487">
                  <c:v>56.303816666666663</c:v>
                </c:pt>
                <c:pt idx="3488">
                  <c:v>56.307333333333332</c:v>
                </c:pt>
                <c:pt idx="3489">
                  <c:v>56.310849999999995</c:v>
                </c:pt>
                <c:pt idx="3490">
                  <c:v>56.314366666666665</c:v>
                </c:pt>
                <c:pt idx="3491">
                  <c:v>56.317883333333334</c:v>
                </c:pt>
                <c:pt idx="3492">
                  <c:v>56.321400000000004</c:v>
                </c:pt>
                <c:pt idx="3493">
                  <c:v>56.324933333333334</c:v>
                </c:pt>
                <c:pt idx="3494">
                  <c:v>56.328466666666671</c:v>
                </c:pt>
                <c:pt idx="3495">
                  <c:v>56.332000000000001</c:v>
                </c:pt>
                <c:pt idx="3496">
                  <c:v>56.335533333333338</c:v>
                </c:pt>
                <c:pt idx="3497">
                  <c:v>56.339083333333328</c:v>
                </c:pt>
                <c:pt idx="3498">
                  <c:v>56.342633333333332</c:v>
                </c:pt>
                <c:pt idx="3499">
                  <c:v>56.346183333333336</c:v>
                </c:pt>
                <c:pt idx="3500">
                  <c:v>56.349716666666673</c:v>
                </c:pt>
                <c:pt idx="3501">
                  <c:v>56.353250000000003</c:v>
                </c:pt>
                <c:pt idx="3502">
                  <c:v>56.356783333333333</c:v>
                </c:pt>
                <c:pt idx="3503">
                  <c:v>56.36033333333333</c:v>
                </c:pt>
                <c:pt idx="3504">
                  <c:v>56.363883333333334</c:v>
                </c:pt>
                <c:pt idx="3505">
                  <c:v>56.367399999999996</c:v>
                </c:pt>
                <c:pt idx="3506">
                  <c:v>56.370916666666666</c:v>
                </c:pt>
                <c:pt idx="3507">
                  <c:v>56.374433333333329</c:v>
                </c:pt>
                <c:pt idx="3508">
                  <c:v>56.377950000000006</c:v>
                </c:pt>
                <c:pt idx="3509">
                  <c:v>56.381466666666668</c:v>
                </c:pt>
                <c:pt idx="3510">
                  <c:v>56.384983333333338</c:v>
                </c:pt>
                <c:pt idx="3511">
                  <c:v>56.388516666666668</c:v>
                </c:pt>
                <c:pt idx="3512">
                  <c:v>56.39203333333333</c:v>
                </c:pt>
                <c:pt idx="3513">
                  <c:v>56.39555</c:v>
                </c:pt>
                <c:pt idx="3514">
                  <c:v>56.399066666666663</c:v>
                </c:pt>
                <c:pt idx="3515">
                  <c:v>56.40258333333334</c:v>
                </c:pt>
                <c:pt idx="3516">
                  <c:v>56.406100000000002</c:v>
                </c:pt>
                <c:pt idx="3517">
                  <c:v>56.409616666666672</c:v>
                </c:pt>
                <c:pt idx="3518">
                  <c:v>56.413133333333334</c:v>
                </c:pt>
                <c:pt idx="3519">
                  <c:v>56.416666666666664</c:v>
                </c:pt>
                <c:pt idx="3520">
                  <c:v>56.420200000000001</c:v>
                </c:pt>
                <c:pt idx="3521">
                  <c:v>56.423733333333331</c:v>
                </c:pt>
                <c:pt idx="3522">
                  <c:v>56.427266666666668</c:v>
                </c:pt>
                <c:pt idx="3523">
                  <c:v>56.430816666666672</c:v>
                </c:pt>
                <c:pt idx="3524">
                  <c:v>56.434366666666662</c:v>
                </c:pt>
                <c:pt idx="3525">
                  <c:v>56.437916666666666</c:v>
                </c:pt>
                <c:pt idx="3526">
                  <c:v>56.441450000000003</c:v>
                </c:pt>
                <c:pt idx="3527">
                  <c:v>56.444983333333333</c:v>
                </c:pt>
                <c:pt idx="3528">
                  <c:v>56.44851666666667</c:v>
                </c:pt>
                <c:pt idx="3529">
                  <c:v>56.45206666666666</c:v>
                </c:pt>
                <c:pt idx="3530">
                  <c:v>56.455616666666664</c:v>
                </c:pt>
                <c:pt idx="3531">
                  <c:v>56.459133333333327</c:v>
                </c:pt>
                <c:pt idx="3532">
                  <c:v>56.462650000000004</c:v>
                </c:pt>
                <c:pt idx="3533">
                  <c:v>56.466166666666666</c:v>
                </c:pt>
                <c:pt idx="3534">
                  <c:v>56.469683333333336</c:v>
                </c:pt>
                <c:pt idx="3535">
                  <c:v>56.473199999999999</c:v>
                </c:pt>
                <c:pt idx="3536">
                  <c:v>56.476716666666668</c:v>
                </c:pt>
                <c:pt idx="3537">
                  <c:v>56.480249999999998</c:v>
                </c:pt>
                <c:pt idx="3538">
                  <c:v>56.483766666666661</c:v>
                </c:pt>
                <c:pt idx="3539">
                  <c:v>56.487283333333338</c:v>
                </c:pt>
                <c:pt idx="3540">
                  <c:v>56.4908</c:v>
                </c:pt>
                <c:pt idx="3541">
                  <c:v>56.49431666666667</c:v>
                </c:pt>
                <c:pt idx="3542">
                  <c:v>56.497833333333332</c:v>
                </c:pt>
                <c:pt idx="3543">
                  <c:v>56.501350000000002</c:v>
                </c:pt>
                <c:pt idx="3544">
                  <c:v>56.504866666666665</c:v>
                </c:pt>
                <c:pt idx="3545">
                  <c:v>56.508400000000002</c:v>
                </c:pt>
                <c:pt idx="3546">
                  <c:v>56.511933333333332</c:v>
                </c:pt>
                <c:pt idx="3547">
                  <c:v>56.515466666666661</c:v>
                </c:pt>
                <c:pt idx="3548">
                  <c:v>56.518999999999998</c:v>
                </c:pt>
                <c:pt idx="3549">
                  <c:v>56.522550000000003</c:v>
                </c:pt>
                <c:pt idx="3550">
                  <c:v>56.5261</c:v>
                </c:pt>
                <c:pt idx="3551">
                  <c:v>56.529649999999997</c:v>
                </c:pt>
                <c:pt idx="3552">
                  <c:v>56.533183333333334</c:v>
                </c:pt>
                <c:pt idx="3553">
                  <c:v>56.536716666666663</c:v>
                </c:pt>
                <c:pt idx="3554">
                  <c:v>56.54025</c:v>
                </c:pt>
                <c:pt idx="3555">
                  <c:v>56.543800000000005</c:v>
                </c:pt>
                <c:pt idx="3556">
                  <c:v>56.547350000000002</c:v>
                </c:pt>
                <c:pt idx="3557">
                  <c:v>56.550866666666671</c:v>
                </c:pt>
                <c:pt idx="3558">
                  <c:v>56.554383333333334</c:v>
                </c:pt>
                <c:pt idx="3559">
                  <c:v>56.557900000000004</c:v>
                </c:pt>
                <c:pt idx="3560">
                  <c:v>56.561416666666666</c:v>
                </c:pt>
                <c:pt idx="3561">
                  <c:v>56.564933333333336</c:v>
                </c:pt>
                <c:pt idx="3562">
                  <c:v>56.568449999999999</c:v>
                </c:pt>
                <c:pt idx="3563">
                  <c:v>56.571983333333336</c:v>
                </c:pt>
                <c:pt idx="3564">
                  <c:v>56.575500000000005</c:v>
                </c:pt>
                <c:pt idx="3565">
                  <c:v>56.579016666666668</c:v>
                </c:pt>
                <c:pt idx="3566">
                  <c:v>56.582533333333338</c:v>
                </c:pt>
                <c:pt idx="3567">
                  <c:v>56.58605</c:v>
                </c:pt>
                <c:pt idx="3568">
                  <c:v>56.589566666666663</c:v>
                </c:pt>
                <c:pt idx="3569">
                  <c:v>56.593083333333333</c:v>
                </c:pt>
                <c:pt idx="3570">
                  <c:v>56.596599999999995</c:v>
                </c:pt>
                <c:pt idx="3571">
                  <c:v>56.600133333333332</c:v>
                </c:pt>
                <c:pt idx="3572">
                  <c:v>56.603666666666662</c:v>
                </c:pt>
                <c:pt idx="3573">
                  <c:v>56.607199999999999</c:v>
                </c:pt>
                <c:pt idx="3574">
                  <c:v>56.610733333333329</c:v>
                </c:pt>
                <c:pt idx="3575">
                  <c:v>56.614283333333333</c:v>
                </c:pt>
                <c:pt idx="3576">
                  <c:v>56.617833333333337</c:v>
                </c:pt>
                <c:pt idx="3577">
                  <c:v>56.621383333333334</c:v>
                </c:pt>
                <c:pt idx="3578">
                  <c:v>56.624916666666664</c:v>
                </c:pt>
                <c:pt idx="3579">
                  <c:v>56.628450000000001</c:v>
                </c:pt>
                <c:pt idx="3580">
                  <c:v>56.631983333333331</c:v>
                </c:pt>
                <c:pt idx="3581">
                  <c:v>56.635533333333335</c:v>
                </c:pt>
                <c:pt idx="3582">
                  <c:v>56.639083333333332</c:v>
                </c:pt>
                <c:pt idx="3583">
                  <c:v>56.642600000000002</c:v>
                </c:pt>
                <c:pt idx="3584">
                  <c:v>56.646116666666664</c:v>
                </c:pt>
                <c:pt idx="3585">
                  <c:v>56.649633333333334</c:v>
                </c:pt>
                <c:pt idx="3586">
                  <c:v>56.653149999999997</c:v>
                </c:pt>
                <c:pt idx="3587">
                  <c:v>56.656666666666666</c:v>
                </c:pt>
                <c:pt idx="3588">
                  <c:v>56.660183333333329</c:v>
                </c:pt>
                <c:pt idx="3589">
                  <c:v>56.663716666666666</c:v>
                </c:pt>
                <c:pt idx="3590">
                  <c:v>56.667233333333336</c:v>
                </c:pt>
                <c:pt idx="3591">
                  <c:v>56.670749999999998</c:v>
                </c:pt>
                <c:pt idx="3592">
                  <c:v>56.674266666666668</c:v>
                </c:pt>
                <c:pt idx="3593">
                  <c:v>56.677783333333331</c:v>
                </c:pt>
                <c:pt idx="3594">
                  <c:v>56.6813</c:v>
                </c:pt>
                <c:pt idx="3595">
                  <c:v>56.684816666666663</c:v>
                </c:pt>
                <c:pt idx="3596">
                  <c:v>56.68833333333334</c:v>
                </c:pt>
                <c:pt idx="3597">
                  <c:v>56.69186666666667</c:v>
                </c:pt>
                <c:pt idx="3598">
                  <c:v>56.695399999999999</c:v>
                </c:pt>
                <c:pt idx="3599">
                  <c:v>56.698933333333336</c:v>
                </c:pt>
                <c:pt idx="3600">
                  <c:v>56.702466666666666</c:v>
                </c:pt>
                <c:pt idx="3601">
                  <c:v>56.706016666666663</c:v>
                </c:pt>
                <c:pt idx="3602">
                  <c:v>56.709566666666667</c:v>
                </c:pt>
                <c:pt idx="3603">
                  <c:v>56.713116666666664</c:v>
                </c:pt>
                <c:pt idx="3604">
                  <c:v>56.716649999999994</c:v>
                </c:pt>
                <c:pt idx="3605">
                  <c:v>56.720183333333331</c:v>
                </c:pt>
                <c:pt idx="3606">
                  <c:v>56.723716666666661</c:v>
                </c:pt>
                <c:pt idx="3607">
                  <c:v>56.727266666666665</c:v>
                </c:pt>
                <c:pt idx="3608">
                  <c:v>56.730816666666669</c:v>
                </c:pt>
                <c:pt idx="3609">
                  <c:v>56.734333333333332</c:v>
                </c:pt>
                <c:pt idx="3610">
                  <c:v>56.737850000000002</c:v>
                </c:pt>
                <c:pt idx="3611">
                  <c:v>56.741366666666664</c:v>
                </c:pt>
                <c:pt idx="3612">
                  <c:v>56.744883333333334</c:v>
                </c:pt>
                <c:pt idx="3613">
                  <c:v>56.748399999999997</c:v>
                </c:pt>
                <c:pt idx="3614">
                  <c:v>56.751916666666666</c:v>
                </c:pt>
                <c:pt idx="3615">
                  <c:v>56.755450000000003</c:v>
                </c:pt>
                <c:pt idx="3616">
                  <c:v>56.758966666666666</c:v>
                </c:pt>
                <c:pt idx="3617">
                  <c:v>56.762483333333329</c:v>
                </c:pt>
                <c:pt idx="3618">
                  <c:v>56.765999999999998</c:v>
                </c:pt>
                <c:pt idx="3619">
                  <c:v>56.769516666666661</c:v>
                </c:pt>
                <c:pt idx="3620">
                  <c:v>56.773033333333338</c:v>
                </c:pt>
                <c:pt idx="3621">
                  <c:v>56.77655</c:v>
                </c:pt>
                <c:pt idx="3622">
                  <c:v>56.78006666666667</c:v>
                </c:pt>
                <c:pt idx="3623">
                  <c:v>56.7836</c:v>
                </c:pt>
                <c:pt idx="3624">
                  <c:v>56.787133333333337</c:v>
                </c:pt>
                <c:pt idx="3625">
                  <c:v>56.790666666666667</c:v>
                </c:pt>
                <c:pt idx="3626">
                  <c:v>56.794200000000004</c:v>
                </c:pt>
                <c:pt idx="3627">
                  <c:v>56.797749999999994</c:v>
                </c:pt>
                <c:pt idx="3628">
                  <c:v>56.801299999999998</c:v>
                </c:pt>
                <c:pt idx="3629">
                  <c:v>56.804850000000002</c:v>
                </c:pt>
                <c:pt idx="3630">
                  <c:v>56.808383333333339</c:v>
                </c:pt>
                <c:pt idx="3631">
                  <c:v>56.811916666666669</c:v>
                </c:pt>
                <c:pt idx="3632">
                  <c:v>56.815450000000006</c:v>
                </c:pt>
                <c:pt idx="3633">
                  <c:v>56.818999999999996</c:v>
                </c:pt>
                <c:pt idx="3634">
                  <c:v>56.82255</c:v>
                </c:pt>
                <c:pt idx="3635">
                  <c:v>56.826066666666662</c:v>
                </c:pt>
                <c:pt idx="3636">
                  <c:v>56.829583333333332</c:v>
                </c:pt>
                <c:pt idx="3637">
                  <c:v>56.833099999999995</c:v>
                </c:pt>
                <c:pt idx="3638">
                  <c:v>56.836616666666671</c:v>
                </c:pt>
                <c:pt idx="3639">
                  <c:v>56.840133333333334</c:v>
                </c:pt>
                <c:pt idx="3640">
                  <c:v>56.843650000000004</c:v>
                </c:pt>
                <c:pt idx="3641">
                  <c:v>56.847183333333334</c:v>
                </c:pt>
                <c:pt idx="3642">
                  <c:v>56.850699999999996</c:v>
                </c:pt>
                <c:pt idx="3643">
                  <c:v>56.854216666666666</c:v>
                </c:pt>
                <c:pt idx="3644">
                  <c:v>56.857733333333336</c:v>
                </c:pt>
                <c:pt idx="3645">
                  <c:v>56.861250000000005</c:v>
                </c:pt>
                <c:pt idx="3646">
                  <c:v>56.864766666666668</c:v>
                </c:pt>
                <c:pt idx="3647">
                  <c:v>56.868283333333338</c:v>
                </c:pt>
                <c:pt idx="3648">
                  <c:v>56.8718</c:v>
                </c:pt>
                <c:pt idx="3649">
                  <c:v>56.87533333333333</c:v>
                </c:pt>
                <c:pt idx="3650">
                  <c:v>56.878866666666667</c:v>
                </c:pt>
                <c:pt idx="3651">
                  <c:v>56.882399999999997</c:v>
                </c:pt>
                <c:pt idx="3652">
                  <c:v>56.885933333333334</c:v>
                </c:pt>
                <c:pt idx="3653">
                  <c:v>56.889483333333338</c:v>
                </c:pt>
                <c:pt idx="3654">
                  <c:v>56.893033333333328</c:v>
                </c:pt>
                <c:pt idx="3655">
                  <c:v>56.896583333333332</c:v>
                </c:pt>
                <c:pt idx="3656">
                  <c:v>56.900116666666669</c:v>
                </c:pt>
                <c:pt idx="3657">
                  <c:v>56.903649999999999</c:v>
                </c:pt>
                <c:pt idx="3658">
                  <c:v>56.907183333333336</c:v>
                </c:pt>
                <c:pt idx="3659">
                  <c:v>56.910733333333333</c:v>
                </c:pt>
                <c:pt idx="3660">
                  <c:v>56.91428333333333</c:v>
                </c:pt>
                <c:pt idx="3661">
                  <c:v>56.917800000000007</c:v>
                </c:pt>
                <c:pt idx="3662">
                  <c:v>56.921316666666669</c:v>
                </c:pt>
                <c:pt idx="3663">
                  <c:v>56.924833333333332</c:v>
                </c:pt>
                <c:pt idx="3664">
                  <c:v>56.928350000000002</c:v>
                </c:pt>
                <c:pt idx="3665">
                  <c:v>56.931866666666664</c:v>
                </c:pt>
                <c:pt idx="3666">
                  <c:v>56.935383333333334</c:v>
                </c:pt>
                <c:pt idx="3667">
                  <c:v>56.938916666666664</c:v>
                </c:pt>
                <c:pt idx="3668">
                  <c:v>56.942433333333334</c:v>
                </c:pt>
                <c:pt idx="3669">
                  <c:v>56.945950000000003</c:v>
                </c:pt>
                <c:pt idx="3670">
                  <c:v>56.949466666666666</c:v>
                </c:pt>
                <c:pt idx="3671">
                  <c:v>56.952983333333336</c:v>
                </c:pt>
                <c:pt idx="3672">
                  <c:v>56.956499999999998</c:v>
                </c:pt>
                <c:pt idx="3673">
                  <c:v>56.960016666666668</c:v>
                </c:pt>
                <c:pt idx="3674">
                  <c:v>56.963533333333331</c:v>
                </c:pt>
                <c:pt idx="3675">
                  <c:v>56.967066666666668</c:v>
                </c:pt>
                <c:pt idx="3676">
                  <c:v>56.970599999999997</c:v>
                </c:pt>
                <c:pt idx="3677">
                  <c:v>56.974133333333334</c:v>
                </c:pt>
                <c:pt idx="3678">
                  <c:v>56.977666666666664</c:v>
                </c:pt>
                <c:pt idx="3679">
                  <c:v>56.981216666666668</c:v>
                </c:pt>
                <c:pt idx="3680">
                  <c:v>56.984766666666665</c:v>
                </c:pt>
                <c:pt idx="3681">
                  <c:v>56.98831666666667</c:v>
                </c:pt>
                <c:pt idx="3682">
                  <c:v>56.991849999999999</c:v>
                </c:pt>
                <c:pt idx="3683">
                  <c:v>56.995383333333329</c:v>
                </c:pt>
                <c:pt idx="3684">
                  <c:v>56.998916666666666</c:v>
                </c:pt>
                <c:pt idx="3685">
                  <c:v>57.00246666666667</c:v>
                </c:pt>
                <c:pt idx="3686">
                  <c:v>57.006016666666667</c:v>
                </c:pt>
                <c:pt idx="3687">
                  <c:v>57.009533333333337</c:v>
                </c:pt>
                <c:pt idx="3688">
                  <c:v>57.01305</c:v>
                </c:pt>
                <c:pt idx="3689">
                  <c:v>57.01656666666667</c:v>
                </c:pt>
                <c:pt idx="3690">
                  <c:v>57.020083333333332</c:v>
                </c:pt>
                <c:pt idx="3691">
                  <c:v>57.023600000000002</c:v>
                </c:pt>
                <c:pt idx="3692">
                  <c:v>57.027116666666664</c:v>
                </c:pt>
                <c:pt idx="3693">
                  <c:v>57.030650000000001</c:v>
                </c:pt>
                <c:pt idx="3694">
                  <c:v>57.034166666666671</c:v>
                </c:pt>
                <c:pt idx="3695">
                  <c:v>57.037683333333334</c:v>
                </c:pt>
                <c:pt idx="3696">
                  <c:v>57.041200000000003</c:v>
                </c:pt>
                <c:pt idx="3697">
                  <c:v>57.044716666666666</c:v>
                </c:pt>
                <c:pt idx="3698">
                  <c:v>57.048233333333329</c:v>
                </c:pt>
                <c:pt idx="3699">
                  <c:v>57.051749999999998</c:v>
                </c:pt>
                <c:pt idx="3700">
                  <c:v>57.055266666666661</c:v>
                </c:pt>
                <c:pt idx="3701">
                  <c:v>57.058799999999998</c:v>
                </c:pt>
                <c:pt idx="3702">
                  <c:v>57.062333333333328</c:v>
                </c:pt>
                <c:pt idx="3703">
                  <c:v>57.065866666666672</c:v>
                </c:pt>
                <c:pt idx="3704">
                  <c:v>57.069400000000002</c:v>
                </c:pt>
                <c:pt idx="3705">
                  <c:v>57.072949999999999</c:v>
                </c:pt>
                <c:pt idx="3706">
                  <c:v>57.076500000000003</c:v>
                </c:pt>
                <c:pt idx="3707">
                  <c:v>57.08005</c:v>
                </c:pt>
                <c:pt idx="3708">
                  <c:v>57.08358333333333</c:v>
                </c:pt>
                <c:pt idx="3709">
                  <c:v>57.087116666666667</c:v>
                </c:pt>
                <c:pt idx="3710">
                  <c:v>57.090649999999997</c:v>
                </c:pt>
                <c:pt idx="3711">
                  <c:v>57.094200000000001</c:v>
                </c:pt>
                <c:pt idx="3712">
                  <c:v>57.097749999999998</c:v>
                </c:pt>
                <c:pt idx="3713">
                  <c:v>57.101266666666668</c:v>
                </c:pt>
                <c:pt idx="3714">
                  <c:v>57.10478333333333</c:v>
                </c:pt>
                <c:pt idx="3715">
                  <c:v>57.1083</c:v>
                </c:pt>
                <c:pt idx="3716">
                  <c:v>57.111816666666662</c:v>
                </c:pt>
                <c:pt idx="3717">
                  <c:v>57.115333333333332</c:v>
                </c:pt>
                <c:pt idx="3718">
                  <c:v>57.118849999999995</c:v>
                </c:pt>
                <c:pt idx="3719">
                  <c:v>57.122383333333332</c:v>
                </c:pt>
                <c:pt idx="3720">
                  <c:v>57.125900000000001</c:v>
                </c:pt>
                <c:pt idx="3721">
                  <c:v>57.129416666666664</c:v>
                </c:pt>
                <c:pt idx="3722">
                  <c:v>57.132933333333334</c:v>
                </c:pt>
                <c:pt idx="3723">
                  <c:v>57.136449999999996</c:v>
                </c:pt>
                <c:pt idx="3724">
                  <c:v>57.139966666666666</c:v>
                </c:pt>
                <c:pt idx="3725">
                  <c:v>57.143483333333329</c:v>
                </c:pt>
                <c:pt idx="3726">
                  <c:v>57.147000000000006</c:v>
                </c:pt>
                <c:pt idx="3727">
                  <c:v>57.150533333333335</c:v>
                </c:pt>
                <c:pt idx="3728">
                  <c:v>57.154066666666672</c:v>
                </c:pt>
                <c:pt idx="3729">
                  <c:v>57.157600000000002</c:v>
                </c:pt>
                <c:pt idx="3730">
                  <c:v>57.161133333333332</c:v>
                </c:pt>
                <c:pt idx="3731">
                  <c:v>57.164683333333329</c:v>
                </c:pt>
                <c:pt idx="3732">
                  <c:v>57.168233333333333</c:v>
                </c:pt>
                <c:pt idx="3733">
                  <c:v>57.17178333333333</c:v>
                </c:pt>
                <c:pt idx="3734">
                  <c:v>57.17531666666666</c:v>
                </c:pt>
                <c:pt idx="3735">
                  <c:v>57.178850000000004</c:v>
                </c:pt>
                <c:pt idx="3736">
                  <c:v>57.182383333333334</c:v>
                </c:pt>
                <c:pt idx="3737">
                  <c:v>57.185933333333331</c:v>
                </c:pt>
                <c:pt idx="3738">
                  <c:v>57.189483333333335</c:v>
                </c:pt>
                <c:pt idx="3739">
                  <c:v>57.192999999999998</c:v>
                </c:pt>
                <c:pt idx="3740">
                  <c:v>57.196516666666668</c:v>
                </c:pt>
                <c:pt idx="3741">
                  <c:v>57.20003333333333</c:v>
                </c:pt>
                <c:pt idx="3742">
                  <c:v>57.20355</c:v>
                </c:pt>
                <c:pt idx="3743">
                  <c:v>57.20706666666667</c:v>
                </c:pt>
                <c:pt idx="3744">
                  <c:v>57.210583333333339</c:v>
                </c:pt>
                <c:pt idx="3745">
                  <c:v>57.214116666666669</c:v>
                </c:pt>
                <c:pt idx="3746">
                  <c:v>57.217633333333332</c:v>
                </c:pt>
                <c:pt idx="3747">
                  <c:v>57.221149999999994</c:v>
                </c:pt>
                <c:pt idx="3748">
                  <c:v>57.224666666666664</c:v>
                </c:pt>
                <c:pt idx="3749">
                  <c:v>57.228183333333327</c:v>
                </c:pt>
                <c:pt idx="3750">
                  <c:v>57.231700000000004</c:v>
                </c:pt>
                <c:pt idx="3751">
                  <c:v>57.235216666666666</c:v>
                </c:pt>
                <c:pt idx="3752">
                  <c:v>57.238733333333336</c:v>
                </c:pt>
                <c:pt idx="3753">
                  <c:v>57.242266666666666</c:v>
                </c:pt>
                <c:pt idx="3754">
                  <c:v>57.245800000000003</c:v>
                </c:pt>
                <c:pt idx="3755">
                  <c:v>57.249333333333333</c:v>
                </c:pt>
                <c:pt idx="3756">
                  <c:v>57.252866666666669</c:v>
                </c:pt>
                <c:pt idx="3757">
                  <c:v>57.256416666666674</c:v>
                </c:pt>
                <c:pt idx="3758">
                  <c:v>57.259966666666664</c:v>
                </c:pt>
                <c:pt idx="3759">
                  <c:v>57.263516666666668</c:v>
                </c:pt>
                <c:pt idx="3760">
                  <c:v>57.267050000000005</c:v>
                </c:pt>
                <c:pt idx="3761">
                  <c:v>57.270583333333335</c:v>
                </c:pt>
                <c:pt idx="3762">
                  <c:v>57.274116666666671</c:v>
                </c:pt>
                <c:pt idx="3763">
                  <c:v>57.277666666666661</c:v>
                </c:pt>
                <c:pt idx="3764">
                  <c:v>57.281216666666666</c:v>
                </c:pt>
                <c:pt idx="3765">
                  <c:v>57.284733333333328</c:v>
                </c:pt>
                <c:pt idx="3766">
                  <c:v>57.288249999999998</c:v>
                </c:pt>
                <c:pt idx="3767">
                  <c:v>57.291766666666668</c:v>
                </c:pt>
                <c:pt idx="3768">
                  <c:v>57.295283333333337</c:v>
                </c:pt>
                <c:pt idx="3769">
                  <c:v>57.2988</c:v>
                </c:pt>
                <c:pt idx="3770">
                  <c:v>57.30231666666667</c:v>
                </c:pt>
                <c:pt idx="3771">
                  <c:v>57.30585</c:v>
                </c:pt>
                <c:pt idx="3772">
                  <c:v>57.309366666666662</c:v>
                </c:pt>
                <c:pt idx="3773">
                  <c:v>57.312883333333339</c:v>
                </c:pt>
                <c:pt idx="3774">
                  <c:v>57.316400000000002</c:v>
                </c:pt>
                <c:pt idx="3775">
                  <c:v>57.319916666666671</c:v>
                </c:pt>
                <c:pt idx="3776">
                  <c:v>57.323433333333334</c:v>
                </c:pt>
                <c:pt idx="3777">
                  <c:v>57.326950000000004</c:v>
                </c:pt>
                <c:pt idx="3778">
                  <c:v>57.330466666666666</c:v>
                </c:pt>
                <c:pt idx="3779">
                  <c:v>57.333999999999996</c:v>
                </c:pt>
                <c:pt idx="3780">
                  <c:v>57.337533333333333</c:v>
                </c:pt>
                <c:pt idx="3781">
                  <c:v>57.341066666666663</c:v>
                </c:pt>
                <c:pt idx="3782">
                  <c:v>57.3446</c:v>
                </c:pt>
                <c:pt idx="3783">
                  <c:v>57.348150000000004</c:v>
                </c:pt>
                <c:pt idx="3784">
                  <c:v>57.351700000000001</c:v>
                </c:pt>
                <c:pt idx="3785">
                  <c:v>57.355249999999998</c:v>
                </c:pt>
                <c:pt idx="3786">
                  <c:v>57.358783333333335</c:v>
                </c:pt>
                <c:pt idx="3787">
                  <c:v>57.362316666666665</c:v>
                </c:pt>
                <c:pt idx="3788">
                  <c:v>57.365850000000002</c:v>
                </c:pt>
                <c:pt idx="3789">
                  <c:v>57.369400000000006</c:v>
                </c:pt>
                <c:pt idx="3790">
                  <c:v>57.372949999999996</c:v>
                </c:pt>
                <c:pt idx="3791">
                  <c:v>57.376466666666673</c:v>
                </c:pt>
                <c:pt idx="3792">
                  <c:v>57.379983333333335</c:v>
                </c:pt>
                <c:pt idx="3793">
                  <c:v>57.383500000000005</c:v>
                </c:pt>
                <c:pt idx="3794">
                  <c:v>57.387016666666668</c:v>
                </c:pt>
                <c:pt idx="3795">
                  <c:v>57.39053333333333</c:v>
                </c:pt>
                <c:pt idx="3796">
                  <c:v>57.39405</c:v>
                </c:pt>
                <c:pt idx="3797">
                  <c:v>57.397583333333337</c:v>
                </c:pt>
                <c:pt idx="3798">
                  <c:v>57.4011</c:v>
                </c:pt>
                <c:pt idx="3799">
                  <c:v>57.404616666666669</c:v>
                </c:pt>
                <c:pt idx="3800">
                  <c:v>57.408133333333332</c:v>
                </c:pt>
                <c:pt idx="3801">
                  <c:v>57.411650000000002</c:v>
                </c:pt>
                <c:pt idx="3802">
                  <c:v>57.415166666666664</c:v>
                </c:pt>
                <c:pt idx="3803">
                  <c:v>57.418683333333334</c:v>
                </c:pt>
                <c:pt idx="3804">
                  <c:v>57.422199999999997</c:v>
                </c:pt>
                <c:pt idx="3805">
                  <c:v>57.425733333333334</c:v>
                </c:pt>
                <c:pt idx="3806">
                  <c:v>57.429266666666663</c:v>
                </c:pt>
                <c:pt idx="3807">
                  <c:v>57.4328</c:v>
                </c:pt>
                <c:pt idx="3808">
                  <c:v>57.43633333333333</c:v>
                </c:pt>
                <c:pt idx="3809">
                  <c:v>57.439883333333334</c:v>
                </c:pt>
                <c:pt idx="3810">
                  <c:v>57.443433333333338</c:v>
                </c:pt>
                <c:pt idx="3811">
                  <c:v>57.446983333333336</c:v>
                </c:pt>
                <c:pt idx="3812">
                  <c:v>57.450516666666665</c:v>
                </c:pt>
                <c:pt idx="3813">
                  <c:v>57.454050000000002</c:v>
                </c:pt>
                <c:pt idx="3814">
                  <c:v>57.457583333333332</c:v>
                </c:pt>
                <c:pt idx="3815">
                  <c:v>57.461133333333336</c:v>
                </c:pt>
                <c:pt idx="3816">
                  <c:v>57.464683333333333</c:v>
                </c:pt>
                <c:pt idx="3817">
                  <c:v>57.468200000000003</c:v>
                </c:pt>
                <c:pt idx="3818">
                  <c:v>57.471716666666666</c:v>
                </c:pt>
                <c:pt idx="3819">
                  <c:v>57.475233333333335</c:v>
                </c:pt>
                <c:pt idx="3820">
                  <c:v>57.478749999999998</c:v>
                </c:pt>
                <c:pt idx="3821">
                  <c:v>57.482266666666668</c:v>
                </c:pt>
                <c:pt idx="3822">
                  <c:v>57.48578333333333</c:v>
                </c:pt>
                <c:pt idx="3823">
                  <c:v>57.489316666666667</c:v>
                </c:pt>
                <c:pt idx="3824">
                  <c:v>57.492833333333337</c:v>
                </c:pt>
                <c:pt idx="3825">
                  <c:v>57.49635</c:v>
                </c:pt>
                <c:pt idx="3826">
                  <c:v>57.499866666666669</c:v>
                </c:pt>
                <c:pt idx="3827">
                  <c:v>57.503383333333332</c:v>
                </c:pt>
                <c:pt idx="3828">
                  <c:v>57.506900000000002</c:v>
                </c:pt>
                <c:pt idx="3829">
                  <c:v>57.510416666666664</c:v>
                </c:pt>
                <c:pt idx="3830">
                  <c:v>57.513933333333327</c:v>
                </c:pt>
                <c:pt idx="3831">
                  <c:v>57.517466666666664</c:v>
                </c:pt>
                <c:pt idx="3832">
                  <c:v>57.521000000000001</c:v>
                </c:pt>
                <c:pt idx="3833">
                  <c:v>57.524533333333338</c:v>
                </c:pt>
                <c:pt idx="3834">
                  <c:v>57.528066666666668</c:v>
                </c:pt>
                <c:pt idx="3835">
                  <c:v>57.531616666666665</c:v>
                </c:pt>
                <c:pt idx="3836">
                  <c:v>57.535166666666669</c:v>
                </c:pt>
                <c:pt idx="3837">
                  <c:v>57.538716666666666</c:v>
                </c:pt>
                <c:pt idx="3838">
                  <c:v>57.542249999999996</c:v>
                </c:pt>
                <c:pt idx="3839">
                  <c:v>57.545783333333333</c:v>
                </c:pt>
                <c:pt idx="3840">
                  <c:v>57.549316666666662</c:v>
                </c:pt>
                <c:pt idx="3841">
                  <c:v>57.552866666666667</c:v>
                </c:pt>
                <c:pt idx="3842">
                  <c:v>57.556416666666671</c:v>
                </c:pt>
                <c:pt idx="3843">
                  <c:v>57.559933333333333</c:v>
                </c:pt>
                <c:pt idx="3844">
                  <c:v>57.563449999999996</c:v>
                </c:pt>
                <c:pt idx="3845">
                  <c:v>57.566966666666666</c:v>
                </c:pt>
                <c:pt idx="3846">
                  <c:v>57.570483333333328</c:v>
                </c:pt>
                <c:pt idx="3847">
                  <c:v>57.573999999999998</c:v>
                </c:pt>
                <c:pt idx="3848">
                  <c:v>57.577516666666661</c:v>
                </c:pt>
                <c:pt idx="3849">
                  <c:v>57.581049999999998</c:v>
                </c:pt>
                <c:pt idx="3850">
                  <c:v>57.584566666666667</c:v>
                </c:pt>
                <c:pt idx="3851">
                  <c:v>57.58808333333333</c:v>
                </c:pt>
                <c:pt idx="3852">
                  <c:v>57.5916</c:v>
                </c:pt>
                <c:pt idx="3853">
                  <c:v>57.595116666666662</c:v>
                </c:pt>
                <c:pt idx="3854">
                  <c:v>57.598633333333332</c:v>
                </c:pt>
                <c:pt idx="3855">
                  <c:v>57.602150000000002</c:v>
                </c:pt>
                <c:pt idx="3856">
                  <c:v>57.605666666666671</c:v>
                </c:pt>
                <c:pt idx="3857">
                  <c:v>57.609200000000001</c:v>
                </c:pt>
                <c:pt idx="3858">
                  <c:v>57.612733333333338</c:v>
                </c:pt>
                <c:pt idx="3859">
                  <c:v>57.616266666666668</c:v>
                </c:pt>
                <c:pt idx="3860">
                  <c:v>57.619800000000005</c:v>
                </c:pt>
                <c:pt idx="3861">
                  <c:v>57.623349999999995</c:v>
                </c:pt>
                <c:pt idx="3862">
                  <c:v>57.626899999999999</c:v>
                </c:pt>
                <c:pt idx="3863">
                  <c:v>57.630450000000003</c:v>
                </c:pt>
                <c:pt idx="3864">
                  <c:v>57.63398333333334</c:v>
                </c:pt>
                <c:pt idx="3865">
                  <c:v>57.63751666666667</c:v>
                </c:pt>
                <c:pt idx="3866">
                  <c:v>57.64105</c:v>
                </c:pt>
                <c:pt idx="3867">
                  <c:v>57.644599999999997</c:v>
                </c:pt>
                <c:pt idx="3868">
                  <c:v>57.648150000000001</c:v>
                </c:pt>
                <c:pt idx="3869">
                  <c:v>57.651666666666664</c:v>
                </c:pt>
                <c:pt idx="3870">
                  <c:v>57.655183333333333</c:v>
                </c:pt>
                <c:pt idx="3871">
                  <c:v>57.658699999999996</c:v>
                </c:pt>
                <c:pt idx="3872">
                  <c:v>57.662216666666673</c:v>
                </c:pt>
                <c:pt idx="3873">
                  <c:v>57.665733333333336</c:v>
                </c:pt>
                <c:pt idx="3874">
                  <c:v>57.669250000000005</c:v>
                </c:pt>
                <c:pt idx="3875">
                  <c:v>57.672783333333335</c:v>
                </c:pt>
                <c:pt idx="3876">
                  <c:v>57.676299999999998</c:v>
                </c:pt>
                <c:pt idx="3877">
                  <c:v>57.679816666666667</c:v>
                </c:pt>
                <c:pt idx="3878">
                  <c:v>57.68333333333333</c:v>
                </c:pt>
                <c:pt idx="3879">
                  <c:v>57.68685</c:v>
                </c:pt>
                <c:pt idx="3880">
                  <c:v>57.690366666666669</c:v>
                </c:pt>
                <c:pt idx="3881">
                  <c:v>57.693883333333332</c:v>
                </c:pt>
                <c:pt idx="3882">
                  <c:v>57.697400000000002</c:v>
                </c:pt>
                <c:pt idx="3883">
                  <c:v>57.700933333333332</c:v>
                </c:pt>
                <c:pt idx="3884">
                  <c:v>57.704466666666669</c:v>
                </c:pt>
                <c:pt idx="3885">
                  <c:v>57.707999999999998</c:v>
                </c:pt>
                <c:pt idx="3886">
                  <c:v>57.711533333333335</c:v>
                </c:pt>
                <c:pt idx="3887">
                  <c:v>57.71508333333334</c:v>
                </c:pt>
                <c:pt idx="3888">
                  <c:v>57.718633333333329</c:v>
                </c:pt>
                <c:pt idx="3889">
                  <c:v>57.722183333333334</c:v>
                </c:pt>
                <c:pt idx="3890">
                  <c:v>57.725716666666671</c:v>
                </c:pt>
                <c:pt idx="3891">
                  <c:v>57.72925</c:v>
                </c:pt>
                <c:pt idx="3892">
                  <c:v>57.732783333333337</c:v>
                </c:pt>
                <c:pt idx="3893">
                  <c:v>57.736333333333327</c:v>
                </c:pt>
                <c:pt idx="3894">
                  <c:v>57.739883333333331</c:v>
                </c:pt>
                <c:pt idx="3895">
                  <c:v>57.743399999999994</c:v>
                </c:pt>
                <c:pt idx="3896">
                  <c:v>57.746916666666671</c:v>
                </c:pt>
                <c:pt idx="3897">
                  <c:v>57.750433333333334</c:v>
                </c:pt>
                <c:pt idx="3898">
                  <c:v>57.753950000000003</c:v>
                </c:pt>
                <c:pt idx="3899">
                  <c:v>57.757466666666666</c:v>
                </c:pt>
                <c:pt idx="3900">
                  <c:v>57.760983333333336</c:v>
                </c:pt>
                <c:pt idx="3901">
                  <c:v>57.764483333333338</c:v>
                </c:pt>
                <c:pt idx="3902">
                  <c:v>57.768000000000001</c:v>
                </c:pt>
                <c:pt idx="3903">
                  <c:v>57.77151666666667</c:v>
                </c:pt>
                <c:pt idx="3904">
                  <c:v>57.775033333333333</c:v>
                </c:pt>
                <c:pt idx="3905">
                  <c:v>57.778550000000003</c:v>
                </c:pt>
                <c:pt idx="3906">
                  <c:v>57.78208333333334</c:v>
                </c:pt>
                <c:pt idx="3907">
                  <c:v>57.785600000000002</c:v>
                </c:pt>
                <c:pt idx="3908">
                  <c:v>57.789116666666672</c:v>
                </c:pt>
                <c:pt idx="3909">
                  <c:v>57.792666666666669</c:v>
                </c:pt>
                <c:pt idx="3910">
                  <c:v>57.796199999999999</c:v>
                </c:pt>
                <c:pt idx="3911">
                  <c:v>57.799733333333329</c:v>
                </c:pt>
                <c:pt idx="3912">
                  <c:v>57.803266666666666</c:v>
                </c:pt>
                <c:pt idx="3913">
                  <c:v>57.80681666666667</c:v>
                </c:pt>
                <c:pt idx="3914">
                  <c:v>57.810366666666667</c:v>
                </c:pt>
                <c:pt idx="3915">
                  <c:v>57.813916666666664</c:v>
                </c:pt>
                <c:pt idx="3916">
                  <c:v>57.817450000000001</c:v>
                </c:pt>
                <c:pt idx="3917">
                  <c:v>57.820983333333331</c:v>
                </c:pt>
                <c:pt idx="3918">
                  <c:v>57.824516666666668</c:v>
                </c:pt>
                <c:pt idx="3919">
                  <c:v>57.828066666666672</c:v>
                </c:pt>
                <c:pt idx="3920">
                  <c:v>57.831616666666669</c:v>
                </c:pt>
                <c:pt idx="3921">
                  <c:v>57.835133333333339</c:v>
                </c:pt>
                <c:pt idx="3922">
                  <c:v>57.838650000000001</c:v>
                </c:pt>
                <c:pt idx="3923">
                  <c:v>57.842166666666671</c:v>
                </c:pt>
                <c:pt idx="3924">
                  <c:v>57.845683333333334</c:v>
                </c:pt>
                <c:pt idx="3925">
                  <c:v>57.849200000000003</c:v>
                </c:pt>
                <c:pt idx="3926">
                  <c:v>57.852716666666666</c:v>
                </c:pt>
                <c:pt idx="3927">
                  <c:v>57.856250000000003</c:v>
                </c:pt>
                <c:pt idx="3928">
                  <c:v>57.859766666666665</c:v>
                </c:pt>
                <c:pt idx="3929">
                  <c:v>57.863283333333335</c:v>
                </c:pt>
                <c:pt idx="3930">
                  <c:v>57.866799999999998</c:v>
                </c:pt>
                <c:pt idx="3931">
                  <c:v>57.870316666666668</c:v>
                </c:pt>
                <c:pt idx="3932">
                  <c:v>57.87383333333333</c:v>
                </c:pt>
                <c:pt idx="3933">
                  <c:v>57.87735</c:v>
                </c:pt>
                <c:pt idx="3934">
                  <c:v>57.880866666666662</c:v>
                </c:pt>
                <c:pt idx="3935">
                  <c:v>57.884399999999999</c:v>
                </c:pt>
                <c:pt idx="3936">
                  <c:v>57.887933333333329</c:v>
                </c:pt>
                <c:pt idx="3937">
                  <c:v>57.891466666666666</c:v>
                </c:pt>
                <c:pt idx="3938">
                  <c:v>57.894999999999996</c:v>
                </c:pt>
                <c:pt idx="3939">
                  <c:v>57.89855</c:v>
                </c:pt>
                <c:pt idx="3940">
                  <c:v>57.902100000000004</c:v>
                </c:pt>
                <c:pt idx="3941">
                  <c:v>57.905650000000001</c:v>
                </c:pt>
                <c:pt idx="3942">
                  <c:v>57.909183333333331</c:v>
                </c:pt>
                <c:pt idx="3943">
                  <c:v>57.912716666666668</c:v>
                </c:pt>
                <c:pt idx="3944">
                  <c:v>57.916249999999998</c:v>
                </c:pt>
                <c:pt idx="3945">
                  <c:v>57.919800000000002</c:v>
                </c:pt>
                <c:pt idx="3946">
                  <c:v>57.923349999999999</c:v>
                </c:pt>
                <c:pt idx="3947">
                  <c:v>57.926866666666669</c:v>
                </c:pt>
                <c:pt idx="3948">
                  <c:v>57.930383333333332</c:v>
                </c:pt>
                <c:pt idx="3949">
                  <c:v>57.933900000000001</c:v>
                </c:pt>
                <c:pt idx="3950">
                  <c:v>57.937416666666664</c:v>
                </c:pt>
                <c:pt idx="3951">
                  <c:v>57.940933333333334</c:v>
                </c:pt>
                <c:pt idx="3952">
                  <c:v>57.944449999999996</c:v>
                </c:pt>
                <c:pt idx="3953">
                  <c:v>57.947983333333333</c:v>
                </c:pt>
                <c:pt idx="3954">
                  <c:v>57.951500000000003</c:v>
                </c:pt>
                <c:pt idx="3955">
                  <c:v>57.955016666666666</c:v>
                </c:pt>
                <c:pt idx="3956">
                  <c:v>57.958533333333335</c:v>
                </c:pt>
                <c:pt idx="3957">
                  <c:v>57.962049999999998</c:v>
                </c:pt>
                <c:pt idx="3958">
                  <c:v>57.965566666666668</c:v>
                </c:pt>
                <c:pt idx="3959">
                  <c:v>57.96908333333333</c:v>
                </c:pt>
                <c:pt idx="3960">
                  <c:v>57.972600000000007</c:v>
                </c:pt>
                <c:pt idx="3961">
                  <c:v>57.976133333333337</c:v>
                </c:pt>
                <c:pt idx="3962">
                  <c:v>57.979666666666667</c:v>
                </c:pt>
                <c:pt idx="3963">
                  <c:v>57.983200000000004</c:v>
                </c:pt>
                <c:pt idx="3964">
                  <c:v>57.986733333333333</c:v>
                </c:pt>
                <c:pt idx="3965">
                  <c:v>57.990283333333331</c:v>
                </c:pt>
                <c:pt idx="3966">
                  <c:v>57.993833333333335</c:v>
                </c:pt>
                <c:pt idx="3967">
                  <c:v>57.997383333333332</c:v>
                </c:pt>
                <c:pt idx="3968">
                  <c:v>58.000916666666662</c:v>
                </c:pt>
                <c:pt idx="3969">
                  <c:v>58.004449999999999</c:v>
                </c:pt>
                <c:pt idx="3970">
                  <c:v>58.007983333333328</c:v>
                </c:pt>
                <c:pt idx="3971">
                  <c:v>58.011533333333333</c:v>
                </c:pt>
                <c:pt idx="3972">
                  <c:v>58.015083333333337</c:v>
                </c:pt>
                <c:pt idx="3973">
                  <c:v>58.018599999999999</c:v>
                </c:pt>
                <c:pt idx="3974">
                  <c:v>58.022116666666669</c:v>
                </c:pt>
                <c:pt idx="3975">
                  <c:v>58.025633333333332</c:v>
                </c:pt>
                <c:pt idx="3976">
                  <c:v>58.029149999999994</c:v>
                </c:pt>
                <c:pt idx="3977">
                  <c:v>58.032666666666664</c:v>
                </c:pt>
                <c:pt idx="3978">
                  <c:v>58.036183333333334</c:v>
                </c:pt>
                <c:pt idx="3979">
                  <c:v>58.039716666666664</c:v>
                </c:pt>
                <c:pt idx="3980">
                  <c:v>58.043233333333333</c:v>
                </c:pt>
                <c:pt idx="3981">
                  <c:v>58.046749999999996</c:v>
                </c:pt>
                <c:pt idx="3982">
                  <c:v>58.050266666666666</c:v>
                </c:pt>
                <c:pt idx="3983">
                  <c:v>58.053783333333328</c:v>
                </c:pt>
                <c:pt idx="3984">
                  <c:v>58.057300000000005</c:v>
                </c:pt>
                <c:pt idx="3985">
                  <c:v>58.060816666666668</c:v>
                </c:pt>
                <c:pt idx="3986">
                  <c:v>58.064333333333337</c:v>
                </c:pt>
                <c:pt idx="3987">
                  <c:v>58.067866666666667</c:v>
                </c:pt>
                <c:pt idx="3988">
                  <c:v>58.071400000000004</c:v>
                </c:pt>
                <c:pt idx="3989">
                  <c:v>58.074933333333334</c:v>
                </c:pt>
                <c:pt idx="3990">
                  <c:v>58.078466666666671</c:v>
                </c:pt>
                <c:pt idx="3991">
                  <c:v>58.082016666666661</c:v>
                </c:pt>
                <c:pt idx="3992">
                  <c:v>58.085566666666665</c:v>
                </c:pt>
                <c:pt idx="3993">
                  <c:v>58.089116666666669</c:v>
                </c:pt>
                <c:pt idx="3994">
                  <c:v>58.092650000000006</c:v>
                </c:pt>
                <c:pt idx="3995">
                  <c:v>58.096183333333336</c:v>
                </c:pt>
                <c:pt idx="3996">
                  <c:v>58.099716666666673</c:v>
                </c:pt>
                <c:pt idx="3997">
                  <c:v>58.103266666666663</c:v>
                </c:pt>
                <c:pt idx="3998">
                  <c:v>58.106816666666667</c:v>
                </c:pt>
                <c:pt idx="3999">
                  <c:v>58.11033333333333</c:v>
                </c:pt>
                <c:pt idx="4000">
                  <c:v>58.113849999999999</c:v>
                </c:pt>
                <c:pt idx="4001">
                  <c:v>58.117366666666662</c:v>
                </c:pt>
                <c:pt idx="4002">
                  <c:v>58.120883333333339</c:v>
                </c:pt>
                <c:pt idx="4003">
                  <c:v>58.124400000000001</c:v>
                </c:pt>
                <c:pt idx="4004">
                  <c:v>58.127916666666671</c:v>
                </c:pt>
                <c:pt idx="4005">
                  <c:v>58.131450000000001</c:v>
                </c:pt>
                <c:pt idx="4006">
                  <c:v>58.134966666666664</c:v>
                </c:pt>
                <c:pt idx="4007">
                  <c:v>58.138483333333333</c:v>
                </c:pt>
                <c:pt idx="4008">
                  <c:v>58.142000000000003</c:v>
                </c:pt>
                <c:pt idx="4009">
                  <c:v>58.145516666666673</c:v>
                </c:pt>
                <c:pt idx="4010">
                  <c:v>58.149033333333335</c:v>
                </c:pt>
                <c:pt idx="4011">
                  <c:v>58.152549999999998</c:v>
                </c:pt>
                <c:pt idx="4012">
                  <c:v>58.156066666666668</c:v>
                </c:pt>
                <c:pt idx="4013">
                  <c:v>58.159599999999998</c:v>
                </c:pt>
                <c:pt idx="4014">
                  <c:v>58.163133333333334</c:v>
                </c:pt>
                <c:pt idx="4015">
                  <c:v>58.166666666666664</c:v>
                </c:pt>
                <c:pt idx="4016">
                  <c:v>58.170200000000001</c:v>
                </c:pt>
                <c:pt idx="4017">
                  <c:v>58.173750000000005</c:v>
                </c:pt>
                <c:pt idx="4018">
                  <c:v>58.177299999999995</c:v>
                </c:pt>
                <c:pt idx="4019">
                  <c:v>58.18085</c:v>
                </c:pt>
                <c:pt idx="4020">
                  <c:v>58.184383333333336</c:v>
                </c:pt>
                <c:pt idx="4021">
                  <c:v>58.187916666666666</c:v>
                </c:pt>
                <c:pt idx="4022">
                  <c:v>58.191450000000003</c:v>
                </c:pt>
                <c:pt idx="4023">
                  <c:v>58.195</c:v>
                </c:pt>
                <c:pt idx="4024">
                  <c:v>58.198549999999997</c:v>
                </c:pt>
                <c:pt idx="4025">
                  <c:v>58.20206666666666</c:v>
                </c:pt>
                <c:pt idx="4026">
                  <c:v>58.205583333333337</c:v>
                </c:pt>
                <c:pt idx="4027">
                  <c:v>58.209099999999999</c:v>
                </c:pt>
                <c:pt idx="4028">
                  <c:v>58.212616666666669</c:v>
                </c:pt>
                <c:pt idx="4029">
                  <c:v>58.216133333333332</c:v>
                </c:pt>
                <c:pt idx="4030">
                  <c:v>58.219650000000001</c:v>
                </c:pt>
                <c:pt idx="4031">
                  <c:v>58.223183333333331</c:v>
                </c:pt>
                <c:pt idx="4032">
                  <c:v>58.226700000000001</c:v>
                </c:pt>
                <c:pt idx="4033">
                  <c:v>58.230216666666671</c:v>
                </c:pt>
                <c:pt idx="4034">
                  <c:v>58.233733333333333</c:v>
                </c:pt>
                <c:pt idx="4035">
                  <c:v>58.237250000000003</c:v>
                </c:pt>
                <c:pt idx="4036">
                  <c:v>58.240766666666666</c:v>
                </c:pt>
                <c:pt idx="4037">
                  <c:v>58.244283333333335</c:v>
                </c:pt>
                <c:pt idx="4038">
                  <c:v>58.247799999999998</c:v>
                </c:pt>
                <c:pt idx="4039">
                  <c:v>58.251333333333335</c:v>
                </c:pt>
                <c:pt idx="4040">
                  <c:v>58.254866666666665</c:v>
                </c:pt>
                <c:pt idx="4041">
                  <c:v>58.258400000000002</c:v>
                </c:pt>
                <c:pt idx="4042">
                  <c:v>58.261933333333332</c:v>
                </c:pt>
                <c:pt idx="4043">
                  <c:v>58.265483333333336</c:v>
                </c:pt>
                <c:pt idx="4044">
                  <c:v>58.269033333333333</c:v>
                </c:pt>
                <c:pt idx="4045">
                  <c:v>58.272583333333337</c:v>
                </c:pt>
                <c:pt idx="4046">
                  <c:v>58.276116666666667</c:v>
                </c:pt>
                <c:pt idx="4047">
                  <c:v>58.279649999999997</c:v>
                </c:pt>
                <c:pt idx="4048">
                  <c:v>58.283183333333334</c:v>
                </c:pt>
                <c:pt idx="4049">
                  <c:v>58.286733333333338</c:v>
                </c:pt>
                <c:pt idx="4050">
                  <c:v>58.290283333333335</c:v>
                </c:pt>
                <c:pt idx="4051">
                  <c:v>58.293800000000005</c:v>
                </c:pt>
                <c:pt idx="4052">
                  <c:v>58.297316666666667</c:v>
                </c:pt>
                <c:pt idx="4053">
                  <c:v>58.300833333333337</c:v>
                </c:pt>
                <c:pt idx="4054">
                  <c:v>58.304349999999999</c:v>
                </c:pt>
                <c:pt idx="4055">
                  <c:v>58.307866666666669</c:v>
                </c:pt>
                <c:pt idx="4056">
                  <c:v>58.311383333333332</c:v>
                </c:pt>
                <c:pt idx="4057">
                  <c:v>58.314916666666669</c:v>
                </c:pt>
                <c:pt idx="4058">
                  <c:v>58.318433333333338</c:v>
                </c:pt>
                <c:pt idx="4059">
                  <c:v>58.321950000000001</c:v>
                </c:pt>
                <c:pt idx="4060">
                  <c:v>58.325466666666664</c:v>
                </c:pt>
                <c:pt idx="4061">
                  <c:v>58.328983333333333</c:v>
                </c:pt>
                <c:pt idx="4062">
                  <c:v>58.332499999999996</c:v>
                </c:pt>
                <c:pt idx="4063">
                  <c:v>58.336016666666666</c:v>
                </c:pt>
                <c:pt idx="4064">
                  <c:v>58.339533333333328</c:v>
                </c:pt>
                <c:pt idx="4065">
                  <c:v>58.343066666666665</c:v>
                </c:pt>
                <c:pt idx="4066">
                  <c:v>58.346599999999995</c:v>
                </c:pt>
                <c:pt idx="4067">
                  <c:v>58.350133333333332</c:v>
                </c:pt>
                <c:pt idx="4068">
                  <c:v>58.353666666666662</c:v>
                </c:pt>
                <c:pt idx="4069">
                  <c:v>58.357216666666666</c:v>
                </c:pt>
                <c:pt idx="4070">
                  <c:v>58.36076666666667</c:v>
                </c:pt>
                <c:pt idx="4071">
                  <c:v>58.364316666666667</c:v>
                </c:pt>
                <c:pt idx="4072">
                  <c:v>58.367849999999997</c:v>
                </c:pt>
                <c:pt idx="4073">
                  <c:v>58.371383333333334</c:v>
                </c:pt>
                <c:pt idx="4074">
                  <c:v>58.374916666666664</c:v>
                </c:pt>
                <c:pt idx="4075">
                  <c:v>58.378466666666668</c:v>
                </c:pt>
                <c:pt idx="4076">
                  <c:v>58.382016666666665</c:v>
                </c:pt>
                <c:pt idx="4077">
                  <c:v>58.385533333333335</c:v>
                </c:pt>
                <c:pt idx="4078">
                  <c:v>58.389049999999997</c:v>
                </c:pt>
                <c:pt idx="4079">
                  <c:v>58.392566666666667</c:v>
                </c:pt>
                <c:pt idx="4080">
                  <c:v>58.39608333333333</c:v>
                </c:pt>
                <c:pt idx="4081">
                  <c:v>58.3996</c:v>
                </c:pt>
                <c:pt idx="4082">
                  <c:v>58.403116666666662</c:v>
                </c:pt>
                <c:pt idx="4083">
                  <c:v>58.406649999999999</c:v>
                </c:pt>
                <c:pt idx="4084">
                  <c:v>58.410166666666669</c:v>
                </c:pt>
                <c:pt idx="4085">
                  <c:v>58.413683333333331</c:v>
                </c:pt>
                <c:pt idx="4086">
                  <c:v>58.417200000000001</c:v>
                </c:pt>
                <c:pt idx="4087">
                  <c:v>58.420716666666664</c:v>
                </c:pt>
                <c:pt idx="4088">
                  <c:v>58.424233333333333</c:v>
                </c:pt>
                <c:pt idx="4089">
                  <c:v>58.427749999999996</c:v>
                </c:pt>
                <c:pt idx="4090">
                  <c:v>58.431266666666673</c:v>
                </c:pt>
                <c:pt idx="4091">
                  <c:v>58.434800000000003</c:v>
                </c:pt>
                <c:pt idx="4092">
                  <c:v>58.43833333333334</c:v>
                </c:pt>
                <c:pt idx="4093">
                  <c:v>58.44186666666667</c:v>
                </c:pt>
                <c:pt idx="4094">
                  <c:v>58.445399999999999</c:v>
                </c:pt>
                <c:pt idx="4095">
                  <c:v>58.448949999999996</c:v>
                </c:pt>
                <c:pt idx="4096">
                  <c:v>58.452500000000001</c:v>
                </c:pt>
                <c:pt idx="4097">
                  <c:v>58.456049999999998</c:v>
                </c:pt>
                <c:pt idx="4098">
                  <c:v>58.459583333333327</c:v>
                </c:pt>
                <c:pt idx="4099">
                  <c:v>58.463116666666664</c:v>
                </c:pt>
                <c:pt idx="4100">
                  <c:v>58.466649999999994</c:v>
                </c:pt>
                <c:pt idx="4101">
                  <c:v>58.470199999999998</c:v>
                </c:pt>
                <c:pt idx="4102">
                  <c:v>58.473750000000003</c:v>
                </c:pt>
                <c:pt idx="4103">
                  <c:v>58.477266666666665</c:v>
                </c:pt>
                <c:pt idx="4104">
                  <c:v>58.480783333333335</c:v>
                </c:pt>
                <c:pt idx="4105">
                  <c:v>58.484299999999998</c:v>
                </c:pt>
                <c:pt idx="4106">
                  <c:v>58.48781666666666</c:v>
                </c:pt>
                <c:pt idx="4107">
                  <c:v>58.491333333333337</c:v>
                </c:pt>
                <c:pt idx="4108">
                  <c:v>58.49485</c:v>
                </c:pt>
                <c:pt idx="4109">
                  <c:v>58.498383333333329</c:v>
                </c:pt>
                <c:pt idx="4110">
                  <c:v>58.501899999999999</c:v>
                </c:pt>
                <c:pt idx="4111">
                  <c:v>58.505416666666662</c:v>
                </c:pt>
                <c:pt idx="4112">
                  <c:v>58.508933333333331</c:v>
                </c:pt>
                <c:pt idx="4113">
                  <c:v>58.512449999999994</c:v>
                </c:pt>
                <c:pt idx="4114">
                  <c:v>58.515966666666671</c:v>
                </c:pt>
                <c:pt idx="4115">
                  <c:v>58.519483333333334</c:v>
                </c:pt>
                <c:pt idx="4116">
                  <c:v>58.523000000000003</c:v>
                </c:pt>
                <c:pt idx="4117">
                  <c:v>58.526533333333333</c:v>
                </c:pt>
                <c:pt idx="4118">
                  <c:v>58.53006666666667</c:v>
                </c:pt>
                <c:pt idx="4119">
                  <c:v>58.5336</c:v>
                </c:pt>
                <c:pt idx="4120">
                  <c:v>58.537133333333337</c:v>
                </c:pt>
                <c:pt idx="4121">
                  <c:v>58.540683333333327</c:v>
                </c:pt>
                <c:pt idx="4122">
                  <c:v>58.544233333333331</c:v>
                </c:pt>
                <c:pt idx="4123">
                  <c:v>58.547783333333335</c:v>
                </c:pt>
                <c:pt idx="4124">
                  <c:v>58.551316666666672</c:v>
                </c:pt>
                <c:pt idx="4125">
                  <c:v>58.554850000000002</c:v>
                </c:pt>
                <c:pt idx="4126">
                  <c:v>58.558383333333339</c:v>
                </c:pt>
                <c:pt idx="4127">
                  <c:v>58.561933333333329</c:v>
                </c:pt>
                <c:pt idx="4128">
                  <c:v>58.565483333333333</c:v>
                </c:pt>
                <c:pt idx="4129">
                  <c:v>58.568999999999996</c:v>
                </c:pt>
                <c:pt idx="4130">
                  <c:v>58.572516666666665</c:v>
                </c:pt>
                <c:pt idx="4131">
                  <c:v>58.576033333333335</c:v>
                </c:pt>
                <c:pt idx="4132">
                  <c:v>58.579550000000005</c:v>
                </c:pt>
                <c:pt idx="4133">
                  <c:v>58.583066666666667</c:v>
                </c:pt>
                <c:pt idx="4134">
                  <c:v>58.586583333333337</c:v>
                </c:pt>
                <c:pt idx="4135">
                  <c:v>58.590116666666667</c:v>
                </c:pt>
                <c:pt idx="4136">
                  <c:v>58.593633333333329</c:v>
                </c:pt>
                <c:pt idx="4137">
                  <c:v>58.597150000000006</c:v>
                </c:pt>
                <c:pt idx="4138">
                  <c:v>58.600666666666669</c:v>
                </c:pt>
                <c:pt idx="4139">
                  <c:v>58.604183333333339</c:v>
                </c:pt>
                <c:pt idx="4140">
                  <c:v>58.607700000000001</c:v>
                </c:pt>
                <c:pt idx="4141">
                  <c:v>58.611216666666664</c:v>
                </c:pt>
                <c:pt idx="4142">
                  <c:v>58.614733333333334</c:v>
                </c:pt>
                <c:pt idx="4143">
                  <c:v>58.618266666666663</c:v>
                </c:pt>
                <c:pt idx="4144">
                  <c:v>58.6218</c:v>
                </c:pt>
                <c:pt idx="4145">
                  <c:v>58.62533333333333</c:v>
                </c:pt>
                <c:pt idx="4146">
                  <c:v>58.628866666666667</c:v>
                </c:pt>
                <c:pt idx="4147">
                  <c:v>58.632416666666671</c:v>
                </c:pt>
                <c:pt idx="4148">
                  <c:v>58.635966666666668</c:v>
                </c:pt>
                <c:pt idx="4149">
                  <c:v>58.639516666666665</c:v>
                </c:pt>
                <c:pt idx="4150">
                  <c:v>58.643050000000002</c:v>
                </c:pt>
                <c:pt idx="4151">
                  <c:v>58.646583333333332</c:v>
                </c:pt>
                <c:pt idx="4152">
                  <c:v>58.650116666666669</c:v>
                </c:pt>
                <c:pt idx="4153">
                  <c:v>58.653666666666666</c:v>
                </c:pt>
                <c:pt idx="4154">
                  <c:v>58.657216666666663</c:v>
                </c:pt>
                <c:pt idx="4155">
                  <c:v>58.660733333333333</c:v>
                </c:pt>
                <c:pt idx="4156">
                  <c:v>58.664250000000003</c:v>
                </c:pt>
                <c:pt idx="4157">
                  <c:v>58.667766666666665</c:v>
                </c:pt>
                <c:pt idx="4158">
                  <c:v>58.671283333333335</c:v>
                </c:pt>
                <c:pt idx="4159">
                  <c:v>58.674799999999998</c:v>
                </c:pt>
                <c:pt idx="4160">
                  <c:v>58.678316666666667</c:v>
                </c:pt>
                <c:pt idx="4161">
                  <c:v>58.681850000000004</c:v>
                </c:pt>
                <c:pt idx="4162">
                  <c:v>58.685366666666667</c:v>
                </c:pt>
                <c:pt idx="4163">
                  <c:v>58.688883333333337</c:v>
                </c:pt>
                <c:pt idx="4164">
                  <c:v>58.692399999999999</c:v>
                </c:pt>
                <c:pt idx="4165">
                  <c:v>58.695916666666669</c:v>
                </c:pt>
                <c:pt idx="4166">
                  <c:v>58.699433333333332</c:v>
                </c:pt>
                <c:pt idx="4167">
                  <c:v>58.702950000000001</c:v>
                </c:pt>
                <c:pt idx="4168">
                  <c:v>58.706466666666664</c:v>
                </c:pt>
                <c:pt idx="4169">
                  <c:v>58.71</c:v>
                </c:pt>
                <c:pt idx="4170">
                  <c:v>58.713533333333331</c:v>
                </c:pt>
                <c:pt idx="4171">
                  <c:v>58.717066666666668</c:v>
                </c:pt>
                <c:pt idx="4172">
                  <c:v>58.720599999999997</c:v>
                </c:pt>
                <c:pt idx="4173">
                  <c:v>58.724150000000002</c:v>
                </c:pt>
                <c:pt idx="4174">
                  <c:v>58.727699999999999</c:v>
                </c:pt>
                <c:pt idx="4175">
                  <c:v>58.731250000000003</c:v>
                </c:pt>
                <c:pt idx="4176">
                  <c:v>58.734783333333333</c:v>
                </c:pt>
                <c:pt idx="4177">
                  <c:v>58.73831666666667</c:v>
                </c:pt>
                <c:pt idx="4178">
                  <c:v>58.741849999999999</c:v>
                </c:pt>
                <c:pt idx="4179">
                  <c:v>58.745400000000004</c:v>
                </c:pt>
                <c:pt idx="4180">
                  <c:v>58.748950000000001</c:v>
                </c:pt>
                <c:pt idx="4181">
                  <c:v>58.75246666666667</c:v>
                </c:pt>
                <c:pt idx="4182">
                  <c:v>58.755983333333333</c:v>
                </c:pt>
                <c:pt idx="4183">
                  <c:v>58.759500000000003</c:v>
                </c:pt>
                <c:pt idx="4184">
                  <c:v>58.763016666666665</c:v>
                </c:pt>
                <c:pt idx="4185">
                  <c:v>58.766533333333335</c:v>
                </c:pt>
                <c:pt idx="4186">
                  <c:v>58.770049999999998</c:v>
                </c:pt>
                <c:pt idx="4187">
                  <c:v>58.773583333333335</c:v>
                </c:pt>
                <c:pt idx="4188">
                  <c:v>58.777100000000004</c:v>
                </c:pt>
                <c:pt idx="4189">
                  <c:v>58.780616666666667</c:v>
                </c:pt>
                <c:pt idx="4190">
                  <c:v>58.78413333333333</c:v>
                </c:pt>
                <c:pt idx="4191">
                  <c:v>58.787649999999999</c:v>
                </c:pt>
                <c:pt idx="4192">
                  <c:v>58.791166666666662</c:v>
                </c:pt>
                <c:pt idx="4193">
                  <c:v>58.794683333333332</c:v>
                </c:pt>
                <c:pt idx="4194">
                  <c:v>58.798199999999994</c:v>
                </c:pt>
                <c:pt idx="4195">
                  <c:v>58.801733333333331</c:v>
                </c:pt>
                <c:pt idx="4196">
                  <c:v>58.805266666666661</c:v>
                </c:pt>
                <c:pt idx="4197">
                  <c:v>58.808799999999998</c:v>
                </c:pt>
                <c:pt idx="4198">
                  <c:v>58.812333333333328</c:v>
                </c:pt>
                <c:pt idx="4199">
                  <c:v>58.815883333333332</c:v>
                </c:pt>
                <c:pt idx="4200">
                  <c:v>58.819433333333336</c:v>
                </c:pt>
                <c:pt idx="4201">
                  <c:v>58.822983333333333</c:v>
                </c:pt>
                <c:pt idx="4202">
                  <c:v>58.826516666666663</c:v>
                </c:pt>
                <c:pt idx="4203">
                  <c:v>58.83005</c:v>
                </c:pt>
                <c:pt idx="4204">
                  <c:v>58.83358333333333</c:v>
                </c:pt>
                <c:pt idx="4205">
                  <c:v>58.837133333333334</c:v>
                </c:pt>
                <c:pt idx="4206">
                  <c:v>58.840683333333331</c:v>
                </c:pt>
                <c:pt idx="4207">
                  <c:v>58.844200000000001</c:v>
                </c:pt>
                <c:pt idx="4208">
                  <c:v>58.847716666666663</c:v>
                </c:pt>
                <c:pt idx="4209">
                  <c:v>58.851233333333333</c:v>
                </c:pt>
                <c:pt idx="4210">
                  <c:v>58.854749999999996</c:v>
                </c:pt>
                <c:pt idx="4211">
                  <c:v>58.858266666666665</c:v>
                </c:pt>
                <c:pt idx="4212">
                  <c:v>58.861783333333328</c:v>
                </c:pt>
                <c:pt idx="4213">
                  <c:v>58.865316666666665</c:v>
                </c:pt>
                <c:pt idx="4214">
                  <c:v>58.868833333333335</c:v>
                </c:pt>
                <c:pt idx="4215">
                  <c:v>58.872349999999997</c:v>
                </c:pt>
                <c:pt idx="4216">
                  <c:v>58.875866666666667</c:v>
                </c:pt>
                <c:pt idx="4217">
                  <c:v>58.87938333333333</c:v>
                </c:pt>
                <c:pt idx="4218">
                  <c:v>58.882899999999999</c:v>
                </c:pt>
                <c:pt idx="4219">
                  <c:v>58.886416666666669</c:v>
                </c:pt>
                <c:pt idx="4220">
                  <c:v>58.889933333333339</c:v>
                </c:pt>
                <c:pt idx="4221">
                  <c:v>58.893466666666669</c:v>
                </c:pt>
                <c:pt idx="4222">
                  <c:v>58.897000000000006</c:v>
                </c:pt>
                <c:pt idx="4223">
                  <c:v>58.900533333333335</c:v>
                </c:pt>
                <c:pt idx="4224">
                  <c:v>58.904066666666672</c:v>
                </c:pt>
                <c:pt idx="4225">
                  <c:v>58.907616666666662</c:v>
                </c:pt>
                <c:pt idx="4226">
                  <c:v>58.911166666666666</c:v>
                </c:pt>
                <c:pt idx="4227">
                  <c:v>58.914716666666664</c:v>
                </c:pt>
                <c:pt idx="4228">
                  <c:v>58.918249999999993</c:v>
                </c:pt>
                <c:pt idx="4229">
                  <c:v>58.92178333333333</c:v>
                </c:pt>
                <c:pt idx="4230">
                  <c:v>58.92531666666666</c:v>
                </c:pt>
                <c:pt idx="4231">
                  <c:v>58.928866666666664</c:v>
                </c:pt>
                <c:pt idx="4232">
                  <c:v>58.932416666666668</c:v>
                </c:pt>
                <c:pt idx="4233">
                  <c:v>58.935933333333331</c:v>
                </c:pt>
                <c:pt idx="4234">
                  <c:v>58.939450000000001</c:v>
                </c:pt>
                <c:pt idx="4235">
                  <c:v>58.942966666666663</c:v>
                </c:pt>
                <c:pt idx="4236">
                  <c:v>58.94648333333334</c:v>
                </c:pt>
                <c:pt idx="4237">
                  <c:v>58.95</c:v>
                </c:pt>
                <c:pt idx="4238">
                  <c:v>58.953516666666665</c:v>
                </c:pt>
                <c:pt idx="4239">
                  <c:v>58.957049999999995</c:v>
                </c:pt>
                <c:pt idx="4240">
                  <c:v>58.960566666666665</c:v>
                </c:pt>
                <c:pt idx="4241">
                  <c:v>58.964083333333328</c:v>
                </c:pt>
                <c:pt idx="4242">
                  <c:v>58.967599999999997</c:v>
                </c:pt>
                <c:pt idx="4243">
                  <c:v>58.971116666666667</c:v>
                </c:pt>
                <c:pt idx="4244">
                  <c:v>58.974633333333337</c:v>
                </c:pt>
                <c:pt idx="4245">
                  <c:v>58.978149999999999</c:v>
                </c:pt>
                <c:pt idx="4246">
                  <c:v>58.981666666666669</c:v>
                </c:pt>
                <c:pt idx="4247">
                  <c:v>58.985199999999999</c:v>
                </c:pt>
                <c:pt idx="4248">
                  <c:v>58.988733333333336</c:v>
                </c:pt>
                <c:pt idx="4249">
                  <c:v>58.992266666666666</c:v>
                </c:pt>
                <c:pt idx="4250">
                  <c:v>58.995800000000003</c:v>
                </c:pt>
                <c:pt idx="4251">
                  <c:v>58.99935</c:v>
                </c:pt>
                <c:pt idx="4252">
                  <c:v>59.002899999999997</c:v>
                </c:pt>
                <c:pt idx="4253">
                  <c:v>59.006450000000001</c:v>
                </c:pt>
                <c:pt idx="4254">
                  <c:v>59.009983333333338</c:v>
                </c:pt>
                <c:pt idx="4255">
                  <c:v>59.013516666666668</c:v>
                </c:pt>
                <c:pt idx="4256">
                  <c:v>59.017050000000005</c:v>
                </c:pt>
                <c:pt idx="4257">
                  <c:v>59.020599999999995</c:v>
                </c:pt>
                <c:pt idx="4258">
                  <c:v>59.024149999999999</c:v>
                </c:pt>
                <c:pt idx="4259">
                  <c:v>59.027666666666661</c:v>
                </c:pt>
                <c:pt idx="4260">
                  <c:v>59.031183333333338</c:v>
                </c:pt>
                <c:pt idx="4261">
                  <c:v>59.034700000000001</c:v>
                </c:pt>
                <c:pt idx="4262">
                  <c:v>59.038216666666671</c:v>
                </c:pt>
                <c:pt idx="4263">
                  <c:v>59.041733333333333</c:v>
                </c:pt>
                <c:pt idx="4264">
                  <c:v>59.045250000000003</c:v>
                </c:pt>
                <c:pt idx="4265">
                  <c:v>59.048783333333333</c:v>
                </c:pt>
                <c:pt idx="4266">
                  <c:v>59.052299999999995</c:v>
                </c:pt>
                <c:pt idx="4267">
                  <c:v>59.055816666666672</c:v>
                </c:pt>
                <c:pt idx="4268">
                  <c:v>59.059333333333335</c:v>
                </c:pt>
                <c:pt idx="4269">
                  <c:v>59.062850000000005</c:v>
                </c:pt>
                <c:pt idx="4270">
                  <c:v>59.066366666666667</c:v>
                </c:pt>
                <c:pt idx="4271">
                  <c:v>59.069883333333337</c:v>
                </c:pt>
                <c:pt idx="4272">
                  <c:v>59.073399999999999</c:v>
                </c:pt>
                <c:pt idx="4273">
                  <c:v>59.076933333333336</c:v>
                </c:pt>
                <c:pt idx="4274">
                  <c:v>59.080466666666666</c:v>
                </c:pt>
                <c:pt idx="4275">
                  <c:v>59.083999999999996</c:v>
                </c:pt>
                <c:pt idx="4276">
                  <c:v>59.087533333333333</c:v>
                </c:pt>
                <c:pt idx="4277">
                  <c:v>59.091083333333337</c:v>
                </c:pt>
                <c:pt idx="4278">
                  <c:v>59.094633333333334</c:v>
                </c:pt>
                <c:pt idx="4279">
                  <c:v>59.098183333333331</c:v>
                </c:pt>
                <c:pt idx="4280">
                  <c:v>59.101716666666668</c:v>
                </c:pt>
                <c:pt idx="4281">
                  <c:v>59.105249999999998</c:v>
                </c:pt>
                <c:pt idx="4282">
                  <c:v>59.108783333333335</c:v>
                </c:pt>
                <c:pt idx="4283">
                  <c:v>59.112333333333332</c:v>
                </c:pt>
                <c:pt idx="4284">
                  <c:v>59.115883333333336</c:v>
                </c:pt>
                <c:pt idx="4285">
                  <c:v>59.119400000000006</c:v>
                </c:pt>
                <c:pt idx="4286">
                  <c:v>59.122916666666669</c:v>
                </c:pt>
                <c:pt idx="4287">
                  <c:v>59.126433333333331</c:v>
                </c:pt>
                <c:pt idx="4288">
                  <c:v>59.129950000000001</c:v>
                </c:pt>
                <c:pt idx="4289">
                  <c:v>59.133466666666664</c:v>
                </c:pt>
                <c:pt idx="4290">
                  <c:v>59.136983333333333</c:v>
                </c:pt>
                <c:pt idx="4291">
                  <c:v>59.14051666666667</c:v>
                </c:pt>
                <c:pt idx="4292">
                  <c:v>59.144033333333333</c:v>
                </c:pt>
                <c:pt idx="4293">
                  <c:v>59.147550000000003</c:v>
                </c:pt>
                <c:pt idx="4294">
                  <c:v>59.151066666666665</c:v>
                </c:pt>
                <c:pt idx="4295">
                  <c:v>59.154583333333335</c:v>
                </c:pt>
                <c:pt idx="4296">
                  <c:v>59.158099999999997</c:v>
                </c:pt>
                <c:pt idx="4297">
                  <c:v>59.161616666666667</c:v>
                </c:pt>
                <c:pt idx="4298">
                  <c:v>59.16513333333333</c:v>
                </c:pt>
                <c:pt idx="4299">
                  <c:v>59.168666666666667</c:v>
                </c:pt>
                <c:pt idx="4300">
                  <c:v>59.172199999999997</c:v>
                </c:pt>
                <c:pt idx="4301">
                  <c:v>59.175733333333334</c:v>
                </c:pt>
                <c:pt idx="4302">
                  <c:v>59.179266666666663</c:v>
                </c:pt>
                <c:pt idx="4303">
                  <c:v>59.182816666666668</c:v>
                </c:pt>
                <c:pt idx="4304">
                  <c:v>59.186366666666665</c:v>
                </c:pt>
                <c:pt idx="4305">
                  <c:v>59.189916666666669</c:v>
                </c:pt>
                <c:pt idx="4306">
                  <c:v>59.193449999999999</c:v>
                </c:pt>
                <c:pt idx="4307">
                  <c:v>59.196983333333336</c:v>
                </c:pt>
                <c:pt idx="4308">
                  <c:v>59.200516666666665</c:v>
                </c:pt>
                <c:pt idx="4309">
                  <c:v>59.20406666666667</c:v>
                </c:pt>
                <c:pt idx="4310">
                  <c:v>59.207616666666667</c:v>
                </c:pt>
                <c:pt idx="4311">
                  <c:v>59.211133333333336</c:v>
                </c:pt>
                <c:pt idx="4312">
                  <c:v>59.214649999999999</c:v>
                </c:pt>
                <c:pt idx="4313">
                  <c:v>59.218166666666669</c:v>
                </c:pt>
                <c:pt idx="4314">
                  <c:v>59.221683333333331</c:v>
                </c:pt>
                <c:pt idx="4315">
                  <c:v>59.225200000000001</c:v>
                </c:pt>
                <c:pt idx="4316">
                  <c:v>59.228716666666664</c:v>
                </c:pt>
                <c:pt idx="4317">
                  <c:v>59.232250000000001</c:v>
                </c:pt>
                <c:pt idx="4318">
                  <c:v>59.23576666666667</c:v>
                </c:pt>
                <c:pt idx="4319">
                  <c:v>59.239283333333333</c:v>
                </c:pt>
                <c:pt idx="4320">
                  <c:v>59.242800000000003</c:v>
                </c:pt>
                <c:pt idx="4321">
                  <c:v>59.246316666666665</c:v>
                </c:pt>
                <c:pt idx="4322">
                  <c:v>59.249833333333328</c:v>
                </c:pt>
                <c:pt idx="4323">
                  <c:v>59.253349999999998</c:v>
                </c:pt>
                <c:pt idx="4324">
                  <c:v>59.25686666666666</c:v>
                </c:pt>
                <c:pt idx="4325">
                  <c:v>59.260399999999997</c:v>
                </c:pt>
                <c:pt idx="4326">
                  <c:v>59.263933333333327</c:v>
                </c:pt>
                <c:pt idx="4327">
                  <c:v>59.267466666666664</c:v>
                </c:pt>
                <c:pt idx="4328">
                  <c:v>59.271000000000001</c:v>
                </c:pt>
                <c:pt idx="4329">
                  <c:v>59.274549999999998</c:v>
                </c:pt>
                <c:pt idx="4330">
                  <c:v>59.278100000000002</c:v>
                </c:pt>
                <c:pt idx="4331">
                  <c:v>59.281649999999999</c:v>
                </c:pt>
                <c:pt idx="4332">
                  <c:v>59.285183333333329</c:v>
                </c:pt>
                <c:pt idx="4333">
                  <c:v>59.288716666666666</c:v>
                </c:pt>
                <c:pt idx="4334">
                  <c:v>59.292249999999996</c:v>
                </c:pt>
                <c:pt idx="4335">
                  <c:v>59.2958</c:v>
                </c:pt>
                <c:pt idx="4336">
                  <c:v>59.299349999999997</c:v>
                </c:pt>
                <c:pt idx="4337">
                  <c:v>59.302866666666667</c:v>
                </c:pt>
                <c:pt idx="4338">
                  <c:v>59.306383333333329</c:v>
                </c:pt>
                <c:pt idx="4339">
                  <c:v>59.309899999999999</c:v>
                </c:pt>
                <c:pt idx="4340">
                  <c:v>59.313416666666662</c:v>
                </c:pt>
                <c:pt idx="4341">
                  <c:v>59.316933333333331</c:v>
                </c:pt>
                <c:pt idx="4342">
                  <c:v>59.320450000000001</c:v>
                </c:pt>
                <c:pt idx="4343">
                  <c:v>59.323983333333331</c:v>
                </c:pt>
                <c:pt idx="4344">
                  <c:v>59.327500000000001</c:v>
                </c:pt>
                <c:pt idx="4345">
                  <c:v>59.331016666666663</c:v>
                </c:pt>
                <c:pt idx="4346">
                  <c:v>59.334533333333333</c:v>
                </c:pt>
                <c:pt idx="4347">
                  <c:v>59.338049999999996</c:v>
                </c:pt>
                <c:pt idx="4348">
                  <c:v>59.341566666666672</c:v>
                </c:pt>
                <c:pt idx="4349">
                  <c:v>59.345083333333335</c:v>
                </c:pt>
                <c:pt idx="4350">
                  <c:v>59.348600000000005</c:v>
                </c:pt>
                <c:pt idx="4351">
                  <c:v>59.352133333333335</c:v>
                </c:pt>
                <c:pt idx="4352">
                  <c:v>59.355666666666671</c:v>
                </c:pt>
                <c:pt idx="4353">
                  <c:v>59.359200000000001</c:v>
                </c:pt>
                <c:pt idx="4354">
                  <c:v>59.362733333333338</c:v>
                </c:pt>
                <c:pt idx="4355">
                  <c:v>59.366283333333328</c:v>
                </c:pt>
                <c:pt idx="4356">
                  <c:v>59.369833333333332</c:v>
                </c:pt>
                <c:pt idx="4357">
                  <c:v>59.373383333333329</c:v>
                </c:pt>
                <c:pt idx="4358">
                  <c:v>59.376916666666666</c:v>
                </c:pt>
                <c:pt idx="4359">
                  <c:v>59.380450000000003</c:v>
                </c:pt>
                <c:pt idx="4360">
                  <c:v>59.38398333333334</c:v>
                </c:pt>
                <c:pt idx="4361">
                  <c:v>59.38753333333333</c:v>
                </c:pt>
                <c:pt idx="4362">
                  <c:v>59.391083333333334</c:v>
                </c:pt>
                <c:pt idx="4363">
                  <c:v>59.394599999999997</c:v>
                </c:pt>
                <c:pt idx="4364">
                  <c:v>59.398116666666667</c:v>
                </c:pt>
                <c:pt idx="4365">
                  <c:v>59.401633333333329</c:v>
                </c:pt>
                <c:pt idx="4366">
                  <c:v>59.405150000000006</c:v>
                </c:pt>
                <c:pt idx="4367">
                  <c:v>59.408666666666669</c:v>
                </c:pt>
                <c:pt idx="4368">
                  <c:v>59.412183333333338</c:v>
                </c:pt>
                <c:pt idx="4369">
                  <c:v>59.415716666666668</c:v>
                </c:pt>
                <c:pt idx="4370">
                  <c:v>59.419233333333331</c:v>
                </c:pt>
                <c:pt idx="4371">
                  <c:v>59.422749999999994</c:v>
                </c:pt>
                <c:pt idx="4372">
                  <c:v>59.42626666666667</c:v>
                </c:pt>
                <c:pt idx="4373">
                  <c:v>59.429783333333333</c:v>
                </c:pt>
                <c:pt idx="4374">
                  <c:v>59.433300000000003</c:v>
                </c:pt>
                <c:pt idx="4375">
                  <c:v>59.436816666666665</c:v>
                </c:pt>
                <c:pt idx="4376">
                  <c:v>59.440333333333335</c:v>
                </c:pt>
                <c:pt idx="4377">
                  <c:v>59.443866666666665</c:v>
                </c:pt>
                <c:pt idx="4378">
                  <c:v>59.447400000000002</c:v>
                </c:pt>
                <c:pt idx="4379">
                  <c:v>59.450933333333332</c:v>
                </c:pt>
                <c:pt idx="4380">
                  <c:v>59.454466666666669</c:v>
                </c:pt>
                <c:pt idx="4381">
                  <c:v>59.458016666666673</c:v>
                </c:pt>
                <c:pt idx="4382">
                  <c:v>59.461566666666663</c:v>
                </c:pt>
                <c:pt idx="4383">
                  <c:v>59.465116666666667</c:v>
                </c:pt>
                <c:pt idx="4384">
                  <c:v>59.468650000000004</c:v>
                </c:pt>
                <c:pt idx="4385">
                  <c:v>59.472183333333334</c:v>
                </c:pt>
                <c:pt idx="4386">
                  <c:v>59.475716666666671</c:v>
                </c:pt>
                <c:pt idx="4387">
                  <c:v>59.479266666666668</c:v>
                </c:pt>
                <c:pt idx="4388">
                  <c:v>59.482816666666665</c:v>
                </c:pt>
                <c:pt idx="4389">
                  <c:v>59.486333333333327</c:v>
                </c:pt>
                <c:pt idx="4390">
                  <c:v>59.489850000000004</c:v>
                </c:pt>
                <c:pt idx="4391">
                  <c:v>59.493366666666667</c:v>
                </c:pt>
                <c:pt idx="4392">
                  <c:v>59.496883333333336</c:v>
                </c:pt>
                <c:pt idx="4393">
                  <c:v>59.500399999999999</c:v>
                </c:pt>
                <c:pt idx="4394">
                  <c:v>59.503916666666669</c:v>
                </c:pt>
                <c:pt idx="4395">
                  <c:v>59.507449999999999</c:v>
                </c:pt>
                <c:pt idx="4396">
                  <c:v>59.510966666666668</c:v>
                </c:pt>
                <c:pt idx="4397">
                  <c:v>59.514483333333338</c:v>
                </c:pt>
                <c:pt idx="4398">
                  <c:v>59.518000000000001</c:v>
                </c:pt>
                <c:pt idx="4399">
                  <c:v>59.52151666666667</c:v>
                </c:pt>
                <c:pt idx="4400">
                  <c:v>59.525033333333333</c:v>
                </c:pt>
                <c:pt idx="4401">
                  <c:v>59.528550000000003</c:v>
                </c:pt>
                <c:pt idx="4402">
                  <c:v>59.532066666666665</c:v>
                </c:pt>
                <c:pt idx="4403">
                  <c:v>59.535600000000002</c:v>
                </c:pt>
                <c:pt idx="4404">
                  <c:v>59.539133333333332</c:v>
                </c:pt>
                <c:pt idx="4405">
                  <c:v>59.542666666666669</c:v>
                </c:pt>
                <c:pt idx="4406">
                  <c:v>59.546199999999999</c:v>
                </c:pt>
                <c:pt idx="4407">
                  <c:v>59.549750000000003</c:v>
                </c:pt>
                <c:pt idx="4408">
                  <c:v>59.5533</c:v>
                </c:pt>
                <c:pt idx="4409">
                  <c:v>59.556850000000004</c:v>
                </c:pt>
                <c:pt idx="4410">
                  <c:v>59.560383333333334</c:v>
                </c:pt>
                <c:pt idx="4411">
                  <c:v>59.563916666666664</c:v>
                </c:pt>
                <c:pt idx="4412">
                  <c:v>59.567450000000001</c:v>
                </c:pt>
                <c:pt idx="4413">
                  <c:v>59.571000000000005</c:v>
                </c:pt>
                <c:pt idx="4414">
                  <c:v>59.574550000000002</c:v>
                </c:pt>
                <c:pt idx="4415">
                  <c:v>59.578066666666672</c:v>
                </c:pt>
                <c:pt idx="4416">
                  <c:v>59.581583333333334</c:v>
                </c:pt>
                <c:pt idx="4417">
                  <c:v>59.585100000000004</c:v>
                </c:pt>
                <c:pt idx="4418">
                  <c:v>59.588616666666667</c:v>
                </c:pt>
                <c:pt idx="4419">
                  <c:v>59.592133333333329</c:v>
                </c:pt>
                <c:pt idx="4420">
                  <c:v>59.595649999999999</c:v>
                </c:pt>
                <c:pt idx="4421">
                  <c:v>59.599183333333336</c:v>
                </c:pt>
                <c:pt idx="4422">
                  <c:v>59.602699999999999</c:v>
                </c:pt>
                <c:pt idx="4423">
                  <c:v>59.606216666666668</c:v>
                </c:pt>
                <c:pt idx="4424">
                  <c:v>59.609733333333331</c:v>
                </c:pt>
                <c:pt idx="4425">
                  <c:v>59.613250000000001</c:v>
                </c:pt>
                <c:pt idx="4426">
                  <c:v>59.616766666666663</c:v>
                </c:pt>
                <c:pt idx="4427">
                  <c:v>59.620283333333333</c:v>
                </c:pt>
                <c:pt idx="4428">
                  <c:v>59.623799999999996</c:v>
                </c:pt>
                <c:pt idx="4429">
                  <c:v>59.627333333333333</c:v>
                </c:pt>
                <c:pt idx="4430">
                  <c:v>59.630866666666662</c:v>
                </c:pt>
                <c:pt idx="4431">
                  <c:v>59.634399999999999</c:v>
                </c:pt>
                <c:pt idx="4432">
                  <c:v>59.637933333333329</c:v>
                </c:pt>
                <c:pt idx="4433">
                  <c:v>59.641483333333333</c:v>
                </c:pt>
                <c:pt idx="4434">
                  <c:v>59.645033333333338</c:v>
                </c:pt>
                <c:pt idx="4435">
                  <c:v>59.648583333333335</c:v>
                </c:pt>
                <c:pt idx="4436">
                  <c:v>59.652116666666664</c:v>
                </c:pt>
                <c:pt idx="4437">
                  <c:v>59.655650000000001</c:v>
                </c:pt>
                <c:pt idx="4438">
                  <c:v>59.659183333333331</c:v>
                </c:pt>
                <c:pt idx="4439">
                  <c:v>59.662733333333335</c:v>
                </c:pt>
                <c:pt idx="4440">
                  <c:v>59.666283333333332</c:v>
                </c:pt>
                <c:pt idx="4441">
                  <c:v>59.669800000000002</c:v>
                </c:pt>
                <c:pt idx="4442">
                  <c:v>59.673316666666665</c:v>
                </c:pt>
                <c:pt idx="4443">
                  <c:v>59.676833333333335</c:v>
                </c:pt>
                <c:pt idx="4444">
                  <c:v>59.680349999999997</c:v>
                </c:pt>
                <c:pt idx="4445">
                  <c:v>59.683866666666667</c:v>
                </c:pt>
                <c:pt idx="4446">
                  <c:v>59.687383333333329</c:v>
                </c:pt>
                <c:pt idx="4447">
                  <c:v>59.690916666666666</c:v>
                </c:pt>
                <c:pt idx="4448">
                  <c:v>59.694433333333336</c:v>
                </c:pt>
                <c:pt idx="4449">
                  <c:v>59.697949999999999</c:v>
                </c:pt>
                <c:pt idx="4450">
                  <c:v>59.701466666666668</c:v>
                </c:pt>
                <c:pt idx="4451">
                  <c:v>59.704983333333331</c:v>
                </c:pt>
                <c:pt idx="4452">
                  <c:v>59.708500000000001</c:v>
                </c:pt>
                <c:pt idx="4453">
                  <c:v>59.712016666666663</c:v>
                </c:pt>
                <c:pt idx="4454">
                  <c:v>59.715533333333333</c:v>
                </c:pt>
                <c:pt idx="4455">
                  <c:v>59.719066666666663</c:v>
                </c:pt>
                <c:pt idx="4456">
                  <c:v>59.722600000000007</c:v>
                </c:pt>
                <c:pt idx="4457">
                  <c:v>59.726133333333337</c:v>
                </c:pt>
                <c:pt idx="4458">
                  <c:v>59.729666666666667</c:v>
                </c:pt>
                <c:pt idx="4459">
                  <c:v>59.733216666666664</c:v>
                </c:pt>
                <c:pt idx="4460">
                  <c:v>59.736766666666668</c:v>
                </c:pt>
                <c:pt idx="4461">
                  <c:v>59.740316666666665</c:v>
                </c:pt>
                <c:pt idx="4462">
                  <c:v>59.743849999999995</c:v>
                </c:pt>
                <c:pt idx="4463">
                  <c:v>59.747383333333332</c:v>
                </c:pt>
                <c:pt idx="4464">
                  <c:v>59.750916666666662</c:v>
                </c:pt>
                <c:pt idx="4465">
                  <c:v>59.754466666666666</c:v>
                </c:pt>
                <c:pt idx="4466">
                  <c:v>59.75801666666667</c:v>
                </c:pt>
                <c:pt idx="4467">
                  <c:v>59.761533333333333</c:v>
                </c:pt>
                <c:pt idx="4468">
                  <c:v>59.765049999999995</c:v>
                </c:pt>
                <c:pt idx="4469">
                  <c:v>59.768566666666665</c:v>
                </c:pt>
                <c:pt idx="4470">
                  <c:v>59.772083333333327</c:v>
                </c:pt>
                <c:pt idx="4471">
                  <c:v>59.775600000000004</c:v>
                </c:pt>
                <c:pt idx="4472">
                  <c:v>59.779116666666667</c:v>
                </c:pt>
                <c:pt idx="4473">
                  <c:v>59.782649999999997</c:v>
                </c:pt>
                <c:pt idx="4474">
                  <c:v>59.786166666666666</c:v>
                </c:pt>
                <c:pt idx="4475">
                  <c:v>59.789683333333329</c:v>
                </c:pt>
                <c:pt idx="4476">
                  <c:v>59.793199999999999</c:v>
                </c:pt>
                <c:pt idx="4477">
                  <c:v>59.796716666666661</c:v>
                </c:pt>
                <c:pt idx="4478">
                  <c:v>59.800233333333338</c:v>
                </c:pt>
                <c:pt idx="4479">
                  <c:v>59.803750000000001</c:v>
                </c:pt>
                <c:pt idx="4480">
                  <c:v>59.807266666666671</c:v>
                </c:pt>
                <c:pt idx="4481">
                  <c:v>59.8108</c:v>
                </c:pt>
                <c:pt idx="4482">
                  <c:v>59.814333333333337</c:v>
                </c:pt>
                <c:pt idx="4483">
                  <c:v>59.817866666666667</c:v>
                </c:pt>
                <c:pt idx="4484">
                  <c:v>59.821400000000004</c:v>
                </c:pt>
                <c:pt idx="4485">
                  <c:v>59.824949999999994</c:v>
                </c:pt>
                <c:pt idx="4486">
                  <c:v>59.828499999999998</c:v>
                </c:pt>
                <c:pt idx="4487">
                  <c:v>59.832049999999995</c:v>
                </c:pt>
                <c:pt idx="4488">
                  <c:v>59.835583333333339</c:v>
                </c:pt>
                <c:pt idx="4489">
                  <c:v>59.839116666666669</c:v>
                </c:pt>
                <c:pt idx="4490">
                  <c:v>59.842650000000006</c:v>
                </c:pt>
                <c:pt idx="4491">
                  <c:v>59.846199999999996</c:v>
                </c:pt>
                <c:pt idx="4492">
                  <c:v>59.84975</c:v>
                </c:pt>
                <c:pt idx="4493">
                  <c:v>59.853266666666663</c:v>
                </c:pt>
                <c:pt idx="4494">
                  <c:v>59.856783333333333</c:v>
                </c:pt>
                <c:pt idx="4495">
                  <c:v>59.860300000000002</c:v>
                </c:pt>
                <c:pt idx="4496">
                  <c:v>59.863816666666672</c:v>
                </c:pt>
                <c:pt idx="4497">
                  <c:v>59.867333333333335</c:v>
                </c:pt>
                <c:pt idx="4498">
                  <c:v>59.870850000000004</c:v>
                </c:pt>
                <c:pt idx="4499">
                  <c:v>59.874383333333334</c:v>
                </c:pt>
                <c:pt idx="4500">
                  <c:v>59.877899999999997</c:v>
                </c:pt>
                <c:pt idx="4501">
                  <c:v>59.881416666666674</c:v>
                </c:pt>
                <c:pt idx="4502">
                  <c:v>59.884933333333336</c:v>
                </c:pt>
                <c:pt idx="4503">
                  <c:v>59.888449999999999</c:v>
                </c:pt>
                <c:pt idx="4504">
                  <c:v>59.891966666666669</c:v>
                </c:pt>
                <c:pt idx="4505">
                  <c:v>59.895483333333331</c:v>
                </c:pt>
                <c:pt idx="4506">
                  <c:v>59.899000000000001</c:v>
                </c:pt>
                <c:pt idx="4507">
                  <c:v>59.902533333333331</c:v>
                </c:pt>
                <c:pt idx="4508">
                  <c:v>59.906066666666668</c:v>
                </c:pt>
                <c:pt idx="4509">
                  <c:v>59.909599999999998</c:v>
                </c:pt>
                <c:pt idx="4510">
                  <c:v>59.913133333333334</c:v>
                </c:pt>
                <c:pt idx="4511">
                  <c:v>59.916683333333339</c:v>
                </c:pt>
                <c:pt idx="4512">
                  <c:v>59.920233333333336</c:v>
                </c:pt>
                <c:pt idx="4513">
                  <c:v>59.923783333333333</c:v>
                </c:pt>
                <c:pt idx="4514">
                  <c:v>59.92731666666667</c:v>
                </c:pt>
                <c:pt idx="4515">
                  <c:v>59.93085</c:v>
                </c:pt>
                <c:pt idx="4516">
                  <c:v>59.934383333333336</c:v>
                </c:pt>
                <c:pt idx="4517">
                  <c:v>59.937933333333334</c:v>
                </c:pt>
                <c:pt idx="4518">
                  <c:v>59.941483333333331</c:v>
                </c:pt>
                <c:pt idx="4519">
                  <c:v>59.945</c:v>
                </c:pt>
                <c:pt idx="4520">
                  <c:v>59.94851666666667</c:v>
                </c:pt>
                <c:pt idx="4521">
                  <c:v>59.952033333333333</c:v>
                </c:pt>
                <c:pt idx="4522">
                  <c:v>59.955550000000002</c:v>
                </c:pt>
                <c:pt idx="4523">
                  <c:v>59.959066666666665</c:v>
                </c:pt>
                <c:pt idx="4524">
                  <c:v>59.962583333333335</c:v>
                </c:pt>
                <c:pt idx="4525">
                  <c:v>59.966116666666672</c:v>
                </c:pt>
                <c:pt idx="4526">
                  <c:v>59.969633333333334</c:v>
                </c:pt>
                <c:pt idx="4527">
                  <c:v>59.973150000000004</c:v>
                </c:pt>
                <c:pt idx="4528">
                  <c:v>59.976666666666667</c:v>
                </c:pt>
                <c:pt idx="4529">
                  <c:v>59.980183333333336</c:v>
                </c:pt>
                <c:pt idx="4530">
                  <c:v>59.983699999999999</c:v>
                </c:pt>
                <c:pt idx="4531">
                  <c:v>59.987216666666669</c:v>
                </c:pt>
                <c:pt idx="4532">
                  <c:v>59.990733333333331</c:v>
                </c:pt>
                <c:pt idx="4533">
                  <c:v>59.994266666666668</c:v>
                </c:pt>
                <c:pt idx="4534">
                  <c:v>59.997799999999998</c:v>
                </c:pt>
                <c:pt idx="4535">
                  <c:v>60.001333333333335</c:v>
                </c:pt>
                <c:pt idx="4536">
                  <c:v>60.004866666666665</c:v>
                </c:pt>
                <c:pt idx="4537">
                  <c:v>60.008416666666669</c:v>
                </c:pt>
                <c:pt idx="4538">
                  <c:v>60.011966666666666</c:v>
                </c:pt>
                <c:pt idx="4539">
                  <c:v>60.01551666666667</c:v>
                </c:pt>
                <c:pt idx="4540">
                  <c:v>60.01905</c:v>
                </c:pt>
                <c:pt idx="4541">
                  <c:v>60.022583333333337</c:v>
                </c:pt>
                <c:pt idx="4542">
                  <c:v>60.026116666666667</c:v>
                </c:pt>
                <c:pt idx="4543">
                  <c:v>60.029666666666671</c:v>
                </c:pt>
                <c:pt idx="4544">
                  <c:v>60.033216666666668</c:v>
                </c:pt>
                <c:pt idx="4545">
                  <c:v>60.036733333333338</c:v>
                </c:pt>
                <c:pt idx="4546">
                  <c:v>60.04025</c:v>
                </c:pt>
                <c:pt idx="4547">
                  <c:v>60.04376666666667</c:v>
                </c:pt>
                <c:pt idx="4548">
                  <c:v>60.047283333333333</c:v>
                </c:pt>
                <c:pt idx="4549">
                  <c:v>60.050799999999995</c:v>
                </c:pt>
                <c:pt idx="4550">
                  <c:v>60.054316666666665</c:v>
                </c:pt>
                <c:pt idx="4551">
                  <c:v>60.057850000000002</c:v>
                </c:pt>
                <c:pt idx="4552">
                  <c:v>60.061366666666665</c:v>
                </c:pt>
                <c:pt idx="4553">
                  <c:v>60.064883333333334</c:v>
                </c:pt>
                <c:pt idx="4554">
                  <c:v>60.068399999999997</c:v>
                </c:pt>
                <c:pt idx="4555">
                  <c:v>60.071916666666667</c:v>
                </c:pt>
                <c:pt idx="4556">
                  <c:v>60.075433333333329</c:v>
                </c:pt>
                <c:pt idx="4557">
                  <c:v>60.078949999999999</c:v>
                </c:pt>
                <c:pt idx="4558">
                  <c:v>60.082466666666662</c:v>
                </c:pt>
                <c:pt idx="4559">
                  <c:v>60.085999999999999</c:v>
                </c:pt>
                <c:pt idx="4560">
                  <c:v>60.089533333333328</c:v>
                </c:pt>
                <c:pt idx="4561">
                  <c:v>60.093066666666665</c:v>
                </c:pt>
                <c:pt idx="4562">
                  <c:v>60.096599999999995</c:v>
                </c:pt>
                <c:pt idx="4563">
                  <c:v>60.100149999999999</c:v>
                </c:pt>
                <c:pt idx="4564">
                  <c:v>60.103700000000003</c:v>
                </c:pt>
                <c:pt idx="4565">
                  <c:v>60.107250000000001</c:v>
                </c:pt>
                <c:pt idx="4566">
                  <c:v>60.11078333333333</c:v>
                </c:pt>
                <c:pt idx="4567">
                  <c:v>60.114316666666667</c:v>
                </c:pt>
                <c:pt idx="4568">
                  <c:v>60.117849999999997</c:v>
                </c:pt>
                <c:pt idx="4569">
                  <c:v>60.121400000000001</c:v>
                </c:pt>
                <c:pt idx="4570">
                  <c:v>60.124949999999998</c:v>
                </c:pt>
                <c:pt idx="4571">
                  <c:v>60.128466666666668</c:v>
                </c:pt>
                <c:pt idx="4572">
                  <c:v>60.131983333333331</c:v>
                </c:pt>
                <c:pt idx="4573">
                  <c:v>60.1355</c:v>
                </c:pt>
                <c:pt idx="4574">
                  <c:v>60.139016666666663</c:v>
                </c:pt>
                <c:pt idx="4575">
                  <c:v>60.142533333333333</c:v>
                </c:pt>
                <c:pt idx="4576">
                  <c:v>60.146049999999995</c:v>
                </c:pt>
                <c:pt idx="4577">
                  <c:v>60.149583333333332</c:v>
                </c:pt>
                <c:pt idx="4578">
                  <c:v>60.153100000000002</c:v>
                </c:pt>
                <c:pt idx="4579">
                  <c:v>60.156616666666665</c:v>
                </c:pt>
                <c:pt idx="4580">
                  <c:v>60.160133333333334</c:v>
                </c:pt>
                <c:pt idx="4581">
                  <c:v>60.163649999999997</c:v>
                </c:pt>
                <c:pt idx="4582">
                  <c:v>60.167166666666667</c:v>
                </c:pt>
                <c:pt idx="4583">
                  <c:v>60.170683333333336</c:v>
                </c:pt>
                <c:pt idx="4584">
                  <c:v>60.174200000000006</c:v>
                </c:pt>
                <c:pt idx="4585">
                  <c:v>60.177733333333336</c:v>
                </c:pt>
                <c:pt idx="4586">
                  <c:v>60.181266666666673</c:v>
                </c:pt>
                <c:pt idx="4587">
                  <c:v>60.184800000000003</c:v>
                </c:pt>
                <c:pt idx="4588">
                  <c:v>60.18833333333334</c:v>
                </c:pt>
                <c:pt idx="4589">
                  <c:v>60.19188333333333</c:v>
                </c:pt>
                <c:pt idx="4590">
                  <c:v>60.195433333333334</c:v>
                </c:pt>
                <c:pt idx="4591">
                  <c:v>60.198983333333331</c:v>
                </c:pt>
                <c:pt idx="4592">
                  <c:v>60.202516666666661</c:v>
                </c:pt>
                <c:pt idx="4593">
                  <c:v>60.206049999999998</c:v>
                </c:pt>
                <c:pt idx="4594">
                  <c:v>60.209583333333327</c:v>
                </c:pt>
                <c:pt idx="4595">
                  <c:v>60.213133333333332</c:v>
                </c:pt>
                <c:pt idx="4596">
                  <c:v>60.216683333333336</c:v>
                </c:pt>
                <c:pt idx="4597">
                  <c:v>60.220199999999998</c:v>
                </c:pt>
                <c:pt idx="4598">
                  <c:v>60.223716666666661</c:v>
                </c:pt>
                <c:pt idx="4599">
                  <c:v>60.227233333333331</c:v>
                </c:pt>
                <c:pt idx="4600">
                  <c:v>60.230749999999993</c:v>
                </c:pt>
                <c:pt idx="4601">
                  <c:v>60.23426666666667</c:v>
                </c:pt>
                <c:pt idx="4602">
                  <c:v>60.237783333333333</c:v>
                </c:pt>
                <c:pt idx="4603">
                  <c:v>60.241316666666663</c:v>
                </c:pt>
                <c:pt idx="4604">
                  <c:v>60.244833333333332</c:v>
                </c:pt>
                <c:pt idx="4605">
                  <c:v>60.248349999999995</c:v>
                </c:pt>
                <c:pt idx="4606">
                  <c:v>60.251866666666665</c:v>
                </c:pt>
                <c:pt idx="4607">
                  <c:v>60.255383333333334</c:v>
                </c:pt>
                <c:pt idx="4608">
                  <c:v>60.258900000000004</c:v>
                </c:pt>
                <c:pt idx="4609">
                  <c:v>60.262416666666667</c:v>
                </c:pt>
                <c:pt idx="4610">
                  <c:v>60.265933333333336</c:v>
                </c:pt>
                <c:pt idx="4611">
                  <c:v>60.269466666666666</c:v>
                </c:pt>
                <c:pt idx="4612">
                  <c:v>60.273000000000003</c:v>
                </c:pt>
                <c:pt idx="4613">
                  <c:v>60.276533333333333</c:v>
                </c:pt>
                <c:pt idx="4614">
                  <c:v>60.28006666666667</c:v>
                </c:pt>
                <c:pt idx="4615">
                  <c:v>60.283616666666667</c:v>
                </c:pt>
                <c:pt idx="4616">
                  <c:v>60.287166666666664</c:v>
                </c:pt>
                <c:pt idx="4617">
                  <c:v>60.290716666666668</c:v>
                </c:pt>
                <c:pt idx="4618">
                  <c:v>60.294250000000005</c:v>
                </c:pt>
                <c:pt idx="4619">
                  <c:v>60.297783333333335</c:v>
                </c:pt>
                <c:pt idx="4620">
                  <c:v>60.301316666666672</c:v>
                </c:pt>
                <c:pt idx="4621">
                  <c:v>60.304866666666662</c:v>
                </c:pt>
                <c:pt idx="4622">
                  <c:v>60.308416666666666</c:v>
                </c:pt>
                <c:pt idx="4623">
                  <c:v>60.311933333333329</c:v>
                </c:pt>
                <c:pt idx="4624">
                  <c:v>60.315450000000006</c:v>
                </c:pt>
                <c:pt idx="4625">
                  <c:v>60.318966666666668</c:v>
                </c:pt>
                <c:pt idx="4626">
                  <c:v>60.322483333333338</c:v>
                </c:pt>
                <c:pt idx="4627">
                  <c:v>60.326000000000001</c:v>
                </c:pt>
                <c:pt idx="4628">
                  <c:v>60.32951666666667</c:v>
                </c:pt>
                <c:pt idx="4629">
                  <c:v>60.33305</c:v>
                </c:pt>
                <c:pt idx="4630">
                  <c:v>60.336566666666663</c:v>
                </c:pt>
                <c:pt idx="4631">
                  <c:v>60.34008333333334</c:v>
                </c:pt>
                <c:pt idx="4632">
                  <c:v>60.343600000000002</c:v>
                </c:pt>
                <c:pt idx="4633">
                  <c:v>60.347116666666672</c:v>
                </c:pt>
                <c:pt idx="4634">
                  <c:v>60.350633333333334</c:v>
                </c:pt>
                <c:pt idx="4635">
                  <c:v>60.354149999999997</c:v>
                </c:pt>
                <c:pt idx="4636">
                  <c:v>60.357666666666667</c:v>
                </c:pt>
                <c:pt idx="4637">
                  <c:v>60.361200000000004</c:v>
                </c:pt>
                <c:pt idx="4638">
                  <c:v>60.364733333333334</c:v>
                </c:pt>
                <c:pt idx="4639">
                  <c:v>60.368266666666663</c:v>
                </c:pt>
                <c:pt idx="4640">
                  <c:v>60.3718</c:v>
                </c:pt>
                <c:pt idx="4641">
                  <c:v>60.375350000000005</c:v>
                </c:pt>
                <c:pt idx="4642">
                  <c:v>60.378900000000002</c:v>
                </c:pt>
                <c:pt idx="4643">
                  <c:v>60.382449999999999</c:v>
                </c:pt>
                <c:pt idx="4644">
                  <c:v>60.385983333333336</c:v>
                </c:pt>
                <c:pt idx="4645">
                  <c:v>60.389516666666665</c:v>
                </c:pt>
                <c:pt idx="4646">
                  <c:v>60.393050000000002</c:v>
                </c:pt>
                <c:pt idx="4647">
                  <c:v>60.396599999999999</c:v>
                </c:pt>
                <c:pt idx="4648">
                  <c:v>60.400150000000004</c:v>
                </c:pt>
                <c:pt idx="4649">
                  <c:v>60.403666666666666</c:v>
                </c:pt>
                <c:pt idx="4650">
                  <c:v>60.407183333333336</c:v>
                </c:pt>
                <c:pt idx="4651">
                  <c:v>60.410699999999999</c:v>
                </c:pt>
                <c:pt idx="4652">
                  <c:v>60.414216666666668</c:v>
                </c:pt>
                <c:pt idx="4653">
                  <c:v>60.417733333333331</c:v>
                </c:pt>
                <c:pt idx="4654">
                  <c:v>60.421250000000001</c:v>
                </c:pt>
                <c:pt idx="4655">
                  <c:v>60.424783333333338</c:v>
                </c:pt>
                <c:pt idx="4656">
                  <c:v>60.4283</c:v>
                </c:pt>
                <c:pt idx="4657">
                  <c:v>60.43181666666667</c:v>
                </c:pt>
                <c:pt idx="4658">
                  <c:v>60.435333333333332</c:v>
                </c:pt>
                <c:pt idx="4659">
                  <c:v>60.438850000000002</c:v>
                </c:pt>
                <c:pt idx="4660">
                  <c:v>60.442366666666665</c:v>
                </c:pt>
                <c:pt idx="4661">
                  <c:v>60.445883333333335</c:v>
                </c:pt>
                <c:pt idx="4662">
                  <c:v>60.449399999999997</c:v>
                </c:pt>
                <c:pt idx="4663">
                  <c:v>60.452933333333334</c:v>
                </c:pt>
                <c:pt idx="4664">
                  <c:v>60.456466666666664</c:v>
                </c:pt>
                <c:pt idx="4665">
                  <c:v>60.46</c:v>
                </c:pt>
                <c:pt idx="4666">
                  <c:v>60.463533333333331</c:v>
                </c:pt>
                <c:pt idx="4667">
                  <c:v>60.467083333333335</c:v>
                </c:pt>
                <c:pt idx="4668">
                  <c:v>60.470633333333332</c:v>
                </c:pt>
                <c:pt idx="4669">
                  <c:v>60.474183333333336</c:v>
                </c:pt>
                <c:pt idx="4670">
                  <c:v>60.477716666666666</c:v>
                </c:pt>
                <c:pt idx="4671">
                  <c:v>60.481250000000003</c:v>
                </c:pt>
                <c:pt idx="4672">
                  <c:v>60.484783333333333</c:v>
                </c:pt>
                <c:pt idx="4673">
                  <c:v>60.488333333333337</c:v>
                </c:pt>
                <c:pt idx="4674">
                  <c:v>60.491883333333334</c:v>
                </c:pt>
                <c:pt idx="4675">
                  <c:v>60.495400000000004</c:v>
                </c:pt>
                <c:pt idx="4676">
                  <c:v>60.498916666666666</c:v>
                </c:pt>
                <c:pt idx="4677">
                  <c:v>60.502433333333336</c:v>
                </c:pt>
                <c:pt idx="4678">
                  <c:v>60.505949999999999</c:v>
                </c:pt>
                <c:pt idx="4679">
                  <c:v>60.509466666666668</c:v>
                </c:pt>
                <c:pt idx="4680">
                  <c:v>60.512983333333331</c:v>
                </c:pt>
                <c:pt idx="4681">
                  <c:v>60.516516666666668</c:v>
                </c:pt>
                <c:pt idx="4682">
                  <c:v>60.520033333333338</c:v>
                </c:pt>
                <c:pt idx="4683">
                  <c:v>60.52355</c:v>
                </c:pt>
                <c:pt idx="4684">
                  <c:v>60.527066666666663</c:v>
                </c:pt>
                <c:pt idx="4685">
                  <c:v>60.530583333333333</c:v>
                </c:pt>
                <c:pt idx="4686">
                  <c:v>60.534099999999995</c:v>
                </c:pt>
                <c:pt idx="4687">
                  <c:v>60.537616666666665</c:v>
                </c:pt>
                <c:pt idx="4688">
                  <c:v>60.541133333333327</c:v>
                </c:pt>
                <c:pt idx="4689">
                  <c:v>60.544666666666664</c:v>
                </c:pt>
                <c:pt idx="4690">
                  <c:v>60.548199999999994</c:v>
                </c:pt>
                <c:pt idx="4691">
                  <c:v>60.551733333333331</c:v>
                </c:pt>
                <c:pt idx="4692">
                  <c:v>60.555266666666661</c:v>
                </c:pt>
                <c:pt idx="4693">
                  <c:v>60.558816666666665</c:v>
                </c:pt>
                <c:pt idx="4694">
                  <c:v>60.562366666666669</c:v>
                </c:pt>
                <c:pt idx="4695">
                  <c:v>60.565916666666666</c:v>
                </c:pt>
                <c:pt idx="4696">
                  <c:v>60.569449999999996</c:v>
                </c:pt>
                <c:pt idx="4697">
                  <c:v>60.572983333333333</c:v>
                </c:pt>
                <c:pt idx="4698">
                  <c:v>60.576516666666663</c:v>
                </c:pt>
                <c:pt idx="4699">
                  <c:v>60.580066666666667</c:v>
                </c:pt>
                <c:pt idx="4700">
                  <c:v>60.583616666666664</c:v>
                </c:pt>
                <c:pt idx="4701">
                  <c:v>60.587133333333334</c:v>
                </c:pt>
                <c:pt idx="4702">
                  <c:v>60.590649999999997</c:v>
                </c:pt>
                <c:pt idx="4703">
                  <c:v>60.594166666666666</c:v>
                </c:pt>
                <c:pt idx="4704">
                  <c:v>60.597683333333329</c:v>
                </c:pt>
                <c:pt idx="4705">
                  <c:v>60.601199999999999</c:v>
                </c:pt>
                <c:pt idx="4706">
                  <c:v>60.604716666666668</c:v>
                </c:pt>
                <c:pt idx="4707">
                  <c:v>60.608249999999998</c:v>
                </c:pt>
                <c:pt idx="4708">
                  <c:v>60.611766666666668</c:v>
                </c:pt>
                <c:pt idx="4709">
                  <c:v>60.615283333333331</c:v>
                </c:pt>
                <c:pt idx="4710">
                  <c:v>60.6188</c:v>
                </c:pt>
                <c:pt idx="4711">
                  <c:v>60.622316666666663</c:v>
                </c:pt>
                <c:pt idx="4712">
                  <c:v>60.62583333333334</c:v>
                </c:pt>
                <c:pt idx="4713">
                  <c:v>60.629350000000002</c:v>
                </c:pt>
                <c:pt idx="4714">
                  <c:v>60.632866666666672</c:v>
                </c:pt>
                <c:pt idx="4715">
                  <c:v>60.636400000000002</c:v>
                </c:pt>
                <c:pt idx="4716">
                  <c:v>60.639933333333339</c:v>
                </c:pt>
                <c:pt idx="4717">
                  <c:v>60.643466666666669</c:v>
                </c:pt>
                <c:pt idx="4718">
                  <c:v>60.647000000000006</c:v>
                </c:pt>
                <c:pt idx="4719">
                  <c:v>60.650549999999996</c:v>
                </c:pt>
                <c:pt idx="4720">
                  <c:v>60.6541</c:v>
                </c:pt>
                <c:pt idx="4721">
                  <c:v>60.657649999999997</c:v>
                </c:pt>
                <c:pt idx="4722">
                  <c:v>60.661183333333334</c:v>
                </c:pt>
                <c:pt idx="4723">
                  <c:v>60.664716666666664</c:v>
                </c:pt>
                <c:pt idx="4724">
                  <c:v>60.668249999999993</c:v>
                </c:pt>
                <c:pt idx="4725">
                  <c:v>60.671799999999998</c:v>
                </c:pt>
                <c:pt idx="4726">
                  <c:v>60.675350000000002</c:v>
                </c:pt>
                <c:pt idx="4727">
                  <c:v>60.678866666666664</c:v>
                </c:pt>
                <c:pt idx="4728">
                  <c:v>60.682383333333334</c:v>
                </c:pt>
                <c:pt idx="4729">
                  <c:v>60.685899999999997</c:v>
                </c:pt>
                <c:pt idx="4730">
                  <c:v>60.689416666666666</c:v>
                </c:pt>
                <c:pt idx="4731">
                  <c:v>60.692933333333336</c:v>
                </c:pt>
                <c:pt idx="4732">
                  <c:v>60.696449999999999</c:v>
                </c:pt>
                <c:pt idx="4733">
                  <c:v>60.699983333333329</c:v>
                </c:pt>
                <c:pt idx="4734">
                  <c:v>60.703499999999998</c:v>
                </c:pt>
                <c:pt idx="4735">
                  <c:v>60.707016666666661</c:v>
                </c:pt>
                <c:pt idx="4736">
                  <c:v>60.710533333333338</c:v>
                </c:pt>
                <c:pt idx="4737">
                  <c:v>60.71405</c:v>
                </c:pt>
                <c:pt idx="4738">
                  <c:v>60.71756666666667</c:v>
                </c:pt>
                <c:pt idx="4739">
                  <c:v>60.721083333333333</c:v>
                </c:pt>
                <c:pt idx="4740">
                  <c:v>60.724600000000002</c:v>
                </c:pt>
                <c:pt idx="4741">
                  <c:v>60.728133333333332</c:v>
                </c:pt>
                <c:pt idx="4742">
                  <c:v>60.731666666666669</c:v>
                </c:pt>
                <c:pt idx="4743">
                  <c:v>60.735199999999999</c:v>
                </c:pt>
                <c:pt idx="4744">
                  <c:v>60.738733333333336</c:v>
                </c:pt>
                <c:pt idx="4745">
                  <c:v>60.742283333333333</c:v>
                </c:pt>
                <c:pt idx="4746">
                  <c:v>60.74583333333333</c:v>
                </c:pt>
                <c:pt idx="4747">
                  <c:v>60.749383333333334</c:v>
                </c:pt>
                <c:pt idx="4748">
                  <c:v>60.752916666666671</c:v>
                </c:pt>
                <c:pt idx="4749">
                  <c:v>60.756450000000001</c:v>
                </c:pt>
                <c:pt idx="4750">
                  <c:v>60.759983333333338</c:v>
                </c:pt>
                <c:pt idx="4751">
                  <c:v>60.763533333333335</c:v>
                </c:pt>
                <c:pt idx="4752">
                  <c:v>60.767083333333332</c:v>
                </c:pt>
                <c:pt idx="4753">
                  <c:v>60.770599999999995</c:v>
                </c:pt>
                <c:pt idx="4754">
                  <c:v>60.774116666666671</c:v>
                </c:pt>
                <c:pt idx="4755">
                  <c:v>60.777633333333334</c:v>
                </c:pt>
                <c:pt idx="4756">
                  <c:v>60.781150000000004</c:v>
                </c:pt>
                <c:pt idx="4757">
                  <c:v>60.784666666666666</c:v>
                </c:pt>
                <c:pt idx="4758">
                  <c:v>60.788183333333336</c:v>
                </c:pt>
                <c:pt idx="4759">
                  <c:v>60.791716666666666</c:v>
                </c:pt>
                <c:pt idx="4760">
                  <c:v>60.795233333333336</c:v>
                </c:pt>
                <c:pt idx="4761">
                  <c:v>60.798750000000005</c:v>
                </c:pt>
                <c:pt idx="4762">
                  <c:v>60.802266666666668</c:v>
                </c:pt>
                <c:pt idx="4763">
                  <c:v>60.805783333333338</c:v>
                </c:pt>
                <c:pt idx="4764">
                  <c:v>60.8093</c:v>
                </c:pt>
                <c:pt idx="4765">
                  <c:v>60.812816666666663</c:v>
                </c:pt>
                <c:pt idx="4766">
                  <c:v>60.816333333333333</c:v>
                </c:pt>
                <c:pt idx="4767">
                  <c:v>60.81986666666667</c:v>
                </c:pt>
                <c:pt idx="4768">
                  <c:v>60.823399999999999</c:v>
                </c:pt>
                <c:pt idx="4769">
                  <c:v>60.826933333333336</c:v>
                </c:pt>
                <c:pt idx="4770">
                  <c:v>60.830466666666666</c:v>
                </c:pt>
                <c:pt idx="4771">
                  <c:v>60.83401666666667</c:v>
                </c:pt>
                <c:pt idx="4772">
                  <c:v>60.837566666666667</c:v>
                </c:pt>
                <c:pt idx="4773">
                  <c:v>60.841116666666672</c:v>
                </c:pt>
                <c:pt idx="4774">
                  <c:v>60.844650000000001</c:v>
                </c:pt>
                <c:pt idx="4775">
                  <c:v>60.848183333333331</c:v>
                </c:pt>
                <c:pt idx="4776">
                  <c:v>60.851716666666668</c:v>
                </c:pt>
                <c:pt idx="4777">
                  <c:v>60.855266666666665</c:v>
                </c:pt>
                <c:pt idx="4778">
                  <c:v>60.858816666666669</c:v>
                </c:pt>
                <c:pt idx="4779">
                  <c:v>60.862333333333332</c:v>
                </c:pt>
                <c:pt idx="4780">
                  <c:v>60.865850000000002</c:v>
                </c:pt>
                <c:pt idx="4781">
                  <c:v>60.869366666666664</c:v>
                </c:pt>
                <c:pt idx="4782">
                  <c:v>60.872883333333334</c:v>
                </c:pt>
                <c:pt idx="4783">
                  <c:v>60.876399999999997</c:v>
                </c:pt>
                <c:pt idx="4784">
                  <c:v>60.879916666666666</c:v>
                </c:pt>
                <c:pt idx="4785">
                  <c:v>60.883450000000003</c:v>
                </c:pt>
                <c:pt idx="4786">
                  <c:v>60.886966666666666</c:v>
                </c:pt>
                <c:pt idx="4787">
                  <c:v>60.890483333333336</c:v>
                </c:pt>
                <c:pt idx="4788">
                  <c:v>60.893999999999998</c:v>
                </c:pt>
                <c:pt idx="4789">
                  <c:v>60.897516666666668</c:v>
                </c:pt>
                <c:pt idx="4790">
                  <c:v>60.901033333333331</c:v>
                </c:pt>
                <c:pt idx="4791">
                  <c:v>60.90455</c:v>
                </c:pt>
                <c:pt idx="4792">
                  <c:v>60.908066666666663</c:v>
                </c:pt>
                <c:pt idx="4793">
                  <c:v>60.9116</c:v>
                </c:pt>
                <c:pt idx="4794">
                  <c:v>60.91513333333333</c:v>
                </c:pt>
                <c:pt idx="4795">
                  <c:v>60.918666666666667</c:v>
                </c:pt>
                <c:pt idx="4796">
                  <c:v>60.922199999999997</c:v>
                </c:pt>
                <c:pt idx="4797">
                  <c:v>60.925750000000001</c:v>
                </c:pt>
                <c:pt idx="4798">
                  <c:v>60.929299999999998</c:v>
                </c:pt>
                <c:pt idx="4799">
                  <c:v>60.932850000000002</c:v>
                </c:pt>
                <c:pt idx="4800">
                  <c:v>60.936383333333332</c:v>
                </c:pt>
                <c:pt idx="4801">
                  <c:v>60.939916666666669</c:v>
                </c:pt>
                <c:pt idx="4802">
                  <c:v>60.943449999999999</c:v>
                </c:pt>
                <c:pt idx="4803">
                  <c:v>60.947000000000003</c:v>
                </c:pt>
                <c:pt idx="4804">
                  <c:v>60.95055</c:v>
                </c:pt>
                <c:pt idx="4805">
                  <c:v>60.95406666666667</c:v>
                </c:pt>
                <c:pt idx="4806">
                  <c:v>60.957583333333332</c:v>
                </c:pt>
                <c:pt idx="4807">
                  <c:v>60.961100000000002</c:v>
                </c:pt>
                <c:pt idx="4808">
                  <c:v>60.964616666666664</c:v>
                </c:pt>
                <c:pt idx="4809">
                  <c:v>60.968133333333334</c:v>
                </c:pt>
                <c:pt idx="4810">
                  <c:v>60.971649999999997</c:v>
                </c:pt>
                <c:pt idx="4811">
                  <c:v>60.975183333333334</c:v>
                </c:pt>
                <c:pt idx="4812">
                  <c:v>60.978700000000003</c:v>
                </c:pt>
                <c:pt idx="4813">
                  <c:v>60.982216666666666</c:v>
                </c:pt>
                <c:pt idx="4814">
                  <c:v>60.985733333333329</c:v>
                </c:pt>
                <c:pt idx="4815">
                  <c:v>60.989249999999998</c:v>
                </c:pt>
                <c:pt idx="4816">
                  <c:v>60.992766666666661</c:v>
                </c:pt>
                <c:pt idx="4817">
                  <c:v>60.996283333333331</c:v>
                </c:pt>
                <c:pt idx="4818">
                  <c:v>60.9998</c:v>
                </c:pt>
                <c:pt idx="4819">
                  <c:v>61.00333333333333</c:v>
                </c:pt>
                <c:pt idx="4820">
                  <c:v>61.00686666666666</c:v>
                </c:pt>
                <c:pt idx="4821">
                  <c:v>61.010399999999997</c:v>
                </c:pt>
                <c:pt idx="4822">
                  <c:v>61.013933333333327</c:v>
                </c:pt>
                <c:pt idx="4823">
                  <c:v>61.017483333333331</c:v>
                </c:pt>
                <c:pt idx="4824">
                  <c:v>61.021033333333335</c:v>
                </c:pt>
                <c:pt idx="4825">
                  <c:v>61.024583333333332</c:v>
                </c:pt>
                <c:pt idx="4826">
                  <c:v>61.028116666666662</c:v>
                </c:pt>
                <c:pt idx="4827">
                  <c:v>61.031649999999999</c:v>
                </c:pt>
                <c:pt idx="4828">
                  <c:v>61.035183333333329</c:v>
                </c:pt>
                <c:pt idx="4829">
                  <c:v>61.038733333333333</c:v>
                </c:pt>
                <c:pt idx="4830">
                  <c:v>61.04228333333333</c:v>
                </c:pt>
                <c:pt idx="4831">
                  <c:v>61.0458</c:v>
                </c:pt>
                <c:pt idx="4832">
                  <c:v>61.049316666666662</c:v>
                </c:pt>
                <c:pt idx="4833">
                  <c:v>61.052833333333332</c:v>
                </c:pt>
                <c:pt idx="4834">
                  <c:v>61.056349999999995</c:v>
                </c:pt>
                <c:pt idx="4835">
                  <c:v>61.059866666666672</c:v>
                </c:pt>
                <c:pt idx="4836">
                  <c:v>61.063383333333334</c:v>
                </c:pt>
                <c:pt idx="4837">
                  <c:v>61.066916666666664</c:v>
                </c:pt>
                <c:pt idx="4838">
                  <c:v>61.070433333333334</c:v>
                </c:pt>
                <c:pt idx="4839">
                  <c:v>61.073949999999996</c:v>
                </c:pt>
                <c:pt idx="4840">
                  <c:v>61.077466666666666</c:v>
                </c:pt>
                <c:pt idx="4841">
                  <c:v>61.080983333333329</c:v>
                </c:pt>
                <c:pt idx="4842">
                  <c:v>61.084500000000006</c:v>
                </c:pt>
                <c:pt idx="4843">
                  <c:v>61.088016666666668</c:v>
                </c:pt>
                <c:pt idx="4844">
                  <c:v>61.091533333333338</c:v>
                </c:pt>
                <c:pt idx="4845">
                  <c:v>61.095066666666668</c:v>
                </c:pt>
                <c:pt idx="4846">
                  <c:v>61.098600000000005</c:v>
                </c:pt>
                <c:pt idx="4847">
                  <c:v>61.102133333333335</c:v>
                </c:pt>
                <c:pt idx="4848">
                  <c:v>61.105666666666671</c:v>
                </c:pt>
                <c:pt idx="4849">
                  <c:v>61.109216666666661</c:v>
                </c:pt>
                <c:pt idx="4850">
                  <c:v>61.112766666666666</c:v>
                </c:pt>
                <c:pt idx="4851">
                  <c:v>61.116316666666663</c:v>
                </c:pt>
                <c:pt idx="4852">
                  <c:v>61.11985</c:v>
                </c:pt>
                <c:pt idx="4853">
                  <c:v>61.123383333333329</c:v>
                </c:pt>
                <c:pt idx="4854">
                  <c:v>61.126916666666666</c:v>
                </c:pt>
                <c:pt idx="4855">
                  <c:v>61.130466666666663</c:v>
                </c:pt>
                <c:pt idx="4856">
                  <c:v>61.134016666666668</c:v>
                </c:pt>
                <c:pt idx="4857">
                  <c:v>61.13753333333333</c:v>
                </c:pt>
                <c:pt idx="4858">
                  <c:v>61.14105</c:v>
                </c:pt>
                <c:pt idx="4859">
                  <c:v>61.14456666666667</c:v>
                </c:pt>
                <c:pt idx="4860">
                  <c:v>61.148083333333339</c:v>
                </c:pt>
                <c:pt idx="4861">
                  <c:v>61.151600000000002</c:v>
                </c:pt>
                <c:pt idx="4862">
                  <c:v>61.155116666666665</c:v>
                </c:pt>
                <c:pt idx="4863">
                  <c:v>61.158649999999994</c:v>
                </c:pt>
                <c:pt idx="4864">
                  <c:v>61.162166666666664</c:v>
                </c:pt>
                <c:pt idx="4865">
                  <c:v>61.165683333333327</c:v>
                </c:pt>
                <c:pt idx="4866">
                  <c:v>61.169200000000004</c:v>
                </c:pt>
                <c:pt idx="4867">
                  <c:v>61.172716666666666</c:v>
                </c:pt>
                <c:pt idx="4868">
                  <c:v>61.176233333333336</c:v>
                </c:pt>
                <c:pt idx="4869">
                  <c:v>61.179749999999999</c:v>
                </c:pt>
                <c:pt idx="4870">
                  <c:v>61.183266666666668</c:v>
                </c:pt>
                <c:pt idx="4871">
                  <c:v>61.186799999999998</c:v>
                </c:pt>
                <c:pt idx="4872">
                  <c:v>61.190333333333335</c:v>
                </c:pt>
                <c:pt idx="4873">
                  <c:v>61.193866666666665</c:v>
                </c:pt>
                <c:pt idx="4874">
                  <c:v>61.197400000000002</c:v>
                </c:pt>
                <c:pt idx="4875">
                  <c:v>61.200949999999999</c:v>
                </c:pt>
                <c:pt idx="4876">
                  <c:v>61.204500000000003</c:v>
                </c:pt>
                <c:pt idx="4877">
                  <c:v>61.20805</c:v>
                </c:pt>
                <c:pt idx="4878">
                  <c:v>61.211583333333337</c:v>
                </c:pt>
                <c:pt idx="4879">
                  <c:v>61.215116666666667</c:v>
                </c:pt>
                <c:pt idx="4880">
                  <c:v>61.218650000000004</c:v>
                </c:pt>
                <c:pt idx="4881">
                  <c:v>61.222200000000001</c:v>
                </c:pt>
                <c:pt idx="4882">
                  <c:v>61.225749999999998</c:v>
                </c:pt>
                <c:pt idx="4883">
                  <c:v>61.229266666666668</c:v>
                </c:pt>
                <c:pt idx="4884">
                  <c:v>61.232783333333337</c:v>
                </c:pt>
                <c:pt idx="4885">
                  <c:v>61.2363</c:v>
                </c:pt>
                <c:pt idx="4886">
                  <c:v>61.23981666666667</c:v>
                </c:pt>
                <c:pt idx="4887">
                  <c:v>61.243333333333332</c:v>
                </c:pt>
                <c:pt idx="4888">
                  <c:v>61.246850000000002</c:v>
                </c:pt>
                <c:pt idx="4889">
                  <c:v>61.250383333333339</c:v>
                </c:pt>
                <c:pt idx="4890">
                  <c:v>61.253900000000002</c:v>
                </c:pt>
                <c:pt idx="4891">
                  <c:v>61.257416666666671</c:v>
                </c:pt>
                <c:pt idx="4892">
                  <c:v>61.260933333333334</c:v>
                </c:pt>
                <c:pt idx="4893">
                  <c:v>61.264450000000004</c:v>
                </c:pt>
                <c:pt idx="4894">
                  <c:v>61.267966666666666</c:v>
                </c:pt>
                <c:pt idx="4895">
                  <c:v>61.271483333333336</c:v>
                </c:pt>
                <c:pt idx="4896">
                  <c:v>61.274999999999999</c:v>
                </c:pt>
                <c:pt idx="4897">
                  <c:v>61.278533333333336</c:v>
                </c:pt>
                <c:pt idx="4898">
                  <c:v>61.282066666666665</c:v>
                </c:pt>
                <c:pt idx="4899">
                  <c:v>61.285600000000002</c:v>
                </c:pt>
                <c:pt idx="4900">
                  <c:v>61.289133333333332</c:v>
                </c:pt>
                <c:pt idx="4901">
                  <c:v>61.292683333333336</c:v>
                </c:pt>
                <c:pt idx="4902">
                  <c:v>61.296233333333333</c:v>
                </c:pt>
                <c:pt idx="4903">
                  <c:v>61.299783333333338</c:v>
                </c:pt>
                <c:pt idx="4904">
                  <c:v>61.303316666666667</c:v>
                </c:pt>
                <c:pt idx="4905">
                  <c:v>61.306850000000004</c:v>
                </c:pt>
                <c:pt idx="4906">
                  <c:v>61.310383333333334</c:v>
                </c:pt>
                <c:pt idx="4907">
                  <c:v>61.313933333333331</c:v>
                </c:pt>
                <c:pt idx="4908">
                  <c:v>61.317483333333335</c:v>
                </c:pt>
                <c:pt idx="4909">
                  <c:v>61.321000000000005</c:v>
                </c:pt>
                <c:pt idx="4910">
                  <c:v>61.324516666666668</c:v>
                </c:pt>
                <c:pt idx="4911">
                  <c:v>61.32803333333333</c:v>
                </c:pt>
                <c:pt idx="4912">
                  <c:v>61.33155</c:v>
                </c:pt>
                <c:pt idx="4913">
                  <c:v>61.335066666666663</c:v>
                </c:pt>
                <c:pt idx="4914">
                  <c:v>61.338583333333332</c:v>
                </c:pt>
                <c:pt idx="4915">
                  <c:v>61.342116666666669</c:v>
                </c:pt>
                <c:pt idx="4916">
                  <c:v>61.345633333333332</c:v>
                </c:pt>
                <c:pt idx="4917">
                  <c:v>61.349150000000002</c:v>
                </c:pt>
                <c:pt idx="4918">
                  <c:v>61.352666666666664</c:v>
                </c:pt>
                <c:pt idx="4919">
                  <c:v>61.356183333333334</c:v>
                </c:pt>
                <c:pt idx="4920">
                  <c:v>61.359699999999997</c:v>
                </c:pt>
                <c:pt idx="4921">
                  <c:v>61.363216666666666</c:v>
                </c:pt>
                <c:pt idx="4922">
                  <c:v>61.366733333333329</c:v>
                </c:pt>
                <c:pt idx="4923">
                  <c:v>61.370266666666666</c:v>
                </c:pt>
                <c:pt idx="4924">
                  <c:v>61.373799999999996</c:v>
                </c:pt>
                <c:pt idx="4925">
                  <c:v>61.377333333333333</c:v>
                </c:pt>
                <c:pt idx="4926">
                  <c:v>61.380866666666662</c:v>
                </c:pt>
                <c:pt idx="4927">
                  <c:v>61.384416666666667</c:v>
                </c:pt>
                <c:pt idx="4928">
                  <c:v>61.387966666666664</c:v>
                </c:pt>
                <c:pt idx="4929">
                  <c:v>61.391516666666668</c:v>
                </c:pt>
                <c:pt idx="4930">
                  <c:v>61.395049999999998</c:v>
                </c:pt>
                <c:pt idx="4931">
                  <c:v>61.398583333333335</c:v>
                </c:pt>
                <c:pt idx="4932">
                  <c:v>61.402116666666664</c:v>
                </c:pt>
                <c:pt idx="4933">
                  <c:v>61.405666666666669</c:v>
                </c:pt>
                <c:pt idx="4934">
                  <c:v>61.409216666666666</c:v>
                </c:pt>
                <c:pt idx="4935">
                  <c:v>61.412733333333335</c:v>
                </c:pt>
                <c:pt idx="4936">
                  <c:v>61.416249999999998</c:v>
                </c:pt>
                <c:pt idx="4937">
                  <c:v>61.419766666666668</c:v>
                </c:pt>
                <c:pt idx="4938">
                  <c:v>61.42328333333333</c:v>
                </c:pt>
                <c:pt idx="4939">
                  <c:v>61.4268</c:v>
                </c:pt>
                <c:pt idx="4940">
                  <c:v>61.430316666666663</c:v>
                </c:pt>
                <c:pt idx="4941">
                  <c:v>61.43385</c:v>
                </c:pt>
                <c:pt idx="4942">
                  <c:v>61.437366666666669</c:v>
                </c:pt>
                <c:pt idx="4943">
                  <c:v>61.440883333333332</c:v>
                </c:pt>
                <c:pt idx="4944">
                  <c:v>61.444400000000002</c:v>
                </c:pt>
                <c:pt idx="4945">
                  <c:v>61.447916666666664</c:v>
                </c:pt>
                <c:pt idx="4946">
                  <c:v>61.451433333333327</c:v>
                </c:pt>
                <c:pt idx="4947">
                  <c:v>61.454950000000004</c:v>
                </c:pt>
                <c:pt idx="4948">
                  <c:v>61.458466666666666</c:v>
                </c:pt>
                <c:pt idx="4949">
                  <c:v>61.461999999999996</c:v>
                </c:pt>
                <c:pt idx="4950">
                  <c:v>61.465533333333333</c:v>
                </c:pt>
                <c:pt idx="4951">
                  <c:v>61.469066666666663</c:v>
                </c:pt>
                <c:pt idx="4952">
                  <c:v>61.472600000000007</c:v>
                </c:pt>
                <c:pt idx="4953">
                  <c:v>61.476149999999997</c:v>
                </c:pt>
                <c:pt idx="4954">
                  <c:v>61.479700000000001</c:v>
                </c:pt>
                <c:pt idx="4955">
                  <c:v>61.483249999999998</c:v>
                </c:pt>
                <c:pt idx="4956">
                  <c:v>61.486783333333328</c:v>
                </c:pt>
                <c:pt idx="4957">
                  <c:v>61.490316666666665</c:v>
                </c:pt>
                <c:pt idx="4958">
                  <c:v>61.493849999999995</c:v>
                </c:pt>
                <c:pt idx="4959">
                  <c:v>61.497399999999999</c:v>
                </c:pt>
                <c:pt idx="4960">
                  <c:v>61.500949999999996</c:v>
                </c:pt>
                <c:pt idx="4961">
                  <c:v>61.504466666666666</c:v>
                </c:pt>
                <c:pt idx="4962">
                  <c:v>61.507983333333328</c:v>
                </c:pt>
                <c:pt idx="4963">
                  <c:v>61.511499999999998</c:v>
                </c:pt>
                <c:pt idx="4964">
                  <c:v>61.515016666666661</c:v>
                </c:pt>
                <c:pt idx="4965">
                  <c:v>61.518533333333338</c:v>
                </c:pt>
                <c:pt idx="4966">
                  <c:v>61.52205</c:v>
                </c:pt>
                <c:pt idx="4967">
                  <c:v>61.52558333333333</c:v>
                </c:pt>
                <c:pt idx="4968">
                  <c:v>61.5291</c:v>
                </c:pt>
                <c:pt idx="4969">
                  <c:v>61.532616666666662</c:v>
                </c:pt>
                <c:pt idx="4970">
                  <c:v>61.536133333333332</c:v>
                </c:pt>
                <c:pt idx="4971">
                  <c:v>61.539650000000002</c:v>
                </c:pt>
                <c:pt idx="4972">
                  <c:v>61.543166666666671</c:v>
                </c:pt>
                <c:pt idx="4973">
                  <c:v>61.546683333333334</c:v>
                </c:pt>
                <c:pt idx="4974">
                  <c:v>61.550200000000004</c:v>
                </c:pt>
                <c:pt idx="4975">
                  <c:v>61.553733333333334</c:v>
                </c:pt>
                <c:pt idx="4976">
                  <c:v>61.557266666666671</c:v>
                </c:pt>
                <c:pt idx="4977">
                  <c:v>61.5608</c:v>
                </c:pt>
                <c:pt idx="4978">
                  <c:v>61.564333333333337</c:v>
                </c:pt>
                <c:pt idx="4979">
                  <c:v>61.567883333333334</c:v>
                </c:pt>
                <c:pt idx="4980">
                  <c:v>61.571433333333331</c:v>
                </c:pt>
                <c:pt idx="4981">
                  <c:v>61.574983333333329</c:v>
                </c:pt>
                <c:pt idx="4982">
                  <c:v>61.578516666666665</c:v>
                </c:pt>
                <c:pt idx="4983">
                  <c:v>61.582049999999995</c:v>
                </c:pt>
                <c:pt idx="4984">
                  <c:v>61.585583333333339</c:v>
                </c:pt>
                <c:pt idx="4985">
                  <c:v>61.589133333333329</c:v>
                </c:pt>
                <c:pt idx="4986">
                  <c:v>61.592683333333333</c:v>
                </c:pt>
                <c:pt idx="4987">
                  <c:v>61.596199999999996</c:v>
                </c:pt>
                <c:pt idx="4988">
                  <c:v>61.599716666666673</c:v>
                </c:pt>
                <c:pt idx="4989">
                  <c:v>61.603233333333336</c:v>
                </c:pt>
                <c:pt idx="4990">
                  <c:v>61.606750000000005</c:v>
                </c:pt>
                <c:pt idx="4991">
                  <c:v>61.610266666666668</c:v>
                </c:pt>
                <c:pt idx="4992">
                  <c:v>61.613783333333338</c:v>
                </c:pt>
                <c:pt idx="4993">
                  <c:v>61.617316666666667</c:v>
                </c:pt>
                <c:pt idx="4994">
                  <c:v>61.62083333333333</c:v>
                </c:pt>
                <c:pt idx="4995">
                  <c:v>61.62435</c:v>
                </c:pt>
                <c:pt idx="4996">
                  <c:v>61.627866666666669</c:v>
                </c:pt>
                <c:pt idx="4997">
                  <c:v>61.631383333333332</c:v>
                </c:pt>
                <c:pt idx="4998">
                  <c:v>61.634900000000002</c:v>
                </c:pt>
                <c:pt idx="4999">
                  <c:v>61.638416666666664</c:v>
                </c:pt>
                <c:pt idx="5000">
                  <c:v>61.641933333333334</c:v>
                </c:pt>
                <c:pt idx="5001">
                  <c:v>61.645466666666671</c:v>
                </c:pt>
                <c:pt idx="5002">
                  <c:v>61.649000000000001</c:v>
                </c:pt>
                <c:pt idx="5003">
                  <c:v>61.652533333333331</c:v>
                </c:pt>
                <c:pt idx="5004">
                  <c:v>61.656066666666668</c:v>
                </c:pt>
                <c:pt idx="5005">
                  <c:v>61.659616666666672</c:v>
                </c:pt>
                <c:pt idx="5006">
                  <c:v>61.663166666666669</c:v>
                </c:pt>
                <c:pt idx="5007">
                  <c:v>61.666716666666666</c:v>
                </c:pt>
                <c:pt idx="5008">
                  <c:v>61.670250000000003</c:v>
                </c:pt>
                <c:pt idx="5009">
                  <c:v>61.673783333333333</c:v>
                </c:pt>
                <c:pt idx="5010">
                  <c:v>61.67731666666667</c:v>
                </c:pt>
                <c:pt idx="5011">
                  <c:v>61.680866666666667</c:v>
                </c:pt>
                <c:pt idx="5012">
                  <c:v>61.684416666666671</c:v>
                </c:pt>
                <c:pt idx="5013">
                  <c:v>61.687933333333334</c:v>
                </c:pt>
                <c:pt idx="5014">
                  <c:v>61.691450000000003</c:v>
                </c:pt>
                <c:pt idx="5015">
                  <c:v>61.694966666666666</c:v>
                </c:pt>
                <c:pt idx="5016">
                  <c:v>61.698483333333336</c:v>
                </c:pt>
                <c:pt idx="5017">
                  <c:v>61.701999999999998</c:v>
                </c:pt>
                <c:pt idx="5018">
                  <c:v>61.705516666666668</c:v>
                </c:pt>
                <c:pt idx="5019">
                  <c:v>61.709050000000005</c:v>
                </c:pt>
                <c:pt idx="5020">
                  <c:v>61.712566666666667</c:v>
                </c:pt>
                <c:pt idx="5021">
                  <c:v>61.716083333333337</c:v>
                </c:pt>
                <c:pt idx="5022">
                  <c:v>61.7196</c:v>
                </c:pt>
                <c:pt idx="5023">
                  <c:v>61.72311666666667</c:v>
                </c:pt>
                <c:pt idx="5024">
                  <c:v>61.726633333333332</c:v>
                </c:pt>
                <c:pt idx="5025">
                  <c:v>61.730150000000002</c:v>
                </c:pt>
                <c:pt idx="5026">
                  <c:v>61.733666666666664</c:v>
                </c:pt>
                <c:pt idx="5027">
                  <c:v>61.737200000000001</c:v>
                </c:pt>
                <c:pt idx="5028">
                  <c:v>61.740733333333331</c:v>
                </c:pt>
                <c:pt idx="5029">
                  <c:v>61.744266666666668</c:v>
                </c:pt>
                <c:pt idx="5030">
                  <c:v>61.747799999999998</c:v>
                </c:pt>
                <c:pt idx="5031">
                  <c:v>61.751350000000002</c:v>
                </c:pt>
                <c:pt idx="5032">
                  <c:v>61.754899999999999</c:v>
                </c:pt>
                <c:pt idx="5033">
                  <c:v>61.758450000000003</c:v>
                </c:pt>
                <c:pt idx="5034">
                  <c:v>61.761983333333333</c:v>
                </c:pt>
                <c:pt idx="5035">
                  <c:v>61.76551666666667</c:v>
                </c:pt>
                <c:pt idx="5036">
                  <c:v>61.76905</c:v>
                </c:pt>
                <c:pt idx="5037">
                  <c:v>61.772600000000004</c:v>
                </c:pt>
                <c:pt idx="5038">
                  <c:v>61.776150000000001</c:v>
                </c:pt>
                <c:pt idx="5039">
                  <c:v>61.779666666666671</c:v>
                </c:pt>
                <c:pt idx="5040">
                  <c:v>61.783183333333334</c:v>
                </c:pt>
                <c:pt idx="5041">
                  <c:v>61.786700000000003</c:v>
                </c:pt>
                <c:pt idx="5042">
                  <c:v>61.790216666666666</c:v>
                </c:pt>
                <c:pt idx="5043">
                  <c:v>61.793733333333329</c:v>
                </c:pt>
                <c:pt idx="5044">
                  <c:v>61.797249999999998</c:v>
                </c:pt>
                <c:pt idx="5045">
                  <c:v>61.800783333333335</c:v>
                </c:pt>
                <c:pt idx="5046">
                  <c:v>61.804299999999998</c:v>
                </c:pt>
                <c:pt idx="5047">
                  <c:v>61.807816666666668</c:v>
                </c:pt>
                <c:pt idx="5048">
                  <c:v>61.81133333333333</c:v>
                </c:pt>
                <c:pt idx="5049">
                  <c:v>61.81485</c:v>
                </c:pt>
                <c:pt idx="5050">
                  <c:v>61.818366666666662</c:v>
                </c:pt>
                <c:pt idx="5051">
                  <c:v>61.821883333333332</c:v>
                </c:pt>
                <c:pt idx="5052">
                  <c:v>61.825399999999995</c:v>
                </c:pt>
                <c:pt idx="5053">
                  <c:v>61.828933333333332</c:v>
                </c:pt>
                <c:pt idx="5054">
                  <c:v>61.832466666666662</c:v>
                </c:pt>
                <c:pt idx="5055">
                  <c:v>61.835999999999999</c:v>
                </c:pt>
                <c:pt idx="5056">
                  <c:v>61.839533333333328</c:v>
                </c:pt>
                <c:pt idx="5057">
                  <c:v>61.843083333333333</c:v>
                </c:pt>
                <c:pt idx="5058">
                  <c:v>61.84663333333333</c:v>
                </c:pt>
                <c:pt idx="5059">
                  <c:v>61.850183333333334</c:v>
                </c:pt>
                <c:pt idx="5060">
                  <c:v>61.853716666666664</c:v>
                </c:pt>
                <c:pt idx="5061">
                  <c:v>61.857250000000001</c:v>
                </c:pt>
                <c:pt idx="5062">
                  <c:v>61.86078333333333</c:v>
                </c:pt>
                <c:pt idx="5063">
                  <c:v>61.864333333333335</c:v>
                </c:pt>
                <c:pt idx="5064">
                  <c:v>61.867883333333332</c:v>
                </c:pt>
                <c:pt idx="5065">
                  <c:v>61.871400000000001</c:v>
                </c:pt>
                <c:pt idx="5066">
                  <c:v>61.874916666666664</c:v>
                </c:pt>
                <c:pt idx="5067">
                  <c:v>61.878433333333334</c:v>
                </c:pt>
                <c:pt idx="5068">
                  <c:v>61.881949999999996</c:v>
                </c:pt>
                <c:pt idx="5069">
                  <c:v>61.885466666666666</c:v>
                </c:pt>
                <c:pt idx="5070">
                  <c:v>61.888983333333336</c:v>
                </c:pt>
                <c:pt idx="5071">
                  <c:v>61.892516666666666</c:v>
                </c:pt>
                <c:pt idx="5072">
                  <c:v>61.896033333333335</c:v>
                </c:pt>
                <c:pt idx="5073">
                  <c:v>61.899549999999998</c:v>
                </c:pt>
                <c:pt idx="5074">
                  <c:v>61.903066666666668</c:v>
                </c:pt>
                <c:pt idx="5075">
                  <c:v>61.90658333333333</c:v>
                </c:pt>
                <c:pt idx="5076">
                  <c:v>61.910100000000007</c:v>
                </c:pt>
                <c:pt idx="5077">
                  <c:v>61.91361666666667</c:v>
                </c:pt>
                <c:pt idx="5078">
                  <c:v>61.917133333333332</c:v>
                </c:pt>
                <c:pt idx="5079">
                  <c:v>61.920666666666662</c:v>
                </c:pt>
                <c:pt idx="5080">
                  <c:v>61.924200000000006</c:v>
                </c:pt>
                <c:pt idx="5081">
                  <c:v>61.927733333333336</c:v>
                </c:pt>
                <c:pt idx="5082">
                  <c:v>61.931266666666673</c:v>
                </c:pt>
                <c:pt idx="5083">
                  <c:v>61.934816666666663</c:v>
                </c:pt>
                <c:pt idx="5084">
                  <c:v>61.938366666666667</c:v>
                </c:pt>
                <c:pt idx="5085">
                  <c:v>61.941916666666664</c:v>
                </c:pt>
                <c:pt idx="5086">
                  <c:v>61.945450000000001</c:v>
                </c:pt>
                <c:pt idx="5087">
                  <c:v>61.948983333333331</c:v>
                </c:pt>
                <c:pt idx="5088">
                  <c:v>61.952516666666661</c:v>
                </c:pt>
                <c:pt idx="5089">
                  <c:v>61.956066666666665</c:v>
                </c:pt>
                <c:pt idx="5090">
                  <c:v>61.959616666666669</c:v>
                </c:pt>
                <c:pt idx="5091">
                  <c:v>61.963133333333332</c:v>
                </c:pt>
                <c:pt idx="5092">
                  <c:v>61.966649999999994</c:v>
                </c:pt>
                <c:pt idx="5093">
                  <c:v>61.970166666666664</c:v>
                </c:pt>
                <c:pt idx="5094">
                  <c:v>61.973683333333334</c:v>
                </c:pt>
                <c:pt idx="5095">
                  <c:v>61.977200000000003</c:v>
                </c:pt>
                <c:pt idx="5096">
                  <c:v>61.980716666666666</c:v>
                </c:pt>
                <c:pt idx="5097">
                  <c:v>61.984249999999996</c:v>
                </c:pt>
                <c:pt idx="5098">
                  <c:v>61.987766666666666</c:v>
                </c:pt>
                <c:pt idx="5099">
                  <c:v>61.991283333333328</c:v>
                </c:pt>
                <c:pt idx="5100">
                  <c:v>61.994800000000005</c:v>
                </c:pt>
                <c:pt idx="5101">
                  <c:v>61.998316666666668</c:v>
                </c:pt>
                <c:pt idx="5102">
                  <c:v>62.001833333333337</c:v>
                </c:pt>
                <c:pt idx="5103">
                  <c:v>62.00535</c:v>
                </c:pt>
                <c:pt idx="5104">
                  <c:v>62.00886666666667</c:v>
                </c:pt>
                <c:pt idx="5105">
                  <c:v>62.0124</c:v>
                </c:pt>
                <c:pt idx="5106">
                  <c:v>62.015933333333336</c:v>
                </c:pt>
                <c:pt idx="5107">
                  <c:v>62.019466666666666</c:v>
                </c:pt>
                <c:pt idx="5108">
                  <c:v>62.023000000000003</c:v>
                </c:pt>
                <c:pt idx="5109">
                  <c:v>62.02655</c:v>
                </c:pt>
                <c:pt idx="5110">
                  <c:v>62.030099999999997</c:v>
                </c:pt>
                <c:pt idx="5111">
                  <c:v>62.033649999999994</c:v>
                </c:pt>
                <c:pt idx="5112">
                  <c:v>62.037183333333338</c:v>
                </c:pt>
                <c:pt idx="5113">
                  <c:v>62.040716666666668</c:v>
                </c:pt>
                <c:pt idx="5114">
                  <c:v>62.044250000000005</c:v>
                </c:pt>
                <c:pt idx="5115">
                  <c:v>62.047800000000002</c:v>
                </c:pt>
                <c:pt idx="5116">
                  <c:v>62.051349999999999</c:v>
                </c:pt>
                <c:pt idx="5117">
                  <c:v>62.054866666666662</c:v>
                </c:pt>
                <c:pt idx="5118">
                  <c:v>62.058383333333339</c:v>
                </c:pt>
                <c:pt idx="5119">
                  <c:v>62.061900000000001</c:v>
                </c:pt>
                <c:pt idx="5120">
                  <c:v>62.065416666666671</c:v>
                </c:pt>
                <c:pt idx="5121">
                  <c:v>62.068933333333334</c:v>
                </c:pt>
                <c:pt idx="5122">
                  <c:v>62.072450000000003</c:v>
                </c:pt>
                <c:pt idx="5123">
                  <c:v>62.075983333333333</c:v>
                </c:pt>
                <c:pt idx="5124">
                  <c:v>62.079500000000003</c:v>
                </c:pt>
                <c:pt idx="5125">
                  <c:v>62.083016666666673</c:v>
                </c:pt>
                <c:pt idx="5126">
                  <c:v>62.086533333333335</c:v>
                </c:pt>
                <c:pt idx="5127">
                  <c:v>62.090049999999998</c:v>
                </c:pt>
                <c:pt idx="5128">
                  <c:v>62.093566666666668</c:v>
                </c:pt>
                <c:pt idx="5129">
                  <c:v>62.09708333333333</c:v>
                </c:pt>
                <c:pt idx="5130">
                  <c:v>62.1006</c:v>
                </c:pt>
                <c:pt idx="5131">
                  <c:v>62.104133333333337</c:v>
                </c:pt>
                <c:pt idx="5132">
                  <c:v>62.107666666666667</c:v>
                </c:pt>
                <c:pt idx="5133">
                  <c:v>62.111200000000004</c:v>
                </c:pt>
                <c:pt idx="5134">
                  <c:v>62.114733333333334</c:v>
                </c:pt>
                <c:pt idx="5135">
                  <c:v>62.118283333333338</c:v>
                </c:pt>
                <c:pt idx="5136">
                  <c:v>62.121833333333335</c:v>
                </c:pt>
                <c:pt idx="5137">
                  <c:v>62.125383333333339</c:v>
                </c:pt>
                <c:pt idx="5138">
                  <c:v>62.128916666666669</c:v>
                </c:pt>
                <c:pt idx="5139">
                  <c:v>62.132449999999999</c:v>
                </c:pt>
                <c:pt idx="5140">
                  <c:v>62.135983333333336</c:v>
                </c:pt>
                <c:pt idx="5141">
                  <c:v>62.139533333333333</c:v>
                </c:pt>
                <c:pt idx="5142">
                  <c:v>62.143083333333337</c:v>
                </c:pt>
                <c:pt idx="5143">
                  <c:v>62.146599999999999</c:v>
                </c:pt>
                <c:pt idx="5144">
                  <c:v>62.150116666666669</c:v>
                </c:pt>
                <c:pt idx="5145">
                  <c:v>62.153633333333332</c:v>
                </c:pt>
                <c:pt idx="5146">
                  <c:v>62.157150000000001</c:v>
                </c:pt>
                <c:pt idx="5147">
                  <c:v>62.160666666666664</c:v>
                </c:pt>
                <c:pt idx="5148">
                  <c:v>62.164183333333334</c:v>
                </c:pt>
                <c:pt idx="5149">
                  <c:v>62.167716666666671</c:v>
                </c:pt>
                <c:pt idx="5150">
                  <c:v>62.171233333333333</c:v>
                </c:pt>
                <c:pt idx="5151">
                  <c:v>62.174750000000003</c:v>
                </c:pt>
                <c:pt idx="5152">
                  <c:v>62.178266666666666</c:v>
                </c:pt>
                <c:pt idx="5153">
                  <c:v>62.181783333333335</c:v>
                </c:pt>
                <c:pt idx="5154">
                  <c:v>62.185299999999998</c:v>
                </c:pt>
                <c:pt idx="5155">
                  <c:v>62.188816666666668</c:v>
                </c:pt>
                <c:pt idx="5156">
                  <c:v>62.19233333333333</c:v>
                </c:pt>
                <c:pt idx="5157">
                  <c:v>62.195866666666667</c:v>
                </c:pt>
                <c:pt idx="5158">
                  <c:v>62.199399999999997</c:v>
                </c:pt>
                <c:pt idx="5159">
                  <c:v>62.202933333333334</c:v>
                </c:pt>
                <c:pt idx="5160">
                  <c:v>62.206466666666664</c:v>
                </c:pt>
                <c:pt idx="5161">
                  <c:v>62.210016666666668</c:v>
                </c:pt>
                <c:pt idx="5162">
                  <c:v>62.213566666666665</c:v>
                </c:pt>
                <c:pt idx="5163">
                  <c:v>62.217116666666669</c:v>
                </c:pt>
                <c:pt idx="5164">
                  <c:v>62.220649999999999</c:v>
                </c:pt>
                <c:pt idx="5165">
                  <c:v>62.224183333333336</c:v>
                </c:pt>
                <c:pt idx="5166">
                  <c:v>62.227716666666666</c:v>
                </c:pt>
                <c:pt idx="5167">
                  <c:v>62.23126666666667</c:v>
                </c:pt>
                <c:pt idx="5168">
                  <c:v>62.234816666666667</c:v>
                </c:pt>
                <c:pt idx="5169">
                  <c:v>62.238333333333337</c:v>
                </c:pt>
                <c:pt idx="5170">
                  <c:v>62.241849999999999</c:v>
                </c:pt>
                <c:pt idx="5171">
                  <c:v>62.245366666666669</c:v>
                </c:pt>
                <c:pt idx="5172">
                  <c:v>62.248883333333332</c:v>
                </c:pt>
                <c:pt idx="5173">
                  <c:v>62.252399999999994</c:v>
                </c:pt>
                <c:pt idx="5174">
                  <c:v>62.255916666666664</c:v>
                </c:pt>
                <c:pt idx="5175">
                  <c:v>62.259450000000001</c:v>
                </c:pt>
                <c:pt idx="5176">
                  <c:v>62.262966666666664</c:v>
                </c:pt>
                <c:pt idx="5177">
                  <c:v>62.266483333333333</c:v>
                </c:pt>
                <c:pt idx="5178">
                  <c:v>62.269999999999996</c:v>
                </c:pt>
                <c:pt idx="5179">
                  <c:v>62.273516666666666</c:v>
                </c:pt>
                <c:pt idx="5180">
                  <c:v>62.277033333333328</c:v>
                </c:pt>
                <c:pt idx="5181">
                  <c:v>62.280549999999998</c:v>
                </c:pt>
                <c:pt idx="5182">
                  <c:v>62.284066666666668</c:v>
                </c:pt>
                <c:pt idx="5183">
                  <c:v>62.287599999999998</c:v>
                </c:pt>
                <c:pt idx="5184">
                  <c:v>62.291133333333327</c:v>
                </c:pt>
                <c:pt idx="5185">
                  <c:v>62.294666666666664</c:v>
                </c:pt>
                <c:pt idx="5186">
                  <c:v>62.298199999999994</c:v>
                </c:pt>
                <c:pt idx="5187">
                  <c:v>62.301749999999998</c:v>
                </c:pt>
                <c:pt idx="5188">
                  <c:v>62.305300000000003</c:v>
                </c:pt>
                <c:pt idx="5189">
                  <c:v>62.30885</c:v>
                </c:pt>
                <c:pt idx="5190">
                  <c:v>62.312383333333329</c:v>
                </c:pt>
                <c:pt idx="5191">
                  <c:v>62.315916666666666</c:v>
                </c:pt>
                <c:pt idx="5192">
                  <c:v>62.319449999999996</c:v>
                </c:pt>
                <c:pt idx="5193">
                  <c:v>62.323</c:v>
                </c:pt>
                <c:pt idx="5194">
                  <c:v>62.326549999999997</c:v>
                </c:pt>
                <c:pt idx="5195">
                  <c:v>62.330066666666667</c:v>
                </c:pt>
                <c:pt idx="5196">
                  <c:v>62.33358333333333</c:v>
                </c:pt>
                <c:pt idx="5197">
                  <c:v>62.3371</c:v>
                </c:pt>
                <c:pt idx="5198">
                  <c:v>62.340616666666662</c:v>
                </c:pt>
                <c:pt idx="5199">
                  <c:v>62.344133333333339</c:v>
                </c:pt>
                <c:pt idx="5200">
                  <c:v>62.347650000000002</c:v>
                </c:pt>
                <c:pt idx="5201">
                  <c:v>62.351183333333331</c:v>
                </c:pt>
                <c:pt idx="5202">
                  <c:v>62.354700000000001</c:v>
                </c:pt>
                <c:pt idx="5203">
                  <c:v>62.358216666666664</c:v>
                </c:pt>
                <c:pt idx="5204">
                  <c:v>62.361733333333333</c:v>
                </c:pt>
                <c:pt idx="5205">
                  <c:v>62.365249999999996</c:v>
                </c:pt>
                <c:pt idx="5206">
                  <c:v>62.368766666666673</c:v>
                </c:pt>
                <c:pt idx="5207">
                  <c:v>62.372283333333336</c:v>
                </c:pt>
                <c:pt idx="5208">
                  <c:v>62.375799999999998</c:v>
                </c:pt>
                <c:pt idx="5209">
                  <c:v>62.379333333333335</c:v>
                </c:pt>
                <c:pt idx="5210">
                  <c:v>62.382866666666672</c:v>
                </c:pt>
                <c:pt idx="5211">
                  <c:v>62.386400000000002</c:v>
                </c:pt>
                <c:pt idx="5212">
                  <c:v>62.389933333333339</c:v>
                </c:pt>
                <c:pt idx="5213">
                  <c:v>62.393483333333329</c:v>
                </c:pt>
                <c:pt idx="5214">
                  <c:v>62.397033333333333</c:v>
                </c:pt>
                <c:pt idx="5215">
                  <c:v>62.40058333333333</c:v>
                </c:pt>
                <c:pt idx="5216">
                  <c:v>62.404116666666667</c:v>
                </c:pt>
                <c:pt idx="5217">
                  <c:v>62.407649999999997</c:v>
                </c:pt>
                <c:pt idx="5218">
                  <c:v>62.411183333333334</c:v>
                </c:pt>
                <c:pt idx="5219">
                  <c:v>62.414733333333331</c:v>
                </c:pt>
                <c:pt idx="5220">
                  <c:v>62.418283333333335</c:v>
                </c:pt>
                <c:pt idx="5221">
                  <c:v>62.421799999999998</c:v>
                </c:pt>
                <c:pt idx="5222">
                  <c:v>62.42531666666666</c:v>
                </c:pt>
                <c:pt idx="5223">
                  <c:v>62.428833333333337</c:v>
                </c:pt>
                <c:pt idx="5224">
                  <c:v>62.43235</c:v>
                </c:pt>
                <c:pt idx="5225">
                  <c:v>62.435866666666669</c:v>
                </c:pt>
                <c:pt idx="5226">
                  <c:v>62.439383333333332</c:v>
                </c:pt>
                <c:pt idx="5227">
                  <c:v>62.442916666666662</c:v>
                </c:pt>
                <c:pt idx="5228">
                  <c:v>62.446433333333331</c:v>
                </c:pt>
                <c:pt idx="5229">
                  <c:v>62.449949999999994</c:v>
                </c:pt>
                <c:pt idx="5230">
                  <c:v>62.453466666666671</c:v>
                </c:pt>
                <c:pt idx="5231">
                  <c:v>62.456983333333334</c:v>
                </c:pt>
                <c:pt idx="5232">
                  <c:v>62.460500000000003</c:v>
                </c:pt>
              </c:numCache>
            </c:numRef>
          </c:xVal>
          <c:yVal>
            <c:numRef>
              <c:f>Sheet1!$E$12467:$E$17699</c:f>
              <c:numCache>
                <c:formatCode>General</c:formatCode>
                <c:ptCount val="5233"/>
                <c:pt idx="0">
                  <c:v>30.3</c:v>
                </c:pt>
                <c:pt idx="1">
                  <c:v>30.3</c:v>
                </c:pt>
                <c:pt idx="2">
                  <c:v>30.3</c:v>
                </c:pt>
                <c:pt idx="3">
                  <c:v>30.3</c:v>
                </c:pt>
                <c:pt idx="4">
                  <c:v>30.3</c:v>
                </c:pt>
                <c:pt idx="5">
                  <c:v>30.3</c:v>
                </c:pt>
                <c:pt idx="6">
                  <c:v>30.3</c:v>
                </c:pt>
                <c:pt idx="7">
                  <c:v>30.3</c:v>
                </c:pt>
                <c:pt idx="8">
                  <c:v>30.3</c:v>
                </c:pt>
                <c:pt idx="9">
                  <c:v>30.3</c:v>
                </c:pt>
                <c:pt idx="10">
                  <c:v>30.3</c:v>
                </c:pt>
                <c:pt idx="11">
                  <c:v>30.3</c:v>
                </c:pt>
                <c:pt idx="12">
                  <c:v>30.3</c:v>
                </c:pt>
                <c:pt idx="13">
                  <c:v>30.3</c:v>
                </c:pt>
                <c:pt idx="14">
                  <c:v>30.3</c:v>
                </c:pt>
                <c:pt idx="15">
                  <c:v>30.2</c:v>
                </c:pt>
                <c:pt idx="16">
                  <c:v>30.3</c:v>
                </c:pt>
                <c:pt idx="17">
                  <c:v>30.3</c:v>
                </c:pt>
                <c:pt idx="18">
                  <c:v>30.3</c:v>
                </c:pt>
                <c:pt idx="19">
                  <c:v>30.3</c:v>
                </c:pt>
                <c:pt idx="20">
                  <c:v>30.2</c:v>
                </c:pt>
                <c:pt idx="21">
                  <c:v>30.3</c:v>
                </c:pt>
                <c:pt idx="22">
                  <c:v>30.3</c:v>
                </c:pt>
                <c:pt idx="23">
                  <c:v>30.3</c:v>
                </c:pt>
                <c:pt idx="24">
                  <c:v>30.3</c:v>
                </c:pt>
                <c:pt idx="25">
                  <c:v>30.3</c:v>
                </c:pt>
                <c:pt idx="26">
                  <c:v>30.3</c:v>
                </c:pt>
                <c:pt idx="27">
                  <c:v>30.3</c:v>
                </c:pt>
                <c:pt idx="28">
                  <c:v>30.3</c:v>
                </c:pt>
                <c:pt idx="29">
                  <c:v>30.3</c:v>
                </c:pt>
                <c:pt idx="30">
                  <c:v>30.3</c:v>
                </c:pt>
                <c:pt idx="31">
                  <c:v>30.3</c:v>
                </c:pt>
                <c:pt idx="32">
                  <c:v>30.3</c:v>
                </c:pt>
                <c:pt idx="33">
                  <c:v>30.3</c:v>
                </c:pt>
                <c:pt idx="34">
                  <c:v>30.3</c:v>
                </c:pt>
                <c:pt idx="35">
                  <c:v>30.3</c:v>
                </c:pt>
                <c:pt idx="36">
                  <c:v>30.3</c:v>
                </c:pt>
                <c:pt idx="37">
                  <c:v>30.2</c:v>
                </c:pt>
                <c:pt idx="38">
                  <c:v>30.3</c:v>
                </c:pt>
                <c:pt idx="39">
                  <c:v>30.3</c:v>
                </c:pt>
                <c:pt idx="40">
                  <c:v>30.3</c:v>
                </c:pt>
                <c:pt idx="41">
                  <c:v>30.3</c:v>
                </c:pt>
                <c:pt idx="42">
                  <c:v>30.3</c:v>
                </c:pt>
                <c:pt idx="43">
                  <c:v>30.2</c:v>
                </c:pt>
                <c:pt idx="44">
                  <c:v>30.3</c:v>
                </c:pt>
                <c:pt idx="45">
                  <c:v>30.3</c:v>
                </c:pt>
                <c:pt idx="46">
                  <c:v>30.3</c:v>
                </c:pt>
                <c:pt idx="47">
                  <c:v>30.3</c:v>
                </c:pt>
                <c:pt idx="48">
                  <c:v>30.3</c:v>
                </c:pt>
                <c:pt idx="49">
                  <c:v>30.3</c:v>
                </c:pt>
                <c:pt idx="50">
                  <c:v>30.3</c:v>
                </c:pt>
                <c:pt idx="51">
                  <c:v>30.3</c:v>
                </c:pt>
                <c:pt idx="52">
                  <c:v>30.3</c:v>
                </c:pt>
                <c:pt idx="53">
                  <c:v>30.3</c:v>
                </c:pt>
                <c:pt idx="54">
                  <c:v>30.3</c:v>
                </c:pt>
                <c:pt idx="55">
                  <c:v>30.3</c:v>
                </c:pt>
                <c:pt idx="56">
                  <c:v>30.3</c:v>
                </c:pt>
                <c:pt idx="57">
                  <c:v>30.3</c:v>
                </c:pt>
                <c:pt idx="58">
                  <c:v>30.3</c:v>
                </c:pt>
                <c:pt idx="59">
                  <c:v>30.3</c:v>
                </c:pt>
                <c:pt idx="60">
                  <c:v>30.3</c:v>
                </c:pt>
                <c:pt idx="61">
                  <c:v>30.3</c:v>
                </c:pt>
                <c:pt idx="62">
                  <c:v>30.3</c:v>
                </c:pt>
                <c:pt idx="63">
                  <c:v>30.3</c:v>
                </c:pt>
                <c:pt idx="64">
                  <c:v>30.3</c:v>
                </c:pt>
                <c:pt idx="65">
                  <c:v>30.3</c:v>
                </c:pt>
                <c:pt idx="66">
                  <c:v>30.3</c:v>
                </c:pt>
                <c:pt idx="67">
                  <c:v>30.3</c:v>
                </c:pt>
                <c:pt idx="68">
                  <c:v>30.3</c:v>
                </c:pt>
                <c:pt idx="69">
                  <c:v>30.3</c:v>
                </c:pt>
                <c:pt idx="70">
                  <c:v>30.3</c:v>
                </c:pt>
                <c:pt idx="71">
                  <c:v>30.3</c:v>
                </c:pt>
                <c:pt idx="72">
                  <c:v>30.3</c:v>
                </c:pt>
                <c:pt idx="73">
                  <c:v>30.3</c:v>
                </c:pt>
                <c:pt idx="74">
                  <c:v>30.3</c:v>
                </c:pt>
                <c:pt idx="75">
                  <c:v>30.3</c:v>
                </c:pt>
                <c:pt idx="76">
                  <c:v>30.3</c:v>
                </c:pt>
                <c:pt idx="77">
                  <c:v>30.3</c:v>
                </c:pt>
                <c:pt idx="78">
                  <c:v>30.3</c:v>
                </c:pt>
                <c:pt idx="79">
                  <c:v>30.3</c:v>
                </c:pt>
                <c:pt idx="80">
                  <c:v>30.3</c:v>
                </c:pt>
                <c:pt idx="81">
                  <c:v>30.3</c:v>
                </c:pt>
                <c:pt idx="82">
                  <c:v>30.3</c:v>
                </c:pt>
                <c:pt idx="83">
                  <c:v>30.3</c:v>
                </c:pt>
                <c:pt idx="84">
                  <c:v>30.3</c:v>
                </c:pt>
                <c:pt idx="85">
                  <c:v>30.3</c:v>
                </c:pt>
                <c:pt idx="86">
                  <c:v>30.3</c:v>
                </c:pt>
                <c:pt idx="87">
                  <c:v>30.3</c:v>
                </c:pt>
                <c:pt idx="88">
                  <c:v>30.3</c:v>
                </c:pt>
                <c:pt idx="89">
                  <c:v>30.3</c:v>
                </c:pt>
                <c:pt idx="90">
                  <c:v>30.3</c:v>
                </c:pt>
                <c:pt idx="91">
                  <c:v>30.3</c:v>
                </c:pt>
                <c:pt idx="92">
                  <c:v>30.3</c:v>
                </c:pt>
                <c:pt idx="93">
                  <c:v>30.3</c:v>
                </c:pt>
                <c:pt idx="94">
                  <c:v>30.3</c:v>
                </c:pt>
                <c:pt idx="95">
                  <c:v>30.3</c:v>
                </c:pt>
                <c:pt idx="96">
                  <c:v>30.3</c:v>
                </c:pt>
                <c:pt idx="97">
                  <c:v>30.3</c:v>
                </c:pt>
                <c:pt idx="98">
                  <c:v>30.3</c:v>
                </c:pt>
                <c:pt idx="99">
                  <c:v>30.3</c:v>
                </c:pt>
                <c:pt idx="100">
                  <c:v>30.3</c:v>
                </c:pt>
                <c:pt idx="101">
                  <c:v>30.3</c:v>
                </c:pt>
                <c:pt idx="102">
                  <c:v>30.3</c:v>
                </c:pt>
                <c:pt idx="103">
                  <c:v>30.3</c:v>
                </c:pt>
                <c:pt idx="104">
                  <c:v>30.3</c:v>
                </c:pt>
                <c:pt idx="105">
                  <c:v>30.3</c:v>
                </c:pt>
                <c:pt idx="106">
                  <c:v>30.3</c:v>
                </c:pt>
                <c:pt idx="107">
                  <c:v>30.3</c:v>
                </c:pt>
                <c:pt idx="108">
                  <c:v>30.3</c:v>
                </c:pt>
                <c:pt idx="109">
                  <c:v>30.3</c:v>
                </c:pt>
                <c:pt idx="110">
                  <c:v>30.3</c:v>
                </c:pt>
                <c:pt idx="111">
                  <c:v>30.3</c:v>
                </c:pt>
                <c:pt idx="112">
                  <c:v>30.3</c:v>
                </c:pt>
                <c:pt idx="113">
                  <c:v>30.3</c:v>
                </c:pt>
                <c:pt idx="114">
                  <c:v>30.3</c:v>
                </c:pt>
                <c:pt idx="115">
                  <c:v>30.3</c:v>
                </c:pt>
                <c:pt idx="116">
                  <c:v>30.3</c:v>
                </c:pt>
                <c:pt idx="117">
                  <c:v>30.3</c:v>
                </c:pt>
                <c:pt idx="118">
                  <c:v>30.3</c:v>
                </c:pt>
                <c:pt idx="119">
                  <c:v>30.3</c:v>
                </c:pt>
                <c:pt idx="120">
                  <c:v>30.3</c:v>
                </c:pt>
                <c:pt idx="121">
                  <c:v>30.3</c:v>
                </c:pt>
                <c:pt idx="122">
                  <c:v>30.3</c:v>
                </c:pt>
                <c:pt idx="123">
                  <c:v>30.3</c:v>
                </c:pt>
                <c:pt idx="124">
                  <c:v>30.3</c:v>
                </c:pt>
                <c:pt idx="125">
                  <c:v>30.3</c:v>
                </c:pt>
                <c:pt idx="126">
                  <c:v>30.3</c:v>
                </c:pt>
                <c:pt idx="127">
                  <c:v>30.3</c:v>
                </c:pt>
                <c:pt idx="128">
                  <c:v>30.3</c:v>
                </c:pt>
                <c:pt idx="129">
                  <c:v>30.3</c:v>
                </c:pt>
                <c:pt idx="130">
                  <c:v>30.3</c:v>
                </c:pt>
                <c:pt idx="131">
                  <c:v>30.3</c:v>
                </c:pt>
                <c:pt idx="132">
                  <c:v>30.3</c:v>
                </c:pt>
                <c:pt idx="133">
                  <c:v>30.3</c:v>
                </c:pt>
                <c:pt idx="134">
                  <c:v>30.3</c:v>
                </c:pt>
                <c:pt idx="135">
                  <c:v>30.3</c:v>
                </c:pt>
                <c:pt idx="136">
                  <c:v>30.3</c:v>
                </c:pt>
                <c:pt idx="137">
                  <c:v>30.3</c:v>
                </c:pt>
                <c:pt idx="138">
                  <c:v>30.3</c:v>
                </c:pt>
                <c:pt idx="139">
                  <c:v>30.3</c:v>
                </c:pt>
                <c:pt idx="140">
                  <c:v>30.3</c:v>
                </c:pt>
                <c:pt idx="141">
                  <c:v>30.3</c:v>
                </c:pt>
                <c:pt idx="142">
                  <c:v>30.3</c:v>
                </c:pt>
                <c:pt idx="143">
                  <c:v>30.3</c:v>
                </c:pt>
                <c:pt idx="144">
                  <c:v>30.3</c:v>
                </c:pt>
                <c:pt idx="145">
                  <c:v>30.3</c:v>
                </c:pt>
                <c:pt idx="146">
                  <c:v>30.3</c:v>
                </c:pt>
                <c:pt idx="147">
                  <c:v>30.3</c:v>
                </c:pt>
                <c:pt idx="148">
                  <c:v>30.3</c:v>
                </c:pt>
                <c:pt idx="149">
                  <c:v>30.3</c:v>
                </c:pt>
                <c:pt idx="150">
                  <c:v>30.3</c:v>
                </c:pt>
                <c:pt idx="151">
                  <c:v>30.3</c:v>
                </c:pt>
                <c:pt idx="152">
                  <c:v>30.3</c:v>
                </c:pt>
                <c:pt idx="153">
                  <c:v>30.3</c:v>
                </c:pt>
                <c:pt idx="154">
                  <c:v>30.3</c:v>
                </c:pt>
                <c:pt idx="155">
                  <c:v>30.3</c:v>
                </c:pt>
                <c:pt idx="156">
                  <c:v>30.3</c:v>
                </c:pt>
                <c:pt idx="157">
                  <c:v>30.3</c:v>
                </c:pt>
                <c:pt idx="158">
                  <c:v>30.3</c:v>
                </c:pt>
                <c:pt idx="159">
                  <c:v>30.3</c:v>
                </c:pt>
                <c:pt idx="160">
                  <c:v>30.3</c:v>
                </c:pt>
                <c:pt idx="161">
                  <c:v>30.3</c:v>
                </c:pt>
                <c:pt idx="162">
                  <c:v>30.3</c:v>
                </c:pt>
                <c:pt idx="163">
                  <c:v>30.3</c:v>
                </c:pt>
                <c:pt idx="164">
                  <c:v>30.3</c:v>
                </c:pt>
                <c:pt idx="165">
                  <c:v>30.3</c:v>
                </c:pt>
                <c:pt idx="166">
                  <c:v>30.3</c:v>
                </c:pt>
                <c:pt idx="167">
                  <c:v>30.3</c:v>
                </c:pt>
                <c:pt idx="168">
                  <c:v>30.3</c:v>
                </c:pt>
                <c:pt idx="169">
                  <c:v>30.3</c:v>
                </c:pt>
                <c:pt idx="170">
                  <c:v>30.3</c:v>
                </c:pt>
                <c:pt idx="171">
                  <c:v>30.3</c:v>
                </c:pt>
                <c:pt idx="172">
                  <c:v>30.3</c:v>
                </c:pt>
                <c:pt idx="173">
                  <c:v>30.3</c:v>
                </c:pt>
                <c:pt idx="174">
                  <c:v>30.3</c:v>
                </c:pt>
                <c:pt idx="175">
                  <c:v>30.3</c:v>
                </c:pt>
                <c:pt idx="176">
                  <c:v>30.3</c:v>
                </c:pt>
                <c:pt idx="177">
                  <c:v>30.3</c:v>
                </c:pt>
                <c:pt idx="178">
                  <c:v>30.3</c:v>
                </c:pt>
                <c:pt idx="179">
                  <c:v>30.3</c:v>
                </c:pt>
                <c:pt idx="180">
                  <c:v>30.3</c:v>
                </c:pt>
                <c:pt idx="181">
                  <c:v>30.3</c:v>
                </c:pt>
                <c:pt idx="182">
                  <c:v>30.3</c:v>
                </c:pt>
                <c:pt idx="183">
                  <c:v>30.3</c:v>
                </c:pt>
                <c:pt idx="184">
                  <c:v>30.3</c:v>
                </c:pt>
                <c:pt idx="185">
                  <c:v>30.3</c:v>
                </c:pt>
                <c:pt idx="186">
                  <c:v>30.3</c:v>
                </c:pt>
                <c:pt idx="187">
                  <c:v>30.3</c:v>
                </c:pt>
                <c:pt idx="188">
                  <c:v>30.3</c:v>
                </c:pt>
                <c:pt idx="189">
                  <c:v>30.3</c:v>
                </c:pt>
                <c:pt idx="190">
                  <c:v>30.3</c:v>
                </c:pt>
                <c:pt idx="191">
                  <c:v>30.3</c:v>
                </c:pt>
                <c:pt idx="192">
                  <c:v>30.3</c:v>
                </c:pt>
                <c:pt idx="193">
                  <c:v>30.3</c:v>
                </c:pt>
                <c:pt idx="194">
                  <c:v>30.3</c:v>
                </c:pt>
                <c:pt idx="195">
                  <c:v>30.3</c:v>
                </c:pt>
                <c:pt idx="196">
                  <c:v>30.3</c:v>
                </c:pt>
                <c:pt idx="197">
                  <c:v>30.3</c:v>
                </c:pt>
                <c:pt idx="198">
                  <c:v>30.3</c:v>
                </c:pt>
                <c:pt idx="199">
                  <c:v>30.2</c:v>
                </c:pt>
                <c:pt idx="200">
                  <c:v>30.3</c:v>
                </c:pt>
                <c:pt idx="201">
                  <c:v>30.3</c:v>
                </c:pt>
                <c:pt idx="202">
                  <c:v>30.3</c:v>
                </c:pt>
                <c:pt idx="203">
                  <c:v>30.3</c:v>
                </c:pt>
                <c:pt idx="204">
                  <c:v>30.3</c:v>
                </c:pt>
                <c:pt idx="205">
                  <c:v>30.3</c:v>
                </c:pt>
                <c:pt idx="206">
                  <c:v>30.3</c:v>
                </c:pt>
                <c:pt idx="207">
                  <c:v>30.3</c:v>
                </c:pt>
                <c:pt idx="208">
                  <c:v>30.3</c:v>
                </c:pt>
                <c:pt idx="209">
                  <c:v>30.3</c:v>
                </c:pt>
                <c:pt idx="210">
                  <c:v>30.3</c:v>
                </c:pt>
                <c:pt idx="211">
                  <c:v>30.3</c:v>
                </c:pt>
                <c:pt idx="212">
                  <c:v>30.3</c:v>
                </c:pt>
                <c:pt idx="213">
                  <c:v>30.3</c:v>
                </c:pt>
                <c:pt idx="214">
                  <c:v>30.3</c:v>
                </c:pt>
                <c:pt idx="215">
                  <c:v>30.3</c:v>
                </c:pt>
                <c:pt idx="216">
                  <c:v>30.3</c:v>
                </c:pt>
                <c:pt idx="217">
                  <c:v>30.3</c:v>
                </c:pt>
                <c:pt idx="218">
                  <c:v>30.3</c:v>
                </c:pt>
                <c:pt idx="219">
                  <c:v>30.3</c:v>
                </c:pt>
                <c:pt idx="220">
                  <c:v>30.3</c:v>
                </c:pt>
                <c:pt idx="221">
                  <c:v>30.3</c:v>
                </c:pt>
                <c:pt idx="222">
                  <c:v>30.3</c:v>
                </c:pt>
                <c:pt idx="223">
                  <c:v>30.3</c:v>
                </c:pt>
                <c:pt idx="224">
                  <c:v>30.3</c:v>
                </c:pt>
                <c:pt idx="225">
                  <c:v>30.3</c:v>
                </c:pt>
                <c:pt idx="226">
                  <c:v>30.3</c:v>
                </c:pt>
                <c:pt idx="227">
                  <c:v>30.3</c:v>
                </c:pt>
                <c:pt idx="228">
                  <c:v>30.3</c:v>
                </c:pt>
                <c:pt idx="229">
                  <c:v>30.3</c:v>
                </c:pt>
                <c:pt idx="230">
                  <c:v>30.3</c:v>
                </c:pt>
                <c:pt idx="231">
                  <c:v>30.3</c:v>
                </c:pt>
                <c:pt idx="232">
                  <c:v>30.3</c:v>
                </c:pt>
                <c:pt idx="233">
                  <c:v>30.3</c:v>
                </c:pt>
                <c:pt idx="234">
                  <c:v>30.3</c:v>
                </c:pt>
                <c:pt idx="235">
                  <c:v>30.3</c:v>
                </c:pt>
                <c:pt idx="236">
                  <c:v>30.3</c:v>
                </c:pt>
                <c:pt idx="237">
                  <c:v>30.3</c:v>
                </c:pt>
                <c:pt idx="238">
                  <c:v>30.3</c:v>
                </c:pt>
                <c:pt idx="239">
                  <c:v>30.3</c:v>
                </c:pt>
                <c:pt idx="240">
                  <c:v>30.3</c:v>
                </c:pt>
                <c:pt idx="241">
                  <c:v>30.3</c:v>
                </c:pt>
                <c:pt idx="242">
                  <c:v>30.3</c:v>
                </c:pt>
                <c:pt idx="243">
                  <c:v>30.3</c:v>
                </c:pt>
                <c:pt idx="244">
                  <c:v>30.3</c:v>
                </c:pt>
                <c:pt idx="245">
                  <c:v>30.3</c:v>
                </c:pt>
                <c:pt idx="246">
                  <c:v>30.3</c:v>
                </c:pt>
                <c:pt idx="247">
                  <c:v>30.3</c:v>
                </c:pt>
                <c:pt idx="248">
                  <c:v>30.3</c:v>
                </c:pt>
                <c:pt idx="249">
                  <c:v>30.3</c:v>
                </c:pt>
                <c:pt idx="250">
                  <c:v>30.3</c:v>
                </c:pt>
                <c:pt idx="251">
                  <c:v>30.3</c:v>
                </c:pt>
                <c:pt idx="252">
                  <c:v>30.3</c:v>
                </c:pt>
                <c:pt idx="253">
                  <c:v>30.3</c:v>
                </c:pt>
                <c:pt idx="254">
                  <c:v>30.3</c:v>
                </c:pt>
                <c:pt idx="255">
                  <c:v>30.3</c:v>
                </c:pt>
                <c:pt idx="256">
                  <c:v>30.3</c:v>
                </c:pt>
                <c:pt idx="257">
                  <c:v>30.3</c:v>
                </c:pt>
                <c:pt idx="258">
                  <c:v>30.4</c:v>
                </c:pt>
                <c:pt idx="259">
                  <c:v>30.3</c:v>
                </c:pt>
                <c:pt idx="260">
                  <c:v>30.3</c:v>
                </c:pt>
                <c:pt idx="261">
                  <c:v>30.3</c:v>
                </c:pt>
                <c:pt idx="262">
                  <c:v>30.3</c:v>
                </c:pt>
                <c:pt idx="263">
                  <c:v>30.3</c:v>
                </c:pt>
                <c:pt idx="264">
                  <c:v>30.3</c:v>
                </c:pt>
                <c:pt idx="265">
                  <c:v>30.3</c:v>
                </c:pt>
                <c:pt idx="266">
                  <c:v>30.3</c:v>
                </c:pt>
                <c:pt idx="267">
                  <c:v>30.3</c:v>
                </c:pt>
                <c:pt idx="268">
                  <c:v>30.3</c:v>
                </c:pt>
                <c:pt idx="269">
                  <c:v>30.3</c:v>
                </c:pt>
                <c:pt idx="270">
                  <c:v>30.3</c:v>
                </c:pt>
                <c:pt idx="271">
                  <c:v>30.3</c:v>
                </c:pt>
                <c:pt idx="272">
                  <c:v>30.3</c:v>
                </c:pt>
                <c:pt idx="273">
                  <c:v>30.3</c:v>
                </c:pt>
                <c:pt idx="274">
                  <c:v>30.3</c:v>
                </c:pt>
                <c:pt idx="275">
                  <c:v>30.3</c:v>
                </c:pt>
                <c:pt idx="276">
                  <c:v>30.3</c:v>
                </c:pt>
                <c:pt idx="277">
                  <c:v>30.3</c:v>
                </c:pt>
                <c:pt idx="278">
                  <c:v>30.3</c:v>
                </c:pt>
                <c:pt idx="279">
                  <c:v>30.3</c:v>
                </c:pt>
                <c:pt idx="280">
                  <c:v>30.3</c:v>
                </c:pt>
                <c:pt idx="281">
                  <c:v>30.3</c:v>
                </c:pt>
                <c:pt idx="282">
                  <c:v>30.3</c:v>
                </c:pt>
                <c:pt idx="283">
                  <c:v>30.3</c:v>
                </c:pt>
                <c:pt idx="284">
                  <c:v>30.3</c:v>
                </c:pt>
                <c:pt idx="285">
                  <c:v>30.3</c:v>
                </c:pt>
                <c:pt idx="286">
                  <c:v>30.3</c:v>
                </c:pt>
                <c:pt idx="287">
                  <c:v>30.3</c:v>
                </c:pt>
                <c:pt idx="288">
                  <c:v>30.3</c:v>
                </c:pt>
                <c:pt idx="289">
                  <c:v>30.3</c:v>
                </c:pt>
                <c:pt idx="290">
                  <c:v>30.3</c:v>
                </c:pt>
                <c:pt idx="291">
                  <c:v>30.3</c:v>
                </c:pt>
                <c:pt idx="292">
                  <c:v>30.3</c:v>
                </c:pt>
                <c:pt idx="293">
                  <c:v>30.3</c:v>
                </c:pt>
                <c:pt idx="294">
                  <c:v>30.3</c:v>
                </c:pt>
                <c:pt idx="295">
                  <c:v>30.3</c:v>
                </c:pt>
                <c:pt idx="296">
                  <c:v>30.3</c:v>
                </c:pt>
                <c:pt idx="297">
                  <c:v>30.3</c:v>
                </c:pt>
                <c:pt idx="298">
                  <c:v>30.3</c:v>
                </c:pt>
                <c:pt idx="299">
                  <c:v>30.3</c:v>
                </c:pt>
                <c:pt idx="300">
                  <c:v>30.3</c:v>
                </c:pt>
                <c:pt idx="301">
                  <c:v>30.3</c:v>
                </c:pt>
                <c:pt idx="302">
                  <c:v>30.3</c:v>
                </c:pt>
                <c:pt idx="303">
                  <c:v>30.3</c:v>
                </c:pt>
                <c:pt idx="304">
                  <c:v>30.3</c:v>
                </c:pt>
                <c:pt idx="305">
                  <c:v>30.3</c:v>
                </c:pt>
                <c:pt idx="306">
                  <c:v>30.3</c:v>
                </c:pt>
                <c:pt idx="307">
                  <c:v>30.3</c:v>
                </c:pt>
                <c:pt idx="308">
                  <c:v>30.3</c:v>
                </c:pt>
                <c:pt idx="309">
                  <c:v>30.3</c:v>
                </c:pt>
                <c:pt idx="310">
                  <c:v>30.3</c:v>
                </c:pt>
                <c:pt idx="311">
                  <c:v>30.3</c:v>
                </c:pt>
                <c:pt idx="312">
                  <c:v>30.3</c:v>
                </c:pt>
                <c:pt idx="313">
                  <c:v>30.3</c:v>
                </c:pt>
                <c:pt idx="314">
                  <c:v>30.3</c:v>
                </c:pt>
                <c:pt idx="315">
                  <c:v>30.3</c:v>
                </c:pt>
                <c:pt idx="316">
                  <c:v>30.2</c:v>
                </c:pt>
                <c:pt idx="317">
                  <c:v>30.3</c:v>
                </c:pt>
                <c:pt idx="318">
                  <c:v>30.2</c:v>
                </c:pt>
                <c:pt idx="319">
                  <c:v>30.2</c:v>
                </c:pt>
                <c:pt idx="320">
                  <c:v>30.3</c:v>
                </c:pt>
                <c:pt idx="321">
                  <c:v>30.3</c:v>
                </c:pt>
                <c:pt idx="322">
                  <c:v>30.3</c:v>
                </c:pt>
                <c:pt idx="323">
                  <c:v>30.3</c:v>
                </c:pt>
                <c:pt idx="324">
                  <c:v>30.3</c:v>
                </c:pt>
                <c:pt idx="325">
                  <c:v>30.3</c:v>
                </c:pt>
                <c:pt idx="326">
                  <c:v>30.3</c:v>
                </c:pt>
                <c:pt idx="327">
                  <c:v>30.3</c:v>
                </c:pt>
                <c:pt idx="328">
                  <c:v>30.3</c:v>
                </c:pt>
                <c:pt idx="329">
                  <c:v>30.3</c:v>
                </c:pt>
                <c:pt idx="330">
                  <c:v>30.2</c:v>
                </c:pt>
                <c:pt idx="331">
                  <c:v>30.2</c:v>
                </c:pt>
                <c:pt idx="332">
                  <c:v>30.2</c:v>
                </c:pt>
                <c:pt idx="333">
                  <c:v>30.2</c:v>
                </c:pt>
                <c:pt idx="334">
                  <c:v>30.2</c:v>
                </c:pt>
                <c:pt idx="335">
                  <c:v>30.2</c:v>
                </c:pt>
                <c:pt idx="336">
                  <c:v>30.2</c:v>
                </c:pt>
                <c:pt idx="337">
                  <c:v>30.2</c:v>
                </c:pt>
                <c:pt idx="338">
                  <c:v>30.2</c:v>
                </c:pt>
                <c:pt idx="339">
                  <c:v>30.2</c:v>
                </c:pt>
                <c:pt idx="340">
                  <c:v>30.2</c:v>
                </c:pt>
                <c:pt idx="341">
                  <c:v>30.2</c:v>
                </c:pt>
                <c:pt idx="342">
                  <c:v>30.2</c:v>
                </c:pt>
                <c:pt idx="343">
                  <c:v>30.3</c:v>
                </c:pt>
                <c:pt idx="344">
                  <c:v>30.3</c:v>
                </c:pt>
                <c:pt idx="345">
                  <c:v>30.3</c:v>
                </c:pt>
                <c:pt idx="346">
                  <c:v>30.3</c:v>
                </c:pt>
                <c:pt idx="347">
                  <c:v>30.3</c:v>
                </c:pt>
                <c:pt idx="348">
                  <c:v>30.3</c:v>
                </c:pt>
                <c:pt idx="349">
                  <c:v>30.3</c:v>
                </c:pt>
                <c:pt idx="350">
                  <c:v>30.3</c:v>
                </c:pt>
                <c:pt idx="351">
                  <c:v>30.3</c:v>
                </c:pt>
                <c:pt idx="352">
                  <c:v>30.3</c:v>
                </c:pt>
                <c:pt idx="353">
                  <c:v>30.2</c:v>
                </c:pt>
                <c:pt idx="354">
                  <c:v>30.3</c:v>
                </c:pt>
                <c:pt idx="355">
                  <c:v>30.2</c:v>
                </c:pt>
                <c:pt idx="356">
                  <c:v>30.3</c:v>
                </c:pt>
                <c:pt idx="357">
                  <c:v>30.2</c:v>
                </c:pt>
                <c:pt idx="358">
                  <c:v>30.2</c:v>
                </c:pt>
                <c:pt idx="359">
                  <c:v>30.2</c:v>
                </c:pt>
                <c:pt idx="360">
                  <c:v>30.2</c:v>
                </c:pt>
                <c:pt idx="361">
                  <c:v>30.2</c:v>
                </c:pt>
                <c:pt idx="362">
                  <c:v>30.2</c:v>
                </c:pt>
                <c:pt idx="363">
                  <c:v>30.2</c:v>
                </c:pt>
                <c:pt idx="364">
                  <c:v>30.2</c:v>
                </c:pt>
                <c:pt idx="365">
                  <c:v>30.3</c:v>
                </c:pt>
                <c:pt idx="366">
                  <c:v>30.3</c:v>
                </c:pt>
                <c:pt idx="367">
                  <c:v>30.3</c:v>
                </c:pt>
                <c:pt idx="368">
                  <c:v>30.3</c:v>
                </c:pt>
                <c:pt idx="369">
                  <c:v>30.3</c:v>
                </c:pt>
                <c:pt idx="370">
                  <c:v>30.3</c:v>
                </c:pt>
                <c:pt idx="371">
                  <c:v>30.3</c:v>
                </c:pt>
                <c:pt idx="372">
                  <c:v>30.3</c:v>
                </c:pt>
                <c:pt idx="373">
                  <c:v>30.3</c:v>
                </c:pt>
                <c:pt idx="374">
                  <c:v>30.3</c:v>
                </c:pt>
                <c:pt idx="375">
                  <c:v>30.3</c:v>
                </c:pt>
                <c:pt idx="376">
                  <c:v>30.2</c:v>
                </c:pt>
                <c:pt idx="377">
                  <c:v>30.3</c:v>
                </c:pt>
                <c:pt idx="378">
                  <c:v>30.2</c:v>
                </c:pt>
                <c:pt idx="379">
                  <c:v>30.3</c:v>
                </c:pt>
                <c:pt idx="380">
                  <c:v>30.2</c:v>
                </c:pt>
                <c:pt idx="381">
                  <c:v>30.3</c:v>
                </c:pt>
                <c:pt idx="382">
                  <c:v>30.3</c:v>
                </c:pt>
                <c:pt idx="383">
                  <c:v>30.3</c:v>
                </c:pt>
                <c:pt idx="384">
                  <c:v>30.3</c:v>
                </c:pt>
                <c:pt idx="385">
                  <c:v>30.3</c:v>
                </c:pt>
                <c:pt idx="386">
                  <c:v>30.3</c:v>
                </c:pt>
                <c:pt idx="387">
                  <c:v>30.3</c:v>
                </c:pt>
                <c:pt idx="388">
                  <c:v>30.3</c:v>
                </c:pt>
                <c:pt idx="389">
                  <c:v>30.3</c:v>
                </c:pt>
                <c:pt idx="390">
                  <c:v>30.3</c:v>
                </c:pt>
                <c:pt idx="391">
                  <c:v>30.3</c:v>
                </c:pt>
                <c:pt idx="392">
                  <c:v>30.3</c:v>
                </c:pt>
                <c:pt idx="393">
                  <c:v>30.3</c:v>
                </c:pt>
                <c:pt idx="394">
                  <c:v>30.3</c:v>
                </c:pt>
                <c:pt idx="395">
                  <c:v>30.3</c:v>
                </c:pt>
                <c:pt idx="396">
                  <c:v>30.3</c:v>
                </c:pt>
                <c:pt idx="397">
                  <c:v>30.3</c:v>
                </c:pt>
                <c:pt idx="398">
                  <c:v>30.3</c:v>
                </c:pt>
                <c:pt idx="399">
                  <c:v>30.3</c:v>
                </c:pt>
                <c:pt idx="400">
                  <c:v>30.3</c:v>
                </c:pt>
                <c:pt idx="401">
                  <c:v>30.3</c:v>
                </c:pt>
                <c:pt idx="402">
                  <c:v>30.3</c:v>
                </c:pt>
                <c:pt idx="403">
                  <c:v>30.3</c:v>
                </c:pt>
                <c:pt idx="404">
                  <c:v>30.3</c:v>
                </c:pt>
                <c:pt idx="405">
                  <c:v>30.3</c:v>
                </c:pt>
                <c:pt idx="406">
                  <c:v>30.3</c:v>
                </c:pt>
                <c:pt idx="407">
                  <c:v>30.3</c:v>
                </c:pt>
                <c:pt idx="408">
                  <c:v>30.3</c:v>
                </c:pt>
                <c:pt idx="409">
                  <c:v>30.3</c:v>
                </c:pt>
                <c:pt idx="410">
                  <c:v>30.3</c:v>
                </c:pt>
                <c:pt idx="411">
                  <c:v>30.3</c:v>
                </c:pt>
                <c:pt idx="412">
                  <c:v>30.3</c:v>
                </c:pt>
                <c:pt idx="413">
                  <c:v>30.3</c:v>
                </c:pt>
                <c:pt idx="414">
                  <c:v>30.3</c:v>
                </c:pt>
                <c:pt idx="415">
                  <c:v>30.3</c:v>
                </c:pt>
                <c:pt idx="416">
                  <c:v>30.3</c:v>
                </c:pt>
                <c:pt idx="417">
                  <c:v>30.3</c:v>
                </c:pt>
                <c:pt idx="418">
                  <c:v>30.3</c:v>
                </c:pt>
                <c:pt idx="419">
                  <c:v>30.3</c:v>
                </c:pt>
                <c:pt idx="420">
                  <c:v>30.3</c:v>
                </c:pt>
                <c:pt idx="421">
                  <c:v>30.3</c:v>
                </c:pt>
                <c:pt idx="422">
                  <c:v>30.3</c:v>
                </c:pt>
                <c:pt idx="423">
                  <c:v>30.3</c:v>
                </c:pt>
                <c:pt idx="424">
                  <c:v>30.3</c:v>
                </c:pt>
                <c:pt idx="425">
                  <c:v>30.3</c:v>
                </c:pt>
                <c:pt idx="426">
                  <c:v>30.3</c:v>
                </c:pt>
                <c:pt idx="427">
                  <c:v>30.3</c:v>
                </c:pt>
                <c:pt idx="428">
                  <c:v>30.3</c:v>
                </c:pt>
                <c:pt idx="429">
                  <c:v>30.3</c:v>
                </c:pt>
                <c:pt idx="430">
                  <c:v>30.3</c:v>
                </c:pt>
                <c:pt idx="431">
                  <c:v>30.3</c:v>
                </c:pt>
                <c:pt idx="432">
                  <c:v>30.3</c:v>
                </c:pt>
                <c:pt idx="433">
                  <c:v>30.3</c:v>
                </c:pt>
                <c:pt idx="434">
                  <c:v>30.3</c:v>
                </c:pt>
                <c:pt idx="435">
                  <c:v>30.3</c:v>
                </c:pt>
                <c:pt idx="436">
                  <c:v>30.3</c:v>
                </c:pt>
                <c:pt idx="437">
                  <c:v>30.3</c:v>
                </c:pt>
                <c:pt idx="438">
                  <c:v>30.3</c:v>
                </c:pt>
                <c:pt idx="439">
                  <c:v>30.3</c:v>
                </c:pt>
                <c:pt idx="440">
                  <c:v>30.3</c:v>
                </c:pt>
                <c:pt idx="441">
                  <c:v>30.3</c:v>
                </c:pt>
                <c:pt idx="442">
                  <c:v>30.3</c:v>
                </c:pt>
                <c:pt idx="443">
                  <c:v>30.3</c:v>
                </c:pt>
                <c:pt idx="444">
                  <c:v>30.3</c:v>
                </c:pt>
                <c:pt idx="445">
                  <c:v>30.3</c:v>
                </c:pt>
                <c:pt idx="446">
                  <c:v>30.3</c:v>
                </c:pt>
                <c:pt idx="447">
                  <c:v>30.3</c:v>
                </c:pt>
                <c:pt idx="448">
                  <c:v>30.3</c:v>
                </c:pt>
                <c:pt idx="449">
                  <c:v>30.3</c:v>
                </c:pt>
                <c:pt idx="450">
                  <c:v>30.3</c:v>
                </c:pt>
                <c:pt idx="451">
                  <c:v>30.3</c:v>
                </c:pt>
                <c:pt idx="452">
                  <c:v>30.3</c:v>
                </c:pt>
                <c:pt idx="453">
                  <c:v>30.3</c:v>
                </c:pt>
                <c:pt idx="454">
                  <c:v>30.3</c:v>
                </c:pt>
                <c:pt idx="455">
                  <c:v>30.3</c:v>
                </c:pt>
                <c:pt idx="456">
                  <c:v>30.3</c:v>
                </c:pt>
                <c:pt idx="457">
                  <c:v>30.3</c:v>
                </c:pt>
                <c:pt idx="458">
                  <c:v>30.3</c:v>
                </c:pt>
                <c:pt idx="459">
                  <c:v>30.3</c:v>
                </c:pt>
                <c:pt idx="460">
                  <c:v>30.3</c:v>
                </c:pt>
                <c:pt idx="461">
                  <c:v>30.3</c:v>
                </c:pt>
                <c:pt idx="462">
                  <c:v>30.3</c:v>
                </c:pt>
                <c:pt idx="463">
                  <c:v>30.3</c:v>
                </c:pt>
                <c:pt idx="464">
                  <c:v>30.3</c:v>
                </c:pt>
                <c:pt idx="465">
                  <c:v>30.3</c:v>
                </c:pt>
                <c:pt idx="466">
                  <c:v>30.3</c:v>
                </c:pt>
                <c:pt idx="467">
                  <c:v>30.3</c:v>
                </c:pt>
                <c:pt idx="468">
                  <c:v>30.2</c:v>
                </c:pt>
                <c:pt idx="469">
                  <c:v>30.2</c:v>
                </c:pt>
                <c:pt idx="470">
                  <c:v>30.3</c:v>
                </c:pt>
                <c:pt idx="471">
                  <c:v>30.3</c:v>
                </c:pt>
                <c:pt idx="472">
                  <c:v>30.3</c:v>
                </c:pt>
                <c:pt idx="473">
                  <c:v>30.3</c:v>
                </c:pt>
                <c:pt idx="474">
                  <c:v>30.3</c:v>
                </c:pt>
                <c:pt idx="475">
                  <c:v>30.3</c:v>
                </c:pt>
                <c:pt idx="476">
                  <c:v>30.3</c:v>
                </c:pt>
                <c:pt idx="477">
                  <c:v>30.3</c:v>
                </c:pt>
                <c:pt idx="478">
                  <c:v>30.3</c:v>
                </c:pt>
                <c:pt idx="479">
                  <c:v>30.3</c:v>
                </c:pt>
                <c:pt idx="480">
                  <c:v>30.3</c:v>
                </c:pt>
                <c:pt idx="481">
                  <c:v>30.3</c:v>
                </c:pt>
                <c:pt idx="482">
                  <c:v>30.3</c:v>
                </c:pt>
                <c:pt idx="483">
                  <c:v>30.3</c:v>
                </c:pt>
                <c:pt idx="484">
                  <c:v>30.3</c:v>
                </c:pt>
                <c:pt idx="485">
                  <c:v>30.3</c:v>
                </c:pt>
                <c:pt idx="486">
                  <c:v>30.3</c:v>
                </c:pt>
                <c:pt idx="487">
                  <c:v>30.3</c:v>
                </c:pt>
                <c:pt idx="488">
                  <c:v>30.3</c:v>
                </c:pt>
                <c:pt idx="489">
                  <c:v>30.3</c:v>
                </c:pt>
                <c:pt idx="490">
                  <c:v>30.3</c:v>
                </c:pt>
                <c:pt idx="491">
                  <c:v>30.3</c:v>
                </c:pt>
                <c:pt idx="492">
                  <c:v>30.3</c:v>
                </c:pt>
                <c:pt idx="493">
                  <c:v>30.3</c:v>
                </c:pt>
                <c:pt idx="494">
                  <c:v>30.3</c:v>
                </c:pt>
                <c:pt idx="495">
                  <c:v>30.2</c:v>
                </c:pt>
                <c:pt idx="496">
                  <c:v>30.3</c:v>
                </c:pt>
                <c:pt idx="497">
                  <c:v>30.3</c:v>
                </c:pt>
                <c:pt idx="498">
                  <c:v>30.3</c:v>
                </c:pt>
                <c:pt idx="499">
                  <c:v>30.3</c:v>
                </c:pt>
                <c:pt idx="500">
                  <c:v>30.3</c:v>
                </c:pt>
                <c:pt idx="501">
                  <c:v>30.3</c:v>
                </c:pt>
                <c:pt idx="502">
                  <c:v>30.3</c:v>
                </c:pt>
                <c:pt idx="503">
                  <c:v>30.3</c:v>
                </c:pt>
                <c:pt idx="504">
                  <c:v>30.3</c:v>
                </c:pt>
                <c:pt idx="505">
                  <c:v>30.3</c:v>
                </c:pt>
                <c:pt idx="506">
                  <c:v>30.3</c:v>
                </c:pt>
                <c:pt idx="507">
                  <c:v>30.3</c:v>
                </c:pt>
                <c:pt idx="508">
                  <c:v>30.3</c:v>
                </c:pt>
                <c:pt idx="509">
                  <c:v>30.3</c:v>
                </c:pt>
                <c:pt idx="510">
                  <c:v>30.3</c:v>
                </c:pt>
                <c:pt idx="511">
                  <c:v>30.3</c:v>
                </c:pt>
                <c:pt idx="512">
                  <c:v>30.3</c:v>
                </c:pt>
                <c:pt idx="513">
                  <c:v>30.3</c:v>
                </c:pt>
                <c:pt idx="514">
                  <c:v>30.3</c:v>
                </c:pt>
                <c:pt idx="515">
                  <c:v>30.2</c:v>
                </c:pt>
                <c:pt idx="516">
                  <c:v>30.2</c:v>
                </c:pt>
                <c:pt idx="517">
                  <c:v>30.2</c:v>
                </c:pt>
                <c:pt idx="518">
                  <c:v>30.2</c:v>
                </c:pt>
                <c:pt idx="519">
                  <c:v>30.3</c:v>
                </c:pt>
                <c:pt idx="520">
                  <c:v>30.2</c:v>
                </c:pt>
                <c:pt idx="521">
                  <c:v>30.3</c:v>
                </c:pt>
                <c:pt idx="522">
                  <c:v>30.3</c:v>
                </c:pt>
                <c:pt idx="523">
                  <c:v>30.3</c:v>
                </c:pt>
                <c:pt idx="524">
                  <c:v>30.3</c:v>
                </c:pt>
                <c:pt idx="525">
                  <c:v>30.3</c:v>
                </c:pt>
                <c:pt idx="526">
                  <c:v>30.3</c:v>
                </c:pt>
                <c:pt idx="527">
                  <c:v>30.3</c:v>
                </c:pt>
                <c:pt idx="528">
                  <c:v>30.3</c:v>
                </c:pt>
                <c:pt idx="529">
                  <c:v>30.3</c:v>
                </c:pt>
                <c:pt idx="530">
                  <c:v>30.3</c:v>
                </c:pt>
                <c:pt idx="531">
                  <c:v>30.3</c:v>
                </c:pt>
                <c:pt idx="532">
                  <c:v>30.3</c:v>
                </c:pt>
                <c:pt idx="533">
                  <c:v>30.3</c:v>
                </c:pt>
                <c:pt idx="534">
                  <c:v>30.2</c:v>
                </c:pt>
                <c:pt idx="535">
                  <c:v>30.3</c:v>
                </c:pt>
                <c:pt idx="536">
                  <c:v>30.3</c:v>
                </c:pt>
                <c:pt idx="537">
                  <c:v>30.2</c:v>
                </c:pt>
                <c:pt idx="538">
                  <c:v>30.2</c:v>
                </c:pt>
                <c:pt idx="539">
                  <c:v>30.2</c:v>
                </c:pt>
                <c:pt idx="540">
                  <c:v>30.2</c:v>
                </c:pt>
                <c:pt idx="541">
                  <c:v>30.2</c:v>
                </c:pt>
                <c:pt idx="542">
                  <c:v>30.2</c:v>
                </c:pt>
                <c:pt idx="543">
                  <c:v>30.3</c:v>
                </c:pt>
                <c:pt idx="544">
                  <c:v>30.3</c:v>
                </c:pt>
                <c:pt idx="545">
                  <c:v>30.2</c:v>
                </c:pt>
                <c:pt idx="546">
                  <c:v>30.3</c:v>
                </c:pt>
                <c:pt idx="547">
                  <c:v>30.3</c:v>
                </c:pt>
                <c:pt idx="548">
                  <c:v>30.3</c:v>
                </c:pt>
                <c:pt idx="549">
                  <c:v>30.3</c:v>
                </c:pt>
                <c:pt idx="550">
                  <c:v>30.3</c:v>
                </c:pt>
                <c:pt idx="551">
                  <c:v>30.3</c:v>
                </c:pt>
                <c:pt idx="552">
                  <c:v>30.3</c:v>
                </c:pt>
                <c:pt idx="553">
                  <c:v>30.3</c:v>
                </c:pt>
                <c:pt idx="554">
                  <c:v>30.3</c:v>
                </c:pt>
                <c:pt idx="555">
                  <c:v>30.3</c:v>
                </c:pt>
                <c:pt idx="556">
                  <c:v>30.3</c:v>
                </c:pt>
                <c:pt idx="557">
                  <c:v>30.3</c:v>
                </c:pt>
                <c:pt idx="558">
                  <c:v>30.3</c:v>
                </c:pt>
                <c:pt idx="559">
                  <c:v>30.2</c:v>
                </c:pt>
                <c:pt idx="560">
                  <c:v>30.2</c:v>
                </c:pt>
                <c:pt idx="561">
                  <c:v>30.2</c:v>
                </c:pt>
                <c:pt idx="562">
                  <c:v>30.3</c:v>
                </c:pt>
                <c:pt idx="563">
                  <c:v>30.2</c:v>
                </c:pt>
                <c:pt idx="564">
                  <c:v>30.2</c:v>
                </c:pt>
                <c:pt idx="565">
                  <c:v>30.3</c:v>
                </c:pt>
                <c:pt idx="566">
                  <c:v>30.3</c:v>
                </c:pt>
                <c:pt idx="567">
                  <c:v>30.3</c:v>
                </c:pt>
                <c:pt idx="568">
                  <c:v>30.3</c:v>
                </c:pt>
                <c:pt idx="569">
                  <c:v>30.3</c:v>
                </c:pt>
                <c:pt idx="570">
                  <c:v>30.3</c:v>
                </c:pt>
                <c:pt idx="571">
                  <c:v>30.3</c:v>
                </c:pt>
                <c:pt idx="572">
                  <c:v>30.3</c:v>
                </c:pt>
                <c:pt idx="573">
                  <c:v>30.3</c:v>
                </c:pt>
                <c:pt idx="574">
                  <c:v>30.3</c:v>
                </c:pt>
                <c:pt idx="575">
                  <c:v>30.3</c:v>
                </c:pt>
                <c:pt idx="576">
                  <c:v>30.3</c:v>
                </c:pt>
                <c:pt idx="577">
                  <c:v>30.3</c:v>
                </c:pt>
                <c:pt idx="578">
                  <c:v>30.3</c:v>
                </c:pt>
                <c:pt idx="579">
                  <c:v>30.2</c:v>
                </c:pt>
                <c:pt idx="580">
                  <c:v>30.2</c:v>
                </c:pt>
                <c:pt idx="581">
                  <c:v>30.2</c:v>
                </c:pt>
                <c:pt idx="582">
                  <c:v>30.2</c:v>
                </c:pt>
                <c:pt idx="583">
                  <c:v>30.2</c:v>
                </c:pt>
                <c:pt idx="584">
                  <c:v>30.2</c:v>
                </c:pt>
                <c:pt idx="585">
                  <c:v>30.2</c:v>
                </c:pt>
                <c:pt idx="586">
                  <c:v>30.2</c:v>
                </c:pt>
                <c:pt idx="587">
                  <c:v>30.3</c:v>
                </c:pt>
                <c:pt idx="588">
                  <c:v>30.3</c:v>
                </c:pt>
                <c:pt idx="589">
                  <c:v>30.3</c:v>
                </c:pt>
                <c:pt idx="590">
                  <c:v>30.2</c:v>
                </c:pt>
                <c:pt idx="591">
                  <c:v>30.3</c:v>
                </c:pt>
                <c:pt idx="592">
                  <c:v>30.3</c:v>
                </c:pt>
                <c:pt idx="593">
                  <c:v>30.3</c:v>
                </c:pt>
                <c:pt idx="594">
                  <c:v>30.3</c:v>
                </c:pt>
                <c:pt idx="595">
                  <c:v>30.3</c:v>
                </c:pt>
                <c:pt idx="596">
                  <c:v>30.3</c:v>
                </c:pt>
                <c:pt idx="597">
                  <c:v>30.3</c:v>
                </c:pt>
                <c:pt idx="598">
                  <c:v>30.3</c:v>
                </c:pt>
                <c:pt idx="599">
                  <c:v>30.3</c:v>
                </c:pt>
                <c:pt idx="600">
                  <c:v>30.3</c:v>
                </c:pt>
                <c:pt idx="601">
                  <c:v>30.2</c:v>
                </c:pt>
                <c:pt idx="602">
                  <c:v>30.2</c:v>
                </c:pt>
                <c:pt idx="603">
                  <c:v>30.2</c:v>
                </c:pt>
                <c:pt idx="604">
                  <c:v>30.2</c:v>
                </c:pt>
                <c:pt idx="605">
                  <c:v>30.2</c:v>
                </c:pt>
                <c:pt idx="606">
                  <c:v>30.2</c:v>
                </c:pt>
                <c:pt idx="607">
                  <c:v>30.2</c:v>
                </c:pt>
                <c:pt idx="608">
                  <c:v>30.2</c:v>
                </c:pt>
                <c:pt idx="609">
                  <c:v>30.2</c:v>
                </c:pt>
                <c:pt idx="610">
                  <c:v>30.2</c:v>
                </c:pt>
                <c:pt idx="611">
                  <c:v>30.2</c:v>
                </c:pt>
                <c:pt idx="612">
                  <c:v>30.2</c:v>
                </c:pt>
                <c:pt idx="613">
                  <c:v>30.2</c:v>
                </c:pt>
                <c:pt idx="614">
                  <c:v>30.2</c:v>
                </c:pt>
                <c:pt idx="615">
                  <c:v>30.3</c:v>
                </c:pt>
                <c:pt idx="616">
                  <c:v>30.3</c:v>
                </c:pt>
                <c:pt idx="617">
                  <c:v>30.3</c:v>
                </c:pt>
                <c:pt idx="618">
                  <c:v>30.2</c:v>
                </c:pt>
                <c:pt idx="619">
                  <c:v>30.2</c:v>
                </c:pt>
                <c:pt idx="620">
                  <c:v>30.3</c:v>
                </c:pt>
                <c:pt idx="621">
                  <c:v>30.2</c:v>
                </c:pt>
                <c:pt idx="622">
                  <c:v>30.2</c:v>
                </c:pt>
                <c:pt idx="623">
                  <c:v>30.2</c:v>
                </c:pt>
                <c:pt idx="624">
                  <c:v>30.2</c:v>
                </c:pt>
                <c:pt idx="625">
                  <c:v>30.2</c:v>
                </c:pt>
                <c:pt idx="626">
                  <c:v>30.2</c:v>
                </c:pt>
                <c:pt idx="627">
                  <c:v>30.2</c:v>
                </c:pt>
                <c:pt idx="628">
                  <c:v>30.2</c:v>
                </c:pt>
                <c:pt idx="629">
                  <c:v>30.2</c:v>
                </c:pt>
                <c:pt idx="630">
                  <c:v>30.2</c:v>
                </c:pt>
                <c:pt idx="631">
                  <c:v>30.2</c:v>
                </c:pt>
                <c:pt idx="632">
                  <c:v>30.2</c:v>
                </c:pt>
                <c:pt idx="633">
                  <c:v>30.2</c:v>
                </c:pt>
                <c:pt idx="634">
                  <c:v>30.2</c:v>
                </c:pt>
                <c:pt idx="635">
                  <c:v>30.2</c:v>
                </c:pt>
                <c:pt idx="636">
                  <c:v>30.2</c:v>
                </c:pt>
                <c:pt idx="637">
                  <c:v>30.2</c:v>
                </c:pt>
                <c:pt idx="638">
                  <c:v>30.2</c:v>
                </c:pt>
                <c:pt idx="639">
                  <c:v>30.2</c:v>
                </c:pt>
                <c:pt idx="640">
                  <c:v>30.2</c:v>
                </c:pt>
                <c:pt idx="641">
                  <c:v>30.2</c:v>
                </c:pt>
                <c:pt idx="642">
                  <c:v>30.2</c:v>
                </c:pt>
                <c:pt idx="643">
                  <c:v>30.2</c:v>
                </c:pt>
                <c:pt idx="644">
                  <c:v>30.2</c:v>
                </c:pt>
                <c:pt idx="645">
                  <c:v>30.2</c:v>
                </c:pt>
                <c:pt idx="646">
                  <c:v>30.2</c:v>
                </c:pt>
                <c:pt idx="647">
                  <c:v>30.2</c:v>
                </c:pt>
                <c:pt idx="648">
                  <c:v>30.2</c:v>
                </c:pt>
                <c:pt idx="649">
                  <c:v>30.2</c:v>
                </c:pt>
                <c:pt idx="650">
                  <c:v>30.2</c:v>
                </c:pt>
                <c:pt idx="651">
                  <c:v>30.2</c:v>
                </c:pt>
                <c:pt idx="652">
                  <c:v>30.2</c:v>
                </c:pt>
                <c:pt idx="653">
                  <c:v>30.2</c:v>
                </c:pt>
                <c:pt idx="654">
                  <c:v>30.2</c:v>
                </c:pt>
                <c:pt idx="655">
                  <c:v>30.2</c:v>
                </c:pt>
                <c:pt idx="656">
                  <c:v>30.2</c:v>
                </c:pt>
                <c:pt idx="657">
                  <c:v>30.2</c:v>
                </c:pt>
                <c:pt idx="658">
                  <c:v>30.2</c:v>
                </c:pt>
                <c:pt idx="659">
                  <c:v>30.2</c:v>
                </c:pt>
                <c:pt idx="660">
                  <c:v>30.2</c:v>
                </c:pt>
                <c:pt idx="661">
                  <c:v>30.3</c:v>
                </c:pt>
                <c:pt idx="662">
                  <c:v>30.2</c:v>
                </c:pt>
                <c:pt idx="663">
                  <c:v>30.2</c:v>
                </c:pt>
                <c:pt idx="664">
                  <c:v>30.3</c:v>
                </c:pt>
                <c:pt idx="665">
                  <c:v>30.2</c:v>
                </c:pt>
                <c:pt idx="666">
                  <c:v>30.2</c:v>
                </c:pt>
                <c:pt idx="667">
                  <c:v>30.2</c:v>
                </c:pt>
                <c:pt idx="668">
                  <c:v>30.2</c:v>
                </c:pt>
                <c:pt idx="669">
                  <c:v>30.2</c:v>
                </c:pt>
                <c:pt idx="670">
                  <c:v>30.2</c:v>
                </c:pt>
                <c:pt idx="671">
                  <c:v>30.2</c:v>
                </c:pt>
                <c:pt idx="672">
                  <c:v>30.2</c:v>
                </c:pt>
                <c:pt idx="673">
                  <c:v>30.2</c:v>
                </c:pt>
                <c:pt idx="674">
                  <c:v>30.2</c:v>
                </c:pt>
                <c:pt idx="675">
                  <c:v>30.2</c:v>
                </c:pt>
                <c:pt idx="676">
                  <c:v>30.2</c:v>
                </c:pt>
                <c:pt idx="677">
                  <c:v>30.2</c:v>
                </c:pt>
                <c:pt idx="678">
                  <c:v>30.2</c:v>
                </c:pt>
                <c:pt idx="679">
                  <c:v>30.2</c:v>
                </c:pt>
                <c:pt idx="680">
                  <c:v>30.2</c:v>
                </c:pt>
                <c:pt idx="681">
                  <c:v>30.2</c:v>
                </c:pt>
                <c:pt idx="682">
                  <c:v>30.2</c:v>
                </c:pt>
                <c:pt idx="683">
                  <c:v>30.3</c:v>
                </c:pt>
                <c:pt idx="684">
                  <c:v>30.2</c:v>
                </c:pt>
                <c:pt idx="685">
                  <c:v>30.2</c:v>
                </c:pt>
                <c:pt idx="686">
                  <c:v>30.3</c:v>
                </c:pt>
                <c:pt idx="687">
                  <c:v>30.2</c:v>
                </c:pt>
                <c:pt idx="688">
                  <c:v>30.3</c:v>
                </c:pt>
                <c:pt idx="689">
                  <c:v>30.2</c:v>
                </c:pt>
                <c:pt idx="690">
                  <c:v>30.2</c:v>
                </c:pt>
                <c:pt idx="691">
                  <c:v>30.2</c:v>
                </c:pt>
                <c:pt idx="692">
                  <c:v>30.2</c:v>
                </c:pt>
                <c:pt idx="693">
                  <c:v>30.2</c:v>
                </c:pt>
                <c:pt idx="694">
                  <c:v>30.2</c:v>
                </c:pt>
                <c:pt idx="695">
                  <c:v>30.2</c:v>
                </c:pt>
                <c:pt idx="696">
                  <c:v>30.2</c:v>
                </c:pt>
                <c:pt idx="697">
                  <c:v>30.2</c:v>
                </c:pt>
                <c:pt idx="698">
                  <c:v>30.2</c:v>
                </c:pt>
                <c:pt idx="699">
                  <c:v>30.2</c:v>
                </c:pt>
                <c:pt idx="700">
                  <c:v>30.2</c:v>
                </c:pt>
                <c:pt idx="701">
                  <c:v>30.2</c:v>
                </c:pt>
                <c:pt idx="702">
                  <c:v>30.2</c:v>
                </c:pt>
                <c:pt idx="703">
                  <c:v>30.2</c:v>
                </c:pt>
                <c:pt idx="704">
                  <c:v>30.3</c:v>
                </c:pt>
                <c:pt idx="705">
                  <c:v>30.2</c:v>
                </c:pt>
                <c:pt idx="706">
                  <c:v>30.3</c:v>
                </c:pt>
                <c:pt idx="707">
                  <c:v>30.2</c:v>
                </c:pt>
                <c:pt idx="708">
                  <c:v>30.2</c:v>
                </c:pt>
                <c:pt idx="709">
                  <c:v>30.3</c:v>
                </c:pt>
                <c:pt idx="710">
                  <c:v>30.2</c:v>
                </c:pt>
                <c:pt idx="711">
                  <c:v>30.3</c:v>
                </c:pt>
                <c:pt idx="712">
                  <c:v>30.3</c:v>
                </c:pt>
                <c:pt idx="713">
                  <c:v>30.2</c:v>
                </c:pt>
                <c:pt idx="714">
                  <c:v>30.2</c:v>
                </c:pt>
                <c:pt idx="715">
                  <c:v>30.2</c:v>
                </c:pt>
                <c:pt idx="716">
                  <c:v>30.2</c:v>
                </c:pt>
                <c:pt idx="717">
                  <c:v>30.2</c:v>
                </c:pt>
                <c:pt idx="718">
                  <c:v>30.2</c:v>
                </c:pt>
                <c:pt idx="719">
                  <c:v>30.2</c:v>
                </c:pt>
                <c:pt idx="720">
                  <c:v>30.2</c:v>
                </c:pt>
                <c:pt idx="721">
                  <c:v>30.2</c:v>
                </c:pt>
                <c:pt idx="722">
                  <c:v>30.2</c:v>
                </c:pt>
                <c:pt idx="723">
                  <c:v>30.2</c:v>
                </c:pt>
                <c:pt idx="724">
                  <c:v>30.2</c:v>
                </c:pt>
                <c:pt idx="725">
                  <c:v>30.3</c:v>
                </c:pt>
                <c:pt idx="726">
                  <c:v>30.3</c:v>
                </c:pt>
                <c:pt idx="727">
                  <c:v>30.3</c:v>
                </c:pt>
                <c:pt idx="728">
                  <c:v>30.3</c:v>
                </c:pt>
                <c:pt idx="729">
                  <c:v>30.3</c:v>
                </c:pt>
                <c:pt idx="730">
                  <c:v>30.3</c:v>
                </c:pt>
                <c:pt idx="731">
                  <c:v>30.3</c:v>
                </c:pt>
                <c:pt idx="732">
                  <c:v>30.3</c:v>
                </c:pt>
                <c:pt idx="733">
                  <c:v>30.3</c:v>
                </c:pt>
                <c:pt idx="734">
                  <c:v>30.3</c:v>
                </c:pt>
                <c:pt idx="735">
                  <c:v>30.3</c:v>
                </c:pt>
                <c:pt idx="736">
                  <c:v>30.2</c:v>
                </c:pt>
                <c:pt idx="737">
                  <c:v>30.2</c:v>
                </c:pt>
                <c:pt idx="738">
                  <c:v>30.2</c:v>
                </c:pt>
                <c:pt idx="739">
                  <c:v>30.2</c:v>
                </c:pt>
                <c:pt idx="740">
                  <c:v>30.2</c:v>
                </c:pt>
                <c:pt idx="741">
                  <c:v>30.2</c:v>
                </c:pt>
                <c:pt idx="742">
                  <c:v>30.2</c:v>
                </c:pt>
                <c:pt idx="743">
                  <c:v>30.2</c:v>
                </c:pt>
                <c:pt idx="744">
                  <c:v>30.2</c:v>
                </c:pt>
                <c:pt idx="745">
                  <c:v>30.2</c:v>
                </c:pt>
                <c:pt idx="746">
                  <c:v>30.3</c:v>
                </c:pt>
                <c:pt idx="747">
                  <c:v>30.2</c:v>
                </c:pt>
                <c:pt idx="748">
                  <c:v>30.3</c:v>
                </c:pt>
                <c:pt idx="749">
                  <c:v>30.3</c:v>
                </c:pt>
                <c:pt idx="750">
                  <c:v>30.2</c:v>
                </c:pt>
                <c:pt idx="751">
                  <c:v>30.2</c:v>
                </c:pt>
                <c:pt idx="752">
                  <c:v>30.2</c:v>
                </c:pt>
                <c:pt idx="753">
                  <c:v>30.3</c:v>
                </c:pt>
                <c:pt idx="754">
                  <c:v>30.3</c:v>
                </c:pt>
                <c:pt idx="755">
                  <c:v>30.3</c:v>
                </c:pt>
                <c:pt idx="756">
                  <c:v>30.2</c:v>
                </c:pt>
                <c:pt idx="757">
                  <c:v>30.2</c:v>
                </c:pt>
                <c:pt idx="758">
                  <c:v>30.2</c:v>
                </c:pt>
                <c:pt idx="759">
                  <c:v>30.2</c:v>
                </c:pt>
                <c:pt idx="760">
                  <c:v>30.2</c:v>
                </c:pt>
                <c:pt idx="761">
                  <c:v>30.2</c:v>
                </c:pt>
                <c:pt idx="762">
                  <c:v>30.2</c:v>
                </c:pt>
                <c:pt idx="763">
                  <c:v>30.2</c:v>
                </c:pt>
                <c:pt idx="764">
                  <c:v>30.2</c:v>
                </c:pt>
                <c:pt idx="765">
                  <c:v>30.2</c:v>
                </c:pt>
                <c:pt idx="766">
                  <c:v>30.2</c:v>
                </c:pt>
                <c:pt idx="767">
                  <c:v>30.2</c:v>
                </c:pt>
                <c:pt idx="768">
                  <c:v>30.2</c:v>
                </c:pt>
                <c:pt idx="769">
                  <c:v>30.2</c:v>
                </c:pt>
                <c:pt idx="770">
                  <c:v>30.3</c:v>
                </c:pt>
                <c:pt idx="771">
                  <c:v>30.3</c:v>
                </c:pt>
                <c:pt idx="772">
                  <c:v>30.3</c:v>
                </c:pt>
                <c:pt idx="773">
                  <c:v>30.3</c:v>
                </c:pt>
                <c:pt idx="774">
                  <c:v>30.3</c:v>
                </c:pt>
                <c:pt idx="775">
                  <c:v>30.3</c:v>
                </c:pt>
                <c:pt idx="776">
                  <c:v>30.3</c:v>
                </c:pt>
                <c:pt idx="777">
                  <c:v>30.2</c:v>
                </c:pt>
                <c:pt idx="778">
                  <c:v>30.2</c:v>
                </c:pt>
                <c:pt idx="779">
                  <c:v>30.2</c:v>
                </c:pt>
                <c:pt idx="780">
                  <c:v>30.2</c:v>
                </c:pt>
                <c:pt idx="781">
                  <c:v>30.3</c:v>
                </c:pt>
                <c:pt idx="782">
                  <c:v>30.3</c:v>
                </c:pt>
                <c:pt idx="783">
                  <c:v>30.2</c:v>
                </c:pt>
                <c:pt idx="784">
                  <c:v>30.2</c:v>
                </c:pt>
                <c:pt idx="785">
                  <c:v>30.2</c:v>
                </c:pt>
                <c:pt idx="786">
                  <c:v>30.2</c:v>
                </c:pt>
                <c:pt idx="787">
                  <c:v>30.2</c:v>
                </c:pt>
                <c:pt idx="788">
                  <c:v>30.2</c:v>
                </c:pt>
                <c:pt idx="789">
                  <c:v>30.2</c:v>
                </c:pt>
                <c:pt idx="790">
                  <c:v>30.2</c:v>
                </c:pt>
                <c:pt idx="791">
                  <c:v>30.2</c:v>
                </c:pt>
                <c:pt idx="792">
                  <c:v>30.2</c:v>
                </c:pt>
                <c:pt idx="793">
                  <c:v>30.3</c:v>
                </c:pt>
                <c:pt idx="794">
                  <c:v>30.3</c:v>
                </c:pt>
                <c:pt idx="795">
                  <c:v>30.3</c:v>
                </c:pt>
                <c:pt idx="796">
                  <c:v>30.3</c:v>
                </c:pt>
                <c:pt idx="797">
                  <c:v>30.3</c:v>
                </c:pt>
                <c:pt idx="798">
                  <c:v>30.3</c:v>
                </c:pt>
                <c:pt idx="799">
                  <c:v>30.3</c:v>
                </c:pt>
                <c:pt idx="800">
                  <c:v>30.2</c:v>
                </c:pt>
                <c:pt idx="801">
                  <c:v>30.2</c:v>
                </c:pt>
                <c:pt idx="802">
                  <c:v>30.2</c:v>
                </c:pt>
                <c:pt idx="803">
                  <c:v>30.2</c:v>
                </c:pt>
                <c:pt idx="804">
                  <c:v>30.2</c:v>
                </c:pt>
                <c:pt idx="805">
                  <c:v>30.2</c:v>
                </c:pt>
                <c:pt idx="806">
                  <c:v>30.2</c:v>
                </c:pt>
                <c:pt idx="807">
                  <c:v>30.2</c:v>
                </c:pt>
                <c:pt idx="808">
                  <c:v>30.2</c:v>
                </c:pt>
                <c:pt idx="809">
                  <c:v>30.2</c:v>
                </c:pt>
                <c:pt idx="810">
                  <c:v>30.2</c:v>
                </c:pt>
                <c:pt idx="811">
                  <c:v>30.2</c:v>
                </c:pt>
                <c:pt idx="812">
                  <c:v>30.2</c:v>
                </c:pt>
                <c:pt idx="813">
                  <c:v>30.2</c:v>
                </c:pt>
                <c:pt idx="814">
                  <c:v>30.2</c:v>
                </c:pt>
                <c:pt idx="815">
                  <c:v>30.2</c:v>
                </c:pt>
                <c:pt idx="816">
                  <c:v>30.2</c:v>
                </c:pt>
                <c:pt idx="817">
                  <c:v>30.2</c:v>
                </c:pt>
                <c:pt idx="818">
                  <c:v>30.2</c:v>
                </c:pt>
                <c:pt idx="819">
                  <c:v>30.2</c:v>
                </c:pt>
                <c:pt idx="820">
                  <c:v>30.2</c:v>
                </c:pt>
                <c:pt idx="821">
                  <c:v>30.2</c:v>
                </c:pt>
                <c:pt idx="822">
                  <c:v>30.2</c:v>
                </c:pt>
                <c:pt idx="823">
                  <c:v>30.2</c:v>
                </c:pt>
                <c:pt idx="824">
                  <c:v>30.2</c:v>
                </c:pt>
                <c:pt idx="825">
                  <c:v>30.2</c:v>
                </c:pt>
                <c:pt idx="826">
                  <c:v>30.2</c:v>
                </c:pt>
                <c:pt idx="827">
                  <c:v>30.2</c:v>
                </c:pt>
                <c:pt idx="828">
                  <c:v>30.2</c:v>
                </c:pt>
                <c:pt idx="829">
                  <c:v>30.2</c:v>
                </c:pt>
                <c:pt idx="830">
                  <c:v>30.2</c:v>
                </c:pt>
                <c:pt idx="831">
                  <c:v>30.2</c:v>
                </c:pt>
                <c:pt idx="832">
                  <c:v>30.2</c:v>
                </c:pt>
                <c:pt idx="833">
                  <c:v>30.2</c:v>
                </c:pt>
                <c:pt idx="834">
                  <c:v>30.2</c:v>
                </c:pt>
                <c:pt idx="835">
                  <c:v>30.2</c:v>
                </c:pt>
                <c:pt idx="836">
                  <c:v>30.2</c:v>
                </c:pt>
                <c:pt idx="837">
                  <c:v>30.2</c:v>
                </c:pt>
                <c:pt idx="838">
                  <c:v>30.2</c:v>
                </c:pt>
                <c:pt idx="839">
                  <c:v>30.2</c:v>
                </c:pt>
                <c:pt idx="840">
                  <c:v>30.2</c:v>
                </c:pt>
                <c:pt idx="841">
                  <c:v>30.2</c:v>
                </c:pt>
                <c:pt idx="842">
                  <c:v>30.2</c:v>
                </c:pt>
                <c:pt idx="843">
                  <c:v>30.2</c:v>
                </c:pt>
                <c:pt idx="844">
                  <c:v>30.2</c:v>
                </c:pt>
                <c:pt idx="845">
                  <c:v>30.2</c:v>
                </c:pt>
                <c:pt idx="846">
                  <c:v>30.2</c:v>
                </c:pt>
                <c:pt idx="847">
                  <c:v>30.2</c:v>
                </c:pt>
                <c:pt idx="848">
                  <c:v>30.2</c:v>
                </c:pt>
                <c:pt idx="849">
                  <c:v>30.2</c:v>
                </c:pt>
                <c:pt idx="850">
                  <c:v>30.2</c:v>
                </c:pt>
                <c:pt idx="851">
                  <c:v>30.2</c:v>
                </c:pt>
                <c:pt idx="852">
                  <c:v>30.2</c:v>
                </c:pt>
                <c:pt idx="853">
                  <c:v>30.2</c:v>
                </c:pt>
                <c:pt idx="854">
                  <c:v>30.2</c:v>
                </c:pt>
                <c:pt idx="855">
                  <c:v>30.2</c:v>
                </c:pt>
                <c:pt idx="856">
                  <c:v>30.2</c:v>
                </c:pt>
                <c:pt idx="857">
                  <c:v>30.2</c:v>
                </c:pt>
                <c:pt idx="858">
                  <c:v>30.2</c:v>
                </c:pt>
                <c:pt idx="859">
                  <c:v>30.2</c:v>
                </c:pt>
                <c:pt idx="860">
                  <c:v>30.2</c:v>
                </c:pt>
                <c:pt idx="861">
                  <c:v>30.2</c:v>
                </c:pt>
                <c:pt idx="862">
                  <c:v>30.2</c:v>
                </c:pt>
                <c:pt idx="863">
                  <c:v>30.2</c:v>
                </c:pt>
                <c:pt idx="864">
                  <c:v>30.2</c:v>
                </c:pt>
                <c:pt idx="865">
                  <c:v>30.2</c:v>
                </c:pt>
                <c:pt idx="866">
                  <c:v>30.2</c:v>
                </c:pt>
                <c:pt idx="867">
                  <c:v>30.2</c:v>
                </c:pt>
                <c:pt idx="868">
                  <c:v>30.2</c:v>
                </c:pt>
                <c:pt idx="869">
                  <c:v>30.2</c:v>
                </c:pt>
                <c:pt idx="870">
                  <c:v>30.2</c:v>
                </c:pt>
                <c:pt idx="871">
                  <c:v>30.2</c:v>
                </c:pt>
                <c:pt idx="872">
                  <c:v>30.2</c:v>
                </c:pt>
                <c:pt idx="873">
                  <c:v>30.2</c:v>
                </c:pt>
                <c:pt idx="874">
                  <c:v>30.2</c:v>
                </c:pt>
                <c:pt idx="875">
                  <c:v>30.2</c:v>
                </c:pt>
                <c:pt idx="876">
                  <c:v>30.2</c:v>
                </c:pt>
                <c:pt idx="877">
                  <c:v>30.2</c:v>
                </c:pt>
                <c:pt idx="878">
                  <c:v>30.2</c:v>
                </c:pt>
                <c:pt idx="879">
                  <c:v>30.2</c:v>
                </c:pt>
                <c:pt idx="880">
                  <c:v>30.2</c:v>
                </c:pt>
                <c:pt idx="881">
                  <c:v>30.2</c:v>
                </c:pt>
                <c:pt idx="882">
                  <c:v>30.2</c:v>
                </c:pt>
                <c:pt idx="883">
                  <c:v>30.2</c:v>
                </c:pt>
                <c:pt idx="884">
                  <c:v>30.2</c:v>
                </c:pt>
                <c:pt idx="885">
                  <c:v>30.2</c:v>
                </c:pt>
                <c:pt idx="886">
                  <c:v>30.2</c:v>
                </c:pt>
                <c:pt idx="887">
                  <c:v>30.2</c:v>
                </c:pt>
                <c:pt idx="888">
                  <c:v>30.2</c:v>
                </c:pt>
                <c:pt idx="889">
                  <c:v>30.2</c:v>
                </c:pt>
                <c:pt idx="890">
                  <c:v>30.2</c:v>
                </c:pt>
                <c:pt idx="891">
                  <c:v>30.2</c:v>
                </c:pt>
                <c:pt idx="892">
                  <c:v>30.2</c:v>
                </c:pt>
                <c:pt idx="893">
                  <c:v>30.2</c:v>
                </c:pt>
                <c:pt idx="894">
                  <c:v>30.2</c:v>
                </c:pt>
                <c:pt idx="895">
                  <c:v>30.2</c:v>
                </c:pt>
                <c:pt idx="896">
                  <c:v>30.2</c:v>
                </c:pt>
                <c:pt idx="897">
                  <c:v>30.2</c:v>
                </c:pt>
                <c:pt idx="898">
                  <c:v>30.2</c:v>
                </c:pt>
                <c:pt idx="899">
                  <c:v>30.2</c:v>
                </c:pt>
                <c:pt idx="900">
                  <c:v>30.2</c:v>
                </c:pt>
                <c:pt idx="901">
                  <c:v>30.2</c:v>
                </c:pt>
                <c:pt idx="902">
                  <c:v>30.2</c:v>
                </c:pt>
                <c:pt idx="903">
                  <c:v>30.2</c:v>
                </c:pt>
                <c:pt idx="904">
                  <c:v>30.2</c:v>
                </c:pt>
                <c:pt idx="905">
                  <c:v>30.2</c:v>
                </c:pt>
                <c:pt idx="906">
                  <c:v>30.2</c:v>
                </c:pt>
                <c:pt idx="907">
                  <c:v>30.2</c:v>
                </c:pt>
                <c:pt idx="908">
                  <c:v>30.2</c:v>
                </c:pt>
                <c:pt idx="909">
                  <c:v>30.2</c:v>
                </c:pt>
                <c:pt idx="910">
                  <c:v>30.2</c:v>
                </c:pt>
                <c:pt idx="911">
                  <c:v>30.2</c:v>
                </c:pt>
                <c:pt idx="912">
                  <c:v>30.2</c:v>
                </c:pt>
                <c:pt idx="913">
                  <c:v>30.2</c:v>
                </c:pt>
                <c:pt idx="914">
                  <c:v>30.2</c:v>
                </c:pt>
                <c:pt idx="915">
                  <c:v>30.2</c:v>
                </c:pt>
                <c:pt idx="916">
                  <c:v>30.2</c:v>
                </c:pt>
                <c:pt idx="917">
                  <c:v>30.2</c:v>
                </c:pt>
                <c:pt idx="918">
                  <c:v>30.2</c:v>
                </c:pt>
                <c:pt idx="919">
                  <c:v>30.2</c:v>
                </c:pt>
                <c:pt idx="920">
                  <c:v>30.2</c:v>
                </c:pt>
                <c:pt idx="921">
                  <c:v>30.2</c:v>
                </c:pt>
                <c:pt idx="922">
                  <c:v>30.2</c:v>
                </c:pt>
                <c:pt idx="923">
                  <c:v>30.2</c:v>
                </c:pt>
                <c:pt idx="924">
                  <c:v>30.2</c:v>
                </c:pt>
                <c:pt idx="925">
                  <c:v>30.2</c:v>
                </c:pt>
                <c:pt idx="926">
                  <c:v>30.2</c:v>
                </c:pt>
                <c:pt idx="927">
                  <c:v>30.2</c:v>
                </c:pt>
                <c:pt idx="928">
                  <c:v>30.2</c:v>
                </c:pt>
                <c:pt idx="929">
                  <c:v>30.2</c:v>
                </c:pt>
                <c:pt idx="930">
                  <c:v>30.2</c:v>
                </c:pt>
                <c:pt idx="931">
                  <c:v>30.2</c:v>
                </c:pt>
                <c:pt idx="932">
                  <c:v>30.2</c:v>
                </c:pt>
                <c:pt idx="933">
                  <c:v>30.2</c:v>
                </c:pt>
                <c:pt idx="934">
                  <c:v>30.2</c:v>
                </c:pt>
                <c:pt idx="935">
                  <c:v>30.2</c:v>
                </c:pt>
                <c:pt idx="936">
                  <c:v>30.2</c:v>
                </c:pt>
                <c:pt idx="937">
                  <c:v>30.2</c:v>
                </c:pt>
                <c:pt idx="938">
                  <c:v>30.2</c:v>
                </c:pt>
                <c:pt idx="939">
                  <c:v>30.2</c:v>
                </c:pt>
                <c:pt idx="940">
                  <c:v>30.2</c:v>
                </c:pt>
                <c:pt idx="941">
                  <c:v>30.2</c:v>
                </c:pt>
                <c:pt idx="942">
                  <c:v>30.2</c:v>
                </c:pt>
                <c:pt idx="943">
                  <c:v>30.2</c:v>
                </c:pt>
                <c:pt idx="944">
                  <c:v>30.2</c:v>
                </c:pt>
                <c:pt idx="945">
                  <c:v>30.2</c:v>
                </c:pt>
                <c:pt idx="946">
                  <c:v>30.2</c:v>
                </c:pt>
                <c:pt idx="947">
                  <c:v>30.2</c:v>
                </c:pt>
                <c:pt idx="948">
                  <c:v>30.2</c:v>
                </c:pt>
                <c:pt idx="949">
                  <c:v>30.2</c:v>
                </c:pt>
                <c:pt idx="950">
                  <c:v>30.2</c:v>
                </c:pt>
                <c:pt idx="951">
                  <c:v>30.2</c:v>
                </c:pt>
                <c:pt idx="952">
                  <c:v>30.2</c:v>
                </c:pt>
                <c:pt idx="953">
                  <c:v>30.2</c:v>
                </c:pt>
                <c:pt idx="954">
                  <c:v>30.2</c:v>
                </c:pt>
                <c:pt idx="955">
                  <c:v>30.2</c:v>
                </c:pt>
                <c:pt idx="956">
                  <c:v>30.2</c:v>
                </c:pt>
                <c:pt idx="957">
                  <c:v>30.2</c:v>
                </c:pt>
                <c:pt idx="958">
                  <c:v>30.2</c:v>
                </c:pt>
                <c:pt idx="959">
                  <c:v>30.2</c:v>
                </c:pt>
                <c:pt idx="960">
                  <c:v>30.2</c:v>
                </c:pt>
                <c:pt idx="961">
                  <c:v>30.2</c:v>
                </c:pt>
                <c:pt idx="962">
                  <c:v>30.2</c:v>
                </c:pt>
                <c:pt idx="963">
                  <c:v>30.2</c:v>
                </c:pt>
                <c:pt idx="964">
                  <c:v>30.2</c:v>
                </c:pt>
                <c:pt idx="965">
                  <c:v>30.2</c:v>
                </c:pt>
                <c:pt idx="966">
                  <c:v>30.2</c:v>
                </c:pt>
                <c:pt idx="967">
                  <c:v>30.2</c:v>
                </c:pt>
                <c:pt idx="968">
                  <c:v>30.2</c:v>
                </c:pt>
                <c:pt idx="969">
                  <c:v>30.2</c:v>
                </c:pt>
                <c:pt idx="970">
                  <c:v>30.2</c:v>
                </c:pt>
                <c:pt idx="971">
                  <c:v>30.2</c:v>
                </c:pt>
                <c:pt idx="972">
                  <c:v>30.2</c:v>
                </c:pt>
                <c:pt idx="973">
                  <c:v>30.2</c:v>
                </c:pt>
                <c:pt idx="974">
                  <c:v>30.2</c:v>
                </c:pt>
                <c:pt idx="975">
                  <c:v>30.2</c:v>
                </c:pt>
                <c:pt idx="976">
                  <c:v>30.2</c:v>
                </c:pt>
                <c:pt idx="977">
                  <c:v>30.2</c:v>
                </c:pt>
                <c:pt idx="978">
                  <c:v>30.2</c:v>
                </c:pt>
                <c:pt idx="979">
                  <c:v>30.2</c:v>
                </c:pt>
                <c:pt idx="980">
                  <c:v>30.2</c:v>
                </c:pt>
                <c:pt idx="981">
                  <c:v>30.2</c:v>
                </c:pt>
                <c:pt idx="982">
                  <c:v>30.2</c:v>
                </c:pt>
                <c:pt idx="983">
                  <c:v>30.2</c:v>
                </c:pt>
                <c:pt idx="984">
                  <c:v>30.2</c:v>
                </c:pt>
                <c:pt idx="985">
                  <c:v>30.2</c:v>
                </c:pt>
                <c:pt idx="986">
                  <c:v>30.2</c:v>
                </c:pt>
                <c:pt idx="987">
                  <c:v>30.2</c:v>
                </c:pt>
                <c:pt idx="988">
                  <c:v>30.2</c:v>
                </c:pt>
                <c:pt idx="989">
                  <c:v>30.2</c:v>
                </c:pt>
                <c:pt idx="990">
                  <c:v>30.2</c:v>
                </c:pt>
                <c:pt idx="991">
                  <c:v>30.2</c:v>
                </c:pt>
                <c:pt idx="992">
                  <c:v>30.2</c:v>
                </c:pt>
                <c:pt idx="993">
                  <c:v>30.2</c:v>
                </c:pt>
                <c:pt idx="994">
                  <c:v>30.2</c:v>
                </c:pt>
                <c:pt idx="995">
                  <c:v>30.2</c:v>
                </c:pt>
                <c:pt idx="996">
                  <c:v>30.2</c:v>
                </c:pt>
                <c:pt idx="997">
                  <c:v>30.2</c:v>
                </c:pt>
                <c:pt idx="998">
                  <c:v>30.2</c:v>
                </c:pt>
                <c:pt idx="999">
                  <c:v>30.2</c:v>
                </c:pt>
                <c:pt idx="1000">
                  <c:v>30.2</c:v>
                </c:pt>
                <c:pt idx="1001">
                  <c:v>30.2</c:v>
                </c:pt>
                <c:pt idx="1002">
                  <c:v>30.2</c:v>
                </c:pt>
                <c:pt idx="1003">
                  <c:v>30.2</c:v>
                </c:pt>
                <c:pt idx="1004">
                  <c:v>30.2</c:v>
                </c:pt>
                <c:pt idx="1005">
                  <c:v>30.2</c:v>
                </c:pt>
                <c:pt idx="1006">
                  <c:v>30.2</c:v>
                </c:pt>
                <c:pt idx="1007">
                  <c:v>30.2</c:v>
                </c:pt>
                <c:pt idx="1008">
                  <c:v>30.2</c:v>
                </c:pt>
                <c:pt idx="1009">
                  <c:v>30.2</c:v>
                </c:pt>
                <c:pt idx="1010">
                  <c:v>30.2</c:v>
                </c:pt>
                <c:pt idx="1011">
                  <c:v>30.2</c:v>
                </c:pt>
                <c:pt idx="1012">
                  <c:v>30.2</c:v>
                </c:pt>
                <c:pt idx="1013">
                  <c:v>30.2</c:v>
                </c:pt>
                <c:pt idx="1014">
                  <c:v>30.2</c:v>
                </c:pt>
                <c:pt idx="1015">
                  <c:v>30.2</c:v>
                </c:pt>
                <c:pt idx="1016">
                  <c:v>30.2</c:v>
                </c:pt>
                <c:pt idx="1017">
                  <c:v>30.2</c:v>
                </c:pt>
                <c:pt idx="1018">
                  <c:v>30.2</c:v>
                </c:pt>
                <c:pt idx="1019">
                  <c:v>30.2</c:v>
                </c:pt>
                <c:pt idx="1020">
                  <c:v>30.2</c:v>
                </c:pt>
                <c:pt idx="1021">
                  <c:v>30.2</c:v>
                </c:pt>
                <c:pt idx="1022">
                  <c:v>30.2</c:v>
                </c:pt>
                <c:pt idx="1023">
                  <c:v>30.2</c:v>
                </c:pt>
                <c:pt idx="1024">
                  <c:v>30.2</c:v>
                </c:pt>
                <c:pt idx="1025">
                  <c:v>30.2</c:v>
                </c:pt>
                <c:pt idx="1026">
                  <c:v>30.2</c:v>
                </c:pt>
                <c:pt idx="1027">
                  <c:v>30.2</c:v>
                </c:pt>
                <c:pt idx="1028">
                  <c:v>30.2</c:v>
                </c:pt>
                <c:pt idx="1029">
                  <c:v>30.2</c:v>
                </c:pt>
                <c:pt idx="1030">
                  <c:v>30.2</c:v>
                </c:pt>
                <c:pt idx="1031">
                  <c:v>30.2</c:v>
                </c:pt>
                <c:pt idx="1032">
                  <c:v>30.2</c:v>
                </c:pt>
                <c:pt idx="1033">
                  <c:v>30.2</c:v>
                </c:pt>
                <c:pt idx="1034">
                  <c:v>30.2</c:v>
                </c:pt>
                <c:pt idx="1035">
                  <c:v>30.2</c:v>
                </c:pt>
                <c:pt idx="1036">
                  <c:v>30.2</c:v>
                </c:pt>
                <c:pt idx="1037">
                  <c:v>30.2</c:v>
                </c:pt>
                <c:pt idx="1038">
                  <c:v>30.2</c:v>
                </c:pt>
                <c:pt idx="1039">
                  <c:v>30.1</c:v>
                </c:pt>
                <c:pt idx="1040">
                  <c:v>30.1</c:v>
                </c:pt>
                <c:pt idx="1041">
                  <c:v>30.1</c:v>
                </c:pt>
                <c:pt idx="1042">
                  <c:v>30.2</c:v>
                </c:pt>
                <c:pt idx="1043">
                  <c:v>30.2</c:v>
                </c:pt>
                <c:pt idx="1044">
                  <c:v>30.2</c:v>
                </c:pt>
                <c:pt idx="1045">
                  <c:v>30.2</c:v>
                </c:pt>
                <c:pt idx="1046">
                  <c:v>30.2</c:v>
                </c:pt>
                <c:pt idx="1047">
                  <c:v>30.2</c:v>
                </c:pt>
                <c:pt idx="1048">
                  <c:v>30.2</c:v>
                </c:pt>
                <c:pt idx="1049">
                  <c:v>30.2</c:v>
                </c:pt>
                <c:pt idx="1050">
                  <c:v>30.2</c:v>
                </c:pt>
                <c:pt idx="1051">
                  <c:v>30.2</c:v>
                </c:pt>
                <c:pt idx="1052">
                  <c:v>30.2</c:v>
                </c:pt>
                <c:pt idx="1053">
                  <c:v>30.2</c:v>
                </c:pt>
                <c:pt idx="1054">
                  <c:v>30.2</c:v>
                </c:pt>
                <c:pt idx="1055">
                  <c:v>30.2</c:v>
                </c:pt>
                <c:pt idx="1056">
                  <c:v>30.2</c:v>
                </c:pt>
                <c:pt idx="1057">
                  <c:v>30.2</c:v>
                </c:pt>
                <c:pt idx="1058">
                  <c:v>30.2</c:v>
                </c:pt>
                <c:pt idx="1059">
                  <c:v>30.2</c:v>
                </c:pt>
                <c:pt idx="1060">
                  <c:v>30.2</c:v>
                </c:pt>
                <c:pt idx="1061">
                  <c:v>30.2</c:v>
                </c:pt>
                <c:pt idx="1062">
                  <c:v>30.1</c:v>
                </c:pt>
                <c:pt idx="1063">
                  <c:v>30.2</c:v>
                </c:pt>
                <c:pt idx="1064">
                  <c:v>30.2</c:v>
                </c:pt>
                <c:pt idx="1065">
                  <c:v>30.2</c:v>
                </c:pt>
                <c:pt idx="1066">
                  <c:v>30.2</c:v>
                </c:pt>
                <c:pt idx="1067">
                  <c:v>30.2</c:v>
                </c:pt>
                <c:pt idx="1068">
                  <c:v>30.2</c:v>
                </c:pt>
                <c:pt idx="1069">
                  <c:v>30.2</c:v>
                </c:pt>
                <c:pt idx="1070">
                  <c:v>30.1</c:v>
                </c:pt>
                <c:pt idx="1071">
                  <c:v>30.2</c:v>
                </c:pt>
                <c:pt idx="1072">
                  <c:v>30.2</c:v>
                </c:pt>
                <c:pt idx="1073">
                  <c:v>30.2</c:v>
                </c:pt>
                <c:pt idx="1074">
                  <c:v>30.2</c:v>
                </c:pt>
                <c:pt idx="1075">
                  <c:v>30.2</c:v>
                </c:pt>
                <c:pt idx="1076">
                  <c:v>30.2</c:v>
                </c:pt>
                <c:pt idx="1077">
                  <c:v>30.2</c:v>
                </c:pt>
                <c:pt idx="1078">
                  <c:v>30.2</c:v>
                </c:pt>
                <c:pt idx="1079">
                  <c:v>30.2</c:v>
                </c:pt>
                <c:pt idx="1080">
                  <c:v>30.2</c:v>
                </c:pt>
                <c:pt idx="1081">
                  <c:v>30.2</c:v>
                </c:pt>
                <c:pt idx="1082">
                  <c:v>30.2</c:v>
                </c:pt>
                <c:pt idx="1083">
                  <c:v>30.1</c:v>
                </c:pt>
                <c:pt idx="1084">
                  <c:v>30.2</c:v>
                </c:pt>
                <c:pt idx="1085">
                  <c:v>30.2</c:v>
                </c:pt>
                <c:pt idx="1086">
                  <c:v>30.2</c:v>
                </c:pt>
                <c:pt idx="1087">
                  <c:v>30.2</c:v>
                </c:pt>
                <c:pt idx="1088">
                  <c:v>30.2</c:v>
                </c:pt>
                <c:pt idx="1089">
                  <c:v>30.2</c:v>
                </c:pt>
                <c:pt idx="1090">
                  <c:v>30.2</c:v>
                </c:pt>
                <c:pt idx="1091">
                  <c:v>30.2</c:v>
                </c:pt>
                <c:pt idx="1092">
                  <c:v>30.2</c:v>
                </c:pt>
                <c:pt idx="1093">
                  <c:v>30.2</c:v>
                </c:pt>
                <c:pt idx="1094">
                  <c:v>30.2</c:v>
                </c:pt>
                <c:pt idx="1095">
                  <c:v>30.2</c:v>
                </c:pt>
                <c:pt idx="1096">
                  <c:v>30.2</c:v>
                </c:pt>
                <c:pt idx="1097">
                  <c:v>30.2</c:v>
                </c:pt>
                <c:pt idx="1098">
                  <c:v>30.2</c:v>
                </c:pt>
                <c:pt idx="1099">
                  <c:v>30.2</c:v>
                </c:pt>
                <c:pt idx="1100">
                  <c:v>30.2</c:v>
                </c:pt>
                <c:pt idx="1101">
                  <c:v>30.2</c:v>
                </c:pt>
                <c:pt idx="1102">
                  <c:v>30.2</c:v>
                </c:pt>
                <c:pt idx="1103">
                  <c:v>30.2</c:v>
                </c:pt>
                <c:pt idx="1104">
                  <c:v>30.2</c:v>
                </c:pt>
                <c:pt idx="1105">
                  <c:v>30.2</c:v>
                </c:pt>
                <c:pt idx="1106">
                  <c:v>30.2</c:v>
                </c:pt>
                <c:pt idx="1107">
                  <c:v>30.2</c:v>
                </c:pt>
                <c:pt idx="1108">
                  <c:v>30.2</c:v>
                </c:pt>
                <c:pt idx="1109">
                  <c:v>30.2</c:v>
                </c:pt>
                <c:pt idx="1110">
                  <c:v>30.1</c:v>
                </c:pt>
                <c:pt idx="1111">
                  <c:v>30.2</c:v>
                </c:pt>
                <c:pt idx="1112">
                  <c:v>30.2</c:v>
                </c:pt>
                <c:pt idx="1113">
                  <c:v>30.2</c:v>
                </c:pt>
                <c:pt idx="1114">
                  <c:v>30.2</c:v>
                </c:pt>
                <c:pt idx="1115">
                  <c:v>30.2</c:v>
                </c:pt>
                <c:pt idx="1116">
                  <c:v>30.2</c:v>
                </c:pt>
                <c:pt idx="1117">
                  <c:v>30.2</c:v>
                </c:pt>
                <c:pt idx="1118">
                  <c:v>30.2</c:v>
                </c:pt>
                <c:pt idx="1119">
                  <c:v>30.2</c:v>
                </c:pt>
                <c:pt idx="1120">
                  <c:v>30.2</c:v>
                </c:pt>
                <c:pt idx="1121">
                  <c:v>30.2</c:v>
                </c:pt>
                <c:pt idx="1122">
                  <c:v>30.2</c:v>
                </c:pt>
                <c:pt idx="1123">
                  <c:v>30.2</c:v>
                </c:pt>
                <c:pt idx="1124">
                  <c:v>30.2</c:v>
                </c:pt>
                <c:pt idx="1125">
                  <c:v>30.2</c:v>
                </c:pt>
                <c:pt idx="1126">
                  <c:v>30.2</c:v>
                </c:pt>
                <c:pt idx="1127">
                  <c:v>30.2</c:v>
                </c:pt>
                <c:pt idx="1128">
                  <c:v>30.1</c:v>
                </c:pt>
                <c:pt idx="1129">
                  <c:v>30.2</c:v>
                </c:pt>
                <c:pt idx="1130">
                  <c:v>30.2</c:v>
                </c:pt>
                <c:pt idx="1131">
                  <c:v>30.2</c:v>
                </c:pt>
                <c:pt idx="1132">
                  <c:v>30.2</c:v>
                </c:pt>
                <c:pt idx="1133">
                  <c:v>30.2</c:v>
                </c:pt>
                <c:pt idx="1134">
                  <c:v>30.2</c:v>
                </c:pt>
                <c:pt idx="1135">
                  <c:v>30.2</c:v>
                </c:pt>
                <c:pt idx="1136">
                  <c:v>30.2</c:v>
                </c:pt>
                <c:pt idx="1137">
                  <c:v>30.2</c:v>
                </c:pt>
                <c:pt idx="1138">
                  <c:v>30.2</c:v>
                </c:pt>
                <c:pt idx="1139">
                  <c:v>30.2</c:v>
                </c:pt>
                <c:pt idx="1140">
                  <c:v>30.2</c:v>
                </c:pt>
                <c:pt idx="1141">
                  <c:v>30.2</c:v>
                </c:pt>
                <c:pt idx="1142">
                  <c:v>30.2</c:v>
                </c:pt>
                <c:pt idx="1143">
                  <c:v>30.2</c:v>
                </c:pt>
                <c:pt idx="1144">
                  <c:v>30.2</c:v>
                </c:pt>
                <c:pt idx="1145">
                  <c:v>30.2</c:v>
                </c:pt>
                <c:pt idx="1146">
                  <c:v>30.2</c:v>
                </c:pt>
                <c:pt idx="1147">
                  <c:v>30.2</c:v>
                </c:pt>
                <c:pt idx="1148">
                  <c:v>30.2</c:v>
                </c:pt>
                <c:pt idx="1149">
                  <c:v>30.2</c:v>
                </c:pt>
                <c:pt idx="1150">
                  <c:v>30.2</c:v>
                </c:pt>
                <c:pt idx="1151">
                  <c:v>30.2</c:v>
                </c:pt>
                <c:pt idx="1152">
                  <c:v>30.2</c:v>
                </c:pt>
                <c:pt idx="1153">
                  <c:v>30.2</c:v>
                </c:pt>
                <c:pt idx="1154">
                  <c:v>30.2</c:v>
                </c:pt>
                <c:pt idx="1155">
                  <c:v>30.2</c:v>
                </c:pt>
                <c:pt idx="1156">
                  <c:v>30.2</c:v>
                </c:pt>
                <c:pt idx="1157">
                  <c:v>30.2</c:v>
                </c:pt>
                <c:pt idx="1158">
                  <c:v>30.2</c:v>
                </c:pt>
                <c:pt idx="1159">
                  <c:v>30.2</c:v>
                </c:pt>
                <c:pt idx="1160">
                  <c:v>30.2</c:v>
                </c:pt>
                <c:pt idx="1161">
                  <c:v>30.2</c:v>
                </c:pt>
                <c:pt idx="1162">
                  <c:v>30.2</c:v>
                </c:pt>
                <c:pt idx="1163">
                  <c:v>30.2</c:v>
                </c:pt>
                <c:pt idx="1164">
                  <c:v>30.2</c:v>
                </c:pt>
                <c:pt idx="1165">
                  <c:v>30.2</c:v>
                </c:pt>
                <c:pt idx="1166">
                  <c:v>30.2</c:v>
                </c:pt>
                <c:pt idx="1167">
                  <c:v>30.2</c:v>
                </c:pt>
                <c:pt idx="1168">
                  <c:v>30.2</c:v>
                </c:pt>
                <c:pt idx="1169">
                  <c:v>30.2</c:v>
                </c:pt>
                <c:pt idx="1170">
                  <c:v>30.2</c:v>
                </c:pt>
                <c:pt idx="1171">
                  <c:v>30.2</c:v>
                </c:pt>
                <c:pt idx="1172">
                  <c:v>30.2</c:v>
                </c:pt>
                <c:pt idx="1173">
                  <c:v>30.2</c:v>
                </c:pt>
                <c:pt idx="1174">
                  <c:v>30.2</c:v>
                </c:pt>
                <c:pt idx="1175">
                  <c:v>30.2</c:v>
                </c:pt>
                <c:pt idx="1176">
                  <c:v>30.2</c:v>
                </c:pt>
                <c:pt idx="1177">
                  <c:v>30.2</c:v>
                </c:pt>
                <c:pt idx="1178">
                  <c:v>30.2</c:v>
                </c:pt>
                <c:pt idx="1179">
                  <c:v>30.2</c:v>
                </c:pt>
                <c:pt idx="1180">
                  <c:v>30.2</c:v>
                </c:pt>
                <c:pt idx="1181">
                  <c:v>30.2</c:v>
                </c:pt>
                <c:pt idx="1182">
                  <c:v>30.2</c:v>
                </c:pt>
                <c:pt idx="1183">
                  <c:v>30.2</c:v>
                </c:pt>
                <c:pt idx="1184">
                  <c:v>30.2</c:v>
                </c:pt>
                <c:pt idx="1185">
                  <c:v>30.2</c:v>
                </c:pt>
                <c:pt idx="1186">
                  <c:v>30.2</c:v>
                </c:pt>
                <c:pt idx="1187">
                  <c:v>30.2</c:v>
                </c:pt>
                <c:pt idx="1188">
                  <c:v>30.2</c:v>
                </c:pt>
                <c:pt idx="1189">
                  <c:v>30.2</c:v>
                </c:pt>
                <c:pt idx="1190">
                  <c:v>30.2</c:v>
                </c:pt>
                <c:pt idx="1191">
                  <c:v>30.2</c:v>
                </c:pt>
                <c:pt idx="1192">
                  <c:v>30.2</c:v>
                </c:pt>
                <c:pt idx="1193">
                  <c:v>30.2</c:v>
                </c:pt>
                <c:pt idx="1194">
                  <c:v>30.2</c:v>
                </c:pt>
                <c:pt idx="1195">
                  <c:v>30.2</c:v>
                </c:pt>
                <c:pt idx="1196">
                  <c:v>30.2</c:v>
                </c:pt>
                <c:pt idx="1197">
                  <c:v>30.2</c:v>
                </c:pt>
                <c:pt idx="1198">
                  <c:v>30.2</c:v>
                </c:pt>
                <c:pt idx="1199">
                  <c:v>30.2</c:v>
                </c:pt>
                <c:pt idx="1200">
                  <c:v>30.2</c:v>
                </c:pt>
                <c:pt idx="1201">
                  <c:v>30.2</c:v>
                </c:pt>
                <c:pt idx="1202">
                  <c:v>30.2</c:v>
                </c:pt>
                <c:pt idx="1203">
                  <c:v>30.2</c:v>
                </c:pt>
                <c:pt idx="1204">
                  <c:v>30.2</c:v>
                </c:pt>
                <c:pt idx="1205">
                  <c:v>30.2</c:v>
                </c:pt>
                <c:pt idx="1206">
                  <c:v>30.2</c:v>
                </c:pt>
                <c:pt idx="1207">
                  <c:v>30.2</c:v>
                </c:pt>
                <c:pt idx="1208">
                  <c:v>30.2</c:v>
                </c:pt>
                <c:pt idx="1209">
                  <c:v>30.2</c:v>
                </c:pt>
                <c:pt idx="1210">
                  <c:v>30.2</c:v>
                </c:pt>
                <c:pt idx="1211">
                  <c:v>30.2</c:v>
                </c:pt>
                <c:pt idx="1212">
                  <c:v>30.2</c:v>
                </c:pt>
                <c:pt idx="1213">
                  <c:v>30.2</c:v>
                </c:pt>
                <c:pt idx="1214">
                  <c:v>30.2</c:v>
                </c:pt>
                <c:pt idx="1215">
                  <c:v>30.2</c:v>
                </c:pt>
                <c:pt idx="1216">
                  <c:v>30.2</c:v>
                </c:pt>
                <c:pt idx="1217">
                  <c:v>30.2</c:v>
                </c:pt>
                <c:pt idx="1218">
                  <c:v>30.2</c:v>
                </c:pt>
                <c:pt idx="1219">
                  <c:v>30.2</c:v>
                </c:pt>
                <c:pt idx="1220">
                  <c:v>30.2</c:v>
                </c:pt>
                <c:pt idx="1221">
                  <c:v>30.2</c:v>
                </c:pt>
                <c:pt idx="1222">
                  <c:v>30.2</c:v>
                </c:pt>
                <c:pt idx="1223">
                  <c:v>30.2</c:v>
                </c:pt>
                <c:pt idx="1224">
                  <c:v>30.2</c:v>
                </c:pt>
                <c:pt idx="1225">
                  <c:v>30.2</c:v>
                </c:pt>
                <c:pt idx="1226">
                  <c:v>30.2</c:v>
                </c:pt>
                <c:pt idx="1227">
                  <c:v>30.2</c:v>
                </c:pt>
                <c:pt idx="1228">
                  <c:v>30.2</c:v>
                </c:pt>
                <c:pt idx="1229">
                  <c:v>30.2</c:v>
                </c:pt>
                <c:pt idx="1230">
                  <c:v>30.2</c:v>
                </c:pt>
                <c:pt idx="1231">
                  <c:v>30.2</c:v>
                </c:pt>
                <c:pt idx="1232">
                  <c:v>30.2</c:v>
                </c:pt>
                <c:pt idx="1233">
                  <c:v>30.2</c:v>
                </c:pt>
                <c:pt idx="1234">
                  <c:v>30.2</c:v>
                </c:pt>
                <c:pt idx="1235">
                  <c:v>30.2</c:v>
                </c:pt>
                <c:pt idx="1236">
                  <c:v>30.2</c:v>
                </c:pt>
                <c:pt idx="1237">
                  <c:v>30.2</c:v>
                </c:pt>
                <c:pt idx="1238">
                  <c:v>30.2</c:v>
                </c:pt>
                <c:pt idx="1239">
                  <c:v>30.2</c:v>
                </c:pt>
                <c:pt idx="1240">
                  <c:v>30.2</c:v>
                </c:pt>
                <c:pt idx="1241">
                  <c:v>30.2</c:v>
                </c:pt>
                <c:pt idx="1242">
                  <c:v>30.2</c:v>
                </c:pt>
                <c:pt idx="1243">
                  <c:v>30.2</c:v>
                </c:pt>
                <c:pt idx="1244">
                  <c:v>30.2</c:v>
                </c:pt>
                <c:pt idx="1245">
                  <c:v>30.2</c:v>
                </c:pt>
                <c:pt idx="1246">
                  <c:v>30.2</c:v>
                </c:pt>
                <c:pt idx="1247">
                  <c:v>30.2</c:v>
                </c:pt>
                <c:pt idx="1248">
                  <c:v>30.2</c:v>
                </c:pt>
                <c:pt idx="1249">
                  <c:v>30.2</c:v>
                </c:pt>
                <c:pt idx="1250">
                  <c:v>30.2</c:v>
                </c:pt>
                <c:pt idx="1251">
                  <c:v>30.2</c:v>
                </c:pt>
                <c:pt idx="1252">
                  <c:v>30.2</c:v>
                </c:pt>
                <c:pt idx="1253">
                  <c:v>30.2</c:v>
                </c:pt>
                <c:pt idx="1254">
                  <c:v>30.2</c:v>
                </c:pt>
                <c:pt idx="1255">
                  <c:v>30.2</c:v>
                </c:pt>
                <c:pt idx="1256">
                  <c:v>30.2</c:v>
                </c:pt>
                <c:pt idx="1257">
                  <c:v>30.2</c:v>
                </c:pt>
                <c:pt idx="1258">
                  <c:v>30.2</c:v>
                </c:pt>
                <c:pt idx="1259">
                  <c:v>30.2</c:v>
                </c:pt>
                <c:pt idx="1260">
                  <c:v>30.2</c:v>
                </c:pt>
                <c:pt idx="1261">
                  <c:v>30.2</c:v>
                </c:pt>
                <c:pt idx="1262">
                  <c:v>30.2</c:v>
                </c:pt>
                <c:pt idx="1263">
                  <c:v>30.2</c:v>
                </c:pt>
                <c:pt idx="1264">
                  <c:v>30.2</c:v>
                </c:pt>
                <c:pt idx="1265">
                  <c:v>30.2</c:v>
                </c:pt>
                <c:pt idx="1266">
                  <c:v>30.2</c:v>
                </c:pt>
                <c:pt idx="1267">
                  <c:v>30.2</c:v>
                </c:pt>
                <c:pt idx="1268">
                  <c:v>30.2</c:v>
                </c:pt>
                <c:pt idx="1269">
                  <c:v>30.2</c:v>
                </c:pt>
                <c:pt idx="1270">
                  <c:v>30.2</c:v>
                </c:pt>
                <c:pt idx="1271">
                  <c:v>30.2</c:v>
                </c:pt>
                <c:pt idx="1272">
                  <c:v>30.2</c:v>
                </c:pt>
                <c:pt idx="1273">
                  <c:v>30.2</c:v>
                </c:pt>
                <c:pt idx="1274">
                  <c:v>30.2</c:v>
                </c:pt>
                <c:pt idx="1275">
                  <c:v>30.2</c:v>
                </c:pt>
                <c:pt idx="1276">
                  <c:v>30.2</c:v>
                </c:pt>
                <c:pt idx="1277">
                  <c:v>30.2</c:v>
                </c:pt>
                <c:pt idx="1278">
                  <c:v>30.2</c:v>
                </c:pt>
                <c:pt idx="1279">
                  <c:v>30.2</c:v>
                </c:pt>
                <c:pt idx="1280">
                  <c:v>30.2</c:v>
                </c:pt>
                <c:pt idx="1281">
                  <c:v>30.2</c:v>
                </c:pt>
                <c:pt idx="1282">
                  <c:v>30.2</c:v>
                </c:pt>
                <c:pt idx="1283">
                  <c:v>30.2</c:v>
                </c:pt>
                <c:pt idx="1284">
                  <c:v>30.2</c:v>
                </c:pt>
                <c:pt idx="1285">
                  <c:v>30.2</c:v>
                </c:pt>
                <c:pt idx="1286">
                  <c:v>30.2</c:v>
                </c:pt>
                <c:pt idx="1287">
                  <c:v>30.2</c:v>
                </c:pt>
                <c:pt idx="1288">
                  <c:v>30.2</c:v>
                </c:pt>
                <c:pt idx="1289">
                  <c:v>30.2</c:v>
                </c:pt>
                <c:pt idx="1290">
                  <c:v>30.2</c:v>
                </c:pt>
                <c:pt idx="1291">
                  <c:v>30.2</c:v>
                </c:pt>
                <c:pt idx="1292">
                  <c:v>30.2</c:v>
                </c:pt>
                <c:pt idx="1293">
                  <c:v>30.2</c:v>
                </c:pt>
                <c:pt idx="1294">
                  <c:v>30.2</c:v>
                </c:pt>
                <c:pt idx="1295">
                  <c:v>30.2</c:v>
                </c:pt>
                <c:pt idx="1296">
                  <c:v>30.2</c:v>
                </c:pt>
                <c:pt idx="1297">
                  <c:v>30.2</c:v>
                </c:pt>
                <c:pt idx="1298">
                  <c:v>30.2</c:v>
                </c:pt>
                <c:pt idx="1299">
                  <c:v>30.2</c:v>
                </c:pt>
                <c:pt idx="1300">
                  <c:v>30.2</c:v>
                </c:pt>
                <c:pt idx="1301">
                  <c:v>30.2</c:v>
                </c:pt>
                <c:pt idx="1302">
                  <c:v>30.2</c:v>
                </c:pt>
                <c:pt idx="1303">
                  <c:v>30.2</c:v>
                </c:pt>
                <c:pt idx="1304">
                  <c:v>30.2</c:v>
                </c:pt>
                <c:pt idx="1305">
                  <c:v>30.2</c:v>
                </c:pt>
                <c:pt idx="1306">
                  <c:v>30.2</c:v>
                </c:pt>
                <c:pt idx="1307">
                  <c:v>30.2</c:v>
                </c:pt>
                <c:pt idx="1308">
                  <c:v>30.2</c:v>
                </c:pt>
                <c:pt idx="1309">
                  <c:v>30.2</c:v>
                </c:pt>
                <c:pt idx="1310">
                  <c:v>30.2</c:v>
                </c:pt>
                <c:pt idx="1311">
                  <c:v>30.2</c:v>
                </c:pt>
                <c:pt idx="1312">
                  <c:v>30.2</c:v>
                </c:pt>
                <c:pt idx="1313">
                  <c:v>30.2</c:v>
                </c:pt>
                <c:pt idx="1314">
                  <c:v>30.2</c:v>
                </c:pt>
                <c:pt idx="1315">
                  <c:v>30.2</c:v>
                </c:pt>
                <c:pt idx="1316">
                  <c:v>30.2</c:v>
                </c:pt>
                <c:pt idx="1317">
                  <c:v>30.2</c:v>
                </c:pt>
                <c:pt idx="1318">
                  <c:v>30.2</c:v>
                </c:pt>
                <c:pt idx="1319">
                  <c:v>30.2</c:v>
                </c:pt>
                <c:pt idx="1320">
                  <c:v>30.2</c:v>
                </c:pt>
                <c:pt idx="1321">
                  <c:v>30.2</c:v>
                </c:pt>
                <c:pt idx="1322">
                  <c:v>30.2</c:v>
                </c:pt>
                <c:pt idx="1323">
                  <c:v>30.2</c:v>
                </c:pt>
                <c:pt idx="1324">
                  <c:v>30.2</c:v>
                </c:pt>
                <c:pt idx="1325">
                  <c:v>30.2</c:v>
                </c:pt>
                <c:pt idx="1326">
                  <c:v>30.2</c:v>
                </c:pt>
                <c:pt idx="1327">
                  <c:v>30.2</c:v>
                </c:pt>
                <c:pt idx="1328">
                  <c:v>30.2</c:v>
                </c:pt>
                <c:pt idx="1329">
                  <c:v>30.2</c:v>
                </c:pt>
                <c:pt idx="1330">
                  <c:v>30.2</c:v>
                </c:pt>
                <c:pt idx="1331">
                  <c:v>30.2</c:v>
                </c:pt>
                <c:pt idx="1332">
                  <c:v>30.2</c:v>
                </c:pt>
                <c:pt idx="1333">
                  <c:v>30.2</c:v>
                </c:pt>
                <c:pt idx="1334">
                  <c:v>30.2</c:v>
                </c:pt>
                <c:pt idx="1335">
                  <c:v>30.1</c:v>
                </c:pt>
                <c:pt idx="1336">
                  <c:v>30.2</c:v>
                </c:pt>
                <c:pt idx="1337">
                  <c:v>30.2</c:v>
                </c:pt>
                <c:pt idx="1338">
                  <c:v>30.2</c:v>
                </c:pt>
                <c:pt idx="1339">
                  <c:v>30.2</c:v>
                </c:pt>
                <c:pt idx="1340">
                  <c:v>30.2</c:v>
                </c:pt>
                <c:pt idx="1341">
                  <c:v>30.2</c:v>
                </c:pt>
                <c:pt idx="1342">
                  <c:v>30.2</c:v>
                </c:pt>
                <c:pt idx="1343">
                  <c:v>30.2</c:v>
                </c:pt>
                <c:pt idx="1344">
                  <c:v>30.2</c:v>
                </c:pt>
                <c:pt idx="1345">
                  <c:v>30.2</c:v>
                </c:pt>
                <c:pt idx="1346">
                  <c:v>30.2</c:v>
                </c:pt>
                <c:pt idx="1347">
                  <c:v>30.2</c:v>
                </c:pt>
                <c:pt idx="1348">
                  <c:v>30.2</c:v>
                </c:pt>
                <c:pt idx="1349">
                  <c:v>30.1</c:v>
                </c:pt>
                <c:pt idx="1350">
                  <c:v>30.1</c:v>
                </c:pt>
                <c:pt idx="1351">
                  <c:v>30.1</c:v>
                </c:pt>
                <c:pt idx="1352">
                  <c:v>30.2</c:v>
                </c:pt>
                <c:pt idx="1353">
                  <c:v>30.1</c:v>
                </c:pt>
                <c:pt idx="1354">
                  <c:v>30.1</c:v>
                </c:pt>
                <c:pt idx="1355">
                  <c:v>30.1</c:v>
                </c:pt>
                <c:pt idx="1356">
                  <c:v>30.1</c:v>
                </c:pt>
                <c:pt idx="1357">
                  <c:v>30.1</c:v>
                </c:pt>
                <c:pt idx="1358">
                  <c:v>30.1</c:v>
                </c:pt>
                <c:pt idx="1359">
                  <c:v>30.1</c:v>
                </c:pt>
                <c:pt idx="1360">
                  <c:v>30.2</c:v>
                </c:pt>
                <c:pt idx="1361">
                  <c:v>30.2</c:v>
                </c:pt>
                <c:pt idx="1362">
                  <c:v>30.2</c:v>
                </c:pt>
                <c:pt idx="1363">
                  <c:v>30.2</c:v>
                </c:pt>
                <c:pt idx="1364">
                  <c:v>30.2</c:v>
                </c:pt>
                <c:pt idx="1365">
                  <c:v>30.2</c:v>
                </c:pt>
                <c:pt idx="1366">
                  <c:v>30.2</c:v>
                </c:pt>
                <c:pt idx="1367">
                  <c:v>30.2</c:v>
                </c:pt>
                <c:pt idx="1368">
                  <c:v>30.2</c:v>
                </c:pt>
                <c:pt idx="1369">
                  <c:v>30.2</c:v>
                </c:pt>
                <c:pt idx="1370">
                  <c:v>30.2</c:v>
                </c:pt>
                <c:pt idx="1371">
                  <c:v>30.2</c:v>
                </c:pt>
                <c:pt idx="1372">
                  <c:v>30.2</c:v>
                </c:pt>
                <c:pt idx="1373">
                  <c:v>30.2</c:v>
                </c:pt>
                <c:pt idx="1374">
                  <c:v>30.2</c:v>
                </c:pt>
                <c:pt idx="1375">
                  <c:v>30.2</c:v>
                </c:pt>
                <c:pt idx="1376">
                  <c:v>30.2</c:v>
                </c:pt>
                <c:pt idx="1377">
                  <c:v>30.2</c:v>
                </c:pt>
                <c:pt idx="1378">
                  <c:v>30.2</c:v>
                </c:pt>
                <c:pt idx="1379">
                  <c:v>30.2</c:v>
                </c:pt>
                <c:pt idx="1380">
                  <c:v>30.2</c:v>
                </c:pt>
                <c:pt idx="1381">
                  <c:v>30.2</c:v>
                </c:pt>
                <c:pt idx="1382">
                  <c:v>30.2</c:v>
                </c:pt>
                <c:pt idx="1383">
                  <c:v>30.2</c:v>
                </c:pt>
                <c:pt idx="1384">
                  <c:v>30.2</c:v>
                </c:pt>
                <c:pt idx="1385">
                  <c:v>30.2</c:v>
                </c:pt>
                <c:pt idx="1386">
                  <c:v>30.2</c:v>
                </c:pt>
                <c:pt idx="1387">
                  <c:v>30.2</c:v>
                </c:pt>
                <c:pt idx="1388">
                  <c:v>30.2</c:v>
                </c:pt>
                <c:pt idx="1389">
                  <c:v>30.2</c:v>
                </c:pt>
                <c:pt idx="1390">
                  <c:v>30.2</c:v>
                </c:pt>
                <c:pt idx="1391">
                  <c:v>30.2</c:v>
                </c:pt>
                <c:pt idx="1392">
                  <c:v>30.2</c:v>
                </c:pt>
                <c:pt idx="1393">
                  <c:v>30.2</c:v>
                </c:pt>
                <c:pt idx="1394">
                  <c:v>30.2</c:v>
                </c:pt>
                <c:pt idx="1395">
                  <c:v>30.2</c:v>
                </c:pt>
                <c:pt idx="1396">
                  <c:v>30.2</c:v>
                </c:pt>
                <c:pt idx="1397">
                  <c:v>30.2</c:v>
                </c:pt>
                <c:pt idx="1398">
                  <c:v>30.2</c:v>
                </c:pt>
                <c:pt idx="1399">
                  <c:v>30.2</c:v>
                </c:pt>
                <c:pt idx="1400">
                  <c:v>30.2</c:v>
                </c:pt>
                <c:pt idx="1401">
                  <c:v>30.1</c:v>
                </c:pt>
                <c:pt idx="1402">
                  <c:v>30.2</c:v>
                </c:pt>
                <c:pt idx="1403">
                  <c:v>30.2</c:v>
                </c:pt>
                <c:pt idx="1404">
                  <c:v>30.2</c:v>
                </c:pt>
                <c:pt idx="1405">
                  <c:v>30.2</c:v>
                </c:pt>
                <c:pt idx="1406">
                  <c:v>30.2</c:v>
                </c:pt>
                <c:pt idx="1407">
                  <c:v>30.2</c:v>
                </c:pt>
                <c:pt idx="1408">
                  <c:v>30.2</c:v>
                </c:pt>
                <c:pt idx="1409">
                  <c:v>30.2</c:v>
                </c:pt>
                <c:pt idx="1410">
                  <c:v>30.2</c:v>
                </c:pt>
                <c:pt idx="1411">
                  <c:v>30.2</c:v>
                </c:pt>
                <c:pt idx="1412">
                  <c:v>30.2</c:v>
                </c:pt>
                <c:pt idx="1413">
                  <c:v>30.2</c:v>
                </c:pt>
                <c:pt idx="1414">
                  <c:v>30.2</c:v>
                </c:pt>
                <c:pt idx="1415">
                  <c:v>30.2</c:v>
                </c:pt>
                <c:pt idx="1416">
                  <c:v>30.2</c:v>
                </c:pt>
                <c:pt idx="1417">
                  <c:v>30.2</c:v>
                </c:pt>
                <c:pt idx="1418">
                  <c:v>30.2</c:v>
                </c:pt>
                <c:pt idx="1419">
                  <c:v>30.2</c:v>
                </c:pt>
                <c:pt idx="1420">
                  <c:v>30.2</c:v>
                </c:pt>
                <c:pt idx="1421">
                  <c:v>30.2</c:v>
                </c:pt>
                <c:pt idx="1422">
                  <c:v>30.2</c:v>
                </c:pt>
                <c:pt idx="1423">
                  <c:v>30.1</c:v>
                </c:pt>
                <c:pt idx="1424">
                  <c:v>30.2</c:v>
                </c:pt>
                <c:pt idx="1425">
                  <c:v>30.2</c:v>
                </c:pt>
                <c:pt idx="1426">
                  <c:v>30.2</c:v>
                </c:pt>
                <c:pt idx="1427">
                  <c:v>30.2</c:v>
                </c:pt>
                <c:pt idx="1428">
                  <c:v>30.2</c:v>
                </c:pt>
                <c:pt idx="1429">
                  <c:v>30.2</c:v>
                </c:pt>
                <c:pt idx="1430">
                  <c:v>30.2</c:v>
                </c:pt>
                <c:pt idx="1431">
                  <c:v>30.2</c:v>
                </c:pt>
                <c:pt idx="1432">
                  <c:v>30.2</c:v>
                </c:pt>
                <c:pt idx="1433">
                  <c:v>30.2</c:v>
                </c:pt>
                <c:pt idx="1434">
                  <c:v>30.2</c:v>
                </c:pt>
                <c:pt idx="1435">
                  <c:v>30.2</c:v>
                </c:pt>
                <c:pt idx="1436">
                  <c:v>30.2</c:v>
                </c:pt>
                <c:pt idx="1437">
                  <c:v>30.2</c:v>
                </c:pt>
                <c:pt idx="1438">
                  <c:v>30.2</c:v>
                </c:pt>
                <c:pt idx="1439">
                  <c:v>30.2</c:v>
                </c:pt>
                <c:pt idx="1440">
                  <c:v>30.2</c:v>
                </c:pt>
                <c:pt idx="1441">
                  <c:v>30.2</c:v>
                </c:pt>
                <c:pt idx="1442">
                  <c:v>30.2</c:v>
                </c:pt>
                <c:pt idx="1443">
                  <c:v>30.2</c:v>
                </c:pt>
                <c:pt idx="1444">
                  <c:v>30.2</c:v>
                </c:pt>
                <c:pt idx="1445">
                  <c:v>30.2</c:v>
                </c:pt>
                <c:pt idx="1446">
                  <c:v>30.2</c:v>
                </c:pt>
                <c:pt idx="1447">
                  <c:v>30.2</c:v>
                </c:pt>
                <c:pt idx="1448">
                  <c:v>30.2</c:v>
                </c:pt>
                <c:pt idx="1449">
                  <c:v>30.2</c:v>
                </c:pt>
                <c:pt idx="1450">
                  <c:v>30.2</c:v>
                </c:pt>
                <c:pt idx="1451">
                  <c:v>30.2</c:v>
                </c:pt>
                <c:pt idx="1452">
                  <c:v>30.2</c:v>
                </c:pt>
                <c:pt idx="1453">
                  <c:v>30.3</c:v>
                </c:pt>
                <c:pt idx="1454">
                  <c:v>30.3</c:v>
                </c:pt>
                <c:pt idx="1455">
                  <c:v>30.3</c:v>
                </c:pt>
                <c:pt idx="1456">
                  <c:v>30.3</c:v>
                </c:pt>
                <c:pt idx="1457">
                  <c:v>30.3</c:v>
                </c:pt>
                <c:pt idx="1458">
                  <c:v>30.3</c:v>
                </c:pt>
                <c:pt idx="1459">
                  <c:v>30.3</c:v>
                </c:pt>
                <c:pt idx="1460">
                  <c:v>30.2</c:v>
                </c:pt>
                <c:pt idx="1461">
                  <c:v>30.2</c:v>
                </c:pt>
                <c:pt idx="1462">
                  <c:v>30.2</c:v>
                </c:pt>
                <c:pt idx="1463">
                  <c:v>30.2</c:v>
                </c:pt>
                <c:pt idx="1464">
                  <c:v>30.2</c:v>
                </c:pt>
                <c:pt idx="1465">
                  <c:v>30.2</c:v>
                </c:pt>
                <c:pt idx="1466">
                  <c:v>30.2</c:v>
                </c:pt>
                <c:pt idx="1467">
                  <c:v>30.2</c:v>
                </c:pt>
                <c:pt idx="1468">
                  <c:v>30.2</c:v>
                </c:pt>
                <c:pt idx="1469">
                  <c:v>30.2</c:v>
                </c:pt>
                <c:pt idx="1470">
                  <c:v>30.2</c:v>
                </c:pt>
                <c:pt idx="1471">
                  <c:v>30.2</c:v>
                </c:pt>
                <c:pt idx="1472">
                  <c:v>30.2</c:v>
                </c:pt>
                <c:pt idx="1473">
                  <c:v>30.2</c:v>
                </c:pt>
                <c:pt idx="1474">
                  <c:v>30.2</c:v>
                </c:pt>
                <c:pt idx="1475">
                  <c:v>30.2</c:v>
                </c:pt>
                <c:pt idx="1476">
                  <c:v>30.2</c:v>
                </c:pt>
                <c:pt idx="1477">
                  <c:v>30.2</c:v>
                </c:pt>
                <c:pt idx="1478">
                  <c:v>30.2</c:v>
                </c:pt>
                <c:pt idx="1479">
                  <c:v>30.2</c:v>
                </c:pt>
                <c:pt idx="1480">
                  <c:v>30.2</c:v>
                </c:pt>
                <c:pt idx="1481">
                  <c:v>30.2</c:v>
                </c:pt>
                <c:pt idx="1482">
                  <c:v>30.2</c:v>
                </c:pt>
                <c:pt idx="1483">
                  <c:v>30.2</c:v>
                </c:pt>
                <c:pt idx="1484">
                  <c:v>30.1</c:v>
                </c:pt>
                <c:pt idx="1485">
                  <c:v>30.1</c:v>
                </c:pt>
                <c:pt idx="1486">
                  <c:v>30.1</c:v>
                </c:pt>
                <c:pt idx="1487">
                  <c:v>30.1</c:v>
                </c:pt>
                <c:pt idx="1488">
                  <c:v>30.1</c:v>
                </c:pt>
                <c:pt idx="1489">
                  <c:v>30.1</c:v>
                </c:pt>
                <c:pt idx="1490">
                  <c:v>30.1</c:v>
                </c:pt>
                <c:pt idx="1491">
                  <c:v>30.1</c:v>
                </c:pt>
                <c:pt idx="1492">
                  <c:v>30.1</c:v>
                </c:pt>
                <c:pt idx="1493">
                  <c:v>30.1</c:v>
                </c:pt>
                <c:pt idx="1494">
                  <c:v>30.1</c:v>
                </c:pt>
                <c:pt idx="1495">
                  <c:v>30.1</c:v>
                </c:pt>
                <c:pt idx="1496">
                  <c:v>30.1</c:v>
                </c:pt>
                <c:pt idx="1497">
                  <c:v>30.2</c:v>
                </c:pt>
                <c:pt idx="1498">
                  <c:v>30.2</c:v>
                </c:pt>
                <c:pt idx="1499">
                  <c:v>30.2</c:v>
                </c:pt>
                <c:pt idx="1500">
                  <c:v>30.2</c:v>
                </c:pt>
                <c:pt idx="1501">
                  <c:v>30.2</c:v>
                </c:pt>
                <c:pt idx="1502">
                  <c:v>30.2</c:v>
                </c:pt>
                <c:pt idx="1503">
                  <c:v>30.2</c:v>
                </c:pt>
                <c:pt idx="1504">
                  <c:v>30.2</c:v>
                </c:pt>
                <c:pt idx="1505">
                  <c:v>30.2</c:v>
                </c:pt>
                <c:pt idx="1506">
                  <c:v>30.3</c:v>
                </c:pt>
                <c:pt idx="1507">
                  <c:v>30.3</c:v>
                </c:pt>
                <c:pt idx="1508">
                  <c:v>30.3</c:v>
                </c:pt>
                <c:pt idx="1509">
                  <c:v>30.3</c:v>
                </c:pt>
                <c:pt idx="1510">
                  <c:v>30.2</c:v>
                </c:pt>
                <c:pt idx="1511">
                  <c:v>30.3</c:v>
                </c:pt>
                <c:pt idx="1512">
                  <c:v>30.2</c:v>
                </c:pt>
                <c:pt idx="1513">
                  <c:v>30.2</c:v>
                </c:pt>
                <c:pt idx="1514">
                  <c:v>30.3</c:v>
                </c:pt>
                <c:pt idx="1515">
                  <c:v>30.3</c:v>
                </c:pt>
                <c:pt idx="1516">
                  <c:v>30.3</c:v>
                </c:pt>
                <c:pt idx="1517">
                  <c:v>30.3</c:v>
                </c:pt>
                <c:pt idx="1518">
                  <c:v>30.3</c:v>
                </c:pt>
                <c:pt idx="1519">
                  <c:v>30.3</c:v>
                </c:pt>
                <c:pt idx="1520">
                  <c:v>30.3</c:v>
                </c:pt>
                <c:pt idx="1521">
                  <c:v>30.3</c:v>
                </c:pt>
                <c:pt idx="1522">
                  <c:v>30.3</c:v>
                </c:pt>
                <c:pt idx="1523">
                  <c:v>30.3</c:v>
                </c:pt>
                <c:pt idx="1524">
                  <c:v>30.3</c:v>
                </c:pt>
                <c:pt idx="1525">
                  <c:v>30.3</c:v>
                </c:pt>
                <c:pt idx="1526">
                  <c:v>30.3</c:v>
                </c:pt>
                <c:pt idx="1527">
                  <c:v>30.3</c:v>
                </c:pt>
                <c:pt idx="1528">
                  <c:v>30.3</c:v>
                </c:pt>
                <c:pt idx="1529">
                  <c:v>30.3</c:v>
                </c:pt>
                <c:pt idx="1530">
                  <c:v>30.2</c:v>
                </c:pt>
                <c:pt idx="1531">
                  <c:v>30.3</c:v>
                </c:pt>
                <c:pt idx="1532">
                  <c:v>30.2</c:v>
                </c:pt>
                <c:pt idx="1533">
                  <c:v>30.2</c:v>
                </c:pt>
                <c:pt idx="1534">
                  <c:v>30.2</c:v>
                </c:pt>
                <c:pt idx="1535">
                  <c:v>30.2</c:v>
                </c:pt>
                <c:pt idx="1536">
                  <c:v>30.2</c:v>
                </c:pt>
                <c:pt idx="1537">
                  <c:v>30.3</c:v>
                </c:pt>
                <c:pt idx="1538">
                  <c:v>30.2</c:v>
                </c:pt>
                <c:pt idx="1539">
                  <c:v>30.2</c:v>
                </c:pt>
                <c:pt idx="1540">
                  <c:v>30.3</c:v>
                </c:pt>
                <c:pt idx="1541">
                  <c:v>30.2</c:v>
                </c:pt>
                <c:pt idx="1542">
                  <c:v>30.2</c:v>
                </c:pt>
                <c:pt idx="1543">
                  <c:v>30.3</c:v>
                </c:pt>
                <c:pt idx="1544">
                  <c:v>30.3</c:v>
                </c:pt>
                <c:pt idx="1545">
                  <c:v>30.2</c:v>
                </c:pt>
                <c:pt idx="1546">
                  <c:v>30.3</c:v>
                </c:pt>
                <c:pt idx="1547">
                  <c:v>30.2</c:v>
                </c:pt>
                <c:pt idx="1548">
                  <c:v>30.3</c:v>
                </c:pt>
                <c:pt idx="1549">
                  <c:v>30.2</c:v>
                </c:pt>
                <c:pt idx="1550">
                  <c:v>30.2</c:v>
                </c:pt>
                <c:pt idx="1551">
                  <c:v>30.3</c:v>
                </c:pt>
                <c:pt idx="1552">
                  <c:v>30.2</c:v>
                </c:pt>
                <c:pt idx="1553">
                  <c:v>30.2</c:v>
                </c:pt>
                <c:pt idx="1554">
                  <c:v>30.2</c:v>
                </c:pt>
                <c:pt idx="1555">
                  <c:v>30.2</c:v>
                </c:pt>
                <c:pt idx="1556">
                  <c:v>30.2</c:v>
                </c:pt>
                <c:pt idx="1557">
                  <c:v>30.2</c:v>
                </c:pt>
                <c:pt idx="1558">
                  <c:v>30.2</c:v>
                </c:pt>
                <c:pt idx="1559">
                  <c:v>30.2</c:v>
                </c:pt>
                <c:pt idx="1560">
                  <c:v>30.2</c:v>
                </c:pt>
                <c:pt idx="1561">
                  <c:v>30.2</c:v>
                </c:pt>
                <c:pt idx="1562">
                  <c:v>30.2</c:v>
                </c:pt>
                <c:pt idx="1563">
                  <c:v>30.2</c:v>
                </c:pt>
                <c:pt idx="1564">
                  <c:v>30.3</c:v>
                </c:pt>
                <c:pt idx="1565">
                  <c:v>30.3</c:v>
                </c:pt>
                <c:pt idx="1566">
                  <c:v>30.3</c:v>
                </c:pt>
                <c:pt idx="1567">
                  <c:v>30.3</c:v>
                </c:pt>
                <c:pt idx="1568">
                  <c:v>30.3</c:v>
                </c:pt>
                <c:pt idx="1569">
                  <c:v>30.3</c:v>
                </c:pt>
                <c:pt idx="1570">
                  <c:v>30.3</c:v>
                </c:pt>
                <c:pt idx="1571">
                  <c:v>30.3</c:v>
                </c:pt>
                <c:pt idx="1572">
                  <c:v>30.3</c:v>
                </c:pt>
                <c:pt idx="1573">
                  <c:v>30.3</c:v>
                </c:pt>
                <c:pt idx="1574">
                  <c:v>30.2</c:v>
                </c:pt>
                <c:pt idx="1575">
                  <c:v>30.2</c:v>
                </c:pt>
                <c:pt idx="1576">
                  <c:v>30.2</c:v>
                </c:pt>
                <c:pt idx="1577">
                  <c:v>30.2</c:v>
                </c:pt>
                <c:pt idx="1578">
                  <c:v>30.2</c:v>
                </c:pt>
                <c:pt idx="1579">
                  <c:v>30.2</c:v>
                </c:pt>
                <c:pt idx="1580">
                  <c:v>30.2</c:v>
                </c:pt>
                <c:pt idx="1581">
                  <c:v>30.2</c:v>
                </c:pt>
                <c:pt idx="1582">
                  <c:v>30.2</c:v>
                </c:pt>
                <c:pt idx="1583">
                  <c:v>30.2</c:v>
                </c:pt>
                <c:pt idx="1584">
                  <c:v>30.2</c:v>
                </c:pt>
                <c:pt idx="1585">
                  <c:v>30.2</c:v>
                </c:pt>
                <c:pt idx="1586">
                  <c:v>30.2</c:v>
                </c:pt>
                <c:pt idx="1587">
                  <c:v>30.2</c:v>
                </c:pt>
                <c:pt idx="1588">
                  <c:v>30.2</c:v>
                </c:pt>
                <c:pt idx="1589">
                  <c:v>30.2</c:v>
                </c:pt>
                <c:pt idx="1590">
                  <c:v>30.3</c:v>
                </c:pt>
                <c:pt idx="1591">
                  <c:v>30.2</c:v>
                </c:pt>
                <c:pt idx="1592">
                  <c:v>30.3</c:v>
                </c:pt>
                <c:pt idx="1593">
                  <c:v>30.3</c:v>
                </c:pt>
                <c:pt idx="1594">
                  <c:v>30.3</c:v>
                </c:pt>
                <c:pt idx="1595">
                  <c:v>30.3</c:v>
                </c:pt>
                <c:pt idx="1596">
                  <c:v>30.3</c:v>
                </c:pt>
                <c:pt idx="1597">
                  <c:v>30.3</c:v>
                </c:pt>
                <c:pt idx="1598">
                  <c:v>30.2</c:v>
                </c:pt>
                <c:pt idx="1599">
                  <c:v>30.2</c:v>
                </c:pt>
                <c:pt idx="1600">
                  <c:v>30.3</c:v>
                </c:pt>
                <c:pt idx="1601">
                  <c:v>30.3</c:v>
                </c:pt>
                <c:pt idx="1602">
                  <c:v>30.3</c:v>
                </c:pt>
                <c:pt idx="1603">
                  <c:v>30.3</c:v>
                </c:pt>
                <c:pt idx="1604">
                  <c:v>30.3</c:v>
                </c:pt>
                <c:pt idx="1605">
                  <c:v>30.3</c:v>
                </c:pt>
                <c:pt idx="1606">
                  <c:v>30.3</c:v>
                </c:pt>
                <c:pt idx="1607">
                  <c:v>30.3</c:v>
                </c:pt>
                <c:pt idx="1608">
                  <c:v>30.3</c:v>
                </c:pt>
                <c:pt idx="1609">
                  <c:v>30.3</c:v>
                </c:pt>
                <c:pt idx="1610">
                  <c:v>30.3</c:v>
                </c:pt>
                <c:pt idx="1611">
                  <c:v>30.3</c:v>
                </c:pt>
                <c:pt idx="1612">
                  <c:v>30.3</c:v>
                </c:pt>
                <c:pt idx="1613">
                  <c:v>30.3</c:v>
                </c:pt>
                <c:pt idx="1614">
                  <c:v>30.3</c:v>
                </c:pt>
                <c:pt idx="1615">
                  <c:v>30.3</c:v>
                </c:pt>
                <c:pt idx="1616">
                  <c:v>30.3</c:v>
                </c:pt>
                <c:pt idx="1617">
                  <c:v>30.3</c:v>
                </c:pt>
                <c:pt idx="1618">
                  <c:v>30.3</c:v>
                </c:pt>
                <c:pt idx="1619">
                  <c:v>30.3</c:v>
                </c:pt>
                <c:pt idx="1620">
                  <c:v>30.2</c:v>
                </c:pt>
                <c:pt idx="1621">
                  <c:v>30.2</c:v>
                </c:pt>
                <c:pt idx="1622">
                  <c:v>30.2</c:v>
                </c:pt>
                <c:pt idx="1623">
                  <c:v>30.2</c:v>
                </c:pt>
                <c:pt idx="1624">
                  <c:v>30.2</c:v>
                </c:pt>
                <c:pt idx="1625">
                  <c:v>30.2</c:v>
                </c:pt>
                <c:pt idx="1626">
                  <c:v>30.2</c:v>
                </c:pt>
                <c:pt idx="1627">
                  <c:v>30.2</c:v>
                </c:pt>
                <c:pt idx="1628">
                  <c:v>30.2</c:v>
                </c:pt>
                <c:pt idx="1629">
                  <c:v>30.2</c:v>
                </c:pt>
                <c:pt idx="1630">
                  <c:v>30.2</c:v>
                </c:pt>
                <c:pt idx="1631">
                  <c:v>30.2</c:v>
                </c:pt>
                <c:pt idx="1632">
                  <c:v>30.3</c:v>
                </c:pt>
                <c:pt idx="1633">
                  <c:v>30.3</c:v>
                </c:pt>
                <c:pt idx="1634">
                  <c:v>30.3</c:v>
                </c:pt>
                <c:pt idx="1635">
                  <c:v>30.3</c:v>
                </c:pt>
                <c:pt idx="1636">
                  <c:v>30.3</c:v>
                </c:pt>
                <c:pt idx="1637">
                  <c:v>30.3</c:v>
                </c:pt>
                <c:pt idx="1638">
                  <c:v>30.3</c:v>
                </c:pt>
                <c:pt idx="1639">
                  <c:v>30.3</c:v>
                </c:pt>
                <c:pt idx="1640">
                  <c:v>30.2</c:v>
                </c:pt>
                <c:pt idx="1641">
                  <c:v>30.2</c:v>
                </c:pt>
                <c:pt idx="1642">
                  <c:v>30.2</c:v>
                </c:pt>
                <c:pt idx="1643">
                  <c:v>30.2</c:v>
                </c:pt>
                <c:pt idx="1644">
                  <c:v>30.2</c:v>
                </c:pt>
                <c:pt idx="1645">
                  <c:v>30.2</c:v>
                </c:pt>
                <c:pt idx="1646">
                  <c:v>30.2</c:v>
                </c:pt>
                <c:pt idx="1647">
                  <c:v>30.2</c:v>
                </c:pt>
                <c:pt idx="1648">
                  <c:v>30.2</c:v>
                </c:pt>
                <c:pt idx="1649">
                  <c:v>30.2</c:v>
                </c:pt>
                <c:pt idx="1650">
                  <c:v>30.2</c:v>
                </c:pt>
                <c:pt idx="1651">
                  <c:v>30.3</c:v>
                </c:pt>
                <c:pt idx="1652">
                  <c:v>30.3</c:v>
                </c:pt>
                <c:pt idx="1653">
                  <c:v>30.3</c:v>
                </c:pt>
                <c:pt idx="1654">
                  <c:v>30.3</c:v>
                </c:pt>
                <c:pt idx="1655">
                  <c:v>30.3</c:v>
                </c:pt>
                <c:pt idx="1656">
                  <c:v>30.3</c:v>
                </c:pt>
                <c:pt idx="1657">
                  <c:v>30.3</c:v>
                </c:pt>
                <c:pt idx="1658">
                  <c:v>30.3</c:v>
                </c:pt>
                <c:pt idx="1659">
                  <c:v>30.3</c:v>
                </c:pt>
                <c:pt idx="1660">
                  <c:v>30.3</c:v>
                </c:pt>
                <c:pt idx="1661">
                  <c:v>30.3</c:v>
                </c:pt>
                <c:pt idx="1662">
                  <c:v>30.3</c:v>
                </c:pt>
                <c:pt idx="1663">
                  <c:v>30.3</c:v>
                </c:pt>
                <c:pt idx="1664">
                  <c:v>30.3</c:v>
                </c:pt>
                <c:pt idx="1665">
                  <c:v>30.3</c:v>
                </c:pt>
                <c:pt idx="1666">
                  <c:v>30.3</c:v>
                </c:pt>
                <c:pt idx="1667">
                  <c:v>30.3</c:v>
                </c:pt>
                <c:pt idx="1668">
                  <c:v>30.3</c:v>
                </c:pt>
                <c:pt idx="1669">
                  <c:v>30.3</c:v>
                </c:pt>
                <c:pt idx="1670">
                  <c:v>30.2</c:v>
                </c:pt>
                <c:pt idx="1671">
                  <c:v>30.2</c:v>
                </c:pt>
                <c:pt idx="1672">
                  <c:v>30.2</c:v>
                </c:pt>
                <c:pt idx="1673">
                  <c:v>30.2</c:v>
                </c:pt>
                <c:pt idx="1674">
                  <c:v>30.2</c:v>
                </c:pt>
                <c:pt idx="1675">
                  <c:v>30.2</c:v>
                </c:pt>
                <c:pt idx="1676">
                  <c:v>30.2</c:v>
                </c:pt>
                <c:pt idx="1677">
                  <c:v>30.3</c:v>
                </c:pt>
                <c:pt idx="1678">
                  <c:v>30.3</c:v>
                </c:pt>
                <c:pt idx="1679">
                  <c:v>30.3</c:v>
                </c:pt>
                <c:pt idx="1680">
                  <c:v>30.2</c:v>
                </c:pt>
                <c:pt idx="1681">
                  <c:v>30.2</c:v>
                </c:pt>
                <c:pt idx="1682">
                  <c:v>30.3</c:v>
                </c:pt>
                <c:pt idx="1683">
                  <c:v>30.3</c:v>
                </c:pt>
                <c:pt idx="1684">
                  <c:v>30.3</c:v>
                </c:pt>
                <c:pt idx="1685">
                  <c:v>30.3</c:v>
                </c:pt>
                <c:pt idx="1686">
                  <c:v>30.3</c:v>
                </c:pt>
                <c:pt idx="1687">
                  <c:v>30.3</c:v>
                </c:pt>
                <c:pt idx="1688">
                  <c:v>30.3</c:v>
                </c:pt>
                <c:pt idx="1689">
                  <c:v>30.3</c:v>
                </c:pt>
                <c:pt idx="1690">
                  <c:v>30.2</c:v>
                </c:pt>
                <c:pt idx="1691">
                  <c:v>30.2</c:v>
                </c:pt>
                <c:pt idx="1692">
                  <c:v>30.2</c:v>
                </c:pt>
                <c:pt idx="1693">
                  <c:v>30.2</c:v>
                </c:pt>
                <c:pt idx="1694">
                  <c:v>30.2</c:v>
                </c:pt>
                <c:pt idx="1695">
                  <c:v>30.2</c:v>
                </c:pt>
                <c:pt idx="1696">
                  <c:v>30.2</c:v>
                </c:pt>
                <c:pt idx="1697">
                  <c:v>30.2</c:v>
                </c:pt>
                <c:pt idx="1698">
                  <c:v>30.2</c:v>
                </c:pt>
                <c:pt idx="1699">
                  <c:v>30.2</c:v>
                </c:pt>
                <c:pt idx="1700">
                  <c:v>30.2</c:v>
                </c:pt>
                <c:pt idx="1701">
                  <c:v>30.2</c:v>
                </c:pt>
                <c:pt idx="1702">
                  <c:v>30.2</c:v>
                </c:pt>
                <c:pt idx="1703">
                  <c:v>30.2</c:v>
                </c:pt>
                <c:pt idx="1704">
                  <c:v>30.2</c:v>
                </c:pt>
                <c:pt idx="1705">
                  <c:v>30.2</c:v>
                </c:pt>
                <c:pt idx="1706">
                  <c:v>30.2</c:v>
                </c:pt>
                <c:pt idx="1707">
                  <c:v>30.2</c:v>
                </c:pt>
                <c:pt idx="1708">
                  <c:v>30.2</c:v>
                </c:pt>
                <c:pt idx="1709">
                  <c:v>30.2</c:v>
                </c:pt>
                <c:pt idx="1710">
                  <c:v>30.2</c:v>
                </c:pt>
                <c:pt idx="1711">
                  <c:v>30.2</c:v>
                </c:pt>
                <c:pt idx="1712">
                  <c:v>30.2</c:v>
                </c:pt>
                <c:pt idx="1713">
                  <c:v>30.2</c:v>
                </c:pt>
                <c:pt idx="1714">
                  <c:v>30.2</c:v>
                </c:pt>
                <c:pt idx="1715">
                  <c:v>30.2</c:v>
                </c:pt>
                <c:pt idx="1716">
                  <c:v>30.2</c:v>
                </c:pt>
                <c:pt idx="1717">
                  <c:v>30.2</c:v>
                </c:pt>
                <c:pt idx="1718">
                  <c:v>30.2</c:v>
                </c:pt>
                <c:pt idx="1719">
                  <c:v>30.2</c:v>
                </c:pt>
                <c:pt idx="1720">
                  <c:v>30.3</c:v>
                </c:pt>
                <c:pt idx="1721">
                  <c:v>30.3</c:v>
                </c:pt>
                <c:pt idx="1722">
                  <c:v>30.3</c:v>
                </c:pt>
                <c:pt idx="1723">
                  <c:v>30.3</c:v>
                </c:pt>
                <c:pt idx="1724">
                  <c:v>30.3</c:v>
                </c:pt>
                <c:pt idx="1725">
                  <c:v>30.3</c:v>
                </c:pt>
                <c:pt idx="1726">
                  <c:v>30.3</c:v>
                </c:pt>
                <c:pt idx="1727">
                  <c:v>30.3</c:v>
                </c:pt>
                <c:pt idx="1728">
                  <c:v>30.3</c:v>
                </c:pt>
                <c:pt idx="1729">
                  <c:v>30.3</c:v>
                </c:pt>
                <c:pt idx="1730">
                  <c:v>30.2</c:v>
                </c:pt>
                <c:pt idx="1731">
                  <c:v>30.2</c:v>
                </c:pt>
                <c:pt idx="1732">
                  <c:v>30.2</c:v>
                </c:pt>
                <c:pt idx="1733">
                  <c:v>30.2</c:v>
                </c:pt>
                <c:pt idx="1734">
                  <c:v>30.2</c:v>
                </c:pt>
                <c:pt idx="1735">
                  <c:v>30.2</c:v>
                </c:pt>
                <c:pt idx="1736">
                  <c:v>30.2</c:v>
                </c:pt>
                <c:pt idx="1737">
                  <c:v>30.2</c:v>
                </c:pt>
                <c:pt idx="1738">
                  <c:v>30.2</c:v>
                </c:pt>
                <c:pt idx="1739">
                  <c:v>30.2</c:v>
                </c:pt>
                <c:pt idx="1740">
                  <c:v>30.2</c:v>
                </c:pt>
                <c:pt idx="1741">
                  <c:v>30.2</c:v>
                </c:pt>
                <c:pt idx="1742">
                  <c:v>30.2</c:v>
                </c:pt>
                <c:pt idx="1743">
                  <c:v>30.2</c:v>
                </c:pt>
                <c:pt idx="1744">
                  <c:v>30.2</c:v>
                </c:pt>
                <c:pt idx="1745">
                  <c:v>30.2</c:v>
                </c:pt>
                <c:pt idx="1746">
                  <c:v>30.2</c:v>
                </c:pt>
                <c:pt idx="1747">
                  <c:v>30.2</c:v>
                </c:pt>
                <c:pt idx="1748">
                  <c:v>30.2</c:v>
                </c:pt>
                <c:pt idx="1749">
                  <c:v>30.2</c:v>
                </c:pt>
                <c:pt idx="1750">
                  <c:v>30.2</c:v>
                </c:pt>
                <c:pt idx="1751">
                  <c:v>30.2</c:v>
                </c:pt>
                <c:pt idx="1752">
                  <c:v>30.2</c:v>
                </c:pt>
                <c:pt idx="1753">
                  <c:v>30.2</c:v>
                </c:pt>
                <c:pt idx="1754">
                  <c:v>30.2</c:v>
                </c:pt>
                <c:pt idx="1755">
                  <c:v>30.2</c:v>
                </c:pt>
                <c:pt idx="1756">
                  <c:v>30.2</c:v>
                </c:pt>
                <c:pt idx="1757">
                  <c:v>30.2</c:v>
                </c:pt>
                <c:pt idx="1758">
                  <c:v>30.2</c:v>
                </c:pt>
                <c:pt idx="1759">
                  <c:v>30.3</c:v>
                </c:pt>
                <c:pt idx="1760">
                  <c:v>30.3</c:v>
                </c:pt>
                <c:pt idx="1761">
                  <c:v>30.3</c:v>
                </c:pt>
                <c:pt idx="1762">
                  <c:v>30.3</c:v>
                </c:pt>
                <c:pt idx="1763">
                  <c:v>30.3</c:v>
                </c:pt>
                <c:pt idx="1764">
                  <c:v>30.3</c:v>
                </c:pt>
                <c:pt idx="1765">
                  <c:v>30.3</c:v>
                </c:pt>
                <c:pt idx="1766">
                  <c:v>30.3</c:v>
                </c:pt>
                <c:pt idx="1767">
                  <c:v>30.3</c:v>
                </c:pt>
                <c:pt idx="1768">
                  <c:v>30.3</c:v>
                </c:pt>
                <c:pt idx="1769">
                  <c:v>30.3</c:v>
                </c:pt>
                <c:pt idx="1770">
                  <c:v>30.3</c:v>
                </c:pt>
                <c:pt idx="1771">
                  <c:v>30.3</c:v>
                </c:pt>
                <c:pt idx="1772">
                  <c:v>30.3</c:v>
                </c:pt>
                <c:pt idx="1773">
                  <c:v>30.3</c:v>
                </c:pt>
                <c:pt idx="1774">
                  <c:v>30.3</c:v>
                </c:pt>
                <c:pt idx="1775">
                  <c:v>30.3</c:v>
                </c:pt>
                <c:pt idx="1776">
                  <c:v>30.2</c:v>
                </c:pt>
                <c:pt idx="1777">
                  <c:v>30.2</c:v>
                </c:pt>
                <c:pt idx="1778">
                  <c:v>30.2</c:v>
                </c:pt>
                <c:pt idx="1779">
                  <c:v>30.2</c:v>
                </c:pt>
                <c:pt idx="1780">
                  <c:v>30.2</c:v>
                </c:pt>
                <c:pt idx="1781">
                  <c:v>30.2</c:v>
                </c:pt>
                <c:pt idx="1782">
                  <c:v>30.2</c:v>
                </c:pt>
                <c:pt idx="1783">
                  <c:v>30.2</c:v>
                </c:pt>
                <c:pt idx="1784">
                  <c:v>30.2</c:v>
                </c:pt>
                <c:pt idx="1785">
                  <c:v>30.2</c:v>
                </c:pt>
                <c:pt idx="1786">
                  <c:v>30.2</c:v>
                </c:pt>
                <c:pt idx="1787">
                  <c:v>30.2</c:v>
                </c:pt>
                <c:pt idx="1788">
                  <c:v>30.2</c:v>
                </c:pt>
                <c:pt idx="1789">
                  <c:v>30.2</c:v>
                </c:pt>
                <c:pt idx="1790">
                  <c:v>30.2</c:v>
                </c:pt>
                <c:pt idx="1791">
                  <c:v>30.2</c:v>
                </c:pt>
                <c:pt idx="1792">
                  <c:v>30.2</c:v>
                </c:pt>
                <c:pt idx="1793">
                  <c:v>30.2</c:v>
                </c:pt>
                <c:pt idx="1794">
                  <c:v>30.2</c:v>
                </c:pt>
                <c:pt idx="1795">
                  <c:v>30.2</c:v>
                </c:pt>
                <c:pt idx="1796">
                  <c:v>30.2</c:v>
                </c:pt>
                <c:pt idx="1797">
                  <c:v>30.2</c:v>
                </c:pt>
                <c:pt idx="1798">
                  <c:v>30.2</c:v>
                </c:pt>
                <c:pt idx="1799">
                  <c:v>30.2</c:v>
                </c:pt>
                <c:pt idx="1800">
                  <c:v>30.2</c:v>
                </c:pt>
                <c:pt idx="1801">
                  <c:v>30.2</c:v>
                </c:pt>
                <c:pt idx="1802">
                  <c:v>30.2</c:v>
                </c:pt>
                <c:pt idx="1803">
                  <c:v>30.2</c:v>
                </c:pt>
                <c:pt idx="1804">
                  <c:v>30.2</c:v>
                </c:pt>
                <c:pt idx="1805">
                  <c:v>30.2</c:v>
                </c:pt>
                <c:pt idx="1806">
                  <c:v>30.2</c:v>
                </c:pt>
                <c:pt idx="1807">
                  <c:v>30.2</c:v>
                </c:pt>
                <c:pt idx="1808">
                  <c:v>30.2</c:v>
                </c:pt>
                <c:pt idx="1809">
                  <c:v>30.2</c:v>
                </c:pt>
                <c:pt idx="1810">
                  <c:v>30.2</c:v>
                </c:pt>
                <c:pt idx="1811">
                  <c:v>30.2</c:v>
                </c:pt>
                <c:pt idx="1812">
                  <c:v>30.2</c:v>
                </c:pt>
                <c:pt idx="1813">
                  <c:v>30.2</c:v>
                </c:pt>
                <c:pt idx="1814">
                  <c:v>30.2</c:v>
                </c:pt>
                <c:pt idx="1815">
                  <c:v>30.2</c:v>
                </c:pt>
                <c:pt idx="1816">
                  <c:v>30.2</c:v>
                </c:pt>
                <c:pt idx="1817">
                  <c:v>30.2</c:v>
                </c:pt>
                <c:pt idx="1818">
                  <c:v>30.2</c:v>
                </c:pt>
                <c:pt idx="1819">
                  <c:v>30.2</c:v>
                </c:pt>
                <c:pt idx="1820">
                  <c:v>30.2</c:v>
                </c:pt>
                <c:pt idx="1821">
                  <c:v>30.2</c:v>
                </c:pt>
                <c:pt idx="1822">
                  <c:v>30.2</c:v>
                </c:pt>
                <c:pt idx="1823">
                  <c:v>30.2</c:v>
                </c:pt>
                <c:pt idx="1824">
                  <c:v>30.2</c:v>
                </c:pt>
                <c:pt idx="1825">
                  <c:v>30.2</c:v>
                </c:pt>
                <c:pt idx="1826">
                  <c:v>30.2</c:v>
                </c:pt>
                <c:pt idx="1827">
                  <c:v>30.2</c:v>
                </c:pt>
                <c:pt idx="1828">
                  <c:v>30.2</c:v>
                </c:pt>
                <c:pt idx="1829">
                  <c:v>30.2</c:v>
                </c:pt>
                <c:pt idx="1830">
                  <c:v>30.2</c:v>
                </c:pt>
                <c:pt idx="1831">
                  <c:v>30.2</c:v>
                </c:pt>
                <c:pt idx="1832">
                  <c:v>30.2</c:v>
                </c:pt>
                <c:pt idx="1833">
                  <c:v>30.2</c:v>
                </c:pt>
                <c:pt idx="1834">
                  <c:v>30.2</c:v>
                </c:pt>
                <c:pt idx="1835">
                  <c:v>30.2</c:v>
                </c:pt>
                <c:pt idx="1836">
                  <c:v>30.2</c:v>
                </c:pt>
                <c:pt idx="1837">
                  <c:v>30.2</c:v>
                </c:pt>
                <c:pt idx="1838">
                  <c:v>30.2</c:v>
                </c:pt>
                <c:pt idx="1839">
                  <c:v>30.2</c:v>
                </c:pt>
                <c:pt idx="1840">
                  <c:v>30.2</c:v>
                </c:pt>
                <c:pt idx="1841">
                  <c:v>30.2</c:v>
                </c:pt>
                <c:pt idx="1842">
                  <c:v>30.2</c:v>
                </c:pt>
                <c:pt idx="1843">
                  <c:v>30.2</c:v>
                </c:pt>
                <c:pt idx="1844">
                  <c:v>30.2</c:v>
                </c:pt>
                <c:pt idx="1845">
                  <c:v>30.2</c:v>
                </c:pt>
                <c:pt idx="1846">
                  <c:v>30.2</c:v>
                </c:pt>
                <c:pt idx="1847">
                  <c:v>30.1</c:v>
                </c:pt>
                <c:pt idx="1848">
                  <c:v>30.1</c:v>
                </c:pt>
                <c:pt idx="1849">
                  <c:v>30.1</c:v>
                </c:pt>
                <c:pt idx="1850">
                  <c:v>30.1</c:v>
                </c:pt>
                <c:pt idx="1851">
                  <c:v>30.1</c:v>
                </c:pt>
                <c:pt idx="1852">
                  <c:v>30.1</c:v>
                </c:pt>
                <c:pt idx="1853">
                  <c:v>30.1</c:v>
                </c:pt>
                <c:pt idx="1854">
                  <c:v>30.1</c:v>
                </c:pt>
                <c:pt idx="1855">
                  <c:v>30.1</c:v>
                </c:pt>
                <c:pt idx="1856">
                  <c:v>30.2</c:v>
                </c:pt>
                <c:pt idx="1857">
                  <c:v>30.2</c:v>
                </c:pt>
                <c:pt idx="1858">
                  <c:v>30.1</c:v>
                </c:pt>
                <c:pt idx="1859">
                  <c:v>30.2</c:v>
                </c:pt>
                <c:pt idx="1860">
                  <c:v>30.2</c:v>
                </c:pt>
                <c:pt idx="1861">
                  <c:v>30.2</c:v>
                </c:pt>
                <c:pt idx="1862">
                  <c:v>30.1</c:v>
                </c:pt>
                <c:pt idx="1863">
                  <c:v>30.2</c:v>
                </c:pt>
                <c:pt idx="1864">
                  <c:v>30.2</c:v>
                </c:pt>
                <c:pt idx="1865">
                  <c:v>30.2</c:v>
                </c:pt>
                <c:pt idx="1866">
                  <c:v>30.2</c:v>
                </c:pt>
                <c:pt idx="1867">
                  <c:v>30.2</c:v>
                </c:pt>
                <c:pt idx="1868">
                  <c:v>30.2</c:v>
                </c:pt>
                <c:pt idx="1869">
                  <c:v>30.1</c:v>
                </c:pt>
                <c:pt idx="1870">
                  <c:v>30.1</c:v>
                </c:pt>
                <c:pt idx="1871">
                  <c:v>30.1</c:v>
                </c:pt>
                <c:pt idx="1872">
                  <c:v>30.1</c:v>
                </c:pt>
                <c:pt idx="1873">
                  <c:v>30.1</c:v>
                </c:pt>
                <c:pt idx="1874">
                  <c:v>30.1</c:v>
                </c:pt>
                <c:pt idx="1875">
                  <c:v>30.1</c:v>
                </c:pt>
                <c:pt idx="1876">
                  <c:v>30.1</c:v>
                </c:pt>
                <c:pt idx="1877">
                  <c:v>30.1</c:v>
                </c:pt>
                <c:pt idx="1878">
                  <c:v>30.1</c:v>
                </c:pt>
                <c:pt idx="1879">
                  <c:v>30.1</c:v>
                </c:pt>
                <c:pt idx="1880">
                  <c:v>30.1</c:v>
                </c:pt>
                <c:pt idx="1881">
                  <c:v>30.2</c:v>
                </c:pt>
                <c:pt idx="1882">
                  <c:v>30.2</c:v>
                </c:pt>
                <c:pt idx="1883">
                  <c:v>30.2</c:v>
                </c:pt>
                <c:pt idx="1884">
                  <c:v>30.1</c:v>
                </c:pt>
                <c:pt idx="1885">
                  <c:v>30.2</c:v>
                </c:pt>
                <c:pt idx="1886">
                  <c:v>30.2</c:v>
                </c:pt>
                <c:pt idx="1887">
                  <c:v>30.2</c:v>
                </c:pt>
                <c:pt idx="1888">
                  <c:v>30.2</c:v>
                </c:pt>
                <c:pt idx="1889">
                  <c:v>30.2</c:v>
                </c:pt>
                <c:pt idx="1890">
                  <c:v>30.2</c:v>
                </c:pt>
                <c:pt idx="1891">
                  <c:v>30.2</c:v>
                </c:pt>
                <c:pt idx="1892">
                  <c:v>30.2</c:v>
                </c:pt>
                <c:pt idx="1893">
                  <c:v>30.1</c:v>
                </c:pt>
                <c:pt idx="1894">
                  <c:v>30.1</c:v>
                </c:pt>
                <c:pt idx="1895">
                  <c:v>30.2</c:v>
                </c:pt>
                <c:pt idx="1896">
                  <c:v>30.1</c:v>
                </c:pt>
                <c:pt idx="1897">
                  <c:v>30.1</c:v>
                </c:pt>
                <c:pt idx="1898">
                  <c:v>30.1</c:v>
                </c:pt>
                <c:pt idx="1899">
                  <c:v>30.1</c:v>
                </c:pt>
                <c:pt idx="1900">
                  <c:v>30.1</c:v>
                </c:pt>
                <c:pt idx="1901">
                  <c:v>30.1</c:v>
                </c:pt>
                <c:pt idx="1902">
                  <c:v>30.1</c:v>
                </c:pt>
                <c:pt idx="1903">
                  <c:v>30.1</c:v>
                </c:pt>
                <c:pt idx="1904">
                  <c:v>30.1</c:v>
                </c:pt>
                <c:pt idx="1905">
                  <c:v>30.1</c:v>
                </c:pt>
                <c:pt idx="1906">
                  <c:v>30.1</c:v>
                </c:pt>
                <c:pt idx="1907">
                  <c:v>30.1</c:v>
                </c:pt>
                <c:pt idx="1908">
                  <c:v>30.2</c:v>
                </c:pt>
                <c:pt idx="1909">
                  <c:v>30.2</c:v>
                </c:pt>
                <c:pt idx="1910">
                  <c:v>30.1</c:v>
                </c:pt>
                <c:pt idx="1911">
                  <c:v>30.2</c:v>
                </c:pt>
                <c:pt idx="1912">
                  <c:v>30.1</c:v>
                </c:pt>
                <c:pt idx="1913">
                  <c:v>30.2</c:v>
                </c:pt>
                <c:pt idx="1914">
                  <c:v>30.2</c:v>
                </c:pt>
                <c:pt idx="1915">
                  <c:v>30.2</c:v>
                </c:pt>
                <c:pt idx="1916">
                  <c:v>30.1</c:v>
                </c:pt>
                <c:pt idx="1917">
                  <c:v>30.2</c:v>
                </c:pt>
                <c:pt idx="1918">
                  <c:v>30.2</c:v>
                </c:pt>
                <c:pt idx="1919">
                  <c:v>30.2</c:v>
                </c:pt>
                <c:pt idx="1920">
                  <c:v>30.2</c:v>
                </c:pt>
                <c:pt idx="1921">
                  <c:v>30.2</c:v>
                </c:pt>
                <c:pt idx="1922">
                  <c:v>30.2</c:v>
                </c:pt>
                <c:pt idx="1923">
                  <c:v>30.2</c:v>
                </c:pt>
                <c:pt idx="1924">
                  <c:v>30.2</c:v>
                </c:pt>
                <c:pt idx="1925">
                  <c:v>30.2</c:v>
                </c:pt>
                <c:pt idx="1926">
                  <c:v>30.2</c:v>
                </c:pt>
                <c:pt idx="1927">
                  <c:v>30.2</c:v>
                </c:pt>
                <c:pt idx="1928">
                  <c:v>30.2</c:v>
                </c:pt>
                <c:pt idx="1929">
                  <c:v>30.2</c:v>
                </c:pt>
                <c:pt idx="1930">
                  <c:v>30.2</c:v>
                </c:pt>
                <c:pt idx="1931">
                  <c:v>30.2</c:v>
                </c:pt>
                <c:pt idx="1932">
                  <c:v>30.2</c:v>
                </c:pt>
                <c:pt idx="1933">
                  <c:v>30.2</c:v>
                </c:pt>
                <c:pt idx="1934">
                  <c:v>30.2</c:v>
                </c:pt>
                <c:pt idx="1935">
                  <c:v>30.2</c:v>
                </c:pt>
                <c:pt idx="1936">
                  <c:v>30.2</c:v>
                </c:pt>
                <c:pt idx="1937">
                  <c:v>30.2</c:v>
                </c:pt>
                <c:pt idx="1938">
                  <c:v>30.2</c:v>
                </c:pt>
                <c:pt idx="1939">
                  <c:v>30.2</c:v>
                </c:pt>
                <c:pt idx="1940">
                  <c:v>30.2</c:v>
                </c:pt>
                <c:pt idx="1941">
                  <c:v>30.2</c:v>
                </c:pt>
                <c:pt idx="1942">
                  <c:v>30.2</c:v>
                </c:pt>
                <c:pt idx="1943">
                  <c:v>30.2</c:v>
                </c:pt>
                <c:pt idx="1944">
                  <c:v>30.2</c:v>
                </c:pt>
                <c:pt idx="1945">
                  <c:v>30.2</c:v>
                </c:pt>
                <c:pt idx="1946">
                  <c:v>30.2</c:v>
                </c:pt>
                <c:pt idx="1947">
                  <c:v>30.2</c:v>
                </c:pt>
                <c:pt idx="1948">
                  <c:v>30.2</c:v>
                </c:pt>
                <c:pt idx="1949">
                  <c:v>30.2</c:v>
                </c:pt>
                <c:pt idx="1950">
                  <c:v>30.2</c:v>
                </c:pt>
                <c:pt idx="1951">
                  <c:v>30.2</c:v>
                </c:pt>
                <c:pt idx="1952">
                  <c:v>30.2</c:v>
                </c:pt>
                <c:pt idx="1953">
                  <c:v>30.2</c:v>
                </c:pt>
                <c:pt idx="1954">
                  <c:v>30.2</c:v>
                </c:pt>
                <c:pt idx="1955">
                  <c:v>30.2</c:v>
                </c:pt>
                <c:pt idx="1956">
                  <c:v>30.2</c:v>
                </c:pt>
                <c:pt idx="1957">
                  <c:v>30.2</c:v>
                </c:pt>
                <c:pt idx="1958">
                  <c:v>30.2</c:v>
                </c:pt>
                <c:pt idx="1959">
                  <c:v>30.2</c:v>
                </c:pt>
                <c:pt idx="1960">
                  <c:v>30.2</c:v>
                </c:pt>
                <c:pt idx="1961">
                  <c:v>30.2</c:v>
                </c:pt>
                <c:pt idx="1962">
                  <c:v>30.2</c:v>
                </c:pt>
                <c:pt idx="1963">
                  <c:v>30.2</c:v>
                </c:pt>
                <c:pt idx="1964">
                  <c:v>30.2</c:v>
                </c:pt>
                <c:pt idx="1965">
                  <c:v>30.2</c:v>
                </c:pt>
                <c:pt idx="1966">
                  <c:v>30.2</c:v>
                </c:pt>
                <c:pt idx="1967">
                  <c:v>30.2</c:v>
                </c:pt>
                <c:pt idx="1968">
                  <c:v>30.2</c:v>
                </c:pt>
                <c:pt idx="1969">
                  <c:v>30.2</c:v>
                </c:pt>
                <c:pt idx="1970">
                  <c:v>30.2</c:v>
                </c:pt>
                <c:pt idx="1971">
                  <c:v>30.2</c:v>
                </c:pt>
                <c:pt idx="1972">
                  <c:v>30.2</c:v>
                </c:pt>
                <c:pt idx="1973">
                  <c:v>30.2</c:v>
                </c:pt>
                <c:pt idx="1974">
                  <c:v>30.2</c:v>
                </c:pt>
                <c:pt idx="1975">
                  <c:v>30.2</c:v>
                </c:pt>
                <c:pt idx="1976">
                  <c:v>30.2</c:v>
                </c:pt>
                <c:pt idx="1977">
                  <c:v>30.2</c:v>
                </c:pt>
                <c:pt idx="1978">
                  <c:v>30.2</c:v>
                </c:pt>
                <c:pt idx="1979">
                  <c:v>30.2</c:v>
                </c:pt>
                <c:pt idx="1980">
                  <c:v>30.2</c:v>
                </c:pt>
                <c:pt idx="1981">
                  <c:v>30.2</c:v>
                </c:pt>
                <c:pt idx="1982">
                  <c:v>30.2</c:v>
                </c:pt>
                <c:pt idx="1983">
                  <c:v>30.2</c:v>
                </c:pt>
                <c:pt idx="1984">
                  <c:v>30.2</c:v>
                </c:pt>
                <c:pt idx="1985">
                  <c:v>30.2</c:v>
                </c:pt>
                <c:pt idx="1986">
                  <c:v>30.2</c:v>
                </c:pt>
                <c:pt idx="1987">
                  <c:v>30.2</c:v>
                </c:pt>
                <c:pt idx="1988">
                  <c:v>30.2</c:v>
                </c:pt>
                <c:pt idx="1989">
                  <c:v>30.2</c:v>
                </c:pt>
                <c:pt idx="1990">
                  <c:v>30.2</c:v>
                </c:pt>
                <c:pt idx="1991">
                  <c:v>30.2</c:v>
                </c:pt>
                <c:pt idx="1992">
                  <c:v>30.2</c:v>
                </c:pt>
                <c:pt idx="1993">
                  <c:v>30.2</c:v>
                </c:pt>
                <c:pt idx="1994">
                  <c:v>30.2</c:v>
                </c:pt>
                <c:pt idx="1995">
                  <c:v>30.2</c:v>
                </c:pt>
                <c:pt idx="1996">
                  <c:v>30.2</c:v>
                </c:pt>
                <c:pt idx="1997">
                  <c:v>30.2</c:v>
                </c:pt>
                <c:pt idx="1998">
                  <c:v>30.2</c:v>
                </c:pt>
                <c:pt idx="1999">
                  <c:v>30.2</c:v>
                </c:pt>
                <c:pt idx="2000">
                  <c:v>30.2</c:v>
                </c:pt>
                <c:pt idx="2001">
                  <c:v>30.2</c:v>
                </c:pt>
                <c:pt idx="2002">
                  <c:v>30.2</c:v>
                </c:pt>
                <c:pt idx="2003">
                  <c:v>30.2</c:v>
                </c:pt>
                <c:pt idx="2004">
                  <c:v>30.2</c:v>
                </c:pt>
                <c:pt idx="2005">
                  <c:v>30.2</c:v>
                </c:pt>
                <c:pt idx="2006">
                  <c:v>30.2</c:v>
                </c:pt>
                <c:pt idx="2007">
                  <c:v>30.2</c:v>
                </c:pt>
                <c:pt idx="2008">
                  <c:v>30.2</c:v>
                </c:pt>
                <c:pt idx="2009">
                  <c:v>30.2</c:v>
                </c:pt>
                <c:pt idx="2010">
                  <c:v>30.2</c:v>
                </c:pt>
                <c:pt idx="2011">
                  <c:v>30.2</c:v>
                </c:pt>
                <c:pt idx="2012">
                  <c:v>30.2</c:v>
                </c:pt>
                <c:pt idx="2013">
                  <c:v>30.2</c:v>
                </c:pt>
                <c:pt idx="2014">
                  <c:v>30.2</c:v>
                </c:pt>
                <c:pt idx="2015">
                  <c:v>30.2</c:v>
                </c:pt>
                <c:pt idx="2016">
                  <c:v>30.2</c:v>
                </c:pt>
                <c:pt idx="2017">
                  <c:v>30.2</c:v>
                </c:pt>
                <c:pt idx="2018">
                  <c:v>30.2</c:v>
                </c:pt>
                <c:pt idx="2019">
                  <c:v>30.2</c:v>
                </c:pt>
                <c:pt idx="2020">
                  <c:v>30.2</c:v>
                </c:pt>
                <c:pt idx="2021">
                  <c:v>30.2</c:v>
                </c:pt>
                <c:pt idx="2022">
                  <c:v>30.2</c:v>
                </c:pt>
                <c:pt idx="2023">
                  <c:v>30.2</c:v>
                </c:pt>
                <c:pt idx="2024">
                  <c:v>30.2</c:v>
                </c:pt>
                <c:pt idx="2025">
                  <c:v>30.2</c:v>
                </c:pt>
                <c:pt idx="2026">
                  <c:v>30.2</c:v>
                </c:pt>
                <c:pt idx="2027">
                  <c:v>30.2</c:v>
                </c:pt>
                <c:pt idx="2028">
                  <c:v>30.2</c:v>
                </c:pt>
                <c:pt idx="2029">
                  <c:v>30.2</c:v>
                </c:pt>
                <c:pt idx="2030">
                  <c:v>30.2</c:v>
                </c:pt>
                <c:pt idx="2031">
                  <c:v>30.2</c:v>
                </c:pt>
                <c:pt idx="2032">
                  <c:v>30.2</c:v>
                </c:pt>
                <c:pt idx="2033">
                  <c:v>30.2</c:v>
                </c:pt>
                <c:pt idx="2034">
                  <c:v>30.2</c:v>
                </c:pt>
                <c:pt idx="2035">
                  <c:v>30.2</c:v>
                </c:pt>
                <c:pt idx="2036">
                  <c:v>30.2</c:v>
                </c:pt>
                <c:pt idx="2037">
                  <c:v>30.2</c:v>
                </c:pt>
                <c:pt idx="2038">
                  <c:v>30.2</c:v>
                </c:pt>
                <c:pt idx="2039">
                  <c:v>30.2</c:v>
                </c:pt>
                <c:pt idx="2040">
                  <c:v>30.2</c:v>
                </c:pt>
                <c:pt idx="2041">
                  <c:v>30.2</c:v>
                </c:pt>
                <c:pt idx="2042">
                  <c:v>30.2</c:v>
                </c:pt>
                <c:pt idx="2043">
                  <c:v>30.2</c:v>
                </c:pt>
                <c:pt idx="2044">
                  <c:v>30.2</c:v>
                </c:pt>
                <c:pt idx="2045">
                  <c:v>30.3</c:v>
                </c:pt>
                <c:pt idx="2046">
                  <c:v>30.2</c:v>
                </c:pt>
                <c:pt idx="2047">
                  <c:v>30.3</c:v>
                </c:pt>
                <c:pt idx="2048">
                  <c:v>30.2</c:v>
                </c:pt>
                <c:pt idx="2049">
                  <c:v>30.2</c:v>
                </c:pt>
                <c:pt idx="2050">
                  <c:v>30.2</c:v>
                </c:pt>
                <c:pt idx="2051">
                  <c:v>30.2</c:v>
                </c:pt>
                <c:pt idx="2052">
                  <c:v>30.2</c:v>
                </c:pt>
                <c:pt idx="2053">
                  <c:v>30.2</c:v>
                </c:pt>
                <c:pt idx="2054">
                  <c:v>30.2</c:v>
                </c:pt>
                <c:pt idx="2055">
                  <c:v>30.2</c:v>
                </c:pt>
                <c:pt idx="2056">
                  <c:v>30.2</c:v>
                </c:pt>
                <c:pt idx="2057">
                  <c:v>30.2</c:v>
                </c:pt>
                <c:pt idx="2058">
                  <c:v>30.2</c:v>
                </c:pt>
                <c:pt idx="2059">
                  <c:v>30.2</c:v>
                </c:pt>
                <c:pt idx="2060">
                  <c:v>30.2</c:v>
                </c:pt>
                <c:pt idx="2061">
                  <c:v>30.2</c:v>
                </c:pt>
                <c:pt idx="2062">
                  <c:v>30.2</c:v>
                </c:pt>
                <c:pt idx="2063">
                  <c:v>30.2</c:v>
                </c:pt>
                <c:pt idx="2064">
                  <c:v>30.2</c:v>
                </c:pt>
                <c:pt idx="2065">
                  <c:v>30.2</c:v>
                </c:pt>
                <c:pt idx="2066">
                  <c:v>30.2</c:v>
                </c:pt>
                <c:pt idx="2067">
                  <c:v>30.2</c:v>
                </c:pt>
                <c:pt idx="2068">
                  <c:v>30.2</c:v>
                </c:pt>
                <c:pt idx="2069">
                  <c:v>30.2</c:v>
                </c:pt>
                <c:pt idx="2070">
                  <c:v>30.2</c:v>
                </c:pt>
                <c:pt idx="2071">
                  <c:v>30.2</c:v>
                </c:pt>
                <c:pt idx="2072">
                  <c:v>30.2</c:v>
                </c:pt>
                <c:pt idx="2073">
                  <c:v>30.2</c:v>
                </c:pt>
                <c:pt idx="2074">
                  <c:v>30.2</c:v>
                </c:pt>
                <c:pt idx="2075">
                  <c:v>30.1</c:v>
                </c:pt>
                <c:pt idx="2076">
                  <c:v>30.1</c:v>
                </c:pt>
                <c:pt idx="2077">
                  <c:v>30.1</c:v>
                </c:pt>
                <c:pt idx="2078">
                  <c:v>30.1</c:v>
                </c:pt>
                <c:pt idx="2079">
                  <c:v>30.1</c:v>
                </c:pt>
                <c:pt idx="2080">
                  <c:v>30.1</c:v>
                </c:pt>
                <c:pt idx="2081">
                  <c:v>30.1</c:v>
                </c:pt>
                <c:pt idx="2082">
                  <c:v>30.1</c:v>
                </c:pt>
                <c:pt idx="2083">
                  <c:v>30.1</c:v>
                </c:pt>
                <c:pt idx="2084">
                  <c:v>30.1</c:v>
                </c:pt>
                <c:pt idx="2085">
                  <c:v>30.2</c:v>
                </c:pt>
                <c:pt idx="2086">
                  <c:v>30.2</c:v>
                </c:pt>
                <c:pt idx="2087">
                  <c:v>30.1</c:v>
                </c:pt>
                <c:pt idx="2088">
                  <c:v>30.2</c:v>
                </c:pt>
                <c:pt idx="2089">
                  <c:v>30.2</c:v>
                </c:pt>
                <c:pt idx="2090">
                  <c:v>30.2</c:v>
                </c:pt>
                <c:pt idx="2091">
                  <c:v>30.2</c:v>
                </c:pt>
                <c:pt idx="2092">
                  <c:v>30.1</c:v>
                </c:pt>
                <c:pt idx="2093">
                  <c:v>30.2</c:v>
                </c:pt>
                <c:pt idx="2094">
                  <c:v>30.2</c:v>
                </c:pt>
                <c:pt idx="2095">
                  <c:v>30.1</c:v>
                </c:pt>
                <c:pt idx="2096">
                  <c:v>30.1</c:v>
                </c:pt>
                <c:pt idx="2097">
                  <c:v>30.1</c:v>
                </c:pt>
                <c:pt idx="2098">
                  <c:v>30.1</c:v>
                </c:pt>
                <c:pt idx="2099">
                  <c:v>30.1</c:v>
                </c:pt>
                <c:pt idx="2100">
                  <c:v>30.1</c:v>
                </c:pt>
                <c:pt idx="2101">
                  <c:v>30.1</c:v>
                </c:pt>
                <c:pt idx="2102">
                  <c:v>30.1</c:v>
                </c:pt>
                <c:pt idx="2103">
                  <c:v>30.1</c:v>
                </c:pt>
                <c:pt idx="2104">
                  <c:v>30.1</c:v>
                </c:pt>
                <c:pt idx="2105">
                  <c:v>30.2</c:v>
                </c:pt>
                <c:pt idx="2106">
                  <c:v>30.2</c:v>
                </c:pt>
                <c:pt idx="2107">
                  <c:v>30.1</c:v>
                </c:pt>
                <c:pt idx="2108">
                  <c:v>30.1</c:v>
                </c:pt>
                <c:pt idx="2109">
                  <c:v>30.2</c:v>
                </c:pt>
                <c:pt idx="2110">
                  <c:v>30.2</c:v>
                </c:pt>
                <c:pt idx="2111">
                  <c:v>30.2</c:v>
                </c:pt>
                <c:pt idx="2112">
                  <c:v>30.2</c:v>
                </c:pt>
                <c:pt idx="2113">
                  <c:v>30.2</c:v>
                </c:pt>
                <c:pt idx="2114">
                  <c:v>30.2</c:v>
                </c:pt>
                <c:pt idx="2115">
                  <c:v>30.2</c:v>
                </c:pt>
                <c:pt idx="2116">
                  <c:v>30.2</c:v>
                </c:pt>
                <c:pt idx="2117">
                  <c:v>30.2</c:v>
                </c:pt>
                <c:pt idx="2118">
                  <c:v>30.2</c:v>
                </c:pt>
                <c:pt idx="2119">
                  <c:v>30.2</c:v>
                </c:pt>
                <c:pt idx="2120">
                  <c:v>30.2</c:v>
                </c:pt>
                <c:pt idx="2121">
                  <c:v>30.2</c:v>
                </c:pt>
                <c:pt idx="2122">
                  <c:v>30.2</c:v>
                </c:pt>
                <c:pt idx="2123">
                  <c:v>30.2</c:v>
                </c:pt>
                <c:pt idx="2124">
                  <c:v>30.2</c:v>
                </c:pt>
                <c:pt idx="2125">
                  <c:v>30.2</c:v>
                </c:pt>
                <c:pt idx="2126">
                  <c:v>30.2</c:v>
                </c:pt>
                <c:pt idx="2127">
                  <c:v>30.2</c:v>
                </c:pt>
                <c:pt idx="2128">
                  <c:v>30.2</c:v>
                </c:pt>
                <c:pt idx="2129">
                  <c:v>30.2</c:v>
                </c:pt>
                <c:pt idx="2130">
                  <c:v>30.2</c:v>
                </c:pt>
                <c:pt idx="2131">
                  <c:v>30.2</c:v>
                </c:pt>
                <c:pt idx="2132">
                  <c:v>30.2</c:v>
                </c:pt>
                <c:pt idx="2133">
                  <c:v>30.2</c:v>
                </c:pt>
                <c:pt idx="2134">
                  <c:v>30.2</c:v>
                </c:pt>
                <c:pt idx="2135">
                  <c:v>30.2</c:v>
                </c:pt>
                <c:pt idx="2136">
                  <c:v>30.2</c:v>
                </c:pt>
                <c:pt idx="2137">
                  <c:v>30.2</c:v>
                </c:pt>
                <c:pt idx="2138">
                  <c:v>30.2</c:v>
                </c:pt>
                <c:pt idx="2139">
                  <c:v>30.2</c:v>
                </c:pt>
                <c:pt idx="2140">
                  <c:v>30.2</c:v>
                </c:pt>
                <c:pt idx="2141">
                  <c:v>30.2</c:v>
                </c:pt>
                <c:pt idx="2142">
                  <c:v>30.2</c:v>
                </c:pt>
                <c:pt idx="2143">
                  <c:v>30.2</c:v>
                </c:pt>
                <c:pt idx="2144">
                  <c:v>30.2</c:v>
                </c:pt>
                <c:pt idx="2145">
                  <c:v>30.2</c:v>
                </c:pt>
                <c:pt idx="2146">
                  <c:v>30.2</c:v>
                </c:pt>
                <c:pt idx="2147">
                  <c:v>30.2</c:v>
                </c:pt>
                <c:pt idx="2148">
                  <c:v>30.2</c:v>
                </c:pt>
                <c:pt idx="2149">
                  <c:v>30.2</c:v>
                </c:pt>
                <c:pt idx="2150">
                  <c:v>30.2</c:v>
                </c:pt>
                <c:pt idx="2151">
                  <c:v>30.2</c:v>
                </c:pt>
                <c:pt idx="2152">
                  <c:v>30.2</c:v>
                </c:pt>
                <c:pt idx="2153">
                  <c:v>30.2</c:v>
                </c:pt>
                <c:pt idx="2154">
                  <c:v>30.2</c:v>
                </c:pt>
                <c:pt idx="2155">
                  <c:v>30.2</c:v>
                </c:pt>
                <c:pt idx="2156">
                  <c:v>30.2</c:v>
                </c:pt>
                <c:pt idx="2157">
                  <c:v>30.2</c:v>
                </c:pt>
                <c:pt idx="2158">
                  <c:v>30.2</c:v>
                </c:pt>
                <c:pt idx="2159">
                  <c:v>30.2</c:v>
                </c:pt>
                <c:pt idx="2160">
                  <c:v>30.2</c:v>
                </c:pt>
                <c:pt idx="2161">
                  <c:v>30.2</c:v>
                </c:pt>
                <c:pt idx="2162">
                  <c:v>30.2</c:v>
                </c:pt>
                <c:pt idx="2163">
                  <c:v>30.2</c:v>
                </c:pt>
                <c:pt idx="2164">
                  <c:v>30.2</c:v>
                </c:pt>
                <c:pt idx="2165">
                  <c:v>30.2</c:v>
                </c:pt>
                <c:pt idx="2166">
                  <c:v>30.2</c:v>
                </c:pt>
                <c:pt idx="2167">
                  <c:v>30.2</c:v>
                </c:pt>
                <c:pt idx="2168">
                  <c:v>30.2</c:v>
                </c:pt>
                <c:pt idx="2169">
                  <c:v>30.2</c:v>
                </c:pt>
                <c:pt idx="2170">
                  <c:v>30.2</c:v>
                </c:pt>
                <c:pt idx="2171">
                  <c:v>30.2</c:v>
                </c:pt>
                <c:pt idx="2172">
                  <c:v>30.2</c:v>
                </c:pt>
                <c:pt idx="2173">
                  <c:v>30.2</c:v>
                </c:pt>
                <c:pt idx="2174">
                  <c:v>30.2</c:v>
                </c:pt>
                <c:pt idx="2175">
                  <c:v>30.2</c:v>
                </c:pt>
                <c:pt idx="2176">
                  <c:v>30.2</c:v>
                </c:pt>
                <c:pt idx="2177">
                  <c:v>30.2</c:v>
                </c:pt>
                <c:pt idx="2178">
                  <c:v>30.1</c:v>
                </c:pt>
                <c:pt idx="2179">
                  <c:v>30.1</c:v>
                </c:pt>
                <c:pt idx="2180">
                  <c:v>30.2</c:v>
                </c:pt>
                <c:pt idx="2181">
                  <c:v>30.1</c:v>
                </c:pt>
                <c:pt idx="2182">
                  <c:v>30.1</c:v>
                </c:pt>
                <c:pt idx="2183">
                  <c:v>30.1</c:v>
                </c:pt>
                <c:pt idx="2184">
                  <c:v>30.1</c:v>
                </c:pt>
                <c:pt idx="2185">
                  <c:v>30.2</c:v>
                </c:pt>
                <c:pt idx="2186">
                  <c:v>30.1</c:v>
                </c:pt>
                <c:pt idx="2187">
                  <c:v>30.1</c:v>
                </c:pt>
                <c:pt idx="2188">
                  <c:v>30.1</c:v>
                </c:pt>
                <c:pt idx="2189">
                  <c:v>30.1</c:v>
                </c:pt>
                <c:pt idx="2190">
                  <c:v>30.1</c:v>
                </c:pt>
                <c:pt idx="2191">
                  <c:v>30.1</c:v>
                </c:pt>
                <c:pt idx="2192">
                  <c:v>30.1</c:v>
                </c:pt>
                <c:pt idx="2193">
                  <c:v>30.1</c:v>
                </c:pt>
                <c:pt idx="2194">
                  <c:v>30.1</c:v>
                </c:pt>
                <c:pt idx="2195">
                  <c:v>30.2</c:v>
                </c:pt>
                <c:pt idx="2196">
                  <c:v>30.2</c:v>
                </c:pt>
                <c:pt idx="2197">
                  <c:v>30.2</c:v>
                </c:pt>
                <c:pt idx="2198">
                  <c:v>30.2</c:v>
                </c:pt>
                <c:pt idx="2199">
                  <c:v>30.2</c:v>
                </c:pt>
                <c:pt idx="2200">
                  <c:v>30.2</c:v>
                </c:pt>
                <c:pt idx="2201">
                  <c:v>30.2</c:v>
                </c:pt>
                <c:pt idx="2202">
                  <c:v>30.2</c:v>
                </c:pt>
                <c:pt idx="2203">
                  <c:v>30.2</c:v>
                </c:pt>
                <c:pt idx="2204">
                  <c:v>30.2</c:v>
                </c:pt>
                <c:pt idx="2205">
                  <c:v>30.2</c:v>
                </c:pt>
                <c:pt idx="2206">
                  <c:v>30.2</c:v>
                </c:pt>
                <c:pt idx="2207">
                  <c:v>30.2</c:v>
                </c:pt>
                <c:pt idx="2208">
                  <c:v>30.2</c:v>
                </c:pt>
                <c:pt idx="2209">
                  <c:v>30.2</c:v>
                </c:pt>
                <c:pt idx="2210">
                  <c:v>30.2</c:v>
                </c:pt>
                <c:pt idx="2211">
                  <c:v>30.2</c:v>
                </c:pt>
                <c:pt idx="2212">
                  <c:v>30.2</c:v>
                </c:pt>
                <c:pt idx="2213">
                  <c:v>30.2</c:v>
                </c:pt>
                <c:pt idx="2214">
                  <c:v>30.2</c:v>
                </c:pt>
                <c:pt idx="2215">
                  <c:v>30.2</c:v>
                </c:pt>
                <c:pt idx="2216">
                  <c:v>30.1</c:v>
                </c:pt>
                <c:pt idx="2217">
                  <c:v>30.1</c:v>
                </c:pt>
                <c:pt idx="2218">
                  <c:v>30.1</c:v>
                </c:pt>
                <c:pt idx="2219">
                  <c:v>30.1</c:v>
                </c:pt>
                <c:pt idx="2220">
                  <c:v>30.1</c:v>
                </c:pt>
                <c:pt idx="2221">
                  <c:v>30.1</c:v>
                </c:pt>
                <c:pt idx="2222">
                  <c:v>30.1</c:v>
                </c:pt>
                <c:pt idx="2223">
                  <c:v>30.1</c:v>
                </c:pt>
                <c:pt idx="2224">
                  <c:v>30.1</c:v>
                </c:pt>
                <c:pt idx="2225">
                  <c:v>30.2</c:v>
                </c:pt>
                <c:pt idx="2226">
                  <c:v>30.2</c:v>
                </c:pt>
                <c:pt idx="2227">
                  <c:v>30.2</c:v>
                </c:pt>
                <c:pt idx="2228">
                  <c:v>30.1</c:v>
                </c:pt>
                <c:pt idx="2229">
                  <c:v>30.1</c:v>
                </c:pt>
                <c:pt idx="2230">
                  <c:v>30.1</c:v>
                </c:pt>
                <c:pt idx="2231">
                  <c:v>30.1</c:v>
                </c:pt>
                <c:pt idx="2232">
                  <c:v>30.1</c:v>
                </c:pt>
                <c:pt idx="2233">
                  <c:v>30.1</c:v>
                </c:pt>
                <c:pt idx="2234">
                  <c:v>30.1</c:v>
                </c:pt>
                <c:pt idx="2235">
                  <c:v>30.1</c:v>
                </c:pt>
                <c:pt idx="2236">
                  <c:v>30.1</c:v>
                </c:pt>
                <c:pt idx="2237">
                  <c:v>30.1</c:v>
                </c:pt>
                <c:pt idx="2238">
                  <c:v>30.1</c:v>
                </c:pt>
                <c:pt idx="2239">
                  <c:v>30.1</c:v>
                </c:pt>
                <c:pt idx="2240">
                  <c:v>30.1</c:v>
                </c:pt>
                <c:pt idx="2241">
                  <c:v>30.2</c:v>
                </c:pt>
                <c:pt idx="2242">
                  <c:v>30.2</c:v>
                </c:pt>
                <c:pt idx="2243">
                  <c:v>30.2</c:v>
                </c:pt>
                <c:pt idx="2244">
                  <c:v>30.2</c:v>
                </c:pt>
                <c:pt idx="2245">
                  <c:v>30.2</c:v>
                </c:pt>
                <c:pt idx="2246">
                  <c:v>30.2</c:v>
                </c:pt>
                <c:pt idx="2247">
                  <c:v>30.2</c:v>
                </c:pt>
                <c:pt idx="2248">
                  <c:v>30.2</c:v>
                </c:pt>
                <c:pt idx="2249">
                  <c:v>30.2</c:v>
                </c:pt>
                <c:pt idx="2250">
                  <c:v>30.2</c:v>
                </c:pt>
                <c:pt idx="2251">
                  <c:v>30.2</c:v>
                </c:pt>
                <c:pt idx="2252">
                  <c:v>30.2</c:v>
                </c:pt>
                <c:pt idx="2253">
                  <c:v>30.2</c:v>
                </c:pt>
                <c:pt idx="2254">
                  <c:v>30.2</c:v>
                </c:pt>
                <c:pt idx="2255">
                  <c:v>30.2</c:v>
                </c:pt>
                <c:pt idx="2256">
                  <c:v>30.2</c:v>
                </c:pt>
                <c:pt idx="2257">
                  <c:v>30.2</c:v>
                </c:pt>
                <c:pt idx="2258">
                  <c:v>30.2</c:v>
                </c:pt>
                <c:pt idx="2259">
                  <c:v>30.2</c:v>
                </c:pt>
                <c:pt idx="2260">
                  <c:v>30.2</c:v>
                </c:pt>
                <c:pt idx="2261">
                  <c:v>30.2</c:v>
                </c:pt>
                <c:pt idx="2262">
                  <c:v>30.2</c:v>
                </c:pt>
                <c:pt idx="2263">
                  <c:v>30.2</c:v>
                </c:pt>
                <c:pt idx="2264">
                  <c:v>30.2</c:v>
                </c:pt>
                <c:pt idx="2265">
                  <c:v>30.2</c:v>
                </c:pt>
                <c:pt idx="2266">
                  <c:v>30.2</c:v>
                </c:pt>
                <c:pt idx="2267">
                  <c:v>30.2</c:v>
                </c:pt>
                <c:pt idx="2268">
                  <c:v>30.2</c:v>
                </c:pt>
                <c:pt idx="2269">
                  <c:v>30.2</c:v>
                </c:pt>
                <c:pt idx="2270">
                  <c:v>30.2</c:v>
                </c:pt>
                <c:pt idx="2271">
                  <c:v>30.2</c:v>
                </c:pt>
                <c:pt idx="2272">
                  <c:v>30.2</c:v>
                </c:pt>
                <c:pt idx="2273">
                  <c:v>30.2</c:v>
                </c:pt>
                <c:pt idx="2274">
                  <c:v>30.2</c:v>
                </c:pt>
                <c:pt idx="2275">
                  <c:v>30.2</c:v>
                </c:pt>
                <c:pt idx="2276">
                  <c:v>30.2</c:v>
                </c:pt>
                <c:pt idx="2277">
                  <c:v>30.2</c:v>
                </c:pt>
                <c:pt idx="2278">
                  <c:v>30.2</c:v>
                </c:pt>
                <c:pt idx="2279">
                  <c:v>30.2</c:v>
                </c:pt>
                <c:pt idx="2280">
                  <c:v>30.2</c:v>
                </c:pt>
                <c:pt idx="2281">
                  <c:v>30.2</c:v>
                </c:pt>
                <c:pt idx="2282">
                  <c:v>30.2</c:v>
                </c:pt>
                <c:pt idx="2283">
                  <c:v>30.2</c:v>
                </c:pt>
                <c:pt idx="2284">
                  <c:v>30.2</c:v>
                </c:pt>
                <c:pt idx="2285">
                  <c:v>30.2</c:v>
                </c:pt>
                <c:pt idx="2286">
                  <c:v>30.2</c:v>
                </c:pt>
                <c:pt idx="2287">
                  <c:v>30.2</c:v>
                </c:pt>
                <c:pt idx="2288">
                  <c:v>30.2</c:v>
                </c:pt>
                <c:pt idx="2289">
                  <c:v>30.2</c:v>
                </c:pt>
                <c:pt idx="2290">
                  <c:v>30.2</c:v>
                </c:pt>
                <c:pt idx="2291">
                  <c:v>30.2</c:v>
                </c:pt>
                <c:pt idx="2292">
                  <c:v>30.2</c:v>
                </c:pt>
                <c:pt idx="2293">
                  <c:v>30.2</c:v>
                </c:pt>
                <c:pt idx="2294">
                  <c:v>30.2</c:v>
                </c:pt>
                <c:pt idx="2295">
                  <c:v>30.2</c:v>
                </c:pt>
                <c:pt idx="2296">
                  <c:v>30.2</c:v>
                </c:pt>
                <c:pt idx="2297">
                  <c:v>30.2</c:v>
                </c:pt>
                <c:pt idx="2298">
                  <c:v>30.2</c:v>
                </c:pt>
                <c:pt idx="2299">
                  <c:v>30.2</c:v>
                </c:pt>
                <c:pt idx="2300">
                  <c:v>30.2</c:v>
                </c:pt>
                <c:pt idx="2301">
                  <c:v>30.2</c:v>
                </c:pt>
                <c:pt idx="2302">
                  <c:v>30.2</c:v>
                </c:pt>
                <c:pt idx="2303">
                  <c:v>30.2</c:v>
                </c:pt>
                <c:pt idx="2304">
                  <c:v>30.2</c:v>
                </c:pt>
                <c:pt idx="2305">
                  <c:v>30.2</c:v>
                </c:pt>
                <c:pt idx="2306">
                  <c:v>30.1</c:v>
                </c:pt>
                <c:pt idx="2307">
                  <c:v>30.2</c:v>
                </c:pt>
                <c:pt idx="2308">
                  <c:v>30.1</c:v>
                </c:pt>
                <c:pt idx="2309">
                  <c:v>30.2</c:v>
                </c:pt>
                <c:pt idx="2310">
                  <c:v>30.1</c:v>
                </c:pt>
                <c:pt idx="2311">
                  <c:v>30.2</c:v>
                </c:pt>
                <c:pt idx="2312">
                  <c:v>30.1</c:v>
                </c:pt>
                <c:pt idx="2313">
                  <c:v>30.2</c:v>
                </c:pt>
                <c:pt idx="2314">
                  <c:v>30.1</c:v>
                </c:pt>
                <c:pt idx="2315">
                  <c:v>30.1</c:v>
                </c:pt>
                <c:pt idx="2316">
                  <c:v>30.1</c:v>
                </c:pt>
                <c:pt idx="2317">
                  <c:v>30.1</c:v>
                </c:pt>
                <c:pt idx="2318">
                  <c:v>30.1</c:v>
                </c:pt>
                <c:pt idx="2319">
                  <c:v>30.1</c:v>
                </c:pt>
                <c:pt idx="2320">
                  <c:v>30.1</c:v>
                </c:pt>
                <c:pt idx="2321">
                  <c:v>30.1</c:v>
                </c:pt>
                <c:pt idx="2322">
                  <c:v>30.1</c:v>
                </c:pt>
                <c:pt idx="2323">
                  <c:v>30.1</c:v>
                </c:pt>
                <c:pt idx="2324">
                  <c:v>30.1</c:v>
                </c:pt>
                <c:pt idx="2325">
                  <c:v>30.1</c:v>
                </c:pt>
                <c:pt idx="2326">
                  <c:v>30.1</c:v>
                </c:pt>
                <c:pt idx="2327">
                  <c:v>30.1</c:v>
                </c:pt>
                <c:pt idx="2328">
                  <c:v>30.1</c:v>
                </c:pt>
                <c:pt idx="2329">
                  <c:v>30.1</c:v>
                </c:pt>
                <c:pt idx="2330">
                  <c:v>30.1</c:v>
                </c:pt>
                <c:pt idx="2331">
                  <c:v>30.1</c:v>
                </c:pt>
                <c:pt idx="2332">
                  <c:v>30.1</c:v>
                </c:pt>
                <c:pt idx="2333">
                  <c:v>30.1</c:v>
                </c:pt>
                <c:pt idx="2334">
                  <c:v>30.1</c:v>
                </c:pt>
                <c:pt idx="2335">
                  <c:v>30.1</c:v>
                </c:pt>
                <c:pt idx="2336">
                  <c:v>30.1</c:v>
                </c:pt>
                <c:pt idx="2337">
                  <c:v>30.2</c:v>
                </c:pt>
                <c:pt idx="2338">
                  <c:v>30.1</c:v>
                </c:pt>
                <c:pt idx="2339">
                  <c:v>30.2</c:v>
                </c:pt>
                <c:pt idx="2340">
                  <c:v>30.2</c:v>
                </c:pt>
                <c:pt idx="2341">
                  <c:v>30.1</c:v>
                </c:pt>
                <c:pt idx="2342">
                  <c:v>30.1</c:v>
                </c:pt>
                <c:pt idx="2343">
                  <c:v>30.1</c:v>
                </c:pt>
                <c:pt idx="2344">
                  <c:v>30.1</c:v>
                </c:pt>
                <c:pt idx="2345">
                  <c:v>30.2</c:v>
                </c:pt>
                <c:pt idx="2346">
                  <c:v>30.1</c:v>
                </c:pt>
                <c:pt idx="2347">
                  <c:v>30.1</c:v>
                </c:pt>
                <c:pt idx="2348">
                  <c:v>30.1</c:v>
                </c:pt>
                <c:pt idx="2349">
                  <c:v>30.1</c:v>
                </c:pt>
                <c:pt idx="2350">
                  <c:v>30.1</c:v>
                </c:pt>
                <c:pt idx="2351">
                  <c:v>30.1</c:v>
                </c:pt>
                <c:pt idx="2352">
                  <c:v>30.1</c:v>
                </c:pt>
                <c:pt idx="2353">
                  <c:v>30.1</c:v>
                </c:pt>
                <c:pt idx="2354">
                  <c:v>30.1</c:v>
                </c:pt>
                <c:pt idx="2355">
                  <c:v>30.1</c:v>
                </c:pt>
                <c:pt idx="2356">
                  <c:v>30.2</c:v>
                </c:pt>
                <c:pt idx="2357">
                  <c:v>30.1</c:v>
                </c:pt>
                <c:pt idx="2358">
                  <c:v>30.1</c:v>
                </c:pt>
                <c:pt idx="2359">
                  <c:v>30.2</c:v>
                </c:pt>
                <c:pt idx="2360">
                  <c:v>30.2</c:v>
                </c:pt>
                <c:pt idx="2361">
                  <c:v>30.2</c:v>
                </c:pt>
                <c:pt idx="2362">
                  <c:v>30.2</c:v>
                </c:pt>
                <c:pt idx="2363">
                  <c:v>30.2</c:v>
                </c:pt>
                <c:pt idx="2364">
                  <c:v>30.2</c:v>
                </c:pt>
                <c:pt idx="2365">
                  <c:v>30.2</c:v>
                </c:pt>
                <c:pt idx="2366">
                  <c:v>30.2</c:v>
                </c:pt>
                <c:pt idx="2367">
                  <c:v>30.2</c:v>
                </c:pt>
                <c:pt idx="2368">
                  <c:v>30.1</c:v>
                </c:pt>
                <c:pt idx="2369">
                  <c:v>30.1</c:v>
                </c:pt>
                <c:pt idx="2370">
                  <c:v>30.1</c:v>
                </c:pt>
                <c:pt idx="2371">
                  <c:v>30.1</c:v>
                </c:pt>
                <c:pt idx="2372">
                  <c:v>30.1</c:v>
                </c:pt>
                <c:pt idx="2373">
                  <c:v>30.1</c:v>
                </c:pt>
                <c:pt idx="2374">
                  <c:v>30.1</c:v>
                </c:pt>
                <c:pt idx="2375">
                  <c:v>30.1</c:v>
                </c:pt>
                <c:pt idx="2376">
                  <c:v>30.1</c:v>
                </c:pt>
                <c:pt idx="2377">
                  <c:v>30.1</c:v>
                </c:pt>
                <c:pt idx="2378">
                  <c:v>30.2</c:v>
                </c:pt>
                <c:pt idx="2379">
                  <c:v>30.2</c:v>
                </c:pt>
                <c:pt idx="2380">
                  <c:v>30.2</c:v>
                </c:pt>
                <c:pt idx="2381">
                  <c:v>30.2</c:v>
                </c:pt>
                <c:pt idx="2382">
                  <c:v>30.2</c:v>
                </c:pt>
                <c:pt idx="2383">
                  <c:v>30.2</c:v>
                </c:pt>
                <c:pt idx="2384">
                  <c:v>30.2</c:v>
                </c:pt>
                <c:pt idx="2385">
                  <c:v>30.2</c:v>
                </c:pt>
                <c:pt idx="2386">
                  <c:v>30.2</c:v>
                </c:pt>
                <c:pt idx="2387">
                  <c:v>30.2</c:v>
                </c:pt>
                <c:pt idx="2388">
                  <c:v>30.2</c:v>
                </c:pt>
                <c:pt idx="2389">
                  <c:v>30.2</c:v>
                </c:pt>
                <c:pt idx="2390">
                  <c:v>30.2</c:v>
                </c:pt>
                <c:pt idx="2391">
                  <c:v>30.2</c:v>
                </c:pt>
                <c:pt idx="2392">
                  <c:v>30.2</c:v>
                </c:pt>
                <c:pt idx="2393">
                  <c:v>30.2</c:v>
                </c:pt>
                <c:pt idx="2394">
                  <c:v>30.2</c:v>
                </c:pt>
                <c:pt idx="2395">
                  <c:v>30.2</c:v>
                </c:pt>
                <c:pt idx="2396">
                  <c:v>30.2</c:v>
                </c:pt>
                <c:pt idx="2397">
                  <c:v>30.2</c:v>
                </c:pt>
                <c:pt idx="2398">
                  <c:v>30.2</c:v>
                </c:pt>
                <c:pt idx="2399">
                  <c:v>30.2</c:v>
                </c:pt>
                <c:pt idx="2400">
                  <c:v>30.2</c:v>
                </c:pt>
                <c:pt idx="2401">
                  <c:v>30.2</c:v>
                </c:pt>
                <c:pt idx="2402">
                  <c:v>30.2</c:v>
                </c:pt>
                <c:pt idx="2403">
                  <c:v>30.2</c:v>
                </c:pt>
                <c:pt idx="2404">
                  <c:v>30.3</c:v>
                </c:pt>
                <c:pt idx="2405">
                  <c:v>30.3</c:v>
                </c:pt>
                <c:pt idx="2406">
                  <c:v>30.3</c:v>
                </c:pt>
                <c:pt idx="2407">
                  <c:v>30.3</c:v>
                </c:pt>
                <c:pt idx="2408">
                  <c:v>30.3</c:v>
                </c:pt>
                <c:pt idx="2409">
                  <c:v>30.3</c:v>
                </c:pt>
                <c:pt idx="2410">
                  <c:v>30.3</c:v>
                </c:pt>
                <c:pt idx="2411">
                  <c:v>30.3</c:v>
                </c:pt>
                <c:pt idx="2412">
                  <c:v>30.3</c:v>
                </c:pt>
                <c:pt idx="2413">
                  <c:v>30.3</c:v>
                </c:pt>
                <c:pt idx="2414">
                  <c:v>30.3</c:v>
                </c:pt>
                <c:pt idx="2415">
                  <c:v>30.3</c:v>
                </c:pt>
                <c:pt idx="2416">
                  <c:v>30.3</c:v>
                </c:pt>
                <c:pt idx="2417">
                  <c:v>30.3</c:v>
                </c:pt>
                <c:pt idx="2418">
                  <c:v>30.3</c:v>
                </c:pt>
                <c:pt idx="2419">
                  <c:v>30.3</c:v>
                </c:pt>
                <c:pt idx="2420">
                  <c:v>30.3</c:v>
                </c:pt>
                <c:pt idx="2421">
                  <c:v>30.3</c:v>
                </c:pt>
                <c:pt idx="2422">
                  <c:v>30.3</c:v>
                </c:pt>
                <c:pt idx="2423">
                  <c:v>30.3</c:v>
                </c:pt>
                <c:pt idx="2424">
                  <c:v>30.3</c:v>
                </c:pt>
                <c:pt idx="2425">
                  <c:v>30.4</c:v>
                </c:pt>
                <c:pt idx="2426">
                  <c:v>30.3</c:v>
                </c:pt>
                <c:pt idx="2427">
                  <c:v>30.3</c:v>
                </c:pt>
                <c:pt idx="2428">
                  <c:v>30.4</c:v>
                </c:pt>
                <c:pt idx="2429">
                  <c:v>30.3</c:v>
                </c:pt>
                <c:pt idx="2430">
                  <c:v>30.4</c:v>
                </c:pt>
                <c:pt idx="2431">
                  <c:v>30.4</c:v>
                </c:pt>
                <c:pt idx="2432">
                  <c:v>30.3</c:v>
                </c:pt>
                <c:pt idx="2433">
                  <c:v>30.3</c:v>
                </c:pt>
                <c:pt idx="2434">
                  <c:v>30.3</c:v>
                </c:pt>
                <c:pt idx="2435">
                  <c:v>30.3</c:v>
                </c:pt>
                <c:pt idx="2436">
                  <c:v>30.3</c:v>
                </c:pt>
                <c:pt idx="2437">
                  <c:v>30.3</c:v>
                </c:pt>
                <c:pt idx="2438">
                  <c:v>30.3</c:v>
                </c:pt>
                <c:pt idx="2439">
                  <c:v>30.3</c:v>
                </c:pt>
                <c:pt idx="2440">
                  <c:v>30.3</c:v>
                </c:pt>
                <c:pt idx="2441">
                  <c:v>30.3</c:v>
                </c:pt>
                <c:pt idx="2442">
                  <c:v>30.2</c:v>
                </c:pt>
                <c:pt idx="2443">
                  <c:v>30.3</c:v>
                </c:pt>
                <c:pt idx="2444">
                  <c:v>30.3</c:v>
                </c:pt>
                <c:pt idx="2445">
                  <c:v>30.2</c:v>
                </c:pt>
                <c:pt idx="2446">
                  <c:v>30.3</c:v>
                </c:pt>
                <c:pt idx="2447">
                  <c:v>30.3</c:v>
                </c:pt>
                <c:pt idx="2448">
                  <c:v>30.3</c:v>
                </c:pt>
                <c:pt idx="2449">
                  <c:v>30.3</c:v>
                </c:pt>
                <c:pt idx="2450">
                  <c:v>30.3</c:v>
                </c:pt>
                <c:pt idx="2451">
                  <c:v>30.3</c:v>
                </c:pt>
                <c:pt idx="2452">
                  <c:v>30.3</c:v>
                </c:pt>
                <c:pt idx="2453">
                  <c:v>30.3</c:v>
                </c:pt>
                <c:pt idx="2454">
                  <c:v>30.3</c:v>
                </c:pt>
                <c:pt idx="2455">
                  <c:v>30.3</c:v>
                </c:pt>
                <c:pt idx="2456">
                  <c:v>30.3</c:v>
                </c:pt>
                <c:pt idx="2457">
                  <c:v>30.3</c:v>
                </c:pt>
                <c:pt idx="2458">
                  <c:v>30.2</c:v>
                </c:pt>
                <c:pt idx="2459">
                  <c:v>30.2</c:v>
                </c:pt>
                <c:pt idx="2460">
                  <c:v>30.2</c:v>
                </c:pt>
                <c:pt idx="2461">
                  <c:v>30.2</c:v>
                </c:pt>
                <c:pt idx="2462">
                  <c:v>30.2</c:v>
                </c:pt>
                <c:pt idx="2463">
                  <c:v>30.2</c:v>
                </c:pt>
                <c:pt idx="2464">
                  <c:v>30.2</c:v>
                </c:pt>
                <c:pt idx="2465">
                  <c:v>30.2</c:v>
                </c:pt>
                <c:pt idx="2466">
                  <c:v>30.2</c:v>
                </c:pt>
                <c:pt idx="2467">
                  <c:v>30.2</c:v>
                </c:pt>
                <c:pt idx="2468">
                  <c:v>30.2</c:v>
                </c:pt>
                <c:pt idx="2469">
                  <c:v>30.2</c:v>
                </c:pt>
                <c:pt idx="2470">
                  <c:v>30.2</c:v>
                </c:pt>
                <c:pt idx="2471">
                  <c:v>30.2</c:v>
                </c:pt>
                <c:pt idx="2472">
                  <c:v>30.2</c:v>
                </c:pt>
                <c:pt idx="2473">
                  <c:v>30.2</c:v>
                </c:pt>
                <c:pt idx="2474">
                  <c:v>30.2</c:v>
                </c:pt>
                <c:pt idx="2475">
                  <c:v>30.2</c:v>
                </c:pt>
                <c:pt idx="2476">
                  <c:v>30.2</c:v>
                </c:pt>
                <c:pt idx="2477">
                  <c:v>30.2</c:v>
                </c:pt>
                <c:pt idx="2478">
                  <c:v>30.2</c:v>
                </c:pt>
                <c:pt idx="2479">
                  <c:v>30.2</c:v>
                </c:pt>
                <c:pt idx="2480">
                  <c:v>30.2</c:v>
                </c:pt>
                <c:pt idx="2481">
                  <c:v>30.2</c:v>
                </c:pt>
                <c:pt idx="2482">
                  <c:v>30.2</c:v>
                </c:pt>
                <c:pt idx="2483">
                  <c:v>30.2</c:v>
                </c:pt>
                <c:pt idx="2484">
                  <c:v>30.2</c:v>
                </c:pt>
                <c:pt idx="2485">
                  <c:v>30.2</c:v>
                </c:pt>
                <c:pt idx="2486">
                  <c:v>30.2</c:v>
                </c:pt>
                <c:pt idx="2487">
                  <c:v>30.2</c:v>
                </c:pt>
                <c:pt idx="2488">
                  <c:v>30.2</c:v>
                </c:pt>
                <c:pt idx="2489">
                  <c:v>30.2</c:v>
                </c:pt>
                <c:pt idx="2490">
                  <c:v>30.2</c:v>
                </c:pt>
                <c:pt idx="2491">
                  <c:v>30.2</c:v>
                </c:pt>
                <c:pt idx="2492">
                  <c:v>30.2</c:v>
                </c:pt>
                <c:pt idx="2493">
                  <c:v>30.2</c:v>
                </c:pt>
                <c:pt idx="2494">
                  <c:v>30.2</c:v>
                </c:pt>
                <c:pt idx="2495">
                  <c:v>30.2</c:v>
                </c:pt>
                <c:pt idx="2496">
                  <c:v>30.3</c:v>
                </c:pt>
                <c:pt idx="2497">
                  <c:v>30.3</c:v>
                </c:pt>
                <c:pt idx="2498">
                  <c:v>30.3</c:v>
                </c:pt>
                <c:pt idx="2499">
                  <c:v>30.3</c:v>
                </c:pt>
                <c:pt idx="2500">
                  <c:v>30.3</c:v>
                </c:pt>
                <c:pt idx="2501">
                  <c:v>30.3</c:v>
                </c:pt>
                <c:pt idx="2502">
                  <c:v>30.3</c:v>
                </c:pt>
                <c:pt idx="2503">
                  <c:v>30.3</c:v>
                </c:pt>
                <c:pt idx="2504">
                  <c:v>30.3</c:v>
                </c:pt>
                <c:pt idx="2505">
                  <c:v>30.3</c:v>
                </c:pt>
                <c:pt idx="2506">
                  <c:v>30.3</c:v>
                </c:pt>
                <c:pt idx="2507">
                  <c:v>30.3</c:v>
                </c:pt>
                <c:pt idx="2508">
                  <c:v>30.3</c:v>
                </c:pt>
                <c:pt idx="2509">
                  <c:v>30.2</c:v>
                </c:pt>
                <c:pt idx="2510">
                  <c:v>30.2</c:v>
                </c:pt>
                <c:pt idx="2511">
                  <c:v>30.2</c:v>
                </c:pt>
                <c:pt idx="2512">
                  <c:v>30.2</c:v>
                </c:pt>
                <c:pt idx="2513">
                  <c:v>30.2</c:v>
                </c:pt>
                <c:pt idx="2514">
                  <c:v>30.2</c:v>
                </c:pt>
                <c:pt idx="2515">
                  <c:v>30.2</c:v>
                </c:pt>
                <c:pt idx="2516">
                  <c:v>30.2</c:v>
                </c:pt>
                <c:pt idx="2517">
                  <c:v>30.2</c:v>
                </c:pt>
                <c:pt idx="2518">
                  <c:v>30.2</c:v>
                </c:pt>
                <c:pt idx="2519">
                  <c:v>30.2</c:v>
                </c:pt>
                <c:pt idx="2520">
                  <c:v>30.2</c:v>
                </c:pt>
                <c:pt idx="2521">
                  <c:v>30.2</c:v>
                </c:pt>
                <c:pt idx="2522">
                  <c:v>30.2</c:v>
                </c:pt>
                <c:pt idx="2523">
                  <c:v>30.2</c:v>
                </c:pt>
                <c:pt idx="2524">
                  <c:v>30.2</c:v>
                </c:pt>
                <c:pt idx="2525">
                  <c:v>30.2</c:v>
                </c:pt>
                <c:pt idx="2526">
                  <c:v>30.2</c:v>
                </c:pt>
                <c:pt idx="2527">
                  <c:v>30.2</c:v>
                </c:pt>
                <c:pt idx="2528">
                  <c:v>30.2</c:v>
                </c:pt>
                <c:pt idx="2529">
                  <c:v>30.2</c:v>
                </c:pt>
                <c:pt idx="2530">
                  <c:v>30.2</c:v>
                </c:pt>
                <c:pt idx="2531">
                  <c:v>30.2</c:v>
                </c:pt>
                <c:pt idx="2532">
                  <c:v>30.2</c:v>
                </c:pt>
                <c:pt idx="2533">
                  <c:v>30.2</c:v>
                </c:pt>
                <c:pt idx="2534">
                  <c:v>30.2</c:v>
                </c:pt>
                <c:pt idx="2535">
                  <c:v>30.2</c:v>
                </c:pt>
                <c:pt idx="2536">
                  <c:v>30.2</c:v>
                </c:pt>
                <c:pt idx="2537">
                  <c:v>30.2</c:v>
                </c:pt>
                <c:pt idx="2538">
                  <c:v>30.2</c:v>
                </c:pt>
                <c:pt idx="2539">
                  <c:v>30.2</c:v>
                </c:pt>
                <c:pt idx="2540">
                  <c:v>30.2</c:v>
                </c:pt>
                <c:pt idx="2541">
                  <c:v>30.2</c:v>
                </c:pt>
                <c:pt idx="2542">
                  <c:v>30.3</c:v>
                </c:pt>
                <c:pt idx="2543">
                  <c:v>30.3</c:v>
                </c:pt>
                <c:pt idx="2544">
                  <c:v>30.3</c:v>
                </c:pt>
                <c:pt idx="2545">
                  <c:v>30.3</c:v>
                </c:pt>
                <c:pt idx="2546">
                  <c:v>30.2</c:v>
                </c:pt>
                <c:pt idx="2547">
                  <c:v>30.3</c:v>
                </c:pt>
                <c:pt idx="2548">
                  <c:v>30.2</c:v>
                </c:pt>
                <c:pt idx="2549">
                  <c:v>30.2</c:v>
                </c:pt>
                <c:pt idx="2550">
                  <c:v>30.2</c:v>
                </c:pt>
                <c:pt idx="2551">
                  <c:v>30.3</c:v>
                </c:pt>
                <c:pt idx="2552">
                  <c:v>30.3</c:v>
                </c:pt>
                <c:pt idx="2553">
                  <c:v>30.2</c:v>
                </c:pt>
                <c:pt idx="2554">
                  <c:v>30.2</c:v>
                </c:pt>
                <c:pt idx="2555">
                  <c:v>30.2</c:v>
                </c:pt>
                <c:pt idx="2556">
                  <c:v>30.2</c:v>
                </c:pt>
                <c:pt idx="2557">
                  <c:v>30.2</c:v>
                </c:pt>
                <c:pt idx="2558">
                  <c:v>30.2</c:v>
                </c:pt>
                <c:pt idx="2559">
                  <c:v>30.2</c:v>
                </c:pt>
                <c:pt idx="2560">
                  <c:v>30.2</c:v>
                </c:pt>
                <c:pt idx="2561">
                  <c:v>30.2</c:v>
                </c:pt>
                <c:pt idx="2562">
                  <c:v>30.2</c:v>
                </c:pt>
                <c:pt idx="2563">
                  <c:v>30.2</c:v>
                </c:pt>
                <c:pt idx="2564">
                  <c:v>30.2</c:v>
                </c:pt>
                <c:pt idx="2565">
                  <c:v>30.2</c:v>
                </c:pt>
                <c:pt idx="2566">
                  <c:v>30.2</c:v>
                </c:pt>
                <c:pt idx="2567">
                  <c:v>30.2</c:v>
                </c:pt>
                <c:pt idx="2568">
                  <c:v>30.2</c:v>
                </c:pt>
                <c:pt idx="2569">
                  <c:v>30.2</c:v>
                </c:pt>
                <c:pt idx="2570">
                  <c:v>30.2</c:v>
                </c:pt>
                <c:pt idx="2571">
                  <c:v>30.1</c:v>
                </c:pt>
                <c:pt idx="2572">
                  <c:v>30.1</c:v>
                </c:pt>
                <c:pt idx="2573">
                  <c:v>30.1</c:v>
                </c:pt>
                <c:pt idx="2574">
                  <c:v>30.1</c:v>
                </c:pt>
                <c:pt idx="2575">
                  <c:v>30.1</c:v>
                </c:pt>
                <c:pt idx="2576">
                  <c:v>30.1</c:v>
                </c:pt>
                <c:pt idx="2577">
                  <c:v>30.1</c:v>
                </c:pt>
                <c:pt idx="2578">
                  <c:v>30.1</c:v>
                </c:pt>
                <c:pt idx="2579">
                  <c:v>30.1</c:v>
                </c:pt>
                <c:pt idx="2580">
                  <c:v>30.1</c:v>
                </c:pt>
                <c:pt idx="2581">
                  <c:v>30.1</c:v>
                </c:pt>
                <c:pt idx="2582">
                  <c:v>30.2</c:v>
                </c:pt>
                <c:pt idx="2583">
                  <c:v>30.1</c:v>
                </c:pt>
                <c:pt idx="2584">
                  <c:v>30.1</c:v>
                </c:pt>
                <c:pt idx="2585">
                  <c:v>30.2</c:v>
                </c:pt>
                <c:pt idx="2586">
                  <c:v>30.2</c:v>
                </c:pt>
                <c:pt idx="2587">
                  <c:v>30.2</c:v>
                </c:pt>
                <c:pt idx="2588">
                  <c:v>30.2</c:v>
                </c:pt>
                <c:pt idx="2589">
                  <c:v>30.2</c:v>
                </c:pt>
                <c:pt idx="2590">
                  <c:v>30.2</c:v>
                </c:pt>
                <c:pt idx="2591">
                  <c:v>30.2</c:v>
                </c:pt>
                <c:pt idx="2592">
                  <c:v>30.2</c:v>
                </c:pt>
                <c:pt idx="2593">
                  <c:v>30.2</c:v>
                </c:pt>
                <c:pt idx="2594">
                  <c:v>30.2</c:v>
                </c:pt>
                <c:pt idx="2595">
                  <c:v>30.2</c:v>
                </c:pt>
                <c:pt idx="2596">
                  <c:v>30.2</c:v>
                </c:pt>
                <c:pt idx="2597">
                  <c:v>30.2</c:v>
                </c:pt>
                <c:pt idx="2598">
                  <c:v>30.2</c:v>
                </c:pt>
                <c:pt idx="2599">
                  <c:v>30.2</c:v>
                </c:pt>
                <c:pt idx="2600">
                  <c:v>30.2</c:v>
                </c:pt>
                <c:pt idx="2601">
                  <c:v>30.2</c:v>
                </c:pt>
                <c:pt idx="2602">
                  <c:v>30.3</c:v>
                </c:pt>
                <c:pt idx="2603">
                  <c:v>30.2</c:v>
                </c:pt>
                <c:pt idx="2604">
                  <c:v>30.2</c:v>
                </c:pt>
                <c:pt idx="2605">
                  <c:v>30.2</c:v>
                </c:pt>
                <c:pt idx="2606">
                  <c:v>30.3</c:v>
                </c:pt>
                <c:pt idx="2607">
                  <c:v>30.3</c:v>
                </c:pt>
                <c:pt idx="2608">
                  <c:v>30.3</c:v>
                </c:pt>
                <c:pt idx="2609">
                  <c:v>30.3</c:v>
                </c:pt>
                <c:pt idx="2610">
                  <c:v>30.3</c:v>
                </c:pt>
                <c:pt idx="2611">
                  <c:v>30.3</c:v>
                </c:pt>
                <c:pt idx="2612">
                  <c:v>30.3</c:v>
                </c:pt>
                <c:pt idx="2613">
                  <c:v>30.3</c:v>
                </c:pt>
                <c:pt idx="2614">
                  <c:v>30.3</c:v>
                </c:pt>
                <c:pt idx="2615">
                  <c:v>30.3</c:v>
                </c:pt>
                <c:pt idx="2616">
                  <c:v>30.2</c:v>
                </c:pt>
                <c:pt idx="2617">
                  <c:v>30.2</c:v>
                </c:pt>
                <c:pt idx="2618">
                  <c:v>30.2</c:v>
                </c:pt>
                <c:pt idx="2619">
                  <c:v>30.2</c:v>
                </c:pt>
                <c:pt idx="2620">
                  <c:v>30.2</c:v>
                </c:pt>
                <c:pt idx="2621">
                  <c:v>30.2</c:v>
                </c:pt>
                <c:pt idx="2622">
                  <c:v>30.2</c:v>
                </c:pt>
                <c:pt idx="2623">
                  <c:v>30.2</c:v>
                </c:pt>
                <c:pt idx="2624">
                  <c:v>30.2</c:v>
                </c:pt>
                <c:pt idx="2625">
                  <c:v>30.2</c:v>
                </c:pt>
                <c:pt idx="2626">
                  <c:v>30.2</c:v>
                </c:pt>
                <c:pt idx="2627">
                  <c:v>30.2</c:v>
                </c:pt>
                <c:pt idx="2628">
                  <c:v>30.2</c:v>
                </c:pt>
                <c:pt idx="2629">
                  <c:v>30.2</c:v>
                </c:pt>
                <c:pt idx="2630">
                  <c:v>30.2</c:v>
                </c:pt>
                <c:pt idx="2631">
                  <c:v>30.2</c:v>
                </c:pt>
                <c:pt idx="2632">
                  <c:v>30.2</c:v>
                </c:pt>
                <c:pt idx="2633">
                  <c:v>30.2</c:v>
                </c:pt>
                <c:pt idx="2634">
                  <c:v>30.2</c:v>
                </c:pt>
                <c:pt idx="2635">
                  <c:v>30.2</c:v>
                </c:pt>
                <c:pt idx="2636">
                  <c:v>30.2</c:v>
                </c:pt>
                <c:pt idx="2637">
                  <c:v>30.2</c:v>
                </c:pt>
                <c:pt idx="2638">
                  <c:v>30.2</c:v>
                </c:pt>
                <c:pt idx="2639">
                  <c:v>30.2</c:v>
                </c:pt>
                <c:pt idx="2640">
                  <c:v>30.2</c:v>
                </c:pt>
                <c:pt idx="2641">
                  <c:v>30.2</c:v>
                </c:pt>
                <c:pt idx="2642">
                  <c:v>30.2</c:v>
                </c:pt>
                <c:pt idx="2643">
                  <c:v>30.2</c:v>
                </c:pt>
                <c:pt idx="2644">
                  <c:v>30.2</c:v>
                </c:pt>
                <c:pt idx="2645">
                  <c:v>30.2</c:v>
                </c:pt>
                <c:pt idx="2646">
                  <c:v>30.1</c:v>
                </c:pt>
                <c:pt idx="2647">
                  <c:v>30.2</c:v>
                </c:pt>
                <c:pt idx="2648">
                  <c:v>30.2</c:v>
                </c:pt>
                <c:pt idx="2649">
                  <c:v>30.2</c:v>
                </c:pt>
                <c:pt idx="2650">
                  <c:v>30.2</c:v>
                </c:pt>
                <c:pt idx="2651">
                  <c:v>30.2</c:v>
                </c:pt>
                <c:pt idx="2652">
                  <c:v>30.2</c:v>
                </c:pt>
                <c:pt idx="2653">
                  <c:v>30.2</c:v>
                </c:pt>
                <c:pt idx="2654">
                  <c:v>30.2</c:v>
                </c:pt>
                <c:pt idx="2655">
                  <c:v>30.2</c:v>
                </c:pt>
                <c:pt idx="2656">
                  <c:v>30.2</c:v>
                </c:pt>
                <c:pt idx="2657">
                  <c:v>30.2</c:v>
                </c:pt>
                <c:pt idx="2658">
                  <c:v>30.2</c:v>
                </c:pt>
                <c:pt idx="2659">
                  <c:v>30.2</c:v>
                </c:pt>
                <c:pt idx="2660">
                  <c:v>30.2</c:v>
                </c:pt>
                <c:pt idx="2661">
                  <c:v>30.2</c:v>
                </c:pt>
                <c:pt idx="2662">
                  <c:v>30.2</c:v>
                </c:pt>
                <c:pt idx="2663">
                  <c:v>30.2</c:v>
                </c:pt>
                <c:pt idx="2664">
                  <c:v>30.2</c:v>
                </c:pt>
                <c:pt idx="2665">
                  <c:v>30.2</c:v>
                </c:pt>
                <c:pt idx="2666">
                  <c:v>30.2</c:v>
                </c:pt>
                <c:pt idx="2667">
                  <c:v>30.2</c:v>
                </c:pt>
                <c:pt idx="2668">
                  <c:v>30.3</c:v>
                </c:pt>
                <c:pt idx="2669">
                  <c:v>30.3</c:v>
                </c:pt>
                <c:pt idx="2670">
                  <c:v>30.3</c:v>
                </c:pt>
                <c:pt idx="2671">
                  <c:v>30.3</c:v>
                </c:pt>
                <c:pt idx="2672">
                  <c:v>30.3</c:v>
                </c:pt>
                <c:pt idx="2673">
                  <c:v>30.3</c:v>
                </c:pt>
                <c:pt idx="2674">
                  <c:v>30.3</c:v>
                </c:pt>
                <c:pt idx="2675">
                  <c:v>30.3</c:v>
                </c:pt>
                <c:pt idx="2676">
                  <c:v>30.3</c:v>
                </c:pt>
                <c:pt idx="2677">
                  <c:v>30.3</c:v>
                </c:pt>
                <c:pt idx="2678">
                  <c:v>30.3</c:v>
                </c:pt>
                <c:pt idx="2679">
                  <c:v>30.3</c:v>
                </c:pt>
                <c:pt idx="2680">
                  <c:v>30.3</c:v>
                </c:pt>
                <c:pt idx="2681">
                  <c:v>30.3</c:v>
                </c:pt>
                <c:pt idx="2682">
                  <c:v>30.3</c:v>
                </c:pt>
                <c:pt idx="2683">
                  <c:v>30.3</c:v>
                </c:pt>
                <c:pt idx="2684">
                  <c:v>30.3</c:v>
                </c:pt>
                <c:pt idx="2685">
                  <c:v>30.3</c:v>
                </c:pt>
                <c:pt idx="2686">
                  <c:v>30.3</c:v>
                </c:pt>
                <c:pt idx="2687">
                  <c:v>30.3</c:v>
                </c:pt>
                <c:pt idx="2688">
                  <c:v>30.3</c:v>
                </c:pt>
                <c:pt idx="2689">
                  <c:v>30.3</c:v>
                </c:pt>
                <c:pt idx="2690">
                  <c:v>30.3</c:v>
                </c:pt>
                <c:pt idx="2691">
                  <c:v>30.3</c:v>
                </c:pt>
                <c:pt idx="2692">
                  <c:v>30.3</c:v>
                </c:pt>
                <c:pt idx="2693">
                  <c:v>30.3</c:v>
                </c:pt>
                <c:pt idx="2694">
                  <c:v>30.3</c:v>
                </c:pt>
                <c:pt idx="2695">
                  <c:v>30.3</c:v>
                </c:pt>
                <c:pt idx="2696">
                  <c:v>30.3</c:v>
                </c:pt>
                <c:pt idx="2697">
                  <c:v>30.3</c:v>
                </c:pt>
                <c:pt idx="2698">
                  <c:v>30.3</c:v>
                </c:pt>
                <c:pt idx="2699">
                  <c:v>30.3</c:v>
                </c:pt>
                <c:pt idx="2700">
                  <c:v>30.3</c:v>
                </c:pt>
                <c:pt idx="2701">
                  <c:v>30.3</c:v>
                </c:pt>
                <c:pt idx="2702">
                  <c:v>30.3</c:v>
                </c:pt>
                <c:pt idx="2703">
                  <c:v>30.3</c:v>
                </c:pt>
                <c:pt idx="2704">
                  <c:v>30.3</c:v>
                </c:pt>
                <c:pt idx="2705">
                  <c:v>30.3</c:v>
                </c:pt>
                <c:pt idx="2706">
                  <c:v>30.3</c:v>
                </c:pt>
                <c:pt idx="2707">
                  <c:v>30.3</c:v>
                </c:pt>
                <c:pt idx="2708">
                  <c:v>30.3</c:v>
                </c:pt>
                <c:pt idx="2709">
                  <c:v>30.3</c:v>
                </c:pt>
                <c:pt idx="2710">
                  <c:v>30.3</c:v>
                </c:pt>
                <c:pt idx="2711">
                  <c:v>30.2</c:v>
                </c:pt>
                <c:pt idx="2712">
                  <c:v>30.2</c:v>
                </c:pt>
                <c:pt idx="2713">
                  <c:v>30.2</c:v>
                </c:pt>
                <c:pt idx="2714">
                  <c:v>30.2</c:v>
                </c:pt>
                <c:pt idx="2715">
                  <c:v>30.2</c:v>
                </c:pt>
                <c:pt idx="2716">
                  <c:v>30.2</c:v>
                </c:pt>
                <c:pt idx="2717">
                  <c:v>30.2</c:v>
                </c:pt>
                <c:pt idx="2718">
                  <c:v>30.2</c:v>
                </c:pt>
                <c:pt idx="2719">
                  <c:v>30.2</c:v>
                </c:pt>
                <c:pt idx="2720">
                  <c:v>30.2</c:v>
                </c:pt>
                <c:pt idx="2721">
                  <c:v>30.2</c:v>
                </c:pt>
                <c:pt idx="2722">
                  <c:v>30.3</c:v>
                </c:pt>
                <c:pt idx="2723">
                  <c:v>30.3</c:v>
                </c:pt>
                <c:pt idx="2724">
                  <c:v>30.2</c:v>
                </c:pt>
                <c:pt idx="2725">
                  <c:v>30.2</c:v>
                </c:pt>
                <c:pt idx="2726">
                  <c:v>30.2</c:v>
                </c:pt>
                <c:pt idx="2727">
                  <c:v>30.2</c:v>
                </c:pt>
                <c:pt idx="2728">
                  <c:v>30.2</c:v>
                </c:pt>
                <c:pt idx="2729">
                  <c:v>30.2</c:v>
                </c:pt>
                <c:pt idx="2730">
                  <c:v>30.2</c:v>
                </c:pt>
                <c:pt idx="2731">
                  <c:v>30.2</c:v>
                </c:pt>
                <c:pt idx="2732">
                  <c:v>30.2</c:v>
                </c:pt>
                <c:pt idx="2733">
                  <c:v>30.2</c:v>
                </c:pt>
                <c:pt idx="2734">
                  <c:v>30.2</c:v>
                </c:pt>
                <c:pt idx="2735">
                  <c:v>30.2</c:v>
                </c:pt>
                <c:pt idx="2736">
                  <c:v>30.2</c:v>
                </c:pt>
                <c:pt idx="2737">
                  <c:v>30.2</c:v>
                </c:pt>
                <c:pt idx="2738">
                  <c:v>30.2</c:v>
                </c:pt>
                <c:pt idx="2739">
                  <c:v>30.2</c:v>
                </c:pt>
                <c:pt idx="2740">
                  <c:v>30.2</c:v>
                </c:pt>
                <c:pt idx="2741">
                  <c:v>30.2</c:v>
                </c:pt>
                <c:pt idx="2742">
                  <c:v>30.2</c:v>
                </c:pt>
                <c:pt idx="2743">
                  <c:v>30.2</c:v>
                </c:pt>
                <c:pt idx="2744">
                  <c:v>30.2</c:v>
                </c:pt>
                <c:pt idx="2745">
                  <c:v>30.2</c:v>
                </c:pt>
                <c:pt idx="2746">
                  <c:v>30.2</c:v>
                </c:pt>
                <c:pt idx="2747">
                  <c:v>30.2</c:v>
                </c:pt>
                <c:pt idx="2748">
                  <c:v>30.2</c:v>
                </c:pt>
                <c:pt idx="2749">
                  <c:v>30.2</c:v>
                </c:pt>
                <c:pt idx="2750">
                  <c:v>30.2</c:v>
                </c:pt>
                <c:pt idx="2751">
                  <c:v>30.2</c:v>
                </c:pt>
                <c:pt idx="2752">
                  <c:v>30.2</c:v>
                </c:pt>
                <c:pt idx="2753">
                  <c:v>30.2</c:v>
                </c:pt>
                <c:pt idx="2754">
                  <c:v>30.2</c:v>
                </c:pt>
                <c:pt idx="2755">
                  <c:v>30.2</c:v>
                </c:pt>
                <c:pt idx="2756">
                  <c:v>30.2</c:v>
                </c:pt>
                <c:pt idx="2757">
                  <c:v>30.2</c:v>
                </c:pt>
                <c:pt idx="2758">
                  <c:v>30.2</c:v>
                </c:pt>
                <c:pt idx="2759">
                  <c:v>30.2</c:v>
                </c:pt>
                <c:pt idx="2760">
                  <c:v>30.2</c:v>
                </c:pt>
                <c:pt idx="2761">
                  <c:v>30.2</c:v>
                </c:pt>
                <c:pt idx="2762">
                  <c:v>30.2</c:v>
                </c:pt>
                <c:pt idx="2763">
                  <c:v>30.2</c:v>
                </c:pt>
                <c:pt idx="2764">
                  <c:v>30.2</c:v>
                </c:pt>
                <c:pt idx="2765">
                  <c:v>30.2</c:v>
                </c:pt>
                <c:pt idx="2766">
                  <c:v>30.3</c:v>
                </c:pt>
                <c:pt idx="2767">
                  <c:v>30.3</c:v>
                </c:pt>
                <c:pt idx="2768">
                  <c:v>30.3</c:v>
                </c:pt>
                <c:pt idx="2769">
                  <c:v>30.3</c:v>
                </c:pt>
                <c:pt idx="2770">
                  <c:v>30.2</c:v>
                </c:pt>
                <c:pt idx="2771">
                  <c:v>30.3</c:v>
                </c:pt>
                <c:pt idx="2772">
                  <c:v>30.2</c:v>
                </c:pt>
                <c:pt idx="2773">
                  <c:v>30.3</c:v>
                </c:pt>
                <c:pt idx="2774">
                  <c:v>30.2</c:v>
                </c:pt>
                <c:pt idx="2775">
                  <c:v>30.2</c:v>
                </c:pt>
                <c:pt idx="2776">
                  <c:v>30.2</c:v>
                </c:pt>
                <c:pt idx="2777">
                  <c:v>30.2</c:v>
                </c:pt>
                <c:pt idx="2778">
                  <c:v>30.2</c:v>
                </c:pt>
                <c:pt idx="2779">
                  <c:v>30.2</c:v>
                </c:pt>
                <c:pt idx="2780">
                  <c:v>30.2</c:v>
                </c:pt>
                <c:pt idx="2781">
                  <c:v>30.2</c:v>
                </c:pt>
                <c:pt idx="2782">
                  <c:v>30.2</c:v>
                </c:pt>
                <c:pt idx="2783">
                  <c:v>30.2</c:v>
                </c:pt>
                <c:pt idx="2784">
                  <c:v>30.2</c:v>
                </c:pt>
                <c:pt idx="2785">
                  <c:v>30.2</c:v>
                </c:pt>
                <c:pt idx="2786">
                  <c:v>30.2</c:v>
                </c:pt>
                <c:pt idx="2787">
                  <c:v>30.2</c:v>
                </c:pt>
                <c:pt idx="2788">
                  <c:v>30.2</c:v>
                </c:pt>
                <c:pt idx="2789">
                  <c:v>30.2</c:v>
                </c:pt>
                <c:pt idx="2790">
                  <c:v>30.3</c:v>
                </c:pt>
                <c:pt idx="2791">
                  <c:v>30.3</c:v>
                </c:pt>
                <c:pt idx="2792">
                  <c:v>30.3</c:v>
                </c:pt>
                <c:pt idx="2793">
                  <c:v>30.2</c:v>
                </c:pt>
                <c:pt idx="2794">
                  <c:v>30.3</c:v>
                </c:pt>
                <c:pt idx="2795">
                  <c:v>30.3</c:v>
                </c:pt>
                <c:pt idx="2796">
                  <c:v>30.2</c:v>
                </c:pt>
                <c:pt idx="2797">
                  <c:v>30.2</c:v>
                </c:pt>
                <c:pt idx="2798">
                  <c:v>30.2</c:v>
                </c:pt>
                <c:pt idx="2799">
                  <c:v>30.2</c:v>
                </c:pt>
                <c:pt idx="2800">
                  <c:v>30.2</c:v>
                </c:pt>
                <c:pt idx="2801">
                  <c:v>30.2</c:v>
                </c:pt>
                <c:pt idx="2802">
                  <c:v>30.3</c:v>
                </c:pt>
                <c:pt idx="2803">
                  <c:v>30.3</c:v>
                </c:pt>
                <c:pt idx="2804">
                  <c:v>30.3</c:v>
                </c:pt>
                <c:pt idx="2805">
                  <c:v>30.3</c:v>
                </c:pt>
                <c:pt idx="2806">
                  <c:v>30.3</c:v>
                </c:pt>
                <c:pt idx="2807">
                  <c:v>30.3</c:v>
                </c:pt>
                <c:pt idx="2808">
                  <c:v>30.3</c:v>
                </c:pt>
                <c:pt idx="2809">
                  <c:v>30.3</c:v>
                </c:pt>
                <c:pt idx="2810">
                  <c:v>30.3</c:v>
                </c:pt>
                <c:pt idx="2811">
                  <c:v>30.3</c:v>
                </c:pt>
                <c:pt idx="2812">
                  <c:v>30.3</c:v>
                </c:pt>
                <c:pt idx="2813">
                  <c:v>30.3</c:v>
                </c:pt>
                <c:pt idx="2814">
                  <c:v>30.3</c:v>
                </c:pt>
                <c:pt idx="2815">
                  <c:v>30.3</c:v>
                </c:pt>
                <c:pt idx="2816">
                  <c:v>30.3</c:v>
                </c:pt>
                <c:pt idx="2817">
                  <c:v>30.3</c:v>
                </c:pt>
                <c:pt idx="2818">
                  <c:v>30.3</c:v>
                </c:pt>
                <c:pt idx="2819">
                  <c:v>30.3</c:v>
                </c:pt>
                <c:pt idx="2820">
                  <c:v>30.3</c:v>
                </c:pt>
                <c:pt idx="2821">
                  <c:v>30.3</c:v>
                </c:pt>
                <c:pt idx="2822">
                  <c:v>30.2</c:v>
                </c:pt>
                <c:pt idx="2823">
                  <c:v>30.2</c:v>
                </c:pt>
                <c:pt idx="2824">
                  <c:v>30.2</c:v>
                </c:pt>
                <c:pt idx="2825">
                  <c:v>30.2</c:v>
                </c:pt>
                <c:pt idx="2826">
                  <c:v>30.2</c:v>
                </c:pt>
                <c:pt idx="2827">
                  <c:v>30.2</c:v>
                </c:pt>
                <c:pt idx="2828">
                  <c:v>30.2</c:v>
                </c:pt>
                <c:pt idx="2829">
                  <c:v>30.2</c:v>
                </c:pt>
                <c:pt idx="2830">
                  <c:v>30.3</c:v>
                </c:pt>
                <c:pt idx="2831">
                  <c:v>30.3</c:v>
                </c:pt>
                <c:pt idx="2832">
                  <c:v>30.3</c:v>
                </c:pt>
                <c:pt idx="2833">
                  <c:v>30.3</c:v>
                </c:pt>
                <c:pt idx="2834">
                  <c:v>30.3</c:v>
                </c:pt>
                <c:pt idx="2835">
                  <c:v>30.3</c:v>
                </c:pt>
                <c:pt idx="2836">
                  <c:v>30.3</c:v>
                </c:pt>
                <c:pt idx="2837">
                  <c:v>30.3</c:v>
                </c:pt>
                <c:pt idx="2838">
                  <c:v>30.3</c:v>
                </c:pt>
                <c:pt idx="2839">
                  <c:v>30.3</c:v>
                </c:pt>
                <c:pt idx="2840">
                  <c:v>30.3</c:v>
                </c:pt>
                <c:pt idx="2841">
                  <c:v>30.2</c:v>
                </c:pt>
                <c:pt idx="2842">
                  <c:v>30.3</c:v>
                </c:pt>
                <c:pt idx="2843">
                  <c:v>30.3</c:v>
                </c:pt>
                <c:pt idx="2844">
                  <c:v>30.3</c:v>
                </c:pt>
                <c:pt idx="2845">
                  <c:v>30.3</c:v>
                </c:pt>
                <c:pt idx="2846">
                  <c:v>30.2</c:v>
                </c:pt>
                <c:pt idx="2847">
                  <c:v>30.3</c:v>
                </c:pt>
                <c:pt idx="2848">
                  <c:v>30.3</c:v>
                </c:pt>
                <c:pt idx="2849">
                  <c:v>30.3</c:v>
                </c:pt>
                <c:pt idx="2850">
                  <c:v>30.3</c:v>
                </c:pt>
                <c:pt idx="2851">
                  <c:v>30.3</c:v>
                </c:pt>
                <c:pt idx="2852">
                  <c:v>30.3</c:v>
                </c:pt>
                <c:pt idx="2853">
                  <c:v>30.3</c:v>
                </c:pt>
                <c:pt idx="2854">
                  <c:v>30.3</c:v>
                </c:pt>
                <c:pt idx="2855">
                  <c:v>30.2</c:v>
                </c:pt>
                <c:pt idx="2856">
                  <c:v>30.3</c:v>
                </c:pt>
                <c:pt idx="2857">
                  <c:v>30.3</c:v>
                </c:pt>
                <c:pt idx="2858">
                  <c:v>30.2</c:v>
                </c:pt>
                <c:pt idx="2859">
                  <c:v>30.3</c:v>
                </c:pt>
                <c:pt idx="2860">
                  <c:v>30.3</c:v>
                </c:pt>
                <c:pt idx="2861">
                  <c:v>30.3</c:v>
                </c:pt>
                <c:pt idx="2862">
                  <c:v>30.2</c:v>
                </c:pt>
                <c:pt idx="2863">
                  <c:v>30.2</c:v>
                </c:pt>
                <c:pt idx="2864">
                  <c:v>30.2</c:v>
                </c:pt>
                <c:pt idx="2865">
                  <c:v>30.2</c:v>
                </c:pt>
                <c:pt idx="2866">
                  <c:v>30.2</c:v>
                </c:pt>
                <c:pt idx="2867">
                  <c:v>30.2</c:v>
                </c:pt>
                <c:pt idx="2868">
                  <c:v>30.2</c:v>
                </c:pt>
                <c:pt idx="2869">
                  <c:v>30.2</c:v>
                </c:pt>
                <c:pt idx="2870">
                  <c:v>30.2</c:v>
                </c:pt>
                <c:pt idx="2871">
                  <c:v>30.2</c:v>
                </c:pt>
                <c:pt idx="2872">
                  <c:v>30.2</c:v>
                </c:pt>
                <c:pt idx="2873">
                  <c:v>30.2</c:v>
                </c:pt>
                <c:pt idx="2874">
                  <c:v>30.2</c:v>
                </c:pt>
                <c:pt idx="2875">
                  <c:v>30.2</c:v>
                </c:pt>
                <c:pt idx="2876">
                  <c:v>30.2</c:v>
                </c:pt>
                <c:pt idx="2877">
                  <c:v>30.2</c:v>
                </c:pt>
                <c:pt idx="2878">
                  <c:v>30.2</c:v>
                </c:pt>
                <c:pt idx="2879">
                  <c:v>30.3</c:v>
                </c:pt>
                <c:pt idx="2880">
                  <c:v>30.2</c:v>
                </c:pt>
                <c:pt idx="2881">
                  <c:v>30.2</c:v>
                </c:pt>
                <c:pt idx="2882">
                  <c:v>30.2</c:v>
                </c:pt>
                <c:pt idx="2883">
                  <c:v>30.3</c:v>
                </c:pt>
                <c:pt idx="2884">
                  <c:v>30.3</c:v>
                </c:pt>
                <c:pt idx="2885">
                  <c:v>30.2</c:v>
                </c:pt>
                <c:pt idx="2886">
                  <c:v>30.3</c:v>
                </c:pt>
                <c:pt idx="2887">
                  <c:v>30.2</c:v>
                </c:pt>
                <c:pt idx="2888">
                  <c:v>30.2</c:v>
                </c:pt>
                <c:pt idx="2889">
                  <c:v>30.3</c:v>
                </c:pt>
                <c:pt idx="2890">
                  <c:v>30.2</c:v>
                </c:pt>
                <c:pt idx="2891">
                  <c:v>30.2</c:v>
                </c:pt>
                <c:pt idx="2892">
                  <c:v>30.2</c:v>
                </c:pt>
                <c:pt idx="2893">
                  <c:v>30.2</c:v>
                </c:pt>
                <c:pt idx="2894">
                  <c:v>30.2</c:v>
                </c:pt>
                <c:pt idx="2895">
                  <c:v>30.2</c:v>
                </c:pt>
                <c:pt idx="2896">
                  <c:v>30.2</c:v>
                </c:pt>
                <c:pt idx="2897">
                  <c:v>30.2</c:v>
                </c:pt>
                <c:pt idx="2898">
                  <c:v>30.2</c:v>
                </c:pt>
                <c:pt idx="2899">
                  <c:v>30.2</c:v>
                </c:pt>
                <c:pt idx="2900">
                  <c:v>30.2</c:v>
                </c:pt>
                <c:pt idx="2901">
                  <c:v>30.2</c:v>
                </c:pt>
                <c:pt idx="2902">
                  <c:v>30.2</c:v>
                </c:pt>
                <c:pt idx="2903">
                  <c:v>30.2</c:v>
                </c:pt>
                <c:pt idx="2904">
                  <c:v>30.3</c:v>
                </c:pt>
                <c:pt idx="2905">
                  <c:v>30.2</c:v>
                </c:pt>
                <c:pt idx="2906">
                  <c:v>30.2</c:v>
                </c:pt>
                <c:pt idx="2907">
                  <c:v>30.2</c:v>
                </c:pt>
                <c:pt idx="2908">
                  <c:v>30.2</c:v>
                </c:pt>
                <c:pt idx="2909">
                  <c:v>30.2</c:v>
                </c:pt>
                <c:pt idx="2910">
                  <c:v>30.2</c:v>
                </c:pt>
                <c:pt idx="2911">
                  <c:v>30.2</c:v>
                </c:pt>
                <c:pt idx="2912">
                  <c:v>30.2</c:v>
                </c:pt>
                <c:pt idx="2913">
                  <c:v>30.2</c:v>
                </c:pt>
                <c:pt idx="2914">
                  <c:v>30.2</c:v>
                </c:pt>
                <c:pt idx="2915">
                  <c:v>30.2</c:v>
                </c:pt>
                <c:pt idx="2916">
                  <c:v>30.2</c:v>
                </c:pt>
                <c:pt idx="2917">
                  <c:v>30.2</c:v>
                </c:pt>
                <c:pt idx="2918">
                  <c:v>30.2</c:v>
                </c:pt>
                <c:pt idx="2919">
                  <c:v>30.2</c:v>
                </c:pt>
                <c:pt idx="2920">
                  <c:v>30.2</c:v>
                </c:pt>
                <c:pt idx="2921">
                  <c:v>30.2</c:v>
                </c:pt>
                <c:pt idx="2922">
                  <c:v>30.2</c:v>
                </c:pt>
                <c:pt idx="2923">
                  <c:v>30.2</c:v>
                </c:pt>
                <c:pt idx="2924">
                  <c:v>30.2</c:v>
                </c:pt>
                <c:pt idx="2925">
                  <c:v>30.2</c:v>
                </c:pt>
                <c:pt idx="2926">
                  <c:v>30.2</c:v>
                </c:pt>
                <c:pt idx="2927">
                  <c:v>30.2</c:v>
                </c:pt>
                <c:pt idx="2928">
                  <c:v>30.2</c:v>
                </c:pt>
                <c:pt idx="2929">
                  <c:v>30.2</c:v>
                </c:pt>
                <c:pt idx="2930">
                  <c:v>30.2</c:v>
                </c:pt>
                <c:pt idx="2931">
                  <c:v>30.2</c:v>
                </c:pt>
                <c:pt idx="2932">
                  <c:v>30.2</c:v>
                </c:pt>
                <c:pt idx="2933">
                  <c:v>30.2</c:v>
                </c:pt>
                <c:pt idx="2934">
                  <c:v>30.2</c:v>
                </c:pt>
                <c:pt idx="2935">
                  <c:v>30.2</c:v>
                </c:pt>
                <c:pt idx="2936">
                  <c:v>30.2</c:v>
                </c:pt>
                <c:pt idx="2937">
                  <c:v>30.2</c:v>
                </c:pt>
                <c:pt idx="2938">
                  <c:v>30.2</c:v>
                </c:pt>
                <c:pt idx="2939">
                  <c:v>30.2</c:v>
                </c:pt>
                <c:pt idx="2940">
                  <c:v>30.2</c:v>
                </c:pt>
                <c:pt idx="2941">
                  <c:v>30.2</c:v>
                </c:pt>
                <c:pt idx="2942">
                  <c:v>30.2</c:v>
                </c:pt>
                <c:pt idx="2943">
                  <c:v>30.2</c:v>
                </c:pt>
                <c:pt idx="2944">
                  <c:v>30.2</c:v>
                </c:pt>
                <c:pt idx="2945">
                  <c:v>30.2</c:v>
                </c:pt>
                <c:pt idx="2946">
                  <c:v>30.2</c:v>
                </c:pt>
                <c:pt idx="2947">
                  <c:v>30.2</c:v>
                </c:pt>
                <c:pt idx="2948">
                  <c:v>30.2</c:v>
                </c:pt>
                <c:pt idx="2949">
                  <c:v>30.2</c:v>
                </c:pt>
                <c:pt idx="2950">
                  <c:v>30.2</c:v>
                </c:pt>
                <c:pt idx="2951">
                  <c:v>30.2</c:v>
                </c:pt>
                <c:pt idx="2952">
                  <c:v>30.2</c:v>
                </c:pt>
                <c:pt idx="2953">
                  <c:v>30.2</c:v>
                </c:pt>
                <c:pt idx="2954">
                  <c:v>30.2</c:v>
                </c:pt>
                <c:pt idx="2955">
                  <c:v>30.2</c:v>
                </c:pt>
                <c:pt idx="2956">
                  <c:v>30.2</c:v>
                </c:pt>
                <c:pt idx="2957">
                  <c:v>30.2</c:v>
                </c:pt>
                <c:pt idx="2958">
                  <c:v>30.2</c:v>
                </c:pt>
                <c:pt idx="2959">
                  <c:v>30.2</c:v>
                </c:pt>
                <c:pt idx="2960">
                  <c:v>30.2</c:v>
                </c:pt>
                <c:pt idx="2961">
                  <c:v>30.2</c:v>
                </c:pt>
                <c:pt idx="2962">
                  <c:v>30.2</c:v>
                </c:pt>
                <c:pt idx="2963">
                  <c:v>30.2</c:v>
                </c:pt>
                <c:pt idx="2964">
                  <c:v>30.2</c:v>
                </c:pt>
                <c:pt idx="2965">
                  <c:v>30.2</c:v>
                </c:pt>
                <c:pt idx="2966">
                  <c:v>30.2</c:v>
                </c:pt>
                <c:pt idx="2967">
                  <c:v>30.2</c:v>
                </c:pt>
                <c:pt idx="2968">
                  <c:v>30.2</c:v>
                </c:pt>
                <c:pt idx="2969">
                  <c:v>30.2</c:v>
                </c:pt>
                <c:pt idx="2970">
                  <c:v>30.2</c:v>
                </c:pt>
                <c:pt idx="2971">
                  <c:v>30.2</c:v>
                </c:pt>
                <c:pt idx="2972">
                  <c:v>30.2</c:v>
                </c:pt>
                <c:pt idx="2973">
                  <c:v>30.2</c:v>
                </c:pt>
                <c:pt idx="2974">
                  <c:v>30.2</c:v>
                </c:pt>
                <c:pt idx="2975">
                  <c:v>30.2</c:v>
                </c:pt>
                <c:pt idx="2976">
                  <c:v>30.2</c:v>
                </c:pt>
                <c:pt idx="2977">
                  <c:v>30.2</c:v>
                </c:pt>
                <c:pt idx="2978">
                  <c:v>30.2</c:v>
                </c:pt>
                <c:pt idx="2979">
                  <c:v>30.2</c:v>
                </c:pt>
                <c:pt idx="2980">
                  <c:v>30.2</c:v>
                </c:pt>
                <c:pt idx="2981">
                  <c:v>30.2</c:v>
                </c:pt>
                <c:pt idx="2982">
                  <c:v>30.2</c:v>
                </c:pt>
                <c:pt idx="2983">
                  <c:v>30.2</c:v>
                </c:pt>
                <c:pt idx="2984">
                  <c:v>30.2</c:v>
                </c:pt>
                <c:pt idx="2985">
                  <c:v>30.2</c:v>
                </c:pt>
                <c:pt idx="2986">
                  <c:v>30.2</c:v>
                </c:pt>
                <c:pt idx="2987">
                  <c:v>30.2</c:v>
                </c:pt>
                <c:pt idx="2988">
                  <c:v>30.2</c:v>
                </c:pt>
                <c:pt idx="2989">
                  <c:v>30.2</c:v>
                </c:pt>
                <c:pt idx="2990">
                  <c:v>30.2</c:v>
                </c:pt>
                <c:pt idx="2991">
                  <c:v>30.2</c:v>
                </c:pt>
                <c:pt idx="2992">
                  <c:v>30.2</c:v>
                </c:pt>
                <c:pt idx="2993">
                  <c:v>30.2</c:v>
                </c:pt>
                <c:pt idx="2994">
                  <c:v>30.2</c:v>
                </c:pt>
                <c:pt idx="2995">
                  <c:v>30.2</c:v>
                </c:pt>
                <c:pt idx="2996">
                  <c:v>30.2</c:v>
                </c:pt>
                <c:pt idx="2997">
                  <c:v>30.2</c:v>
                </c:pt>
                <c:pt idx="2998">
                  <c:v>30.2</c:v>
                </c:pt>
                <c:pt idx="2999">
                  <c:v>30.2</c:v>
                </c:pt>
                <c:pt idx="3000">
                  <c:v>30.2</c:v>
                </c:pt>
                <c:pt idx="3001">
                  <c:v>30.2</c:v>
                </c:pt>
                <c:pt idx="3002">
                  <c:v>30.2</c:v>
                </c:pt>
                <c:pt idx="3003">
                  <c:v>30.2</c:v>
                </c:pt>
                <c:pt idx="3004">
                  <c:v>30.2</c:v>
                </c:pt>
                <c:pt idx="3005">
                  <c:v>30.2</c:v>
                </c:pt>
                <c:pt idx="3006">
                  <c:v>30.2</c:v>
                </c:pt>
                <c:pt idx="3007">
                  <c:v>30.2</c:v>
                </c:pt>
                <c:pt idx="3008">
                  <c:v>30.2</c:v>
                </c:pt>
                <c:pt idx="3009">
                  <c:v>30.2</c:v>
                </c:pt>
                <c:pt idx="3010">
                  <c:v>30.2</c:v>
                </c:pt>
                <c:pt idx="3011">
                  <c:v>30.2</c:v>
                </c:pt>
                <c:pt idx="3012">
                  <c:v>30.2</c:v>
                </c:pt>
                <c:pt idx="3013">
                  <c:v>30.2</c:v>
                </c:pt>
                <c:pt idx="3014">
                  <c:v>30.2</c:v>
                </c:pt>
                <c:pt idx="3015">
                  <c:v>30.2</c:v>
                </c:pt>
                <c:pt idx="3016">
                  <c:v>30.2</c:v>
                </c:pt>
                <c:pt idx="3017">
                  <c:v>30.2</c:v>
                </c:pt>
                <c:pt idx="3018">
                  <c:v>30.2</c:v>
                </c:pt>
                <c:pt idx="3019">
                  <c:v>30.2</c:v>
                </c:pt>
                <c:pt idx="3020">
                  <c:v>30.2</c:v>
                </c:pt>
                <c:pt idx="3021">
                  <c:v>30.2</c:v>
                </c:pt>
                <c:pt idx="3022">
                  <c:v>30.2</c:v>
                </c:pt>
                <c:pt idx="3023">
                  <c:v>30.2</c:v>
                </c:pt>
                <c:pt idx="3024">
                  <c:v>30.2</c:v>
                </c:pt>
                <c:pt idx="3025">
                  <c:v>30.2</c:v>
                </c:pt>
                <c:pt idx="3026">
                  <c:v>30.2</c:v>
                </c:pt>
                <c:pt idx="3027">
                  <c:v>30.2</c:v>
                </c:pt>
                <c:pt idx="3028">
                  <c:v>30.2</c:v>
                </c:pt>
                <c:pt idx="3029">
                  <c:v>30.2</c:v>
                </c:pt>
                <c:pt idx="3030">
                  <c:v>30.2</c:v>
                </c:pt>
                <c:pt idx="3031">
                  <c:v>30.2</c:v>
                </c:pt>
                <c:pt idx="3032">
                  <c:v>30.2</c:v>
                </c:pt>
                <c:pt idx="3033">
                  <c:v>30.2</c:v>
                </c:pt>
                <c:pt idx="3034">
                  <c:v>30.2</c:v>
                </c:pt>
                <c:pt idx="3035">
                  <c:v>30.2</c:v>
                </c:pt>
                <c:pt idx="3036">
                  <c:v>30.2</c:v>
                </c:pt>
                <c:pt idx="3037">
                  <c:v>30.2</c:v>
                </c:pt>
                <c:pt idx="3038">
                  <c:v>30.2</c:v>
                </c:pt>
                <c:pt idx="3039">
                  <c:v>30.2</c:v>
                </c:pt>
                <c:pt idx="3040">
                  <c:v>30.2</c:v>
                </c:pt>
                <c:pt idx="3041">
                  <c:v>30.2</c:v>
                </c:pt>
                <c:pt idx="3042">
                  <c:v>30.2</c:v>
                </c:pt>
                <c:pt idx="3043">
                  <c:v>30.2</c:v>
                </c:pt>
                <c:pt idx="3044">
                  <c:v>30.2</c:v>
                </c:pt>
                <c:pt idx="3045">
                  <c:v>30.2</c:v>
                </c:pt>
                <c:pt idx="3046">
                  <c:v>30.2</c:v>
                </c:pt>
                <c:pt idx="3047">
                  <c:v>30.2</c:v>
                </c:pt>
                <c:pt idx="3048">
                  <c:v>30.2</c:v>
                </c:pt>
                <c:pt idx="3049">
                  <c:v>30.2</c:v>
                </c:pt>
                <c:pt idx="3050">
                  <c:v>30.2</c:v>
                </c:pt>
                <c:pt idx="3051">
                  <c:v>30.2</c:v>
                </c:pt>
                <c:pt idx="3052">
                  <c:v>30.2</c:v>
                </c:pt>
                <c:pt idx="3053">
                  <c:v>30.2</c:v>
                </c:pt>
                <c:pt idx="3054">
                  <c:v>30.2</c:v>
                </c:pt>
                <c:pt idx="3055">
                  <c:v>30.2</c:v>
                </c:pt>
                <c:pt idx="3056">
                  <c:v>30.2</c:v>
                </c:pt>
                <c:pt idx="3057">
                  <c:v>30.2</c:v>
                </c:pt>
                <c:pt idx="3058">
                  <c:v>30.2</c:v>
                </c:pt>
                <c:pt idx="3059">
                  <c:v>30.2</c:v>
                </c:pt>
                <c:pt idx="3060">
                  <c:v>30.2</c:v>
                </c:pt>
                <c:pt idx="3061">
                  <c:v>30.2</c:v>
                </c:pt>
                <c:pt idx="3062">
                  <c:v>30.3</c:v>
                </c:pt>
                <c:pt idx="3063">
                  <c:v>30.3</c:v>
                </c:pt>
                <c:pt idx="3064">
                  <c:v>30.3</c:v>
                </c:pt>
                <c:pt idx="3065">
                  <c:v>30.2</c:v>
                </c:pt>
                <c:pt idx="3066">
                  <c:v>30.3</c:v>
                </c:pt>
                <c:pt idx="3067">
                  <c:v>30.2</c:v>
                </c:pt>
                <c:pt idx="3068">
                  <c:v>30.2</c:v>
                </c:pt>
                <c:pt idx="3069">
                  <c:v>30.2</c:v>
                </c:pt>
                <c:pt idx="3070">
                  <c:v>30.2</c:v>
                </c:pt>
                <c:pt idx="3071">
                  <c:v>30.2</c:v>
                </c:pt>
                <c:pt idx="3072">
                  <c:v>30.2</c:v>
                </c:pt>
                <c:pt idx="3073">
                  <c:v>30.2</c:v>
                </c:pt>
                <c:pt idx="3074">
                  <c:v>30.2</c:v>
                </c:pt>
                <c:pt idx="3075">
                  <c:v>30.2</c:v>
                </c:pt>
                <c:pt idx="3076">
                  <c:v>30.2</c:v>
                </c:pt>
                <c:pt idx="3077">
                  <c:v>30.2</c:v>
                </c:pt>
                <c:pt idx="3078">
                  <c:v>30.2</c:v>
                </c:pt>
                <c:pt idx="3079">
                  <c:v>30.2</c:v>
                </c:pt>
                <c:pt idx="3080">
                  <c:v>30.2</c:v>
                </c:pt>
                <c:pt idx="3081">
                  <c:v>30.2</c:v>
                </c:pt>
                <c:pt idx="3082">
                  <c:v>30.2</c:v>
                </c:pt>
                <c:pt idx="3083">
                  <c:v>30.2</c:v>
                </c:pt>
                <c:pt idx="3084">
                  <c:v>30.2</c:v>
                </c:pt>
                <c:pt idx="3085">
                  <c:v>30.2</c:v>
                </c:pt>
                <c:pt idx="3086">
                  <c:v>30.2</c:v>
                </c:pt>
                <c:pt idx="3087">
                  <c:v>30.2</c:v>
                </c:pt>
                <c:pt idx="3088">
                  <c:v>30.1</c:v>
                </c:pt>
                <c:pt idx="3089">
                  <c:v>30.1</c:v>
                </c:pt>
                <c:pt idx="3090">
                  <c:v>30.1</c:v>
                </c:pt>
                <c:pt idx="3091">
                  <c:v>30.1</c:v>
                </c:pt>
                <c:pt idx="3092">
                  <c:v>30.1</c:v>
                </c:pt>
                <c:pt idx="3093">
                  <c:v>30.1</c:v>
                </c:pt>
                <c:pt idx="3094">
                  <c:v>30.1</c:v>
                </c:pt>
                <c:pt idx="3095">
                  <c:v>30.1</c:v>
                </c:pt>
                <c:pt idx="3096">
                  <c:v>30.1</c:v>
                </c:pt>
                <c:pt idx="3097">
                  <c:v>30.1</c:v>
                </c:pt>
                <c:pt idx="3098">
                  <c:v>30.1</c:v>
                </c:pt>
                <c:pt idx="3099">
                  <c:v>30.1</c:v>
                </c:pt>
                <c:pt idx="3100">
                  <c:v>30.1</c:v>
                </c:pt>
                <c:pt idx="3101">
                  <c:v>30.1</c:v>
                </c:pt>
                <c:pt idx="3102">
                  <c:v>30.1</c:v>
                </c:pt>
                <c:pt idx="3103">
                  <c:v>30.1</c:v>
                </c:pt>
                <c:pt idx="3104">
                  <c:v>30.1</c:v>
                </c:pt>
                <c:pt idx="3105">
                  <c:v>30.1</c:v>
                </c:pt>
                <c:pt idx="3106">
                  <c:v>30.1</c:v>
                </c:pt>
                <c:pt idx="3107">
                  <c:v>30.1</c:v>
                </c:pt>
                <c:pt idx="3108">
                  <c:v>30.1</c:v>
                </c:pt>
                <c:pt idx="3109">
                  <c:v>30.1</c:v>
                </c:pt>
                <c:pt idx="3110">
                  <c:v>30.1</c:v>
                </c:pt>
                <c:pt idx="3111">
                  <c:v>30.1</c:v>
                </c:pt>
                <c:pt idx="3112">
                  <c:v>30.1</c:v>
                </c:pt>
                <c:pt idx="3113">
                  <c:v>30.1</c:v>
                </c:pt>
                <c:pt idx="3114">
                  <c:v>30.1</c:v>
                </c:pt>
                <c:pt idx="3115">
                  <c:v>30.1</c:v>
                </c:pt>
                <c:pt idx="3116">
                  <c:v>30.1</c:v>
                </c:pt>
                <c:pt idx="3117">
                  <c:v>30.1</c:v>
                </c:pt>
                <c:pt idx="3118">
                  <c:v>30.1</c:v>
                </c:pt>
                <c:pt idx="3119">
                  <c:v>30.1</c:v>
                </c:pt>
                <c:pt idx="3120">
                  <c:v>30.1</c:v>
                </c:pt>
                <c:pt idx="3121">
                  <c:v>30.1</c:v>
                </c:pt>
                <c:pt idx="3122">
                  <c:v>30.1</c:v>
                </c:pt>
                <c:pt idx="3123">
                  <c:v>30.1</c:v>
                </c:pt>
                <c:pt idx="3124">
                  <c:v>30.1</c:v>
                </c:pt>
                <c:pt idx="3125">
                  <c:v>30.1</c:v>
                </c:pt>
                <c:pt idx="3126">
                  <c:v>30.1</c:v>
                </c:pt>
                <c:pt idx="3127">
                  <c:v>30.1</c:v>
                </c:pt>
                <c:pt idx="3128">
                  <c:v>30.1</c:v>
                </c:pt>
                <c:pt idx="3129">
                  <c:v>30.1</c:v>
                </c:pt>
                <c:pt idx="3130">
                  <c:v>30</c:v>
                </c:pt>
                <c:pt idx="3131">
                  <c:v>30.1</c:v>
                </c:pt>
                <c:pt idx="3132">
                  <c:v>30.1</c:v>
                </c:pt>
                <c:pt idx="3133">
                  <c:v>30.1</c:v>
                </c:pt>
                <c:pt idx="3134">
                  <c:v>30.1</c:v>
                </c:pt>
                <c:pt idx="3135">
                  <c:v>30.1</c:v>
                </c:pt>
                <c:pt idx="3136">
                  <c:v>30</c:v>
                </c:pt>
                <c:pt idx="3137">
                  <c:v>30.1</c:v>
                </c:pt>
                <c:pt idx="3138">
                  <c:v>30.1</c:v>
                </c:pt>
                <c:pt idx="3139">
                  <c:v>30</c:v>
                </c:pt>
                <c:pt idx="3140">
                  <c:v>30.1</c:v>
                </c:pt>
                <c:pt idx="3141">
                  <c:v>30</c:v>
                </c:pt>
                <c:pt idx="3142">
                  <c:v>30</c:v>
                </c:pt>
                <c:pt idx="3143">
                  <c:v>30</c:v>
                </c:pt>
                <c:pt idx="3144">
                  <c:v>30.1</c:v>
                </c:pt>
                <c:pt idx="3145">
                  <c:v>30</c:v>
                </c:pt>
                <c:pt idx="3146">
                  <c:v>30</c:v>
                </c:pt>
                <c:pt idx="3147">
                  <c:v>30</c:v>
                </c:pt>
                <c:pt idx="3148">
                  <c:v>30.1</c:v>
                </c:pt>
                <c:pt idx="3149">
                  <c:v>30.1</c:v>
                </c:pt>
                <c:pt idx="3150">
                  <c:v>30.1</c:v>
                </c:pt>
                <c:pt idx="3151">
                  <c:v>30.1</c:v>
                </c:pt>
                <c:pt idx="3152">
                  <c:v>30.1</c:v>
                </c:pt>
                <c:pt idx="3153">
                  <c:v>30.1</c:v>
                </c:pt>
                <c:pt idx="3154">
                  <c:v>30.1</c:v>
                </c:pt>
                <c:pt idx="3155">
                  <c:v>30.1</c:v>
                </c:pt>
                <c:pt idx="3156">
                  <c:v>30.1</c:v>
                </c:pt>
                <c:pt idx="3157">
                  <c:v>30.1</c:v>
                </c:pt>
                <c:pt idx="3158">
                  <c:v>30.1</c:v>
                </c:pt>
                <c:pt idx="3159">
                  <c:v>30.1</c:v>
                </c:pt>
                <c:pt idx="3160">
                  <c:v>30.1</c:v>
                </c:pt>
                <c:pt idx="3161">
                  <c:v>30.1</c:v>
                </c:pt>
                <c:pt idx="3162">
                  <c:v>30.1</c:v>
                </c:pt>
                <c:pt idx="3163">
                  <c:v>30.1</c:v>
                </c:pt>
                <c:pt idx="3164">
                  <c:v>30.1</c:v>
                </c:pt>
                <c:pt idx="3165">
                  <c:v>30.1</c:v>
                </c:pt>
                <c:pt idx="3166">
                  <c:v>30.1</c:v>
                </c:pt>
                <c:pt idx="3167">
                  <c:v>30.1</c:v>
                </c:pt>
                <c:pt idx="3168">
                  <c:v>30.1</c:v>
                </c:pt>
                <c:pt idx="3169">
                  <c:v>30.2</c:v>
                </c:pt>
                <c:pt idx="3170">
                  <c:v>30.2</c:v>
                </c:pt>
                <c:pt idx="3171">
                  <c:v>30.2</c:v>
                </c:pt>
                <c:pt idx="3172">
                  <c:v>30.2</c:v>
                </c:pt>
                <c:pt idx="3173">
                  <c:v>30.2</c:v>
                </c:pt>
                <c:pt idx="3174">
                  <c:v>30.2</c:v>
                </c:pt>
                <c:pt idx="3175">
                  <c:v>30.2</c:v>
                </c:pt>
                <c:pt idx="3176">
                  <c:v>30.2</c:v>
                </c:pt>
                <c:pt idx="3177">
                  <c:v>30.2</c:v>
                </c:pt>
                <c:pt idx="3178">
                  <c:v>30.2</c:v>
                </c:pt>
                <c:pt idx="3179">
                  <c:v>30.2</c:v>
                </c:pt>
                <c:pt idx="3180">
                  <c:v>30.2</c:v>
                </c:pt>
                <c:pt idx="3181">
                  <c:v>30.2</c:v>
                </c:pt>
                <c:pt idx="3182">
                  <c:v>30.2</c:v>
                </c:pt>
                <c:pt idx="3183">
                  <c:v>30.2</c:v>
                </c:pt>
                <c:pt idx="3184">
                  <c:v>30.2</c:v>
                </c:pt>
                <c:pt idx="3185">
                  <c:v>30.2</c:v>
                </c:pt>
                <c:pt idx="3186">
                  <c:v>30.2</c:v>
                </c:pt>
                <c:pt idx="3187">
                  <c:v>30.2</c:v>
                </c:pt>
                <c:pt idx="3188">
                  <c:v>30.2</c:v>
                </c:pt>
                <c:pt idx="3189">
                  <c:v>30.2</c:v>
                </c:pt>
                <c:pt idx="3190">
                  <c:v>30.2</c:v>
                </c:pt>
                <c:pt idx="3191">
                  <c:v>30.2</c:v>
                </c:pt>
                <c:pt idx="3192">
                  <c:v>30.2</c:v>
                </c:pt>
                <c:pt idx="3193">
                  <c:v>30.2</c:v>
                </c:pt>
                <c:pt idx="3194">
                  <c:v>30.2</c:v>
                </c:pt>
                <c:pt idx="3195">
                  <c:v>30.2</c:v>
                </c:pt>
                <c:pt idx="3196">
                  <c:v>30.2</c:v>
                </c:pt>
                <c:pt idx="3197">
                  <c:v>30.2</c:v>
                </c:pt>
                <c:pt idx="3198">
                  <c:v>30.2</c:v>
                </c:pt>
                <c:pt idx="3199">
                  <c:v>30.2</c:v>
                </c:pt>
                <c:pt idx="3200">
                  <c:v>30.2</c:v>
                </c:pt>
                <c:pt idx="3201">
                  <c:v>30.2</c:v>
                </c:pt>
                <c:pt idx="3202">
                  <c:v>30.2</c:v>
                </c:pt>
                <c:pt idx="3203">
                  <c:v>30.2</c:v>
                </c:pt>
                <c:pt idx="3204">
                  <c:v>30.2</c:v>
                </c:pt>
                <c:pt idx="3205">
                  <c:v>30.2</c:v>
                </c:pt>
                <c:pt idx="3206">
                  <c:v>30.2</c:v>
                </c:pt>
                <c:pt idx="3207">
                  <c:v>30.2</c:v>
                </c:pt>
                <c:pt idx="3208">
                  <c:v>30.1</c:v>
                </c:pt>
                <c:pt idx="3209">
                  <c:v>30.1</c:v>
                </c:pt>
                <c:pt idx="3210">
                  <c:v>30.1</c:v>
                </c:pt>
                <c:pt idx="3211">
                  <c:v>30.1</c:v>
                </c:pt>
                <c:pt idx="3212">
                  <c:v>30.1</c:v>
                </c:pt>
                <c:pt idx="3213">
                  <c:v>30.1</c:v>
                </c:pt>
                <c:pt idx="3214">
                  <c:v>30.1</c:v>
                </c:pt>
                <c:pt idx="3215">
                  <c:v>30.1</c:v>
                </c:pt>
                <c:pt idx="3216">
                  <c:v>30.1</c:v>
                </c:pt>
                <c:pt idx="3217">
                  <c:v>30.1</c:v>
                </c:pt>
                <c:pt idx="3218">
                  <c:v>30.1</c:v>
                </c:pt>
                <c:pt idx="3219">
                  <c:v>30.1</c:v>
                </c:pt>
                <c:pt idx="3220">
                  <c:v>30.1</c:v>
                </c:pt>
                <c:pt idx="3221">
                  <c:v>30.1</c:v>
                </c:pt>
                <c:pt idx="3222">
                  <c:v>30.1</c:v>
                </c:pt>
                <c:pt idx="3223">
                  <c:v>30.1</c:v>
                </c:pt>
                <c:pt idx="3224">
                  <c:v>30.1</c:v>
                </c:pt>
                <c:pt idx="3225">
                  <c:v>30.1</c:v>
                </c:pt>
                <c:pt idx="3226">
                  <c:v>30.1</c:v>
                </c:pt>
                <c:pt idx="3227">
                  <c:v>30.1</c:v>
                </c:pt>
                <c:pt idx="3228">
                  <c:v>30.1</c:v>
                </c:pt>
                <c:pt idx="3229">
                  <c:v>30.1</c:v>
                </c:pt>
                <c:pt idx="3230">
                  <c:v>30.1</c:v>
                </c:pt>
                <c:pt idx="3231">
                  <c:v>30.1</c:v>
                </c:pt>
                <c:pt idx="3232">
                  <c:v>30.1</c:v>
                </c:pt>
                <c:pt idx="3233">
                  <c:v>30</c:v>
                </c:pt>
                <c:pt idx="3234">
                  <c:v>30.1</c:v>
                </c:pt>
                <c:pt idx="3235">
                  <c:v>30</c:v>
                </c:pt>
                <c:pt idx="3236">
                  <c:v>30</c:v>
                </c:pt>
                <c:pt idx="3237">
                  <c:v>30.1</c:v>
                </c:pt>
                <c:pt idx="3238">
                  <c:v>30.1</c:v>
                </c:pt>
                <c:pt idx="3239">
                  <c:v>30.1</c:v>
                </c:pt>
                <c:pt idx="3240">
                  <c:v>30.1</c:v>
                </c:pt>
                <c:pt idx="3241">
                  <c:v>30.1</c:v>
                </c:pt>
                <c:pt idx="3242">
                  <c:v>30.1</c:v>
                </c:pt>
                <c:pt idx="3243">
                  <c:v>30.1</c:v>
                </c:pt>
                <c:pt idx="3244">
                  <c:v>30.2</c:v>
                </c:pt>
                <c:pt idx="3245">
                  <c:v>30.2</c:v>
                </c:pt>
                <c:pt idx="3246">
                  <c:v>30.2</c:v>
                </c:pt>
                <c:pt idx="3247">
                  <c:v>30.2</c:v>
                </c:pt>
                <c:pt idx="3248">
                  <c:v>30.2</c:v>
                </c:pt>
                <c:pt idx="3249">
                  <c:v>30.2</c:v>
                </c:pt>
                <c:pt idx="3250">
                  <c:v>30.2</c:v>
                </c:pt>
                <c:pt idx="3251">
                  <c:v>30.2</c:v>
                </c:pt>
                <c:pt idx="3252">
                  <c:v>30.2</c:v>
                </c:pt>
                <c:pt idx="3253">
                  <c:v>30.2</c:v>
                </c:pt>
                <c:pt idx="3254">
                  <c:v>30.2</c:v>
                </c:pt>
                <c:pt idx="3255">
                  <c:v>30.2</c:v>
                </c:pt>
                <c:pt idx="3256">
                  <c:v>30.2</c:v>
                </c:pt>
                <c:pt idx="3257">
                  <c:v>30.2</c:v>
                </c:pt>
                <c:pt idx="3258">
                  <c:v>30.3</c:v>
                </c:pt>
                <c:pt idx="3259">
                  <c:v>30.3</c:v>
                </c:pt>
                <c:pt idx="3260">
                  <c:v>30.2</c:v>
                </c:pt>
                <c:pt idx="3261">
                  <c:v>30.3</c:v>
                </c:pt>
                <c:pt idx="3262">
                  <c:v>30.3</c:v>
                </c:pt>
                <c:pt idx="3263">
                  <c:v>30.3</c:v>
                </c:pt>
                <c:pt idx="3264">
                  <c:v>30.3</c:v>
                </c:pt>
                <c:pt idx="3265">
                  <c:v>30.3</c:v>
                </c:pt>
                <c:pt idx="3266">
                  <c:v>30.3</c:v>
                </c:pt>
                <c:pt idx="3267">
                  <c:v>30.3</c:v>
                </c:pt>
                <c:pt idx="3268">
                  <c:v>30.3</c:v>
                </c:pt>
                <c:pt idx="3269">
                  <c:v>30.3</c:v>
                </c:pt>
                <c:pt idx="3270">
                  <c:v>30.3</c:v>
                </c:pt>
                <c:pt idx="3271">
                  <c:v>30.2</c:v>
                </c:pt>
                <c:pt idx="3272">
                  <c:v>30.2</c:v>
                </c:pt>
                <c:pt idx="3273">
                  <c:v>30.2</c:v>
                </c:pt>
                <c:pt idx="3274">
                  <c:v>30.2</c:v>
                </c:pt>
                <c:pt idx="3275">
                  <c:v>30.2</c:v>
                </c:pt>
                <c:pt idx="3276">
                  <c:v>30.2</c:v>
                </c:pt>
                <c:pt idx="3277">
                  <c:v>30.2</c:v>
                </c:pt>
                <c:pt idx="3278">
                  <c:v>30.2</c:v>
                </c:pt>
                <c:pt idx="3279">
                  <c:v>30.2</c:v>
                </c:pt>
                <c:pt idx="3280">
                  <c:v>30.2</c:v>
                </c:pt>
                <c:pt idx="3281">
                  <c:v>30.2</c:v>
                </c:pt>
                <c:pt idx="3282">
                  <c:v>30.2</c:v>
                </c:pt>
                <c:pt idx="3283">
                  <c:v>30.2</c:v>
                </c:pt>
                <c:pt idx="3284">
                  <c:v>30.2</c:v>
                </c:pt>
                <c:pt idx="3285">
                  <c:v>30.2</c:v>
                </c:pt>
                <c:pt idx="3286">
                  <c:v>30.2</c:v>
                </c:pt>
                <c:pt idx="3287">
                  <c:v>30.2</c:v>
                </c:pt>
                <c:pt idx="3288">
                  <c:v>30.2</c:v>
                </c:pt>
                <c:pt idx="3289">
                  <c:v>30.2</c:v>
                </c:pt>
                <c:pt idx="3290">
                  <c:v>30.2</c:v>
                </c:pt>
                <c:pt idx="3291">
                  <c:v>30.2</c:v>
                </c:pt>
                <c:pt idx="3292">
                  <c:v>30.2</c:v>
                </c:pt>
                <c:pt idx="3293">
                  <c:v>30.2</c:v>
                </c:pt>
                <c:pt idx="3294">
                  <c:v>30.2</c:v>
                </c:pt>
                <c:pt idx="3295">
                  <c:v>30.2</c:v>
                </c:pt>
                <c:pt idx="3296">
                  <c:v>30.2</c:v>
                </c:pt>
                <c:pt idx="3297">
                  <c:v>30.2</c:v>
                </c:pt>
                <c:pt idx="3298">
                  <c:v>30.2</c:v>
                </c:pt>
                <c:pt idx="3299">
                  <c:v>30.2</c:v>
                </c:pt>
                <c:pt idx="3300">
                  <c:v>30.2</c:v>
                </c:pt>
                <c:pt idx="3301">
                  <c:v>30.2</c:v>
                </c:pt>
                <c:pt idx="3302">
                  <c:v>30.2</c:v>
                </c:pt>
                <c:pt idx="3303">
                  <c:v>30.2</c:v>
                </c:pt>
                <c:pt idx="3304">
                  <c:v>30.2</c:v>
                </c:pt>
                <c:pt idx="3305">
                  <c:v>30.2</c:v>
                </c:pt>
                <c:pt idx="3306">
                  <c:v>30.2</c:v>
                </c:pt>
                <c:pt idx="3307">
                  <c:v>30.2</c:v>
                </c:pt>
                <c:pt idx="3308">
                  <c:v>30.2</c:v>
                </c:pt>
                <c:pt idx="3309">
                  <c:v>30.2</c:v>
                </c:pt>
                <c:pt idx="3310">
                  <c:v>30.2</c:v>
                </c:pt>
                <c:pt idx="3311">
                  <c:v>30.2</c:v>
                </c:pt>
                <c:pt idx="3312">
                  <c:v>30.2</c:v>
                </c:pt>
                <c:pt idx="3313">
                  <c:v>30.2</c:v>
                </c:pt>
                <c:pt idx="3314">
                  <c:v>30.2</c:v>
                </c:pt>
                <c:pt idx="3315">
                  <c:v>30.2</c:v>
                </c:pt>
                <c:pt idx="3316">
                  <c:v>30.2</c:v>
                </c:pt>
                <c:pt idx="3317">
                  <c:v>30.2</c:v>
                </c:pt>
                <c:pt idx="3318">
                  <c:v>30.2</c:v>
                </c:pt>
                <c:pt idx="3319">
                  <c:v>30.2</c:v>
                </c:pt>
                <c:pt idx="3320">
                  <c:v>30.2</c:v>
                </c:pt>
                <c:pt idx="3321">
                  <c:v>30.2</c:v>
                </c:pt>
                <c:pt idx="3322">
                  <c:v>30.1</c:v>
                </c:pt>
                <c:pt idx="3323">
                  <c:v>30.1</c:v>
                </c:pt>
                <c:pt idx="3324">
                  <c:v>30.1</c:v>
                </c:pt>
                <c:pt idx="3325">
                  <c:v>30.1</c:v>
                </c:pt>
                <c:pt idx="3326">
                  <c:v>30.1</c:v>
                </c:pt>
                <c:pt idx="3327">
                  <c:v>30.1</c:v>
                </c:pt>
                <c:pt idx="3328">
                  <c:v>30.1</c:v>
                </c:pt>
                <c:pt idx="3329">
                  <c:v>30.1</c:v>
                </c:pt>
                <c:pt idx="3330">
                  <c:v>30.1</c:v>
                </c:pt>
                <c:pt idx="3331">
                  <c:v>30.2</c:v>
                </c:pt>
                <c:pt idx="3332">
                  <c:v>30.1</c:v>
                </c:pt>
                <c:pt idx="3333">
                  <c:v>30.1</c:v>
                </c:pt>
                <c:pt idx="3334">
                  <c:v>30.1</c:v>
                </c:pt>
                <c:pt idx="3335">
                  <c:v>30.1</c:v>
                </c:pt>
                <c:pt idx="3336">
                  <c:v>30.1</c:v>
                </c:pt>
                <c:pt idx="3337">
                  <c:v>30.1</c:v>
                </c:pt>
                <c:pt idx="3338">
                  <c:v>30.1</c:v>
                </c:pt>
                <c:pt idx="3339">
                  <c:v>30.1</c:v>
                </c:pt>
                <c:pt idx="3340">
                  <c:v>30.1</c:v>
                </c:pt>
                <c:pt idx="3341">
                  <c:v>30.1</c:v>
                </c:pt>
                <c:pt idx="3342">
                  <c:v>30.1</c:v>
                </c:pt>
                <c:pt idx="3343">
                  <c:v>30.1</c:v>
                </c:pt>
                <c:pt idx="3344">
                  <c:v>30.1</c:v>
                </c:pt>
                <c:pt idx="3345">
                  <c:v>30.1</c:v>
                </c:pt>
                <c:pt idx="3346">
                  <c:v>30.1</c:v>
                </c:pt>
                <c:pt idx="3347">
                  <c:v>30.1</c:v>
                </c:pt>
                <c:pt idx="3348">
                  <c:v>30.1</c:v>
                </c:pt>
                <c:pt idx="3349">
                  <c:v>30.1</c:v>
                </c:pt>
                <c:pt idx="3350">
                  <c:v>30.1</c:v>
                </c:pt>
                <c:pt idx="3351">
                  <c:v>30.1</c:v>
                </c:pt>
                <c:pt idx="3352">
                  <c:v>30.1</c:v>
                </c:pt>
                <c:pt idx="3353">
                  <c:v>30.1</c:v>
                </c:pt>
                <c:pt idx="3354">
                  <c:v>30.1</c:v>
                </c:pt>
                <c:pt idx="3355">
                  <c:v>30.1</c:v>
                </c:pt>
                <c:pt idx="3356">
                  <c:v>30.1</c:v>
                </c:pt>
                <c:pt idx="3357">
                  <c:v>30.1</c:v>
                </c:pt>
                <c:pt idx="3358">
                  <c:v>30.1</c:v>
                </c:pt>
                <c:pt idx="3359">
                  <c:v>30.1</c:v>
                </c:pt>
                <c:pt idx="3360">
                  <c:v>30.1</c:v>
                </c:pt>
                <c:pt idx="3361">
                  <c:v>30.1</c:v>
                </c:pt>
                <c:pt idx="3362">
                  <c:v>30.1</c:v>
                </c:pt>
                <c:pt idx="3363">
                  <c:v>30.1</c:v>
                </c:pt>
                <c:pt idx="3364">
                  <c:v>30.1</c:v>
                </c:pt>
                <c:pt idx="3365">
                  <c:v>30.1</c:v>
                </c:pt>
                <c:pt idx="3366">
                  <c:v>30.1</c:v>
                </c:pt>
                <c:pt idx="3367">
                  <c:v>30.1</c:v>
                </c:pt>
                <c:pt idx="3368">
                  <c:v>30.1</c:v>
                </c:pt>
                <c:pt idx="3369">
                  <c:v>30.1</c:v>
                </c:pt>
                <c:pt idx="3370">
                  <c:v>30.1</c:v>
                </c:pt>
                <c:pt idx="3371">
                  <c:v>30.1</c:v>
                </c:pt>
                <c:pt idx="3372">
                  <c:v>30.1</c:v>
                </c:pt>
                <c:pt idx="3373">
                  <c:v>30.1</c:v>
                </c:pt>
                <c:pt idx="3374">
                  <c:v>30.1</c:v>
                </c:pt>
                <c:pt idx="3375">
                  <c:v>30.1</c:v>
                </c:pt>
                <c:pt idx="3376">
                  <c:v>30.1</c:v>
                </c:pt>
                <c:pt idx="3377">
                  <c:v>30.1</c:v>
                </c:pt>
                <c:pt idx="3378">
                  <c:v>30.1</c:v>
                </c:pt>
                <c:pt idx="3379">
                  <c:v>30.1</c:v>
                </c:pt>
                <c:pt idx="3380">
                  <c:v>30.1</c:v>
                </c:pt>
                <c:pt idx="3381">
                  <c:v>30.1</c:v>
                </c:pt>
                <c:pt idx="3382">
                  <c:v>30.1</c:v>
                </c:pt>
                <c:pt idx="3383">
                  <c:v>30.1</c:v>
                </c:pt>
                <c:pt idx="3384">
                  <c:v>30.1</c:v>
                </c:pt>
                <c:pt idx="3385">
                  <c:v>30.1</c:v>
                </c:pt>
                <c:pt idx="3386">
                  <c:v>30.1</c:v>
                </c:pt>
                <c:pt idx="3387">
                  <c:v>30.1</c:v>
                </c:pt>
                <c:pt idx="3388">
                  <c:v>30.1</c:v>
                </c:pt>
                <c:pt idx="3389">
                  <c:v>30</c:v>
                </c:pt>
                <c:pt idx="3390">
                  <c:v>30.1</c:v>
                </c:pt>
                <c:pt idx="3391">
                  <c:v>30.1</c:v>
                </c:pt>
                <c:pt idx="3392">
                  <c:v>30.1</c:v>
                </c:pt>
                <c:pt idx="3393">
                  <c:v>30.1</c:v>
                </c:pt>
                <c:pt idx="3394">
                  <c:v>30.1</c:v>
                </c:pt>
                <c:pt idx="3395">
                  <c:v>30.1</c:v>
                </c:pt>
                <c:pt idx="3396">
                  <c:v>30.1</c:v>
                </c:pt>
                <c:pt idx="3397">
                  <c:v>30.1</c:v>
                </c:pt>
                <c:pt idx="3398">
                  <c:v>30.1</c:v>
                </c:pt>
                <c:pt idx="3399">
                  <c:v>30.2</c:v>
                </c:pt>
                <c:pt idx="3400">
                  <c:v>30.2</c:v>
                </c:pt>
                <c:pt idx="3401">
                  <c:v>30.2</c:v>
                </c:pt>
                <c:pt idx="3402">
                  <c:v>30.2</c:v>
                </c:pt>
                <c:pt idx="3403">
                  <c:v>30.2</c:v>
                </c:pt>
                <c:pt idx="3404">
                  <c:v>30.2</c:v>
                </c:pt>
                <c:pt idx="3405">
                  <c:v>30.2</c:v>
                </c:pt>
                <c:pt idx="3406">
                  <c:v>30.2</c:v>
                </c:pt>
                <c:pt idx="3407">
                  <c:v>30.2</c:v>
                </c:pt>
                <c:pt idx="3408">
                  <c:v>30.2</c:v>
                </c:pt>
                <c:pt idx="3409">
                  <c:v>30.2</c:v>
                </c:pt>
                <c:pt idx="3410">
                  <c:v>30.2</c:v>
                </c:pt>
                <c:pt idx="3411">
                  <c:v>30.2</c:v>
                </c:pt>
                <c:pt idx="3412">
                  <c:v>30.2</c:v>
                </c:pt>
                <c:pt idx="3413">
                  <c:v>30.2</c:v>
                </c:pt>
                <c:pt idx="3414">
                  <c:v>30.2</c:v>
                </c:pt>
                <c:pt idx="3415">
                  <c:v>30.2</c:v>
                </c:pt>
                <c:pt idx="3416">
                  <c:v>30.2</c:v>
                </c:pt>
                <c:pt idx="3417">
                  <c:v>30.2</c:v>
                </c:pt>
                <c:pt idx="3418">
                  <c:v>30.2</c:v>
                </c:pt>
                <c:pt idx="3419">
                  <c:v>30.2</c:v>
                </c:pt>
                <c:pt idx="3420">
                  <c:v>30.2</c:v>
                </c:pt>
                <c:pt idx="3421">
                  <c:v>30.2</c:v>
                </c:pt>
                <c:pt idx="3422">
                  <c:v>30.2</c:v>
                </c:pt>
                <c:pt idx="3423">
                  <c:v>30.2</c:v>
                </c:pt>
                <c:pt idx="3424">
                  <c:v>30.2</c:v>
                </c:pt>
                <c:pt idx="3425">
                  <c:v>30.2</c:v>
                </c:pt>
                <c:pt idx="3426">
                  <c:v>30.2</c:v>
                </c:pt>
                <c:pt idx="3427">
                  <c:v>30.3</c:v>
                </c:pt>
                <c:pt idx="3428">
                  <c:v>30.2</c:v>
                </c:pt>
                <c:pt idx="3429">
                  <c:v>30.2</c:v>
                </c:pt>
                <c:pt idx="3430">
                  <c:v>30.2</c:v>
                </c:pt>
                <c:pt idx="3431">
                  <c:v>30.2</c:v>
                </c:pt>
                <c:pt idx="3432">
                  <c:v>30.2</c:v>
                </c:pt>
                <c:pt idx="3433">
                  <c:v>30.2</c:v>
                </c:pt>
                <c:pt idx="3434">
                  <c:v>30.2</c:v>
                </c:pt>
                <c:pt idx="3435">
                  <c:v>30.2</c:v>
                </c:pt>
                <c:pt idx="3436">
                  <c:v>30.3</c:v>
                </c:pt>
                <c:pt idx="3437">
                  <c:v>30.2</c:v>
                </c:pt>
                <c:pt idx="3438">
                  <c:v>30.2</c:v>
                </c:pt>
                <c:pt idx="3439">
                  <c:v>30.3</c:v>
                </c:pt>
                <c:pt idx="3440">
                  <c:v>30.2</c:v>
                </c:pt>
                <c:pt idx="3441">
                  <c:v>30.2</c:v>
                </c:pt>
                <c:pt idx="3442">
                  <c:v>30.3</c:v>
                </c:pt>
                <c:pt idx="3443">
                  <c:v>30.3</c:v>
                </c:pt>
                <c:pt idx="3444">
                  <c:v>30.3</c:v>
                </c:pt>
                <c:pt idx="3445">
                  <c:v>30.3</c:v>
                </c:pt>
                <c:pt idx="3446">
                  <c:v>30.3</c:v>
                </c:pt>
                <c:pt idx="3447">
                  <c:v>30.3</c:v>
                </c:pt>
                <c:pt idx="3448">
                  <c:v>30.3</c:v>
                </c:pt>
                <c:pt idx="3449">
                  <c:v>30.3</c:v>
                </c:pt>
                <c:pt idx="3450">
                  <c:v>30.3</c:v>
                </c:pt>
                <c:pt idx="3451">
                  <c:v>30.3</c:v>
                </c:pt>
                <c:pt idx="3452">
                  <c:v>30.2</c:v>
                </c:pt>
                <c:pt idx="3453">
                  <c:v>30.2</c:v>
                </c:pt>
                <c:pt idx="3454">
                  <c:v>30.2</c:v>
                </c:pt>
                <c:pt idx="3455">
                  <c:v>30.2</c:v>
                </c:pt>
                <c:pt idx="3456">
                  <c:v>30.2</c:v>
                </c:pt>
                <c:pt idx="3457">
                  <c:v>30.2</c:v>
                </c:pt>
                <c:pt idx="3458">
                  <c:v>30.2</c:v>
                </c:pt>
                <c:pt idx="3459">
                  <c:v>30.2</c:v>
                </c:pt>
                <c:pt idx="3460">
                  <c:v>30.2</c:v>
                </c:pt>
                <c:pt idx="3461">
                  <c:v>30.2</c:v>
                </c:pt>
                <c:pt idx="3462">
                  <c:v>30.2</c:v>
                </c:pt>
                <c:pt idx="3463">
                  <c:v>30.2</c:v>
                </c:pt>
                <c:pt idx="3464">
                  <c:v>30.2</c:v>
                </c:pt>
                <c:pt idx="3465">
                  <c:v>30.2</c:v>
                </c:pt>
                <c:pt idx="3466">
                  <c:v>30.2</c:v>
                </c:pt>
                <c:pt idx="3467">
                  <c:v>30.2</c:v>
                </c:pt>
                <c:pt idx="3468">
                  <c:v>30.2</c:v>
                </c:pt>
                <c:pt idx="3469">
                  <c:v>30.2</c:v>
                </c:pt>
                <c:pt idx="3470">
                  <c:v>30.2</c:v>
                </c:pt>
                <c:pt idx="3471">
                  <c:v>30.2</c:v>
                </c:pt>
                <c:pt idx="3472">
                  <c:v>30.2</c:v>
                </c:pt>
                <c:pt idx="3473">
                  <c:v>30.2</c:v>
                </c:pt>
                <c:pt idx="3474">
                  <c:v>30.2</c:v>
                </c:pt>
                <c:pt idx="3475">
                  <c:v>30.2</c:v>
                </c:pt>
                <c:pt idx="3476">
                  <c:v>30.2</c:v>
                </c:pt>
                <c:pt idx="3477">
                  <c:v>30.2</c:v>
                </c:pt>
                <c:pt idx="3478">
                  <c:v>30.2</c:v>
                </c:pt>
                <c:pt idx="3479">
                  <c:v>30.2</c:v>
                </c:pt>
                <c:pt idx="3480">
                  <c:v>30.1</c:v>
                </c:pt>
                <c:pt idx="3481">
                  <c:v>30.2</c:v>
                </c:pt>
                <c:pt idx="3482">
                  <c:v>30.1</c:v>
                </c:pt>
                <c:pt idx="3483">
                  <c:v>30.1</c:v>
                </c:pt>
                <c:pt idx="3484">
                  <c:v>30.1</c:v>
                </c:pt>
                <c:pt idx="3485">
                  <c:v>30.1</c:v>
                </c:pt>
                <c:pt idx="3486">
                  <c:v>30.1</c:v>
                </c:pt>
                <c:pt idx="3487">
                  <c:v>30.1</c:v>
                </c:pt>
                <c:pt idx="3488">
                  <c:v>30.1</c:v>
                </c:pt>
                <c:pt idx="3489">
                  <c:v>30.2</c:v>
                </c:pt>
                <c:pt idx="3490">
                  <c:v>30.2</c:v>
                </c:pt>
                <c:pt idx="3491">
                  <c:v>30.2</c:v>
                </c:pt>
                <c:pt idx="3492">
                  <c:v>30.2</c:v>
                </c:pt>
                <c:pt idx="3493">
                  <c:v>30.2</c:v>
                </c:pt>
                <c:pt idx="3494">
                  <c:v>30.2</c:v>
                </c:pt>
                <c:pt idx="3495">
                  <c:v>30.2</c:v>
                </c:pt>
                <c:pt idx="3496">
                  <c:v>30.2</c:v>
                </c:pt>
                <c:pt idx="3497">
                  <c:v>30.2</c:v>
                </c:pt>
                <c:pt idx="3498">
                  <c:v>30.2</c:v>
                </c:pt>
                <c:pt idx="3499">
                  <c:v>30.1</c:v>
                </c:pt>
                <c:pt idx="3500">
                  <c:v>30.1</c:v>
                </c:pt>
                <c:pt idx="3501">
                  <c:v>30.1</c:v>
                </c:pt>
                <c:pt idx="3502">
                  <c:v>30.1</c:v>
                </c:pt>
                <c:pt idx="3503">
                  <c:v>30.1</c:v>
                </c:pt>
                <c:pt idx="3504">
                  <c:v>30.2</c:v>
                </c:pt>
                <c:pt idx="3505">
                  <c:v>30.1</c:v>
                </c:pt>
                <c:pt idx="3506">
                  <c:v>30.1</c:v>
                </c:pt>
                <c:pt idx="3507">
                  <c:v>30.1</c:v>
                </c:pt>
                <c:pt idx="3508">
                  <c:v>30.2</c:v>
                </c:pt>
                <c:pt idx="3509">
                  <c:v>30.2</c:v>
                </c:pt>
                <c:pt idx="3510">
                  <c:v>30.2</c:v>
                </c:pt>
                <c:pt idx="3511">
                  <c:v>30.2</c:v>
                </c:pt>
                <c:pt idx="3512">
                  <c:v>30.2</c:v>
                </c:pt>
                <c:pt idx="3513">
                  <c:v>30.2</c:v>
                </c:pt>
                <c:pt idx="3514">
                  <c:v>30.2</c:v>
                </c:pt>
                <c:pt idx="3515">
                  <c:v>30.2</c:v>
                </c:pt>
                <c:pt idx="3516">
                  <c:v>30.2</c:v>
                </c:pt>
                <c:pt idx="3517">
                  <c:v>30.2</c:v>
                </c:pt>
                <c:pt idx="3518">
                  <c:v>30.2</c:v>
                </c:pt>
                <c:pt idx="3519">
                  <c:v>30.2</c:v>
                </c:pt>
                <c:pt idx="3520">
                  <c:v>30.2</c:v>
                </c:pt>
                <c:pt idx="3521">
                  <c:v>30.2</c:v>
                </c:pt>
                <c:pt idx="3522">
                  <c:v>30.2</c:v>
                </c:pt>
                <c:pt idx="3523">
                  <c:v>30.2</c:v>
                </c:pt>
                <c:pt idx="3524">
                  <c:v>30.2</c:v>
                </c:pt>
                <c:pt idx="3525">
                  <c:v>30.2</c:v>
                </c:pt>
                <c:pt idx="3526">
                  <c:v>30.2</c:v>
                </c:pt>
                <c:pt idx="3527">
                  <c:v>30.2</c:v>
                </c:pt>
                <c:pt idx="3528">
                  <c:v>30.1</c:v>
                </c:pt>
                <c:pt idx="3529">
                  <c:v>30.2</c:v>
                </c:pt>
                <c:pt idx="3530">
                  <c:v>30.2</c:v>
                </c:pt>
                <c:pt idx="3531">
                  <c:v>30.2</c:v>
                </c:pt>
                <c:pt idx="3532">
                  <c:v>30.2</c:v>
                </c:pt>
                <c:pt idx="3533">
                  <c:v>30.2</c:v>
                </c:pt>
                <c:pt idx="3534">
                  <c:v>30.2</c:v>
                </c:pt>
                <c:pt idx="3535">
                  <c:v>30.2</c:v>
                </c:pt>
                <c:pt idx="3536">
                  <c:v>30.2</c:v>
                </c:pt>
                <c:pt idx="3537">
                  <c:v>30.2</c:v>
                </c:pt>
                <c:pt idx="3538">
                  <c:v>30.2</c:v>
                </c:pt>
                <c:pt idx="3539">
                  <c:v>30.2</c:v>
                </c:pt>
                <c:pt idx="3540">
                  <c:v>30.2</c:v>
                </c:pt>
                <c:pt idx="3541">
                  <c:v>30.2</c:v>
                </c:pt>
                <c:pt idx="3542">
                  <c:v>30.2</c:v>
                </c:pt>
                <c:pt idx="3543">
                  <c:v>30.2</c:v>
                </c:pt>
                <c:pt idx="3544">
                  <c:v>30.2</c:v>
                </c:pt>
                <c:pt idx="3545">
                  <c:v>30.2</c:v>
                </c:pt>
                <c:pt idx="3546">
                  <c:v>30.2</c:v>
                </c:pt>
                <c:pt idx="3547">
                  <c:v>30.2</c:v>
                </c:pt>
                <c:pt idx="3548">
                  <c:v>30.2</c:v>
                </c:pt>
                <c:pt idx="3549">
                  <c:v>30.2</c:v>
                </c:pt>
                <c:pt idx="3550">
                  <c:v>30.2</c:v>
                </c:pt>
                <c:pt idx="3551">
                  <c:v>30.2</c:v>
                </c:pt>
                <c:pt idx="3552">
                  <c:v>30.2</c:v>
                </c:pt>
                <c:pt idx="3553">
                  <c:v>30.2</c:v>
                </c:pt>
                <c:pt idx="3554">
                  <c:v>30.2</c:v>
                </c:pt>
                <c:pt idx="3555">
                  <c:v>30.2</c:v>
                </c:pt>
                <c:pt idx="3556">
                  <c:v>30.2</c:v>
                </c:pt>
                <c:pt idx="3557">
                  <c:v>30.2</c:v>
                </c:pt>
                <c:pt idx="3558">
                  <c:v>30.2</c:v>
                </c:pt>
                <c:pt idx="3559">
                  <c:v>30.2</c:v>
                </c:pt>
                <c:pt idx="3560">
                  <c:v>30.2</c:v>
                </c:pt>
                <c:pt idx="3561">
                  <c:v>30.2</c:v>
                </c:pt>
                <c:pt idx="3562">
                  <c:v>30.2</c:v>
                </c:pt>
                <c:pt idx="3563">
                  <c:v>30.2</c:v>
                </c:pt>
                <c:pt idx="3564">
                  <c:v>30.2</c:v>
                </c:pt>
                <c:pt idx="3565">
                  <c:v>30.2</c:v>
                </c:pt>
                <c:pt idx="3566">
                  <c:v>30.2</c:v>
                </c:pt>
                <c:pt idx="3567">
                  <c:v>30.1</c:v>
                </c:pt>
                <c:pt idx="3568">
                  <c:v>30.2</c:v>
                </c:pt>
                <c:pt idx="3569">
                  <c:v>30.2</c:v>
                </c:pt>
                <c:pt idx="3570">
                  <c:v>30.1</c:v>
                </c:pt>
                <c:pt idx="3571">
                  <c:v>30.1</c:v>
                </c:pt>
                <c:pt idx="3572">
                  <c:v>30.1</c:v>
                </c:pt>
                <c:pt idx="3573">
                  <c:v>30.1</c:v>
                </c:pt>
                <c:pt idx="3574">
                  <c:v>30.1</c:v>
                </c:pt>
                <c:pt idx="3575">
                  <c:v>30.1</c:v>
                </c:pt>
                <c:pt idx="3576">
                  <c:v>30.1</c:v>
                </c:pt>
                <c:pt idx="3577">
                  <c:v>30.2</c:v>
                </c:pt>
                <c:pt idx="3578">
                  <c:v>30.2</c:v>
                </c:pt>
                <c:pt idx="3579">
                  <c:v>30.2</c:v>
                </c:pt>
                <c:pt idx="3580">
                  <c:v>30.2</c:v>
                </c:pt>
                <c:pt idx="3581">
                  <c:v>30.2</c:v>
                </c:pt>
                <c:pt idx="3582">
                  <c:v>30.2</c:v>
                </c:pt>
                <c:pt idx="3583">
                  <c:v>30.2</c:v>
                </c:pt>
                <c:pt idx="3584">
                  <c:v>30.2</c:v>
                </c:pt>
                <c:pt idx="3585">
                  <c:v>30.2</c:v>
                </c:pt>
                <c:pt idx="3586">
                  <c:v>30.2</c:v>
                </c:pt>
                <c:pt idx="3587">
                  <c:v>30.2</c:v>
                </c:pt>
                <c:pt idx="3588">
                  <c:v>30.2</c:v>
                </c:pt>
                <c:pt idx="3589">
                  <c:v>30.2</c:v>
                </c:pt>
                <c:pt idx="3590">
                  <c:v>30.1</c:v>
                </c:pt>
                <c:pt idx="3591">
                  <c:v>30.2</c:v>
                </c:pt>
                <c:pt idx="3592">
                  <c:v>30.2</c:v>
                </c:pt>
                <c:pt idx="3593">
                  <c:v>30.2</c:v>
                </c:pt>
                <c:pt idx="3594">
                  <c:v>30.2</c:v>
                </c:pt>
                <c:pt idx="3595">
                  <c:v>30.2</c:v>
                </c:pt>
                <c:pt idx="3596">
                  <c:v>30.1</c:v>
                </c:pt>
                <c:pt idx="3597">
                  <c:v>30.2</c:v>
                </c:pt>
                <c:pt idx="3598">
                  <c:v>30.2</c:v>
                </c:pt>
                <c:pt idx="3599">
                  <c:v>30.2</c:v>
                </c:pt>
                <c:pt idx="3600">
                  <c:v>30.2</c:v>
                </c:pt>
                <c:pt idx="3601">
                  <c:v>30.2</c:v>
                </c:pt>
                <c:pt idx="3602">
                  <c:v>30.2</c:v>
                </c:pt>
                <c:pt idx="3603">
                  <c:v>30.2</c:v>
                </c:pt>
                <c:pt idx="3604">
                  <c:v>30.2</c:v>
                </c:pt>
                <c:pt idx="3605">
                  <c:v>30.2</c:v>
                </c:pt>
                <c:pt idx="3606">
                  <c:v>30.2</c:v>
                </c:pt>
                <c:pt idx="3607">
                  <c:v>30.2</c:v>
                </c:pt>
                <c:pt idx="3608">
                  <c:v>30.2</c:v>
                </c:pt>
                <c:pt idx="3609">
                  <c:v>30.2</c:v>
                </c:pt>
                <c:pt idx="3610">
                  <c:v>30.2</c:v>
                </c:pt>
                <c:pt idx="3611">
                  <c:v>30.2</c:v>
                </c:pt>
                <c:pt idx="3612">
                  <c:v>30.2</c:v>
                </c:pt>
                <c:pt idx="3613">
                  <c:v>30.1</c:v>
                </c:pt>
                <c:pt idx="3614">
                  <c:v>30.2</c:v>
                </c:pt>
                <c:pt idx="3615">
                  <c:v>30.2</c:v>
                </c:pt>
                <c:pt idx="3616">
                  <c:v>30.2</c:v>
                </c:pt>
                <c:pt idx="3617">
                  <c:v>30.1</c:v>
                </c:pt>
                <c:pt idx="3618">
                  <c:v>30.1</c:v>
                </c:pt>
                <c:pt idx="3619">
                  <c:v>30.2</c:v>
                </c:pt>
                <c:pt idx="3620">
                  <c:v>30.2</c:v>
                </c:pt>
                <c:pt idx="3621">
                  <c:v>30.2</c:v>
                </c:pt>
                <c:pt idx="3622">
                  <c:v>30.2</c:v>
                </c:pt>
                <c:pt idx="3623">
                  <c:v>30.1</c:v>
                </c:pt>
                <c:pt idx="3624">
                  <c:v>30.1</c:v>
                </c:pt>
                <c:pt idx="3625">
                  <c:v>30.1</c:v>
                </c:pt>
                <c:pt idx="3626">
                  <c:v>30.2</c:v>
                </c:pt>
                <c:pt idx="3627">
                  <c:v>30.2</c:v>
                </c:pt>
                <c:pt idx="3628">
                  <c:v>30.2</c:v>
                </c:pt>
                <c:pt idx="3629">
                  <c:v>30.2</c:v>
                </c:pt>
                <c:pt idx="3630">
                  <c:v>30.2</c:v>
                </c:pt>
                <c:pt idx="3631">
                  <c:v>30.2</c:v>
                </c:pt>
                <c:pt idx="3632">
                  <c:v>30.2</c:v>
                </c:pt>
                <c:pt idx="3633">
                  <c:v>30.2</c:v>
                </c:pt>
                <c:pt idx="3634">
                  <c:v>30.2</c:v>
                </c:pt>
                <c:pt idx="3635">
                  <c:v>30.2</c:v>
                </c:pt>
                <c:pt idx="3636">
                  <c:v>30.1</c:v>
                </c:pt>
                <c:pt idx="3637">
                  <c:v>30.1</c:v>
                </c:pt>
                <c:pt idx="3638">
                  <c:v>30.1</c:v>
                </c:pt>
                <c:pt idx="3639">
                  <c:v>30.2</c:v>
                </c:pt>
                <c:pt idx="3640">
                  <c:v>30.1</c:v>
                </c:pt>
                <c:pt idx="3641">
                  <c:v>30.1</c:v>
                </c:pt>
                <c:pt idx="3642">
                  <c:v>30.2</c:v>
                </c:pt>
                <c:pt idx="3643">
                  <c:v>30.1</c:v>
                </c:pt>
                <c:pt idx="3644">
                  <c:v>30.1</c:v>
                </c:pt>
                <c:pt idx="3645">
                  <c:v>30.2</c:v>
                </c:pt>
                <c:pt idx="3646">
                  <c:v>30.2</c:v>
                </c:pt>
                <c:pt idx="3647">
                  <c:v>30.2</c:v>
                </c:pt>
                <c:pt idx="3648">
                  <c:v>30.2</c:v>
                </c:pt>
                <c:pt idx="3649">
                  <c:v>30.2</c:v>
                </c:pt>
                <c:pt idx="3650">
                  <c:v>30.2</c:v>
                </c:pt>
                <c:pt idx="3651">
                  <c:v>30.2</c:v>
                </c:pt>
                <c:pt idx="3652">
                  <c:v>30.2</c:v>
                </c:pt>
                <c:pt idx="3653">
                  <c:v>30.2</c:v>
                </c:pt>
                <c:pt idx="3654">
                  <c:v>30.2</c:v>
                </c:pt>
                <c:pt idx="3655">
                  <c:v>30.2</c:v>
                </c:pt>
                <c:pt idx="3656">
                  <c:v>30.1</c:v>
                </c:pt>
                <c:pt idx="3657">
                  <c:v>30.2</c:v>
                </c:pt>
                <c:pt idx="3658">
                  <c:v>30.2</c:v>
                </c:pt>
                <c:pt idx="3659">
                  <c:v>30.1</c:v>
                </c:pt>
                <c:pt idx="3660">
                  <c:v>30.1</c:v>
                </c:pt>
                <c:pt idx="3661">
                  <c:v>30.1</c:v>
                </c:pt>
                <c:pt idx="3662">
                  <c:v>30.1</c:v>
                </c:pt>
                <c:pt idx="3663">
                  <c:v>30.2</c:v>
                </c:pt>
                <c:pt idx="3664">
                  <c:v>30.1</c:v>
                </c:pt>
                <c:pt idx="3665">
                  <c:v>30.1</c:v>
                </c:pt>
                <c:pt idx="3666">
                  <c:v>30.1</c:v>
                </c:pt>
                <c:pt idx="3667">
                  <c:v>30.1</c:v>
                </c:pt>
                <c:pt idx="3668">
                  <c:v>30.2</c:v>
                </c:pt>
                <c:pt idx="3669">
                  <c:v>30.2</c:v>
                </c:pt>
                <c:pt idx="3670">
                  <c:v>30.2</c:v>
                </c:pt>
                <c:pt idx="3671">
                  <c:v>30.2</c:v>
                </c:pt>
                <c:pt idx="3672">
                  <c:v>30.2</c:v>
                </c:pt>
                <c:pt idx="3673">
                  <c:v>30.2</c:v>
                </c:pt>
                <c:pt idx="3674">
                  <c:v>30.2</c:v>
                </c:pt>
                <c:pt idx="3675">
                  <c:v>30.2</c:v>
                </c:pt>
                <c:pt idx="3676">
                  <c:v>30.2</c:v>
                </c:pt>
                <c:pt idx="3677">
                  <c:v>30.2</c:v>
                </c:pt>
                <c:pt idx="3678">
                  <c:v>30.2</c:v>
                </c:pt>
                <c:pt idx="3679">
                  <c:v>30.2</c:v>
                </c:pt>
                <c:pt idx="3680">
                  <c:v>30.2</c:v>
                </c:pt>
                <c:pt idx="3681">
                  <c:v>30.2</c:v>
                </c:pt>
                <c:pt idx="3682">
                  <c:v>30.2</c:v>
                </c:pt>
                <c:pt idx="3683">
                  <c:v>30.2</c:v>
                </c:pt>
                <c:pt idx="3684">
                  <c:v>30.2</c:v>
                </c:pt>
                <c:pt idx="3685">
                  <c:v>30.2</c:v>
                </c:pt>
                <c:pt idx="3686">
                  <c:v>30.2</c:v>
                </c:pt>
                <c:pt idx="3687">
                  <c:v>30.2</c:v>
                </c:pt>
                <c:pt idx="3688">
                  <c:v>30.2</c:v>
                </c:pt>
                <c:pt idx="3689">
                  <c:v>30.2</c:v>
                </c:pt>
                <c:pt idx="3690">
                  <c:v>30.2</c:v>
                </c:pt>
                <c:pt idx="3691">
                  <c:v>30.2</c:v>
                </c:pt>
                <c:pt idx="3692">
                  <c:v>30.2</c:v>
                </c:pt>
                <c:pt idx="3693">
                  <c:v>30.2</c:v>
                </c:pt>
                <c:pt idx="3694">
                  <c:v>30.2</c:v>
                </c:pt>
                <c:pt idx="3695">
                  <c:v>30.2</c:v>
                </c:pt>
                <c:pt idx="3696">
                  <c:v>30.2</c:v>
                </c:pt>
                <c:pt idx="3697">
                  <c:v>30.2</c:v>
                </c:pt>
                <c:pt idx="3698">
                  <c:v>30.2</c:v>
                </c:pt>
                <c:pt idx="3699">
                  <c:v>30.2</c:v>
                </c:pt>
                <c:pt idx="3700">
                  <c:v>30.2</c:v>
                </c:pt>
                <c:pt idx="3701">
                  <c:v>30.2</c:v>
                </c:pt>
                <c:pt idx="3702">
                  <c:v>30.2</c:v>
                </c:pt>
                <c:pt idx="3703">
                  <c:v>30.2</c:v>
                </c:pt>
                <c:pt idx="3704">
                  <c:v>30.2</c:v>
                </c:pt>
                <c:pt idx="3705">
                  <c:v>30.2</c:v>
                </c:pt>
                <c:pt idx="3706">
                  <c:v>30.2</c:v>
                </c:pt>
                <c:pt idx="3707">
                  <c:v>30.2</c:v>
                </c:pt>
                <c:pt idx="3708">
                  <c:v>30.1</c:v>
                </c:pt>
                <c:pt idx="3709">
                  <c:v>30.2</c:v>
                </c:pt>
                <c:pt idx="3710">
                  <c:v>30.2</c:v>
                </c:pt>
                <c:pt idx="3711">
                  <c:v>30.2</c:v>
                </c:pt>
                <c:pt idx="3712">
                  <c:v>30.2</c:v>
                </c:pt>
                <c:pt idx="3713">
                  <c:v>30.2</c:v>
                </c:pt>
                <c:pt idx="3714">
                  <c:v>30.2</c:v>
                </c:pt>
                <c:pt idx="3715">
                  <c:v>30.2</c:v>
                </c:pt>
                <c:pt idx="3716">
                  <c:v>30.2</c:v>
                </c:pt>
                <c:pt idx="3717">
                  <c:v>30.2</c:v>
                </c:pt>
                <c:pt idx="3718">
                  <c:v>30.2</c:v>
                </c:pt>
                <c:pt idx="3719">
                  <c:v>30.2</c:v>
                </c:pt>
                <c:pt idx="3720">
                  <c:v>30.2</c:v>
                </c:pt>
                <c:pt idx="3721">
                  <c:v>30.2</c:v>
                </c:pt>
                <c:pt idx="3722">
                  <c:v>30.2</c:v>
                </c:pt>
                <c:pt idx="3723">
                  <c:v>30.2</c:v>
                </c:pt>
                <c:pt idx="3724">
                  <c:v>30.2</c:v>
                </c:pt>
                <c:pt idx="3725">
                  <c:v>30.2</c:v>
                </c:pt>
                <c:pt idx="3726">
                  <c:v>30.2</c:v>
                </c:pt>
                <c:pt idx="3727">
                  <c:v>30.2</c:v>
                </c:pt>
                <c:pt idx="3728">
                  <c:v>30.2</c:v>
                </c:pt>
                <c:pt idx="3729">
                  <c:v>30.2</c:v>
                </c:pt>
                <c:pt idx="3730">
                  <c:v>30.2</c:v>
                </c:pt>
                <c:pt idx="3731">
                  <c:v>30.2</c:v>
                </c:pt>
                <c:pt idx="3732">
                  <c:v>30.2</c:v>
                </c:pt>
                <c:pt idx="3733">
                  <c:v>30.2</c:v>
                </c:pt>
                <c:pt idx="3734">
                  <c:v>30.2</c:v>
                </c:pt>
                <c:pt idx="3735">
                  <c:v>30.2</c:v>
                </c:pt>
                <c:pt idx="3736">
                  <c:v>30.2</c:v>
                </c:pt>
                <c:pt idx="3737">
                  <c:v>30.2</c:v>
                </c:pt>
                <c:pt idx="3738">
                  <c:v>30.2</c:v>
                </c:pt>
                <c:pt idx="3739">
                  <c:v>30.2</c:v>
                </c:pt>
                <c:pt idx="3740">
                  <c:v>30.2</c:v>
                </c:pt>
                <c:pt idx="3741">
                  <c:v>30.2</c:v>
                </c:pt>
                <c:pt idx="3742">
                  <c:v>30.2</c:v>
                </c:pt>
                <c:pt idx="3743">
                  <c:v>30.2</c:v>
                </c:pt>
                <c:pt idx="3744">
                  <c:v>30.2</c:v>
                </c:pt>
                <c:pt idx="3745">
                  <c:v>30.2</c:v>
                </c:pt>
                <c:pt idx="3746">
                  <c:v>30.2</c:v>
                </c:pt>
                <c:pt idx="3747">
                  <c:v>30.2</c:v>
                </c:pt>
                <c:pt idx="3748">
                  <c:v>30.2</c:v>
                </c:pt>
                <c:pt idx="3749">
                  <c:v>30.2</c:v>
                </c:pt>
                <c:pt idx="3750">
                  <c:v>30.2</c:v>
                </c:pt>
                <c:pt idx="3751">
                  <c:v>30.2</c:v>
                </c:pt>
                <c:pt idx="3752">
                  <c:v>30.2</c:v>
                </c:pt>
                <c:pt idx="3753">
                  <c:v>30.2</c:v>
                </c:pt>
                <c:pt idx="3754">
                  <c:v>30.2</c:v>
                </c:pt>
                <c:pt idx="3755">
                  <c:v>30.2</c:v>
                </c:pt>
                <c:pt idx="3756">
                  <c:v>30.2</c:v>
                </c:pt>
                <c:pt idx="3757">
                  <c:v>30.2</c:v>
                </c:pt>
                <c:pt idx="3758">
                  <c:v>30.2</c:v>
                </c:pt>
                <c:pt idx="3759">
                  <c:v>30.2</c:v>
                </c:pt>
                <c:pt idx="3760">
                  <c:v>30.2</c:v>
                </c:pt>
                <c:pt idx="3761">
                  <c:v>30.2</c:v>
                </c:pt>
                <c:pt idx="3762">
                  <c:v>30.2</c:v>
                </c:pt>
                <c:pt idx="3763">
                  <c:v>30.2</c:v>
                </c:pt>
                <c:pt idx="3764">
                  <c:v>30.2</c:v>
                </c:pt>
                <c:pt idx="3765">
                  <c:v>30.2</c:v>
                </c:pt>
                <c:pt idx="3766">
                  <c:v>30.2</c:v>
                </c:pt>
                <c:pt idx="3767">
                  <c:v>30.2</c:v>
                </c:pt>
                <c:pt idx="3768">
                  <c:v>30.2</c:v>
                </c:pt>
                <c:pt idx="3769">
                  <c:v>30.2</c:v>
                </c:pt>
                <c:pt idx="3770">
                  <c:v>30.2</c:v>
                </c:pt>
                <c:pt idx="3771">
                  <c:v>30.2</c:v>
                </c:pt>
                <c:pt idx="3772">
                  <c:v>30.2</c:v>
                </c:pt>
                <c:pt idx="3773">
                  <c:v>30.2</c:v>
                </c:pt>
                <c:pt idx="3774">
                  <c:v>30.2</c:v>
                </c:pt>
                <c:pt idx="3775">
                  <c:v>30.2</c:v>
                </c:pt>
                <c:pt idx="3776">
                  <c:v>30.2</c:v>
                </c:pt>
                <c:pt idx="3777">
                  <c:v>30.2</c:v>
                </c:pt>
                <c:pt idx="3778">
                  <c:v>30.2</c:v>
                </c:pt>
                <c:pt idx="3779">
                  <c:v>30.2</c:v>
                </c:pt>
                <c:pt idx="3780">
                  <c:v>30.2</c:v>
                </c:pt>
                <c:pt idx="3781">
                  <c:v>30.2</c:v>
                </c:pt>
                <c:pt idx="3782">
                  <c:v>30.2</c:v>
                </c:pt>
                <c:pt idx="3783">
                  <c:v>30.2</c:v>
                </c:pt>
                <c:pt idx="3784">
                  <c:v>30.2</c:v>
                </c:pt>
                <c:pt idx="3785">
                  <c:v>30.2</c:v>
                </c:pt>
                <c:pt idx="3786">
                  <c:v>30.2</c:v>
                </c:pt>
                <c:pt idx="3787">
                  <c:v>30.2</c:v>
                </c:pt>
                <c:pt idx="3788">
                  <c:v>30.2</c:v>
                </c:pt>
                <c:pt idx="3789">
                  <c:v>30.2</c:v>
                </c:pt>
                <c:pt idx="3790">
                  <c:v>30.2</c:v>
                </c:pt>
                <c:pt idx="3791">
                  <c:v>30.2</c:v>
                </c:pt>
                <c:pt idx="3792">
                  <c:v>30.2</c:v>
                </c:pt>
                <c:pt idx="3793">
                  <c:v>30.2</c:v>
                </c:pt>
                <c:pt idx="3794">
                  <c:v>30.2</c:v>
                </c:pt>
                <c:pt idx="3795">
                  <c:v>30.2</c:v>
                </c:pt>
                <c:pt idx="3796">
                  <c:v>30.2</c:v>
                </c:pt>
                <c:pt idx="3797">
                  <c:v>30.2</c:v>
                </c:pt>
                <c:pt idx="3798">
                  <c:v>30.1</c:v>
                </c:pt>
                <c:pt idx="3799">
                  <c:v>30.2</c:v>
                </c:pt>
                <c:pt idx="3800">
                  <c:v>30.1</c:v>
                </c:pt>
                <c:pt idx="3801">
                  <c:v>30.1</c:v>
                </c:pt>
                <c:pt idx="3802">
                  <c:v>30.2</c:v>
                </c:pt>
                <c:pt idx="3803">
                  <c:v>30.2</c:v>
                </c:pt>
                <c:pt idx="3804">
                  <c:v>30.2</c:v>
                </c:pt>
                <c:pt idx="3805">
                  <c:v>30.2</c:v>
                </c:pt>
                <c:pt idx="3806">
                  <c:v>30.2</c:v>
                </c:pt>
                <c:pt idx="3807">
                  <c:v>30.2</c:v>
                </c:pt>
                <c:pt idx="3808">
                  <c:v>30.2</c:v>
                </c:pt>
                <c:pt idx="3809">
                  <c:v>30.2</c:v>
                </c:pt>
                <c:pt idx="3810">
                  <c:v>30.2</c:v>
                </c:pt>
                <c:pt idx="3811">
                  <c:v>30.2</c:v>
                </c:pt>
                <c:pt idx="3812">
                  <c:v>30.2</c:v>
                </c:pt>
                <c:pt idx="3813">
                  <c:v>30.2</c:v>
                </c:pt>
                <c:pt idx="3814">
                  <c:v>30.2</c:v>
                </c:pt>
                <c:pt idx="3815">
                  <c:v>30.2</c:v>
                </c:pt>
                <c:pt idx="3816">
                  <c:v>30.2</c:v>
                </c:pt>
                <c:pt idx="3817">
                  <c:v>30.2</c:v>
                </c:pt>
                <c:pt idx="3818">
                  <c:v>30.2</c:v>
                </c:pt>
                <c:pt idx="3819">
                  <c:v>30.2</c:v>
                </c:pt>
                <c:pt idx="3820">
                  <c:v>30.2</c:v>
                </c:pt>
                <c:pt idx="3821">
                  <c:v>30.2</c:v>
                </c:pt>
                <c:pt idx="3822">
                  <c:v>30.2</c:v>
                </c:pt>
                <c:pt idx="3823">
                  <c:v>30.2</c:v>
                </c:pt>
                <c:pt idx="3824">
                  <c:v>30.2</c:v>
                </c:pt>
                <c:pt idx="3825">
                  <c:v>30.2</c:v>
                </c:pt>
                <c:pt idx="3826">
                  <c:v>30.2</c:v>
                </c:pt>
                <c:pt idx="3827">
                  <c:v>30.2</c:v>
                </c:pt>
                <c:pt idx="3828">
                  <c:v>30.2</c:v>
                </c:pt>
                <c:pt idx="3829">
                  <c:v>30.2</c:v>
                </c:pt>
                <c:pt idx="3830">
                  <c:v>30.2</c:v>
                </c:pt>
                <c:pt idx="3831">
                  <c:v>30.2</c:v>
                </c:pt>
                <c:pt idx="3832">
                  <c:v>30.2</c:v>
                </c:pt>
                <c:pt idx="3833">
                  <c:v>30.2</c:v>
                </c:pt>
                <c:pt idx="3834">
                  <c:v>30.2</c:v>
                </c:pt>
                <c:pt idx="3835">
                  <c:v>30.2</c:v>
                </c:pt>
                <c:pt idx="3836">
                  <c:v>30.2</c:v>
                </c:pt>
                <c:pt idx="3837">
                  <c:v>30.2</c:v>
                </c:pt>
                <c:pt idx="3838">
                  <c:v>30.2</c:v>
                </c:pt>
                <c:pt idx="3839">
                  <c:v>30.2</c:v>
                </c:pt>
                <c:pt idx="3840">
                  <c:v>30.2</c:v>
                </c:pt>
                <c:pt idx="3841">
                  <c:v>30.2</c:v>
                </c:pt>
                <c:pt idx="3842">
                  <c:v>30.2</c:v>
                </c:pt>
                <c:pt idx="3843">
                  <c:v>30.2</c:v>
                </c:pt>
                <c:pt idx="3844">
                  <c:v>30.2</c:v>
                </c:pt>
                <c:pt idx="3845">
                  <c:v>30.2</c:v>
                </c:pt>
                <c:pt idx="3846">
                  <c:v>30.2</c:v>
                </c:pt>
                <c:pt idx="3847">
                  <c:v>30.2</c:v>
                </c:pt>
                <c:pt idx="3848">
                  <c:v>30.2</c:v>
                </c:pt>
                <c:pt idx="3849">
                  <c:v>30.2</c:v>
                </c:pt>
                <c:pt idx="3850">
                  <c:v>30.2</c:v>
                </c:pt>
                <c:pt idx="3851">
                  <c:v>30.2</c:v>
                </c:pt>
                <c:pt idx="3852">
                  <c:v>30.2</c:v>
                </c:pt>
                <c:pt idx="3853">
                  <c:v>30.2</c:v>
                </c:pt>
                <c:pt idx="3854">
                  <c:v>30.2</c:v>
                </c:pt>
                <c:pt idx="3855">
                  <c:v>30.2</c:v>
                </c:pt>
                <c:pt idx="3856">
                  <c:v>30.2</c:v>
                </c:pt>
                <c:pt idx="3857">
                  <c:v>30.2</c:v>
                </c:pt>
                <c:pt idx="3858">
                  <c:v>30.2</c:v>
                </c:pt>
                <c:pt idx="3859">
                  <c:v>30.2</c:v>
                </c:pt>
                <c:pt idx="3860">
                  <c:v>30.2</c:v>
                </c:pt>
                <c:pt idx="3861">
                  <c:v>30.2</c:v>
                </c:pt>
                <c:pt idx="3862">
                  <c:v>30.2</c:v>
                </c:pt>
                <c:pt idx="3863">
                  <c:v>30.2</c:v>
                </c:pt>
                <c:pt idx="3864">
                  <c:v>30.2</c:v>
                </c:pt>
                <c:pt idx="3865">
                  <c:v>30.2</c:v>
                </c:pt>
                <c:pt idx="3866">
                  <c:v>30.2</c:v>
                </c:pt>
                <c:pt idx="3867">
                  <c:v>30.2</c:v>
                </c:pt>
                <c:pt idx="3868">
                  <c:v>30.2</c:v>
                </c:pt>
                <c:pt idx="3869">
                  <c:v>30.2</c:v>
                </c:pt>
                <c:pt idx="3870">
                  <c:v>30.2</c:v>
                </c:pt>
                <c:pt idx="3871">
                  <c:v>30.2</c:v>
                </c:pt>
                <c:pt idx="3872">
                  <c:v>30.2</c:v>
                </c:pt>
                <c:pt idx="3873">
                  <c:v>30.2</c:v>
                </c:pt>
                <c:pt idx="3874">
                  <c:v>30.2</c:v>
                </c:pt>
                <c:pt idx="3875">
                  <c:v>30.2</c:v>
                </c:pt>
                <c:pt idx="3876">
                  <c:v>30.2</c:v>
                </c:pt>
                <c:pt idx="3877">
                  <c:v>30.2</c:v>
                </c:pt>
                <c:pt idx="3878">
                  <c:v>30.2</c:v>
                </c:pt>
                <c:pt idx="3879">
                  <c:v>30.2</c:v>
                </c:pt>
                <c:pt idx="3880">
                  <c:v>30.2</c:v>
                </c:pt>
                <c:pt idx="3881">
                  <c:v>30.2</c:v>
                </c:pt>
                <c:pt idx="3882">
                  <c:v>30.2</c:v>
                </c:pt>
                <c:pt idx="3883">
                  <c:v>30.2</c:v>
                </c:pt>
                <c:pt idx="3884">
                  <c:v>30.2</c:v>
                </c:pt>
                <c:pt idx="3885">
                  <c:v>30.2</c:v>
                </c:pt>
                <c:pt idx="3886">
                  <c:v>30.2</c:v>
                </c:pt>
                <c:pt idx="3887">
                  <c:v>30.2</c:v>
                </c:pt>
                <c:pt idx="3888">
                  <c:v>30.2</c:v>
                </c:pt>
                <c:pt idx="3889">
                  <c:v>30.2</c:v>
                </c:pt>
                <c:pt idx="3890">
                  <c:v>30.2</c:v>
                </c:pt>
                <c:pt idx="3891">
                  <c:v>30.2</c:v>
                </c:pt>
                <c:pt idx="3892">
                  <c:v>30.2</c:v>
                </c:pt>
                <c:pt idx="3893">
                  <c:v>30.2</c:v>
                </c:pt>
                <c:pt idx="3894">
                  <c:v>30.2</c:v>
                </c:pt>
                <c:pt idx="3895">
                  <c:v>30.2</c:v>
                </c:pt>
                <c:pt idx="3896">
                  <c:v>30.2</c:v>
                </c:pt>
                <c:pt idx="3897">
                  <c:v>30.2</c:v>
                </c:pt>
                <c:pt idx="3898">
                  <c:v>30.2</c:v>
                </c:pt>
                <c:pt idx="3899">
                  <c:v>30.2</c:v>
                </c:pt>
                <c:pt idx="3900">
                  <c:v>30.2</c:v>
                </c:pt>
                <c:pt idx="3901">
                  <c:v>30.2</c:v>
                </c:pt>
                <c:pt idx="3902">
                  <c:v>30.2</c:v>
                </c:pt>
                <c:pt idx="3903">
                  <c:v>30.2</c:v>
                </c:pt>
                <c:pt idx="3904">
                  <c:v>30.2</c:v>
                </c:pt>
                <c:pt idx="3905">
                  <c:v>30.2</c:v>
                </c:pt>
                <c:pt idx="3906">
                  <c:v>30.2</c:v>
                </c:pt>
                <c:pt idx="3907">
                  <c:v>30.2</c:v>
                </c:pt>
                <c:pt idx="3908">
                  <c:v>30.2</c:v>
                </c:pt>
                <c:pt idx="3909">
                  <c:v>30.2</c:v>
                </c:pt>
                <c:pt idx="3910">
                  <c:v>30.2</c:v>
                </c:pt>
                <c:pt idx="3911">
                  <c:v>30.2</c:v>
                </c:pt>
                <c:pt idx="3912">
                  <c:v>30.2</c:v>
                </c:pt>
                <c:pt idx="3913">
                  <c:v>30.2</c:v>
                </c:pt>
                <c:pt idx="3914">
                  <c:v>30.2</c:v>
                </c:pt>
                <c:pt idx="3915">
                  <c:v>30.2</c:v>
                </c:pt>
                <c:pt idx="3916">
                  <c:v>30.2</c:v>
                </c:pt>
                <c:pt idx="3917">
                  <c:v>30.2</c:v>
                </c:pt>
                <c:pt idx="3918">
                  <c:v>30.2</c:v>
                </c:pt>
                <c:pt idx="3919">
                  <c:v>30.2</c:v>
                </c:pt>
                <c:pt idx="3920">
                  <c:v>30.2</c:v>
                </c:pt>
                <c:pt idx="3921">
                  <c:v>30.2</c:v>
                </c:pt>
                <c:pt idx="3922">
                  <c:v>30.2</c:v>
                </c:pt>
                <c:pt idx="3923">
                  <c:v>30.3</c:v>
                </c:pt>
                <c:pt idx="3924">
                  <c:v>30.3</c:v>
                </c:pt>
                <c:pt idx="3925">
                  <c:v>30.3</c:v>
                </c:pt>
                <c:pt idx="3926">
                  <c:v>30.3</c:v>
                </c:pt>
                <c:pt idx="3927">
                  <c:v>30.3</c:v>
                </c:pt>
                <c:pt idx="3928">
                  <c:v>30.3</c:v>
                </c:pt>
                <c:pt idx="3929">
                  <c:v>30.3</c:v>
                </c:pt>
                <c:pt idx="3930">
                  <c:v>30.3</c:v>
                </c:pt>
                <c:pt idx="3931">
                  <c:v>30.3</c:v>
                </c:pt>
                <c:pt idx="3932">
                  <c:v>30.3</c:v>
                </c:pt>
                <c:pt idx="3933">
                  <c:v>30.3</c:v>
                </c:pt>
                <c:pt idx="3934">
                  <c:v>30.3</c:v>
                </c:pt>
                <c:pt idx="3935">
                  <c:v>30.3</c:v>
                </c:pt>
                <c:pt idx="3936">
                  <c:v>30.3</c:v>
                </c:pt>
                <c:pt idx="3937">
                  <c:v>30.3</c:v>
                </c:pt>
                <c:pt idx="3938">
                  <c:v>30.3</c:v>
                </c:pt>
                <c:pt idx="3939">
                  <c:v>30.2</c:v>
                </c:pt>
                <c:pt idx="3940">
                  <c:v>30.2</c:v>
                </c:pt>
                <c:pt idx="3941">
                  <c:v>30.2</c:v>
                </c:pt>
                <c:pt idx="3942">
                  <c:v>30.2</c:v>
                </c:pt>
                <c:pt idx="3943">
                  <c:v>30.3</c:v>
                </c:pt>
                <c:pt idx="3944">
                  <c:v>30.3</c:v>
                </c:pt>
                <c:pt idx="3945">
                  <c:v>30.3</c:v>
                </c:pt>
                <c:pt idx="3946">
                  <c:v>30.3</c:v>
                </c:pt>
                <c:pt idx="3947">
                  <c:v>30.3</c:v>
                </c:pt>
                <c:pt idx="3948">
                  <c:v>30.3</c:v>
                </c:pt>
                <c:pt idx="3949">
                  <c:v>30.3</c:v>
                </c:pt>
                <c:pt idx="3950">
                  <c:v>30.3</c:v>
                </c:pt>
                <c:pt idx="3951">
                  <c:v>30.3</c:v>
                </c:pt>
                <c:pt idx="3952">
                  <c:v>30.3</c:v>
                </c:pt>
                <c:pt idx="3953">
                  <c:v>30.2</c:v>
                </c:pt>
                <c:pt idx="3954">
                  <c:v>30.2</c:v>
                </c:pt>
                <c:pt idx="3955">
                  <c:v>30.2</c:v>
                </c:pt>
                <c:pt idx="3956">
                  <c:v>30.2</c:v>
                </c:pt>
                <c:pt idx="3957">
                  <c:v>30.2</c:v>
                </c:pt>
                <c:pt idx="3958">
                  <c:v>30.2</c:v>
                </c:pt>
                <c:pt idx="3959">
                  <c:v>30.2</c:v>
                </c:pt>
                <c:pt idx="3960">
                  <c:v>30.2</c:v>
                </c:pt>
                <c:pt idx="3961">
                  <c:v>30.2</c:v>
                </c:pt>
                <c:pt idx="3962">
                  <c:v>30.2</c:v>
                </c:pt>
                <c:pt idx="3963">
                  <c:v>30.2</c:v>
                </c:pt>
                <c:pt idx="3964">
                  <c:v>30.2</c:v>
                </c:pt>
                <c:pt idx="3965">
                  <c:v>30.2</c:v>
                </c:pt>
                <c:pt idx="3966">
                  <c:v>30.2</c:v>
                </c:pt>
                <c:pt idx="3967">
                  <c:v>30.2</c:v>
                </c:pt>
                <c:pt idx="3968">
                  <c:v>30.2</c:v>
                </c:pt>
                <c:pt idx="3969">
                  <c:v>30.2</c:v>
                </c:pt>
                <c:pt idx="3970">
                  <c:v>30.2</c:v>
                </c:pt>
                <c:pt idx="3971">
                  <c:v>30.2</c:v>
                </c:pt>
                <c:pt idx="3972">
                  <c:v>30.2</c:v>
                </c:pt>
                <c:pt idx="3973">
                  <c:v>30.2</c:v>
                </c:pt>
                <c:pt idx="3974">
                  <c:v>30.2</c:v>
                </c:pt>
                <c:pt idx="3975">
                  <c:v>30.2</c:v>
                </c:pt>
                <c:pt idx="3976">
                  <c:v>30.2</c:v>
                </c:pt>
                <c:pt idx="3977">
                  <c:v>30.2</c:v>
                </c:pt>
                <c:pt idx="3978">
                  <c:v>30.3</c:v>
                </c:pt>
                <c:pt idx="3979">
                  <c:v>30.2</c:v>
                </c:pt>
                <c:pt idx="3980">
                  <c:v>30.2</c:v>
                </c:pt>
                <c:pt idx="3981">
                  <c:v>30.2</c:v>
                </c:pt>
                <c:pt idx="3982">
                  <c:v>30.2</c:v>
                </c:pt>
                <c:pt idx="3983">
                  <c:v>30.2</c:v>
                </c:pt>
                <c:pt idx="3984">
                  <c:v>30.2</c:v>
                </c:pt>
                <c:pt idx="3985">
                  <c:v>30.2</c:v>
                </c:pt>
                <c:pt idx="3986">
                  <c:v>30.2</c:v>
                </c:pt>
                <c:pt idx="3987">
                  <c:v>30.2</c:v>
                </c:pt>
                <c:pt idx="3988">
                  <c:v>30.2</c:v>
                </c:pt>
                <c:pt idx="3989">
                  <c:v>30.2</c:v>
                </c:pt>
                <c:pt idx="3990">
                  <c:v>30.2</c:v>
                </c:pt>
                <c:pt idx="3991">
                  <c:v>30.2</c:v>
                </c:pt>
                <c:pt idx="3992">
                  <c:v>30.2</c:v>
                </c:pt>
                <c:pt idx="3993">
                  <c:v>30.2</c:v>
                </c:pt>
                <c:pt idx="3994">
                  <c:v>30.2</c:v>
                </c:pt>
                <c:pt idx="3995">
                  <c:v>30.2</c:v>
                </c:pt>
                <c:pt idx="3996">
                  <c:v>30.2</c:v>
                </c:pt>
                <c:pt idx="3997">
                  <c:v>30.2</c:v>
                </c:pt>
                <c:pt idx="3998">
                  <c:v>30.2</c:v>
                </c:pt>
                <c:pt idx="3999">
                  <c:v>30.2</c:v>
                </c:pt>
                <c:pt idx="4000">
                  <c:v>30.2</c:v>
                </c:pt>
                <c:pt idx="4001">
                  <c:v>30.2</c:v>
                </c:pt>
                <c:pt idx="4002">
                  <c:v>30.2</c:v>
                </c:pt>
                <c:pt idx="4003">
                  <c:v>30.2</c:v>
                </c:pt>
                <c:pt idx="4004">
                  <c:v>30.2</c:v>
                </c:pt>
                <c:pt idx="4005">
                  <c:v>30.2</c:v>
                </c:pt>
                <c:pt idx="4006">
                  <c:v>30.2</c:v>
                </c:pt>
                <c:pt idx="4007">
                  <c:v>30.2</c:v>
                </c:pt>
                <c:pt idx="4008">
                  <c:v>30.2</c:v>
                </c:pt>
                <c:pt idx="4009">
                  <c:v>30.2</c:v>
                </c:pt>
                <c:pt idx="4010">
                  <c:v>30.2</c:v>
                </c:pt>
                <c:pt idx="4011">
                  <c:v>30.2</c:v>
                </c:pt>
                <c:pt idx="4012">
                  <c:v>30.2</c:v>
                </c:pt>
                <c:pt idx="4013">
                  <c:v>30.2</c:v>
                </c:pt>
                <c:pt idx="4014">
                  <c:v>30.2</c:v>
                </c:pt>
                <c:pt idx="4015">
                  <c:v>30.2</c:v>
                </c:pt>
                <c:pt idx="4016">
                  <c:v>30.2</c:v>
                </c:pt>
                <c:pt idx="4017">
                  <c:v>30.2</c:v>
                </c:pt>
                <c:pt idx="4018">
                  <c:v>30.2</c:v>
                </c:pt>
                <c:pt idx="4019">
                  <c:v>30.2</c:v>
                </c:pt>
                <c:pt idx="4020">
                  <c:v>30.2</c:v>
                </c:pt>
                <c:pt idx="4021">
                  <c:v>30.2</c:v>
                </c:pt>
                <c:pt idx="4022">
                  <c:v>30.2</c:v>
                </c:pt>
                <c:pt idx="4023">
                  <c:v>30.2</c:v>
                </c:pt>
                <c:pt idx="4024">
                  <c:v>30.2</c:v>
                </c:pt>
                <c:pt idx="4025">
                  <c:v>30.2</c:v>
                </c:pt>
                <c:pt idx="4026">
                  <c:v>30.2</c:v>
                </c:pt>
                <c:pt idx="4027">
                  <c:v>30.2</c:v>
                </c:pt>
                <c:pt idx="4028">
                  <c:v>30.2</c:v>
                </c:pt>
                <c:pt idx="4029">
                  <c:v>30.2</c:v>
                </c:pt>
                <c:pt idx="4030">
                  <c:v>30.2</c:v>
                </c:pt>
                <c:pt idx="4031">
                  <c:v>30.2</c:v>
                </c:pt>
                <c:pt idx="4032">
                  <c:v>30.2</c:v>
                </c:pt>
                <c:pt idx="4033">
                  <c:v>30.2</c:v>
                </c:pt>
                <c:pt idx="4034">
                  <c:v>30.2</c:v>
                </c:pt>
                <c:pt idx="4035">
                  <c:v>30.2</c:v>
                </c:pt>
                <c:pt idx="4036">
                  <c:v>30.2</c:v>
                </c:pt>
                <c:pt idx="4037">
                  <c:v>30.2</c:v>
                </c:pt>
                <c:pt idx="4038">
                  <c:v>30.2</c:v>
                </c:pt>
                <c:pt idx="4039">
                  <c:v>30.2</c:v>
                </c:pt>
                <c:pt idx="4040">
                  <c:v>30.2</c:v>
                </c:pt>
                <c:pt idx="4041">
                  <c:v>30.2</c:v>
                </c:pt>
                <c:pt idx="4042">
                  <c:v>30.2</c:v>
                </c:pt>
                <c:pt idx="4043">
                  <c:v>30.2</c:v>
                </c:pt>
                <c:pt idx="4044">
                  <c:v>30.2</c:v>
                </c:pt>
                <c:pt idx="4045">
                  <c:v>30.2</c:v>
                </c:pt>
                <c:pt idx="4046">
                  <c:v>30.2</c:v>
                </c:pt>
                <c:pt idx="4047">
                  <c:v>30.2</c:v>
                </c:pt>
                <c:pt idx="4048">
                  <c:v>30.2</c:v>
                </c:pt>
                <c:pt idx="4049">
                  <c:v>30.2</c:v>
                </c:pt>
                <c:pt idx="4050">
                  <c:v>30.2</c:v>
                </c:pt>
                <c:pt idx="4051">
                  <c:v>30.2</c:v>
                </c:pt>
                <c:pt idx="4052">
                  <c:v>30.2</c:v>
                </c:pt>
                <c:pt idx="4053">
                  <c:v>30.2</c:v>
                </c:pt>
                <c:pt idx="4054">
                  <c:v>30.2</c:v>
                </c:pt>
                <c:pt idx="4055">
                  <c:v>30.2</c:v>
                </c:pt>
                <c:pt idx="4056">
                  <c:v>30.2</c:v>
                </c:pt>
                <c:pt idx="4057">
                  <c:v>30.2</c:v>
                </c:pt>
                <c:pt idx="4058">
                  <c:v>30.2</c:v>
                </c:pt>
                <c:pt idx="4059">
                  <c:v>30.2</c:v>
                </c:pt>
                <c:pt idx="4060">
                  <c:v>30.2</c:v>
                </c:pt>
                <c:pt idx="4061">
                  <c:v>30.2</c:v>
                </c:pt>
                <c:pt idx="4062">
                  <c:v>30.2</c:v>
                </c:pt>
                <c:pt idx="4063">
                  <c:v>30.2</c:v>
                </c:pt>
                <c:pt idx="4064">
                  <c:v>30.2</c:v>
                </c:pt>
                <c:pt idx="4065">
                  <c:v>30.3</c:v>
                </c:pt>
                <c:pt idx="4066">
                  <c:v>30.2</c:v>
                </c:pt>
                <c:pt idx="4067">
                  <c:v>30.2</c:v>
                </c:pt>
                <c:pt idx="4068">
                  <c:v>30.2</c:v>
                </c:pt>
                <c:pt idx="4069">
                  <c:v>30.2</c:v>
                </c:pt>
                <c:pt idx="4070">
                  <c:v>30.3</c:v>
                </c:pt>
                <c:pt idx="4071">
                  <c:v>30.2</c:v>
                </c:pt>
                <c:pt idx="4072">
                  <c:v>30.3</c:v>
                </c:pt>
                <c:pt idx="4073">
                  <c:v>30.3</c:v>
                </c:pt>
                <c:pt idx="4074">
                  <c:v>30.3</c:v>
                </c:pt>
                <c:pt idx="4075">
                  <c:v>30.3</c:v>
                </c:pt>
                <c:pt idx="4076">
                  <c:v>30.3</c:v>
                </c:pt>
                <c:pt idx="4077">
                  <c:v>30.3</c:v>
                </c:pt>
                <c:pt idx="4078">
                  <c:v>30.3</c:v>
                </c:pt>
                <c:pt idx="4079">
                  <c:v>30.3</c:v>
                </c:pt>
                <c:pt idx="4080">
                  <c:v>30.3</c:v>
                </c:pt>
                <c:pt idx="4081">
                  <c:v>30.3</c:v>
                </c:pt>
                <c:pt idx="4082">
                  <c:v>30.3</c:v>
                </c:pt>
                <c:pt idx="4083">
                  <c:v>30.3</c:v>
                </c:pt>
                <c:pt idx="4084">
                  <c:v>30.3</c:v>
                </c:pt>
                <c:pt idx="4085">
                  <c:v>30.3</c:v>
                </c:pt>
                <c:pt idx="4086">
                  <c:v>30.3</c:v>
                </c:pt>
                <c:pt idx="4087">
                  <c:v>30.3</c:v>
                </c:pt>
                <c:pt idx="4088">
                  <c:v>30.3</c:v>
                </c:pt>
                <c:pt idx="4089">
                  <c:v>30.3</c:v>
                </c:pt>
                <c:pt idx="4090">
                  <c:v>30.3</c:v>
                </c:pt>
                <c:pt idx="4091">
                  <c:v>30.3</c:v>
                </c:pt>
                <c:pt idx="4092">
                  <c:v>30.3</c:v>
                </c:pt>
                <c:pt idx="4093">
                  <c:v>30.3</c:v>
                </c:pt>
                <c:pt idx="4094">
                  <c:v>30.3</c:v>
                </c:pt>
                <c:pt idx="4095">
                  <c:v>30.3</c:v>
                </c:pt>
                <c:pt idx="4096">
                  <c:v>30.3</c:v>
                </c:pt>
                <c:pt idx="4097">
                  <c:v>30.3</c:v>
                </c:pt>
                <c:pt idx="4098">
                  <c:v>30.3</c:v>
                </c:pt>
                <c:pt idx="4099">
                  <c:v>30.3</c:v>
                </c:pt>
                <c:pt idx="4100">
                  <c:v>30.3</c:v>
                </c:pt>
                <c:pt idx="4101">
                  <c:v>30.3</c:v>
                </c:pt>
                <c:pt idx="4102">
                  <c:v>30.3</c:v>
                </c:pt>
                <c:pt idx="4103">
                  <c:v>30.3</c:v>
                </c:pt>
                <c:pt idx="4104">
                  <c:v>30.3</c:v>
                </c:pt>
                <c:pt idx="4105">
                  <c:v>30.3</c:v>
                </c:pt>
                <c:pt idx="4106">
                  <c:v>30.3</c:v>
                </c:pt>
                <c:pt idx="4107">
                  <c:v>30.3</c:v>
                </c:pt>
                <c:pt idx="4108">
                  <c:v>30.3</c:v>
                </c:pt>
                <c:pt idx="4109">
                  <c:v>30.3</c:v>
                </c:pt>
                <c:pt idx="4110">
                  <c:v>30.3</c:v>
                </c:pt>
                <c:pt idx="4111">
                  <c:v>30.3</c:v>
                </c:pt>
                <c:pt idx="4112">
                  <c:v>30.3</c:v>
                </c:pt>
                <c:pt idx="4113">
                  <c:v>30.3</c:v>
                </c:pt>
                <c:pt idx="4114">
                  <c:v>30.3</c:v>
                </c:pt>
                <c:pt idx="4115">
                  <c:v>30.3</c:v>
                </c:pt>
                <c:pt idx="4116">
                  <c:v>30.3</c:v>
                </c:pt>
                <c:pt idx="4117">
                  <c:v>30.3</c:v>
                </c:pt>
                <c:pt idx="4118">
                  <c:v>30.3</c:v>
                </c:pt>
                <c:pt idx="4119">
                  <c:v>30.3</c:v>
                </c:pt>
                <c:pt idx="4120">
                  <c:v>30.3</c:v>
                </c:pt>
                <c:pt idx="4121">
                  <c:v>30.3</c:v>
                </c:pt>
                <c:pt idx="4122">
                  <c:v>30.3</c:v>
                </c:pt>
                <c:pt idx="4123">
                  <c:v>30.3</c:v>
                </c:pt>
                <c:pt idx="4124">
                  <c:v>30.3</c:v>
                </c:pt>
                <c:pt idx="4125">
                  <c:v>30.3</c:v>
                </c:pt>
                <c:pt idx="4126">
                  <c:v>30.3</c:v>
                </c:pt>
                <c:pt idx="4127">
                  <c:v>30.3</c:v>
                </c:pt>
                <c:pt idx="4128">
                  <c:v>30.3</c:v>
                </c:pt>
                <c:pt idx="4129">
                  <c:v>30.3</c:v>
                </c:pt>
                <c:pt idx="4130">
                  <c:v>30.3</c:v>
                </c:pt>
                <c:pt idx="4131">
                  <c:v>30.3</c:v>
                </c:pt>
                <c:pt idx="4132">
                  <c:v>30.3</c:v>
                </c:pt>
                <c:pt idx="4133">
                  <c:v>30.3</c:v>
                </c:pt>
                <c:pt idx="4134">
                  <c:v>30.3</c:v>
                </c:pt>
                <c:pt idx="4135">
                  <c:v>30.3</c:v>
                </c:pt>
                <c:pt idx="4136">
                  <c:v>30.3</c:v>
                </c:pt>
                <c:pt idx="4137">
                  <c:v>30.3</c:v>
                </c:pt>
                <c:pt idx="4138">
                  <c:v>30.3</c:v>
                </c:pt>
                <c:pt idx="4139">
                  <c:v>30.3</c:v>
                </c:pt>
                <c:pt idx="4140">
                  <c:v>30.3</c:v>
                </c:pt>
                <c:pt idx="4141">
                  <c:v>30.3</c:v>
                </c:pt>
                <c:pt idx="4142">
                  <c:v>30.3</c:v>
                </c:pt>
                <c:pt idx="4143">
                  <c:v>30.3</c:v>
                </c:pt>
                <c:pt idx="4144">
                  <c:v>30.3</c:v>
                </c:pt>
                <c:pt idx="4145">
                  <c:v>30.2</c:v>
                </c:pt>
                <c:pt idx="4146">
                  <c:v>30.3</c:v>
                </c:pt>
                <c:pt idx="4147">
                  <c:v>30.3</c:v>
                </c:pt>
                <c:pt idx="4148">
                  <c:v>30.2</c:v>
                </c:pt>
                <c:pt idx="4149">
                  <c:v>30.2</c:v>
                </c:pt>
                <c:pt idx="4150">
                  <c:v>30.3</c:v>
                </c:pt>
                <c:pt idx="4151">
                  <c:v>30.3</c:v>
                </c:pt>
                <c:pt idx="4152">
                  <c:v>30.3</c:v>
                </c:pt>
                <c:pt idx="4153">
                  <c:v>30.3</c:v>
                </c:pt>
                <c:pt idx="4154">
                  <c:v>30.3</c:v>
                </c:pt>
                <c:pt idx="4155">
                  <c:v>30.2</c:v>
                </c:pt>
                <c:pt idx="4156">
                  <c:v>30.3</c:v>
                </c:pt>
                <c:pt idx="4157">
                  <c:v>30.3</c:v>
                </c:pt>
                <c:pt idx="4158">
                  <c:v>30.2</c:v>
                </c:pt>
                <c:pt idx="4159">
                  <c:v>30.2</c:v>
                </c:pt>
                <c:pt idx="4160">
                  <c:v>30.2</c:v>
                </c:pt>
                <c:pt idx="4161">
                  <c:v>30.2</c:v>
                </c:pt>
                <c:pt idx="4162">
                  <c:v>30.2</c:v>
                </c:pt>
                <c:pt idx="4163">
                  <c:v>30.2</c:v>
                </c:pt>
                <c:pt idx="4164">
                  <c:v>30.2</c:v>
                </c:pt>
                <c:pt idx="4165">
                  <c:v>30.2</c:v>
                </c:pt>
                <c:pt idx="4166">
                  <c:v>30.2</c:v>
                </c:pt>
                <c:pt idx="4167">
                  <c:v>30.2</c:v>
                </c:pt>
                <c:pt idx="4168">
                  <c:v>30.2</c:v>
                </c:pt>
                <c:pt idx="4169">
                  <c:v>30.2</c:v>
                </c:pt>
                <c:pt idx="4170">
                  <c:v>30.3</c:v>
                </c:pt>
                <c:pt idx="4171">
                  <c:v>30.2</c:v>
                </c:pt>
                <c:pt idx="4172">
                  <c:v>30.2</c:v>
                </c:pt>
                <c:pt idx="4173">
                  <c:v>30.2</c:v>
                </c:pt>
                <c:pt idx="4174">
                  <c:v>30.3</c:v>
                </c:pt>
                <c:pt idx="4175">
                  <c:v>30.2</c:v>
                </c:pt>
                <c:pt idx="4176">
                  <c:v>30.2</c:v>
                </c:pt>
                <c:pt idx="4177">
                  <c:v>30.2</c:v>
                </c:pt>
                <c:pt idx="4178">
                  <c:v>30.2</c:v>
                </c:pt>
                <c:pt idx="4179">
                  <c:v>30.2</c:v>
                </c:pt>
                <c:pt idx="4180">
                  <c:v>30.2</c:v>
                </c:pt>
                <c:pt idx="4181">
                  <c:v>30.2</c:v>
                </c:pt>
                <c:pt idx="4182">
                  <c:v>30.2</c:v>
                </c:pt>
                <c:pt idx="4183">
                  <c:v>30.2</c:v>
                </c:pt>
                <c:pt idx="4184">
                  <c:v>30.2</c:v>
                </c:pt>
                <c:pt idx="4185">
                  <c:v>30.2</c:v>
                </c:pt>
                <c:pt idx="4186">
                  <c:v>30.2</c:v>
                </c:pt>
                <c:pt idx="4187">
                  <c:v>30.2</c:v>
                </c:pt>
                <c:pt idx="4188">
                  <c:v>30.2</c:v>
                </c:pt>
                <c:pt idx="4189">
                  <c:v>30.2</c:v>
                </c:pt>
                <c:pt idx="4190">
                  <c:v>30.2</c:v>
                </c:pt>
                <c:pt idx="4191">
                  <c:v>30.2</c:v>
                </c:pt>
                <c:pt idx="4192">
                  <c:v>30.3</c:v>
                </c:pt>
                <c:pt idx="4193">
                  <c:v>30.3</c:v>
                </c:pt>
                <c:pt idx="4194">
                  <c:v>30.2</c:v>
                </c:pt>
                <c:pt idx="4195">
                  <c:v>30.3</c:v>
                </c:pt>
                <c:pt idx="4196">
                  <c:v>30.3</c:v>
                </c:pt>
                <c:pt idx="4197">
                  <c:v>30.3</c:v>
                </c:pt>
                <c:pt idx="4198">
                  <c:v>30.3</c:v>
                </c:pt>
                <c:pt idx="4199">
                  <c:v>30.3</c:v>
                </c:pt>
                <c:pt idx="4200">
                  <c:v>30.3</c:v>
                </c:pt>
                <c:pt idx="4201">
                  <c:v>30.2</c:v>
                </c:pt>
                <c:pt idx="4202">
                  <c:v>30.2</c:v>
                </c:pt>
                <c:pt idx="4203">
                  <c:v>30.3</c:v>
                </c:pt>
                <c:pt idx="4204">
                  <c:v>30.2</c:v>
                </c:pt>
                <c:pt idx="4205">
                  <c:v>30.2</c:v>
                </c:pt>
                <c:pt idx="4206">
                  <c:v>30.3</c:v>
                </c:pt>
                <c:pt idx="4207">
                  <c:v>30.3</c:v>
                </c:pt>
                <c:pt idx="4208">
                  <c:v>30.3</c:v>
                </c:pt>
                <c:pt idx="4209">
                  <c:v>30.2</c:v>
                </c:pt>
                <c:pt idx="4210">
                  <c:v>30.2</c:v>
                </c:pt>
                <c:pt idx="4211">
                  <c:v>30.2</c:v>
                </c:pt>
                <c:pt idx="4212">
                  <c:v>30.2</c:v>
                </c:pt>
                <c:pt idx="4213">
                  <c:v>30.2</c:v>
                </c:pt>
                <c:pt idx="4214">
                  <c:v>30.2</c:v>
                </c:pt>
                <c:pt idx="4215">
                  <c:v>30.2</c:v>
                </c:pt>
                <c:pt idx="4216">
                  <c:v>30.2</c:v>
                </c:pt>
                <c:pt idx="4217">
                  <c:v>30.3</c:v>
                </c:pt>
                <c:pt idx="4218">
                  <c:v>30.2</c:v>
                </c:pt>
                <c:pt idx="4219">
                  <c:v>30.2</c:v>
                </c:pt>
                <c:pt idx="4220">
                  <c:v>30.2</c:v>
                </c:pt>
                <c:pt idx="4221">
                  <c:v>30.2</c:v>
                </c:pt>
                <c:pt idx="4222">
                  <c:v>30.3</c:v>
                </c:pt>
                <c:pt idx="4223">
                  <c:v>30.2</c:v>
                </c:pt>
                <c:pt idx="4224">
                  <c:v>30.2</c:v>
                </c:pt>
                <c:pt idx="4225">
                  <c:v>30.2</c:v>
                </c:pt>
                <c:pt idx="4226">
                  <c:v>30.2</c:v>
                </c:pt>
                <c:pt idx="4227">
                  <c:v>30.2</c:v>
                </c:pt>
                <c:pt idx="4228">
                  <c:v>30.2</c:v>
                </c:pt>
                <c:pt idx="4229">
                  <c:v>30.2</c:v>
                </c:pt>
                <c:pt idx="4230">
                  <c:v>30.2</c:v>
                </c:pt>
                <c:pt idx="4231">
                  <c:v>30.2</c:v>
                </c:pt>
                <c:pt idx="4232">
                  <c:v>30.2</c:v>
                </c:pt>
                <c:pt idx="4233">
                  <c:v>30.2</c:v>
                </c:pt>
                <c:pt idx="4234">
                  <c:v>30.2</c:v>
                </c:pt>
                <c:pt idx="4235">
                  <c:v>30.2</c:v>
                </c:pt>
                <c:pt idx="4236">
                  <c:v>30.2</c:v>
                </c:pt>
                <c:pt idx="4237">
                  <c:v>30.2</c:v>
                </c:pt>
                <c:pt idx="4238">
                  <c:v>30.2</c:v>
                </c:pt>
                <c:pt idx="4239">
                  <c:v>30.2</c:v>
                </c:pt>
                <c:pt idx="4240">
                  <c:v>30.2</c:v>
                </c:pt>
                <c:pt idx="4241">
                  <c:v>30.2</c:v>
                </c:pt>
                <c:pt idx="4242">
                  <c:v>30.2</c:v>
                </c:pt>
                <c:pt idx="4243">
                  <c:v>30.2</c:v>
                </c:pt>
                <c:pt idx="4244">
                  <c:v>30.2</c:v>
                </c:pt>
                <c:pt idx="4245">
                  <c:v>30.2</c:v>
                </c:pt>
                <c:pt idx="4246">
                  <c:v>30.2</c:v>
                </c:pt>
                <c:pt idx="4247">
                  <c:v>30.2</c:v>
                </c:pt>
                <c:pt idx="4248">
                  <c:v>30.2</c:v>
                </c:pt>
                <c:pt idx="4249">
                  <c:v>30.2</c:v>
                </c:pt>
                <c:pt idx="4250">
                  <c:v>30.2</c:v>
                </c:pt>
                <c:pt idx="4251">
                  <c:v>30.2</c:v>
                </c:pt>
                <c:pt idx="4252">
                  <c:v>30.2</c:v>
                </c:pt>
                <c:pt idx="4253">
                  <c:v>30.2</c:v>
                </c:pt>
                <c:pt idx="4254">
                  <c:v>30.2</c:v>
                </c:pt>
                <c:pt idx="4255">
                  <c:v>30.2</c:v>
                </c:pt>
                <c:pt idx="4256">
                  <c:v>30.2</c:v>
                </c:pt>
                <c:pt idx="4257">
                  <c:v>30.2</c:v>
                </c:pt>
                <c:pt idx="4258">
                  <c:v>30.2</c:v>
                </c:pt>
                <c:pt idx="4259">
                  <c:v>30.2</c:v>
                </c:pt>
                <c:pt idx="4260">
                  <c:v>30.2</c:v>
                </c:pt>
                <c:pt idx="4261">
                  <c:v>30.2</c:v>
                </c:pt>
                <c:pt idx="4262">
                  <c:v>30.2</c:v>
                </c:pt>
                <c:pt idx="4263">
                  <c:v>30.2</c:v>
                </c:pt>
                <c:pt idx="4264">
                  <c:v>30.2</c:v>
                </c:pt>
                <c:pt idx="4265">
                  <c:v>30.2</c:v>
                </c:pt>
                <c:pt idx="4266">
                  <c:v>30.2</c:v>
                </c:pt>
                <c:pt idx="4267">
                  <c:v>30.2</c:v>
                </c:pt>
                <c:pt idx="4268">
                  <c:v>30.2</c:v>
                </c:pt>
                <c:pt idx="4269">
                  <c:v>30.2</c:v>
                </c:pt>
                <c:pt idx="4270">
                  <c:v>30.2</c:v>
                </c:pt>
                <c:pt idx="4271">
                  <c:v>30.2</c:v>
                </c:pt>
                <c:pt idx="4272">
                  <c:v>30.2</c:v>
                </c:pt>
                <c:pt idx="4273">
                  <c:v>30.2</c:v>
                </c:pt>
                <c:pt idx="4274">
                  <c:v>30.2</c:v>
                </c:pt>
                <c:pt idx="4275">
                  <c:v>30.2</c:v>
                </c:pt>
                <c:pt idx="4276">
                  <c:v>30.2</c:v>
                </c:pt>
                <c:pt idx="4277">
                  <c:v>30.2</c:v>
                </c:pt>
                <c:pt idx="4278">
                  <c:v>30.2</c:v>
                </c:pt>
                <c:pt idx="4279">
                  <c:v>30.2</c:v>
                </c:pt>
                <c:pt idx="4280">
                  <c:v>30.2</c:v>
                </c:pt>
                <c:pt idx="4281">
                  <c:v>30.2</c:v>
                </c:pt>
                <c:pt idx="4282">
                  <c:v>30.2</c:v>
                </c:pt>
                <c:pt idx="4283">
                  <c:v>30.2</c:v>
                </c:pt>
                <c:pt idx="4284">
                  <c:v>30.2</c:v>
                </c:pt>
                <c:pt idx="4285">
                  <c:v>30.2</c:v>
                </c:pt>
                <c:pt idx="4286">
                  <c:v>30.2</c:v>
                </c:pt>
                <c:pt idx="4287">
                  <c:v>30.2</c:v>
                </c:pt>
                <c:pt idx="4288">
                  <c:v>30.2</c:v>
                </c:pt>
                <c:pt idx="4289">
                  <c:v>30.2</c:v>
                </c:pt>
                <c:pt idx="4290">
                  <c:v>30.2</c:v>
                </c:pt>
                <c:pt idx="4291">
                  <c:v>30.2</c:v>
                </c:pt>
                <c:pt idx="4292">
                  <c:v>30.2</c:v>
                </c:pt>
                <c:pt idx="4293">
                  <c:v>30.2</c:v>
                </c:pt>
                <c:pt idx="4294">
                  <c:v>30.2</c:v>
                </c:pt>
                <c:pt idx="4295">
                  <c:v>30.2</c:v>
                </c:pt>
                <c:pt idx="4296">
                  <c:v>30.1</c:v>
                </c:pt>
                <c:pt idx="4297">
                  <c:v>30.1</c:v>
                </c:pt>
                <c:pt idx="4298">
                  <c:v>30.1</c:v>
                </c:pt>
                <c:pt idx="4299">
                  <c:v>30.2</c:v>
                </c:pt>
                <c:pt idx="4300">
                  <c:v>30.1</c:v>
                </c:pt>
                <c:pt idx="4301">
                  <c:v>30.2</c:v>
                </c:pt>
                <c:pt idx="4302">
                  <c:v>30.1</c:v>
                </c:pt>
                <c:pt idx="4303">
                  <c:v>30.2</c:v>
                </c:pt>
                <c:pt idx="4304">
                  <c:v>30.1</c:v>
                </c:pt>
                <c:pt idx="4305">
                  <c:v>30.2</c:v>
                </c:pt>
                <c:pt idx="4306">
                  <c:v>30.2</c:v>
                </c:pt>
                <c:pt idx="4307">
                  <c:v>30.2</c:v>
                </c:pt>
                <c:pt idx="4308">
                  <c:v>30.2</c:v>
                </c:pt>
                <c:pt idx="4309">
                  <c:v>30.2</c:v>
                </c:pt>
                <c:pt idx="4310">
                  <c:v>30.2</c:v>
                </c:pt>
                <c:pt idx="4311">
                  <c:v>30.2</c:v>
                </c:pt>
                <c:pt idx="4312">
                  <c:v>30.2</c:v>
                </c:pt>
                <c:pt idx="4313">
                  <c:v>30.2</c:v>
                </c:pt>
                <c:pt idx="4314">
                  <c:v>30.2</c:v>
                </c:pt>
                <c:pt idx="4315">
                  <c:v>30.2</c:v>
                </c:pt>
                <c:pt idx="4316">
                  <c:v>30.2</c:v>
                </c:pt>
                <c:pt idx="4317">
                  <c:v>30.2</c:v>
                </c:pt>
                <c:pt idx="4318">
                  <c:v>30.2</c:v>
                </c:pt>
                <c:pt idx="4319">
                  <c:v>30.2</c:v>
                </c:pt>
                <c:pt idx="4320">
                  <c:v>30.2</c:v>
                </c:pt>
                <c:pt idx="4321">
                  <c:v>30.2</c:v>
                </c:pt>
                <c:pt idx="4322">
                  <c:v>30.2</c:v>
                </c:pt>
                <c:pt idx="4323">
                  <c:v>30.2</c:v>
                </c:pt>
                <c:pt idx="4324">
                  <c:v>30.2</c:v>
                </c:pt>
                <c:pt idx="4325">
                  <c:v>30.2</c:v>
                </c:pt>
                <c:pt idx="4326">
                  <c:v>30.2</c:v>
                </c:pt>
                <c:pt idx="4327">
                  <c:v>30.2</c:v>
                </c:pt>
                <c:pt idx="4328">
                  <c:v>30.2</c:v>
                </c:pt>
                <c:pt idx="4329">
                  <c:v>30.2</c:v>
                </c:pt>
                <c:pt idx="4330">
                  <c:v>30.2</c:v>
                </c:pt>
                <c:pt idx="4331">
                  <c:v>30.2</c:v>
                </c:pt>
                <c:pt idx="4332">
                  <c:v>30.2</c:v>
                </c:pt>
                <c:pt idx="4333">
                  <c:v>30.2</c:v>
                </c:pt>
                <c:pt idx="4334">
                  <c:v>30.2</c:v>
                </c:pt>
                <c:pt idx="4335">
                  <c:v>30.2</c:v>
                </c:pt>
                <c:pt idx="4336">
                  <c:v>30.2</c:v>
                </c:pt>
                <c:pt idx="4337">
                  <c:v>30.2</c:v>
                </c:pt>
                <c:pt idx="4338">
                  <c:v>30.2</c:v>
                </c:pt>
                <c:pt idx="4339">
                  <c:v>30.2</c:v>
                </c:pt>
                <c:pt idx="4340">
                  <c:v>30.2</c:v>
                </c:pt>
                <c:pt idx="4341">
                  <c:v>30.2</c:v>
                </c:pt>
                <c:pt idx="4342">
                  <c:v>30.2</c:v>
                </c:pt>
                <c:pt idx="4343">
                  <c:v>30.2</c:v>
                </c:pt>
                <c:pt idx="4344">
                  <c:v>30.2</c:v>
                </c:pt>
                <c:pt idx="4345">
                  <c:v>30.3</c:v>
                </c:pt>
                <c:pt idx="4346">
                  <c:v>30.3</c:v>
                </c:pt>
                <c:pt idx="4347">
                  <c:v>30.3</c:v>
                </c:pt>
                <c:pt idx="4348">
                  <c:v>30.3</c:v>
                </c:pt>
                <c:pt idx="4349">
                  <c:v>30.3</c:v>
                </c:pt>
                <c:pt idx="4350">
                  <c:v>30.3</c:v>
                </c:pt>
                <c:pt idx="4351">
                  <c:v>30.3</c:v>
                </c:pt>
                <c:pt idx="4352">
                  <c:v>30.2</c:v>
                </c:pt>
                <c:pt idx="4353">
                  <c:v>30.3</c:v>
                </c:pt>
                <c:pt idx="4354">
                  <c:v>30.3</c:v>
                </c:pt>
                <c:pt idx="4355">
                  <c:v>30.3</c:v>
                </c:pt>
                <c:pt idx="4356">
                  <c:v>30.3</c:v>
                </c:pt>
                <c:pt idx="4357">
                  <c:v>30.3</c:v>
                </c:pt>
                <c:pt idx="4358">
                  <c:v>30.3</c:v>
                </c:pt>
                <c:pt idx="4359">
                  <c:v>30.3</c:v>
                </c:pt>
                <c:pt idx="4360">
                  <c:v>30.3</c:v>
                </c:pt>
                <c:pt idx="4361">
                  <c:v>30.3</c:v>
                </c:pt>
                <c:pt idx="4362">
                  <c:v>30.3</c:v>
                </c:pt>
                <c:pt idx="4363">
                  <c:v>30.3</c:v>
                </c:pt>
                <c:pt idx="4364">
                  <c:v>30.3</c:v>
                </c:pt>
                <c:pt idx="4365">
                  <c:v>30.2</c:v>
                </c:pt>
                <c:pt idx="4366">
                  <c:v>30.2</c:v>
                </c:pt>
                <c:pt idx="4367">
                  <c:v>30.2</c:v>
                </c:pt>
                <c:pt idx="4368">
                  <c:v>30.2</c:v>
                </c:pt>
                <c:pt idx="4369">
                  <c:v>30.3</c:v>
                </c:pt>
                <c:pt idx="4370">
                  <c:v>30.3</c:v>
                </c:pt>
                <c:pt idx="4371">
                  <c:v>30.3</c:v>
                </c:pt>
                <c:pt idx="4372">
                  <c:v>30.3</c:v>
                </c:pt>
                <c:pt idx="4373">
                  <c:v>30.3</c:v>
                </c:pt>
                <c:pt idx="4374">
                  <c:v>30.3</c:v>
                </c:pt>
                <c:pt idx="4375">
                  <c:v>30.3</c:v>
                </c:pt>
                <c:pt idx="4376">
                  <c:v>30.3</c:v>
                </c:pt>
                <c:pt idx="4377">
                  <c:v>30.3</c:v>
                </c:pt>
                <c:pt idx="4378">
                  <c:v>30.3</c:v>
                </c:pt>
                <c:pt idx="4379">
                  <c:v>30.3</c:v>
                </c:pt>
                <c:pt idx="4380">
                  <c:v>30.2</c:v>
                </c:pt>
                <c:pt idx="4381">
                  <c:v>30.3</c:v>
                </c:pt>
                <c:pt idx="4382">
                  <c:v>30.3</c:v>
                </c:pt>
                <c:pt idx="4383">
                  <c:v>30.3</c:v>
                </c:pt>
                <c:pt idx="4384">
                  <c:v>30.2</c:v>
                </c:pt>
                <c:pt idx="4385">
                  <c:v>30.2</c:v>
                </c:pt>
                <c:pt idx="4386">
                  <c:v>30.2</c:v>
                </c:pt>
                <c:pt idx="4387">
                  <c:v>30.2</c:v>
                </c:pt>
                <c:pt idx="4388">
                  <c:v>30.2</c:v>
                </c:pt>
                <c:pt idx="4389">
                  <c:v>30.2</c:v>
                </c:pt>
                <c:pt idx="4390">
                  <c:v>30.2</c:v>
                </c:pt>
                <c:pt idx="4391">
                  <c:v>30.2</c:v>
                </c:pt>
                <c:pt idx="4392">
                  <c:v>30.2</c:v>
                </c:pt>
                <c:pt idx="4393">
                  <c:v>30.2</c:v>
                </c:pt>
                <c:pt idx="4394">
                  <c:v>30.2</c:v>
                </c:pt>
                <c:pt idx="4395">
                  <c:v>30.2</c:v>
                </c:pt>
                <c:pt idx="4396">
                  <c:v>30.2</c:v>
                </c:pt>
                <c:pt idx="4397">
                  <c:v>30.2</c:v>
                </c:pt>
                <c:pt idx="4398">
                  <c:v>30.2</c:v>
                </c:pt>
                <c:pt idx="4399">
                  <c:v>30.2</c:v>
                </c:pt>
                <c:pt idx="4400">
                  <c:v>30.2</c:v>
                </c:pt>
                <c:pt idx="4401">
                  <c:v>30.2</c:v>
                </c:pt>
                <c:pt idx="4402">
                  <c:v>30.2</c:v>
                </c:pt>
                <c:pt idx="4403">
                  <c:v>30.2</c:v>
                </c:pt>
                <c:pt idx="4404">
                  <c:v>30.2</c:v>
                </c:pt>
                <c:pt idx="4405">
                  <c:v>30.2</c:v>
                </c:pt>
                <c:pt idx="4406">
                  <c:v>30.2</c:v>
                </c:pt>
                <c:pt idx="4407">
                  <c:v>30.2</c:v>
                </c:pt>
                <c:pt idx="4408">
                  <c:v>30.2</c:v>
                </c:pt>
                <c:pt idx="4409">
                  <c:v>30.2</c:v>
                </c:pt>
                <c:pt idx="4410">
                  <c:v>30.2</c:v>
                </c:pt>
                <c:pt idx="4411">
                  <c:v>30.2</c:v>
                </c:pt>
                <c:pt idx="4412">
                  <c:v>30.2</c:v>
                </c:pt>
                <c:pt idx="4413">
                  <c:v>30.2</c:v>
                </c:pt>
                <c:pt idx="4414">
                  <c:v>30.2</c:v>
                </c:pt>
                <c:pt idx="4415">
                  <c:v>30.2</c:v>
                </c:pt>
                <c:pt idx="4416">
                  <c:v>30.2</c:v>
                </c:pt>
                <c:pt idx="4417">
                  <c:v>30.2</c:v>
                </c:pt>
                <c:pt idx="4418">
                  <c:v>30.2</c:v>
                </c:pt>
                <c:pt idx="4419">
                  <c:v>30.2</c:v>
                </c:pt>
                <c:pt idx="4420">
                  <c:v>30.2</c:v>
                </c:pt>
                <c:pt idx="4421">
                  <c:v>30.2</c:v>
                </c:pt>
                <c:pt idx="4422">
                  <c:v>30.3</c:v>
                </c:pt>
                <c:pt idx="4423">
                  <c:v>30.2</c:v>
                </c:pt>
                <c:pt idx="4424">
                  <c:v>30.2</c:v>
                </c:pt>
                <c:pt idx="4425">
                  <c:v>30.2</c:v>
                </c:pt>
                <c:pt idx="4426">
                  <c:v>30.2</c:v>
                </c:pt>
                <c:pt idx="4427">
                  <c:v>30.2</c:v>
                </c:pt>
                <c:pt idx="4428">
                  <c:v>30.2</c:v>
                </c:pt>
                <c:pt idx="4429">
                  <c:v>30.2</c:v>
                </c:pt>
                <c:pt idx="4430">
                  <c:v>30.2</c:v>
                </c:pt>
                <c:pt idx="4431">
                  <c:v>30.2</c:v>
                </c:pt>
                <c:pt idx="4432">
                  <c:v>30.2</c:v>
                </c:pt>
                <c:pt idx="4433">
                  <c:v>30.2</c:v>
                </c:pt>
                <c:pt idx="4434">
                  <c:v>30.2</c:v>
                </c:pt>
                <c:pt idx="4435">
                  <c:v>30.2</c:v>
                </c:pt>
                <c:pt idx="4436">
                  <c:v>30.2</c:v>
                </c:pt>
                <c:pt idx="4437">
                  <c:v>30.2</c:v>
                </c:pt>
                <c:pt idx="4438">
                  <c:v>30.2</c:v>
                </c:pt>
                <c:pt idx="4439">
                  <c:v>30.2</c:v>
                </c:pt>
                <c:pt idx="4440">
                  <c:v>30.2</c:v>
                </c:pt>
                <c:pt idx="4441">
                  <c:v>30.2</c:v>
                </c:pt>
                <c:pt idx="4442">
                  <c:v>30.2</c:v>
                </c:pt>
                <c:pt idx="4443">
                  <c:v>30.2</c:v>
                </c:pt>
                <c:pt idx="4444">
                  <c:v>30.2</c:v>
                </c:pt>
                <c:pt idx="4445">
                  <c:v>30.2</c:v>
                </c:pt>
                <c:pt idx="4446">
                  <c:v>30.2</c:v>
                </c:pt>
                <c:pt idx="4447">
                  <c:v>30.2</c:v>
                </c:pt>
                <c:pt idx="4448">
                  <c:v>30.2</c:v>
                </c:pt>
                <c:pt idx="4449">
                  <c:v>30.2</c:v>
                </c:pt>
                <c:pt idx="4450">
                  <c:v>30.2</c:v>
                </c:pt>
                <c:pt idx="4451">
                  <c:v>30.2</c:v>
                </c:pt>
                <c:pt idx="4452">
                  <c:v>30.3</c:v>
                </c:pt>
                <c:pt idx="4453">
                  <c:v>30.3</c:v>
                </c:pt>
                <c:pt idx="4454">
                  <c:v>30.2</c:v>
                </c:pt>
                <c:pt idx="4455">
                  <c:v>30.3</c:v>
                </c:pt>
                <c:pt idx="4456">
                  <c:v>30.2</c:v>
                </c:pt>
                <c:pt idx="4457">
                  <c:v>30.2</c:v>
                </c:pt>
                <c:pt idx="4458">
                  <c:v>30.2</c:v>
                </c:pt>
                <c:pt idx="4459">
                  <c:v>30.3</c:v>
                </c:pt>
                <c:pt idx="4460">
                  <c:v>30.3</c:v>
                </c:pt>
                <c:pt idx="4461">
                  <c:v>30.2</c:v>
                </c:pt>
                <c:pt idx="4462">
                  <c:v>30.2</c:v>
                </c:pt>
                <c:pt idx="4463">
                  <c:v>30.3</c:v>
                </c:pt>
                <c:pt idx="4464">
                  <c:v>30.3</c:v>
                </c:pt>
                <c:pt idx="4465">
                  <c:v>30.3</c:v>
                </c:pt>
                <c:pt idx="4466">
                  <c:v>30.3</c:v>
                </c:pt>
                <c:pt idx="4467">
                  <c:v>30.3</c:v>
                </c:pt>
                <c:pt idx="4468">
                  <c:v>30.3</c:v>
                </c:pt>
                <c:pt idx="4469">
                  <c:v>30.3</c:v>
                </c:pt>
                <c:pt idx="4470">
                  <c:v>30.3</c:v>
                </c:pt>
                <c:pt idx="4471">
                  <c:v>30.3</c:v>
                </c:pt>
                <c:pt idx="4472">
                  <c:v>30.3</c:v>
                </c:pt>
                <c:pt idx="4473">
                  <c:v>30.3</c:v>
                </c:pt>
                <c:pt idx="4474">
                  <c:v>30.3</c:v>
                </c:pt>
                <c:pt idx="4475">
                  <c:v>30.2</c:v>
                </c:pt>
                <c:pt idx="4476">
                  <c:v>30.2</c:v>
                </c:pt>
                <c:pt idx="4477">
                  <c:v>30.2</c:v>
                </c:pt>
                <c:pt idx="4478">
                  <c:v>30.2</c:v>
                </c:pt>
                <c:pt idx="4479">
                  <c:v>30.2</c:v>
                </c:pt>
                <c:pt idx="4480">
                  <c:v>30.2</c:v>
                </c:pt>
                <c:pt idx="4481">
                  <c:v>30.3</c:v>
                </c:pt>
                <c:pt idx="4482">
                  <c:v>30.2</c:v>
                </c:pt>
                <c:pt idx="4483">
                  <c:v>30.2</c:v>
                </c:pt>
                <c:pt idx="4484">
                  <c:v>30.3</c:v>
                </c:pt>
                <c:pt idx="4485">
                  <c:v>30.3</c:v>
                </c:pt>
                <c:pt idx="4486">
                  <c:v>30.3</c:v>
                </c:pt>
                <c:pt idx="4487">
                  <c:v>30.3</c:v>
                </c:pt>
                <c:pt idx="4488">
                  <c:v>30.3</c:v>
                </c:pt>
                <c:pt idx="4489">
                  <c:v>30.3</c:v>
                </c:pt>
                <c:pt idx="4490">
                  <c:v>30.3</c:v>
                </c:pt>
                <c:pt idx="4491">
                  <c:v>30.3</c:v>
                </c:pt>
                <c:pt idx="4492">
                  <c:v>30.3</c:v>
                </c:pt>
                <c:pt idx="4493">
                  <c:v>30.3</c:v>
                </c:pt>
                <c:pt idx="4494">
                  <c:v>30.3</c:v>
                </c:pt>
                <c:pt idx="4495">
                  <c:v>30.2</c:v>
                </c:pt>
                <c:pt idx="4496">
                  <c:v>30.3</c:v>
                </c:pt>
                <c:pt idx="4497">
                  <c:v>30.3</c:v>
                </c:pt>
                <c:pt idx="4498">
                  <c:v>30.2</c:v>
                </c:pt>
                <c:pt idx="4499">
                  <c:v>30.3</c:v>
                </c:pt>
                <c:pt idx="4500">
                  <c:v>30.3</c:v>
                </c:pt>
                <c:pt idx="4501">
                  <c:v>30.2</c:v>
                </c:pt>
                <c:pt idx="4502">
                  <c:v>30.3</c:v>
                </c:pt>
                <c:pt idx="4503">
                  <c:v>30.3</c:v>
                </c:pt>
                <c:pt idx="4504">
                  <c:v>30.3</c:v>
                </c:pt>
                <c:pt idx="4505">
                  <c:v>30.3</c:v>
                </c:pt>
                <c:pt idx="4506">
                  <c:v>30.3</c:v>
                </c:pt>
                <c:pt idx="4507">
                  <c:v>30.3</c:v>
                </c:pt>
                <c:pt idx="4508">
                  <c:v>30.3</c:v>
                </c:pt>
                <c:pt idx="4509">
                  <c:v>30.3</c:v>
                </c:pt>
                <c:pt idx="4510">
                  <c:v>30.3</c:v>
                </c:pt>
                <c:pt idx="4511">
                  <c:v>30.3</c:v>
                </c:pt>
                <c:pt idx="4512">
                  <c:v>30.3</c:v>
                </c:pt>
                <c:pt idx="4513">
                  <c:v>30.3</c:v>
                </c:pt>
                <c:pt idx="4514">
                  <c:v>30.3</c:v>
                </c:pt>
                <c:pt idx="4515">
                  <c:v>30.3</c:v>
                </c:pt>
                <c:pt idx="4516">
                  <c:v>30.3</c:v>
                </c:pt>
                <c:pt idx="4517">
                  <c:v>30.3</c:v>
                </c:pt>
                <c:pt idx="4518">
                  <c:v>30.3</c:v>
                </c:pt>
                <c:pt idx="4519">
                  <c:v>30.3</c:v>
                </c:pt>
                <c:pt idx="4520">
                  <c:v>30.3</c:v>
                </c:pt>
                <c:pt idx="4521">
                  <c:v>30.3</c:v>
                </c:pt>
                <c:pt idx="4522">
                  <c:v>30.2</c:v>
                </c:pt>
                <c:pt idx="4523">
                  <c:v>30.3</c:v>
                </c:pt>
                <c:pt idx="4524">
                  <c:v>30.2</c:v>
                </c:pt>
                <c:pt idx="4525">
                  <c:v>30.3</c:v>
                </c:pt>
                <c:pt idx="4526">
                  <c:v>30.3</c:v>
                </c:pt>
                <c:pt idx="4527">
                  <c:v>30.2</c:v>
                </c:pt>
                <c:pt idx="4528">
                  <c:v>30.2</c:v>
                </c:pt>
                <c:pt idx="4529">
                  <c:v>30.3</c:v>
                </c:pt>
                <c:pt idx="4530">
                  <c:v>30.3</c:v>
                </c:pt>
                <c:pt idx="4531">
                  <c:v>30.3</c:v>
                </c:pt>
                <c:pt idx="4532">
                  <c:v>30.3</c:v>
                </c:pt>
                <c:pt idx="4533">
                  <c:v>30.3</c:v>
                </c:pt>
                <c:pt idx="4534">
                  <c:v>30.3</c:v>
                </c:pt>
                <c:pt idx="4535">
                  <c:v>30.3</c:v>
                </c:pt>
                <c:pt idx="4536">
                  <c:v>30.2</c:v>
                </c:pt>
                <c:pt idx="4537">
                  <c:v>30.3</c:v>
                </c:pt>
                <c:pt idx="4538">
                  <c:v>30.3</c:v>
                </c:pt>
                <c:pt idx="4539">
                  <c:v>30.3</c:v>
                </c:pt>
                <c:pt idx="4540">
                  <c:v>30.3</c:v>
                </c:pt>
                <c:pt idx="4541">
                  <c:v>30.2</c:v>
                </c:pt>
                <c:pt idx="4542">
                  <c:v>30.3</c:v>
                </c:pt>
                <c:pt idx="4543">
                  <c:v>30.2</c:v>
                </c:pt>
                <c:pt idx="4544">
                  <c:v>30.2</c:v>
                </c:pt>
                <c:pt idx="4545">
                  <c:v>30.2</c:v>
                </c:pt>
                <c:pt idx="4546">
                  <c:v>30.2</c:v>
                </c:pt>
                <c:pt idx="4547">
                  <c:v>30.2</c:v>
                </c:pt>
                <c:pt idx="4548">
                  <c:v>30.2</c:v>
                </c:pt>
                <c:pt idx="4549">
                  <c:v>30.2</c:v>
                </c:pt>
                <c:pt idx="4550">
                  <c:v>30.2</c:v>
                </c:pt>
                <c:pt idx="4551">
                  <c:v>30.3</c:v>
                </c:pt>
                <c:pt idx="4552">
                  <c:v>30.3</c:v>
                </c:pt>
                <c:pt idx="4553">
                  <c:v>30.3</c:v>
                </c:pt>
                <c:pt idx="4554">
                  <c:v>30.3</c:v>
                </c:pt>
                <c:pt idx="4555">
                  <c:v>30.2</c:v>
                </c:pt>
                <c:pt idx="4556">
                  <c:v>30.3</c:v>
                </c:pt>
                <c:pt idx="4557">
                  <c:v>30.3</c:v>
                </c:pt>
                <c:pt idx="4558">
                  <c:v>30.2</c:v>
                </c:pt>
                <c:pt idx="4559">
                  <c:v>30.2</c:v>
                </c:pt>
                <c:pt idx="4560">
                  <c:v>30.2</c:v>
                </c:pt>
                <c:pt idx="4561">
                  <c:v>30.2</c:v>
                </c:pt>
                <c:pt idx="4562">
                  <c:v>30.2</c:v>
                </c:pt>
                <c:pt idx="4563">
                  <c:v>30.2</c:v>
                </c:pt>
                <c:pt idx="4564">
                  <c:v>30.2</c:v>
                </c:pt>
                <c:pt idx="4565">
                  <c:v>30.2</c:v>
                </c:pt>
                <c:pt idx="4566">
                  <c:v>30.2</c:v>
                </c:pt>
                <c:pt idx="4567">
                  <c:v>30.2</c:v>
                </c:pt>
                <c:pt idx="4568">
                  <c:v>30.2</c:v>
                </c:pt>
                <c:pt idx="4569">
                  <c:v>30.2</c:v>
                </c:pt>
                <c:pt idx="4570">
                  <c:v>30.2</c:v>
                </c:pt>
                <c:pt idx="4571">
                  <c:v>30.2</c:v>
                </c:pt>
                <c:pt idx="4572">
                  <c:v>30.2</c:v>
                </c:pt>
                <c:pt idx="4573">
                  <c:v>30.2</c:v>
                </c:pt>
                <c:pt idx="4574">
                  <c:v>30.2</c:v>
                </c:pt>
                <c:pt idx="4575">
                  <c:v>30.2</c:v>
                </c:pt>
                <c:pt idx="4576">
                  <c:v>30.2</c:v>
                </c:pt>
                <c:pt idx="4577">
                  <c:v>30.2</c:v>
                </c:pt>
                <c:pt idx="4578">
                  <c:v>30.3</c:v>
                </c:pt>
                <c:pt idx="4579">
                  <c:v>30.2</c:v>
                </c:pt>
                <c:pt idx="4580">
                  <c:v>30.2</c:v>
                </c:pt>
                <c:pt idx="4581">
                  <c:v>30.3</c:v>
                </c:pt>
                <c:pt idx="4582">
                  <c:v>30.3</c:v>
                </c:pt>
                <c:pt idx="4583">
                  <c:v>30.3</c:v>
                </c:pt>
                <c:pt idx="4584">
                  <c:v>30.2</c:v>
                </c:pt>
                <c:pt idx="4585">
                  <c:v>30.2</c:v>
                </c:pt>
                <c:pt idx="4586">
                  <c:v>30.2</c:v>
                </c:pt>
                <c:pt idx="4587">
                  <c:v>30.2</c:v>
                </c:pt>
                <c:pt idx="4588">
                  <c:v>30.2</c:v>
                </c:pt>
                <c:pt idx="4589">
                  <c:v>30.2</c:v>
                </c:pt>
                <c:pt idx="4590">
                  <c:v>30.2</c:v>
                </c:pt>
                <c:pt idx="4591">
                  <c:v>30.2</c:v>
                </c:pt>
                <c:pt idx="4592">
                  <c:v>30.2</c:v>
                </c:pt>
                <c:pt idx="4593">
                  <c:v>30.2</c:v>
                </c:pt>
                <c:pt idx="4594">
                  <c:v>30.2</c:v>
                </c:pt>
                <c:pt idx="4595">
                  <c:v>30.2</c:v>
                </c:pt>
                <c:pt idx="4596">
                  <c:v>30.2</c:v>
                </c:pt>
                <c:pt idx="4597">
                  <c:v>30.2</c:v>
                </c:pt>
                <c:pt idx="4598">
                  <c:v>30.3</c:v>
                </c:pt>
                <c:pt idx="4599">
                  <c:v>30.2</c:v>
                </c:pt>
                <c:pt idx="4600">
                  <c:v>30.3</c:v>
                </c:pt>
                <c:pt idx="4601">
                  <c:v>30.2</c:v>
                </c:pt>
                <c:pt idx="4602">
                  <c:v>30.2</c:v>
                </c:pt>
                <c:pt idx="4603">
                  <c:v>30.2</c:v>
                </c:pt>
                <c:pt idx="4604">
                  <c:v>30.2</c:v>
                </c:pt>
                <c:pt idx="4605">
                  <c:v>30.2</c:v>
                </c:pt>
                <c:pt idx="4606">
                  <c:v>30.2</c:v>
                </c:pt>
                <c:pt idx="4607">
                  <c:v>30.2</c:v>
                </c:pt>
                <c:pt idx="4608">
                  <c:v>30.2</c:v>
                </c:pt>
                <c:pt idx="4609">
                  <c:v>30.2</c:v>
                </c:pt>
                <c:pt idx="4610">
                  <c:v>30.2</c:v>
                </c:pt>
                <c:pt idx="4611">
                  <c:v>30.2</c:v>
                </c:pt>
                <c:pt idx="4612">
                  <c:v>30.2</c:v>
                </c:pt>
                <c:pt idx="4613">
                  <c:v>30.2</c:v>
                </c:pt>
                <c:pt idx="4614">
                  <c:v>30.2</c:v>
                </c:pt>
                <c:pt idx="4615">
                  <c:v>30.2</c:v>
                </c:pt>
                <c:pt idx="4616">
                  <c:v>30.2</c:v>
                </c:pt>
                <c:pt idx="4617">
                  <c:v>30.2</c:v>
                </c:pt>
                <c:pt idx="4618">
                  <c:v>30.2</c:v>
                </c:pt>
                <c:pt idx="4619">
                  <c:v>30.2</c:v>
                </c:pt>
                <c:pt idx="4620">
                  <c:v>30.2</c:v>
                </c:pt>
                <c:pt idx="4621">
                  <c:v>30.2</c:v>
                </c:pt>
                <c:pt idx="4622">
                  <c:v>30.2</c:v>
                </c:pt>
                <c:pt idx="4623">
                  <c:v>30.3</c:v>
                </c:pt>
                <c:pt idx="4624">
                  <c:v>30.2</c:v>
                </c:pt>
                <c:pt idx="4625">
                  <c:v>30.2</c:v>
                </c:pt>
                <c:pt idx="4626">
                  <c:v>30.2</c:v>
                </c:pt>
                <c:pt idx="4627">
                  <c:v>30.2</c:v>
                </c:pt>
                <c:pt idx="4628">
                  <c:v>30.2</c:v>
                </c:pt>
                <c:pt idx="4629">
                  <c:v>30.2</c:v>
                </c:pt>
                <c:pt idx="4630">
                  <c:v>30.2</c:v>
                </c:pt>
                <c:pt idx="4631">
                  <c:v>30.2</c:v>
                </c:pt>
                <c:pt idx="4632">
                  <c:v>30.2</c:v>
                </c:pt>
                <c:pt idx="4633">
                  <c:v>30.2</c:v>
                </c:pt>
                <c:pt idx="4634">
                  <c:v>30.2</c:v>
                </c:pt>
                <c:pt idx="4635">
                  <c:v>30.2</c:v>
                </c:pt>
                <c:pt idx="4636">
                  <c:v>30.2</c:v>
                </c:pt>
                <c:pt idx="4637">
                  <c:v>30.2</c:v>
                </c:pt>
                <c:pt idx="4638">
                  <c:v>30.2</c:v>
                </c:pt>
                <c:pt idx="4639">
                  <c:v>30.2</c:v>
                </c:pt>
                <c:pt idx="4640">
                  <c:v>30.2</c:v>
                </c:pt>
                <c:pt idx="4641">
                  <c:v>30.2</c:v>
                </c:pt>
                <c:pt idx="4642">
                  <c:v>30.2</c:v>
                </c:pt>
                <c:pt idx="4643">
                  <c:v>30.2</c:v>
                </c:pt>
                <c:pt idx="4644">
                  <c:v>30.2</c:v>
                </c:pt>
                <c:pt idx="4645">
                  <c:v>30.2</c:v>
                </c:pt>
                <c:pt idx="4646">
                  <c:v>30.2</c:v>
                </c:pt>
                <c:pt idx="4647">
                  <c:v>30.2</c:v>
                </c:pt>
                <c:pt idx="4648">
                  <c:v>30.2</c:v>
                </c:pt>
                <c:pt idx="4649">
                  <c:v>30.2</c:v>
                </c:pt>
                <c:pt idx="4650">
                  <c:v>30.2</c:v>
                </c:pt>
                <c:pt idx="4651">
                  <c:v>30.2</c:v>
                </c:pt>
                <c:pt idx="4652">
                  <c:v>30.1</c:v>
                </c:pt>
                <c:pt idx="4653">
                  <c:v>30.2</c:v>
                </c:pt>
                <c:pt idx="4654">
                  <c:v>30.2</c:v>
                </c:pt>
                <c:pt idx="4655">
                  <c:v>30.2</c:v>
                </c:pt>
                <c:pt idx="4656">
                  <c:v>30.1</c:v>
                </c:pt>
                <c:pt idx="4657">
                  <c:v>30.1</c:v>
                </c:pt>
                <c:pt idx="4658">
                  <c:v>30.1</c:v>
                </c:pt>
                <c:pt idx="4659">
                  <c:v>30.1</c:v>
                </c:pt>
                <c:pt idx="4660">
                  <c:v>30.1</c:v>
                </c:pt>
                <c:pt idx="4661">
                  <c:v>30.2</c:v>
                </c:pt>
                <c:pt idx="4662">
                  <c:v>30.2</c:v>
                </c:pt>
                <c:pt idx="4663">
                  <c:v>30.2</c:v>
                </c:pt>
                <c:pt idx="4664">
                  <c:v>30.2</c:v>
                </c:pt>
                <c:pt idx="4665">
                  <c:v>30.2</c:v>
                </c:pt>
                <c:pt idx="4666">
                  <c:v>30.2</c:v>
                </c:pt>
                <c:pt idx="4667">
                  <c:v>30.2</c:v>
                </c:pt>
                <c:pt idx="4668">
                  <c:v>30.2</c:v>
                </c:pt>
                <c:pt idx="4669">
                  <c:v>30.2</c:v>
                </c:pt>
                <c:pt idx="4670">
                  <c:v>30.2</c:v>
                </c:pt>
                <c:pt idx="4671">
                  <c:v>30.2</c:v>
                </c:pt>
                <c:pt idx="4672">
                  <c:v>30.2</c:v>
                </c:pt>
                <c:pt idx="4673">
                  <c:v>30.2</c:v>
                </c:pt>
                <c:pt idx="4674">
                  <c:v>30.2</c:v>
                </c:pt>
                <c:pt idx="4675">
                  <c:v>30.2</c:v>
                </c:pt>
                <c:pt idx="4676">
                  <c:v>30.2</c:v>
                </c:pt>
                <c:pt idx="4677">
                  <c:v>30.2</c:v>
                </c:pt>
                <c:pt idx="4678">
                  <c:v>30.2</c:v>
                </c:pt>
                <c:pt idx="4679">
                  <c:v>30.2</c:v>
                </c:pt>
                <c:pt idx="4680">
                  <c:v>30.2</c:v>
                </c:pt>
                <c:pt idx="4681">
                  <c:v>30.2</c:v>
                </c:pt>
                <c:pt idx="4682">
                  <c:v>30.2</c:v>
                </c:pt>
                <c:pt idx="4683">
                  <c:v>30.2</c:v>
                </c:pt>
                <c:pt idx="4684">
                  <c:v>30.2</c:v>
                </c:pt>
                <c:pt idx="4685">
                  <c:v>30.2</c:v>
                </c:pt>
                <c:pt idx="4686">
                  <c:v>30.2</c:v>
                </c:pt>
                <c:pt idx="4687">
                  <c:v>30.2</c:v>
                </c:pt>
                <c:pt idx="4688">
                  <c:v>30.2</c:v>
                </c:pt>
                <c:pt idx="4689">
                  <c:v>30.2</c:v>
                </c:pt>
                <c:pt idx="4690">
                  <c:v>30.2</c:v>
                </c:pt>
                <c:pt idx="4691">
                  <c:v>30.2</c:v>
                </c:pt>
                <c:pt idx="4692">
                  <c:v>30.2</c:v>
                </c:pt>
                <c:pt idx="4693">
                  <c:v>30.2</c:v>
                </c:pt>
                <c:pt idx="4694">
                  <c:v>30.2</c:v>
                </c:pt>
                <c:pt idx="4695">
                  <c:v>30.2</c:v>
                </c:pt>
                <c:pt idx="4696">
                  <c:v>30.2</c:v>
                </c:pt>
                <c:pt idx="4697">
                  <c:v>30.2</c:v>
                </c:pt>
                <c:pt idx="4698">
                  <c:v>30.2</c:v>
                </c:pt>
                <c:pt idx="4699">
                  <c:v>30.2</c:v>
                </c:pt>
                <c:pt idx="4700">
                  <c:v>30.2</c:v>
                </c:pt>
                <c:pt idx="4701">
                  <c:v>30.2</c:v>
                </c:pt>
                <c:pt idx="4702">
                  <c:v>30.2</c:v>
                </c:pt>
                <c:pt idx="4703">
                  <c:v>30.2</c:v>
                </c:pt>
                <c:pt idx="4704">
                  <c:v>30.1</c:v>
                </c:pt>
                <c:pt idx="4705">
                  <c:v>30.2</c:v>
                </c:pt>
                <c:pt idx="4706">
                  <c:v>30.1</c:v>
                </c:pt>
                <c:pt idx="4707">
                  <c:v>30.1</c:v>
                </c:pt>
                <c:pt idx="4708">
                  <c:v>30.1</c:v>
                </c:pt>
                <c:pt idx="4709">
                  <c:v>30.2</c:v>
                </c:pt>
                <c:pt idx="4710">
                  <c:v>30.2</c:v>
                </c:pt>
                <c:pt idx="4711">
                  <c:v>30.2</c:v>
                </c:pt>
                <c:pt idx="4712">
                  <c:v>30.2</c:v>
                </c:pt>
                <c:pt idx="4713">
                  <c:v>30.2</c:v>
                </c:pt>
                <c:pt idx="4714">
                  <c:v>30.2</c:v>
                </c:pt>
                <c:pt idx="4715">
                  <c:v>30.2</c:v>
                </c:pt>
                <c:pt idx="4716">
                  <c:v>30.2</c:v>
                </c:pt>
                <c:pt idx="4717">
                  <c:v>30.2</c:v>
                </c:pt>
                <c:pt idx="4718">
                  <c:v>30.2</c:v>
                </c:pt>
                <c:pt idx="4719">
                  <c:v>30.2</c:v>
                </c:pt>
                <c:pt idx="4720">
                  <c:v>30.2</c:v>
                </c:pt>
                <c:pt idx="4721">
                  <c:v>30.2</c:v>
                </c:pt>
                <c:pt idx="4722">
                  <c:v>30.2</c:v>
                </c:pt>
                <c:pt idx="4723">
                  <c:v>30.2</c:v>
                </c:pt>
                <c:pt idx="4724">
                  <c:v>30.2</c:v>
                </c:pt>
                <c:pt idx="4725">
                  <c:v>30.2</c:v>
                </c:pt>
                <c:pt idx="4726">
                  <c:v>30.1</c:v>
                </c:pt>
                <c:pt idx="4727">
                  <c:v>30.1</c:v>
                </c:pt>
                <c:pt idx="4728">
                  <c:v>30.2</c:v>
                </c:pt>
                <c:pt idx="4729">
                  <c:v>30.2</c:v>
                </c:pt>
                <c:pt idx="4730">
                  <c:v>30.2</c:v>
                </c:pt>
                <c:pt idx="4731">
                  <c:v>30.2</c:v>
                </c:pt>
                <c:pt idx="4732">
                  <c:v>30.2</c:v>
                </c:pt>
                <c:pt idx="4733">
                  <c:v>30.2</c:v>
                </c:pt>
                <c:pt idx="4734">
                  <c:v>30.2</c:v>
                </c:pt>
                <c:pt idx="4735">
                  <c:v>30.2</c:v>
                </c:pt>
                <c:pt idx="4736">
                  <c:v>30.2</c:v>
                </c:pt>
                <c:pt idx="4737">
                  <c:v>30.2</c:v>
                </c:pt>
                <c:pt idx="4738">
                  <c:v>30.2</c:v>
                </c:pt>
                <c:pt idx="4739">
                  <c:v>30.2</c:v>
                </c:pt>
                <c:pt idx="4740">
                  <c:v>30.2</c:v>
                </c:pt>
                <c:pt idx="4741">
                  <c:v>30.3</c:v>
                </c:pt>
                <c:pt idx="4742">
                  <c:v>30.2</c:v>
                </c:pt>
                <c:pt idx="4743">
                  <c:v>30.2</c:v>
                </c:pt>
                <c:pt idx="4744">
                  <c:v>30.2</c:v>
                </c:pt>
                <c:pt idx="4745">
                  <c:v>30.3</c:v>
                </c:pt>
                <c:pt idx="4746">
                  <c:v>30.2</c:v>
                </c:pt>
                <c:pt idx="4747">
                  <c:v>30.2</c:v>
                </c:pt>
                <c:pt idx="4748">
                  <c:v>30.3</c:v>
                </c:pt>
                <c:pt idx="4749">
                  <c:v>30.2</c:v>
                </c:pt>
                <c:pt idx="4750">
                  <c:v>30.2</c:v>
                </c:pt>
                <c:pt idx="4751">
                  <c:v>30.2</c:v>
                </c:pt>
                <c:pt idx="4752">
                  <c:v>30.3</c:v>
                </c:pt>
                <c:pt idx="4753">
                  <c:v>30.3</c:v>
                </c:pt>
                <c:pt idx="4754">
                  <c:v>30.3</c:v>
                </c:pt>
                <c:pt idx="4755">
                  <c:v>30.3</c:v>
                </c:pt>
                <c:pt idx="4756">
                  <c:v>30.3</c:v>
                </c:pt>
                <c:pt idx="4757">
                  <c:v>30.3</c:v>
                </c:pt>
                <c:pt idx="4758">
                  <c:v>30.3</c:v>
                </c:pt>
                <c:pt idx="4759">
                  <c:v>30.3</c:v>
                </c:pt>
                <c:pt idx="4760">
                  <c:v>30.3</c:v>
                </c:pt>
                <c:pt idx="4761">
                  <c:v>30.3</c:v>
                </c:pt>
                <c:pt idx="4762">
                  <c:v>30.3</c:v>
                </c:pt>
                <c:pt idx="4763">
                  <c:v>30.3</c:v>
                </c:pt>
                <c:pt idx="4764">
                  <c:v>30.3</c:v>
                </c:pt>
                <c:pt idx="4765">
                  <c:v>30.2</c:v>
                </c:pt>
                <c:pt idx="4766">
                  <c:v>30.2</c:v>
                </c:pt>
                <c:pt idx="4767">
                  <c:v>30.2</c:v>
                </c:pt>
                <c:pt idx="4768">
                  <c:v>30.2</c:v>
                </c:pt>
                <c:pt idx="4769">
                  <c:v>30.2</c:v>
                </c:pt>
                <c:pt idx="4770">
                  <c:v>30.2</c:v>
                </c:pt>
                <c:pt idx="4771">
                  <c:v>30.2</c:v>
                </c:pt>
                <c:pt idx="4772">
                  <c:v>30.2</c:v>
                </c:pt>
                <c:pt idx="4773">
                  <c:v>30.2</c:v>
                </c:pt>
                <c:pt idx="4774">
                  <c:v>30.2</c:v>
                </c:pt>
                <c:pt idx="4775">
                  <c:v>30.2</c:v>
                </c:pt>
                <c:pt idx="4776">
                  <c:v>30.2</c:v>
                </c:pt>
                <c:pt idx="4777">
                  <c:v>30.2</c:v>
                </c:pt>
                <c:pt idx="4778">
                  <c:v>30.2</c:v>
                </c:pt>
                <c:pt idx="4779">
                  <c:v>30.2</c:v>
                </c:pt>
                <c:pt idx="4780">
                  <c:v>30.2</c:v>
                </c:pt>
                <c:pt idx="4781">
                  <c:v>30.2</c:v>
                </c:pt>
                <c:pt idx="4782">
                  <c:v>30.2</c:v>
                </c:pt>
                <c:pt idx="4783">
                  <c:v>30.2</c:v>
                </c:pt>
                <c:pt idx="4784">
                  <c:v>30.2</c:v>
                </c:pt>
                <c:pt idx="4785">
                  <c:v>30.2</c:v>
                </c:pt>
                <c:pt idx="4786">
                  <c:v>30.2</c:v>
                </c:pt>
                <c:pt idx="4787">
                  <c:v>30.2</c:v>
                </c:pt>
                <c:pt idx="4788">
                  <c:v>30.2</c:v>
                </c:pt>
                <c:pt idx="4789">
                  <c:v>30.2</c:v>
                </c:pt>
                <c:pt idx="4790">
                  <c:v>30.2</c:v>
                </c:pt>
                <c:pt idx="4791">
                  <c:v>30.2</c:v>
                </c:pt>
                <c:pt idx="4792">
                  <c:v>30.2</c:v>
                </c:pt>
                <c:pt idx="4793">
                  <c:v>30.2</c:v>
                </c:pt>
                <c:pt idx="4794">
                  <c:v>30.2</c:v>
                </c:pt>
                <c:pt idx="4795">
                  <c:v>30.2</c:v>
                </c:pt>
                <c:pt idx="4796">
                  <c:v>30.2</c:v>
                </c:pt>
                <c:pt idx="4797">
                  <c:v>30.2</c:v>
                </c:pt>
                <c:pt idx="4798">
                  <c:v>30.2</c:v>
                </c:pt>
                <c:pt idx="4799">
                  <c:v>30.2</c:v>
                </c:pt>
                <c:pt idx="4800">
                  <c:v>30.2</c:v>
                </c:pt>
                <c:pt idx="4801">
                  <c:v>30.2</c:v>
                </c:pt>
                <c:pt idx="4802">
                  <c:v>30.2</c:v>
                </c:pt>
                <c:pt idx="4803">
                  <c:v>30.2</c:v>
                </c:pt>
                <c:pt idx="4804">
                  <c:v>30.2</c:v>
                </c:pt>
                <c:pt idx="4805">
                  <c:v>30.3</c:v>
                </c:pt>
                <c:pt idx="4806">
                  <c:v>30.3</c:v>
                </c:pt>
                <c:pt idx="4807">
                  <c:v>30.3</c:v>
                </c:pt>
                <c:pt idx="4808">
                  <c:v>30.3</c:v>
                </c:pt>
                <c:pt idx="4809">
                  <c:v>30.3</c:v>
                </c:pt>
                <c:pt idx="4810">
                  <c:v>30.3</c:v>
                </c:pt>
                <c:pt idx="4811">
                  <c:v>30.3</c:v>
                </c:pt>
                <c:pt idx="4812">
                  <c:v>30.3</c:v>
                </c:pt>
                <c:pt idx="4813">
                  <c:v>30.3</c:v>
                </c:pt>
                <c:pt idx="4814">
                  <c:v>30.3</c:v>
                </c:pt>
                <c:pt idx="4815">
                  <c:v>30.3</c:v>
                </c:pt>
                <c:pt idx="4816">
                  <c:v>30.2</c:v>
                </c:pt>
                <c:pt idx="4817">
                  <c:v>30.3</c:v>
                </c:pt>
                <c:pt idx="4818">
                  <c:v>30.3</c:v>
                </c:pt>
                <c:pt idx="4819">
                  <c:v>30.3</c:v>
                </c:pt>
                <c:pt idx="4820">
                  <c:v>30.3</c:v>
                </c:pt>
                <c:pt idx="4821">
                  <c:v>30.3</c:v>
                </c:pt>
                <c:pt idx="4822">
                  <c:v>30.3</c:v>
                </c:pt>
                <c:pt idx="4823">
                  <c:v>30.3</c:v>
                </c:pt>
                <c:pt idx="4824">
                  <c:v>30.3</c:v>
                </c:pt>
                <c:pt idx="4825">
                  <c:v>30.3</c:v>
                </c:pt>
                <c:pt idx="4826">
                  <c:v>30.3</c:v>
                </c:pt>
                <c:pt idx="4827">
                  <c:v>30.2</c:v>
                </c:pt>
                <c:pt idx="4828">
                  <c:v>30.3</c:v>
                </c:pt>
                <c:pt idx="4829">
                  <c:v>30.3</c:v>
                </c:pt>
                <c:pt idx="4830">
                  <c:v>30.3</c:v>
                </c:pt>
                <c:pt idx="4831">
                  <c:v>30.2</c:v>
                </c:pt>
                <c:pt idx="4832">
                  <c:v>30.2</c:v>
                </c:pt>
                <c:pt idx="4833">
                  <c:v>30.2</c:v>
                </c:pt>
                <c:pt idx="4834">
                  <c:v>30.2</c:v>
                </c:pt>
                <c:pt idx="4835">
                  <c:v>30.2</c:v>
                </c:pt>
                <c:pt idx="4836">
                  <c:v>30.2</c:v>
                </c:pt>
                <c:pt idx="4837">
                  <c:v>30.2</c:v>
                </c:pt>
                <c:pt idx="4838">
                  <c:v>30.2</c:v>
                </c:pt>
                <c:pt idx="4839">
                  <c:v>30.2</c:v>
                </c:pt>
                <c:pt idx="4840">
                  <c:v>30.2</c:v>
                </c:pt>
                <c:pt idx="4841">
                  <c:v>30.2</c:v>
                </c:pt>
                <c:pt idx="4842">
                  <c:v>30.2</c:v>
                </c:pt>
                <c:pt idx="4843">
                  <c:v>30.2</c:v>
                </c:pt>
                <c:pt idx="4844">
                  <c:v>30.2</c:v>
                </c:pt>
                <c:pt idx="4845">
                  <c:v>30.2</c:v>
                </c:pt>
                <c:pt idx="4846">
                  <c:v>30.2</c:v>
                </c:pt>
                <c:pt idx="4847">
                  <c:v>30.2</c:v>
                </c:pt>
                <c:pt idx="4848">
                  <c:v>30.2</c:v>
                </c:pt>
                <c:pt idx="4849">
                  <c:v>30.2</c:v>
                </c:pt>
                <c:pt idx="4850">
                  <c:v>30.2</c:v>
                </c:pt>
                <c:pt idx="4851">
                  <c:v>30.2</c:v>
                </c:pt>
                <c:pt idx="4852">
                  <c:v>30.2</c:v>
                </c:pt>
                <c:pt idx="4853">
                  <c:v>30.2</c:v>
                </c:pt>
                <c:pt idx="4854">
                  <c:v>30.2</c:v>
                </c:pt>
                <c:pt idx="4855">
                  <c:v>30.2</c:v>
                </c:pt>
                <c:pt idx="4856">
                  <c:v>30.2</c:v>
                </c:pt>
                <c:pt idx="4857">
                  <c:v>30.2</c:v>
                </c:pt>
                <c:pt idx="4858">
                  <c:v>30.2</c:v>
                </c:pt>
                <c:pt idx="4859">
                  <c:v>30.2</c:v>
                </c:pt>
                <c:pt idx="4860">
                  <c:v>30.2</c:v>
                </c:pt>
                <c:pt idx="4861">
                  <c:v>30.2</c:v>
                </c:pt>
                <c:pt idx="4862">
                  <c:v>30.2</c:v>
                </c:pt>
                <c:pt idx="4863">
                  <c:v>30.2</c:v>
                </c:pt>
                <c:pt idx="4864">
                  <c:v>30.2</c:v>
                </c:pt>
                <c:pt idx="4865">
                  <c:v>30.2</c:v>
                </c:pt>
                <c:pt idx="4866">
                  <c:v>30.2</c:v>
                </c:pt>
                <c:pt idx="4867">
                  <c:v>30.2</c:v>
                </c:pt>
                <c:pt idx="4868">
                  <c:v>30.2</c:v>
                </c:pt>
                <c:pt idx="4869">
                  <c:v>30.2</c:v>
                </c:pt>
                <c:pt idx="4870">
                  <c:v>30.2</c:v>
                </c:pt>
                <c:pt idx="4871">
                  <c:v>30.2</c:v>
                </c:pt>
                <c:pt idx="4872">
                  <c:v>30.2</c:v>
                </c:pt>
                <c:pt idx="4873">
                  <c:v>30.2</c:v>
                </c:pt>
                <c:pt idx="4874">
                  <c:v>30.2</c:v>
                </c:pt>
                <c:pt idx="4875">
                  <c:v>30.2</c:v>
                </c:pt>
                <c:pt idx="4876">
                  <c:v>30.2</c:v>
                </c:pt>
                <c:pt idx="4877">
                  <c:v>30.2</c:v>
                </c:pt>
                <c:pt idx="4878">
                  <c:v>30.2</c:v>
                </c:pt>
                <c:pt idx="4879">
                  <c:v>30.2</c:v>
                </c:pt>
                <c:pt idx="4880">
                  <c:v>30.2</c:v>
                </c:pt>
                <c:pt idx="4881">
                  <c:v>30.2</c:v>
                </c:pt>
                <c:pt idx="4882">
                  <c:v>30.2</c:v>
                </c:pt>
                <c:pt idx="4883">
                  <c:v>30.2</c:v>
                </c:pt>
                <c:pt idx="4884">
                  <c:v>30.2</c:v>
                </c:pt>
                <c:pt idx="4885">
                  <c:v>30.2</c:v>
                </c:pt>
                <c:pt idx="4886">
                  <c:v>30.2</c:v>
                </c:pt>
                <c:pt idx="4887">
                  <c:v>30.2</c:v>
                </c:pt>
                <c:pt idx="4888">
                  <c:v>30.2</c:v>
                </c:pt>
                <c:pt idx="4889">
                  <c:v>30.2</c:v>
                </c:pt>
                <c:pt idx="4890">
                  <c:v>30.2</c:v>
                </c:pt>
                <c:pt idx="4891">
                  <c:v>30.2</c:v>
                </c:pt>
                <c:pt idx="4892">
                  <c:v>30.2</c:v>
                </c:pt>
                <c:pt idx="4893">
                  <c:v>30.2</c:v>
                </c:pt>
                <c:pt idx="4894">
                  <c:v>30.2</c:v>
                </c:pt>
                <c:pt idx="4895">
                  <c:v>30.2</c:v>
                </c:pt>
                <c:pt idx="4896">
                  <c:v>30.2</c:v>
                </c:pt>
                <c:pt idx="4897">
                  <c:v>30.2</c:v>
                </c:pt>
                <c:pt idx="4898">
                  <c:v>30.2</c:v>
                </c:pt>
                <c:pt idx="4899">
                  <c:v>30.2</c:v>
                </c:pt>
                <c:pt idx="4900">
                  <c:v>30.2</c:v>
                </c:pt>
                <c:pt idx="4901">
                  <c:v>30.2</c:v>
                </c:pt>
                <c:pt idx="4902">
                  <c:v>30.2</c:v>
                </c:pt>
                <c:pt idx="4903">
                  <c:v>30.2</c:v>
                </c:pt>
                <c:pt idx="4904">
                  <c:v>30.2</c:v>
                </c:pt>
                <c:pt idx="4905">
                  <c:v>30.2</c:v>
                </c:pt>
                <c:pt idx="4906">
                  <c:v>30.2</c:v>
                </c:pt>
                <c:pt idx="4907">
                  <c:v>30.2</c:v>
                </c:pt>
                <c:pt idx="4908">
                  <c:v>30.2</c:v>
                </c:pt>
                <c:pt idx="4909">
                  <c:v>30.2</c:v>
                </c:pt>
                <c:pt idx="4910">
                  <c:v>30.2</c:v>
                </c:pt>
                <c:pt idx="4911">
                  <c:v>30.2</c:v>
                </c:pt>
                <c:pt idx="4912">
                  <c:v>30.2</c:v>
                </c:pt>
                <c:pt idx="4913">
                  <c:v>30.2</c:v>
                </c:pt>
                <c:pt idx="4914">
                  <c:v>30.2</c:v>
                </c:pt>
                <c:pt idx="4915">
                  <c:v>30.2</c:v>
                </c:pt>
                <c:pt idx="4916">
                  <c:v>30.3</c:v>
                </c:pt>
                <c:pt idx="4917">
                  <c:v>30.2</c:v>
                </c:pt>
                <c:pt idx="4918">
                  <c:v>30.2</c:v>
                </c:pt>
                <c:pt idx="4919">
                  <c:v>30.2</c:v>
                </c:pt>
                <c:pt idx="4920">
                  <c:v>30.2</c:v>
                </c:pt>
                <c:pt idx="4921">
                  <c:v>30.2</c:v>
                </c:pt>
                <c:pt idx="4922">
                  <c:v>30.2</c:v>
                </c:pt>
                <c:pt idx="4923">
                  <c:v>30.2</c:v>
                </c:pt>
                <c:pt idx="4924">
                  <c:v>30.2</c:v>
                </c:pt>
                <c:pt idx="4925">
                  <c:v>30.2</c:v>
                </c:pt>
                <c:pt idx="4926">
                  <c:v>30.2</c:v>
                </c:pt>
                <c:pt idx="4927">
                  <c:v>30.2</c:v>
                </c:pt>
                <c:pt idx="4928">
                  <c:v>30.2</c:v>
                </c:pt>
                <c:pt idx="4929">
                  <c:v>30.2</c:v>
                </c:pt>
                <c:pt idx="4930">
                  <c:v>30.2</c:v>
                </c:pt>
                <c:pt idx="4931">
                  <c:v>30.2</c:v>
                </c:pt>
                <c:pt idx="4932">
                  <c:v>30.2</c:v>
                </c:pt>
                <c:pt idx="4933">
                  <c:v>30.2</c:v>
                </c:pt>
                <c:pt idx="4934">
                  <c:v>30.2</c:v>
                </c:pt>
                <c:pt idx="4935">
                  <c:v>30.2</c:v>
                </c:pt>
                <c:pt idx="4936">
                  <c:v>30.2</c:v>
                </c:pt>
                <c:pt idx="4937">
                  <c:v>30.2</c:v>
                </c:pt>
                <c:pt idx="4938">
                  <c:v>30.2</c:v>
                </c:pt>
                <c:pt idx="4939">
                  <c:v>30.3</c:v>
                </c:pt>
                <c:pt idx="4940">
                  <c:v>30.3</c:v>
                </c:pt>
                <c:pt idx="4941">
                  <c:v>30.3</c:v>
                </c:pt>
                <c:pt idx="4942">
                  <c:v>30.3</c:v>
                </c:pt>
                <c:pt idx="4943">
                  <c:v>30.2</c:v>
                </c:pt>
                <c:pt idx="4944">
                  <c:v>30.3</c:v>
                </c:pt>
                <c:pt idx="4945">
                  <c:v>30.2</c:v>
                </c:pt>
                <c:pt idx="4946">
                  <c:v>30.2</c:v>
                </c:pt>
                <c:pt idx="4947">
                  <c:v>30.2</c:v>
                </c:pt>
                <c:pt idx="4948">
                  <c:v>30.2</c:v>
                </c:pt>
                <c:pt idx="4949">
                  <c:v>30.2</c:v>
                </c:pt>
                <c:pt idx="4950">
                  <c:v>30.2</c:v>
                </c:pt>
                <c:pt idx="4951">
                  <c:v>30.2</c:v>
                </c:pt>
                <c:pt idx="4952">
                  <c:v>30.2</c:v>
                </c:pt>
                <c:pt idx="4953">
                  <c:v>30.2</c:v>
                </c:pt>
                <c:pt idx="4954">
                  <c:v>30.3</c:v>
                </c:pt>
                <c:pt idx="4955">
                  <c:v>30.2</c:v>
                </c:pt>
                <c:pt idx="4956">
                  <c:v>30.2</c:v>
                </c:pt>
                <c:pt idx="4957">
                  <c:v>30.2</c:v>
                </c:pt>
                <c:pt idx="4958">
                  <c:v>30.2</c:v>
                </c:pt>
                <c:pt idx="4959">
                  <c:v>30.2</c:v>
                </c:pt>
                <c:pt idx="4960">
                  <c:v>30.2</c:v>
                </c:pt>
                <c:pt idx="4961">
                  <c:v>30.2</c:v>
                </c:pt>
                <c:pt idx="4962">
                  <c:v>30.2</c:v>
                </c:pt>
                <c:pt idx="4963">
                  <c:v>30.2</c:v>
                </c:pt>
                <c:pt idx="4964">
                  <c:v>30.2</c:v>
                </c:pt>
                <c:pt idx="4965">
                  <c:v>30.2</c:v>
                </c:pt>
                <c:pt idx="4966">
                  <c:v>30.2</c:v>
                </c:pt>
                <c:pt idx="4967">
                  <c:v>30.2</c:v>
                </c:pt>
                <c:pt idx="4968">
                  <c:v>30.2</c:v>
                </c:pt>
                <c:pt idx="4969">
                  <c:v>30.2</c:v>
                </c:pt>
                <c:pt idx="4970">
                  <c:v>30.2</c:v>
                </c:pt>
                <c:pt idx="4971">
                  <c:v>30.2</c:v>
                </c:pt>
                <c:pt idx="4972">
                  <c:v>30.2</c:v>
                </c:pt>
                <c:pt idx="4973">
                  <c:v>30.2</c:v>
                </c:pt>
                <c:pt idx="4974">
                  <c:v>30.2</c:v>
                </c:pt>
                <c:pt idx="4975">
                  <c:v>30.2</c:v>
                </c:pt>
                <c:pt idx="4976">
                  <c:v>30.2</c:v>
                </c:pt>
                <c:pt idx="4977">
                  <c:v>30.2</c:v>
                </c:pt>
                <c:pt idx="4978">
                  <c:v>30.2</c:v>
                </c:pt>
                <c:pt idx="4979">
                  <c:v>30.2</c:v>
                </c:pt>
                <c:pt idx="4980">
                  <c:v>30.2</c:v>
                </c:pt>
                <c:pt idx="4981">
                  <c:v>30.2</c:v>
                </c:pt>
                <c:pt idx="4982">
                  <c:v>30.2</c:v>
                </c:pt>
                <c:pt idx="4983">
                  <c:v>30.2</c:v>
                </c:pt>
                <c:pt idx="4984">
                  <c:v>30.2</c:v>
                </c:pt>
                <c:pt idx="4985">
                  <c:v>30.2</c:v>
                </c:pt>
                <c:pt idx="4986">
                  <c:v>30.2</c:v>
                </c:pt>
                <c:pt idx="4987">
                  <c:v>30.2</c:v>
                </c:pt>
                <c:pt idx="4988">
                  <c:v>30.2</c:v>
                </c:pt>
                <c:pt idx="4989">
                  <c:v>30.2</c:v>
                </c:pt>
                <c:pt idx="4990">
                  <c:v>30.2</c:v>
                </c:pt>
                <c:pt idx="4991">
                  <c:v>30.2</c:v>
                </c:pt>
                <c:pt idx="4992">
                  <c:v>30.2</c:v>
                </c:pt>
                <c:pt idx="4993">
                  <c:v>30.2</c:v>
                </c:pt>
                <c:pt idx="4994">
                  <c:v>30.2</c:v>
                </c:pt>
                <c:pt idx="4995">
                  <c:v>30.2</c:v>
                </c:pt>
                <c:pt idx="4996">
                  <c:v>30.2</c:v>
                </c:pt>
                <c:pt idx="4997">
                  <c:v>30.2</c:v>
                </c:pt>
                <c:pt idx="4998">
                  <c:v>30.2</c:v>
                </c:pt>
                <c:pt idx="4999">
                  <c:v>30.2</c:v>
                </c:pt>
                <c:pt idx="5000">
                  <c:v>30.2</c:v>
                </c:pt>
                <c:pt idx="5001">
                  <c:v>30.2</c:v>
                </c:pt>
                <c:pt idx="5002">
                  <c:v>30.2</c:v>
                </c:pt>
                <c:pt idx="5003">
                  <c:v>30.2</c:v>
                </c:pt>
                <c:pt idx="5004">
                  <c:v>30.2</c:v>
                </c:pt>
                <c:pt idx="5005">
                  <c:v>30.3</c:v>
                </c:pt>
                <c:pt idx="5006">
                  <c:v>30.3</c:v>
                </c:pt>
                <c:pt idx="5007">
                  <c:v>30.3</c:v>
                </c:pt>
                <c:pt idx="5008">
                  <c:v>30.3</c:v>
                </c:pt>
                <c:pt idx="5009">
                  <c:v>30.3</c:v>
                </c:pt>
                <c:pt idx="5010">
                  <c:v>30.3</c:v>
                </c:pt>
                <c:pt idx="5011">
                  <c:v>30.3</c:v>
                </c:pt>
                <c:pt idx="5012">
                  <c:v>30.2</c:v>
                </c:pt>
                <c:pt idx="5013">
                  <c:v>30.2</c:v>
                </c:pt>
                <c:pt idx="5014">
                  <c:v>30.2</c:v>
                </c:pt>
                <c:pt idx="5015">
                  <c:v>30.2</c:v>
                </c:pt>
                <c:pt idx="5016">
                  <c:v>30.3</c:v>
                </c:pt>
                <c:pt idx="5017">
                  <c:v>30.3</c:v>
                </c:pt>
                <c:pt idx="5018">
                  <c:v>30.2</c:v>
                </c:pt>
                <c:pt idx="5019">
                  <c:v>30.2</c:v>
                </c:pt>
                <c:pt idx="5020">
                  <c:v>30.3</c:v>
                </c:pt>
                <c:pt idx="5021">
                  <c:v>30.2</c:v>
                </c:pt>
                <c:pt idx="5022">
                  <c:v>30.3</c:v>
                </c:pt>
                <c:pt idx="5023">
                  <c:v>30.3</c:v>
                </c:pt>
                <c:pt idx="5024">
                  <c:v>30.3</c:v>
                </c:pt>
                <c:pt idx="5025">
                  <c:v>30.3</c:v>
                </c:pt>
                <c:pt idx="5026">
                  <c:v>30.2</c:v>
                </c:pt>
                <c:pt idx="5027">
                  <c:v>30.2</c:v>
                </c:pt>
                <c:pt idx="5028">
                  <c:v>30.2</c:v>
                </c:pt>
                <c:pt idx="5029">
                  <c:v>30.2</c:v>
                </c:pt>
                <c:pt idx="5030">
                  <c:v>30.2</c:v>
                </c:pt>
                <c:pt idx="5031">
                  <c:v>30.3</c:v>
                </c:pt>
                <c:pt idx="5032">
                  <c:v>30.3</c:v>
                </c:pt>
                <c:pt idx="5033">
                  <c:v>30.3</c:v>
                </c:pt>
                <c:pt idx="5034">
                  <c:v>30.3</c:v>
                </c:pt>
                <c:pt idx="5035">
                  <c:v>30.2</c:v>
                </c:pt>
                <c:pt idx="5036">
                  <c:v>30.2</c:v>
                </c:pt>
                <c:pt idx="5037">
                  <c:v>30.2</c:v>
                </c:pt>
                <c:pt idx="5038">
                  <c:v>30.2</c:v>
                </c:pt>
                <c:pt idx="5039">
                  <c:v>30.2</c:v>
                </c:pt>
                <c:pt idx="5040">
                  <c:v>30.2</c:v>
                </c:pt>
                <c:pt idx="5041">
                  <c:v>30.2</c:v>
                </c:pt>
                <c:pt idx="5042">
                  <c:v>30.2</c:v>
                </c:pt>
                <c:pt idx="5043">
                  <c:v>30.2</c:v>
                </c:pt>
                <c:pt idx="5044">
                  <c:v>30.2</c:v>
                </c:pt>
                <c:pt idx="5045">
                  <c:v>30.3</c:v>
                </c:pt>
                <c:pt idx="5046">
                  <c:v>30.4</c:v>
                </c:pt>
                <c:pt idx="5047">
                  <c:v>30.3</c:v>
                </c:pt>
                <c:pt idx="5048">
                  <c:v>30.2</c:v>
                </c:pt>
                <c:pt idx="5049">
                  <c:v>30.3</c:v>
                </c:pt>
                <c:pt idx="5050">
                  <c:v>30.2</c:v>
                </c:pt>
                <c:pt idx="5051">
                  <c:v>30.2</c:v>
                </c:pt>
                <c:pt idx="5052">
                  <c:v>30.2</c:v>
                </c:pt>
                <c:pt idx="5053">
                  <c:v>30.2</c:v>
                </c:pt>
                <c:pt idx="5054">
                  <c:v>30.2</c:v>
                </c:pt>
                <c:pt idx="5055">
                  <c:v>30.2</c:v>
                </c:pt>
                <c:pt idx="5056">
                  <c:v>30.2</c:v>
                </c:pt>
                <c:pt idx="5057">
                  <c:v>30.2</c:v>
                </c:pt>
                <c:pt idx="5058">
                  <c:v>30.2</c:v>
                </c:pt>
                <c:pt idx="5059">
                  <c:v>30.2</c:v>
                </c:pt>
                <c:pt idx="5060">
                  <c:v>30.2</c:v>
                </c:pt>
                <c:pt idx="5061">
                  <c:v>30.2</c:v>
                </c:pt>
                <c:pt idx="5062">
                  <c:v>30.2</c:v>
                </c:pt>
                <c:pt idx="5063">
                  <c:v>30.2</c:v>
                </c:pt>
                <c:pt idx="5064">
                  <c:v>30.2</c:v>
                </c:pt>
                <c:pt idx="5065">
                  <c:v>30.2</c:v>
                </c:pt>
                <c:pt idx="5066">
                  <c:v>30.2</c:v>
                </c:pt>
                <c:pt idx="5067">
                  <c:v>30.2</c:v>
                </c:pt>
                <c:pt idx="5068">
                  <c:v>30.2</c:v>
                </c:pt>
                <c:pt idx="5069">
                  <c:v>30.2</c:v>
                </c:pt>
                <c:pt idx="5070">
                  <c:v>30.2</c:v>
                </c:pt>
                <c:pt idx="5071">
                  <c:v>30.2</c:v>
                </c:pt>
                <c:pt idx="5072">
                  <c:v>30.2</c:v>
                </c:pt>
                <c:pt idx="5073">
                  <c:v>30.2</c:v>
                </c:pt>
                <c:pt idx="5074">
                  <c:v>30.2</c:v>
                </c:pt>
                <c:pt idx="5075">
                  <c:v>30.2</c:v>
                </c:pt>
                <c:pt idx="5076">
                  <c:v>30.2</c:v>
                </c:pt>
                <c:pt idx="5077">
                  <c:v>30.2</c:v>
                </c:pt>
                <c:pt idx="5078">
                  <c:v>30.2</c:v>
                </c:pt>
                <c:pt idx="5079">
                  <c:v>30.2</c:v>
                </c:pt>
                <c:pt idx="5080">
                  <c:v>30.2</c:v>
                </c:pt>
                <c:pt idx="5081">
                  <c:v>30.2</c:v>
                </c:pt>
                <c:pt idx="5082">
                  <c:v>30.2</c:v>
                </c:pt>
                <c:pt idx="5083">
                  <c:v>30.2</c:v>
                </c:pt>
                <c:pt idx="5084">
                  <c:v>30.2</c:v>
                </c:pt>
                <c:pt idx="5085">
                  <c:v>30.2</c:v>
                </c:pt>
                <c:pt idx="5086">
                  <c:v>30.2</c:v>
                </c:pt>
                <c:pt idx="5087">
                  <c:v>30.2</c:v>
                </c:pt>
                <c:pt idx="5088">
                  <c:v>30.2</c:v>
                </c:pt>
                <c:pt idx="5089">
                  <c:v>30.2</c:v>
                </c:pt>
                <c:pt idx="5090">
                  <c:v>30.2</c:v>
                </c:pt>
                <c:pt idx="5091">
                  <c:v>30.2</c:v>
                </c:pt>
                <c:pt idx="5092">
                  <c:v>30.2</c:v>
                </c:pt>
                <c:pt idx="5093">
                  <c:v>30.2</c:v>
                </c:pt>
                <c:pt idx="5094">
                  <c:v>30.2</c:v>
                </c:pt>
                <c:pt idx="5095">
                  <c:v>30.2</c:v>
                </c:pt>
                <c:pt idx="5096">
                  <c:v>30.2</c:v>
                </c:pt>
                <c:pt idx="5097">
                  <c:v>30.2</c:v>
                </c:pt>
                <c:pt idx="5098">
                  <c:v>30.2</c:v>
                </c:pt>
                <c:pt idx="5099">
                  <c:v>30.2</c:v>
                </c:pt>
                <c:pt idx="5100">
                  <c:v>30.2</c:v>
                </c:pt>
                <c:pt idx="5101">
                  <c:v>30.3</c:v>
                </c:pt>
                <c:pt idx="5102">
                  <c:v>30.2</c:v>
                </c:pt>
                <c:pt idx="5103">
                  <c:v>30.2</c:v>
                </c:pt>
                <c:pt idx="5104">
                  <c:v>30.2</c:v>
                </c:pt>
                <c:pt idx="5105">
                  <c:v>30.2</c:v>
                </c:pt>
                <c:pt idx="5106">
                  <c:v>30.2</c:v>
                </c:pt>
                <c:pt idx="5107">
                  <c:v>30.2</c:v>
                </c:pt>
                <c:pt idx="5108">
                  <c:v>30.2</c:v>
                </c:pt>
                <c:pt idx="5109">
                  <c:v>30.2</c:v>
                </c:pt>
                <c:pt idx="5110">
                  <c:v>30.2</c:v>
                </c:pt>
                <c:pt idx="5111">
                  <c:v>30.2</c:v>
                </c:pt>
                <c:pt idx="5112">
                  <c:v>30.2</c:v>
                </c:pt>
                <c:pt idx="5113">
                  <c:v>30.2</c:v>
                </c:pt>
                <c:pt idx="5114">
                  <c:v>30.2</c:v>
                </c:pt>
                <c:pt idx="5115">
                  <c:v>30.2</c:v>
                </c:pt>
                <c:pt idx="5116">
                  <c:v>30.2</c:v>
                </c:pt>
                <c:pt idx="5117">
                  <c:v>30.2</c:v>
                </c:pt>
                <c:pt idx="5118">
                  <c:v>30.2</c:v>
                </c:pt>
                <c:pt idx="5119">
                  <c:v>30.2</c:v>
                </c:pt>
                <c:pt idx="5120">
                  <c:v>30.3</c:v>
                </c:pt>
                <c:pt idx="5121">
                  <c:v>30.3</c:v>
                </c:pt>
                <c:pt idx="5122">
                  <c:v>30.3</c:v>
                </c:pt>
                <c:pt idx="5123">
                  <c:v>30.2</c:v>
                </c:pt>
                <c:pt idx="5124">
                  <c:v>30.2</c:v>
                </c:pt>
                <c:pt idx="5125">
                  <c:v>30.3</c:v>
                </c:pt>
                <c:pt idx="5126">
                  <c:v>30.3</c:v>
                </c:pt>
                <c:pt idx="5127">
                  <c:v>30.3</c:v>
                </c:pt>
                <c:pt idx="5128">
                  <c:v>30.2</c:v>
                </c:pt>
                <c:pt idx="5129">
                  <c:v>30.3</c:v>
                </c:pt>
                <c:pt idx="5130">
                  <c:v>30.3</c:v>
                </c:pt>
                <c:pt idx="5131">
                  <c:v>30.3</c:v>
                </c:pt>
                <c:pt idx="5132">
                  <c:v>30.3</c:v>
                </c:pt>
                <c:pt idx="5133">
                  <c:v>30.3</c:v>
                </c:pt>
                <c:pt idx="5134">
                  <c:v>30.3</c:v>
                </c:pt>
                <c:pt idx="5135">
                  <c:v>30.3</c:v>
                </c:pt>
                <c:pt idx="5136">
                  <c:v>30.3</c:v>
                </c:pt>
                <c:pt idx="5137">
                  <c:v>30.3</c:v>
                </c:pt>
                <c:pt idx="5138">
                  <c:v>30.3</c:v>
                </c:pt>
                <c:pt idx="5139">
                  <c:v>30.2</c:v>
                </c:pt>
                <c:pt idx="5140">
                  <c:v>30.3</c:v>
                </c:pt>
                <c:pt idx="5141">
                  <c:v>30.3</c:v>
                </c:pt>
                <c:pt idx="5142">
                  <c:v>30.2</c:v>
                </c:pt>
                <c:pt idx="5143">
                  <c:v>30.2</c:v>
                </c:pt>
                <c:pt idx="5144">
                  <c:v>30.3</c:v>
                </c:pt>
                <c:pt idx="5145">
                  <c:v>30.2</c:v>
                </c:pt>
                <c:pt idx="5146">
                  <c:v>30.2</c:v>
                </c:pt>
                <c:pt idx="5147">
                  <c:v>30.2</c:v>
                </c:pt>
                <c:pt idx="5148">
                  <c:v>30.2</c:v>
                </c:pt>
                <c:pt idx="5149">
                  <c:v>30.2</c:v>
                </c:pt>
                <c:pt idx="5150">
                  <c:v>30.2</c:v>
                </c:pt>
                <c:pt idx="5151">
                  <c:v>30.2</c:v>
                </c:pt>
                <c:pt idx="5152">
                  <c:v>30.2</c:v>
                </c:pt>
                <c:pt idx="5153">
                  <c:v>30.2</c:v>
                </c:pt>
                <c:pt idx="5154">
                  <c:v>30.2</c:v>
                </c:pt>
                <c:pt idx="5155">
                  <c:v>30.2</c:v>
                </c:pt>
                <c:pt idx="5156">
                  <c:v>30.2</c:v>
                </c:pt>
                <c:pt idx="5157">
                  <c:v>30.2</c:v>
                </c:pt>
                <c:pt idx="5158">
                  <c:v>30.2</c:v>
                </c:pt>
                <c:pt idx="5159">
                  <c:v>30.2</c:v>
                </c:pt>
                <c:pt idx="5160">
                  <c:v>30.2</c:v>
                </c:pt>
                <c:pt idx="5161">
                  <c:v>30.2</c:v>
                </c:pt>
                <c:pt idx="5162">
                  <c:v>30.2</c:v>
                </c:pt>
                <c:pt idx="5163">
                  <c:v>30.2</c:v>
                </c:pt>
                <c:pt idx="5164">
                  <c:v>30.2</c:v>
                </c:pt>
                <c:pt idx="5165">
                  <c:v>30.2</c:v>
                </c:pt>
                <c:pt idx="5166">
                  <c:v>30.2</c:v>
                </c:pt>
                <c:pt idx="5167">
                  <c:v>30.2</c:v>
                </c:pt>
                <c:pt idx="5168">
                  <c:v>30.2</c:v>
                </c:pt>
                <c:pt idx="5169">
                  <c:v>30.2</c:v>
                </c:pt>
                <c:pt idx="5170">
                  <c:v>30.2</c:v>
                </c:pt>
                <c:pt idx="5171">
                  <c:v>30.2</c:v>
                </c:pt>
                <c:pt idx="5172">
                  <c:v>30.2</c:v>
                </c:pt>
                <c:pt idx="5173">
                  <c:v>30.2</c:v>
                </c:pt>
                <c:pt idx="5174">
                  <c:v>30.2</c:v>
                </c:pt>
                <c:pt idx="5175">
                  <c:v>30.2</c:v>
                </c:pt>
                <c:pt idx="5176">
                  <c:v>30.2</c:v>
                </c:pt>
                <c:pt idx="5177">
                  <c:v>30.2</c:v>
                </c:pt>
                <c:pt idx="5178">
                  <c:v>30.2</c:v>
                </c:pt>
                <c:pt idx="5179">
                  <c:v>30.2</c:v>
                </c:pt>
                <c:pt idx="5180">
                  <c:v>30.2</c:v>
                </c:pt>
                <c:pt idx="5181">
                  <c:v>30.2</c:v>
                </c:pt>
                <c:pt idx="5182">
                  <c:v>30.2</c:v>
                </c:pt>
                <c:pt idx="5183">
                  <c:v>30.2</c:v>
                </c:pt>
                <c:pt idx="5184">
                  <c:v>30.2</c:v>
                </c:pt>
                <c:pt idx="5185">
                  <c:v>30.2</c:v>
                </c:pt>
                <c:pt idx="5186">
                  <c:v>30.2</c:v>
                </c:pt>
                <c:pt idx="5187">
                  <c:v>30.2</c:v>
                </c:pt>
                <c:pt idx="5188">
                  <c:v>30.2</c:v>
                </c:pt>
                <c:pt idx="5189">
                  <c:v>30.2</c:v>
                </c:pt>
                <c:pt idx="5190">
                  <c:v>30.2</c:v>
                </c:pt>
                <c:pt idx="5191">
                  <c:v>30.2</c:v>
                </c:pt>
                <c:pt idx="5192">
                  <c:v>30.2</c:v>
                </c:pt>
                <c:pt idx="5193">
                  <c:v>30.2</c:v>
                </c:pt>
                <c:pt idx="5194">
                  <c:v>30.2</c:v>
                </c:pt>
                <c:pt idx="5195">
                  <c:v>30.2</c:v>
                </c:pt>
                <c:pt idx="5196">
                  <c:v>30.2</c:v>
                </c:pt>
                <c:pt idx="5197">
                  <c:v>30.2</c:v>
                </c:pt>
                <c:pt idx="5198">
                  <c:v>30.2</c:v>
                </c:pt>
                <c:pt idx="5199">
                  <c:v>30.2</c:v>
                </c:pt>
                <c:pt idx="5200">
                  <c:v>30.2</c:v>
                </c:pt>
                <c:pt idx="5201">
                  <c:v>30.2</c:v>
                </c:pt>
                <c:pt idx="5202">
                  <c:v>30.2</c:v>
                </c:pt>
                <c:pt idx="5203">
                  <c:v>30.2</c:v>
                </c:pt>
                <c:pt idx="5204">
                  <c:v>30.2</c:v>
                </c:pt>
                <c:pt idx="5205">
                  <c:v>30.2</c:v>
                </c:pt>
                <c:pt idx="5206">
                  <c:v>30.2</c:v>
                </c:pt>
                <c:pt idx="5207">
                  <c:v>30.2</c:v>
                </c:pt>
                <c:pt idx="5208">
                  <c:v>30.2</c:v>
                </c:pt>
                <c:pt idx="5209">
                  <c:v>30.2</c:v>
                </c:pt>
                <c:pt idx="5210">
                  <c:v>30.2</c:v>
                </c:pt>
                <c:pt idx="5211">
                  <c:v>30.2</c:v>
                </c:pt>
                <c:pt idx="5212">
                  <c:v>30.2</c:v>
                </c:pt>
                <c:pt idx="5213">
                  <c:v>30.2</c:v>
                </c:pt>
                <c:pt idx="5214">
                  <c:v>30.2</c:v>
                </c:pt>
                <c:pt idx="5215">
                  <c:v>30.2</c:v>
                </c:pt>
                <c:pt idx="5216">
                  <c:v>30.2</c:v>
                </c:pt>
                <c:pt idx="5217">
                  <c:v>30.2</c:v>
                </c:pt>
                <c:pt idx="5218">
                  <c:v>30.2</c:v>
                </c:pt>
                <c:pt idx="5219">
                  <c:v>30.2</c:v>
                </c:pt>
                <c:pt idx="5220">
                  <c:v>30.2</c:v>
                </c:pt>
                <c:pt idx="5221">
                  <c:v>30.2</c:v>
                </c:pt>
                <c:pt idx="5222">
                  <c:v>30.2</c:v>
                </c:pt>
                <c:pt idx="5223">
                  <c:v>30.2</c:v>
                </c:pt>
                <c:pt idx="5224">
                  <c:v>30.1</c:v>
                </c:pt>
                <c:pt idx="5225">
                  <c:v>30.2</c:v>
                </c:pt>
                <c:pt idx="5226">
                  <c:v>30.2</c:v>
                </c:pt>
                <c:pt idx="5227">
                  <c:v>30.2</c:v>
                </c:pt>
                <c:pt idx="5228">
                  <c:v>30.2</c:v>
                </c:pt>
                <c:pt idx="5229">
                  <c:v>30.2</c:v>
                </c:pt>
                <c:pt idx="5230">
                  <c:v>30.2</c:v>
                </c:pt>
                <c:pt idx="5231">
                  <c:v>30.2</c:v>
                </c:pt>
                <c:pt idx="5232">
                  <c:v>30.2</c:v>
                </c:pt>
              </c:numCache>
            </c:numRef>
          </c:yVal>
          <c:smooth val="0"/>
          <c:extLst xmlns:c16r2="http://schemas.microsoft.com/office/drawing/2015/06/chart">
            <c:ext xmlns:c16="http://schemas.microsoft.com/office/drawing/2014/chart" uri="{C3380CC4-5D6E-409C-BE32-E72D297353CC}">
              <c16:uniqueId val="{00000000-7D8B-4C6E-A146-0A3134146927}"/>
            </c:ext>
          </c:extLst>
        </c:ser>
        <c:dLbls>
          <c:showLegendKey val="0"/>
          <c:showVal val="0"/>
          <c:showCatName val="0"/>
          <c:showSerName val="0"/>
          <c:showPercent val="0"/>
          <c:showBubbleSize val="0"/>
        </c:dLbls>
        <c:axId val="522897576"/>
        <c:axId val="522909336"/>
      </c:scatterChart>
      <c:valAx>
        <c:axId val="522897576"/>
        <c:scaling>
          <c:orientation val="minMax"/>
          <c:max val="60"/>
          <c:min val="40"/>
        </c:scaling>
        <c:delete val="0"/>
        <c:axPos val="b"/>
        <c:majorGridlines>
          <c:spPr bwMode="auto">
            <a:prstGeom prst="rect">
              <a:avLst/>
            </a:prstGeom>
            <a:ln w="9525" cap="flat" cmpd="sng" algn="ctr">
              <a:noFill/>
              <a:round/>
            </a:ln>
            <a:effectLst/>
          </c:spPr>
        </c:majorGridlines>
        <c:title>
          <c:tx>
            <c:rich>
              <a:bodyPr rot="0" spcFirstLastPara="1" vertOverflow="ellipsis" vert="horz" wrap="square" anchor="ctr" anchorCtr="1"/>
              <a:lstStyle/>
              <a:p>
                <a:pPr>
                  <a:defRPr sz="1000" b="0" i="0" u="none" strike="noStrike" baseline="0">
                    <a:solidFill>
                      <a:schemeClr val="tx1"/>
                    </a:solidFill>
                    <a:latin typeface="+mn-lt"/>
                    <a:ea typeface="+mn-ea"/>
                    <a:cs typeface="+mn-cs"/>
                  </a:defRPr>
                </a:pPr>
                <a:r>
                  <a:rPr lang="en-US" sz="1000" b="0" i="0">
                    <a:solidFill>
                      <a:schemeClr val="tx1"/>
                    </a:solidFill>
                  </a:rPr>
                  <a:t>t [min]</a:t>
                </a:r>
                <a:endParaRPr lang="en-US" sz="1000">
                  <a:solidFill>
                    <a:schemeClr val="tx1"/>
                  </a:solidFill>
                </a:endParaRPr>
              </a:p>
            </c:rich>
          </c:tx>
          <c:layout/>
          <c:overlay val="0"/>
          <c:spPr>
            <a:prstGeom prst="rect">
              <a:avLst/>
            </a:prstGeom>
            <a:noFill/>
            <a:ln>
              <a:noFill/>
              <a:bevel/>
            </a:ln>
            <a:effectLst/>
          </c:spPr>
          <c:txPr>
            <a:bodyPr rot="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0" sourceLinked="0"/>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522909336"/>
        <c:crosses val="autoZero"/>
        <c:crossBetween val="midCat"/>
      </c:valAx>
      <c:valAx>
        <c:axId val="522909336"/>
        <c:scaling>
          <c:orientation val="minMax"/>
        </c:scaling>
        <c:delete val="0"/>
        <c:axPos val="l"/>
        <c:majorGridlines>
          <c:spPr bwMode="auto">
            <a:prstGeom prst="rect">
              <a:avLst/>
            </a:prstGeom>
            <a:ln w="9525" cap="flat" cmpd="sng" algn="ctr">
              <a:noFill/>
              <a:round/>
            </a:ln>
            <a:effectLst/>
          </c:spPr>
        </c:majorGridlines>
        <c:title>
          <c:tx>
            <c:rich>
              <a:bodyPr rot="-5400000" spcFirstLastPara="1" vertOverflow="ellipsis" vert="horz" wrap="square" anchor="ctr" anchorCtr="1"/>
              <a:lstStyle/>
              <a:p>
                <a:pPr>
                  <a:defRPr sz="1000" b="0" i="0" u="none" strike="noStrike" baseline="0">
                    <a:solidFill>
                      <a:schemeClr val="tx1"/>
                    </a:solidFill>
                    <a:latin typeface="+mn-lt"/>
                    <a:ea typeface="+mn-ea"/>
                    <a:cs typeface="+mn-cs"/>
                  </a:defRPr>
                </a:pPr>
                <a:r>
                  <a:rPr lang="en-US" sz="1000" b="0" i="0">
                    <a:solidFill>
                      <a:schemeClr val="tx1"/>
                    </a:solidFill>
                  </a:rPr>
                  <a:t>Pressure,P1 [mbar]</a:t>
                </a:r>
                <a:endParaRPr lang="en-US" sz="1000">
                  <a:solidFill>
                    <a:schemeClr val="tx1"/>
                  </a:solidFill>
                </a:endParaRPr>
              </a:p>
            </c:rich>
          </c:tx>
          <c:layout/>
          <c:overlay val="0"/>
          <c:spPr>
            <a:prstGeom prst="rect">
              <a:avLst/>
            </a:prstGeom>
            <a:noFill/>
            <a:ln>
              <a:noFill/>
            </a:ln>
            <a:effectLst/>
          </c:spPr>
          <c:txPr>
            <a:bodyPr rot="-540000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General" sourceLinked="1"/>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522897576"/>
        <c:crosses val="autoZero"/>
        <c:crossBetween val="midCat"/>
      </c:valAx>
      <c:spPr>
        <a:prstGeom prst="rect">
          <a:avLst/>
        </a:prstGeom>
        <a:noFill/>
        <a:ln>
          <a:noFill/>
        </a:ln>
        <a:effectLst/>
      </c:spPr>
    </c:plotArea>
    <c:plotVisOnly val="1"/>
    <c:dispBlanksAs val="gap"/>
    <c:showDLblsOverMax val="0"/>
  </c:chart>
  <c:spPr bwMode="auto">
    <a:xfrm>
      <a:off x="-120869" y="2727019"/>
      <a:ext cx="3276600" cy="2032120"/>
    </a:xfrm>
    <a:prstGeom prst="rect">
      <a:avLst/>
    </a:prstGeom>
    <a:noFill/>
    <a:ln w="9525" cap="flat" cmpd="sng" algn="ctr">
      <a:no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bwMode="auto">
            <a:prstGeom prst="rect">
              <a:avLst/>
            </a:prstGeom>
            <a:ln w="19050" cap="rnd">
              <a:solidFill>
                <a:schemeClr val="accent1"/>
              </a:solidFill>
              <a:round/>
            </a:ln>
            <a:effectLst/>
          </c:spPr>
          <c:marker>
            <c:symbol val="none"/>
          </c:marker>
          <c:xVal>
            <c:numRef>
              <c:f>Sheet1!$D$24:$D$17699</c:f>
              <c:numCache>
                <c:formatCode>0.000</c:formatCode>
                <c:ptCount val="17676"/>
                <c:pt idx="0">
                  <c:v>9.1666666666666665E-4</c:v>
                </c:pt>
                <c:pt idx="1">
                  <c:v>4.4333333333333334E-3</c:v>
                </c:pt>
                <c:pt idx="2">
                  <c:v>7.9500000000000005E-3</c:v>
                </c:pt>
                <c:pt idx="3">
                  <c:v>1.1466666666666665E-2</c:v>
                </c:pt>
                <c:pt idx="4">
                  <c:v>1.4983333333333333E-2</c:v>
                </c:pt>
                <c:pt idx="5">
                  <c:v>1.8500000000000003E-2</c:v>
                </c:pt>
                <c:pt idx="6">
                  <c:v>2.205E-2</c:v>
                </c:pt>
                <c:pt idx="7">
                  <c:v>2.5566666666666668E-2</c:v>
                </c:pt>
                <c:pt idx="8">
                  <c:v>2.9116666666666669E-2</c:v>
                </c:pt>
                <c:pt idx="9">
                  <c:v>3.2666666666666663E-2</c:v>
                </c:pt>
                <c:pt idx="10">
                  <c:v>3.6200000000000003E-2</c:v>
                </c:pt>
                <c:pt idx="11">
                  <c:v>3.9733333333333329E-2</c:v>
                </c:pt>
                <c:pt idx="12">
                  <c:v>4.3266666666666669E-2</c:v>
                </c:pt>
                <c:pt idx="13">
                  <c:v>4.6816666666666666E-2</c:v>
                </c:pt>
                <c:pt idx="14">
                  <c:v>5.0366666666666664E-2</c:v>
                </c:pt>
                <c:pt idx="15">
                  <c:v>5.3916666666666661E-2</c:v>
                </c:pt>
                <c:pt idx="16">
                  <c:v>5.7450000000000001E-2</c:v>
                </c:pt>
                <c:pt idx="17">
                  <c:v>6.0983333333333327E-2</c:v>
                </c:pt>
                <c:pt idx="18">
                  <c:v>6.4516666666666667E-2</c:v>
                </c:pt>
                <c:pt idx="19">
                  <c:v>6.8066666666666664E-2</c:v>
                </c:pt>
                <c:pt idx="20">
                  <c:v>7.1616666666666662E-2</c:v>
                </c:pt>
                <c:pt idx="21">
                  <c:v>7.513333333333333E-2</c:v>
                </c:pt>
                <c:pt idx="22">
                  <c:v>7.8650000000000012E-2</c:v>
                </c:pt>
                <c:pt idx="23">
                  <c:v>8.2166666666666666E-2</c:v>
                </c:pt>
                <c:pt idx="24">
                  <c:v>8.5683333333333334E-2</c:v>
                </c:pt>
                <c:pt idx="25">
                  <c:v>8.9200000000000002E-2</c:v>
                </c:pt>
                <c:pt idx="26">
                  <c:v>9.2716666666666656E-2</c:v>
                </c:pt>
                <c:pt idx="27">
                  <c:v>9.6250000000000002E-2</c:v>
                </c:pt>
                <c:pt idx="28">
                  <c:v>9.9766666666666656E-2</c:v>
                </c:pt>
                <c:pt idx="29">
                  <c:v>0.10328333333333334</c:v>
                </c:pt>
                <c:pt idx="30">
                  <c:v>0.10680000000000001</c:v>
                </c:pt>
                <c:pt idx="31">
                  <c:v>0.11031666666666666</c:v>
                </c:pt>
                <c:pt idx="32">
                  <c:v>0.11383333333333333</c:v>
                </c:pt>
                <c:pt idx="33">
                  <c:v>0.11735000000000001</c:v>
                </c:pt>
                <c:pt idx="34">
                  <c:v>0.12086666666666666</c:v>
                </c:pt>
                <c:pt idx="35">
                  <c:v>0.12440000000000001</c:v>
                </c:pt>
                <c:pt idx="36">
                  <c:v>0.12793333333333334</c:v>
                </c:pt>
                <c:pt idx="37">
                  <c:v>0.13146666666666668</c:v>
                </c:pt>
                <c:pt idx="38">
                  <c:v>0.13499999999999998</c:v>
                </c:pt>
                <c:pt idx="39">
                  <c:v>0.13855000000000001</c:v>
                </c:pt>
                <c:pt idx="40">
                  <c:v>0.1421</c:v>
                </c:pt>
                <c:pt idx="41">
                  <c:v>0.14565</c:v>
                </c:pt>
                <c:pt idx="42">
                  <c:v>0.14918333333333333</c:v>
                </c:pt>
                <c:pt idx="43">
                  <c:v>0.15271666666666667</c:v>
                </c:pt>
                <c:pt idx="44">
                  <c:v>0.15625</c:v>
                </c:pt>
                <c:pt idx="45">
                  <c:v>0.1598</c:v>
                </c:pt>
                <c:pt idx="46">
                  <c:v>0.16335</c:v>
                </c:pt>
                <c:pt idx="47">
                  <c:v>0.16686666666666666</c:v>
                </c:pt>
                <c:pt idx="48">
                  <c:v>0.17038333333333336</c:v>
                </c:pt>
                <c:pt idx="49">
                  <c:v>0.1739</c:v>
                </c:pt>
                <c:pt idx="50">
                  <c:v>0.17741666666666667</c:v>
                </c:pt>
                <c:pt idx="51">
                  <c:v>0.18093333333333333</c:v>
                </c:pt>
                <c:pt idx="52">
                  <c:v>0.18445</c:v>
                </c:pt>
                <c:pt idx="53">
                  <c:v>0.18798333333333334</c:v>
                </c:pt>
                <c:pt idx="54">
                  <c:v>0.1915</c:v>
                </c:pt>
                <c:pt idx="55">
                  <c:v>0.19501666666666667</c:v>
                </c:pt>
                <c:pt idx="56">
                  <c:v>0.19853333333333334</c:v>
                </c:pt>
                <c:pt idx="57">
                  <c:v>0.20204999999999998</c:v>
                </c:pt>
                <c:pt idx="58">
                  <c:v>0.20556666666666665</c:v>
                </c:pt>
                <c:pt idx="59">
                  <c:v>0.20908333333333334</c:v>
                </c:pt>
                <c:pt idx="60">
                  <c:v>0.21260000000000001</c:v>
                </c:pt>
                <c:pt idx="61">
                  <c:v>0.21613333333333334</c:v>
                </c:pt>
                <c:pt idx="62">
                  <c:v>0.21966666666666665</c:v>
                </c:pt>
                <c:pt idx="63">
                  <c:v>0.22319999999999998</c:v>
                </c:pt>
                <c:pt idx="64">
                  <c:v>0.22673333333333331</c:v>
                </c:pt>
                <c:pt idx="65">
                  <c:v>0.23028333333333334</c:v>
                </c:pt>
                <c:pt idx="66">
                  <c:v>0.23383333333333331</c:v>
                </c:pt>
                <c:pt idx="67">
                  <c:v>0.23738333333333334</c:v>
                </c:pt>
                <c:pt idx="68">
                  <c:v>0.24091666666666667</c:v>
                </c:pt>
                <c:pt idx="69">
                  <c:v>0.24445</c:v>
                </c:pt>
                <c:pt idx="70">
                  <c:v>0.24798333333333333</c:v>
                </c:pt>
                <c:pt idx="71">
                  <c:v>0.25153333333333333</c:v>
                </c:pt>
                <c:pt idx="72">
                  <c:v>0.25508333333333333</c:v>
                </c:pt>
                <c:pt idx="73">
                  <c:v>0.2586</c:v>
                </c:pt>
                <c:pt idx="74">
                  <c:v>0.26211666666666666</c:v>
                </c:pt>
                <c:pt idx="75">
                  <c:v>0.26563333333333333</c:v>
                </c:pt>
                <c:pt idx="76">
                  <c:v>0.26915</c:v>
                </c:pt>
                <c:pt idx="77">
                  <c:v>0.27266666666666667</c:v>
                </c:pt>
                <c:pt idx="78">
                  <c:v>0.27618333333333334</c:v>
                </c:pt>
                <c:pt idx="79">
                  <c:v>0.27971666666666667</c:v>
                </c:pt>
                <c:pt idx="80">
                  <c:v>0.28323333333333334</c:v>
                </c:pt>
                <c:pt idx="81">
                  <c:v>0.28674999999999995</c:v>
                </c:pt>
                <c:pt idx="82">
                  <c:v>0.29026666666666667</c:v>
                </c:pt>
                <c:pt idx="83">
                  <c:v>0.29378333333333334</c:v>
                </c:pt>
                <c:pt idx="84">
                  <c:v>0.29730000000000001</c:v>
                </c:pt>
                <c:pt idx="85">
                  <c:v>0.30081666666666668</c:v>
                </c:pt>
                <c:pt idx="86">
                  <c:v>0.30433333333333334</c:v>
                </c:pt>
                <c:pt idx="87">
                  <c:v>0.30786666666666668</c:v>
                </c:pt>
                <c:pt idx="88">
                  <c:v>0.31140000000000001</c:v>
                </c:pt>
                <c:pt idx="89">
                  <c:v>0.31493333333333334</c:v>
                </c:pt>
                <c:pt idx="90">
                  <c:v>0.31846666666666668</c:v>
                </c:pt>
                <c:pt idx="91">
                  <c:v>0.32201666666666667</c:v>
                </c:pt>
                <c:pt idx="92">
                  <c:v>0.32556666666666667</c:v>
                </c:pt>
                <c:pt idx="93">
                  <c:v>0.32911666666666667</c:v>
                </c:pt>
                <c:pt idx="94">
                  <c:v>0.33265</c:v>
                </c:pt>
                <c:pt idx="95">
                  <c:v>0.33618333333333333</c:v>
                </c:pt>
                <c:pt idx="96">
                  <c:v>0.33971666666666667</c:v>
                </c:pt>
                <c:pt idx="97">
                  <c:v>0.34326666666666666</c:v>
                </c:pt>
                <c:pt idx="98">
                  <c:v>0.34681666666666666</c:v>
                </c:pt>
                <c:pt idx="99">
                  <c:v>0.35033333333333333</c:v>
                </c:pt>
                <c:pt idx="100">
                  <c:v>0.35385000000000005</c:v>
                </c:pt>
                <c:pt idx="101">
                  <c:v>0.35736666666666667</c:v>
                </c:pt>
                <c:pt idx="102">
                  <c:v>0.36088333333333333</c:v>
                </c:pt>
                <c:pt idx="103">
                  <c:v>0.3644</c:v>
                </c:pt>
                <c:pt idx="104">
                  <c:v>0.36791666666666667</c:v>
                </c:pt>
                <c:pt idx="105">
                  <c:v>0.37145</c:v>
                </c:pt>
                <c:pt idx="106">
                  <c:v>0.37496666666666667</c:v>
                </c:pt>
                <c:pt idx="107">
                  <c:v>0.37848333333333334</c:v>
                </c:pt>
                <c:pt idx="108">
                  <c:v>0.38200000000000001</c:v>
                </c:pt>
                <c:pt idx="109">
                  <c:v>0.38551666666666667</c:v>
                </c:pt>
                <c:pt idx="110">
                  <c:v>0.38903333333333329</c:v>
                </c:pt>
                <c:pt idx="111">
                  <c:v>0.39255000000000001</c:v>
                </c:pt>
                <c:pt idx="112">
                  <c:v>0.39606666666666668</c:v>
                </c:pt>
                <c:pt idx="113">
                  <c:v>0.39960000000000001</c:v>
                </c:pt>
                <c:pt idx="114">
                  <c:v>0.40313333333333329</c:v>
                </c:pt>
                <c:pt idx="115">
                  <c:v>0.40666666666666662</c:v>
                </c:pt>
                <c:pt idx="116">
                  <c:v>0.41019999999999995</c:v>
                </c:pt>
                <c:pt idx="117">
                  <c:v>0.41375000000000001</c:v>
                </c:pt>
                <c:pt idx="118">
                  <c:v>0.4173</c:v>
                </c:pt>
                <c:pt idx="119">
                  <c:v>0.42085</c:v>
                </c:pt>
                <c:pt idx="120">
                  <c:v>0.42438333333333333</c:v>
                </c:pt>
                <c:pt idx="121">
                  <c:v>0.42791666666666667</c:v>
                </c:pt>
                <c:pt idx="122">
                  <c:v>0.43145</c:v>
                </c:pt>
                <c:pt idx="123">
                  <c:v>0.435</c:v>
                </c:pt>
                <c:pt idx="124">
                  <c:v>0.43855</c:v>
                </c:pt>
                <c:pt idx="125">
                  <c:v>0.44206666666666666</c:v>
                </c:pt>
                <c:pt idx="126">
                  <c:v>0.44558333333333333</c:v>
                </c:pt>
                <c:pt idx="127">
                  <c:v>0.4491</c:v>
                </c:pt>
                <c:pt idx="128">
                  <c:v>0.45261666666666667</c:v>
                </c:pt>
                <c:pt idx="129">
                  <c:v>0.45613333333333334</c:v>
                </c:pt>
                <c:pt idx="130">
                  <c:v>0.45965</c:v>
                </c:pt>
                <c:pt idx="131">
                  <c:v>0.46318333333333334</c:v>
                </c:pt>
                <c:pt idx="132">
                  <c:v>0.4667</c:v>
                </c:pt>
                <c:pt idx="133">
                  <c:v>0.47021666666666667</c:v>
                </c:pt>
                <c:pt idx="134">
                  <c:v>0.47373333333333334</c:v>
                </c:pt>
                <c:pt idx="135">
                  <c:v>0.47725000000000001</c:v>
                </c:pt>
                <c:pt idx="136">
                  <c:v>0.48076666666666668</c:v>
                </c:pt>
                <c:pt idx="137">
                  <c:v>0.48428333333333329</c:v>
                </c:pt>
                <c:pt idx="138">
                  <c:v>0.48780000000000001</c:v>
                </c:pt>
                <c:pt idx="139">
                  <c:v>0.49133333333333334</c:v>
                </c:pt>
                <c:pt idx="140">
                  <c:v>0.49486666666666668</c:v>
                </c:pt>
                <c:pt idx="141">
                  <c:v>0.49841666666666667</c:v>
                </c:pt>
                <c:pt idx="142">
                  <c:v>0.50195000000000001</c:v>
                </c:pt>
                <c:pt idx="143">
                  <c:v>0.50549999999999995</c:v>
                </c:pt>
                <c:pt idx="144">
                  <c:v>0.50905</c:v>
                </c:pt>
                <c:pt idx="145">
                  <c:v>0.51260000000000006</c:v>
                </c:pt>
                <c:pt idx="146">
                  <c:v>0.51615</c:v>
                </c:pt>
                <c:pt idx="147">
                  <c:v>0.51969999999999994</c:v>
                </c:pt>
                <c:pt idx="148">
                  <c:v>0.52324999999999999</c:v>
                </c:pt>
                <c:pt idx="149">
                  <c:v>0.52678333333333327</c:v>
                </c:pt>
                <c:pt idx="150">
                  <c:v>0.53031666666666666</c:v>
                </c:pt>
                <c:pt idx="151">
                  <c:v>0.53384999999999994</c:v>
                </c:pt>
                <c:pt idx="152">
                  <c:v>0.53739999999999999</c:v>
                </c:pt>
                <c:pt idx="153">
                  <c:v>0.54095000000000004</c:v>
                </c:pt>
                <c:pt idx="154">
                  <c:v>0.54446666666666665</c:v>
                </c:pt>
                <c:pt idx="155">
                  <c:v>0.54798333333333327</c:v>
                </c:pt>
                <c:pt idx="156">
                  <c:v>0.55153333333333332</c:v>
                </c:pt>
                <c:pt idx="157">
                  <c:v>0.55508333333333337</c:v>
                </c:pt>
                <c:pt idx="158">
                  <c:v>0.55861666666666676</c:v>
                </c:pt>
                <c:pt idx="159">
                  <c:v>0.56215000000000004</c:v>
                </c:pt>
                <c:pt idx="160">
                  <c:v>0.56568333333333343</c:v>
                </c:pt>
                <c:pt idx="161">
                  <c:v>0.56923333333333337</c:v>
                </c:pt>
                <c:pt idx="162">
                  <c:v>0.57278333333333331</c:v>
                </c:pt>
                <c:pt idx="163">
                  <c:v>0.57633333333333325</c:v>
                </c:pt>
                <c:pt idx="164">
                  <c:v>0.57986666666666664</c:v>
                </c:pt>
                <c:pt idx="165">
                  <c:v>0.58339999999999992</c:v>
                </c:pt>
                <c:pt idx="166">
                  <c:v>0.58693333333333331</c:v>
                </c:pt>
                <c:pt idx="167">
                  <c:v>0.59048333333333336</c:v>
                </c:pt>
                <c:pt idx="168">
                  <c:v>0.59403333333333341</c:v>
                </c:pt>
                <c:pt idx="169">
                  <c:v>0.59758333333333324</c:v>
                </c:pt>
                <c:pt idx="170">
                  <c:v>0.60111666666666663</c:v>
                </c:pt>
                <c:pt idx="171">
                  <c:v>0.60465000000000002</c:v>
                </c:pt>
                <c:pt idx="172">
                  <c:v>0.6081833333333333</c:v>
                </c:pt>
                <c:pt idx="173">
                  <c:v>0.61173333333333335</c:v>
                </c:pt>
                <c:pt idx="174">
                  <c:v>0.6152833333333334</c:v>
                </c:pt>
                <c:pt idx="175">
                  <c:v>0.61883333333333335</c:v>
                </c:pt>
                <c:pt idx="176">
                  <c:v>0.62236666666666662</c:v>
                </c:pt>
                <c:pt idx="177">
                  <c:v>0.62590000000000001</c:v>
                </c:pt>
                <c:pt idx="178">
                  <c:v>0.62943333333333329</c:v>
                </c:pt>
                <c:pt idx="179">
                  <c:v>0.63298333333333334</c:v>
                </c:pt>
                <c:pt idx="180">
                  <c:v>0.63653333333333328</c:v>
                </c:pt>
                <c:pt idx="181">
                  <c:v>0.64008333333333334</c:v>
                </c:pt>
                <c:pt idx="182">
                  <c:v>0.64361666666666661</c:v>
                </c:pt>
                <c:pt idx="183">
                  <c:v>0.64715</c:v>
                </c:pt>
                <c:pt idx="184">
                  <c:v>0.65068333333333328</c:v>
                </c:pt>
                <c:pt idx="185">
                  <c:v>0.65423333333333333</c:v>
                </c:pt>
                <c:pt idx="186">
                  <c:v>0.65778333333333328</c:v>
                </c:pt>
                <c:pt idx="187">
                  <c:v>0.66133333333333333</c:v>
                </c:pt>
                <c:pt idx="188">
                  <c:v>0.66486666666666672</c:v>
                </c:pt>
                <c:pt idx="189">
                  <c:v>0.66841666666666666</c:v>
                </c:pt>
                <c:pt idx="190">
                  <c:v>0.6719666666666666</c:v>
                </c:pt>
                <c:pt idx="191">
                  <c:v>0.67551666666666665</c:v>
                </c:pt>
                <c:pt idx="192">
                  <c:v>0.67906666666666671</c:v>
                </c:pt>
                <c:pt idx="193">
                  <c:v>0.6826000000000001</c:v>
                </c:pt>
                <c:pt idx="194">
                  <c:v>0.68613333333333337</c:v>
                </c:pt>
                <c:pt idx="195">
                  <c:v>0.68966666666666676</c:v>
                </c:pt>
                <c:pt idx="196">
                  <c:v>0.6932166666666667</c:v>
                </c:pt>
                <c:pt idx="197">
                  <c:v>0.69676666666666665</c:v>
                </c:pt>
                <c:pt idx="198">
                  <c:v>0.70031666666666659</c:v>
                </c:pt>
                <c:pt idx="199">
                  <c:v>0.70384999999999998</c:v>
                </c:pt>
                <c:pt idx="200">
                  <c:v>0.70738333333333325</c:v>
                </c:pt>
                <c:pt idx="201">
                  <c:v>0.71093333333333331</c:v>
                </c:pt>
                <c:pt idx="202">
                  <c:v>0.71446666666666669</c:v>
                </c:pt>
                <c:pt idx="203">
                  <c:v>0.71801666666666675</c:v>
                </c:pt>
                <c:pt idx="204">
                  <c:v>0.72153333333333336</c:v>
                </c:pt>
                <c:pt idx="205">
                  <c:v>0.72504999999999997</c:v>
                </c:pt>
                <c:pt idx="206">
                  <c:v>0.7285666666666667</c:v>
                </c:pt>
                <c:pt idx="207">
                  <c:v>0.73208333333333331</c:v>
                </c:pt>
                <c:pt idx="208">
                  <c:v>0.73560000000000003</c:v>
                </c:pt>
                <c:pt idx="209">
                  <c:v>0.73911666666666664</c:v>
                </c:pt>
                <c:pt idx="210">
                  <c:v>0.74264999999999992</c:v>
                </c:pt>
                <c:pt idx="211">
                  <c:v>0.74616666666666676</c:v>
                </c:pt>
                <c:pt idx="212">
                  <c:v>0.74968333333333337</c:v>
                </c:pt>
                <c:pt idx="213">
                  <c:v>0.75319999999999998</c:v>
                </c:pt>
                <c:pt idx="214">
                  <c:v>0.75671666666666659</c:v>
                </c:pt>
                <c:pt idx="215">
                  <c:v>0.76023333333333332</c:v>
                </c:pt>
                <c:pt idx="216">
                  <c:v>0.76375000000000004</c:v>
                </c:pt>
                <c:pt idx="217">
                  <c:v>0.76726666666666665</c:v>
                </c:pt>
                <c:pt idx="218">
                  <c:v>0.77079999999999993</c:v>
                </c:pt>
                <c:pt idx="219">
                  <c:v>0.77433333333333332</c:v>
                </c:pt>
                <c:pt idx="220">
                  <c:v>0.7778666666666666</c:v>
                </c:pt>
                <c:pt idx="221">
                  <c:v>0.78139999999999998</c:v>
                </c:pt>
                <c:pt idx="222">
                  <c:v>0.78495000000000004</c:v>
                </c:pt>
                <c:pt idx="223">
                  <c:v>0.78850000000000009</c:v>
                </c:pt>
                <c:pt idx="224">
                  <c:v>0.79205000000000003</c:v>
                </c:pt>
                <c:pt idx="225">
                  <c:v>0.79558333333333331</c:v>
                </c:pt>
                <c:pt idx="226">
                  <c:v>0.7991166666666667</c:v>
                </c:pt>
                <c:pt idx="227">
                  <c:v>0.80264999999999997</c:v>
                </c:pt>
                <c:pt idx="228">
                  <c:v>0.80620000000000003</c:v>
                </c:pt>
                <c:pt idx="229">
                  <c:v>0.80974999999999997</c:v>
                </c:pt>
                <c:pt idx="230">
                  <c:v>0.81326666666666669</c:v>
                </c:pt>
                <c:pt idx="231">
                  <c:v>0.81678333333333331</c:v>
                </c:pt>
                <c:pt idx="232">
                  <c:v>0.82030000000000003</c:v>
                </c:pt>
                <c:pt idx="233">
                  <c:v>0.82381666666666675</c:v>
                </c:pt>
                <c:pt idx="234">
                  <c:v>0.82733333333333337</c:v>
                </c:pt>
                <c:pt idx="235">
                  <c:v>0.83084999999999998</c:v>
                </c:pt>
                <c:pt idx="236">
                  <c:v>0.83438333333333337</c:v>
                </c:pt>
                <c:pt idx="237">
                  <c:v>0.83789999999999998</c:v>
                </c:pt>
                <c:pt idx="238">
                  <c:v>0.8414166666666667</c:v>
                </c:pt>
                <c:pt idx="239">
                  <c:v>0.84493333333333331</c:v>
                </c:pt>
                <c:pt idx="240">
                  <c:v>0.84844999999999993</c:v>
                </c:pt>
                <c:pt idx="241">
                  <c:v>0.85196666666666665</c:v>
                </c:pt>
                <c:pt idx="242">
                  <c:v>0.85548333333333337</c:v>
                </c:pt>
                <c:pt idx="243">
                  <c:v>0.85899999999999999</c:v>
                </c:pt>
                <c:pt idx="244">
                  <c:v>0.86253333333333337</c:v>
                </c:pt>
                <c:pt idx="245">
                  <c:v>0.86606666666666665</c:v>
                </c:pt>
                <c:pt idx="246">
                  <c:v>0.86960000000000004</c:v>
                </c:pt>
                <c:pt idx="247">
                  <c:v>0.87313333333333332</c:v>
                </c:pt>
                <c:pt idx="248">
                  <c:v>0.87668333333333337</c:v>
                </c:pt>
                <c:pt idx="249">
                  <c:v>0.88023333333333331</c:v>
                </c:pt>
                <c:pt idx="250">
                  <c:v>0.88378333333333337</c:v>
                </c:pt>
                <c:pt idx="251">
                  <c:v>0.88731666666666664</c:v>
                </c:pt>
                <c:pt idx="252">
                  <c:v>0.89085000000000003</c:v>
                </c:pt>
                <c:pt idx="253">
                  <c:v>0.89438333333333331</c:v>
                </c:pt>
                <c:pt idx="254">
                  <c:v>0.89793333333333325</c:v>
                </c:pt>
                <c:pt idx="255">
                  <c:v>0.9014833333333333</c:v>
                </c:pt>
                <c:pt idx="256">
                  <c:v>0.90499999999999992</c:v>
                </c:pt>
                <c:pt idx="257">
                  <c:v>0.90851666666666675</c:v>
                </c:pt>
                <c:pt idx="258">
                  <c:v>0.91203333333333336</c:v>
                </c:pt>
                <c:pt idx="259">
                  <c:v>0.91554999999999997</c:v>
                </c:pt>
                <c:pt idx="260">
                  <c:v>0.91906666666666659</c:v>
                </c:pt>
                <c:pt idx="261">
                  <c:v>0.92258333333333331</c:v>
                </c:pt>
                <c:pt idx="262">
                  <c:v>0.9261166666666667</c:v>
                </c:pt>
                <c:pt idx="263">
                  <c:v>0.92963333333333331</c:v>
                </c:pt>
                <c:pt idx="264">
                  <c:v>0.93314999999999992</c:v>
                </c:pt>
                <c:pt idx="265">
                  <c:v>0.93666666666666676</c:v>
                </c:pt>
                <c:pt idx="266">
                  <c:v>0.94018333333333337</c:v>
                </c:pt>
                <c:pt idx="267">
                  <c:v>0.94369999999999998</c:v>
                </c:pt>
                <c:pt idx="268">
                  <c:v>0.9472166666666666</c:v>
                </c:pt>
                <c:pt idx="269">
                  <c:v>0.95073333333333332</c:v>
                </c:pt>
                <c:pt idx="270">
                  <c:v>0.95426666666666671</c:v>
                </c:pt>
                <c:pt idx="271">
                  <c:v>0.9578000000000001</c:v>
                </c:pt>
                <c:pt idx="272">
                  <c:v>0.96133333333333337</c:v>
                </c:pt>
                <c:pt idx="273">
                  <c:v>0.96486666666666676</c:v>
                </c:pt>
                <c:pt idx="274">
                  <c:v>0.96841666666666659</c:v>
                </c:pt>
                <c:pt idx="275">
                  <c:v>0.97196666666666665</c:v>
                </c:pt>
                <c:pt idx="276">
                  <c:v>0.9755166666666667</c:v>
                </c:pt>
                <c:pt idx="277">
                  <c:v>0.97905000000000009</c:v>
                </c:pt>
                <c:pt idx="278">
                  <c:v>0.98258333333333325</c:v>
                </c:pt>
                <c:pt idx="279">
                  <c:v>0.98611666666666664</c:v>
                </c:pt>
                <c:pt idx="280">
                  <c:v>0.98966666666666669</c:v>
                </c:pt>
                <c:pt idx="281">
                  <c:v>0.99321666666666675</c:v>
                </c:pt>
                <c:pt idx="282">
                  <c:v>0.99673333333333336</c:v>
                </c:pt>
                <c:pt idx="283">
                  <c:v>1.0002500000000001</c:v>
                </c:pt>
                <c:pt idx="284">
                  <c:v>1.0037666666666667</c:v>
                </c:pt>
                <c:pt idx="285">
                  <c:v>1.0072833333333333</c:v>
                </c:pt>
                <c:pt idx="286">
                  <c:v>1.0108000000000001</c:v>
                </c:pt>
                <c:pt idx="287">
                  <c:v>1.0143166666666668</c:v>
                </c:pt>
                <c:pt idx="288">
                  <c:v>1.0178499999999999</c:v>
                </c:pt>
                <c:pt idx="289">
                  <c:v>1.0213666666666665</c:v>
                </c:pt>
                <c:pt idx="290">
                  <c:v>1.0248999999999999</c:v>
                </c:pt>
                <c:pt idx="291">
                  <c:v>1.0284333333333333</c:v>
                </c:pt>
                <c:pt idx="292">
                  <c:v>1.0319499999999999</c:v>
                </c:pt>
                <c:pt idx="293">
                  <c:v>1.0355000000000001</c:v>
                </c:pt>
                <c:pt idx="294">
                  <c:v>1.0390166666666667</c:v>
                </c:pt>
                <c:pt idx="295">
                  <c:v>1.0425333333333333</c:v>
                </c:pt>
                <c:pt idx="296">
                  <c:v>1.0460833333333333</c:v>
                </c:pt>
                <c:pt idx="297">
                  <c:v>1.0496000000000001</c:v>
                </c:pt>
                <c:pt idx="298">
                  <c:v>1.0531333333333335</c:v>
                </c:pt>
                <c:pt idx="299">
                  <c:v>1.0566833333333334</c:v>
                </c:pt>
                <c:pt idx="300">
                  <c:v>1.0602333333333334</c:v>
                </c:pt>
                <c:pt idx="301">
                  <c:v>1.0637833333333333</c:v>
                </c:pt>
                <c:pt idx="302">
                  <c:v>1.0673333333333335</c:v>
                </c:pt>
                <c:pt idx="303">
                  <c:v>1.0709000000000002</c:v>
                </c:pt>
                <c:pt idx="304">
                  <c:v>1.0744499999999999</c:v>
                </c:pt>
                <c:pt idx="305">
                  <c:v>1.0780000000000001</c:v>
                </c:pt>
                <c:pt idx="306">
                  <c:v>1.0815666666666668</c:v>
                </c:pt>
                <c:pt idx="307">
                  <c:v>1.0851166666666667</c:v>
                </c:pt>
                <c:pt idx="308">
                  <c:v>1.0886666666666664</c:v>
                </c:pt>
                <c:pt idx="309">
                  <c:v>1.0922333333333334</c:v>
                </c:pt>
                <c:pt idx="310">
                  <c:v>1.0957833333333333</c:v>
                </c:pt>
                <c:pt idx="311">
                  <c:v>1.0993333333333333</c:v>
                </c:pt>
                <c:pt idx="312">
                  <c:v>1.1029000000000002</c:v>
                </c:pt>
                <c:pt idx="313">
                  <c:v>1.1064499999999999</c:v>
                </c:pt>
                <c:pt idx="314">
                  <c:v>1.1099999999999999</c:v>
                </c:pt>
                <c:pt idx="315">
                  <c:v>1.1135666666666666</c:v>
                </c:pt>
                <c:pt idx="316">
                  <c:v>1.1171166666666668</c:v>
                </c:pt>
                <c:pt idx="317">
                  <c:v>1.1206666666666665</c:v>
                </c:pt>
                <c:pt idx="318">
                  <c:v>1.1242333333333332</c:v>
                </c:pt>
                <c:pt idx="319">
                  <c:v>1.1277833333333334</c:v>
                </c:pt>
                <c:pt idx="320">
                  <c:v>1.1313333333333333</c:v>
                </c:pt>
                <c:pt idx="321">
                  <c:v>1.1348999999999998</c:v>
                </c:pt>
                <c:pt idx="322">
                  <c:v>1.13845</c:v>
                </c:pt>
                <c:pt idx="323">
                  <c:v>1.1419999999999999</c:v>
                </c:pt>
                <c:pt idx="324">
                  <c:v>1.1455666666666666</c:v>
                </c:pt>
                <c:pt idx="325">
                  <c:v>1.1491166666666668</c:v>
                </c:pt>
                <c:pt idx="326">
                  <c:v>1.1526666666666665</c:v>
                </c:pt>
                <c:pt idx="327">
                  <c:v>1.1562333333333332</c:v>
                </c:pt>
                <c:pt idx="328">
                  <c:v>1.1597833333333334</c:v>
                </c:pt>
                <c:pt idx="329">
                  <c:v>1.1633333333333333</c:v>
                </c:pt>
                <c:pt idx="330">
                  <c:v>1.1668999999999998</c:v>
                </c:pt>
                <c:pt idx="331">
                  <c:v>1.17045</c:v>
                </c:pt>
                <c:pt idx="332">
                  <c:v>1.1739999999999999</c:v>
                </c:pt>
                <c:pt idx="333">
                  <c:v>1.1775666666666667</c:v>
                </c:pt>
                <c:pt idx="334">
                  <c:v>1.1811166666666668</c:v>
                </c:pt>
                <c:pt idx="335">
                  <c:v>1.1846666666666665</c:v>
                </c:pt>
                <c:pt idx="336">
                  <c:v>1.1882333333333333</c:v>
                </c:pt>
                <c:pt idx="337">
                  <c:v>1.1917833333333334</c:v>
                </c:pt>
                <c:pt idx="338">
                  <c:v>1.1953333333333334</c:v>
                </c:pt>
                <c:pt idx="339">
                  <c:v>1.1988999999999999</c:v>
                </c:pt>
                <c:pt idx="340">
                  <c:v>1.20245</c:v>
                </c:pt>
                <c:pt idx="341">
                  <c:v>1.206</c:v>
                </c:pt>
                <c:pt idx="342">
                  <c:v>1.2095666666666667</c:v>
                </c:pt>
                <c:pt idx="343">
                  <c:v>1.2131166666666668</c:v>
                </c:pt>
                <c:pt idx="344">
                  <c:v>1.2166666666666666</c:v>
                </c:pt>
                <c:pt idx="345">
                  <c:v>1.2202333333333333</c:v>
                </c:pt>
                <c:pt idx="346">
                  <c:v>1.2237833333333334</c:v>
                </c:pt>
                <c:pt idx="347">
                  <c:v>1.2273333333333334</c:v>
                </c:pt>
                <c:pt idx="348">
                  <c:v>1.2308999999999999</c:v>
                </c:pt>
                <c:pt idx="349">
                  <c:v>1.2344499999999998</c:v>
                </c:pt>
                <c:pt idx="350">
                  <c:v>1.238</c:v>
                </c:pt>
                <c:pt idx="351">
                  <c:v>1.2415666666666667</c:v>
                </c:pt>
                <c:pt idx="352">
                  <c:v>1.2451166666666666</c:v>
                </c:pt>
                <c:pt idx="353">
                  <c:v>1.2486666666666666</c:v>
                </c:pt>
                <c:pt idx="354">
                  <c:v>1.2522</c:v>
                </c:pt>
                <c:pt idx="355">
                  <c:v>1.2557333333333331</c:v>
                </c:pt>
                <c:pt idx="356">
                  <c:v>1.2592666666666665</c:v>
                </c:pt>
                <c:pt idx="357">
                  <c:v>1.2628166666666667</c:v>
                </c:pt>
                <c:pt idx="358">
                  <c:v>1.2663666666666666</c:v>
                </c:pt>
                <c:pt idx="359">
                  <c:v>1.2699166666666666</c:v>
                </c:pt>
                <c:pt idx="360">
                  <c:v>1.27345</c:v>
                </c:pt>
                <c:pt idx="361">
                  <c:v>1.2769833333333334</c:v>
                </c:pt>
                <c:pt idx="362">
                  <c:v>1.2805166666666667</c:v>
                </c:pt>
                <c:pt idx="363">
                  <c:v>1.2840666666666667</c:v>
                </c:pt>
                <c:pt idx="364">
                  <c:v>1.2876166666666669</c:v>
                </c:pt>
                <c:pt idx="365">
                  <c:v>1.2911333333333335</c:v>
                </c:pt>
                <c:pt idx="366">
                  <c:v>1.2946500000000001</c:v>
                </c:pt>
                <c:pt idx="367">
                  <c:v>1.2981666666666667</c:v>
                </c:pt>
                <c:pt idx="368">
                  <c:v>1.3016833333333333</c:v>
                </c:pt>
                <c:pt idx="369">
                  <c:v>1.3051999999999999</c:v>
                </c:pt>
                <c:pt idx="370">
                  <c:v>1.3087166666666665</c:v>
                </c:pt>
                <c:pt idx="371">
                  <c:v>1.3122499999999999</c:v>
                </c:pt>
                <c:pt idx="372">
                  <c:v>1.3157666666666665</c:v>
                </c:pt>
                <c:pt idx="373">
                  <c:v>1.3192833333333334</c:v>
                </c:pt>
                <c:pt idx="374">
                  <c:v>1.3228</c:v>
                </c:pt>
                <c:pt idx="375">
                  <c:v>1.3263166666666666</c:v>
                </c:pt>
                <c:pt idx="376">
                  <c:v>1.3298333333333334</c:v>
                </c:pt>
                <c:pt idx="377">
                  <c:v>1.33335</c:v>
                </c:pt>
                <c:pt idx="378">
                  <c:v>1.3368666666666666</c:v>
                </c:pt>
                <c:pt idx="379">
                  <c:v>1.3404</c:v>
                </c:pt>
                <c:pt idx="380">
                  <c:v>1.3439333333333332</c:v>
                </c:pt>
                <c:pt idx="381">
                  <c:v>1.3474666666666666</c:v>
                </c:pt>
                <c:pt idx="382">
                  <c:v>1.351</c:v>
                </c:pt>
                <c:pt idx="383">
                  <c:v>1.3545499999999999</c:v>
                </c:pt>
                <c:pt idx="384">
                  <c:v>1.3581000000000001</c:v>
                </c:pt>
                <c:pt idx="385">
                  <c:v>1.36165</c:v>
                </c:pt>
                <c:pt idx="386">
                  <c:v>1.3651833333333334</c:v>
                </c:pt>
                <c:pt idx="387">
                  <c:v>1.3687166666666668</c:v>
                </c:pt>
                <c:pt idx="388">
                  <c:v>1.37225</c:v>
                </c:pt>
                <c:pt idx="389">
                  <c:v>1.3758000000000001</c:v>
                </c:pt>
                <c:pt idx="390">
                  <c:v>1.3793499999999999</c:v>
                </c:pt>
                <c:pt idx="391">
                  <c:v>1.3828666666666665</c:v>
                </c:pt>
                <c:pt idx="392">
                  <c:v>1.3863833333333335</c:v>
                </c:pt>
                <c:pt idx="393">
                  <c:v>1.3899000000000001</c:v>
                </c:pt>
                <c:pt idx="394">
                  <c:v>1.3934166666666667</c:v>
                </c:pt>
                <c:pt idx="395">
                  <c:v>1.3969333333333334</c:v>
                </c:pt>
                <c:pt idx="396">
                  <c:v>1.40045</c:v>
                </c:pt>
                <c:pt idx="397">
                  <c:v>1.4039833333333334</c:v>
                </c:pt>
                <c:pt idx="398">
                  <c:v>1.4075</c:v>
                </c:pt>
                <c:pt idx="399">
                  <c:v>1.4110166666666666</c:v>
                </c:pt>
                <c:pt idx="400">
                  <c:v>1.4145333333333334</c:v>
                </c:pt>
                <c:pt idx="401">
                  <c:v>1.41805</c:v>
                </c:pt>
                <c:pt idx="402">
                  <c:v>1.4215666666666666</c:v>
                </c:pt>
                <c:pt idx="403">
                  <c:v>1.4250833333333333</c:v>
                </c:pt>
                <c:pt idx="404">
                  <c:v>1.4285999999999999</c:v>
                </c:pt>
                <c:pt idx="405">
                  <c:v>1.4321333333333333</c:v>
                </c:pt>
                <c:pt idx="406">
                  <c:v>1.4356666666666666</c:v>
                </c:pt>
                <c:pt idx="407">
                  <c:v>1.4392</c:v>
                </c:pt>
                <c:pt idx="408">
                  <c:v>1.4427333333333332</c:v>
                </c:pt>
                <c:pt idx="409">
                  <c:v>1.4462833333333334</c:v>
                </c:pt>
                <c:pt idx="410">
                  <c:v>1.4498333333333333</c:v>
                </c:pt>
                <c:pt idx="411">
                  <c:v>1.4533833333333335</c:v>
                </c:pt>
                <c:pt idx="412">
                  <c:v>1.4569166666666669</c:v>
                </c:pt>
                <c:pt idx="413">
                  <c:v>1.46045</c:v>
                </c:pt>
                <c:pt idx="414">
                  <c:v>1.4639833333333334</c:v>
                </c:pt>
                <c:pt idx="415">
                  <c:v>1.4675333333333334</c:v>
                </c:pt>
                <c:pt idx="416">
                  <c:v>1.4710833333333333</c:v>
                </c:pt>
                <c:pt idx="417">
                  <c:v>1.4745999999999999</c:v>
                </c:pt>
                <c:pt idx="418">
                  <c:v>1.4781166666666665</c:v>
                </c:pt>
                <c:pt idx="419">
                  <c:v>1.4816333333333334</c:v>
                </c:pt>
                <c:pt idx="420">
                  <c:v>1.48515</c:v>
                </c:pt>
                <c:pt idx="421">
                  <c:v>1.4886666666666666</c:v>
                </c:pt>
                <c:pt idx="422">
                  <c:v>1.4921833333333334</c:v>
                </c:pt>
                <c:pt idx="423">
                  <c:v>1.4957166666666666</c:v>
                </c:pt>
                <c:pt idx="424">
                  <c:v>1.4992333333333332</c:v>
                </c:pt>
                <c:pt idx="425">
                  <c:v>1.50275</c:v>
                </c:pt>
                <c:pt idx="426">
                  <c:v>1.5062666666666666</c:v>
                </c:pt>
                <c:pt idx="427">
                  <c:v>1.5097833333333335</c:v>
                </c:pt>
                <c:pt idx="428">
                  <c:v>1.5133000000000001</c:v>
                </c:pt>
                <c:pt idx="429">
                  <c:v>1.5168166666666667</c:v>
                </c:pt>
                <c:pt idx="430">
                  <c:v>1.5203333333333333</c:v>
                </c:pt>
                <c:pt idx="431">
                  <c:v>1.5238666666666667</c:v>
                </c:pt>
                <c:pt idx="432">
                  <c:v>1.5274000000000001</c:v>
                </c:pt>
                <c:pt idx="433">
                  <c:v>1.5309333333333333</c:v>
                </c:pt>
                <c:pt idx="434">
                  <c:v>1.5344666666666666</c:v>
                </c:pt>
                <c:pt idx="435">
                  <c:v>1.5380166666666668</c:v>
                </c:pt>
                <c:pt idx="436">
                  <c:v>1.5415666666666668</c:v>
                </c:pt>
                <c:pt idx="437">
                  <c:v>1.5451166666666665</c:v>
                </c:pt>
                <c:pt idx="438">
                  <c:v>1.5486499999999999</c:v>
                </c:pt>
                <c:pt idx="439">
                  <c:v>1.5521833333333332</c:v>
                </c:pt>
                <c:pt idx="440">
                  <c:v>1.5557166666666666</c:v>
                </c:pt>
                <c:pt idx="441">
                  <c:v>1.5592666666666666</c:v>
                </c:pt>
                <c:pt idx="442">
                  <c:v>1.5628166666666667</c:v>
                </c:pt>
                <c:pt idx="443">
                  <c:v>1.5663333333333334</c:v>
                </c:pt>
                <c:pt idx="444">
                  <c:v>1.56985</c:v>
                </c:pt>
                <c:pt idx="445">
                  <c:v>1.5733666666666666</c:v>
                </c:pt>
                <c:pt idx="446">
                  <c:v>1.5768833333333334</c:v>
                </c:pt>
                <c:pt idx="447">
                  <c:v>1.5804</c:v>
                </c:pt>
                <c:pt idx="448">
                  <c:v>1.5839166666666666</c:v>
                </c:pt>
                <c:pt idx="449">
                  <c:v>1.58745</c:v>
                </c:pt>
                <c:pt idx="450">
                  <c:v>1.5909666666666666</c:v>
                </c:pt>
                <c:pt idx="451">
                  <c:v>1.5944833333333333</c:v>
                </c:pt>
                <c:pt idx="452">
                  <c:v>1.5979999999999999</c:v>
                </c:pt>
                <c:pt idx="453">
                  <c:v>1.6015166666666665</c:v>
                </c:pt>
                <c:pt idx="454">
                  <c:v>1.6050333333333335</c:v>
                </c:pt>
                <c:pt idx="455">
                  <c:v>1.6085500000000001</c:v>
                </c:pt>
                <c:pt idx="456">
                  <c:v>1.6120666666666668</c:v>
                </c:pt>
                <c:pt idx="457">
                  <c:v>1.6156000000000001</c:v>
                </c:pt>
                <c:pt idx="458">
                  <c:v>1.6191333333333333</c:v>
                </c:pt>
                <c:pt idx="459">
                  <c:v>1.6226666666666667</c:v>
                </c:pt>
                <c:pt idx="460">
                  <c:v>1.6262000000000001</c:v>
                </c:pt>
                <c:pt idx="461">
                  <c:v>1.62975</c:v>
                </c:pt>
                <c:pt idx="462">
                  <c:v>1.6333</c:v>
                </c:pt>
                <c:pt idx="463">
                  <c:v>1.6368499999999999</c:v>
                </c:pt>
                <c:pt idx="464">
                  <c:v>1.6403833333333333</c:v>
                </c:pt>
                <c:pt idx="465">
                  <c:v>1.6439166666666667</c:v>
                </c:pt>
                <c:pt idx="466">
                  <c:v>1.6474499999999999</c:v>
                </c:pt>
                <c:pt idx="467">
                  <c:v>1.651</c:v>
                </c:pt>
                <c:pt idx="468">
                  <c:v>1.65455</c:v>
                </c:pt>
                <c:pt idx="469">
                  <c:v>1.6580666666666666</c:v>
                </c:pt>
                <c:pt idx="470">
                  <c:v>1.6615833333333332</c:v>
                </c:pt>
                <c:pt idx="471">
                  <c:v>1.6651</c:v>
                </c:pt>
                <c:pt idx="472">
                  <c:v>1.6686166666666666</c:v>
                </c:pt>
                <c:pt idx="473">
                  <c:v>1.6721333333333335</c:v>
                </c:pt>
                <c:pt idx="474">
                  <c:v>1.6756500000000001</c:v>
                </c:pt>
                <c:pt idx="475">
                  <c:v>1.6791833333333335</c:v>
                </c:pt>
                <c:pt idx="476">
                  <c:v>1.6827000000000001</c:v>
                </c:pt>
                <c:pt idx="477">
                  <c:v>1.6862166666666667</c:v>
                </c:pt>
                <c:pt idx="478">
                  <c:v>1.6897333333333333</c:v>
                </c:pt>
                <c:pt idx="479">
                  <c:v>1.6932833333333333</c:v>
                </c:pt>
                <c:pt idx="480">
                  <c:v>1.6968333333333334</c:v>
                </c:pt>
                <c:pt idx="481">
                  <c:v>1.7003666666666668</c:v>
                </c:pt>
                <c:pt idx="482">
                  <c:v>1.7039166666666667</c:v>
                </c:pt>
                <c:pt idx="483">
                  <c:v>1.7074666666666665</c:v>
                </c:pt>
                <c:pt idx="484">
                  <c:v>1.7110166666666666</c:v>
                </c:pt>
                <c:pt idx="485">
                  <c:v>1.71455</c:v>
                </c:pt>
                <c:pt idx="486">
                  <c:v>1.7180833333333332</c:v>
                </c:pt>
                <c:pt idx="487">
                  <c:v>1.7216166666666666</c:v>
                </c:pt>
                <c:pt idx="488">
                  <c:v>1.7251666666666667</c:v>
                </c:pt>
                <c:pt idx="489">
                  <c:v>1.7287166666666667</c:v>
                </c:pt>
                <c:pt idx="490">
                  <c:v>1.7322666666666668</c:v>
                </c:pt>
                <c:pt idx="491">
                  <c:v>1.7358</c:v>
                </c:pt>
                <c:pt idx="492">
                  <c:v>1.7393500000000002</c:v>
                </c:pt>
                <c:pt idx="493">
                  <c:v>1.7428999999999999</c:v>
                </c:pt>
                <c:pt idx="494">
                  <c:v>1.7464500000000001</c:v>
                </c:pt>
                <c:pt idx="495">
                  <c:v>1.75</c:v>
                </c:pt>
                <c:pt idx="496">
                  <c:v>1.7535666666666667</c:v>
                </c:pt>
                <c:pt idx="497">
                  <c:v>1.7571166666666669</c:v>
                </c:pt>
                <c:pt idx="498">
                  <c:v>1.7606666666666666</c:v>
                </c:pt>
                <c:pt idx="499">
                  <c:v>1.7642333333333333</c:v>
                </c:pt>
                <c:pt idx="500">
                  <c:v>1.7677833333333333</c:v>
                </c:pt>
                <c:pt idx="501">
                  <c:v>1.7713333333333334</c:v>
                </c:pt>
                <c:pt idx="502">
                  <c:v>1.7748999999999999</c:v>
                </c:pt>
                <c:pt idx="503">
                  <c:v>1.7784499999999999</c:v>
                </c:pt>
                <c:pt idx="504">
                  <c:v>1.782</c:v>
                </c:pt>
                <c:pt idx="505">
                  <c:v>1.7855666666666667</c:v>
                </c:pt>
                <c:pt idx="506">
                  <c:v>1.7891166666666665</c:v>
                </c:pt>
                <c:pt idx="507">
                  <c:v>1.7926666666666666</c:v>
                </c:pt>
                <c:pt idx="508">
                  <c:v>1.7962333333333333</c:v>
                </c:pt>
                <c:pt idx="509">
                  <c:v>1.7997833333333333</c:v>
                </c:pt>
                <c:pt idx="510">
                  <c:v>1.8033333333333335</c:v>
                </c:pt>
                <c:pt idx="511">
                  <c:v>1.8069</c:v>
                </c:pt>
                <c:pt idx="512">
                  <c:v>1.8104499999999999</c:v>
                </c:pt>
                <c:pt idx="513">
                  <c:v>1.8140000000000001</c:v>
                </c:pt>
                <c:pt idx="514">
                  <c:v>1.8175666666666668</c:v>
                </c:pt>
                <c:pt idx="515">
                  <c:v>1.8211166666666665</c:v>
                </c:pt>
                <c:pt idx="516">
                  <c:v>1.8246666666666667</c:v>
                </c:pt>
                <c:pt idx="517">
                  <c:v>1.8282333333333334</c:v>
                </c:pt>
                <c:pt idx="518">
                  <c:v>1.8317833333333333</c:v>
                </c:pt>
                <c:pt idx="519">
                  <c:v>1.8353333333333335</c:v>
                </c:pt>
                <c:pt idx="520">
                  <c:v>1.8389</c:v>
                </c:pt>
                <c:pt idx="521">
                  <c:v>1.8424499999999999</c:v>
                </c:pt>
                <c:pt idx="522">
                  <c:v>1.8460000000000001</c:v>
                </c:pt>
                <c:pt idx="523">
                  <c:v>1.8495666666666668</c:v>
                </c:pt>
                <c:pt idx="524">
                  <c:v>1.8531166666666665</c:v>
                </c:pt>
                <c:pt idx="525">
                  <c:v>1.8566666666666667</c:v>
                </c:pt>
                <c:pt idx="526">
                  <c:v>1.8601999999999999</c:v>
                </c:pt>
                <c:pt idx="527">
                  <c:v>1.86375</c:v>
                </c:pt>
                <c:pt idx="528">
                  <c:v>1.8673</c:v>
                </c:pt>
                <c:pt idx="529">
                  <c:v>1.8708333333333333</c:v>
                </c:pt>
                <c:pt idx="530">
                  <c:v>1.8743666666666667</c:v>
                </c:pt>
                <c:pt idx="531">
                  <c:v>1.8779166666666667</c:v>
                </c:pt>
                <c:pt idx="532">
                  <c:v>1.8814500000000001</c:v>
                </c:pt>
                <c:pt idx="533">
                  <c:v>1.885</c:v>
                </c:pt>
                <c:pt idx="534">
                  <c:v>1.8885333333333334</c:v>
                </c:pt>
                <c:pt idx="535">
                  <c:v>1.8920833333333333</c:v>
                </c:pt>
                <c:pt idx="536">
                  <c:v>1.8956166666666665</c:v>
                </c:pt>
                <c:pt idx="537">
                  <c:v>1.8991666666666667</c:v>
                </c:pt>
                <c:pt idx="538">
                  <c:v>1.9026833333333333</c:v>
                </c:pt>
                <c:pt idx="539">
                  <c:v>1.9062166666666667</c:v>
                </c:pt>
                <c:pt idx="540">
                  <c:v>1.9097499999999998</c:v>
                </c:pt>
                <c:pt idx="541">
                  <c:v>1.9132666666666667</c:v>
                </c:pt>
                <c:pt idx="542">
                  <c:v>1.9167999999999998</c:v>
                </c:pt>
                <c:pt idx="543">
                  <c:v>1.9203333333333332</c:v>
                </c:pt>
                <c:pt idx="544">
                  <c:v>1.9238500000000001</c:v>
                </c:pt>
                <c:pt idx="545">
                  <c:v>1.9273833333333334</c:v>
                </c:pt>
                <c:pt idx="546">
                  <c:v>1.9309166666666668</c:v>
                </c:pt>
                <c:pt idx="547">
                  <c:v>1.9344333333333334</c:v>
                </c:pt>
                <c:pt idx="548">
                  <c:v>1.9379500000000001</c:v>
                </c:pt>
                <c:pt idx="549">
                  <c:v>1.9414666666666667</c:v>
                </c:pt>
                <c:pt idx="550">
                  <c:v>1.9449833333333333</c:v>
                </c:pt>
                <c:pt idx="551">
                  <c:v>1.9484999999999999</c:v>
                </c:pt>
                <c:pt idx="552">
                  <c:v>1.9520166666666665</c:v>
                </c:pt>
                <c:pt idx="553">
                  <c:v>1.9555333333333331</c:v>
                </c:pt>
                <c:pt idx="554">
                  <c:v>1.9590666666666665</c:v>
                </c:pt>
                <c:pt idx="555">
                  <c:v>1.9625999999999999</c:v>
                </c:pt>
                <c:pt idx="556">
                  <c:v>1.9661333333333333</c:v>
                </c:pt>
                <c:pt idx="557">
                  <c:v>1.9696666666666667</c:v>
                </c:pt>
                <c:pt idx="558">
                  <c:v>1.9732166666666666</c:v>
                </c:pt>
                <c:pt idx="559">
                  <c:v>1.9767666666666666</c:v>
                </c:pt>
                <c:pt idx="560">
                  <c:v>1.9803166666666667</c:v>
                </c:pt>
                <c:pt idx="561">
                  <c:v>1.9838500000000001</c:v>
                </c:pt>
                <c:pt idx="562">
                  <c:v>1.9873833333333333</c:v>
                </c:pt>
                <c:pt idx="563">
                  <c:v>1.9909166666666667</c:v>
                </c:pt>
                <c:pt idx="564">
                  <c:v>1.9944666666666668</c:v>
                </c:pt>
                <c:pt idx="565">
                  <c:v>1.9980166666666668</c:v>
                </c:pt>
                <c:pt idx="566">
                  <c:v>2.0015333333333332</c:v>
                </c:pt>
                <c:pt idx="567">
                  <c:v>2.0050499999999998</c:v>
                </c:pt>
                <c:pt idx="568">
                  <c:v>2.0085666666666664</c:v>
                </c:pt>
                <c:pt idx="569">
                  <c:v>2.0120833333333334</c:v>
                </c:pt>
                <c:pt idx="570">
                  <c:v>2.0156000000000001</c:v>
                </c:pt>
                <c:pt idx="571">
                  <c:v>2.0191166666666667</c:v>
                </c:pt>
                <c:pt idx="572">
                  <c:v>2.0226500000000001</c:v>
                </c:pt>
                <c:pt idx="573">
                  <c:v>2.0261666666666667</c:v>
                </c:pt>
                <c:pt idx="574">
                  <c:v>2.0296833333333333</c:v>
                </c:pt>
                <c:pt idx="575">
                  <c:v>2.0331999999999999</c:v>
                </c:pt>
                <c:pt idx="576">
                  <c:v>2.0367166666666665</c:v>
                </c:pt>
                <c:pt idx="577">
                  <c:v>2.0402333333333336</c:v>
                </c:pt>
                <c:pt idx="578">
                  <c:v>2.0437500000000002</c:v>
                </c:pt>
                <c:pt idx="579">
                  <c:v>2.0472666666666668</c:v>
                </c:pt>
                <c:pt idx="580">
                  <c:v>2.0508000000000002</c:v>
                </c:pt>
                <c:pt idx="581">
                  <c:v>2.0543333333333336</c:v>
                </c:pt>
                <c:pt idx="582">
                  <c:v>2.0578666666666665</c:v>
                </c:pt>
                <c:pt idx="583">
                  <c:v>2.0613999999999999</c:v>
                </c:pt>
                <c:pt idx="584">
                  <c:v>2.0649500000000001</c:v>
                </c:pt>
                <c:pt idx="585">
                  <c:v>2.0684999999999998</c:v>
                </c:pt>
                <c:pt idx="586">
                  <c:v>2.0720499999999999</c:v>
                </c:pt>
                <c:pt idx="587">
                  <c:v>2.0755833333333333</c:v>
                </c:pt>
                <c:pt idx="588">
                  <c:v>2.0791166666666667</c:v>
                </c:pt>
                <c:pt idx="589">
                  <c:v>2.0826500000000001</c:v>
                </c:pt>
                <c:pt idx="590">
                  <c:v>2.0861999999999998</c:v>
                </c:pt>
                <c:pt idx="591">
                  <c:v>2.08975</c:v>
                </c:pt>
                <c:pt idx="592">
                  <c:v>2.0932666666666666</c:v>
                </c:pt>
                <c:pt idx="593">
                  <c:v>2.0967833333333332</c:v>
                </c:pt>
                <c:pt idx="594">
                  <c:v>2.1002999999999998</c:v>
                </c:pt>
                <c:pt idx="595">
                  <c:v>2.1038166666666664</c:v>
                </c:pt>
                <c:pt idx="596">
                  <c:v>2.1073333333333335</c:v>
                </c:pt>
                <c:pt idx="597">
                  <c:v>2.1108500000000001</c:v>
                </c:pt>
                <c:pt idx="598">
                  <c:v>2.1143833333333335</c:v>
                </c:pt>
                <c:pt idx="599">
                  <c:v>2.1179000000000001</c:v>
                </c:pt>
                <c:pt idx="600">
                  <c:v>2.1214166666666667</c:v>
                </c:pt>
                <c:pt idx="601">
                  <c:v>2.1249333333333333</c:v>
                </c:pt>
                <c:pt idx="602">
                  <c:v>2.12845</c:v>
                </c:pt>
                <c:pt idx="603">
                  <c:v>2.1319666666666666</c:v>
                </c:pt>
                <c:pt idx="604">
                  <c:v>2.1354833333333332</c:v>
                </c:pt>
                <c:pt idx="605">
                  <c:v>2.1390000000000002</c:v>
                </c:pt>
                <c:pt idx="606">
                  <c:v>2.1425333333333332</c:v>
                </c:pt>
                <c:pt idx="607">
                  <c:v>2.146066666666667</c:v>
                </c:pt>
                <c:pt idx="608">
                  <c:v>2.1496</c:v>
                </c:pt>
                <c:pt idx="609">
                  <c:v>2.1531333333333333</c:v>
                </c:pt>
                <c:pt idx="610">
                  <c:v>2.1566833333333335</c:v>
                </c:pt>
                <c:pt idx="611">
                  <c:v>2.1602333333333332</c:v>
                </c:pt>
                <c:pt idx="612">
                  <c:v>2.1637833333333334</c:v>
                </c:pt>
                <c:pt idx="613">
                  <c:v>2.1673166666666663</c:v>
                </c:pt>
                <c:pt idx="614">
                  <c:v>2.1708500000000002</c:v>
                </c:pt>
                <c:pt idx="615">
                  <c:v>2.1743833333333331</c:v>
                </c:pt>
                <c:pt idx="616">
                  <c:v>2.1779333333333333</c:v>
                </c:pt>
                <c:pt idx="617">
                  <c:v>2.1814833333333334</c:v>
                </c:pt>
                <c:pt idx="618">
                  <c:v>2.1850000000000001</c:v>
                </c:pt>
                <c:pt idx="619">
                  <c:v>2.1885166666666667</c:v>
                </c:pt>
                <c:pt idx="620">
                  <c:v>2.1920333333333333</c:v>
                </c:pt>
                <c:pt idx="621">
                  <c:v>2.1955499999999999</c:v>
                </c:pt>
                <c:pt idx="622">
                  <c:v>2.1990666666666665</c:v>
                </c:pt>
                <c:pt idx="623">
                  <c:v>2.2025833333333336</c:v>
                </c:pt>
                <c:pt idx="624">
                  <c:v>2.2061166666666665</c:v>
                </c:pt>
                <c:pt idx="625">
                  <c:v>2.2096333333333336</c:v>
                </c:pt>
                <c:pt idx="626">
                  <c:v>2.2131499999999997</c:v>
                </c:pt>
                <c:pt idx="627">
                  <c:v>2.2166666666666668</c:v>
                </c:pt>
                <c:pt idx="628">
                  <c:v>2.2201833333333334</c:v>
                </c:pt>
                <c:pt idx="629">
                  <c:v>2.2237</c:v>
                </c:pt>
                <c:pt idx="630">
                  <c:v>2.2272166666666666</c:v>
                </c:pt>
                <c:pt idx="631">
                  <c:v>2.2307333333333332</c:v>
                </c:pt>
                <c:pt idx="632">
                  <c:v>2.234283333333333</c:v>
                </c:pt>
                <c:pt idx="633">
                  <c:v>2.2378333333333336</c:v>
                </c:pt>
                <c:pt idx="634">
                  <c:v>2.2413833333333333</c:v>
                </c:pt>
                <c:pt idx="635">
                  <c:v>2.2449333333333334</c:v>
                </c:pt>
                <c:pt idx="636">
                  <c:v>2.2484666666666664</c:v>
                </c:pt>
                <c:pt idx="637">
                  <c:v>2.252016666666667</c:v>
                </c:pt>
                <c:pt idx="638">
                  <c:v>2.2555666666666667</c:v>
                </c:pt>
                <c:pt idx="639">
                  <c:v>2.2591166666666664</c:v>
                </c:pt>
                <c:pt idx="640">
                  <c:v>2.2626666666666666</c:v>
                </c:pt>
                <c:pt idx="641">
                  <c:v>2.2662166666666668</c:v>
                </c:pt>
                <c:pt idx="642">
                  <c:v>2.2697666666666669</c:v>
                </c:pt>
                <c:pt idx="643">
                  <c:v>2.2733166666666667</c:v>
                </c:pt>
                <c:pt idx="644">
                  <c:v>2.2768666666666664</c:v>
                </c:pt>
                <c:pt idx="645">
                  <c:v>2.2804166666666665</c:v>
                </c:pt>
                <c:pt idx="646">
                  <c:v>2.2839666666666667</c:v>
                </c:pt>
                <c:pt idx="647">
                  <c:v>2.2875166666666669</c:v>
                </c:pt>
                <c:pt idx="648">
                  <c:v>2.2910833333333334</c:v>
                </c:pt>
                <c:pt idx="649">
                  <c:v>2.2946333333333331</c:v>
                </c:pt>
                <c:pt idx="650">
                  <c:v>2.2981833333333332</c:v>
                </c:pt>
                <c:pt idx="651">
                  <c:v>2.3017499999999997</c:v>
                </c:pt>
                <c:pt idx="652">
                  <c:v>2.3053000000000003</c:v>
                </c:pt>
                <c:pt idx="653">
                  <c:v>2.3088500000000001</c:v>
                </c:pt>
                <c:pt idx="654">
                  <c:v>2.3124166666666666</c:v>
                </c:pt>
                <c:pt idx="655">
                  <c:v>2.3159666666666667</c:v>
                </c:pt>
                <c:pt idx="656">
                  <c:v>2.3195166666666664</c:v>
                </c:pt>
                <c:pt idx="657">
                  <c:v>2.3230833333333334</c:v>
                </c:pt>
                <c:pt idx="658">
                  <c:v>2.3266333333333336</c:v>
                </c:pt>
                <c:pt idx="659">
                  <c:v>2.3301833333333333</c:v>
                </c:pt>
                <c:pt idx="660">
                  <c:v>2.3337500000000002</c:v>
                </c:pt>
                <c:pt idx="661">
                  <c:v>2.3372999999999999</c:v>
                </c:pt>
                <c:pt idx="662">
                  <c:v>2.3408500000000001</c:v>
                </c:pt>
                <c:pt idx="663">
                  <c:v>2.3444166666666666</c:v>
                </c:pt>
                <c:pt idx="664">
                  <c:v>2.3479666666666663</c:v>
                </c:pt>
                <c:pt idx="665">
                  <c:v>2.3515166666666669</c:v>
                </c:pt>
                <c:pt idx="666">
                  <c:v>2.3550833333333334</c:v>
                </c:pt>
                <c:pt idx="667">
                  <c:v>2.3586333333333331</c:v>
                </c:pt>
                <c:pt idx="668">
                  <c:v>2.3621833333333333</c:v>
                </c:pt>
                <c:pt idx="669">
                  <c:v>2.3657499999999998</c:v>
                </c:pt>
                <c:pt idx="670">
                  <c:v>2.3693</c:v>
                </c:pt>
                <c:pt idx="671">
                  <c:v>2.3728500000000001</c:v>
                </c:pt>
                <c:pt idx="672">
                  <c:v>2.3764166666666666</c:v>
                </c:pt>
                <c:pt idx="673">
                  <c:v>2.3799666666666668</c:v>
                </c:pt>
                <c:pt idx="674">
                  <c:v>2.3835166666666665</c:v>
                </c:pt>
                <c:pt idx="675">
                  <c:v>2.3870500000000003</c:v>
                </c:pt>
                <c:pt idx="676">
                  <c:v>2.3906000000000001</c:v>
                </c:pt>
                <c:pt idx="677">
                  <c:v>2.3941500000000002</c:v>
                </c:pt>
                <c:pt idx="678">
                  <c:v>2.3976833333333332</c:v>
                </c:pt>
                <c:pt idx="679">
                  <c:v>2.4012333333333333</c:v>
                </c:pt>
                <c:pt idx="680">
                  <c:v>2.4047833333333335</c:v>
                </c:pt>
                <c:pt idx="681">
                  <c:v>2.4083333333333332</c:v>
                </c:pt>
                <c:pt idx="682">
                  <c:v>2.4118833333333334</c:v>
                </c:pt>
                <c:pt idx="683">
                  <c:v>2.4154333333333331</c:v>
                </c:pt>
                <c:pt idx="684">
                  <c:v>2.4189500000000002</c:v>
                </c:pt>
                <c:pt idx="685">
                  <c:v>2.4224833333333331</c:v>
                </c:pt>
                <c:pt idx="686">
                  <c:v>2.4260166666666669</c:v>
                </c:pt>
                <c:pt idx="687">
                  <c:v>2.4295499999999999</c:v>
                </c:pt>
                <c:pt idx="688">
                  <c:v>2.4330666666666669</c:v>
                </c:pt>
                <c:pt idx="689">
                  <c:v>2.4365999999999999</c:v>
                </c:pt>
                <c:pt idx="690">
                  <c:v>2.4401333333333333</c:v>
                </c:pt>
                <c:pt idx="691">
                  <c:v>2.4436499999999999</c:v>
                </c:pt>
                <c:pt idx="692">
                  <c:v>2.4471833333333333</c:v>
                </c:pt>
                <c:pt idx="693">
                  <c:v>2.4506999999999999</c:v>
                </c:pt>
                <c:pt idx="694">
                  <c:v>2.4542166666666665</c:v>
                </c:pt>
                <c:pt idx="695">
                  <c:v>2.4577666666666667</c:v>
                </c:pt>
                <c:pt idx="696">
                  <c:v>2.4612833333333333</c:v>
                </c:pt>
                <c:pt idx="697">
                  <c:v>2.4647999999999999</c:v>
                </c:pt>
                <c:pt idx="698">
                  <c:v>2.4683166666666665</c:v>
                </c:pt>
                <c:pt idx="699">
                  <c:v>2.4718666666666667</c:v>
                </c:pt>
                <c:pt idx="700">
                  <c:v>2.4753833333333333</c:v>
                </c:pt>
                <c:pt idx="701">
                  <c:v>2.4789000000000003</c:v>
                </c:pt>
                <c:pt idx="702">
                  <c:v>2.48245</c:v>
                </c:pt>
                <c:pt idx="703">
                  <c:v>2.4859999999999998</c:v>
                </c:pt>
                <c:pt idx="704">
                  <c:v>2.4895333333333336</c:v>
                </c:pt>
                <c:pt idx="705">
                  <c:v>2.4930666666666665</c:v>
                </c:pt>
                <c:pt idx="706">
                  <c:v>2.4965999999999999</c:v>
                </c:pt>
                <c:pt idx="707">
                  <c:v>2.5001499999999997</c:v>
                </c:pt>
                <c:pt idx="708">
                  <c:v>2.5037000000000003</c:v>
                </c:pt>
                <c:pt idx="709">
                  <c:v>2.50725</c:v>
                </c:pt>
                <c:pt idx="710">
                  <c:v>2.5107833333333334</c:v>
                </c:pt>
                <c:pt idx="711">
                  <c:v>2.5143166666666668</c:v>
                </c:pt>
                <c:pt idx="712">
                  <c:v>2.5178500000000001</c:v>
                </c:pt>
                <c:pt idx="713">
                  <c:v>2.5213999999999999</c:v>
                </c:pt>
                <c:pt idx="714">
                  <c:v>2.52495</c:v>
                </c:pt>
                <c:pt idx="715">
                  <c:v>2.5284666666666666</c:v>
                </c:pt>
                <c:pt idx="716">
                  <c:v>2.5319833333333337</c:v>
                </c:pt>
                <c:pt idx="717">
                  <c:v>2.5354999999999999</c:v>
                </c:pt>
                <c:pt idx="718">
                  <c:v>2.5390166666666669</c:v>
                </c:pt>
                <c:pt idx="719">
                  <c:v>2.5425333333333331</c:v>
                </c:pt>
                <c:pt idx="720">
                  <c:v>2.5460500000000001</c:v>
                </c:pt>
                <c:pt idx="721">
                  <c:v>2.5495833333333331</c:v>
                </c:pt>
                <c:pt idx="722">
                  <c:v>2.5531000000000001</c:v>
                </c:pt>
                <c:pt idx="723">
                  <c:v>2.5566166666666663</c:v>
                </c:pt>
                <c:pt idx="724">
                  <c:v>2.5601333333333334</c:v>
                </c:pt>
                <c:pt idx="725">
                  <c:v>2.56365</c:v>
                </c:pt>
                <c:pt idx="726">
                  <c:v>2.5671666666666666</c:v>
                </c:pt>
                <c:pt idx="727">
                  <c:v>2.5706833333333337</c:v>
                </c:pt>
                <c:pt idx="728">
                  <c:v>2.5741999999999998</c:v>
                </c:pt>
                <c:pt idx="729">
                  <c:v>2.5777333333333332</c:v>
                </c:pt>
                <c:pt idx="730">
                  <c:v>2.5812666666666666</c:v>
                </c:pt>
                <c:pt idx="731">
                  <c:v>2.5848</c:v>
                </c:pt>
                <c:pt idx="732">
                  <c:v>2.5883333333333334</c:v>
                </c:pt>
                <c:pt idx="733">
                  <c:v>2.5918833333333335</c:v>
                </c:pt>
                <c:pt idx="734">
                  <c:v>2.5954333333333333</c:v>
                </c:pt>
                <c:pt idx="735">
                  <c:v>2.5989833333333334</c:v>
                </c:pt>
                <c:pt idx="736">
                  <c:v>2.6025166666666668</c:v>
                </c:pt>
                <c:pt idx="737">
                  <c:v>2.6060500000000002</c:v>
                </c:pt>
                <c:pt idx="738">
                  <c:v>2.6095833333333331</c:v>
                </c:pt>
                <c:pt idx="739">
                  <c:v>2.6131333333333333</c:v>
                </c:pt>
                <c:pt idx="740">
                  <c:v>2.6166833333333335</c:v>
                </c:pt>
                <c:pt idx="741">
                  <c:v>2.6201999999999996</c:v>
                </c:pt>
                <c:pt idx="742">
                  <c:v>2.6237166666666667</c:v>
                </c:pt>
                <c:pt idx="743">
                  <c:v>2.6272333333333333</c:v>
                </c:pt>
                <c:pt idx="744">
                  <c:v>2.6307499999999999</c:v>
                </c:pt>
                <c:pt idx="745">
                  <c:v>2.634266666666667</c:v>
                </c:pt>
                <c:pt idx="746">
                  <c:v>2.6377833333333331</c:v>
                </c:pt>
                <c:pt idx="747">
                  <c:v>2.641316666666667</c:v>
                </c:pt>
                <c:pt idx="748">
                  <c:v>2.6448333333333331</c:v>
                </c:pt>
                <c:pt idx="749">
                  <c:v>2.6483500000000002</c:v>
                </c:pt>
                <c:pt idx="750">
                  <c:v>2.6518666666666664</c:v>
                </c:pt>
                <c:pt idx="751">
                  <c:v>2.6553833333333334</c:v>
                </c:pt>
                <c:pt idx="752">
                  <c:v>2.6589</c:v>
                </c:pt>
                <c:pt idx="753">
                  <c:v>2.6624166666666667</c:v>
                </c:pt>
                <c:pt idx="754">
                  <c:v>2.6659333333333333</c:v>
                </c:pt>
                <c:pt idx="755">
                  <c:v>2.6694666666666667</c:v>
                </c:pt>
                <c:pt idx="756">
                  <c:v>2.673</c:v>
                </c:pt>
                <c:pt idx="757">
                  <c:v>2.6765333333333334</c:v>
                </c:pt>
                <c:pt idx="758">
                  <c:v>2.6800666666666668</c:v>
                </c:pt>
                <c:pt idx="759">
                  <c:v>2.6836166666666665</c:v>
                </c:pt>
                <c:pt idx="760">
                  <c:v>2.6871666666666667</c:v>
                </c:pt>
                <c:pt idx="761">
                  <c:v>2.6907166666666669</c:v>
                </c:pt>
                <c:pt idx="762">
                  <c:v>2.6942499999999998</c:v>
                </c:pt>
                <c:pt idx="763">
                  <c:v>2.6977833333333332</c:v>
                </c:pt>
                <c:pt idx="764">
                  <c:v>2.7013166666666666</c:v>
                </c:pt>
                <c:pt idx="765">
                  <c:v>2.7048666666666668</c:v>
                </c:pt>
                <c:pt idx="766">
                  <c:v>2.7084166666666665</c:v>
                </c:pt>
                <c:pt idx="767">
                  <c:v>2.7119333333333335</c:v>
                </c:pt>
                <c:pt idx="768">
                  <c:v>2.7154499999999997</c:v>
                </c:pt>
                <c:pt idx="769">
                  <c:v>2.7189666666666668</c:v>
                </c:pt>
                <c:pt idx="770">
                  <c:v>2.7224833333333334</c:v>
                </c:pt>
                <c:pt idx="771">
                  <c:v>2.726</c:v>
                </c:pt>
                <c:pt idx="772">
                  <c:v>2.7295166666666666</c:v>
                </c:pt>
                <c:pt idx="773">
                  <c:v>2.73305</c:v>
                </c:pt>
                <c:pt idx="774">
                  <c:v>2.7365666666666666</c:v>
                </c:pt>
                <c:pt idx="775">
                  <c:v>2.7400833333333332</c:v>
                </c:pt>
                <c:pt idx="776">
                  <c:v>2.7436000000000003</c:v>
                </c:pt>
                <c:pt idx="777">
                  <c:v>2.7471166666666664</c:v>
                </c:pt>
                <c:pt idx="778">
                  <c:v>2.7506333333333335</c:v>
                </c:pt>
                <c:pt idx="779">
                  <c:v>2.7541500000000001</c:v>
                </c:pt>
                <c:pt idx="780">
                  <c:v>2.7576666666666667</c:v>
                </c:pt>
                <c:pt idx="781">
                  <c:v>2.7612000000000001</c:v>
                </c:pt>
                <c:pt idx="782">
                  <c:v>2.764733333333333</c:v>
                </c:pt>
                <c:pt idx="783">
                  <c:v>2.7682833333333337</c:v>
                </c:pt>
                <c:pt idx="784">
                  <c:v>2.7718333333333334</c:v>
                </c:pt>
                <c:pt idx="785">
                  <c:v>2.7753666666666663</c:v>
                </c:pt>
                <c:pt idx="786">
                  <c:v>2.7789166666666669</c:v>
                </c:pt>
                <c:pt idx="787">
                  <c:v>2.7824666666666666</c:v>
                </c:pt>
                <c:pt idx="788">
                  <c:v>2.7860166666666668</c:v>
                </c:pt>
                <c:pt idx="789">
                  <c:v>2.7895666666666665</c:v>
                </c:pt>
                <c:pt idx="790">
                  <c:v>2.7931166666666667</c:v>
                </c:pt>
                <c:pt idx="791">
                  <c:v>2.7966833333333332</c:v>
                </c:pt>
                <c:pt idx="792">
                  <c:v>2.8002333333333334</c:v>
                </c:pt>
                <c:pt idx="793">
                  <c:v>2.8037833333333335</c:v>
                </c:pt>
                <c:pt idx="794">
                  <c:v>2.80735</c:v>
                </c:pt>
                <c:pt idx="795">
                  <c:v>2.8108999999999997</c:v>
                </c:pt>
                <c:pt idx="796">
                  <c:v>2.8144499999999999</c:v>
                </c:pt>
                <c:pt idx="797">
                  <c:v>2.8180166666666664</c:v>
                </c:pt>
                <c:pt idx="798">
                  <c:v>2.821566666666667</c:v>
                </c:pt>
                <c:pt idx="799">
                  <c:v>2.8251166666666667</c:v>
                </c:pt>
                <c:pt idx="800">
                  <c:v>2.8286833333333332</c:v>
                </c:pt>
                <c:pt idx="801">
                  <c:v>2.8322333333333334</c:v>
                </c:pt>
                <c:pt idx="802">
                  <c:v>2.8357833333333331</c:v>
                </c:pt>
                <c:pt idx="803">
                  <c:v>2.83935</c:v>
                </c:pt>
                <c:pt idx="804">
                  <c:v>2.8429000000000002</c:v>
                </c:pt>
                <c:pt idx="805">
                  <c:v>2.8464499999999999</c:v>
                </c:pt>
                <c:pt idx="806">
                  <c:v>2.8500166666666669</c:v>
                </c:pt>
                <c:pt idx="807">
                  <c:v>2.8535666666666666</c:v>
                </c:pt>
                <c:pt idx="808">
                  <c:v>2.8571166666666667</c:v>
                </c:pt>
                <c:pt idx="809">
                  <c:v>2.8606833333333332</c:v>
                </c:pt>
                <c:pt idx="810">
                  <c:v>2.8642333333333334</c:v>
                </c:pt>
                <c:pt idx="811">
                  <c:v>2.8677833333333336</c:v>
                </c:pt>
                <c:pt idx="812">
                  <c:v>2.8713500000000001</c:v>
                </c:pt>
                <c:pt idx="813">
                  <c:v>2.8748999999999998</c:v>
                </c:pt>
                <c:pt idx="814">
                  <c:v>2.87845</c:v>
                </c:pt>
                <c:pt idx="815">
                  <c:v>2.8820166666666664</c:v>
                </c:pt>
                <c:pt idx="816">
                  <c:v>2.8855666666666666</c:v>
                </c:pt>
                <c:pt idx="817">
                  <c:v>2.8891166666666668</c:v>
                </c:pt>
                <c:pt idx="818">
                  <c:v>2.8926833333333333</c:v>
                </c:pt>
                <c:pt idx="819">
                  <c:v>2.8962333333333334</c:v>
                </c:pt>
                <c:pt idx="820">
                  <c:v>2.8997833333333332</c:v>
                </c:pt>
                <c:pt idx="821">
                  <c:v>2.9033500000000001</c:v>
                </c:pt>
                <c:pt idx="822">
                  <c:v>2.9068999999999998</c:v>
                </c:pt>
                <c:pt idx="823">
                  <c:v>2.91045</c:v>
                </c:pt>
                <c:pt idx="824">
                  <c:v>2.9140166666666669</c:v>
                </c:pt>
                <c:pt idx="825">
                  <c:v>2.9175666666666666</c:v>
                </c:pt>
                <c:pt idx="826">
                  <c:v>2.9211166666666668</c:v>
                </c:pt>
                <c:pt idx="827">
                  <c:v>2.9246833333333333</c:v>
                </c:pt>
                <c:pt idx="828">
                  <c:v>2.928233333333333</c:v>
                </c:pt>
                <c:pt idx="829">
                  <c:v>2.9317833333333336</c:v>
                </c:pt>
                <c:pt idx="830">
                  <c:v>2.9353500000000001</c:v>
                </c:pt>
                <c:pt idx="831">
                  <c:v>2.9388999999999998</c:v>
                </c:pt>
                <c:pt idx="832">
                  <c:v>2.94245</c:v>
                </c:pt>
                <c:pt idx="833">
                  <c:v>2.9460166666666665</c:v>
                </c:pt>
                <c:pt idx="834">
                  <c:v>2.9495666666666667</c:v>
                </c:pt>
                <c:pt idx="835">
                  <c:v>2.9531166666666668</c:v>
                </c:pt>
                <c:pt idx="836">
                  <c:v>2.9566833333333333</c:v>
                </c:pt>
                <c:pt idx="837">
                  <c:v>2.9602333333333335</c:v>
                </c:pt>
                <c:pt idx="838">
                  <c:v>2.9637833333333332</c:v>
                </c:pt>
                <c:pt idx="839">
                  <c:v>2.9673500000000002</c:v>
                </c:pt>
                <c:pt idx="840">
                  <c:v>2.9708999999999999</c:v>
                </c:pt>
                <c:pt idx="841">
                  <c:v>2.97445</c:v>
                </c:pt>
                <c:pt idx="842">
                  <c:v>2.978016666666667</c:v>
                </c:pt>
                <c:pt idx="843">
                  <c:v>2.9815666666666667</c:v>
                </c:pt>
                <c:pt idx="844">
                  <c:v>2.9851166666666669</c:v>
                </c:pt>
                <c:pt idx="845">
                  <c:v>2.9886499999999998</c:v>
                </c:pt>
                <c:pt idx="846">
                  <c:v>2.9922</c:v>
                </c:pt>
                <c:pt idx="847">
                  <c:v>2.9957500000000001</c:v>
                </c:pt>
                <c:pt idx="848">
                  <c:v>2.9992999999999999</c:v>
                </c:pt>
                <c:pt idx="849">
                  <c:v>3.00285</c:v>
                </c:pt>
                <c:pt idx="850">
                  <c:v>3.0063833333333334</c:v>
                </c:pt>
                <c:pt idx="851">
                  <c:v>3.0099333333333336</c:v>
                </c:pt>
                <c:pt idx="852">
                  <c:v>3.0134833333333333</c:v>
                </c:pt>
                <c:pt idx="853">
                  <c:v>3.017033333333333</c:v>
                </c:pt>
                <c:pt idx="854">
                  <c:v>3.0205500000000001</c:v>
                </c:pt>
                <c:pt idx="855">
                  <c:v>3.024083333333333</c:v>
                </c:pt>
                <c:pt idx="856">
                  <c:v>3.0276166666666668</c:v>
                </c:pt>
                <c:pt idx="857">
                  <c:v>3.0311499999999998</c:v>
                </c:pt>
                <c:pt idx="858">
                  <c:v>3.0346833333333332</c:v>
                </c:pt>
                <c:pt idx="859">
                  <c:v>3.0382000000000002</c:v>
                </c:pt>
                <c:pt idx="860">
                  <c:v>3.0417333333333332</c:v>
                </c:pt>
                <c:pt idx="861">
                  <c:v>3.045266666666667</c:v>
                </c:pt>
                <c:pt idx="862">
                  <c:v>3.0487833333333332</c:v>
                </c:pt>
                <c:pt idx="863">
                  <c:v>3.0523000000000002</c:v>
                </c:pt>
                <c:pt idx="864">
                  <c:v>3.0558333333333332</c:v>
                </c:pt>
                <c:pt idx="865">
                  <c:v>3.059366666666667</c:v>
                </c:pt>
                <c:pt idx="866">
                  <c:v>3.0628833333333332</c:v>
                </c:pt>
                <c:pt idx="867">
                  <c:v>3.0664333333333333</c:v>
                </c:pt>
                <c:pt idx="868">
                  <c:v>3.0699666666666667</c:v>
                </c:pt>
                <c:pt idx="869">
                  <c:v>3.0734833333333333</c:v>
                </c:pt>
                <c:pt idx="870">
                  <c:v>3.0770166666666667</c:v>
                </c:pt>
                <c:pt idx="871">
                  <c:v>3.0805333333333333</c:v>
                </c:pt>
                <c:pt idx="872">
                  <c:v>3.08405</c:v>
                </c:pt>
                <c:pt idx="873">
                  <c:v>3.0876000000000001</c:v>
                </c:pt>
                <c:pt idx="874">
                  <c:v>3.0911333333333331</c:v>
                </c:pt>
                <c:pt idx="875">
                  <c:v>3.0946666666666669</c:v>
                </c:pt>
                <c:pt idx="876">
                  <c:v>3.0981999999999998</c:v>
                </c:pt>
                <c:pt idx="877">
                  <c:v>3.10175</c:v>
                </c:pt>
                <c:pt idx="878">
                  <c:v>3.1053000000000002</c:v>
                </c:pt>
                <c:pt idx="879">
                  <c:v>3.1088499999999999</c:v>
                </c:pt>
                <c:pt idx="880">
                  <c:v>3.1123833333333333</c:v>
                </c:pt>
                <c:pt idx="881">
                  <c:v>3.1159166666666667</c:v>
                </c:pt>
                <c:pt idx="882">
                  <c:v>3.1194500000000001</c:v>
                </c:pt>
                <c:pt idx="883">
                  <c:v>3.1229999999999998</c:v>
                </c:pt>
                <c:pt idx="884">
                  <c:v>3.1265499999999999</c:v>
                </c:pt>
                <c:pt idx="885">
                  <c:v>3.1300666666666666</c:v>
                </c:pt>
                <c:pt idx="886">
                  <c:v>3.1335833333333332</c:v>
                </c:pt>
                <c:pt idx="887">
                  <c:v>3.1370999999999998</c:v>
                </c:pt>
                <c:pt idx="888">
                  <c:v>3.1406166666666668</c:v>
                </c:pt>
                <c:pt idx="889">
                  <c:v>3.1441333333333334</c:v>
                </c:pt>
                <c:pt idx="890">
                  <c:v>3.1476500000000001</c:v>
                </c:pt>
                <c:pt idx="891">
                  <c:v>3.1511833333333334</c:v>
                </c:pt>
                <c:pt idx="892">
                  <c:v>3.1547000000000001</c:v>
                </c:pt>
                <c:pt idx="893">
                  <c:v>3.1582166666666667</c:v>
                </c:pt>
                <c:pt idx="894">
                  <c:v>3.1617333333333333</c:v>
                </c:pt>
                <c:pt idx="895">
                  <c:v>3.1652499999999999</c:v>
                </c:pt>
                <c:pt idx="896">
                  <c:v>3.168766666666667</c:v>
                </c:pt>
                <c:pt idx="897">
                  <c:v>3.1722833333333331</c:v>
                </c:pt>
                <c:pt idx="898">
                  <c:v>3.1758000000000002</c:v>
                </c:pt>
                <c:pt idx="899">
                  <c:v>3.1793333333333331</c:v>
                </c:pt>
                <c:pt idx="900">
                  <c:v>3.182866666666667</c:v>
                </c:pt>
                <c:pt idx="901">
                  <c:v>3.1863999999999999</c:v>
                </c:pt>
                <c:pt idx="902">
                  <c:v>3.1899333333333333</c:v>
                </c:pt>
                <c:pt idx="903">
                  <c:v>3.1934833333333335</c:v>
                </c:pt>
                <c:pt idx="904">
                  <c:v>3.1970333333333332</c:v>
                </c:pt>
                <c:pt idx="905">
                  <c:v>3.2005833333333333</c:v>
                </c:pt>
                <c:pt idx="906">
                  <c:v>3.2041166666666667</c:v>
                </c:pt>
                <c:pt idx="907">
                  <c:v>3.2076500000000001</c:v>
                </c:pt>
                <c:pt idx="908">
                  <c:v>3.2111833333333331</c:v>
                </c:pt>
                <c:pt idx="909">
                  <c:v>3.2147333333333332</c:v>
                </c:pt>
                <c:pt idx="910">
                  <c:v>3.2182833333333334</c:v>
                </c:pt>
                <c:pt idx="911">
                  <c:v>3.2218</c:v>
                </c:pt>
                <c:pt idx="912">
                  <c:v>3.2253166666666666</c:v>
                </c:pt>
                <c:pt idx="913">
                  <c:v>3.2288333333333332</c:v>
                </c:pt>
                <c:pt idx="914">
                  <c:v>3.2323499999999998</c:v>
                </c:pt>
                <c:pt idx="915">
                  <c:v>3.2358666666666664</c:v>
                </c:pt>
                <c:pt idx="916">
                  <c:v>3.2393833333333335</c:v>
                </c:pt>
                <c:pt idx="917">
                  <c:v>3.2429166666666664</c:v>
                </c:pt>
                <c:pt idx="918">
                  <c:v>3.2464333333333335</c:v>
                </c:pt>
                <c:pt idx="919">
                  <c:v>3.2499500000000001</c:v>
                </c:pt>
                <c:pt idx="920">
                  <c:v>3.2534666666666667</c:v>
                </c:pt>
                <c:pt idx="921">
                  <c:v>3.2569833333333333</c:v>
                </c:pt>
                <c:pt idx="922">
                  <c:v>3.2605</c:v>
                </c:pt>
                <c:pt idx="923">
                  <c:v>3.264016666666667</c:v>
                </c:pt>
                <c:pt idx="924">
                  <c:v>3.2675333333333332</c:v>
                </c:pt>
                <c:pt idx="925">
                  <c:v>3.271066666666667</c:v>
                </c:pt>
                <c:pt idx="926">
                  <c:v>3.2746</c:v>
                </c:pt>
                <c:pt idx="927">
                  <c:v>3.2781333333333333</c:v>
                </c:pt>
                <c:pt idx="928">
                  <c:v>3.2816666666666667</c:v>
                </c:pt>
                <c:pt idx="929">
                  <c:v>3.2852166666666665</c:v>
                </c:pt>
                <c:pt idx="930">
                  <c:v>3.2887666666666666</c:v>
                </c:pt>
                <c:pt idx="931">
                  <c:v>3.2923166666666663</c:v>
                </c:pt>
                <c:pt idx="932">
                  <c:v>3.2958500000000002</c:v>
                </c:pt>
                <c:pt idx="933">
                  <c:v>3.2993833333333331</c:v>
                </c:pt>
                <c:pt idx="934">
                  <c:v>3.3029166666666669</c:v>
                </c:pt>
                <c:pt idx="935">
                  <c:v>3.3064666666666667</c:v>
                </c:pt>
                <c:pt idx="936">
                  <c:v>3.3100166666666668</c:v>
                </c:pt>
                <c:pt idx="937">
                  <c:v>3.3135333333333334</c:v>
                </c:pt>
                <c:pt idx="938">
                  <c:v>3.3170500000000001</c:v>
                </c:pt>
                <c:pt idx="939">
                  <c:v>3.3205666666666667</c:v>
                </c:pt>
                <c:pt idx="940">
                  <c:v>3.3240833333333333</c:v>
                </c:pt>
                <c:pt idx="941">
                  <c:v>3.3275999999999999</c:v>
                </c:pt>
                <c:pt idx="942">
                  <c:v>3.3311166666666665</c:v>
                </c:pt>
                <c:pt idx="943">
                  <c:v>3.3346500000000003</c:v>
                </c:pt>
                <c:pt idx="944">
                  <c:v>3.3381666666666665</c:v>
                </c:pt>
                <c:pt idx="945">
                  <c:v>3.3416833333333336</c:v>
                </c:pt>
                <c:pt idx="946">
                  <c:v>3.3451999999999997</c:v>
                </c:pt>
                <c:pt idx="947">
                  <c:v>3.3487166666666668</c:v>
                </c:pt>
                <c:pt idx="948">
                  <c:v>3.352233333333333</c:v>
                </c:pt>
                <c:pt idx="949">
                  <c:v>3.35575</c:v>
                </c:pt>
                <c:pt idx="950">
                  <c:v>3.3592666666666671</c:v>
                </c:pt>
                <c:pt idx="951">
                  <c:v>3.3628</c:v>
                </c:pt>
                <c:pt idx="952">
                  <c:v>3.366333333333333</c:v>
                </c:pt>
                <c:pt idx="953">
                  <c:v>3.3698666666666668</c:v>
                </c:pt>
                <c:pt idx="954">
                  <c:v>3.3733999999999997</c:v>
                </c:pt>
                <c:pt idx="955">
                  <c:v>3.3769499999999999</c:v>
                </c:pt>
                <c:pt idx="956">
                  <c:v>3.3805000000000001</c:v>
                </c:pt>
                <c:pt idx="957">
                  <c:v>3.3840500000000002</c:v>
                </c:pt>
                <c:pt idx="958">
                  <c:v>3.3875833333333332</c:v>
                </c:pt>
                <c:pt idx="959">
                  <c:v>3.391116666666667</c:v>
                </c:pt>
                <c:pt idx="960">
                  <c:v>3.3946499999999999</c:v>
                </c:pt>
                <c:pt idx="961">
                  <c:v>3.3982000000000001</c:v>
                </c:pt>
                <c:pt idx="962">
                  <c:v>3.4017499999999998</c:v>
                </c:pt>
                <c:pt idx="963">
                  <c:v>3.4052666666666669</c:v>
                </c:pt>
                <c:pt idx="964">
                  <c:v>3.4087833333333331</c:v>
                </c:pt>
                <c:pt idx="965">
                  <c:v>3.4123000000000001</c:v>
                </c:pt>
                <c:pt idx="966">
                  <c:v>3.4158166666666667</c:v>
                </c:pt>
                <c:pt idx="967">
                  <c:v>3.4193333333333333</c:v>
                </c:pt>
                <c:pt idx="968">
                  <c:v>3.4228499999999999</c:v>
                </c:pt>
                <c:pt idx="969">
                  <c:v>3.4263833333333333</c:v>
                </c:pt>
                <c:pt idx="970">
                  <c:v>3.4299000000000004</c:v>
                </c:pt>
                <c:pt idx="971">
                  <c:v>3.4334166666666666</c:v>
                </c:pt>
                <c:pt idx="972">
                  <c:v>3.4369333333333336</c:v>
                </c:pt>
                <c:pt idx="973">
                  <c:v>3.4404499999999998</c:v>
                </c:pt>
                <c:pt idx="974">
                  <c:v>3.4439666666666668</c:v>
                </c:pt>
                <c:pt idx="975">
                  <c:v>3.447483333333333</c:v>
                </c:pt>
                <c:pt idx="976">
                  <c:v>3.4510333333333336</c:v>
                </c:pt>
                <c:pt idx="977">
                  <c:v>3.4545833333333333</c:v>
                </c:pt>
                <c:pt idx="978">
                  <c:v>3.4581333333333335</c:v>
                </c:pt>
                <c:pt idx="979">
                  <c:v>3.4616666666666664</c:v>
                </c:pt>
                <c:pt idx="980">
                  <c:v>3.4652166666666671</c:v>
                </c:pt>
                <c:pt idx="981">
                  <c:v>3.4687666666666668</c:v>
                </c:pt>
                <c:pt idx="982">
                  <c:v>3.4723166666666665</c:v>
                </c:pt>
                <c:pt idx="983">
                  <c:v>3.4758666666666667</c:v>
                </c:pt>
                <c:pt idx="984">
                  <c:v>3.4794333333333332</c:v>
                </c:pt>
                <c:pt idx="985">
                  <c:v>3.4829833333333338</c:v>
                </c:pt>
                <c:pt idx="986">
                  <c:v>3.4865333333333335</c:v>
                </c:pt>
                <c:pt idx="987">
                  <c:v>3.4901</c:v>
                </c:pt>
                <c:pt idx="988">
                  <c:v>3.4936500000000001</c:v>
                </c:pt>
                <c:pt idx="989">
                  <c:v>3.4971999999999999</c:v>
                </c:pt>
                <c:pt idx="990">
                  <c:v>3.5007666666666664</c:v>
                </c:pt>
                <c:pt idx="991">
                  <c:v>3.5043166666666665</c:v>
                </c:pt>
                <c:pt idx="992">
                  <c:v>3.5078666666666667</c:v>
                </c:pt>
                <c:pt idx="993">
                  <c:v>3.5114333333333336</c:v>
                </c:pt>
                <c:pt idx="994">
                  <c:v>3.5149833333333333</c:v>
                </c:pt>
                <c:pt idx="995">
                  <c:v>3.5185333333333331</c:v>
                </c:pt>
                <c:pt idx="996">
                  <c:v>3.5221</c:v>
                </c:pt>
                <c:pt idx="997">
                  <c:v>3.5256499999999997</c:v>
                </c:pt>
                <c:pt idx="998">
                  <c:v>3.5292000000000003</c:v>
                </c:pt>
                <c:pt idx="999">
                  <c:v>3.5327666666666668</c:v>
                </c:pt>
                <c:pt idx="1000">
                  <c:v>3.5363166666666666</c:v>
                </c:pt>
                <c:pt idx="1001">
                  <c:v>3.5398666666666667</c:v>
                </c:pt>
                <c:pt idx="1002">
                  <c:v>3.5434333333333332</c:v>
                </c:pt>
                <c:pt idx="1003">
                  <c:v>3.5469833333333329</c:v>
                </c:pt>
                <c:pt idx="1004">
                  <c:v>3.5505333333333335</c:v>
                </c:pt>
                <c:pt idx="1005">
                  <c:v>3.5541</c:v>
                </c:pt>
                <c:pt idx="1006">
                  <c:v>3.5576500000000002</c:v>
                </c:pt>
                <c:pt idx="1007">
                  <c:v>3.5611999999999999</c:v>
                </c:pt>
                <c:pt idx="1008">
                  <c:v>3.5647666666666664</c:v>
                </c:pt>
                <c:pt idx="1009">
                  <c:v>3.5683166666666666</c:v>
                </c:pt>
                <c:pt idx="1010">
                  <c:v>3.5718666666666667</c:v>
                </c:pt>
                <c:pt idx="1011">
                  <c:v>3.5754333333333337</c:v>
                </c:pt>
                <c:pt idx="1012">
                  <c:v>3.5789833333333334</c:v>
                </c:pt>
                <c:pt idx="1013">
                  <c:v>3.5825333333333331</c:v>
                </c:pt>
                <c:pt idx="1014">
                  <c:v>3.5861000000000001</c:v>
                </c:pt>
                <c:pt idx="1015">
                  <c:v>3.5896499999999998</c:v>
                </c:pt>
                <c:pt idx="1016">
                  <c:v>3.5932000000000004</c:v>
                </c:pt>
                <c:pt idx="1017">
                  <c:v>3.5967333333333333</c:v>
                </c:pt>
                <c:pt idx="1018">
                  <c:v>3.6002833333333331</c:v>
                </c:pt>
                <c:pt idx="1019">
                  <c:v>3.6038166666666669</c:v>
                </c:pt>
                <c:pt idx="1020">
                  <c:v>3.6073666666666666</c:v>
                </c:pt>
                <c:pt idx="1021">
                  <c:v>3.6109166666666668</c:v>
                </c:pt>
                <c:pt idx="1022">
                  <c:v>3.6144499999999997</c:v>
                </c:pt>
                <c:pt idx="1023">
                  <c:v>3.6180166666666667</c:v>
                </c:pt>
                <c:pt idx="1024">
                  <c:v>3.6215666666666668</c:v>
                </c:pt>
                <c:pt idx="1025">
                  <c:v>3.6251166666666665</c:v>
                </c:pt>
                <c:pt idx="1026">
                  <c:v>3.6286833333333335</c:v>
                </c:pt>
                <c:pt idx="1027">
                  <c:v>3.6322333333333332</c:v>
                </c:pt>
                <c:pt idx="1028">
                  <c:v>3.6357833333333334</c:v>
                </c:pt>
                <c:pt idx="1029">
                  <c:v>3.6393499999999999</c:v>
                </c:pt>
                <c:pt idx="1030">
                  <c:v>3.6429</c:v>
                </c:pt>
                <c:pt idx="1031">
                  <c:v>3.6464500000000002</c:v>
                </c:pt>
                <c:pt idx="1032">
                  <c:v>3.6500166666666667</c:v>
                </c:pt>
                <c:pt idx="1033">
                  <c:v>3.6535666666666669</c:v>
                </c:pt>
                <c:pt idx="1034">
                  <c:v>3.6571166666666666</c:v>
                </c:pt>
                <c:pt idx="1035">
                  <c:v>3.66065</c:v>
                </c:pt>
                <c:pt idx="1036">
                  <c:v>3.6642000000000001</c:v>
                </c:pt>
                <c:pt idx="1037">
                  <c:v>3.6677333333333331</c:v>
                </c:pt>
                <c:pt idx="1038">
                  <c:v>3.6712833333333332</c:v>
                </c:pt>
                <c:pt idx="1039">
                  <c:v>3.6748166666666666</c:v>
                </c:pt>
                <c:pt idx="1040">
                  <c:v>3.6783666666666668</c:v>
                </c:pt>
                <c:pt idx="1041">
                  <c:v>3.6818833333333334</c:v>
                </c:pt>
                <c:pt idx="1042">
                  <c:v>3.6854</c:v>
                </c:pt>
                <c:pt idx="1043">
                  <c:v>3.6889166666666666</c:v>
                </c:pt>
                <c:pt idx="1044">
                  <c:v>3.6924333333333332</c:v>
                </c:pt>
                <c:pt idx="1045">
                  <c:v>3.6959500000000003</c:v>
                </c:pt>
                <c:pt idx="1046">
                  <c:v>3.6994666666666665</c:v>
                </c:pt>
                <c:pt idx="1047">
                  <c:v>3.7029833333333335</c:v>
                </c:pt>
                <c:pt idx="1048">
                  <c:v>3.7064999999999997</c:v>
                </c:pt>
                <c:pt idx="1049">
                  <c:v>3.7100333333333335</c:v>
                </c:pt>
                <c:pt idx="1050">
                  <c:v>3.7135499999999997</c:v>
                </c:pt>
                <c:pt idx="1051">
                  <c:v>3.7170666666666667</c:v>
                </c:pt>
                <c:pt idx="1052">
                  <c:v>3.7205833333333334</c:v>
                </c:pt>
                <c:pt idx="1053">
                  <c:v>3.7241</c:v>
                </c:pt>
                <c:pt idx="1054">
                  <c:v>3.727616666666667</c:v>
                </c:pt>
                <c:pt idx="1055">
                  <c:v>3.7311666666666667</c:v>
                </c:pt>
                <c:pt idx="1056">
                  <c:v>3.7347166666666665</c:v>
                </c:pt>
                <c:pt idx="1057">
                  <c:v>3.7382666666666666</c:v>
                </c:pt>
                <c:pt idx="1058">
                  <c:v>3.7418</c:v>
                </c:pt>
                <c:pt idx="1059">
                  <c:v>3.7453333333333334</c:v>
                </c:pt>
                <c:pt idx="1060">
                  <c:v>3.7488666666666663</c:v>
                </c:pt>
                <c:pt idx="1061">
                  <c:v>3.752416666666667</c:v>
                </c:pt>
                <c:pt idx="1062">
                  <c:v>3.7559666666666667</c:v>
                </c:pt>
                <c:pt idx="1063">
                  <c:v>3.7595166666666668</c:v>
                </c:pt>
                <c:pt idx="1064">
                  <c:v>3.7630499999999998</c:v>
                </c:pt>
                <c:pt idx="1065">
                  <c:v>3.7665833333333336</c:v>
                </c:pt>
                <c:pt idx="1066">
                  <c:v>3.7701166666666666</c:v>
                </c:pt>
                <c:pt idx="1067">
                  <c:v>3.7736666666666663</c:v>
                </c:pt>
                <c:pt idx="1068">
                  <c:v>3.7772166666666669</c:v>
                </c:pt>
                <c:pt idx="1069">
                  <c:v>3.7807333333333331</c:v>
                </c:pt>
                <c:pt idx="1070">
                  <c:v>3.7842500000000001</c:v>
                </c:pt>
                <c:pt idx="1071">
                  <c:v>3.7877666666666667</c:v>
                </c:pt>
                <c:pt idx="1072">
                  <c:v>3.7912833333333333</c:v>
                </c:pt>
                <c:pt idx="1073">
                  <c:v>3.7948</c:v>
                </c:pt>
                <c:pt idx="1074">
                  <c:v>3.7983166666666666</c:v>
                </c:pt>
                <c:pt idx="1075">
                  <c:v>3.80185</c:v>
                </c:pt>
                <c:pt idx="1076">
                  <c:v>3.8053666666666666</c:v>
                </c:pt>
                <c:pt idx="1077">
                  <c:v>3.8088833333333332</c:v>
                </c:pt>
                <c:pt idx="1078">
                  <c:v>3.8123999999999998</c:v>
                </c:pt>
                <c:pt idx="1079">
                  <c:v>3.8159166666666668</c:v>
                </c:pt>
                <c:pt idx="1080">
                  <c:v>3.8194333333333335</c:v>
                </c:pt>
                <c:pt idx="1081">
                  <c:v>3.8229500000000001</c:v>
                </c:pt>
                <c:pt idx="1082">
                  <c:v>3.8264666666666667</c:v>
                </c:pt>
                <c:pt idx="1083">
                  <c:v>3.83</c:v>
                </c:pt>
                <c:pt idx="1084">
                  <c:v>3.8335333333333335</c:v>
                </c:pt>
                <c:pt idx="1085">
                  <c:v>3.8370666666666664</c:v>
                </c:pt>
                <c:pt idx="1086">
                  <c:v>3.8406000000000002</c:v>
                </c:pt>
                <c:pt idx="1087">
                  <c:v>3.84415</c:v>
                </c:pt>
                <c:pt idx="1088">
                  <c:v>3.8477000000000001</c:v>
                </c:pt>
                <c:pt idx="1089">
                  <c:v>3.8512499999999998</c:v>
                </c:pt>
                <c:pt idx="1090">
                  <c:v>3.8547833333333332</c:v>
                </c:pt>
                <c:pt idx="1091">
                  <c:v>3.8583166666666666</c:v>
                </c:pt>
                <c:pt idx="1092">
                  <c:v>3.86185</c:v>
                </c:pt>
                <c:pt idx="1093">
                  <c:v>3.8654000000000002</c:v>
                </c:pt>
                <c:pt idx="1094">
                  <c:v>3.8689499999999999</c:v>
                </c:pt>
                <c:pt idx="1095">
                  <c:v>3.8724666666666669</c:v>
                </c:pt>
                <c:pt idx="1096">
                  <c:v>3.8759833333333331</c:v>
                </c:pt>
                <c:pt idx="1097">
                  <c:v>3.8795000000000002</c:v>
                </c:pt>
                <c:pt idx="1098">
                  <c:v>3.8830166666666668</c:v>
                </c:pt>
                <c:pt idx="1099">
                  <c:v>3.8865333333333334</c:v>
                </c:pt>
                <c:pt idx="1100">
                  <c:v>3.89005</c:v>
                </c:pt>
                <c:pt idx="1101">
                  <c:v>3.8935833333333334</c:v>
                </c:pt>
                <c:pt idx="1102">
                  <c:v>3.8971</c:v>
                </c:pt>
                <c:pt idx="1103">
                  <c:v>3.9006166666666666</c:v>
                </c:pt>
                <c:pt idx="1104">
                  <c:v>3.9041333333333332</c:v>
                </c:pt>
                <c:pt idx="1105">
                  <c:v>3.9076499999999998</c:v>
                </c:pt>
                <c:pt idx="1106">
                  <c:v>3.9111666666666665</c:v>
                </c:pt>
                <c:pt idx="1107">
                  <c:v>3.9146833333333335</c:v>
                </c:pt>
                <c:pt idx="1108">
                  <c:v>3.9182000000000001</c:v>
                </c:pt>
                <c:pt idx="1109">
                  <c:v>3.9217333333333335</c:v>
                </c:pt>
                <c:pt idx="1110">
                  <c:v>3.9252666666666665</c:v>
                </c:pt>
                <c:pt idx="1111">
                  <c:v>3.9288000000000003</c:v>
                </c:pt>
                <c:pt idx="1112">
                  <c:v>3.9323333333333332</c:v>
                </c:pt>
                <c:pt idx="1113">
                  <c:v>3.9358833333333334</c:v>
                </c:pt>
                <c:pt idx="1114">
                  <c:v>3.9394333333333336</c:v>
                </c:pt>
                <c:pt idx="1115">
                  <c:v>3.9429833333333333</c:v>
                </c:pt>
                <c:pt idx="1116">
                  <c:v>3.9465166666666667</c:v>
                </c:pt>
                <c:pt idx="1117">
                  <c:v>3.9500499999999996</c:v>
                </c:pt>
                <c:pt idx="1118">
                  <c:v>3.9535833333333334</c:v>
                </c:pt>
                <c:pt idx="1119">
                  <c:v>3.9571333333333332</c:v>
                </c:pt>
                <c:pt idx="1120">
                  <c:v>3.9606833333333333</c:v>
                </c:pt>
                <c:pt idx="1121">
                  <c:v>3.9641999999999999</c:v>
                </c:pt>
                <c:pt idx="1122">
                  <c:v>3.9677166666666666</c:v>
                </c:pt>
                <c:pt idx="1123">
                  <c:v>3.9712333333333332</c:v>
                </c:pt>
                <c:pt idx="1124">
                  <c:v>3.9747500000000002</c:v>
                </c:pt>
                <c:pt idx="1125">
                  <c:v>3.9782666666666668</c:v>
                </c:pt>
                <c:pt idx="1126">
                  <c:v>3.9817833333333335</c:v>
                </c:pt>
                <c:pt idx="1127">
                  <c:v>3.9853166666666668</c:v>
                </c:pt>
                <c:pt idx="1128">
                  <c:v>3.9888333333333335</c:v>
                </c:pt>
                <c:pt idx="1129">
                  <c:v>3.9923500000000001</c:v>
                </c:pt>
                <c:pt idx="1130">
                  <c:v>3.9958666666666667</c:v>
                </c:pt>
                <c:pt idx="1131">
                  <c:v>3.9994166666666668</c:v>
                </c:pt>
                <c:pt idx="1132">
                  <c:v>4.0029666666666666</c:v>
                </c:pt>
                <c:pt idx="1133">
                  <c:v>4.0065</c:v>
                </c:pt>
                <c:pt idx="1134">
                  <c:v>4.0100500000000006</c:v>
                </c:pt>
                <c:pt idx="1135">
                  <c:v>4.0136000000000003</c:v>
                </c:pt>
                <c:pt idx="1136">
                  <c:v>4.01715</c:v>
                </c:pt>
                <c:pt idx="1137">
                  <c:v>4.0206833333333334</c:v>
                </c:pt>
                <c:pt idx="1138">
                  <c:v>4.0242166666666668</c:v>
                </c:pt>
                <c:pt idx="1139">
                  <c:v>4.0277500000000002</c:v>
                </c:pt>
                <c:pt idx="1140">
                  <c:v>4.0312999999999999</c:v>
                </c:pt>
                <c:pt idx="1141">
                  <c:v>4.0348500000000005</c:v>
                </c:pt>
                <c:pt idx="1142">
                  <c:v>4.0384000000000002</c:v>
                </c:pt>
                <c:pt idx="1143">
                  <c:v>4.0419333333333336</c:v>
                </c:pt>
                <c:pt idx="1144">
                  <c:v>4.0454833333333333</c:v>
                </c:pt>
                <c:pt idx="1145">
                  <c:v>4.049033333333333</c:v>
                </c:pt>
                <c:pt idx="1146">
                  <c:v>4.0525833333333336</c:v>
                </c:pt>
                <c:pt idx="1147">
                  <c:v>4.0561333333333334</c:v>
                </c:pt>
                <c:pt idx="1148">
                  <c:v>4.0597000000000003</c:v>
                </c:pt>
                <c:pt idx="1149">
                  <c:v>4.06325</c:v>
                </c:pt>
                <c:pt idx="1150">
                  <c:v>4.0667999999999997</c:v>
                </c:pt>
                <c:pt idx="1151">
                  <c:v>4.0703666666666667</c:v>
                </c:pt>
                <c:pt idx="1152">
                  <c:v>4.0739166666666664</c:v>
                </c:pt>
                <c:pt idx="1153">
                  <c:v>4.077466666666667</c:v>
                </c:pt>
                <c:pt idx="1154">
                  <c:v>4.0810333333333331</c:v>
                </c:pt>
                <c:pt idx="1155">
                  <c:v>4.0845833333333328</c:v>
                </c:pt>
                <c:pt idx="1156">
                  <c:v>4.0881333333333334</c:v>
                </c:pt>
                <c:pt idx="1157">
                  <c:v>4.0917000000000003</c:v>
                </c:pt>
                <c:pt idx="1158">
                  <c:v>4.0952500000000001</c:v>
                </c:pt>
                <c:pt idx="1159">
                  <c:v>4.0987999999999998</c:v>
                </c:pt>
                <c:pt idx="1160">
                  <c:v>4.1023666666666667</c:v>
                </c:pt>
                <c:pt idx="1161">
                  <c:v>4.1059166666666664</c:v>
                </c:pt>
                <c:pt idx="1162">
                  <c:v>4.109466666666667</c:v>
                </c:pt>
                <c:pt idx="1163">
                  <c:v>4.1130333333333331</c:v>
                </c:pt>
                <c:pt idx="1164">
                  <c:v>4.1165833333333337</c:v>
                </c:pt>
                <c:pt idx="1165">
                  <c:v>4.1201333333333334</c:v>
                </c:pt>
                <c:pt idx="1166">
                  <c:v>4.1237000000000004</c:v>
                </c:pt>
                <c:pt idx="1167">
                  <c:v>4.1272500000000001</c:v>
                </c:pt>
                <c:pt idx="1168">
                  <c:v>4.1307999999999998</c:v>
                </c:pt>
                <c:pt idx="1169">
                  <c:v>4.1343666666666667</c:v>
                </c:pt>
                <c:pt idx="1170">
                  <c:v>4.1379166666666665</c:v>
                </c:pt>
                <c:pt idx="1171">
                  <c:v>4.1414666666666671</c:v>
                </c:pt>
                <c:pt idx="1172">
                  <c:v>4.1449999999999996</c:v>
                </c:pt>
                <c:pt idx="1173">
                  <c:v>4.1485500000000002</c:v>
                </c:pt>
                <c:pt idx="1174">
                  <c:v>4.1520999999999999</c:v>
                </c:pt>
                <c:pt idx="1175">
                  <c:v>4.1556333333333333</c:v>
                </c:pt>
                <c:pt idx="1176">
                  <c:v>4.159183333333333</c:v>
                </c:pt>
                <c:pt idx="1177">
                  <c:v>4.1627166666666664</c:v>
                </c:pt>
                <c:pt idx="1178">
                  <c:v>4.1662833333333333</c:v>
                </c:pt>
                <c:pt idx="1179">
                  <c:v>4.1698333333333331</c:v>
                </c:pt>
                <c:pt idx="1180">
                  <c:v>4.1733833333333328</c:v>
                </c:pt>
                <c:pt idx="1181">
                  <c:v>4.1769166666666671</c:v>
                </c:pt>
                <c:pt idx="1182">
                  <c:v>4.1804666666666668</c:v>
                </c:pt>
                <c:pt idx="1183">
                  <c:v>4.1840000000000002</c:v>
                </c:pt>
                <c:pt idx="1184">
                  <c:v>4.1875333333333336</c:v>
                </c:pt>
                <c:pt idx="1185">
                  <c:v>4.1910833333333333</c:v>
                </c:pt>
                <c:pt idx="1186">
                  <c:v>4.1945999999999994</c:v>
                </c:pt>
                <c:pt idx="1187">
                  <c:v>4.1981333333333337</c:v>
                </c:pt>
                <c:pt idx="1188">
                  <c:v>4.2016666666666662</c:v>
                </c:pt>
                <c:pt idx="1189">
                  <c:v>4.2052166666666668</c:v>
                </c:pt>
                <c:pt idx="1190">
                  <c:v>4.2087500000000002</c:v>
                </c:pt>
                <c:pt idx="1191">
                  <c:v>4.2122666666666664</c:v>
                </c:pt>
                <c:pt idx="1192">
                  <c:v>4.2157999999999998</c:v>
                </c:pt>
                <c:pt idx="1193">
                  <c:v>4.2193333333333332</c:v>
                </c:pt>
                <c:pt idx="1194">
                  <c:v>4.2228500000000002</c:v>
                </c:pt>
                <c:pt idx="1195">
                  <c:v>4.2263833333333336</c:v>
                </c:pt>
                <c:pt idx="1196">
                  <c:v>4.2298999999999998</c:v>
                </c:pt>
                <c:pt idx="1197">
                  <c:v>4.2334333333333332</c:v>
                </c:pt>
                <c:pt idx="1198">
                  <c:v>4.2369666666666665</c:v>
                </c:pt>
                <c:pt idx="1199">
                  <c:v>4.2404999999999999</c:v>
                </c:pt>
                <c:pt idx="1200">
                  <c:v>4.2440333333333333</c:v>
                </c:pt>
                <c:pt idx="1201">
                  <c:v>4.2475500000000004</c:v>
                </c:pt>
                <c:pt idx="1202">
                  <c:v>4.2510666666666665</c:v>
                </c:pt>
                <c:pt idx="1203">
                  <c:v>4.2545833333333336</c:v>
                </c:pt>
                <c:pt idx="1204">
                  <c:v>4.2580999999999998</c:v>
                </c:pt>
                <c:pt idx="1205">
                  <c:v>4.2616500000000004</c:v>
                </c:pt>
                <c:pt idx="1206">
                  <c:v>4.2652000000000001</c:v>
                </c:pt>
                <c:pt idx="1207">
                  <c:v>4.2687333333333335</c:v>
                </c:pt>
                <c:pt idx="1208">
                  <c:v>4.2722666666666669</c:v>
                </c:pt>
                <c:pt idx="1209">
                  <c:v>4.2758000000000003</c:v>
                </c:pt>
                <c:pt idx="1210">
                  <c:v>4.27935</c:v>
                </c:pt>
                <c:pt idx="1211">
                  <c:v>4.2828999999999997</c:v>
                </c:pt>
                <c:pt idx="1212">
                  <c:v>4.2864500000000003</c:v>
                </c:pt>
                <c:pt idx="1213">
                  <c:v>4.2899833333333337</c:v>
                </c:pt>
                <c:pt idx="1214">
                  <c:v>4.2935166666666662</c:v>
                </c:pt>
                <c:pt idx="1215">
                  <c:v>4.2970499999999996</c:v>
                </c:pt>
                <c:pt idx="1216">
                  <c:v>4.3006000000000002</c:v>
                </c:pt>
                <c:pt idx="1217">
                  <c:v>4.3041500000000008</c:v>
                </c:pt>
                <c:pt idx="1218">
                  <c:v>4.3076666666666661</c:v>
                </c:pt>
                <c:pt idx="1219">
                  <c:v>4.3111833333333331</c:v>
                </c:pt>
                <c:pt idx="1220">
                  <c:v>4.3147000000000002</c:v>
                </c:pt>
                <c:pt idx="1221">
                  <c:v>4.3182166666666673</c:v>
                </c:pt>
                <c:pt idx="1222">
                  <c:v>4.3217333333333325</c:v>
                </c:pt>
                <c:pt idx="1223">
                  <c:v>4.3252499999999996</c:v>
                </c:pt>
                <c:pt idx="1224">
                  <c:v>4.328783333333333</c:v>
                </c:pt>
                <c:pt idx="1225">
                  <c:v>4.3323</c:v>
                </c:pt>
                <c:pt idx="1226">
                  <c:v>4.3358166666666671</c:v>
                </c:pt>
                <c:pt idx="1227">
                  <c:v>4.3393333333333333</c:v>
                </c:pt>
                <c:pt idx="1228">
                  <c:v>4.3428500000000003</c:v>
                </c:pt>
                <c:pt idx="1229">
                  <c:v>4.3463666666666665</c:v>
                </c:pt>
                <c:pt idx="1230">
                  <c:v>4.3498833333333335</c:v>
                </c:pt>
                <c:pt idx="1231">
                  <c:v>4.3533999999999997</c:v>
                </c:pt>
                <c:pt idx="1232">
                  <c:v>4.3569333333333331</c:v>
                </c:pt>
                <c:pt idx="1233">
                  <c:v>4.3604666666666665</c:v>
                </c:pt>
                <c:pt idx="1234">
                  <c:v>4.3639999999999999</c:v>
                </c:pt>
                <c:pt idx="1235">
                  <c:v>4.3675333333333333</c:v>
                </c:pt>
                <c:pt idx="1236">
                  <c:v>4.371083333333333</c:v>
                </c:pt>
                <c:pt idx="1237">
                  <c:v>4.3746333333333336</c:v>
                </c:pt>
                <c:pt idx="1238">
                  <c:v>4.3781833333333333</c:v>
                </c:pt>
                <c:pt idx="1239">
                  <c:v>4.3817166666666667</c:v>
                </c:pt>
                <c:pt idx="1240">
                  <c:v>4.3852500000000001</c:v>
                </c:pt>
                <c:pt idx="1241">
                  <c:v>4.3887833333333335</c:v>
                </c:pt>
                <c:pt idx="1242">
                  <c:v>4.3923333333333341</c:v>
                </c:pt>
                <c:pt idx="1243">
                  <c:v>4.3958833333333329</c:v>
                </c:pt>
                <c:pt idx="1244">
                  <c:v>4.3994</c:v>
                </c:pt>
                <c:pt idx="1245">
                  <c:v>4.402916666666667</c:v>
                </c:pt>
                <c:pt idx="1246">
                  <c:v>4.4064333333333341</c:v>
                </c:pt>
                <c:pt idx="1247">
                  <c:v>4.4099499999999994</c:v>
                </c:pt>
                <c:pt idx="1248">
                  <c:v>4.4134666666666664</c:v>
                </c:pt>
                <c:pt idx="1249">
                  <c:v>4.4169833333333335</c:v>
                </c:pt>
                <c:pt idx="1250">
                  <c:v>4.4205166666666669</c:v>
                </c:pt>
                <c:pt idx="1251">
                  <c:v>4.424033333333333</c:v>
                </c:pt>
                <c:pt idx="1252">
                  <c:v>4.4275500000000001</c:v>
                </c:pt>
                <c:pt idx="1253">
                  <c:v>4.4310666666666663</c:v>
                </c:pt>
                <c:pt idx="1254">
                  <c:v>4.4345833333333333</c:v>
                </c:pt>
                <c:pt idx="1255">
                  <c:v>4.4381000000000004</c:v>
                </c:pt>
                <c:pt idx="1256">
                  <c:v>4.4416166666666665</c:v>
                </c:pt>
                <c:pt idx="1257">
                  <c:v>4.4451333333333336</c:v>
                </c:pt>
                <c:pt idx="1258">
                  <c:v>4.448666666666667</c:v>
                </c:pt>
                <c:pt idx="1259">
                  <c:v>4.4522000000000004</c:v>
                </c:pt>
                <c:pt idx="1260">
                  <c:v>4.4557333333333329</c:v>
                </c:pt>
                <c:pt idx="1261">
                  <c:v>4.4592666666666663</c:v>
                </c:pt>
                <c:pt idx="1262">
                  <c:v>4.4628166666666669</c:v>
                </c:pt>
                <c:pt idx="1263">
                  <c:v>4.4663666666666675</c:v>
                </c:pt>
                <c:pt idx="1264">
                  <c:v>4.4699166666666663</c:v>
                </c:pt>
                <c:pt idx="1265">
                  <c:v>4.4734499999999997</c:v>
                </c:pt>
                <c:pt idx="1266">
                  <c:v>4.476983333333334</c:v>
                </c:pt>
                <c:pt idx="1267">
                  <c:v>4.4805166666666674</c:v>
                </c:pt>
                <c:pt idx="1268">
                  <c:v>4.4840666666666662</c:v>
                </c:pt>
                <c:pt idx="1269">
                  <c:v>4.4876166666666668</c:v>
                </c:pt>
                <c:pt idx="1270">
                  <c:v>4.4911333333333339</c:v>
                </c:pt>
                <c:pt idx="1271">
                  <c:v>4.4946499999999991</c:v>
                </c:pt>
                <c:pt idx="1272">
                  <c:v>4.4981666666666662</c:v>
                </c:pt>
                <c:pt idx="1273">
                  <c:v>4.5016833333333333</c:v>
                </c:pt>
                <c:pt idx="1274">
                  <c:v>4.5052000000000003</c:v>
                </c:pt>
                <c:pt idx="1275">
                  <c:v>4.5087166666666674</c:v>
                </c:pt>
                <c:pt idx="1276">
                  <c:v>4.5122499999999999</c:v>
                </c:pt>
                <c:pt idx="1277">
                  <c:v>4.5157666666666669</c:v>
                </c:pt>
                <c:pt idx="1278">
                  <c:v>4.5192833333333331</c:v>
                </c:pt>
                <c:pt idx="1279">
                  <c:v>4.5228000000000002</c:v>
                </c:pt>
                <c:pt idx="1280">
                  <c:v>4.5263166666666672</c:v>
                </c:pt>
                <c:pt idx="1281">
                  <c:v>4.5298333333333334</c:v>
                </c:pt>
                <c:pt idx="1282">
                  <c:v>4.5333499999999995</c:v>
                </c:pt>
                <c:pt idx="1283">
                  <c:v>4.5368666666666666</c:v>
                </c:pt>
                <c:pt idx="1284">
                  <c:v>4.5404166666666672</c:v>
                </c:pt>
                <c:pt idx="1285">
                  <c:v>4.543966666666666</c:v>
                </c:pt>
                <c:pt idx="1286">
                  <c:v>4.5475166666666667</c:v>
                </c:pt>
                <c:pt idx="1287">
                  <c:v>4.5510666666666673</c:v>
                </c:pt>
                <c:pt idx="1288">
                  <c:v>4.5545999999999998</c:v>
                </c:pt>
                <c:pt idx="1289">
                  <c:v>4.5581499999999995</c:v>
                </c:pt>
                <c:pt idx="1290">
                  <c:v>4.5617000000000001</c:v>
                </c:pt>
                <c:pt idx="1291">
                  <c:v>4.5652500000000007</c:v>
                </c:pt>
                <c:pt idx="1292">
                  <c:v>4.5687999999999995</c:v>
                </c:pt>
                <c:pt idx="1293">
                  <c:v>4.5723500000000001</c:v>
                </c:pt>
                <c:pt idx="1294">
                  <c:v>4.5758999999999999</c:v>
                </c:pt>
                <c:pt idx="1295">
                  <c:v>4.5794499999999996</c:v>
                </c:pt>
                <c:pt idx="1296">
                  <c:v>4.5830000000000002</c:v>
                </c:pt>
                <c:pt idx="1297">
                  <c:v>4.5865499999999999</c:v>
                </c:pt>
                <c:pt idx="1298">
                  <c:v>4.5901000000000005</c:v>
                </c:pt>
                <c:pt idx="1299">
                  <c:v>4.5936500000000002</c:v>
                </c:pt>
                <c:pt idx="1300">
                  <c:v>4.5972166666666672</c:v>
                </c:pt>
                <c:pt idx="1301">
                  <c:v>4.6007666666666669</c:v>
                </c:pt>
                <c:pt idx="1302">
                  <c:v>4.6043166666666666</c:v>
                </c:pt>
                <c:pt idx="1303">
                  <c:v>4.6078833333333336</c:v>
                </c:pt>
                <c:pt idx="1304">
                  <c:v>4.6114333333333333</c:v>
                </c:pt>
                <c:pt idx="1305">
                  <c:v>4.614983333333333</c:v>
                </c:pt>
                <c:pt idx="1306">
                  <c:v>4.6185499999999999</c:v>
                </c:pt>
                <c:pt idx="1307">
                  <c:v>4.6221000000000005</c:v>
                </c:pt>
                <c:pt idx="1308">
                  <c:v>4.6256499999999994</c:v>
                </c:pt>
                <c:pt idx="1309">
                  <c:v>4.6292166666666663</c:v>
                </c:pt>
                <c:pt idx="1310">
                  <c:v>4.6327666666666669</c:v>
                </c:pt>
                <c:pt idx="1311">
                  <c:v>4.6363166666666666</c:v>
                </c:pt>
                <c:pt idx="1312">
                  <c:v>4.6398833333333327</c:v>
                </c:pt>
                <c:pt idx="1313">
                  <c:v>4.6434333333333333</c:v>
                </c:pt>
                <c:pt idx="1314">
                  <c:v>4.6469833333333339</c:v>
                </c:pt>
                <c:pt idx="1315">
                  <c:v>4.65055</c:v>
                </c:pt>
                <c:pt idx="1316">
                  <c:v>4.6540999999999997</c:v>
                </c:pt>
                <c:pt idx="1317">
                  <c:v>4.6576500000000003</c:v>
                </c:pt>
                <c:pt idx="1318">
                  <c:v>4.6612166666666663</c:v>
                </c:pt>
                <c:pt idx="1319">
                  <c:v>4.6647666666666669</c:v>
                </c:pt>
                <c:pt idx="1320">
                  <c:v>4.6683166666666667</c:v>
                </c:pt>
                <c:pt idx="1321">
                  <c:v>4.6718833333333327</c:v>
                </c:pt>
                <c:pt idx="1322">
                  <c:v>4.6754333333333333</c:v>
                </c:pt>
                <c:pt idx="1323">
                  <c:v>4.6789833333333331</c:v>
                </c:pt>
                <c:pt idx="1324">
                  <c:v>4.68255</c:v>
                </c:pt>
                <c:pt idx="1325">
                  <c:v>4.6860999999999997</c:v>
                </c:pt>
                <c:pt idx="1326">
                  <c:v>4.6896500000000003</c:v>
                </c:pt>
                <c:pt idx="1327">
                  <c:v>4.6932166666666673</c:v>
                </c:pt>
                <c:pt idx="1328">
                  <c:v>4.6967666666666661</c:v>
                </c:pt>
                <c:pt idx="1329">
                  <c:v>4.7003166666666667</c:v>
                </c:pt>
                <c:pt idx="1330">
                  <c:v>4.7038833333333336</c:v>
                </c:pt>
                <c:pt idx="1331">
                  <c:v>4.7074333333333334</c:v>
                </c:pt>
                <c:pt idx="1332">
                  <c:v>4.7109833333333331</c:v>
                </c:pt>
                <c:pt idx="1333">
                  <c:v>4.7145166666666665</c:v>
                </c:pt>
                <c:pt idx="1334">
                  <c:v>4.7180500000000007</c:v>
                </c:pt>
                <c:pt idx="1335">
                  <c:v>4.7215999999999996</c:v>
                </c:pt>
                <c:pt idx="1336">
                  <c:v>4.7251500000000002</c:v>
                </c:pt>
                <c:pt idx="1337">
                  <c:v>4.7286833333333336</c:v>
                </c:pt>
                <c:pt idx="1338">
                  <c:v>4.7322000000000006</c:v>
                </c:pt>
                <c:pt idx="1339">
                  <c:v>4.7357333333333331</c:v>
                </c:pt>
                <c:pt idx="1340">
                  <c:v>4.7392666666666665</c:v>
                </c:pt>
                <c:pt idx="1341">
                  <c:v>4.7428166666666671</c:v>
                </c:pt>
                <c:pt idx="1342">
                  <c:v>4.7463500000000005</c:v>
                </c:pt>
                <c:pt idx="1343">
                  <c:v>4.7498666666666667</c:v>
                </c:pt>
                <c:pt idx="1344">
                  <c:v>4.7534000000000001</c:v>
                </c:pt>
                <c:pt idx="1345">
                  <c:v>4.7569333333333335</c:v>
                </c:pt>
                <c:pt idx="1346">
                  <c:v>4.7604500000000005</c:v>
                </c:pt>
                <c:pt idx="1347">
                  <c:v>4.763983333333333</c:v>
                </c:pt>
                <c:pt idx="1348">
                  <c:v>4.7675000000000001</c:v>
                </c:pt>
                <c:pt idx="1349">
                  <c:v>4.7710333333333335</c:v>
                </c:pt>
                <c:pt idx="1350">
                  <c:v>4.7745666666666668</c:v>
                </c:pt>
                <c:pt idx="1351">
                  <c:v>4.7780999999999993</c:v>
                </c:pt>
                <c:pt idx="1352">
                  <c:v>4.7816333333333336</c:v>
                </c:pt>
                <c:pt idx="1353">
                  <c:v>4.785166666666667</c:v>
                </c:pt>
                <c:pt idx="1354">
                  <c:v>4.7886833333333341</c:v>
                </c:pt>
                <c:pt idx="1355">
                  <c:v>4.7922166666666666</c:v>
                </c:pt>
                <c:pt idx="1356">
                  <c:v>4.7957333333333336</c:v>
                </c:pt>
                <c:pt idx="1357">
                  <c:v>4.7992499999999998</c:v>
                </c:pt>
                <c:pt idx="1358">
                  <c:v>4.8028000000000004</c:v>
                </c:pt>
                <c:pt idx="1359">
                  <c:v>4.8063333333333329</c:v>
                </c:pt>
                <c:pt idx="1360">
                  <c:v>4.8098666666666663</c:v>
                </c:pt>
                <c:pt idx="1361">
                  <c:v>4.8133999999999997</c:v>
                </c:pt>
                <c:pt idx="1362">
                  <c:v>4.8169500000000003</c:v>
                </c:pt>
                <c:pt idx="1363">
                  <c:v>4.8205</c:v>
                </c:pt>
                <c:pt idx="1364">
                  <c:v>4.8240499999999997</c:v>
                </c:pt>
                <c:pt idx="1365">
                  <c:v>4.8275833333333331</c:v>
                </c:pt>
                <c:pt idx="1366">
                  <c:v>4.8311166666666674</c:v>
                </c:pt>
                <c:pt idx="1367">
                  <c:v>4.8346499999999999</c:v>
                </c:pt>
                <c:pt idx="1368">
                  <c:v>4.8381999999999996</c:v>
                </c:pt>
                <c:pt idx="1369">
                  <c:v>4.8417500000000002</c:v>
                </c:pt>
                <c:pt idx="1370">
                  <c:v>4.8452666666666664</c:v>
                </c:pt>
                <c:pt idx="1371">
                  <c:v>4.8487833333333334</c:v>
                </c:pt>
                <c:pt idx="1372">
                  <c:v>4.8522999999999996</c:v>
                </c:pt>
                <c:pt idx="1373">
                  <c:v>4.8558166666666667</c:v>
                </c:pt>
                <c:pt idx="1374">
                  <c:v>4.8593333333333337</c:v>
                </c:pt>
                <c:pt idx="1375">
                  <c:v>4.8628499999999999</c:v>
                </c:pt>
                <c:pt idx="1376">
                  <c:v>4.8663833333333333</c:v>
                </c:pt>
                <c:pt idx="1377">
                  <c:v>4.8699000000000003</c:v>
                </c:pt>
                <c:pt idx="1378">
                  <c:v>4.8734166666666665</c:v>
                </c:pt>
                <c:pt idx="1379">
                  <c:v>4.8769333333333327</c:v>
                </c:pt>
                <c:pt idx="1380">
                  <c:v>4.8804499999999997</c:v>
                </c:pt>
                <c:pt idx="1381">
                  <c:v>4.8839666666666668</c:v>
                </c:pt>
                <c:pt idx="1382">
                  <c:v>4.8874833333333338</c:v>
                </c:pt>
                <c:pt idx="1383">
                  <c:v>4.891</c:v>
                </c:pt>
                <c:pt idx="1384">
                  <c:v>4.8945333333333334</c:v>
                </c:pt>
                <c:pt idx="1385">
                  <c:v>4.8980666666666668</c:v>
                </c:pt>
                <c:pt idx="1386">
                  <c:v>4.9016000000000002</c:v>
                </c:pt>
                <c:pt idx="1387">
                  <c:v>4.9051333333333336</c:v>
                </c:pt>
                <c:pt idx="1388">
                  <c:v>4.9086833333333333</c:v>
                </c:pt>
                <c:pt idx="1389">
                  <c:v>4.912233333333333</c:v>
                </c:pt>
                <c:pt idx="1390">
                  <c:v>4.9157833333333336</c:v>
                </c:pt>
                <c:pt idx="1391">
                  <c:v>4.9193166666666661</c:v>
                </c:pt>
                <c:pt idx="1392">
                  <c:v>4.9228499999999995</c:v>
                </c:pt>
                <c:pt idx="1393">
                  <c:v>4.9263833333333338</c:v>
                </c:pt>
                <c:pt idx="1394">
                  <c:v>4.9299333333333335</c:v>
                </c:pt>
                <c:pt idx="1395">
                  <c:v>4.9334833333333332</c:v>
                </c:pt>
                <c:pt idx="1396">
                  <c:v>4.9370000000000003</c:v>
                </c:pt>
                <c:pt idx="1397">
                  <c:v>4.9405166666666664</c:v>
                </c:pt>
                <c:pt idx="1398">
                  <c:v>4.9440333333333335</c:v>
                </c:pt>
                <c:pt idx="1399">
                  <c:v>4.9475500000000006</c:v>
                </c:pt>
                <c:pt idx="1400">
                  <c:v>4.9510666666666667</c:v>
                </c:pt>
                <c:pt idx="1401">
                  <c:v>4.9545833333333329</c:v>
                </c:pt>
                <c:pt idx="1402">
                  <c:v>4.9581166666666672</c:v>
                </c:pt>
                <c:pt idx="1403">
                  <c:v>4.9616333333333333</c:v>
                </c:pt>
                <c:pt idx="1404">
                  <c:v>4.9651499999999995</c:v>
                </c:pt>
                <c:pt idx="1405">
                  <c:v>4.9686666666666666</c:v>
                </c:pt>
                <c:pt idx="1406">
                  <c:v>4.9721833333333336</c:v>
                </c:pt>
                <c:pt idx="1407">
                  <c:v>4.9756999999999998</c:v>
                </c:pt>
                <c:pt idx="1408">
                  <c:v>4.9792166666666668</c:v>
                </c:pt>
                <c:pt idx="1409">
                  <c:v>4.982733333333333</c:v>
                </c:pt>
                <c:pt idx="1410">
                  <c:v>4.9862666666666664</c:v>
                </c:pt>
                <c:pt idx="1411">
                  <c:v>4.9897999999999998</c:v>
                </c:pt>
                <c:pt idx="1412">
                  <c:v>4.9933333333333341</c:v>
                </c:pt>
                <c:pt idx="1413">
                  <c:v>4.9968666666666666</c:v>
                </c:pt>
                <c:pt idx="1414">
                  <c:v>5.0004166666666663</c:v>
                </c:pt>
                <c:pt idx="1415">
                  <c:v>5.0039666666666669</c:v>
                </c:pt>
                <c:pt idx="1416">
                  <c:v>5.0075166666666666</c:v>
                </c:pt>
                <c:pt idx="1417">
                  <c:v>5.01105</c:v>
                </c:pt>
                <c:pt idx="1418">
                  <c:v>5.0145833333333334</c:v>
                </c:pt>
                <c:pt idx="1419">
                  <c:v>5.0181166666666668</c:v>
                </c:pt>
                <c:pt idx="1420">
                  <c:v>5.0216666666666665</c:v>
                </c:pt>
                <c:pt idx="1421">
                  <c:v>5.0252166666666662</c:v>
                </c:pt>
                <c:pt idx="1422">
                  <c:v>5.0287333333333333</c:v>
                </c:pt>
                <c:pt idx="1423">
                  <c:v>5.0322500000000003</c:v>
                </c:pt>
                <c:pt idx="1424">
                  <c:v>5.0357666666666665</c:v>
                </c:pt>
                <c:pt idx="1425">
                  <c:v>5.0392833333333336</c:v>
                </c:pt>
                <c:pt idx="1426">
                  <c:v>5.0427999999999997</c:v>
                </c:pt>
                <c:pt idx="1427">
                  <c:v>5.0463166666666668</c:v>
                </c:pt>
                <c:pt idx="1428">
                  <c:v>5.0498500000000002</c:v>
                </c:pt>
                <c:pt idx="1429">
                  <c:v>5.0533666666666663</c:v>
                </c:pt>
                <c:pt idx="1430">
                  <c:v>5.0568833333333334</c:v>
                </c:pt>
                <c:pt idx="1431">
                  <c:v>5.0604000000000005</c:v>
                </c:pt>
                <c:pt idx="1432">
                  <c:v>5.0639166666666666</c:v>
                </c:pt>
                <c:pt idx="1433">
                  <c:v>5.0674666666666663</c:v>
                </c:pt>
                <c:pt idx="1434">
                  <c:v>5.0709833333333334</c:v>
                </c:pt>
                <c:pt idx="1435">
                  <c:v>5.0745000000000005</c:v>
                </c:pt>
                <c:pt idx="1436">
                  <c:v>5.0780166666666666</c:v>
                </c:pt>
                <c:pt idx="1437">
                  <c:v>5.0815666666666663</c:v>
                </c:pt>
                <c:pt idx="1438">
                  <c:v>5.085116666666667</c:v>
                </c:pt>
                <c:pt idx="1439">
                  <c:v>5.0886666666666667</c:v>
                </c:pt>
                <c:pt idx="1440">
                  <c:v>5.0922000000000001</c:v>
                </c:pt>
                <c:pt idx="1441">
                  <c:v>5.0957333333333334</c:v>
                </c:pt>
                <c:pt idx="1442">
                  <c:v>5.0992833333333332</c:v>
                </c:pt>
                <c:pt idx="1443">
                  <c:v>5.1028333333333338</c:v>
                </c:pt>
                <c:pt idx="1444">
                  <c:v>5.1063833333333326</c:v>
                </c:pt>
                <c:pt idx="1445">
                  <c:v>5.1099333333333332</c:v>
                </c:pt>
                <c:pt idx="1446">
                  <c:v>5.1134833333333338</c:v>
                </c:pt>
                <c:pt idx="1447">
                  <c:v>5.1170333333333335</c:v>
                </c:pt>
                <c:pt idx="1448">
                  <c:v>5.1205833333333333</c:v>
                </c:pt>
                <c:pt idx="1449">
                  <c:v>5.1241500000000002</c:v>
                </c:pt>
                <c:pt idx="1450">
                  <c:v>5.1276999999999999</c:v>
                </c:pt>
                <c:pt idx="1451">
                  <c:v>5.1312499999999996</c:v>
                </c:pt>
                <c:pt idx="1452">
                  <c:v>5.1348166666666666</c:v>
                </c:pt>
                <c:pt idx="1453">
                  <c:v>5.1383666666666672</c:v>
                </c:pt>
                <c:pt idx="1454">
                  <c:v>5.141916666666666</c:v>
                </c:pt>
                <c:pt idx="1455">
                  <c:v>5.145483333333333</c:v>
                </c:pt>
                <c:pt idx="1456">
                  <c:v>5.1490333333333336</c:v>
                </c:pt>
                <c:pt idx="1457">
                  <c:v>5.1525833333333333</c:v>
                </c:pt>
                <c:pt idx="1458">
                  <c:v>5.1561500000000002</c:v>
                </c:pt>
                <c:pt idx="1459">
                  <c:v>5.1597</c:v>
                </c:pt>
                <c:pt idx="1460">
                  <c:v>5.1632500000000006</c:v>
                </c:pt>
                <c:pt idx="1461">
                  <c:v>5.1668166666666666</c:v>
                </c:pt>
                <c:pt idx="1462">
                  <c:v>5.1703666666666663</c:v>
                </c:pt>
                <c:pt idx="1463">
                  <c:v>5.1739166666666669</c:v>
                </c:pt>
                <c:pt idx="1464">
                  <c:v>5.177483333333333</c:v>
                </c:pt>
                <c:pt idx="1465">
                  <c:v>5.1810333333333336</c:v>
                </c:pt>
                <c:pt idx="1466">
                  <c:v>5.1845833333333333</c:v>
                </c:pt>
                <c:pt idx="1467">
                  <c:v>5.1881499999999994</c:v>
                </c:pt>
                <c:pt idx="1468">
                  <c:v>5.1917</c:v>
                </c:pt>
                <c:pt idx="1469">
                  <c:v>5.1952499999999997</c:v>
                </c:pt>
                <c:pt idx="1470">
                  <c:v>5.1988166666666666</c:v>
                </c:pt>
                <c:pt idx="1471">
                  <c:v>5.2023666666666664</c:v>
                </c:pt>
                <c:pt idx="1472">
                  <c:v>5.205916666666667</c:v>
                </c:pt>
                <c:pt idx="1473">
                  <c:v>5.2094833333333339</c:v>
                </c:pt>
                <c:pt idx="1474">
                  <c:v>5.2130333333333327</c:v>
                </c:pt>
                <c:pt idx="1475">
                  <c:v>5.2165833333333333</c:v>
                </c:pt>
                <c:pt idx="1476">
                  <c:v>5.2201500000000003</c:v>
                </c:pt>
                <c:pt idx="1477">
                  <c:v>5.2237</c:v>
                </c:pt>
                <c:pt idx="1478">
                  <c:v>5.2272499999999997</c:v>
                </c:pt>
                <c:pt idx="1479">
                  <c:v>5.2308166666666667</c:v>
                </c:pt>
                <c:pt idx="1480">
                  <c:v>5.2343666666666673</c:v>
                </c:pt>
                <c:pt idx="1481">
                  <c:v>5.2379166666666661</c:v>
                </c:pt>
                <c:pt idx="1482">
                  <c:v>5.2414833333333331</c:v>
                </c:pt>
                <c:pt idx="1483">
                  <c:v>5.2450333333333337</c:v>
                </c:pt>
                <c:pt idx="1484">
                  <c:v>5.2485833333333334</c:v>
                </c:pt>
                <c:pt idx="1485">
                  <c:v>5.2521500000000003</c:v>
                </c:pt>
                <c:pt idx="1486">
                  <c:v>5.2557</c:v>
                </c:pt>
                <c:pt idx="1487">
                  <c:v>5.2592499999999998</c:v>
                </c:pt>
                <c:pt idx="1488">
                  <c:v>5.2628166666666667</c:v>
                </c:pt>
                <c:pt idx="1489">
                  <c:v>5.2663666666666673</c:v>
                </c:pt>
                <c:pt idx="1490">
                  <c:v>5.2699166666666661</c:v>
                </c:pt>
                <c:pt idx="1491">
                  <c:v>5.2734833333333331</c:v>
                </c:pt>
                <c:pt idx="1492">
                  <c:v>5.2770333333333337</c:v>
                </c:pt>
                <c:pt idx="1493">
                  <c:v>5.2805833333333334</c:v>
                </c:pt>
                <c:pt idx="1494">
                  <c:v>5.2841499999999995</c:v>
                </c:pt>
                <c:pt idx="1495">
                  <c:v>5.2877000000000001</c:v>
                </c:pt>
                <c:pt idx="1496">
                  <c:v>5.2912500000000007</c:v>
                </c:pt>
                <c:pt idx="1497">
                  <c:v>5.2947833333333332</c:v>
                </c:pt>
                <c:pt idx="1498">
                  <c:v>5.2983333333333329</c:v>
                </c:pt>
                <c:pt idx="1499">
                  <c:v>5.3018666666666672</c:v>
                </c:pt>
                <c:pt idx="1500">
                  <c:v>5.3054166666666669</c:v>
                </c:pt>
                <c:pt idx="1501">
                  <c:v>5.3089499999999994</c:v>
                </c:pt>
                <c:pt idx="1502">
                  <c:v>5.3124666666666664</c:v>
                </c:pt>
                <c:pt idx="1503">
                  <c:v>5.3159999999999998</c:v>
                </c:pt>
                <c:pt idx="1504">
                  <c:v>5.3195333333333341</c:v>
                </c:pt>
                <c:pt idx="1505">
                  <c:v>5.3230499999999994</c:v>
                </c:pt>
                <c:pt idx="1506">
                  <c:v>5.3265833333333337</c:v>
                </c:pt>
                <c:pt idx="1507">
                  <c:v>5.3301166666666671</c:v>
                </c:pt>
                <c:pt idx="1508">
                  <c:v>5.3336666666666668</c:v>
                </c:pt>
                <c:pt idx="1509">
                  <c:v>5.3371833333333329</c:v>
                </c:pt>
                <c:pt idx="1510">
                  <c:v>5.3407</c:v>
                </c:pt>
                <c:pt idx="1511">
                  <c:v>5.3442166666666671</c:v>
                </c:pt>
                <c:pt idx="1512">
                  <c:v>5.3477333333333332</c:v>
                </c:pt>
                <c:pt idx="1513">
                  <c:v>5.3512499999999994</c:v>
                </c:pt>
                <c:pt idx="1514">
                  <c:v>5.3547666666666665</c:v>
                </c:pt>
                <c:pt idx="1515">
                  <c:v>5.3582833333333335</c:v>
                </c:pt>
                <c:pt idx="1516">
                  <c:v>5.3618166666666669</c:v>
                </c:pt>
                <c:pt idx="1517">
                  <c:v>5.365333333333334</c:v>
                </c:pt>
                <c:pt idx="1518">
                  <c:v>5.3688499999999992</c:v>
                </c:pt>
                <c:pt idx="1519">
                  <c:v>5.3723999999999998</c:v>
                </c:pt>
                <c:pt idx="1520">
                  <c:v>5.3759333333333332</c:v>
                </c:pt>
                <c:pt idx="1521">
                  <c:v>5.3794666666666666</c:v>
                </c:pt>
                <c:pt idx="1522">
                  <c:v>5.383</c:v>
                </c:pt>
                <c:pt idx="1523">
                  <c:v>5.3865499999999997</c:v>
                </c:pt>
                <c:pt idx="1524">
                  <c:v>5.3901000000000003</c:v>
                </c:pt>
                <c:pt idx="1525">
                  <c:v>5.3936500000000001</c:v>
                </c:pt>
                <c:pt idx="1526">
                  <c:v>5.3971833333333334</c:v>
                </c:pt>
                <c:pt idx="1527">
                  <c:v>5.4007166666666668</c:v>
                </c:pt>
                <c:pt idx="1528">
                  <c:v>5.4042500000000002</c:v>
                </c:pt>
                <c:pt idx="1529">
                  <c:v>5.4077999999999999</c:v>
                </c:pt>
                <c:pt idx="1530">
                  <c:v>5.4113499999999997</c:v>
                </c:pt>
                <c:pt idx="1531">
                  <c:v>5.4148666666666667</c:v>
                </c:pt>
                <c:pt idx="1532">
                  <c:v>5.4183833333333338</c:v>
                </c:pt>
                <c:pt idx="1533">
                  <c:v>5.4218999999999999</c:v>
                </c:pt>
                <c:pt idx="1534">
                  <c:v>5.4254166666666661</c:v>
                </c:pt>
                <c:pt idx="1535">
                  <c:v>5.4289333333333332</c:v>
                </c:pt>
                <c:pt idx="1536">
                  <c:v>5.4324500000000002</c:v>
                </c:pt>
                <c:pt idx="1537">
                  <c:v>5.4359833333333336</c:v>
                </c:pt>
                <c:pt idx="1538">
                  <c:v>5.4394999999999998</c:v>
                </c:pt>
                <c:pt idx="1539">
                  <c:v>5.4430166666666668</c:v>
                </c:pt>
                <c:pt idx="1540">
                  <c:v>5.446533333333333</c:v>
                </c:pt>
                <c:pt idx="1541">
                  <c:v>5.4500500000000001</c:v>
                </c:pt>
                <c:pt idx="1542">
                  <c:v>5.4535666666666662</c:v>
                </c:pt>
                <c:pt idx="1543">
                  <c:v>5.4570833333333333</c:v>
                </c:pt>
                <c:pt idx="1544">
                  <c:v>5.4606000000000003</c:v>
                </c:pt>
                <c:pt idx="1545">
                  <c:v>5.4641333333333337</c:v>
                </c:pt>
                <c:pt idx="1546">
                  <c:v>5.4676666666666671</c:v>
                </c:pt>
                <c:pt idx="1547">
                  <c:v>5.4711999999999996</c:v>
                </c:pt>
                <c:pt idx="1548">
                  <c:v>5.474733333333333</c:v>
                </c:pt>
                <c:pt idx="1549">
                  <c:v>5.4782833333333336</c:v>
                </c:pt>
                <c:pt idx="1550">
                  <c:v>5.4818333333333333</c:v>
                </c:pt>
                <c:pt idx="1551">
                  <c:v>5.4853833333333331</c:v>
                </c:pt>
                <c:pt idx="1552">
                  <c:v>5.4889166666666664</c:v>
                </c:pt>
                <c:pt idx="1553">
                  <c:v>5.4924500000000007</c:v>
                </c:pt>
                <c:pt idx="1554">
                  <c:v>5.4959833333333332</c:v>
                </c:pt>
                <c:pt idx="1555">
                  <c:v>5.4995333333333329</c:v>
                </c:pt>
                <c:pt idx="1556">
                  <c:v>5.5030833333333335</c:v>
                </c:pt>
                <c:pt idx="1557">
                  <c:v>5.5066000000000006</c:v>
                </c:pt>
                <c:pt idx="1558">
                  <c:v>5.5101166666666668</c:v>
                </c:pt>
                <c:pt idx="1559">
                  <c:v>5.5136333333333329</c:v>
                </c:pt>
                <c:pt idx="1560">
                  <c:v>5.51715</c:v>
                </c:pt>
                <c:pt idx="1561">
                  <c:v>5.5206666666666671</c:v>
                </c:pt>
                <c:pt idx="1562">
                  <c:v>5.5241833333333341</c:v>
                </c:pt>
                <c:pt idx="1563">
                  <c:v>5.5277166666666666</c:v>
                </c:pt>
                <c:pt idx="1564">
                  <c:v>5.5312333333333337</c:v>
                </c:pt>
                <c:pt idx="1565">
                  <c:v>5.5347499999999998</c:v>
                </c:pt>
                <c:pt idx="1566">
                  <c:v>5.5382666666666669</c:v>
                </c:pt>
                <c:pt idx="1567">
                  <c:v>5.5417833333333331</c:v>
                </c:pt>
                <c:pt idx="1568">
                  <c:v>5.5453000000000001</c:v>
                </c:pt>
                <c:pt idx="1569">
                  <c:v>5.5488166666666663</c:v>
                </c:pt>
                <c:pt idx="1570">
                  <c:v>5.5523333333333333</c:v>
                </c:pt>
                <c:pt idx="1571">
                  <c:v>5.5558666666666658</c:v>
                </c:pt>
                <c:pt idx="1572">
                  <c:v>5.5594000000000001</c:v>
                </c:pt>
                <c:pt idx="1573">
                  <c:v>5.5629333333333335</c:v>
                </c:pt>
                <c:pt idx="1574">
                  <c:v>5.5664666666666669</c:v>
                </c:pt>
                <c:pt idx="1575">
                  <c:v>5.5700166666666666</c:v>
                </c:pt>
                <c:pt idx="1576">
                  <c:v>5.5735666666666663</c:v>
                </c:pt>
                <c:pt idx="1577">
                  <c:v>5.5771166666666669</c:v>
                </c:pt>
                <c:pt idx="1578">
                  <c:v>5.5806500000000003</c:v>
                </c:pt>
                <c:pt idx="1579">
                  <c:v>5.5841833333333328</c:v>
                </c:pt>
                <c:pt idx="1580">
                  <c:v>5.5877166666666662</c:v>
                </c:pt>
                <c:pt idx="1581">
                  <c:v>5.5912666666666668</c:v>
                </c:pt>
                <c:pt idx="1582">
                  <c:v>5.5948166666666674</c:v>
                </c:pt>
                <c:pt idx="1583">
                  <c:v>5.5983333333333327</c:v>
                </c:pt>
                <c:pt idx="1584">
                  <c:v>5.6018499999999998</c:v>
                </c:pt>
                <c:pt idx="1585">
                  <c:v>5.6053666666666668</c:v>
                </c:pt>
                <c:pt idx="1586">
                  <c:v>5.6088833333333339</c:v>
                </c:pt>
                <c:pt idx="1587">
                  <c:v>5.6124000000000001</c:v>
                </c:pt>
                <c:pt idx="1588">
                  <c:v>5.6159166666666662</c:v>
                </c:pt>
                <c:pt idx="1589">
                  <c:v>5.6194499999999996</c:v>
                </c:pt>
                <c:pt idx="1590">
                  <c:v>5.6229666666666667</c:v>
                </c:pt>
                <c:pt idx="1591">
                  <c:v>5.6264833333333337</c:v>
                </c:pt>
                <c:pt idx="1592">
                  <c:v>5.63</c:v>
                </c:pt>
                <c:pt idx="1593">
                  <c:v>5.6335166666666669</c:v>
                </c:pt>
                <c:pt idx="1594">
                  <c:v>5.6370333333333331</c:v>
                </c:pt>
                <c:pt idx="1595">
                  <c:v>5.6405500000000002</c:v>
                </c:pt>
                <c:pt idx="1596">
                  <c:v>5.6440666666666663</c:v>
                </c:pt>
                <c:pt idx="1597">
                  <c:v>5.6475999999999997</c:v>
                </c:pt>
                <c:pt idx="1598">
                  <c:v>5.6511333333333331</c:v>
                </c:pt>
                <c:pt idx="1599">
                  <c:v>5.6546666666666665</c:v>
                </c:pt>
                <c:pt idx="1600">
                  <c:v>5.6581999999999999</c:v>
                </c:pt>
                <c:pt idx="1601">
                  <c:v>5.6617499999999996</c:v>
                </c:pt>
                <c:pt idx="1602">
                  <c:v>5.6653000000000002</c:v>
                </c:pt>
                <c:pt idx="1603">
                  <c:v>5.6688499999999999</c:v>
                </c:pt>
                <c:pt idx="1604">
                  <c:v>5.6723833333333333</c:v>
                </c:pt>
                <c:pt idx="1605">
                  <c:v>5.6759166666666667</c:v>
                </c:pt>
                <c:pt idx="1606">
                  <c:v>5.6794500000000001</c:v>
                </c:pt>
                <c:pt idx="1607">
                  <c:v>5.6830000000000007</c:v>
                </c:pt>
                <c:pt idx="1608">
                  <c:v>5.6865499999999995</c:v>
                </c:pt>
                <c:pt idx="1609">
                  <c:v>5.6900666666666666</c:v>
                </c:pt>
                <c:pt idx="1610">
                  <c:v>5.6935833333333337</c:v>
                </c:pt>
                <c:pt idx="1611">
                  <c:v>5.6971333333333325</c:v>
                </c:pt>
                <c:pt idx="1612">
                  <c:v>5.7006499999999996</c:v>
                </c:pt>
                <c:pt idx="1613">
                  <c:v>5.7041833333333329</c:v>
                </c:pt>
                <c:pt idx="1614">
                  <c:v>5.7077166666666672</c:v>
                </c:pt>
                <c:pt idx="1615">
                  <c:v>5.711266666666666</c:v>
                </c:pt>
                <c:pt idx="1616">
                  <c:v>5.7147999999999994</c:v>
                </c:pt>
                <c:pt idx="1617">
                  <c:v>5.7183333333333337</c:v>
                </c:pt>
                <c:pt idx="1618">
                  <c:v>5.7218666666666671</c:v>
                </c:pt>
                <c:pt idx="1619">
                  <c:v>5.7254166666666659</c:v>
                </c:pt>
                <c:pt idx="1620">
                  <c:v>5.7289666666666665</c:v>
                </c:pt>
                <c:pt idx="1621">
                  <c:v>5.7325166666666671</c:v>
                </c:pt>
                <c:pt idx="1622">
                  <c:v>5.7360500000000005</c:v>
                </c:pt>
                <c:pt idx="1623">
                  <c:v>5.739583333333333</c:v>
                </c:pt>
                <c:pt idx="1624">
                  <c:v>5.7431166666666664</c:v>
                </c:pt>
                <c:pt idx="1625">
                  <c:v>5.746666666666667</c:v>
                </c:pt>
                <c:pt idx="1626">
                  <c:v>5.7502166666666659</c:v>
                </c:pt>
                <c:pt idx="1627">
                  <c:v>5.7537666666666665</c:v>
                </c:pt>
                <c:pt idx="1628">
                  <c:v>5.7572999999999999</c:v>
                </c:pt>
                <c:pt idx="1629">
                  <c:v>5.7608333333333333</c:v>
                </c:pt>
                <c:pt idx="1630">
                  <c:v>5.7643666666666666</c:v>
                </c:pt>
                <c:pt idx="1631">
                  <c:v>5.7679166666666664</c:v>
                </c:pt>
                <c:pt idx="1632">
                  <c:v>5.771466666666667</c:v>
                </c:pt>
                <c:pt idx="1633">
                  <c:v>5.7750166666666667</c:v>
                </c:pt>
                <c:pt idx="1634">
                  <c:v>5.7785500000000001</c:v>
                </c:pt>
                <c:pt idx="1635">
                  <c:v>5.7820833333333335</c:v>
                </c:pt>
                <c:pt idx="1636">
                  <c:v>5.7856166666666669</c:v>
                </c:pt>
                <c:pt idx="1637">
                  <c:v>5.7891666666666675</c:v>
                </c:pt>
                <c:pt idx="1638">
                  <c:v>5.7927166666666663</c:v>
                </c:pt>
                <c:pt idx="1639">
                  <c:v>5.7962666666666669</c:v>
                </c:pt>
                <c:pt idx="1640">
                  <c:v>5.7998000000000003</c:v>
                </c:pt>
                <c:pt idx="1641">
                  <c:v>5.80335</c:v>
                </c:pt>
                <c:pt idx="1642">
                  <c:v>5.8068999999999997</c:v>
                </c:pt>
                <c:pt idx="1643">
                  <c:v>5.8104500000000003</c:v>
                </c:pt>
                <c:pt idx="1644">
                  <c:v>5.8139999999999992</c:v>
                </c:pt>
                <c:pt idx="1645">
                  <c:v>5.8175666666666661</c:v>
                </c:pt>
                <c:pt idx="1646">
                  <c:v>5.8211166666666667</c:v>
                </c:pt>
                <c:pt idx="1647">
                  <c:v>5.8246666666666673</c:v>
                </c:pt>
                <c:pt idx="1648">
                  <c:v>5.8282333333333334</c:v>
                </c:pt>
                <c:pt idx="1649">
                  <c:v>5.8317833333333331</c:v>
                </c:pt>
                <c:pt idx="1650">
                  <c:v>5.8353333333333337</c:v>
                </c:pt>
                <c:pt idx="1651">
                  <c:v>5.8388999999999998</c:v>
                </c:pt>
                <c:pt idx="1652">
                  <c:v>5.8424500000000004</c:v>
                </c:pt>
                <c:pt idx="1653">
                  <c:v>5.8460000000000001</c:v>
                </c:pt>
                <c:pt idx="1654">
                  <c:v>5.8495666666666661</c:v>
                </c:pt>
                <c:pt idx="1655">
                  <c:v>5.8531166666666667</c:v>
                </c:pt>
                <c:pt idx="1656">
                  <c:v>5.8566666666666665</c:v>
                </c:pt>
                <c:pt idx="1657">
                  <c:v>5.8602333333333325</c:v>
                </c:pt>
                <c:pt idx="1658">
                  <c:v>5.8637833333333331</c:v>
                </c:pt>
                <c:pt idx="1659">
                  <c:v>5.8673333333333337</c:v>
                </c:pt>
                <c:pt idx="1660">
                  <c:v>5.8709000000000007</c:v>
                </c:pt>
                <c:pt idx="1661">
                  <c:v>5.8744499999999995</c:v>
                </c:pt>
                <c:pt idx="1662">
                  <c:v>5.8780000000000001</c:v>
                </c:pt>
                <c:pt idx="1663">
                  <c:v>5.8815666666666671</c:v>
                </c:pt>
                <c:pt idx="1664">
                  <c:v>5.8851166666666668</c:v>
                </c:pt>
                <c:pt idx="1665">
                  <c:v>5.8886666666666665</c:v>
                </c:pt>
                <c:pt idx="1666">
                  <c:v>5.8921999999999999</c:v>
                </c:pt>
                <c:pt idx="1667">
                  <c:v>5.8957500000000005</c:v>
                </c:pt>
                <c:pt idx="1668">
                  <c:v>5.899283333333333</c:v>
                </c:pt>
                <c:pt idx="1669">
                  <c:v>5.9028333333333336</c:v>
                </c:pt>
                <c:pt idx="1670">
                  <c:v>5.9063833333333333</c:v>
                </c:pt>
                <c:pt idx="1671">
                  <c:v>5.9099166666666667</c:v>
                </c:pt>
                <c:pt idx="1672">
                  <c:v>5.9134833333333336</c:v>
                </c:pt>
                <c:pt idx="1673">
                  <c:v>5.9170333333333334</c:v>
                </c:pt>
                <c:pt idx="1674">
                  <c:v>5.920583333333334</c:v>
                </c:pt>
                <c:pt idx="1675">
                  <c:v>5.9241166666666665</c:v>
                </c:pt>
                <c:pt idx="1676">
                  <c:v>5.9276499999999999</c:v>
                </c:pt>
                <c:pt idx="1677">
                  <c:v>5.9312000000000005</c:v>
                </c:pt>
                <c:pt idx="1678">
                  <c:v>5.934733333333333</c:v>
                </c:pt>
                <c:pt idx="1679">
                  <c:v>5.9382833333333336</c:v>
                </c:pt>
                <c:pt idx="1680">
                  <c:v>5.9418333333333333</c:v>
                </c:pt>
                <c:pt idx="1681">
                  <c:v>5.9453500000000004</c:v>
                </c:pt>
                <c:pt idx="1682">
                  <c:v>5.9488666666666665</c:v>
                </c:pt>
                <c:pt idx="1683">
                  <c:v>5.9523833333333327</c:v>
                </c:pt>
                <c:pt idx="1684">
                  <c:v>5.9558999999999997</c:v>
                </c:pt>
                <c:pt idx="1685">
                  <c:v>5.9594500000000004</c:v>
                </c:pt>
                <c:pt idx="1686">
                  <c:v>5.9629666666666674</c:v>
                </c:pt>
                <c:pt idx="1687">
                  <c:v>5.9664833333333327</c:v>
                </c:pt>
                <c:pt idx="1688">
                  <c:v>5.9700333333333333</c:v>
                </c:pt>
                <c:pt idx="1689">
                  <c:v>5.9735833333333339</c:v>
                </c:pt>
                <c:pt idx="1690">
                  <c:v>5.9770999999999992</c:v>
                </c:pt>
                <c:pt idx="1691">
                  <c:v>5.9806166666666662</c:v>
                </c:pt>
                <c:pt idx="1692">
                  <c:v>5.9841333333333333</c:v>
                </c:pt>
                <c:pt idx="1693">
                  <c:v>5.9876500000000004</c:v>
                </c:pt>
                <c:pt idx="1694">
                  <c:v>5.9911666666666674</c:v>
                </c:pt>
                <c:pt idx="1695">
                  <c:v>5.9946833333333327</c:v>
                </c:pt>
                <c:pt idx="1696">
                  <c:v>5.9981999999999998</c:v>
                </c:pt>
                <c:pt idx="1697">
                  <c:v>6.0017333333333331</c:v>
                </c:pt>
                <c:pt idx="1698">
                  <c:v>6.0052666666666665</c:v>
                </c:pt>
                <c:pt idx="1699">
                  <c:v>6.0087999999999999</c:v>
                </c:pt>
                <c:pt idx="1700">
                  <c:v>6.0123333333333333</c:v>
                </c:pt>
                <c:pt idx="1701">
                  <c:v>6.015883333333333</c:v>
                </c:pt>
                <c:pt idx="1702">
                  <c:v>6.0194333333333336</c:v>
                </c:pt>
                <c:pt idx="1703">
                  <c:v>6.0229833333333334</c:v>
                </c:pt>
                <c:pt idx="1704">
                  <c:v>6.0265166666666667</c:v>
                </c:pt>
                <c:pt idx="1705">
                  <c:v>6.0300500000000001</c:v>
                </c:pt>
                <c:pt idx="1706">
                  <c:v>6.0335833333333335</c:v>
                </c:pt>
                <c:pt idx="1707">
                  <c:v>6.0371333333333332</c:v>
                </c:pt>
                <c:pt idx="1708">
                  <c:v>6.040683333333333</c:v>
                </c:pt>
                <c:pt idx="1709">
                  <c:v>6.0442</c:v>
                </c:pt>
                <c:pt idx="1710">
                  <c:v>6.0477166666666671</c:v>
                </c:pt>
                <c:pt idx="1711">
                  <c:v>6.0512333333333332</c:v>
                </c:pt>
                <c:pt idx="1712">
                  <c:v>6.0547500000000003</c:v>
                </c:pt>
                <c:pt idx="1713">
                  <c:v>6.0582666666666665</c:v>
                </c:pt>
                <c:pt idx="1714">
                  <c:v>6.0617833333333335</c:v>
                </c:pt>
                <c:pt idx="1715">
                  <c:v>6.065316666666666</c:v>
                </c:pt>
                <c:pt idx="1716">
                  <c:v>6.0688333333333331</c:v>
                </c:pt>
                <c:pt idx="1717">
                  <c:v>6.0723500000000001</c:v>
                </c:pt>
                <c:pt idx="1718">
                  <c:v>6.0758666666666672</c:v>
                </c:pt>
                <c:pt idx="1719">
                  <c:v>6.0793833333333334</c:v>
                </c:pt>
                <c:pt idx="1720">
                  <c:v>6.0828999999999995</c:v>
                </c:pt>
                <c:pt idx="1721">
                  <c:v>6.0864166666666666</c:v>
                </c:pt>
                <c:pt idx="1722">
                  <c:v>6.0899333333333336</c:v>
                </c:pt>
                <c:pt idx="1723">
                  <c:v>6.093466666666667</c:v>
                </c:pt>
                <c:pt idx="1724">
                  <c:v>6.0969999999999995</c:v>
                </c:pt>
                <c:pt idx="1725">
                  <c:v>6.1005333333333329</c:v>
                </c:pt>
                <c:pt idx="1726">
                  <c:v>6.1040666666666672</c:v>
                </c:pt>
                <c:pt idx="1727">
                  <c:v>6.1076166666666669</c:v>
                </c:pt>
                <c:pt idx="1728">
                  <c:v>6.1111666666666666</c:v>
                </c:pt>
                <c:pt idx="1729">
                  <c:v>6.1147166666666664</c:v>
                </c:pt>
                <c:pt idx="1730">
                  <c:v>6.1182500000000006</c:v>
                </c:pt>
                <c:pt idx="1731">
                  <c:v>6.121783333333334</c:v>
                </c:pt>
                <c:pt idx="1732">
                  <c:v>6.1253166666666665</c:v>
                </c:pt>
                <c:pt idx="1733">
                  <c:v>6.1288666666666671</c:v>
                </c:pt>
                <c:pt idx="1734">
                  <c:v>6.1324166666666668</c:v>
                </c:pt>
                <c:pt idx="1735">
                  <c:v>6.135933333333333</c:v>
                </c:pt>
                <c:pt idx="1736">
                  <c:v>6.1394500000000001</c:v>
                </c:pt>
                <c:pt idx="1737">
                  <c:v>6.1429666666666662</c:v>
                </c:pt>
                <c:pt idx="1738">
                  <c:v>6.1464833333333333</c:v>
                </c:pt>
                <c:pt idx="1739">
                  <c:v>6.15</c:v>
                </c:pt>
                <c:pt idx="1740">
                  <c:v>6.1535166666666665</c:v>
                </c:pt>
                <c:pt idx="1741">
                  <c:v>6.1570499999999999</c:v>
                </c:pt>
                <c:pt idx="1742">
                  <c:v>6.160566666666667</c:v>
                </c:pt>
                <c:pt idx="1743">
                  <c:v>6.164083333333334</c:v>
                </c:pt>
                <c:pt idx="1744">
                  <c:v>6.1675999999999993</c:v>
                </c:pt>
                <c:pt idx="1745">
                  <c:v>6.1711166666666664</c:v>
                </c:pt>
                <c:pt idx="1746">
                  <c:v>6.1746333333333334</c:v>
                </c:pt>
                <c:pt idx="1747">
                  <c:v>6.1781500000000005</c:v>
                </c:pt>
                <c:pt idx="1748">
                  <c:v>6.1816666666666666</c:v>
                </c:pt>
                <c:pt idx="1749">
                  <c:v>6.1852</c:v>
                </c:pt>
                <c:pt idx="1750">
                  <c:v>6.1887333333333334</c:v>
                </c:pt>
                <c:pt idx="1751">
                  <c:v>6.1922666666666668</c:v>
                </c:pt>
                <c:pt idx="1752">
                  <c:v>6.1958000000000002</c:v>
                </c:pt>
                <c:pt idx="1753">
                  <c:v>6.1993499999999999</c:v>
                </c:pt>
                <c:pt idx="1754">
                  <c:v>6.2028999999999996</c:v>
                </c:pt>
                <c:pt idx="1755">
                  <c:v>6.2064500000000002</c:v>
                </c:pt>
                <c:pt idx="1756">
                  <c:v>6.2099833333333327</c:v>
                </c:pt>
                <c:pt idx="1757">
                  <c:v>6.2135166666666661</c:v>
                </c:pt>
                <c:pt idx="1758">
                  <c:v>6.2170500000000004</c:v>
                </c:pt>
                <c:pt idx="1759">
                  <c:v>6.2206000000000001</c:v>
                </c:pt>
                <c:pt idx="1760">
                  <c:v>6.2241499999999998</c:v>
                </c:pt>
                <c:pt idx="1761">
                  <c:v>6.2276666666666669</c:v>
                </c:pt>
                <c:pt idx="1762">
                  <c:v>6.2311833333333331</c:v>
                </c:pt>
                <c:pt idx="1763">
                  <c:v>6.2347000000000001</c:v>
                </c:pt>
                <c:pt idx="1764">
                  <c:v>6.2382166666666672</c:v>
                </c:pt>
                <c:pt idx="1765">
                  <c:v>6.2417333333333334</c:v>
                </c:pt>
                <c:pt idx="1766">
                  <c:v>6.2452499999999995</c:v>
                </c:pt>
                <c:pt idx="1767">
                  <c:v>6.2487833333333338</c:v>
                </c:pt>
                <c:pt idx="1768">
                  <c:v>6.2523</c:v>
                </c:pt>
                <c:pt idx="1769">
                  <c:v>6.2558166666666661</c:v>
                </c:pt>
                <c:pt idx="1770">
                  <c:v>6.2593333333333332</c:v>
                </c:pt>
                <c:pt idx="1771">
                  <c:v>6.2628500000000003</c:v>
                </c:pt>
                <c:pt idx="1772">
                  <c:v>6.2663666666666673</c:v>
                </c:pt>
                <c:pt idx="1773">
                  <c:v>6.2698833333333335</c:v>
                </c:pt>
                <c:pt idx="1774">
                  <c:v>6.2733999999999996</c:v>
                </c:pt>
                <c:pt idx="1775">
                  <c:v>6.276933333333333</c:v>
                </c:pt>
                <c:pt idx="1776">
                  <c:v>6.2804666666666664</c:v>
                </c:pt>
                <c:pt idx="1777">
                  <c:v>6.2840000000000007</c:v>
                </c:pt>
                <c:pt idx="1778">
                  <c:v>6.2875333333333332</c:v>
                </c:pt>
                <c:pt idx="1779">
                  <c:v>6.2910833333333329</c:v>
                </c:pt>
                <c:pt idx="1780">
                  <c:v>6.2946333333333335</c:v>
                </c:pt>
                <c:pt idx="1781">
                  <c:v>6.2981833333333332</c:v>
                </c:pt>
                <c:pt idx="1782">
                  <c:v>6.3017500000000002</c:v>
                </c:pt>
                <c:pt idx="1783">
                  <c:v>6.3052999999999999</c:v>
                </c:pt>
                <c:pt idx="1784">
                  <c:v>6.3088500000000005</c:v>
                </c:pt>
                <c:pt idx="1785">
                  <c:v>6.3124166666666666</c:v>
                </c:pt>
                <c:pt idx="1786">
                  <c:v>6.3159666666666672</c:v>
                </c:pt>
                <c:pt idx="1787">
                  <c:v>6.3195166666666669</c:v>
                </c:pt>
                <c:pt idx="1788">
                  <c:v>6.3230833333333329</c:v>
                </c:pt>
                <c:pt idx="1789">
                  <c:v>6.3266333333333336</c:v>
                </c:pt>
                <c:pt idx="1790">
                  <c:v>6.3301833333333333</c:v>
                </c:pt>
                <c:pt idx="1791">
                  <c:v>6.3337499999999993</c:v>
                </c:pt>
                <c:pt idx="1792">
                  <c:v>6.3372999999999999</c:v>
                </c:pt>
                <c:pt idx="1793">
                  <c:v>6.3408500000000005</c:v>
                </c:pt>
                <c:pt idx="1794">
                  <c:v>6.3444166666666666</c:v>
                </c:pt>
                <c:pt idx="1795">
                  <c:v>6.3479666666666663</c:v>
                </c:pt>
                <c:pt idx="1796">
                  <c:v>6.3515166666666669</c:v>
                </c:pt>
                <c:pt idx="1797">
                  <c:v>6.3550833333333339</c:v>
                </c:pt>
                <c:pt idx="1798">
                  <c:v>6.3586333333333327</c:v>
                </c:pt>
                <c:pt idx="1799">
                  <c:v>6.3621833333333333</c:v>
                </c:pt>
                <c:pt idx="1800">
                  <c:v>6.3657500000000002</c:v>
                </c:pt>
                <c:pt idx="1801">
                  <c:v>6.3693</c:v>
                </c:pt>
                <c:pt idx="1802">
                  <c:v>6.3728499999999997</c:v>
                </c:pt>
                <c:pt idx="1803">
                  <c:v>6.3764166666666666</c:v>
                </c:pt>
                <c:pt idx="1804">
                  <c:v>6.3799666666666663</c:v>
                </c:pt>
                <c:pt idx="1805">
                  <c:v>6.3835166666666669</c:v>
                </c:pt>
                <c:pt idx="1806">
                  <c:v>6.3870833333333339</c:v>
                </c:pt>
                <c:pt idx="1807">
                  <c:v>6.3906333333333327</c:v>
                </c:pt>
                <c:pt idx="1808">
                  <c:v>6.3941833333333333</c:v>
                </c:pt>
                <c:pt idx="1809">
                  <c:v>6.3977500000000003</c:v>
                </c:pt>
                <c:pt idx="1810">
                  <c:v>6.4013</c:v>
                </c:pt>
                <c:pt idx="1811">
                  <c:v>6.4048499999999997</c:v>
                </c:pt>
                <c:pt idx="1812">
                  <c:v>6.4084166666666667</c:v>
                </c:pt>
                <c:pt idx="1813">
                  <c:v>6.4119666666666673</c:v>
                </c:pt>
                <c:pt idx="1814">
                  <c:v>6.4155166666666661</c:v>
                </c:pt>
                <c:pt idx="1815">
                  <c:v>6.419083333333333</c:v>
                </c:pt>
                <c:pt idx="1816">
                  <c:v>6.4226333333333336</c:v>
                </c:pt>
                <c:pt idx="1817">
                  <c:v>6.4261833333333334</c:v>
                </c:pt>
                <c:pt idx="1818">
                  <c:v>6.4297500000000003</c:v>
                </c:pt>
                <c:pt idx="1819">
                  <c:v>6.4333</c:v>
                </c:pt>
                <c:pt idx="1820">
                  <c:v>6.4368500000000006</c:v>
                </c:pt>
                <c:pt idx="1821">
                  <c:v>6.4404166666666667</c:v>
                </c:pt>
                <c:pt idx="1822">
                  <c:v>6.4439666666666664</c:v>
                </c:pt>
                <c:pt idx="1823">
                  <c:v>6.447516666666667</c:v>
                </c:pt>
                <c:pt idx="1824">
                  <c:v>6.4510499999999995</c:v>
                </c:pt>
                <c:pt idx="1825">
                  <c:v>6.4546000000000001</c:v>
                </c:pt>
                <c:pt idx="1826">
                  <c:v>6.4581333333333335</c:v>
                </c:pt>
                <c:pt idx="1827">
                  <c:v>6.4616833333333341</c:v>
                </c:pt>
                <c:pt idx="1828">
                  <c:v>6.4652166666666666</c:v>
                </c:pt>
                <c:pt idx="1829">
                  <c:v>6.4687333333333337</c:v>
                </c:pt>
                <c:pt idx="1830">
                  <c:v>6.4722666666666671</c:v>
                </c:pt>
                <c:pt idx="1831">
                  <c:v>6.4758000000000004</c:v>
                </c:pt>
                <c:pt idx="1832">
                  <c:v>6.4793500000000002</c:v>
                </c:pt>
                <c:pt idx="1833">
                  <c:v>6.4828833333333336</c:v>
                </c:pt>
                <c:pt idx="1834">
                  <c:v>6.4864166666666669</c:v>
                </c:pt>
                <c:pt idx="1835">
                  <c:v>6.489933333333334</c:v>
                </c:pt>
                <c:pt idx="1836">
                  <c:v>6.4934500000000002</c:v>
                </c:pt>
                <c:pt idx="1837">
                  <c:v>6.4969833333333336</c:v>
                </c:pt>
                <c:pt idx="1838">
                  <c:v>6.5005166666666669</c:v>
                </c:pt>
                <c:pt idx="1839">
                  <c:v>6.504033333333334</c:v>
                </c:pt>
                <c:pt idx="1840">
                  <c:v>6.5075499999999993</c:v>
                </c:pt>
                <c:pt idx="1841">
                  <c:v>6.5110999999999999</c:v>
                </c:pt>
                <c:pt idx="1842">
                  <c:v>6.5146166666666669</c:v>
                </c:pt>
                <c:pt idx="1843">
                  <c:v>6.5181666666666667</c:v>
                </c:pt>
                <c:pt idx="1844">
                  <c:v>6.5216833333333328</c:v>
                </c:pt>
                <c:pt idx="1845">
                  <c:v>6.5252166666666662</c:v>
                </c:pt>
                <c:pt idx="1846">
                  <c:v>6.5287500000000005</c:v>
                </c:pt>
                <c:pt idx="1847">
                  <c:v>6.5322666666666667</c:v>
                </c:pt>
                <c:pt idx="1848">
                  <c:v>6.5358000000000001</c:v>
                </c:pt>
                <c:pt idx="1849">
                  <c:v>6.5393333333333334</c:v>
                </c:pt>
                <c:pt idx="1850">
                  <c:v>6.5428666666666668</c:v>
                </c:pt>
                <c:pt idx="1851">
                  <c:v>6.5464000000000002</c:v>
                </c:pt>
                <c:pt idx="1852">
                  <c:v>6.5499333333333327</c:v>
                </c:pt>
                <c:pt idx="1853">
                  <c:v>6.5534833333333333</c:v>
                </c:pt>
                <c:pt idx="1854">
                  <c:v>6.5570333333333339</c:v>
                </c:pt>
                <c:pt idx="1855">
                  <c:v>6.5605833333333328</c:v>
                </c:pt>
                <c:pt idx="1856">
                  <c:v>6.5641166666666662</c:v>
                </c:pt>
                <c:pt idx="1857">
                  <c:v>6.5676500000000004</c:v>
                </c:pt>
                <c:pt idx="1858">
                  <c:v>6.5711833333333338</c:v>
                </c:pt>
                <c:pt idx="1859">
                  <c:v>6.5747333333333327</c:v>
                </c:pt>
                <c:pt idx="1860">
                  <c:v>6.5782833333333333</c:v>
                </c:pt>
                <c:pt idx="1861">
                  <c:v>6.5818000000000003</c:v>
                </c:pt>
                <c:pt idx="1862">
                  <c:v>6.5853166666666674</c:v>
                </c:pt>
                <c:pt idx="1863">
                  <c:v>6.5888333333333327</c:v>
                </c:pt>
                <c:pt idx="1864">
                  <c:v>6.5923499999999997</c:v>
                </c:pt>
                <c:pt idx="1865">
                  <c:v>6.5958666666666668</c:v>
                </c:pt>
                <c:pt idx="1866">
                  <c:v>6.5993833333333338</c:v>
                </c:pt>
                <c:pt idx="1867">
                  <c:v>6.6029166666666672</c:v>
                </c:pt>
                <c:pt idx="1868">
                  <c:v>6.6064333333333334</c:v>
                </c:pt>
                <c:pt idx="1869">
                  <c:v>6.6099499999999995</c:v>
                </c:pt>
                <c:pt idx="1870">
                  <c:v>6.6134666666666666</c:v>
                </c:pt>
                <c:pt idx="1871">
                  <c:v>6.6169833333333337</c:v>
                </c:pt>
                <c:pt idx="1872">
                  <c:v>6.6205000000000007</c:v>
                </c:pt>
                <c:pt idx="1873">
                  <c:v>6.624016666666666</c:v>
                </c:pt>
                <c:pt idx="1874">
                  <c:v>6.6275333333333331</c:v>
                </c:pt>
                <c:pt idx="1875">
                  <c:v>6.6310666666666664</c:v>
                </c:pt>
                <c:pt idx="1876">
                  <c:v>6.6346000000000007</c:v>
                </c:pt>
                <c:pt idx="1877">
                  <c:v>6.6381333333333332</c:v>
                </c:pt>
                <c:pt idx="1878">
                  <c:v>6.6416666666666666</c:v>
                </c:pt>
                <c:pt idx="1879">
                  <c:v>6.6452166666666672</c:v>
                </c:pt>
                <c:pt idx="1880">
                  <c:v>6.648766666666666</c:v>
                </c:pt>
                <c:pt idx="1881">
                  <c:v>6.6523166666666667</c:v>
                </c:pt>
                <c:pt idx="1882">
                  <c:v>6.65585</c:v>
                </c:pt>
                <c:pt idx="1883">
                  <c:v>6.6593833333333334</c:v>
                </c:pt>
                <c:pt idx="1884">
                  <c:v>6.6629166666666659</c:v>
                </c:pt>
                <c:pt idx="1885">
                  <c:v>6.6664666666666665</c:v>
                </c:pt>
                <c:pt idx="1886">
                  <c:v>6.6700166666666671</c:v>
                </c:pt>
                <c:pt idx="1887">
                  <c:v>6.6735333333333333</c:v>
                </c:pt>
                <c:pt idx="1888">
                  <c:v>6.6770499999999995</c:v>
                </c:pt>
                <c:pt idx="1889">
                  <c:v>6.6805666666666665</c:v>
                </c:pt>
                <c:pt idx="1890">
                  <c:v>6.6840833333333336</c:v>
                </c:pt>
                <c:pt idx="1891">
                  <c:v>6.6875999999999998</c:v>
                </c:pt>
                <c:pt idx="1892">
                  <c:v>6.6911166666666668</c:v>
                </c:pt>
                <c:pt idx="1893">
                  <c:v>6.6946499999999993</c:v>
                </c:pt>
                <c:pt idx="1894">
                  <c:v>6.6981666666666664</c:v>
                </c:pt>
                <c:pt idx="1895">
                  <c:v>6.7016833333333334</c:v>
                </c:pt>
                <c:pt idx="1896">
                  <c:v>6.7052000000000005</c:v>
                </c:pt>
                <c:pt idx="1897">
                  <c:v>6.7087166666666667</c:v>
                </c:pt>
                <c:pt idx="1898">
                  <c:v>6.7122333333333328</c:v>
                </c:pt>
                <c:pt idx="1899">
                  <c:v>6.7157499999999999</c:v>
                </c:pt>
                <c:pt idx="1900">
                  <c:v>6.7192666666666669</c:v>
                </c:pt>
                <c:pt idx="1901">
                  <c:v>6.7228000000000003</c:v>
                </c:pt>
                <c:pt idx="1902">
                  <c:v>6.7263333333333328</c:v>
                </c:pt>
                <c:pt idx="1903">
                  <c:v>6.7298666666666662</c:v>
                </c:pt>
                <c:pt idx="1904">
                  <c:v>6.7334000000000005</c:v>
                </c:pt>
                <c:pt idx="1905">
                  <c:v>6.7369499999999993</c:v>
                </c:pt>
                <c:pt idx="1906">
                  <c:v>6.7404999999999999</c:v>
                </c:pt>
                <c:pt idx="1907">
                  <c:v>6.7440499999999997</c:v>
                </c:pt>
                <c:pt idx="1908">
                  <c:v>6.7475833333333339</c:v>
                </c:pt>
                <c:pt idx="1909">
                  <c:v>6.7511166666666664</c:v>
                </c:pt>
                <c:pt idx="1910">
                  <c:v>6.7546499999999998</c:v>
                </c:pt>
                <c:pt idx="1911">
                  <c:v>6.7582000000000004</c:v>
                </c:pt>
                <c:pt idx="1912">
                  <c:v>6.7617500000000001</c:v>
                </c:pt>
                <c:pt idx="1913">
                  <c:v>6.7652666666666663</c:v>
                </c:pt>
                <c:pt idx="1914">
                  <c:v>6.7687833333333334</c:v>
                </c:pt>
                <c:pt idx="1915">
                  <c:v>6.7723000000000004</c:v>
                </c:pt>
                <c:pt idx="1916">
                  <c:v>6.7758166666666666</c:v>
                </c:pt>
                <c:pt idx="1917">
                  <c:v>6.7793333333333328</c:v>
                </c:pt>
                <c:pt idx="1918">
                  <c:v>6.7828499999999998</c:v>
                </c:pt>
                <c:pt idx="1919">
                  <c:v>6.7863833333333332</c:v>
                </c:pt>
                <c:pt idx="1920">
                  <c:v>6.7899000000000003</c:v>
                </c:pt>
                <c:pt idx="1921">
                  <c:v>6.7934166666666673</c:v>
                </c:pt>
                <c:pt idx="1922">
                  <c:v>6.7969333333333326</c:v>
                </c:pt>
                <c:pt idx="1923">
                  <c:v>6.8004499999999997</c:v>
                </c:pt>
                <c:pt idx="1924">
                  <c:v>6.8039666666666667</c:v>
                </c:pt>
                <c:pt idx="1925">
                  <c:v>6.8074833333333338</c:v>
                </c:pt>
                <c:pt idx="1926">
                  <c:v>6.8110000000000008</c:v>
                </c:pt>
                <c:pt idx="1927">
                  <c:v>6.8145333333333333</c:v>
                </c:pt>
                <c:pt idx="1928">
                  <c:v>6.8180666666666667</c:v>
                </c:pt>
                <c:pt idx="1929">
                  <c:v>6.8216000000000001</c:v>
                </c:pt>
                <c:pt idx="1930">
                  <c:v>6.8251333333333326</c:v>
                </c:pt>
                <c:pt idx="1931">
                  <c:v>6.8286833333333332</c:v>
                </c:pt>
                <c:pt idx="1932">
                  <c:v>6.8322333333333338</c:v>
                </c:pt>
                <c:pt idx="1933">
                  <c:v>6.8357833333333335</c:v>
                </c:pt>
                <c:pt idx="1934">
                  <c:v>6.839316666666666</c:v>
                </c:pt>
                <c:pt idx="1935">
                  <c:v>6.8428666666666667</c:v>
                </c:pt>
                <c:pt idx="1936">
                  <c:v>6.8464</c:v>
                </c:pt>
                <c:pt idx="1937">
                  <c:v>6.8499333333333334</c:v>
                </c:pt>
                <c:pt idx="1938">
                  <c:v>6.8534833333333331</c:v>
                </c:pt>
                <c:pt idx="1939">
                  <c:v>6.8570333333333338</c:v>
                </c:pt>
                <c:pt idx="1940">
                  <c:v>6.8606000000000007</c:v>
                </c:pt>
                <c:pt idx="1941">
                  <c:v>6.8641499999999995</c:v>
                </c:pt>
                <c:pt idx="1942">
                  <c:v>6.8677000000000001</c:v>
                </c:pt>
                <c:pt idx="1943">
                  <c:v>6.8712666666666671</c:v>
                </c:pt>
                <c:pt idx="1944">
                  <c:v>6.8748166666666659</c:v>
                </c:pt>
                <c:pt idx="1945">
                  <c:v>6.8783666666666665</c:v>
                </c:pt>
                <c:pt idx="1946">
                  <c:v>6.8819333333333335</c:v>
                </c:pt>
                <c:pt idx="1947">
                  <c:v>6.8854833333333341</c:v>
                </c:pt>
                <c:pt idx="1948">
                  <c:v>6.8890333333333329</c:v>
                </c:pt>
                <c:pt idx="1949">
                  <c:v>6.8925999999999998</c:v>
                </c:pt>
                <c:pt idx="1950">
                  <c:v>6.8961500000000004</c:v>
                </c:pt>
                <c:pt idx="1951">
                  <c:v>6.8997000000000002</c:v>
                </c:pt>
                <c:pt idx="1952">
                  <c:v>6.9032666666666671</c:v>
                </c:pt>
                <c:pt idx="1953">
                  <c:v>6.9068166666666668</c:v>
                </c:pt>
                <c:pt idx="1954">
                  <c:v>6.9103666666666665</c:v>
                </c:pt>
                <c:pt idx="1955">
                  <c:v>6.9139333333333335</c:v>
                </c:pt>
                <c:pt idx="1956">
                  <c:v>6.9174833333333332</c:v>
                </c:pt>
                <c:pt idx="1957">
                  <c:v>6.9210333333333329</c:v>
                </c:pt>
                <c:pt idx="1958">
                  <c:v>6.9245999999999999</c:v>
                </c:pt>
                <c:pt idx="1959">
                  <c:v>6.9281500000000005</c:v>
                </c:pt>
                <c:pt idx="1960">
                  <c:v>6.9317000000000002</c:v>
                </c:pt>
                <c:pt idx="1961">
                  <c:v>6.9352666666666662</c:v>
                </c:pt>
                <c:pt idx="1962">
                  <c:v>6.9388166666666669</c:v>
                </c:pt>
                <c:pt idx="1963">
                  <c:v>6.9423666666666666</c:v>
                </c:pt>
                <c:pt idx="1964">
                  <c:v>6.9459333333333326</c:v>
                </c:pt>
                <c:pt idx="1965">
                  <c:v>6.9494833333333332</c:v>
                </c:pt>
                <c:pt idx="1966">
                  <c:v>6.9530333333333338</c:v>
                </c:pt>
                <c:pt idx="1967">
                  <c:v>6.9565999999999999</c:v>
                </c:pt>
                <c:pt idx="1968">
                  <c:v>6.9601499999999996</c:v>
                </c:pt>
                <c:pt idx="1969">
                  <c:v>6.9637000000000002</c:v>
                </c:pt>
                <c:pt idx="1970">
                  <c:v>6.9672666666666663</c:v>
                </c:pt>
                <c:pt idx="1971">
                  <c:v>6.9708166666666669</c:v>
                </c:pt>
                <c:pt idx="1972">
                  <c:v>6.9743666666666666</c:v>
                </c:pt>
                <c:pt idx="1973">
                  <c:v>6.9779333333333335</c:v>
                </c:pt>
                <c:pt idx="1974">
                  <c:v>6.9814833333333333</c:v>
                </c:pt>
                <c:pt idx="1975">
                  <c:v>6.985033333333333</c:v>
                </c:pt>
                <c:pt idx="1976">
                  <c:v>6.9885999999999999</c:v>
                </c:pt>
                <c:pt idx="1977">
                  <c:v>6.9921499999999996</c:v>
                </c:pt>
                <c:pt idx="1978">
                  <c:v>6.9957000000000003</c:v>
                </c:pt>
                <c:pt idx="1979">
                  <c:v>6.9992166666666664</c:v>
                </c:pt>
                <c:pt idx="1980">
                  <c:v>7.0027500000000007</c:v>
                </c:pt>
                <c:pt idx="1981">
                  <c:v>7.0062833333333332</c:v>
                </c:pt>
                <c:pt idx="1982">
                  <c:v>7.0098166666666666</c:v>
                </c:pt>
                <c:pt idx="1983">
                  <c:v>7.0133333333333336</c:v>
                </c:pt>
                <c:pt idx="1984">
                  <c:v>7.016866666666667</c:v>
                </c:pt>
                <c:pt idx="1985">
                  <c:v>7.0203833333333332</c:v>
                </c:pt>
                <c:pt idx="1986">
                  <c:v>7.0239166666666666</c:v>
                </c:pt>
                <c:pt idx="1987">
                  <c:v>7.02745</c:v>
                </c:pt>
                <c:pt idx="1988">
                  <c:v>7.0309833333333334</c:v>
                </c:pt>
                <c:pt idx="1989">
                  <c:v>7.0344999999999995</c:v>
                </c:pt>
                <c:pt idx="1990">
                  <c:v>7.0380333333333329</c:v>
                </c:pt>
                <c:pt idx="1991">
                  <c:v>7.0415666666666672</c:v>
                </c:pt>
                <c:pt idx="1992">
                  <c:v>7.0451000000000006</c:v>
                </c:pt>
                <c:pt idx="1993">
                  <c:v>7.0486333333333331</c:v>
                </c:pt>
                <c:pt idx="1994">
                  <c:v>7.0521500000000001</c:v>
                </c:pt>
                <c:pt idx="1995">
                  <c:v>7.0556833333333335</c:v>
                </c:pt>
                <c:pt idx="1996">
                  <c:v>7.0592000000000006</c:v>
                </c:pt>
                <c:pt idx="1997">
                  <c:v>7.0627333333333331</c:v>
                </c:pt>
                <c:pt idx="1998">
                  <c:v>7.0662666666666665</c:v>
                </c:pt>
                <c:pt idx="1999">
                  <c:v>7.0697999999999999</c:v>
                </c:pt>
                <c:pt idx="2000">
                  <c:v>7.0733500000000005</c:v>
                </c:pt>
                <c:pt idx="2001">
                  <c:v>7.076883333333333</c:v>
                </c:pt>
                <c:pt idx="2002">
                  <c:v>7.0804166666666664</c:v>
                </c:pt>
                <c:pt idx="2003">
                  <c:v>7.083966666666667</c:v>
                </c:pt>
                <c:pt idx="2004">
                  <c:v>7.0875166666666667</c:v>
                </c:pt>
                <c:pt idx="2005">
                  <c:v>7.0910500000000001</c:v>
                </c:pt>
                <c:pt idx="2006">
                  <c:v>7.0945833333333335</c:v>
                </c:pt>
                <c:pt idx="2007">
                  <c:v>7.0981166666666669</c:v>
                </c:pt>
                <c:pt idx="2008">
                  <c:v>7.1016666666666675</c:v>
                </c:pt>
                <c:pt idx="2009">
                  <c:v>7.1052166666666663</c:v>
                </c:pt>
                <c:pt idx="2010">
                  <c:v>7.1087333333333333</c:v>
                </c:pt>
                <c:pt idx="2011">
                  <c:v>7.1122500000000004</c:v>
                </c:pt>
                <c:pt idx="2012">
                  <c:v>7.1157666666666675</c:v>
                </c:pt>
                <c:pt idx="2013">
                  <c:v>7.1192833333333327</c:v>
                </c:pt>
                <c:pt idx="2014">
                  <c:v>7.1227999999999998</c:v>
                </c:pt>
                <c:pt idx="2015">
                  <c:v>7.1263166666666669</c:v>
                </c:pt>
                <c:pt idx="2016">
                  <c:v>7.1298500000000002</c:v>
                </c:pt>
                <c:pt idx="2017">
                  <c:v>7.1333666666666664</c:v>
                </c:pt>
                <c:pt idx="2018">
                  <c:v>7.1368833333333335</c:v>
                </c:pt>
                <c:pt idx="2019">
                  <c:v>7.1403999999999996</c:v>
                </c:pt>
                <c:pt idx="2020">
                  <c:v>7.1439166666666667</c:v>
                </c:pt>
                <c:pt idx="2021">
                  <c:v>7.1474333333333337</c:v>
                </c:pt>
                <c:pt idx="2022">
                  <c:v>7.1509499999999999</c:v>
                </c:pt>
                <c:pt idx="2023">
                  <c:v>7.1544666666666661</c:v>
                </c:pt>
                <c:pt idx="2024">
                  <c:v>7.1580000000000004</c:v>
                </c:pt>
                <c:pt idx="2025">
                  <c:v>7.1615333333333338</c:v>
                </c:pt>
                <c:pt idx="2026">
                  <c:v>7.1650666666666663</c:v>
                </c:pt>
                <c:pt idx="2027">
                  <c:v>7.1685999999999996</c:v>
                </c:pt>
                <c:pt idx="2028">
                  <c:v>7.1721500000000002</c:v>
                </c:pt>
                <c:pt idx="2029">
                  <c:v>7.1757</c:v>
                </c:pt>
                <c:pt idx="2030">
                  <c:v>7.1792499999999997</c:v>
                </c:pt>
                <c:pt idx="2031">
                  <c:v>7.1827833333333331</c:v>
                </c:pt>
                <c:pt idx="2032">
                  <c:v>7.1863166666666665</c:v>
                </c:pt>
                <c:pt idx="2033">
                  <c:v>7.1898500000000007</c:v>
                </c:pt>
                <c:pt idx="2034">
                  <c:v>7.1933999999999996</c:v>
                </c:pt>
                <c:pt idx="2035">
                  <c:v>7.1969500000000002</c:v>
                </c:pt>
                <c:pt idx="2036">
                  <c:v>7.2004666666666672</c:v>
                </c:pt>
                <c:pt idx="2037">
                  <c:v>7.2039833333333325</c:v>
                </c:pt>
                <c:pt idx="2038">
                  <c:v>7.2074999999999996</c:v>
                </c:pt>
                <c:pt idx="2039">
                  <c:v>7.2110166666666666</c:v>
                </c:pt>
                <c:pt idx="2040">
                  <c:v>7.2145333333333337</c:v>
                </c:pt>
                <c:pt idx="2041">
                  <c:v>7.2180500000000007</c:v>
                </c:pt>
                <c:pt idx="2042">
                  <c:v>7.2215833333333332</c:v>
                </c:pt>
                <c:pt idx="2043">
                  <c:v>7.2250999999999994</c:v>
                </c:pt>
                <c:pt idx="2044">
                  <c:v>7.2286166666666665</c:v>
                </c:pt>
                <c:pt idx="2045">
                  <c:v>7.2321333333333335</c:v>
                </c:pt>
                <c:pt idx="2046">
                  <c:v>7.2356500000000006</c:v>
                </c:pt>
                <c:pt idx="2047">
                  <c:v>7.2391666666666667</c:v>
                </c:pt>
                <c:pt idx="2048">
                  <c:v>7.2426833333333329</c:v>
                </c:pt>
                <c:pt idx="2049">
                  <c:v>7.2462</c:v>
                </c:pt>
                <c:pt idx="2050">
                  <c:v>7.2497333333333334</c:v>
                </c:pt>
                <c:pt idx="2051">
                  <c:v>7.2532666666666668</c:v>
                </c:pt>
                <c:pt idx="2052">
                  <c:v>7.2568000000000001</c:v>
                </c:pt>
                <c:pt idx="2053">
                  <c:v>7.2603333333333335</c:v>
                </c:pt>
                <c:pt idx="2054">
                  <c:v>7.2638833333333341</c:v>
                </c:pt>
                <c:pt idx="2055">
                  <c:v>7.267433333333333</c:v>
                </c:pt>
                <c:pt idx="2056">
                  <c:v>7.2709833333333336</c:v>
                </c:pt>
                <c:pt idx="2057">
                  <c:v>7.274516666666667</c:v>
                </c:pt>
                <c:pt idx="2058">
                  <c:v>7.2780499999999995</c:v>
                </c:pt>
                <c:pt idx="2059">
                  <c:v>7.2815833333333329</c:v>
                </c:pt>
                <c:pt idx="2060">
                  <c:v>7.2851333333333335</c:v>
                </c:pt>
                <c:pt idx="2061">
                  <c:v>7.2886833333333341</c:v>
                </c:pt>
                <c:pt idx="2062">
                  <c:v>7.2921999999999993</c:v>
                </c:pt>
                <c:pt idx="2063">
                  <c:v>7.2957166666666664</c:v>
                </c:pt>
                <c:pt idx="2064">
                  <c:v>7.2992333333333335</c:v>
                </c:pt>
                <c:pt idx="2065">
                  <c:v>7.3027500000000005</c:v>
                </c:pt>
                <c:pt idx="2066">
                  <c:v>7.3062666666666667</c:v>
                </c:pt>
                <c:pt idx="2067">
                  <c:v>7.3097833333333329</c:v>
                </c:pt>
                <c:pt idx="2068">
                  <c:v>7.3133166666666662</c:v>
                </c:pt>
                <c:pt idx="2069">
                  <c:v>7.3168333333333333</c:v>
                </c:pt>
                <c:pt idx="2070">
                  <c:v>7.3203500000000004</c:v>
                </c:pt>
                <c:pt idx="2071">
                  <c:v>7.3238666666666665</c:v>
                </c:pt>
                <c:pt idx="2072">
                  <c:v>7.3273833333333327</c:v>
                </c:pt>
                <c:pt idx="2073">
                  <c:v>7.3308999999999997</c:v>
                </c:pt>
                <c:pt idx="2074">
                  <c:v>7.3344166666666668</c:v>
                </c:pt>
                <c:pt idx="2075">
                  <c:v>7.3379333333333339</c:v>
                </c:pt>
                <c:pt idx="2076">
                  <c:v>7.3414666666666664</c:v>
                </c:pt>
                <c:pt idx="2077">
                  <c:v>7.3449999999999998</c:v>
                </c:pt>
                <c:pt idx="2078">
                  <c:v>7.3485333333333331</c:v>
                </c:pt>
                <c:pt idx="2079">
                  <c:v>7.3520666666666674</c:v>
                </c:pt>
                <c:pt idx="2080">
                  <c:v>7.3556166666666662</c:v>
                </c:pt>
                <c:pt idx="2081">
                  <c:v>7.3591666666666669</c:v>
                </c:pt>
                <c:pt idx="2082">
                  <c:v>7.3627166666666666</c:v>
                </c:pt>
                <c:pt idx="2083">
                  <c:v>7.36625</c:v>
                </c:pt>
                <c:pt idx="2084">
                  <c:v>7.3697833333333334</c:v>
                </c:pt>
                <c:pt idx="2085">
                  <c:v>7.3733166666666667</c:v>
                </c:pt>
                <c:pt idx="2086">
                  <c:v>7.3768666666666673</c:v>
                </c:pt>
                <c:pt idx="2087">
                  <c:v>7.3804166666666662</c:v>
                </c:pt>
                <c:pt idx="2088">
                  <c:v>7.3839333333333332</c:v>
                </c:pt>
                <c:pt idx="2089">
                  <c:v>7.3874500000000003</c:v>
                </c:pt>
                <c:pt idx="2090">
                  <c:v>7.3909666666666674</c:v>
                </c:pt>
                <c:pt idx="2091">
                  <c:v>7.3944999999999999</c:v>
                </c:pt>
                <c:pt idx="2092">
                  <c:v>7.3980333333333332</c:v>
                </c:pt>
                <c:pt idx="2093">
                  <c:v>7.4015500000000003</c:v>
                </c:pt>
                <c:pt idx="2094">
                  <c:v>7.4050833333333337</c:v>
                </c:pt>
                <c:pt idx="2095">
                  <c:v>7.4086166666666662</c:v>
                </c:pt>
                <c:pt idx="2096">
                  <c:v>7.4121666666666668</c:v>
                </c:pt>
                <c:pt idx="2097">
                  <c:v>7.4157166666666665</c:v>
                </c:pt>
                <c:pt idx="2098">
                  <c:v>7.4192499999999999</c:v>
                </c:pt>
                <c:pt idx="2099">
                  <c:v>7.4227833333333333</c:v>
                </c:pt>
                <c:pt idx="2100">
                  <c:v>7.4263166666666667</c:v>
                </c:pt>
                <c:pt idx="2101">
                  <c:v>7.4298666666666664</c:v>
                </c:pt>
                <c:pt idx="2102">
                  <c:v>7.433416666666667</c:v>
                </c:pt>
                <c:pt idx="2103">
                  <c:v>7.4369666666666667</c:v>
                </c:pt>
                <c:pt idx="2104">
                  <c:v>7.4405000000000001</c:v>
                </c:pt>
                <c:pt idx="2105">
                  <c:v>7.4440333333333335</c:v>
                </c:pt>
                <c:pt idx="2106">
                  <c:v>7.447566666666666</c:v>
                </c:pt>
                <c:pt idx="2107">
                  <c:v>7.4511166666666666</c:v>
                </c:pt>
                <c:pt idx="2108">
                  <c:v>7.4546666666666663</c:v>
                </c:pt>
                <c:pt idx="2109">
                  <c:v>7.4582166666666669</c:v>
                </c:pt>
                <c:pt idx="2110">
                  <c:v>7.4617499999999994</c:v>
                </c:pt>
                <c:pt idx="2111">
                  <c:v>7.4652833333333328</c:v>
                </c:pt>
                <c:pt idx="2112">
                  <c:v>7.4688166666666671</c:v>
                </c:pt>
                <c:pt idx="2113">
                  <c:v>7.4723666666666668</c:v>
                </c:pt>
                <c:pt idx="2114">
                  <c:v>7.4759166666666665</c:v>
                </c:pt>
                <c:pt idx="2115">
                  <c:v>7.4794666666666663</c:v>
                </c:pt>
                <c:pt idx="2116">
                  <c:v>7.4830000000000005</c:v>
                </c:pt>
                <c:pt idx="2117">
                  <c:v>7.4865499999999994</c:v>
                </c:pt>
                <c:pt idx="2118">
                  <c:v>7.4901</c:v>
                </c:pt>
                <c:pt idx="2119">
                  <c:v>7.4936500000000006</c:v>
                </c:pt>
                <c:pt idx="2120">
                  <c:v>7.4972000000000003</c:v>
                </c:pt>
                <c:pt idx="2121">
                  <c:v>7.5007666666666664</c:v>
                </c:pt>
                <c:pt idx="2122">
                  <c:v>7.504316666666667</c:v>
                </c:pt>
                <c:pt idx="2123">
                  <c:v>7.5078666666666667</c:v>
                </c:pt>
                <c:pt idx="2124">
                  <c:v>7.5114333333333327</c:v>
                </c:pt>
                <c:pt idx="2125">
                  <c:v>7.5149833333333333</c:v>
                </c:pt>
                <c:pt idx="2126">
                  <c:v>7.518533333333334</c:v>
                </c:pt>
                <c:pt idx="2127">
                  <c:v>7.5221</c:v>
                </c:pt>
                <c:pt idx="2128">
                  <c:v>7.5256499999999997</c:v>
                </c:pt>
                <c:pt idx="2129">
                  <c:v>7.5292000000000003</c:v>
                </c:pt>
                <c:pt idx="2130">
                  <c:v>7.5327666666666664</c:v>
                </c:pt>
                <c:pt idx="2131">
                  <c:v>7.5363166666666661</c:v>
                </c:pt>
                <c:pt idx="2132">
                  <c:v>7.5398666666666667</c:v>
                </c:pt>
                <c:pt idx="2133">
                  <c:v>7.5434333333333337</c:v>
                </c:pt>
                <c:pt idx="2134">
                  <c:v>7.5469833333333334</c:v>
                </c:pt>
                <c:pt idx="2135">
                  <c:v>7.5505333333333331</c:v>
                </c:pt>
                <c:pt idx="2136">
                  <c:v>7.5541</c:v>
                </c:pt>
                <c:pt idx="2137">
                  <c:v>7.5576499999999998</c:v>
                </c:pt>
                <c:pt idx="2138">
                  <c:v>7.5612000000000004</c:v>
                </c:pt>
                <c:pt idx="2139">
                  <c:v>7.5647666666666673</c:v>
                </c:pt>
                <c:pt idx="2140">
                  <c:v>7.5683166666666661</c:v>
                </c:pt>
                <c:pt idx="2141">
                  <c:v>7.5718666666666667</c:v>
                </c:pt>
                <c:pt idx="2142">
                  <c:v>7.5754333333333337</c:v>
                </c:pt>
                <c:pt idx="2143">
                  <c:v>7.5789833333333325</c:v>
                </c:pt>
                <c:pt idx="2144">
                  <c:v>7.5825333333333331</c:v>
                </c:pt>
                <c:pt idx="2145">
                  <c:v>7.5861000000000001</c:v>
                </c:pt>
                <c:pt idx="2146">
                  <c:v>7.5896500000000007</c:v>
                </c:pt>
                <c:pt idx="2147">
                  <c:v>7.5931999999999995</c:v>
                </c:pt>
                <c:pt idx="2148">
                  <c:v>7.5967666666666664</c:v>
                </c:pt>
                <c:pt idx="2149">
                  <c:v>7.6003166666666671</c:v>
                </c:pt>
                <c:pt idx="2150">
                  <c:v>7.6038666666666668</c:v>
                </c:pt>
                <c:pt idx="2151">
                  <c:v>7.6074000000000002</c:v>
                </c:pt>
                <c:pt idx="2152">
                  <c:v>7.6109499999999999</c:v>
                </c:pt>
                <c:pt idx="2153">
                  <c:v>7.6144833333333342</c:v>
                </c:pt>
                <c:pt idx="2154">
                  <c:v>7.618033333333333</c:v>
                </c:pt>
                <c:pt idx="2155">
                  <c:v>7.6215666666666664</c:v>
                </c:pt>
                <c:pt idx="2156">
                  <c:v>7.625116666666667</c:v>
                </c:pt>
                <c:pt idx="2157">
                  <c:v>7.628683333333333</c:v>
                </c:pt>
                <c:pt idx="2158">
                  <c:v>7.6322333333333336</c:v>
                </c:pt>
                <c:pt idx="2159">
                  <c:v>7.6357833333333334</c:v>
                </c:pt>
                <c:pt idx="2160">
                  <c:v>7.6393499999999994</c:v>
                </c:pt>
                <c:pt idx="2161">
                  <c:v>7.6429</c:v>
                </c:pt>
                <c:pt idx="2162">
                  <c:v>7.6464499999999997</c:v>
                </c:pt>
                <c:pt idx="2163">
                  <c:v>7.6500166666666667</c:v>
                </c:pt>
                <c:pt idx="2164">
                  <c:v>7.6535666666666664</c:v>
                </c:pt>
                <c:pt idx="2165">
                  <c:v>7.657116666666667</c:v>
                </c:pt>
                <c:pt idx="2166">
                  <c:v>7.660683333333334</c:v>
                </c:pt>
                <c:pt idx="2167">
                  <c:v>7.6642333333333328</c:v>
                </c:pt>
                <c:pt idx="2168">
                  <c:v>7.6677833333333334</c:v>
                </c:pt>
                <c:pt idx="2169">
                  <c:v>7.6713166666666668</c:v>
                </c:pt>
                <c:pt idx="2170">
                  <c:v>7.6748666666666674</c:v>
                </c:pt>
                <c:pt idx="2171">
                  <c:v>7.6783999999999999</c:v>
                </c:pt>
                <c:pt idx="2172">
                  <c:v>7.6819499999999996</c:v>
                </c:pt>
                <c:pt idx="2173">
                  <c:v>7.6854833333333339</c:v>
                </c:pt>
                <c:pt idx="2174">
                  <c:v>7.6889999999999992</c:v>
                </c:pt>
                <c:pt idx="2175">
                  <c:v>7.6925166666666662</c:v>
                </c:pt>
                <c:pt idx="2176">
                  <c:v>7.6960333333333333</c:v>
                </c:pt>
                <c:pt idx="2177">
                  <c:v>7.6995500000000003</c:v>
                </c:pt>
                <c:pt idx="2178">
                  <c:v>7.7030666666666674</c:v>
                </c:pt>
                <c:pt idx="2179">
                  <c:v>7.7065833333333327</c:v>
                </c:pt>
                <c:pt idx="2180">
                  <c:v>7.710116666666667</c:v>
                </c:pt>
                <c:pt idx="2181">
                  <c:v>7.7136333333333331</c:v>
                </c:pt>
                <c:pt idx="2182">
                  <c:v>7.7171500000000002</c:v>
                </c:pt>
                <c:pt idx="2183">
                  <c:v>7.7206666666666672</c:v>
                </c:pt>
                <c:pt idx="2184">
                  <c:v>7.7241833333333334</c:v>
                </c:pt>
                <c:pt idx="2185">
                  <c:v>7.7276999999999996</c:v>
                </c:pt>
                <c:pt idx="2186">
                  <c:v>7.7312166666666666</c:v>
                </c:pt>
                <c:pt idx="2187">
                  <c:v>7.7347333333333337</c:v>
                </c:pt>
                <c:pt idx="2188">
                  <c:v>7.7382666666666662</c:v>
                </c:pt>
                <c:pt idx="2189">
                  <c:v>7.7417999999999996</c:v>
                </c:pt>
                <c:pt idx="2190">
                  <c:v>7.7453333333333338</c:v>
                </c:pt>
                <c:pt idx="2191">
                  <c:v>7.7488666666666672</c:v>
                </c:pt>
                <c:pt idx="2192">
                  <c:v>7.7524166666666661</c:v>
                </c:pt>
                <c:pt idx="2193">
                  <c:v>7.7559666666666667</c:v>
                </c:pt>
                <c:pt idx="2194">
                  <c:v>7.7595166666666673</c:v>
                </c:pt>
                <c:pt idx="2195">
                  <c:v>7.7630500000000007</c:v>
                </c:pt>
                <c:pt idx="2196">
                  <c:v>7.7665833333333332</c:v>
                </c:pt>
                <c:pt idx="2197">
                  <c:v>7.7701166666666666</c:v>
                </c:pt>
                <c:pt idx="2198">
                  <c:v>7.7736666666666672</c:v>
                </c:pt>
                <c:pt idx="2199">
                  <c:v>7.777216666666666</c:v>
                </c:pt>
                <c:pt idx="2200">
                  <c:v>7.7807333333333331</c:v>
                </c:pt>
                <c:pt idx="2201">
                  <c:v>7.7842500000000001</c:v>
                </c:pt>
                <c:pt idx="2202">
                  <c:v>7.7877666666666672</c:v>
                </c:pt>
                <c:pt idx="2203">
                  <c:v>7.7912833333333333</c:v>
                </c:pt>
                <c:pt idx="2204">
                  <c:v>7.7947999999999995</c:v>
                </c:pt>
                <c:pt idx="2205">
                  <c:v>7.7983166666666666</c:v>
                </c:pt>
                <c:pt idx="2206">
                  <c:v>7.80185</c:v>
                </c:pt>
                <c:pt idx="2207">
                  <c:v>7.805366666666667</c:v>
                </c:pt>
                <c:pt idx="2208">
                  <c:v>7.8088833333333332</c:v>
                </c:pt>
                <c:pt idx="2209">
                  <c:v>7.8124000000000002</c:v>
                </c:pt>
                <c:pt idx="2210">
                  <c:v>7.8159166666666664</c:v>
                </c:pt>
                <c:pt idx="2211">
                  <c:v>7.8194333333333335</c:v>
                </c:pt>
                <c:pt idx="2212">
                  <c:v>7.8229500000000005</c:v>
                </c:pt>
                <c:pt idx="2213">
                  <c:v>7.8264666666666667</c:v>
                </c:pt>
                <c:pt idx="2214">
                  <c:v>7.83</c:v>
                </c:pt>
                <c:pt idx="2215">
                  <c:v>7.8335333333333335</c:v>
                </c:pt>
                <c:pt idx="2216">
                  <c:v>7.8370666666666668</c:v>
                </c:pt>
                <c:pt idx="2217">
                  <c:v>7.8405999999999993</c:v>
                </c:pt>
                <c:pt idx="2218">
                  <c:v>7.84415</c:v>
                </c:pt>
                <c:pt idx="2219">
                  <c:v>7.8477000000000006</c:v>
                </c:pt>
                <c:pt idx="2220">
                  <c:v>7.8512499999999994</c:v>
                </c:pt>
                <c:pt idx="2221">
                  <c:v>7.8547833333333328</c:v>
                </c:pt>
                <c:pt idx="2222">
                  <c:v>7.8583166666666671</c:v>
                </c:pt>
                <c:pt idx="2223">
                  <c:v>7.8618500000000004</c:v>
                </c:pt>
                <c:pt idx="2224">
                  <c:v>7.8653999999999993</c:v>
                </c:pt>
                <c:pt idx="2225">
                  <c:v>7.8689499999999999</c:v>
                </c:pt>
                <c:pt idx="2226">
                  <c:v>7.8724666666666669</c:v>
                </c:pt>
                <c:pt idx="2227">
                  <c:v>7.875983333333334</c:v>
                </c:pt>
                <c:pt idx="2228">
                  <c:v>7.8794999999999993</c:v>
                </c:pt>
                <c:pt idx="2229">
                  <c:v>7.8830166666666663</c:v>
                </c:pt>
                <c:pt idx="2230">
                  <c:v>7.8865333333333334</c:v>
                </c:pt>
                <c:pt idx="2231">
                  <c:v>7.8900500000000005</c:v>
                </c:pt>
                <c:pt idx="2232">
                  <c:v>7.8935833333333338</c:v>
                </c:pt>
                <c:pt idx="2233">
                  <c:v>7.8971</c:v>
                </c:pt>
                <c:pt idx="2234">
                  <c:v>7.9006166666666662</c:v>
                </c:pt>
                <c:pt idx="2235">
                  <c:v>7.9041333333333332</c:v>
                </c:pt>
                <c:pt idx="2236">
                  <c:v>7.9076500000000003</c:v>
                </c:pt>
                <c:pt idx="2237">
                  <c:v>7.9111666666666673</c:v>
                </c:pt>
                <c:pt idx="2238">
                  <c:v>7.9146833333333326</c:v>
                </c:pt>
                <c:pt idx="2239">
                  <c:v>7.9181999999999997</c:v>
                </c:pt>
                <c:pt idx="2240">
                  <c:v>7.9217333333333331</c:v>
                </c:pt>
                <c:pt idx="2241">
                  <c:v>7.9252666666666673</c:v>
                </c:pt>
                <c:pt idx="2242">
                  <c:v>7.9287999999999998</c:v>
                </c:pt>
                <c:pt idx="2243">
                  <c:v>7.9323333333333332</c:v>
                </c:pt>
                <c:pt idx="2244">
                  <c:v>7.9358833333333338</c:v>
                </c:pt>
                <c:pt idx="2245">
                  <c:v>7.9394333333333327</c:v>
                </c:pt>
                <c:pt idx="2246">
                  <c:v>7.9429833333333333</c:v>
                </c:pt>
                <c:pt idx="2247">
                  <c:v>7.9465166666666667</c:v>
                </c:pt>
                <c:pt idx="2248">
                  <c:v>7.9500500000000001</c:v>
                </c:pt>
                <c:pt idx="2249">
                  <c:v>7.9535833333333326</c:v>
                </c:pt>
                <c:pt idx="2250">
                  <c:v>7.9571333333333332</c:v>
                </c:pt>
                <c:pt idx="2251">
                  <c:v>7.9606833333333338</c:v>
                </c:pt>
                <c:pt idx="2252">
                  <c:v>7.9641999999999999</c:v>
                </c:pt>
                <c:pt idx="2253">
                  <c:v>7.9677166666666661</c:v>
                </c:pt>
                <c:pt idx="2254">
                  <c:v>7.9712333333333332</c:v>
                </c:pt>
                <c:pt idx="2255">
                  <c:v>7.9747500000000002</c:v>
                </c:pt>
                <c:pt idx="2256">
                  <c:v>7.9782666666666673</c:v>
                </c:pt>
                <c:pt idx="2257">
                  <c:v>7.9817833333333335</c:v>
                </c:pt>
                <c:pt idx="2258">
                  <c:v>7.9853166666666668</c:v>
                </c:pt>
                <c:pt idx="2259">
                  <c:v>7.988833333333333</c:v>
                </c:pt>
                <c:pt idx="2260">
                  <c:v>7.9923500000000001</c:v>
                </c:pt>
                <c:pt idx="2261">
                  <c:v>7.9958666666666671</c:v>
                </c:pt>
                <c:pt idx="2262">
                  <c:v>7.999416666666666</c:v>
                </c:pt>
                <c:pt idx="2263">
                  <c:v>8.002933333333333</c:v>
                </c:pt>
                <c:pt idx="2264">
                  <c:v>8.0064499999999992</c:v>
                </c:pt>
                <c:pt idx="2265">
                  <c:v>8.01</c:v>
                </c:pt>
                <c:pt idx="2266">
                  <c:v>8.0135500000000004</c:v>
                </c:pt>
                <c:pt idx="2267">
                  <c:v>8.0170833333333338</c:v>
                </c:pt>
                <c:pt idx="2268">
                  <c:v>8.0206333333333326</c:v>
                </c:pt>
                <c:pt idx="2269">
                  <c:v>8.0241833333333332</c:v>
                </c:pt>
                <c:pt idx="2270">
                  <c:v>8.0277333333333338</c:v>
                </c:pt>
                <c:pt idx="2271">
                  <c:v>8.0312666666666654</c:v>
                </c:pt>
                <c:pt idx="2272">
                  <c:v>8.0348166666666661</c:v>
                </c:pt>
                <c:pt idx="2273">
                  <c:v>8.0383666666666667</c:v>
                </c:pt>
                <c:pt idx="2274">
                  <c:v>8.0419166666666673</c:v>
                </c:pt>
                <c:pt idx="2275">
                  <c:v>8.0454666666666661</c:v>
                </c:pt>
                <c:pt idx="2276">
                  <c:v>8.0490333333333339</c:v>
                </c:pt>
                <c:pt idx="2277">
                  <c:v>8.0525833333333328</c:v>
                </c:pt>
                <c:pt idx="2278">
                  <c:v>8.0561333333333334</c:v>
                </c:pt>
                <c:pt idx="2279">
                  <c:v>8.0596999999999994</c:v>
                </c:pt>
                <c:pt idx="2280">
                  <c:v>8.06325</c:v>
                </c:pt>
                <c:pt idx="2281">
                  <c:v>8.0667999999999989</c:v>
                </c:pt>
                <c:pt idx="2282">
                  <c:v>8.0703666666666667</c:v>
                </c:pt>
                <c:pt idx="2283">
                  <c:v>8.0739166666666673</c:v>
                </c:pt>
                <c:pt idx="2284">
                  <c:v>8.0774666666666679</c:v>
                </c:pt>
                <c:pt idx="2285">
                  <c:v>8.081033333333334</c:v>
                </c:pt>
                <c:pt idx="2286">
                  <c:v>8.0845833333333328</c:v>
                </c:pt>
                <c:pt idx="2287">
                  <c:v>8.0881333333333334</c:v>
                </c:pt>
                <c:pt idx="2288">
                  <c:v>8.0916999999999994</c:v>
                </c:pt>
                <c:pt idx="2289">
                  <c:v>8.0952500000000001</c:v>
                </c:pt>
                <c:pt idx="2290">
                  <c:v>8.0988000000000007</c:v>
                </c:pt>
                <c:pt idx="2291">
                  <c:v>8.1023666666666667</c:v>
                </c:pt>
                <c:pt idx="2292">
                  <c:v>8.1059166666666673</c:v>
                </c:pt>
                <c:pt idx="2293">
                  <c:v>8.1094666666666662</c:v>
                </c:pt>
                <c:pt idx="2294">
                  <c:v>8.1130333333333322</c:v>
                </c:pt>
                <c:pt idx="2295">
                  <c:v>8.1165833333333328</c:v>
                </c:pt>
                <c:pt idx="2296">
                  <c:v>8.1201333333333334</c:v>
                </c:pt>
                <c:pt idx="2297">
                  <c:v>8.1237000000000013</c:v>
                </c:pt>
                <c:pt idx="2298">
                  <c:v>8.1272500000000001</c:v>
                </c:pt>
                <c:pt idx="2299">
                  <c:v>8.1308000000000007</c:v>
                </c:pt>
                <c:pt idx="2300">
                  <c:v>8.1343666666666667</c:v>
                </c:pt>
                <c:pt idx="2301">
                  <c:v>8.1379166666666656</c:v>
                </c:pt>
                <c:pt idx="2302">
                  <c:v>8.1414666666666662</c:v>
                </c:pt>
                <c:pt idx="2303">
                  <c:v>8.145033333333334</c:v>
                </c:pt>
                <c:pt idx="2304">
                  <c:v>8.1485833333333328</c:v>
                </c:pt>
                <c:pt idx="2305">
                  <c:v>8.1521333333333335</c:v>
                </c:pt>
                <c:pt idx="2306">
                  <c:v>8.1556666666666668</c:v>
                </c:pt>
                <c:pt idx="2307">
                  <c:v>8.1592166666666675</c:v>
                </c:pt>
                <c:pt idx="2308">
                  <c:v>8.1627666666666663</c:v>
                </c:pt>
                <c:pt idx="2309">
                  <c:v>8.1662999999999997</c:v>
                </c:pt>
                <c:pt idx="2310">
                  <c:v>8.1698333333333331</c:v>
                </c:pt>
                <c:pt idx="2311">
                  <c:v>8.1733833333333337</c:v>
                </c:pt>
                <c:pt idx="2312">
                  <c:v>8.1769499999999997</c:v>
                </c:pt>
                <c:pt idx="2313">
                  <c:v>8.1805000000000003</c:v>
                </c:pt>
                <c:pt idx="2314">
                  <c:v>8.1840500000000009</c:v>
                </c:pt>
                <c:pt idx="2315">
                  <c:v>8.1875833333333325</c:v>
                </c:pt>
                <c:pt idx="2316">
                  <c:v>8.1911333333333332</c:v>
                </c:pt>
                <c:pt idx="2317">
                  <c:v>8.1946666666666665</c:v>
                </c:pt>
                <c:pt idx="2318">
                  <c:v>8.1982166666666654</c:v>
                </c:pt>
                <c:pt idx="2319">
                  <c:v>8.2017500000000005</c:v>
                </c:pt>
                <c:pt idx="2320">
                  <c:v>8.2052666666666667</c:v>
                </c:pt>
                <c:pt idx="2321">
                  <c:v>8.2088000000000001</c:v>
                </c:pt>
                <c:pt idx="2322">
                  <c:v>8.2123333333333335</c:v>
                </c:pt>
                <c:pt idx="2323">
                  <c:v>8.2158833333333323</c:v>
                </c:pt>
                <c:pt idx="2324">
                  <c:v>8.2194000000000003</c:v>
                </c:pt>
                <c:pt idx="2325">
                  <c:v>8.2229166666666664</c:v>
                </c:pt>
                <c:pt idx="2326">
                  <c:v>8.2264333333333344</c:v>
                </c:pt>
                <c:pt idx="2327">
                  <c:v>8.229966666666666</c:v>
                </c:pt>
                <c:pt idx="2328">
                  <c:v>8.2334999999999994</c:v>
                </c:pt>
                <c:pt idx="2329">
                  <c:v>8.2370166666666673</c:v>
                </c:pt>
                <c:pt idx="2330">
                  <c:v>8.2405500000000007</c:v>
                </c:pt>
                <c:pt idx="2331">
                  <c:v>8.2440833333333323</c:v>
                </c:pt>
                <c:pt idx="2332">
                  <c:v>8.2476333333333329</c:v>
                </c:pt>
                <c:pt idx="2333">
                  <c:v>8.2511500000000009</c:v>
                </c:pt>
                <c:pt idx="2334">
                  <c:v>8.254666666666667</c:v>
                </c:pt>
                <c:pt idx="2335">
                  <c:v>8.2582166666666659</c:v>
                </c:pt>
                <c:pt idx="2336">
                  <c:v>8.2617333333333338</c:v>
                </c:pt>
                <c:pt idx="2337">
                  <c:v>8.26525</c:v>
                </c:pt>
                <c:pt idx="2338">
                  <c:v>8.2687666666666662</c:v>
                </c:pt>
                <c:pt idx="2339">
                  <c:v>8.2723166666666668</c:v>
                </c:pt>
                <c:pt idx="2340">
                  <c:v>8.2758666666666674</c:v>
                </c:pt>
                <c:pt idx="2341">
                  <c:v>8.2794000000000008</c:v>
                </c:pt>
                <c:pt idx="2342">
                  <c:v>8.2829333333333341</c:v>
                </c:pt>
                <c:pt idx="2343">
                  <c:v>8.2864666666666658</c:v>
                </c:pt>
                <c:pt idx="2344">
                  <c:v>8.2900166666666664</c:v>
                </c:pt>
                <c:pt idx="2345">
                  <c:v>8.293566666666667</c:v>
                </c:pt>
                <c:pt idx="2346">
                  <c:v>8.2971166666666658</c:v>
                </c:pt>
                <c:pt idx="2347">
                  <c:v>8.3006499999999992</c:v>
                </c:pt>
                <c:pt idx="2348">
                  <c:v>8.3041833333333326</c:v>
                </c:pt>
                <c:pt idx="2349">
                  <c:v>8.3077166666666677</c:v>
                </c:pt>
                <c:pt idx="2350">
                  <c:v>8.3112666666666666</c:v>
                </c:pt>
                <c:pt idx="2351">
                  <c:v>8.3148166666666672</c:v>
                </c:pt>
                <c:pt idx="2352">
                  <c:v>8.3183333333333334</c:v>
                </c:pt>
                <c:pt idx="2353">
                  <c:v>8.3218499999999995</c:v>
                </c:pt>
                <c:pt idx="2354">
                  <c:v>8.3253666666666657</c:v>
                </c:pt>
                <c:pt idx="2355">
                  <c:v>8.3288833333333336</c:v>
                </c:pt>
                <c:pt idx="2356">
                  <c:v>8.3323999999999998</c:v>
                </c:pt>
                <c:pt idx="2357">
                  <c:v>8.335916666666666</c:v>
                </c:pt>
                <c:pt idx="2358">
                  <c:v>8.3394500000000011</c:v>
                </c:pt>
                <c:pt idx="2359">
                  <c:v>8.3429666666666655</c:v>
                </c:pt>
                <c:pt idx="2360">
                  <c:v>8.3464833333333335</c:v>
                </c:pt>
                <c:pt idx="2361">
                  <c:v>8.35</c:v>
                </c:pt>
                <c:pt idx="2362">
                  <c:v>8.3535166666666676</c:v>
                </c:pt>
                <c:pt idx="2363">
                  <c:v>8.3570333333333338</c:v>
                </c:pt>
                <c:pt idx="2364">
                  <c:v>8.3605499999999999</c:v>
                </c:pt>
                <c:pt idx="2365">
                  <c:v>8.3640666666666661</c:v>
                </c:pt>
                <c:pt idx="2366">
                  <c:v>8.3675999999999995</c:v>
                </c:pt>
                <c:pt idx="2367">
                  <c:v>8.3711333333333329</c:v>
                </c:pt>
                <c:pt idx="2368">
                  <c:v>8.3746666666666663</c:v>
                </c:pt>
                <c:pt idx="2369">
                  <c:v>8.3781999999999996</c:v>
                </c:pt>
                <c:pt idx="2370">
                  <c:v>8.3817500000000003</c:v>
                </c:pt>
                <c:pt idx="2371">
                  <c:v>8.3852999999999991</c:v>
                </c:pt>
                <c:pt idx="2372">
                  <c:v>8.3888499999999997</c:v>
                </c:pt>
                <c:pt idx="2373">
                  <c:v>8.3923833333333331</c:v>
                </c:pt>
                <c:pt idx="2374">
                  <c:v>8.3959166666666665</c:v>
                </c:pt>
                <c:pt idx="2375">
                  <c:v>8.3994499999999999</c:v>
                </c:pt>
                <c:pt idx="2376">
                  <c:v>8.4030000000000005</c:v>
                </c:pt>
                <c:pt idx="2377">
                  <c:v>8.4065499999999993</c:v>
                </c:pt>
                <c:pt idx="2378">
                  <c:v>8.4100666666666672</c:v>
                </c:pt>
                <c:pt idx="2379">
                  <c:v>8.4135833333333334</c:v>
                </c:pt>
                <c:pt idx="2380">
                  <c:v>8.4170999999999996</c:v>
                </c:pt>
                <c:pt idx="2381">
                  <c:v>8.4206166666666675</c:v>
                </c:pt>
                <c:pt idx="2382">
                  <c:v>8.4241333333333337</c:v>
                </c:pt>
                <c:pt idx="2383">
                  <c:v>8.4276499999999999</c:v>
                </c:pt>
                <c:pt idx="2384">
                  <c:v>8.4311833333333333</c:v>
                </c:pt>
                <c:pt idx="2385">
                  <c:v>8.4346999999999994</c:v>
                </c:pt>
                <c:pt idx="2386">
                  <c:v>8.4382166666666674</c:v>
                </c:pt>
                <c:pt idx="2387">
                  <c:v>8.4417333333333335</c:v>
                </c:pt>
                <c:pt idx="2388">
                  <c:v>8.4452499999999997</c:v>
                </c:pt>
                <c:pt idx="2389">
                  <c:v>8.4487666666666659</c:v>
                </c:pt>
                <c:pt idx="2390">
                  <c:v>8.4522833333333338</c:v>
                </c:pt>
                <c:pt idx="2391">
                  <c:v>8.4558</c:v>
                </c:pt>
                <c:pt idx="2392">
                  <c:v>8.4593333333333334</c:v>
                </c:pt>
                <c:pt idx="2393">
                  <c:v>8.4628666666666668</c:v>
                </c:pt>
                <c:pt idx="2394">
                  <c:v>8.4664000000000001</c:v>
                </c:pt>
                <c:pt idx="2395">
                  <c:v>8.4699333333333335</c:v>
                </c:pt>
                <c:pt idx="2396">
                  <c:v>8.4734833333333324</c:v>
                </c:pt>
                <c:pt idx="2397">
                  <c:v>8.477033333333333</c:v>
                </c:pt>
                <c:pt idx="2398">
                  <c:v>8.4805833333333336</c:v>
                </c:pt>
                <c:pt idx="2399">
                  <c:v>8.484116666666667</c:v>
                </c:pt>
                <c:pt idx="2400">
                  <c:v>8.4876500000000004</c:v>
                </c:pt>
                <c:pt idx="2401">
                  <c:v>8.4911833333333337</c:v>
                </c:pt>
                <c:pt idx="2402">
                  <c:v>8.4947333333333344</c:v>
                </c:pt>
                <c:pt idx="2403">
                  <c:v>8.4982833333333332</c:v>
                </c:pt>
                <c:pt idx="2404">
                  <c:v>8.5017999999999994</c:v>
                </c:pt>
                <c:pt idx="2405">
                  <c:v>8.5053166666666673</c:v>
                </c:pt>
                <c:pt idx="2406">
                  <c:v>8.5088333333333335</c:v>
                </c:pt>
                <c:pt idx="2407">
                  <c:v>8.5123499999999996</c:v>
                </c:pt>
                <c:pt idx="2408">
                  <c:v>8.5158666666666658</c:v>
                </c:pt>
                <c:pt idx="2409">
                  <c:v>8.5193833333333338</c:v>
                </c:pt>
                <c:pt idx="2410">
                  <c:v>8.5229166666666671</c:v>
                </c:pt>
                <c:pt idx="2411">
                  <c:v>8.5264333333333333</c:v>
                </c:pt>
                <c:pt idx="2412">
                  <c:v>8.5299500000000013</c:v>
                </c:pt>
                <c:pt idx="2413">
                  <c:v>8.5334666666666674</c:v>
                </c:pt>
                <c:pt idx="2414">
                  <c:v>8.5369833333333336</c:v>
                </c:pt>
                <c:pt idx="2415">
                  <c:v>8.5404999999999998</c:v>
                </c:pt>
                <c:pt idx="2416">
                  <c:v>8.5440166666666659</c:v>
                </c:pt>
                <c:pt idx="2417">
                  <c:v>8.5475333333333321</c:v>
                </c:pt>
                <c:pt idx="2418">
                  <c:v>8.5510666666666655</c:v>
                </c:pt>
                <c:pt idx="2419">
                  <c:v>8.5546333333333333</c:v>
                </c:pt>
                <c:pt idx="2420">
                  <c:v>8.5581833333333339</c:v>
                </c:pt>
                <c:pt idx="2421">
                  <c:v>8.5617333333333328</c:v>
                </c:pt>
                <c:pt idx="2422">
                  <c:v>8.5652666666666679</c:v>
                </c:pt>
                <c:pt idx="2423">
                  <c:v>8.5688166666666667</c:v>
                </c:pt>
                <c:pt idx="2424">
                  <c:v>8.5723666666666656</c:v>
                </c:pt>
                <c:pt idx="2425">
                  <c:v>8.5759166666666662</c:v>
                </c:pt>
                <c:pt idx="2426">
                  <c:v>8.5794666666666668</c:v>
                </c:pt>
                <c:pt idx="2427">
                  <c:v>8.5830166666666674</c:v>
                </c:pt>
                <c:pt idx="2428">
                  <c:v>8.5865666666666662</c:v>
                </c:pt>
                <c:pt idx="2429">
                  <c:v>8.5901166666666668</c:v>
                </c:pt>
                <c:pt idx="2430">
                  <c:v>8.5936666666666675</c:v>
                </c:pt>
                <c:pt idx="2431">
                  <c:v>8.5972166666666663</c:v>
                </c:pt>
                <c:pt idx="2432">
                  <c:v>8.6007666666666669</c:v>
                </c:pt>
                <c:pt idx="2433">
                  <c:v>8.6043166666666675</c:v>
                </c:pt>
                <c:pt idx="2434">
                  <c:v>8.6078833333333318</c:v>
                </c:pt>
                <c:pt idx="2435">
                  <c:v>8.6114333333333342</c:v>
                </c:pt>
                <c:pt idx="2436">
                  <c:v>8.614983333333333</c:v>
                </c:pt>
                <c:pt idx="2437">
                  <c:v>8.6185500000000008</c:v>
                </c:pt>
                <c:pt idx="2438">
                  <c:v>8.6220999999999997</c:v>
                </c:pt>
                <c:pt idx="2439">
                  <c:v>8.6256500000000003</c:v>
                </c:pt>
                <c:pt idx="2440">
                  <c:v>8.6292166666666681</c:v>
                </c:pt>
                <c:pt idx="2441">
                  <c:v>8.6327666666666669</c:v>
                </c:pt>
                <c:pt idx="2442">
                  <c:v>8.6363166666666658</c:v>
                </c:pt>
                <c:pt idx="2443">
                  <c:v>8.6398833333333336</c:v>
                </c:pt>
                <c:pt idx="2444">
                  <c:v>8.6434333333333324</c:v>
                </c:pt>
                <c:pt idx="2445">
                  <c:v>8.646983333333333</c:v>
                </c:pt>
                <c:pt idx="2446">
                  <c:v>8.6505500000000008</c:v>
                </c:pt>
                <c:pt idx="2447">
                  <c:v>8.6540999999999997</c:v>
                </c:pt>
                <c:pt idx="2448">
                  <c:v>8.6576499999999985</c:v>
                </c:pt>
                <c:pt idx="2449">
                  <c:v>8.6612166666666663</c:v>
                </c:pt>
                <c:pt idx="2450">
                  <c:v>8.6647666666666669</c:v>
                </c:pt>
                <c:pt idx="2451">
                  <c:v>8.6683166666666676</c:v>
                </c:pt>
                <c:pt idx="2452">
                  <c:v>8.6718833333333336</c:v>
                </c:pt>
                <c:pt idx="2453">
                  <c:v>8.6754333333333324</c:v>
                </c:pt>
                <c:pt idx="2454">
                  <c:v>8.6789833333333331</c:v>
                </c:pt>
                <c:pt idx="2455">
                  <c:v>8.6825499999999991</c:v>
                </c:pt>
                <c:pt idx="2456">
                  <c:v>8.6861000000000015</c:v>
                </c:pt>
                <c:pt idx="2457">
                  <c:v>8.6896500000000003</c:v>
                </c:pt>
                <c:pt idx="2458">
                  <c:v>8.6932166666666664</c:v>
                </c:pt>
                <c:pt idx="2459">
                  <c:v>8.696766666666667</c:v>
                </c:pt>
                <c:pt idx="2460">
                  <c:v>8.7003166666666676</c:v>
                </c:pt>
                <c:pt idx="2461">
                  <c:v>8.7038833333333319</c:v>
                </c:pt>
                <c:pt idx="2462">
                  <c:v>8.7074333333333342</c:v>
                </c:pt>
                <c:pt idx="2463">
                  <c:v>8.7109833333333331</c:v>
                </c:pt>
                <c:pt idx="2464">
                  <c:v>8.7145500000000009</c:v>
                </c:pt>
                <c:pt idx="2465">
                  <c:v>8.7180999999999997</c:v>
                </c:pt>
                <c:pt idx="2466">
                  <c:v>8.7216500000000003</c:v>
                </c:pt>
                <c:pt idx="2467">
                  <c:v>8.7252166666666664</c:v>
                </c:pt>
                <c:pt idx="2468">
                  <c:v>8.728766666666667</c:v>
                </c:pt>
                <c:pt idx="2469">
                  <c:v>8.7323166666666658</c:v>
                </c:pt>
                <c:pt idx="2470">
                  <c:v>8.7358833333333337</c:v>
                </c:pt>
                <c:pt idx="2471">
                  <c:v>8.7394333333333325</c:v>
                </c:pt>
                <c:pt idx="2472">
                  <c:v>8.7429833333333331</c:v>
                </c:pt>
                <c:pt idx="2473">
                  <c:v>8.7465166666666683</c:v>
                </c:pt>
                <c:pt idx="2474">
                  <c:v>8.7500666666666671</c:v>
                </c:pt>
                <c:pt idx="2475">
                  <c:v>8.7536000000000005</c:v>
                </c:pt>
                <c:pt idx="2476">
                  <c:v>8.7571499999999993</c:v>
                </c:pt>
                <c:pt idx="2477">
                  <c:v>8.7606833333333327</c:v>
                </c:pt>
                <c:pt idx="2478">
                  <c:v>8.7642333333333333</c:v>
                </c:pt>
                <c:pt idx="2479">
                  <c:v>8.7677500000000013</c:v>
                </c:pt>
                <c:pt idx="2480">
                  <c:v>8.7712833333333347</c:v>
                </c:pt>
                <c:pt idx="2481">
                  <c:v>8.774816666666668</c:v>
                </c:pt>
                <c:pt idx="2482">
                  <c:v>8.7783499999999997</c:v>
                </c:pt>
                <c:pt idx="2483">
                  <c:v>8.7818666666666676</c:v>
                </c:pt>
                <c:pt idx="2484">
                  <c:v>8.785400000000001</c:v>
                </c:pt>
                <c:pt idx="2485">
                  <c:v>8.7889333333333344</c:v>
                </c:pt>
                <c:pt idx="2486">
                  <c:v>8.7924500000000005</c:v>
                </c:pt>
                <c:pt idx="2487">
                  <c:v>8.7959833333333339</c:v>
                </c:pt>
                <c:pt idx="2488">
                  <c:v>8.7995000000000001</c:v>
                </c:pt>
                <c:pt idx="2489">
                  <c:v>8.8030333333333335</c:v>
                </c:pt>
                <c:pt idx="2490">
                  <c:v>8.8065666666666669</c:v>
                </c:pt>
                <c:pt idx="2491">
                  <c:v>8.810083333333333</c:v>
                </c:pt>
                <c:pt idx="2492">
                  <c:v>8.813600000000001</c:v>
                </c:pt>
                <c:pt idx="2493">
                  <c:v>8.8171166666666672</c:v>
                </c:pt>
                <c:pt idx="2494">
                  <c:v>8.8206333333333351</c:v>
                </c:pt>
                <c:pt idx="2495">
                  <c:v>8.8241499999999995</c:v>
                </c:pt>
                <c:pt idx="2496">
                  <c:v>8.8277000000000001</c:v>
                </c:pt>
                <c:pt idx="2497">
                  <c:v>8.8312500000000007</c:v>
                </c:pt>
                <c:pt idx="2498">
                  <c:v>8.8347999999999995</c:v>
                </c:pt>
                <c:pt idx="2499">
                  <c:v>8.8383333333333329</c:v>
                </c:pt>
                <c:pt idx="2500">
                  <c:v>8.8418666666666663</c:v>
                </c:pt>
                <c:pt idx="2501">
                  <c:v>8.8454000000000015</c:v>
                </c:pt>
                <c:pt idx="2502">
                  <c:v>8.8489500000000003</c:v>
                </c:pt>
                <c:pt idx="2503">
                  <c:v>8.8524999999999991</c:v>
                </c:pt>
                <c:pt idx="2504">
                  <c:v>8.8560500000000015</c:v>
                </c:pt>
                <c:pt idx="2505">
                  <c:v>8.8595833333333349</c:v>
                </c:pt>
                <c:pt idx="2506">
                  <c:v>8.8631166666666665</c:v>
                </c:pt>
                <c:pt idx="2507">
                  <c:v>8.8666499999999999</c:v>
                </c:pt>
                <c:pt idx="2508">
                  <c:v>8.8702000000000005</c:v>
                </c:pt>
                <c:pt idx="2509">
                  <c:v>8.8737499999999994</c:v>
                </c:pt>
                <c:pt idx="2510">
                  <c:v>8.8772666666666655</c:v>
                </c:pt>
                <c:pt idx="2511">
                  <c:v>8.8807833333333335</c:v>
                </c:pt>
                <c:pt idx="2512">
                  <c:v>8.8842999999999996</c:v>
                </c:pt>
                <c:pt idx="2513">
                  <c:v>8.8878166666666676</c:v>
                </c:pt>
                <c:pt idx="2514">
                  <c:v>8.8913333333333338</c:v>
                </c:pt>
                <c:pt idx="2515">
                  <c:v>8.8948499999999999</c:v>
                </c:pt>
                <c:pt idx="2516">
                  <c:v>8.8983833333333333</c:v>
                </c:pt>
                <c:pt idx="2517">
                  <c:v>8.9019000000000013</c:v>
                </c:pt>
                <c:pt idx="2518">
                  <c:v>8.9054166666666674</c:v>
                </c:pt>
                <c:pt idx="2519">
                  <c:v>8.9089333333333318</c:v>
                </c:pt>
                <c:pt idx="2520">
                  <c:v>8.9124499999999998</c:v>
                </c:pt>
                <c:pt idx="2521">
                  <c:v>8.9159666666666659</c:v>
                </c:pt>
                <c:pt idx="2522">
                  <c:v>8.9194833333333339</c:v>
                </c:pt>
                <c:pt idx="2523">
                  <c:v>8.923</c:v>
                </c:pt>
                <c:pt idx="2524">
                  <c:v>8.9265333333333334</c:v>
                </c:pt>
                <c:pt idx="2525">
                  <c:v>8.9300666666666668</c:v>
                </c:pt>
                <c:pt idx="2526">
                  <c:v>8.9336000000000002</c:v>
                </c:pt>
                <c:pt idx="2527">
                  <c:v>8.9371333333333318</c:v>
                </c:pt>
                <c:pt idx="2528">
                  <c:v>8.9406833333333342</c:v>
                </c:pt>
                <c:pt idx="2529">
                  <c:v>8.944233333333333</c:v>
                </c:pt>
                <c:pt idx="2530">
                  <c:v>8.9477833333333319</c:v>
                </c:pt>
                <c:pt idx="2531">
                  <c:v>8.9513166666666653</c:v>
                </c:pt>
                <c:pt idx="2532">
                  <c:v>8.9548500000000004</c:v>
                </c:pt>
                <c:pt idx="2533">
                  <c:v>8.9583833333333338</c:v>
                </c:pt>
                <c:pt idx="2534">
                  <c:v>8.9619333333333326</c:v>
                </c:pt>
                <c:pt idx="2535">
                  <c:v>8.9654833333333332</c:v>
                </c:pt>
                <c:pt idx="2536">
                  <c:v>8.9689999999999994</c:v>
                </c:pt>
                <c:pt idx="2537">
                  <c:v>8.9725166666666674</c:v>
                </c:pt>
                <c:pt idx="2538">
                  <c:v>8.9760333333333335</c:v>
                </c:pt>
                <c:pt idx="2539">
                  <c:v>8.9795499999999997</c:v>
                </c:pt>
                <c:pt idx="2540">
                  <c:v>8.9830666666666676</c:v>
                </c:pt>
                <c:pt idx="2541">
                  <c:v>8.9865833333333338</c:v>
                </c:pt>
                <c:pt idx="2542">
                  <c:v>8.9901166666666672</c:v>
                </c:pt>
                <c:pt idx="2543">
                  <c:v>8.9936333333333334</c:v>
                </c:pt>
                <c:pt idx="2544">
                  <c:v>8.9971499999999995</c:v>
                </c:pt>
                <c:pt idx="2545">
                  <c:v>9.0006666666666657</c:v>
                </c:pt>
                <c:pt idx="2546">
                  <c:v>9.0041833333333336</c:v>
                </c:pt>
                <c:pt idx="2547">
                  <c:v>9.0076999999999998</c:v>
                </c:pt>
                <c:pt idx="2548">
                  <c:v>9.011216666666666</c:v>
                </c:pt>
                <c:pt idx="2549">
                  <c:v>9.0147333333333339</c:v>
                </c:pt>
                <c:pt idx="2550">
                  <c:v>9.0182666666666673</c:v>
                </c:pt>
                <c:pt idx="2551">
                  <c:v>9.0218000000000007</c:v>
                </c:pt>
                <c:pt idx="2552">
                  <c:v>9.0253333333333323</c:v>
                </c:pt>
                <c:pt idx="2553">
                  <c:v>9.0288666666666657</c:v>
                </c:pt>
                <c:pt idx="2554">
                  <c:v>9.0324166666666681</c:v>
                </c:pt>
                <c:pt idx="2555">
                  <c:v>9.0359666666666669</c:v>
                </c:pt>
                <c:pt idx="2556">
                  <c:v>9.0395166666666658</c:v>
                </c:pt>
                <c:pt idx="2557">
                  <c:v>9.0430499999999991</c:v>
                </c:pt>
                <c:pt idx="2558">
                  <c:v>9.0465833333333325</c:v>
                </c:pt>
                <c:pt idx="2559">
                  <c:v>9.0501166666666659</c:v>
                </c:pt>
                <c:pt idx="2560">
                  <c:v>9.0536666666666665</c:v>
                </c:pt>
                <c:pt idx="2561">
                  <c:v>9.0572166666666671</c:v>
                </c:pt>
                <c:pt idx="2562">
                  <c:v>9.0607333333333333</c:v>
                </c:pt>
                <c:pt idx="2563">
                  <c:v>9.0642499999999995</c:v>
                </c:pt>
                <c:pt idx="2564">
                  <c:v>9.0677666666666674</c:v>
                </c:pt>
                <c:pt idx="2565">
                  <c:v>9.0712833333333336</c:v>
                </c:pt>
                <c:pt idx="2566">
                  <c:v>9.0748000000000015</c:v>
                </c:pt>
                <c:pt idx="2567">
                  <c:v>9.0783166666666659</c:v>
                </c:pt>
                <c:pt idx="2568">
                  <c:v>9.0818499999999993</c:v>
                </c:pt>
                <c:pt idx="2569">
                  <c:v>9.0853666666666655</c:v>
                </c:pt>
                <c:pt idx="2570">
                  <c:v>9.0888833333333334</c:v>
                </c:pt>
                <c:pt idx="2571">
                  <c:v>9.0923999999999996</c:v>
                </c:pt>
                <c:pt idx="2572">
                  <c:v>9.0959166666666658</c:v>
                </c:pt>
                <c:pt idx="2573">
                  <c:v>9.0994333333333337</c:v>
                </c:pt>
                <c:pt idx="2574">
                  <c:v>9.1029499999999999</c:v>
                </c:pt>
                <c:pt idx="2575">
                  <c:v>9.1064666666666678</c:v>
                </c:pt>
                <c:pt idx="2576">
                  <c:v>9.1100000000000012</c:v>
                </c:pt>
                <c:pt idx="2577">
                  <c:v>9.1135333333333328</c:v>
                </c:pt>
                <c:pt idx="2578">
                  <c:v>9.1170666666666662</c:v>
                </c:pt>
                <c:pt idx="2579">
                  <c:v>9.1205999999999996</c:v>
                </c:pt>
                <c:pt idx="2580">
                  <c:v>9.1241499999999984</c:v>
                </c:pt>
                <c:pt idx="2581">
                  <c:v>9.1277000000000008</c:v>
                </c:pt>
                <c:pt idx="2582">
                  <c:v>9.1312499999999996</c:v>
                </c:pt>
                <c:pt idx="2583">
                  <c:v>9.134783333333333</c:v>
                </c:pt>
                <c:pt idx="2584">
                  <c:v>9.1383166666666664</c:v>
                </c:pt>
                <c:pt idx="2585">
                  <c:v>9.1418499999999998</c:v>
                </c:pt>
                <c:pt idx="2586">
                  <c:v>9.1454000000000004</c:v>
                </c:pt>
                <c:pt idx="2587">
                  <c:v>9.148950000000001</c:v>
                </c:pt>
                <c:pt idx="2588">
                  <c:v>9.1524666666666672</c:v>
                </c:pt>
                <c:pt idx="2589">
                  <c:v>9.1559833333333334</c:v>
                </c:pt>
                <c:pt idx="2590">
                  <c:v>9.1595000000000013</c:v>
                </c:pt>
                <c:pt idx="2591">
                  <c:v>9.1630166666666657</c:v>
                </c:pt>
                <c:pt idx="2592">
                  <c:v>9.1665333333333319</c:v>
                </c:pt>
                <c:pt idx="2593">
                  <c:v>9.1700499999999998</c:v>
                </c:pt>
                <c:pt idx="2594">
                  <c:v>9.1735833333333332</c:v>
                </c:pt>
                <c:pt idx="2595">
                  <c:v>9.1771166666666666</c:v>
                </c:pt>
                <c:pt idx="2596">
                  <c:v>9.1806500000000018</c:v>
                </c:pt>
                <c:pt idx="2597">
                  <c:v>9.1841833333333334</c:v>
                </c:pt>
                <c:pt idx="2598">
                  <c:v>9.187733333333334</c:v>
                </c:pt>
                <c:pt idx="2599">
                  <c:v>9.1912833333333328</c:v>
                </c:pt>
                <c:pt idx="2600">
                  <c:v>9.1948333333333334</c:v>
                </c:pt>
                <c:pt idx="2601">
                  <c:v>9.1983666666666668</c:v>
                </c:pt>
                <c:pt idx="2602">
                  <c:v>9.2019000000000002</c:v>
                </c:pt>
                <c:pt idx="2603">
                  <c:v>9.2054333333333336</c:v>
                </c:pt>
                <c:pt idx="2604">
                  <c:v>9.2089833333333324</c:v>
                </c:pt>
                <c:pt idx="2605">
                  <c:v>9.212533333333333</c:v>
                </c:pt>
                <c:pt idx="2606">
                  <c:v>9.2160833333333336</c:v>
                </c:pt>
                <c:pt idx="2607">
                  <c:v>9.219616666666667</c:v>
                </c:pt>
                <c:pt idx="2608">
                  <c:v>9.2231500000000004</c:v>
                </c:pt>
                <c:pt idx="2609">
                  <c:v>9.2266833333333338</c:v>
                </c:pt>
                <c:pt idx="2610">
                  <c:v>9.2302333333333326</c:v>
                </c:pt>
                <c:pt idx="2611">
                  <c:v>9.2337833333333332</c:v>
                </c:pt>
                <c:pt idx="2612">
                  <c:v>9.2373333333333338</c:v>
                </c:pt>
                <c:pt idx="2613">
                  <c:v>9.2408666666666672</c:v>
                </c:pt>
                <c:pt idx="2614">
                  <c:v>9.2444166666666661</c:v>
                </c:pt>
                <c:pt idx="2615">
                  <c:v>9.2479666666666667</c:v>
                </c:pt>
                <c:pt idx="2616">
                  <c:v>9.2515166666666673</c:v>
                </c:pt>
                <c:pt idx="2617">
                  <c:v>9.2550666666666661</c:v>
                </c:pt>
                <c:pt idx="2618">
                  <c:v>9.2586333333333339</c:v>
                </c:pt>
                <c:pt idx="2619">
                  <c:v>9.2621833333333328</c:v>
                </c:pt>
                <c:pt idx="2620">
                  <c:v>9.2657333333333334</c:v>
                </c:pt>
                <c:pt idx="2621">
                  <c:v>9.2692999999999994</c:v>
                </c:pt>
                <c:pt idx="2622">
                  <c:v>9.27285</c:v>
                </c:pt>
                <c:pt idx="2623">
                  <c:v>9.2763999999999989</c:v>
                </c:pt>
                <c:pt idx="2624">
                  <c:v>9.2799666666666667</c:v>
                </c:pt>
                <c:pt idx="2625">
                  <c:v>9.2835166666666655</c:v>
                </c:pt>
                <c:pt idx="2626">
                  <c:v>9.2870666666666679</c:v>
                </c:pt>
                <c:pt idx="2627">
                  <c:v>9.290633333333334</c:v>
                </c:pt>
                <c:pt idx="2628">
                  <c:v>9.2941833333333328</c:v>
                </c:pt>
                <c:pt idx="2629">
                  <c:v>9.2977333333333334</c:v>
                </c:pt>
                <c:pt idx="2630">
                  <c:v>9.3012999999999995</c:v>
                </c:pt>
                <c:pt idx="2631">
                  <c:v>9.3048500000000001</c:v>
                </c:pt>
                <c:pt idx="2632">
                  <c:v>9.3084000000000007</c:v>
                </c:pt>
                <c:pt idx="2633">
                  <c:v>9.3119666666666667</c:v>
                </c:pt>
                <c:pt idx="2634">
                  <c:v>9.3155166666666673</c:v>
                </c:pt>
                <c:pt idx="2635">
                  <c:v>9.3190666666666662</c:v>
                </c:pt>
                <c:pt idx="2636">
                  <c:v>9.3226333333333322</c:v>
                </c:pt>
                <c:pt idx="2637">
                  <c:v>9.3261833333333346</c:v>
                </c:pt>
                <c:pt idx="2638">
                  <c:v>9.3297333333333334</c:v>
                </c:pt>
                <c:pt idx="2639">
                  <c:v>9.3332666666666668</c:v>
                </c:pt>
                <c:pt idx="2640">
                  <c:v>9.3368166666666657</c:v>
                </c:pt>
                <c:pt idx="2641">
                  <c:v>9.3403500000000008</c:v>
                </c:pt>
                <c:pt idx="2642">
                  <c:v>9.3438999999999997</c:v>
                </c:pt>
                <c:pt idx="2643">
                  <c:v>9.3474500000000003</c:v>
                </c:pt>
                <c:pt idx="2644">
                  <c:v>9.3509833333333336</c:v>
                </c:pt>
                <c:pt idx="2645">
                  <c:v>9.3545166666666653</c:v>
                </c:pt>
                <c:pt idx="2646">
                  <c:v>9.3580666666666676</c:v>
                </c:pt>
                <c:pt idx="2647">
                  <c:v>9.3616166666666665</c:v>
                </c:pt>
                <c:pt idx="2648">
                  <c:v>9.3651666666666653</c:v>
                </c:pt>
                <c:pt idx="2649">
                  <c:v>9.3687166666666677</c:v>
                </c:pt>
                <c:pt idx="2650">
                  <c:v>9.3722500000000011</c:v>
                </c:pt>
                <c:pt idx="2651">
                  <c:v>9.3757999999999999</c:v>
                </c:pt>
                <c:pt idx="2652">
                  <c:v>9.3793499999999987</c:v>
                </c:pt>
                <c:pt idx="2653">
                  <c:v>9.3829000000000011</c:v>
                </c:pt>
                <c:pt idx="2654">
                  <c:v>9.3864666666666672</c:v>
                </c:pt>
                <c:pt idx="2655">
                  <c:v>9.390016666666666</c:v>
                </c:pt>
                <c:pt idx="2656">
                  <c:v>9.3935333333333322</c:v>
                </c:pt>
                <c:pt idx="2657">
                  <c:v>9.3970666666666656</c:v>
                </c:pt>
                <c:pt idx="2658">
                  <c:v>9.400599999999999</c:v>
                </c:pt>
                <c:pt idx="2659">
                  <c:v>9.4041499999999996</c:v>
                </c:pt>
                <c:pt idx="2660">
                  <c:v>9.4076666666666675</c:v>
                </c:pt>
                <c:pt idx="2661">
                  <c:v>9.4112000000000009</c:v>
                </c:pt>
                <c:pt idx="2662">
                  <c:v>9.4147333333333343</c:v>
                </c:pt>
                <c:pt idx="2663">
                  <c:v>9.4182500000000005</c:v>
                </c:pt>
                <c:pt idx="2664">
                  <c:v>9.4217666666666666</c:v>
                </c:pt>
                <c:pt idx="2665">
                  <c:v>9.4252833333333346</c:v>
                </c:pt>
                <c:pt idx="2666">
                  <c:v>9.428816666666668</c:v>
                </c:pt>
                <c:pt idx="2667">
                  <c:v>9.4323500000000013</c:v>
                </c:pt>
                <c:pt idx="2668">
                  <c:v>9.4358666666666675</c:v>
                </c:pt>
                <c:pt idx="2669">
                  <c:v>9.4393833333333337</c:v>
                </c:pt>
                <c:pt idx="2670">
                  <c:v>9.4428999999999998</c:v>
                </c:pt>
                <c:pt idx="2671">
                  <c:v>9.446416666666666</c:v>
                </c:pt>
                <c:pt idx="2672">
                  <c:v>9.4499333333333322</c:v>
                </c:pt>
                <c:pt idx="2673">
                  <c:v>9.4534666666666656</c:v>
                </c:pt>
                <c:pt idx="2674">
                  <c:v>9.456999999999999</c:v>
                </c:pt>
                <c:pt idx="2675">
                  <c:v>9.4605333333333324</c:v>
                </c:pt>
                <c:pt idx="2676">
                  <c:v>9.4640666666666675</c:v>
                </c:pt>
                <c:pt idx="2677">
                  <c:v>9.4676166666666663</c:v>
                </c:pt>
                <c:pt idx="2678">
                  <c:v>9.471166666666667</c:v>
                </c:pt>
                <c:pt idx="2679">
                  <c:v>9.4747166666666658</c:v>
                </c:pt>
                <c:pt idx="2680">
                  <c:v>9.478250000000001</c:v>
                </c:pt>
                <c:pt idx="2681">
                  <c:v>9.4817833333333343</c:v>
                </c:pt>
                <c:pt idx="2682">
                  <c:v>9.4853166666666677</c:v>
                </c:pt>
                <c:pt idx="2683">
                  <c:v>9.4888666666666666</c:v>
                </c:pt>
                <c:pt idx="2684">
                  <c:v>9.4924166666666654</c:v>
                </c:pt>
                <c:pt idx="2685">
                  <c:v>9.4959333333333333</c:v>
                </c:pt>
                <c:pt idx="2686">
                  <c:v>9.4994499999999995</c:v>
                </c:pt>
                <c:pt idx="2687">
                  <c:v>9.5029666666666675</c:v>
                </c:pt>
                <c:pt idx="2688">
                  <c:v>9.5064833333333336</c:v>
                </c:pt>
                <c:pt idx="2689">
                  <c:v>9.51</c:v>
                </c:pt>
                <c:pt idx="2690">
                  <c:v>9.5135166666666677</c:v>
                </c:pt>
                <c:pt idx="2691">
                  <c:v>9.5170500000000011</c:v>
                </c:pt>
                <c:pt idx="2692">
                  <c:v>9.5205666666666673</c:v>
                </c:pt>
                <c:pt idx="2693">
                  <c:v>9.5240833333333335</c:v>
                </c:pt>
                <c:pt idx="2694">
                  <c:v>9.5275999999999996</c:v>
                </c:pt>
                <c:pt idx="2695">
                  <c:v>9.5311166666666658</c:v>
                </c:pt>
                <c:pt idx="2696">
                  <c:v>9.5346333333333337</c:v>
                </c:pt>
                <c:pt idx="2697">
                  <c:v>9.5381499999999999</c:v>
                </c:pt>
                <c:pt idx="2698">
                  <c:v>9.5416666666666661</c:v>
                </c:pt>
                <c:pt idx="2699">
                  <c:v>9.5451999999999995</c:v>
                </c:pt>
                <c:pt idx="2700">
                  <c:v>9.5487333333333329</c:v>
                </c:pt>
                <c:pt idx="2701">
                  <c:v>9.5522666666666662</c:v>
                </c:pt>
                <c:pt idx="2702">
                  <c:v>9.5557999999999996</c:v>
                </c:pt>
                <c:pt idx="2703">
                  <c:v>9.5593500000000002</c:v>
                </c:pt>
                <c:pt idx="2704">
                  <c:v>9.5629000000000008</c:v>
                </c:pt>
                <c:pt idx="2705">
                  <c:v>9.5664499999999997</c:v>
                </c:pt>
                <c:pt idx="2706">
                  <c:v>9.5699833333333331</c:v>
                </c:pt>
                <c:pt idx="2707">
                  <c:v>9.5735166666666665</c:v>
                </c:pt>
                <c:pt idx="2708">
                  <c:v>9.5770500000000016</c:v>
                </c:pt>
                <c:pt idx="2709">
                  <c:v>9.5806000000000004</c:v>
                </c:pt>
                <c:pt idx="2710">
                  <c:v>9.5841499999999993</c:v>
                </c:pt>
                <c:pt idx="2711">
                  <c:v>9.5876666666666672</c:v>
                </c:pt>
                <c:pt idx="2712">
                  <c:v>9.5911833333333334</c:v>
                </c:pt>
                <c:pt idx="2713">
                  <c:v>9.5946999999999996</c:v>
                </c:pt>
                <c:pt idx="2714">
                  <c:v>9.5982166666666675</c:v>
                </c:pt>
                <c:pt idx="2715">
                  <c:v>9.6017333333333337</c:v>
                </c:pt>
                <c:pt idx="2716">
                  <c:v>9.6052500000000016</c:v>
                </c:pt>
                <c:pt idx="2717">
                  <c:v>9.6087833333333332</c:v>
                </c:pt>
                <c:pt idx="2718">
                  <c:v>9.6123000000000012</c:v>
                </c:pt>
                <c:pt idx="2719">
                  <c:v>9.6158166666666656</c:v>
                </c:pt>
                <c:pt idx="2720">
                  <c:v>9.6193333333333335</c:v>
                </c:pt>
                <c:pt idx="2721">
                  <c:v>9.6228499999999997</c:v>
                </c:pt>
                <c:pt idx="2722">
                  <c:v>9.6263666666666659</c:v>
                </c:pt>
                <c:pt idx="2723">
                  <c:v>9.6298833333333338</c:v>
                </c:pt>
                <c:pt idx="2724">
                  <c:v>9.6334</c:v>
                </c:pt>
                <c:pt idx="2725">
                  <c:v>9.6369333333333334</c:v>
                </c:pt>
                <c:pt idx="2726">
                  <c:v>9.6404666666666667</c:v>
                </c:pt>
                <c:pt idx="2727">
                  <c:v>9.6440000000000001</c:v>
                </c:pt>
                <c:pt idx="2728">
                  <c:v>9.6475333333333335</c:v>
                </c:pt>
                <c:pt idx="2729">
                  <c:v>9.6510833333333341</c:v>
                </c:pt>
                <c:pt idx="2730">
                  <c:v>9.654633333333333</c:v>
                </c:pt>
                <c:pt idx="2731">
                  <c:v>9.6581833333333336</c:v>
                </c:pt>
                <c:pt idx="2732">
                  <c:v>9.661716666666667</c:v>
                </c:pt>
                <c:pt idx="2733">
                  <c:v>9.6652499999999986</c:v>
                </c:pt>
                <c:pt idx="2734">
                  <c:v>9.668783333333332</c:v>
                </c:pt>
                <c:pt idx="2735">
                  <c:v>9.6723333333333343</c:v>
                </c:pt>
                <c:pt idx="2736">
                  <c:v>9.6758833333333332</c:v>
                </c:pt>
                <c:pt idx="2737">
                  <c:v>9.6793999999999993</c:v>
                </c:pt>
                <c:pt idx="2738">
                  <c:v>9.6829166666666673</c:v>
                </c:pt>
                <c:pt idx="2739">
                  <c:v>9.6864333333333335</c:v>
                </c:pt>
                <c:pt idx="2740">
                  <c:v>9.6899500000000014</c:v>
                </c:pt>
                <c:pt idx="2741">
                  <c:v>9.6934666666666658</c:v>
                </c:pt>
                <c:pt idx="2742">
                  <c:v>9.696983333333332</c:v>
                </c:pt>
                <c:pt idx="2743">
                  <c:v>9.7005166666666653</c:v>
                </c:pt>
                <c:pt idx="2744">
                  <c:v>9.7040333333333333</c:v>
                </c:pt>
                <c:pt idx="2745">
                  <c:v>9.7075499999999995</c:v>
                </c:pt>
                <c:pt idx="2746">
                  <c:v>9.7110666666666656</c:v>
                </c:pt>
                <c:pt idx="2747">
                  <c:v>9.7145833333333336</c:v>
                </c:pt>
                <c:pt idx="2748">
                  <c:v>9.7180999999999997</c:v>
                </c:pt>
                <c:pt idx="2749">
                  <c:v>9.7216500000000003</c:v>
                </c:pt>
                <c:pt idx="2750">
                  <c:v>9.7251999999999992</c:v>
                </c:pt>
                <c:pt idx="2751">
                  <c:v>9.7287166666666653</c:v>
                </c:pt>
                <c:pt idx="2752">
                  <c:v>9.7322666666666677</c:v>
                </c:pt>
                <c:pt idx="2753">
                  <c:v>9.7358000000000011</c:v>
                </c:pt>
                <c:pt idx="2754">
                  <c:v>9.73935</c:v>
                </c:pt>
                <c:pt idx="2755">
                  <c:v>9.7428999999999988</c:v>
                </c:pt>
                <c:pt idx="2756">
                  <c:v>9.7464500000000012</c:v>
                </c:pt>
                <c:pt idx="2757">
                  <c:v>9.75</c:v>
                </c:pt>
                <c:pt idx="2758">
                  <c:v>9.7535666666666678</c:v>
                </c:pt>
                <c:pt idx="2759">
                  <c:v>9.7571166666666667</c:v>
                </c:pt>
                <c:pt idx="2760">
                  <c:v>9.7606666666666673</c:v>
                </c:pt>
                <c:pt idx="2761">
                  <c:v>9.7642333333333333</c:v>
                </c:pt>
                <c:pt idx="2762">
                  <c:v>9.7677833333333339</c:v>
                </c:pt>
                <c:pt idx="2763">
                  <c:v>9.7713333333333328</c:v>
                </c:pt>
                <c:pt idx="2764">
                  <c:v>9.7749000000000006</c:v>
                </c:pt>
                <c:pt idx="2765">
                  <c:v>9.7784499999999994</c:v>
                </c:pt>
                <c:pt idx="2766">
                  <c:v>9.782</c:v>
                </c:pt>
                <c:pt idx="2767">
                  <c:v>9.7855666666666661</c:v>
                </c:pt>
                <c:pt idx="2768">
                  <c:v>9.7891166666666667</c:v>
                </c:pt>
                <c:pt idx="2769">
                  <c:v>9.7926666666666655</c:v>
                </c:pt>
                <c:pt idx="2770">
                  <c:v>9.7962333333333333</c:v>
                </c:pt>
                <c:pt idx="2771">
                  <c:v>9.7997833333333322</c:v>
                </c:pt>
                <c:pt idx="2772">
                  <c:v>9.8033333333333346</c:v>
                </c:pt>
                <c:pt idx="2773">
                  <c:v>9.8069000000000006</c:v>
                </c:pt>
                <c:pt idx="2774">
                  <c:v>9.8104499999999994</c:v>
                </c:pt>
                <c:pt idx="2775">
                  <c:v>9.8140000000000001</c:v>
                </c:pt>
                <c:pt idx="2776">
                  <c:v>9.8175666666666661</c:v>
                </c:pt>
                <c:pt idx="2777">
                  <c:v>9.8211166666666667</c:v>
                </c:pt>
                <c:pt idx="2778">
                  <c:v>9.8246666666666673</c:v>
                </c:pt>
                <c:pt idx="2779">
                  <c:v>9.8282333333333334</c:v>
                </c:pt>
                <c:pt idx="2780">
                  <c:v>9.831783333333334</c:v>
                </c:pt>
                <c:pt idx="2781">
                  <c:v>9.8353333333333328</c:v>
                </c:pt>
                <c:pt idx="2782">
                  <c:v>9.8388999999999989</c:v>
                </c:pt>
                <c:pt idx="2783">
                  <c:v>9.8424500000000013</c:v>
                </c:pt>
                <c:pt idx="2784">
                  <c:v>9.8460000000000001</c:v>
                </c:pt>
                <c:pt idx="2785">
                  <c:v>9.8495666666666679</c:v>
                </c:pt>
                <c:pt idx="2786">
                  <c:v>9.8531166666666667</c:v>
                </c:pt>
                <c:pt idx="2787">
                  <c:v>9.8566666666666656</c:v>
                </c:pt>
                <c:pt idx="2788">
                  <c:v>9.8602333333333334</c:v>
                </c:pt>
                <c:pt idx="2789">
                  <c:v>9.863783333333334</c:v>
                </c:pt>
                <c:pt idx="2790">
                  <c:v>9.8673333333333328</c:v>
                </c:pt>
                <c:pt idx="2791">
                  <c:v>9.8709000000000007</c:v>
                </c:pt>
                <c:pt idx="2792">
                  <c:v>9.8744499999999995</c:v>
                </c:pt>
                <c:pt idx="2793">
                  <c:v>9.8779999999999983</c:v>
                </c:pt>
                <c:pt idx="2794">
                  <c:v>9.8815666666666662</c:v>
                </c:pt>
                <c:pt idx="2795">
                  <c:v>9.8851166666666668</c:v>
                </c:pt>
                <c:pt idx="2796">
                  <c:v>9.8886666666666674</c:v>
                </c:pt>
                <c:pt idx="2797">
                  <c:v>9.8922333333333334</c:v>
                </c:pt>
                <c:pt idx="2798">
                  <c:v>9.8957833333333323</c:v>
                </c:pt>
                <c:pt idx="2799">
                  <c:v>9.8993333333333347</c:v>
                </c:pt>
                <c:pt idx="2800">
                  <c:v>9.9028999999999989</c:v>
                </c:pt>
                <c:pt idx="2801">
                  <c:v>9.9064499999999995</c:v>
                </c:pt>
                <c:pt idx="2802">
                  <c:v>9.91</c:v>
                </c:pt>
                <c:pt idx="2803">
                  <c:v>9.9135333333333335</c:v>
                </c:pt>
                <c:pt idx="2804">
                  <c:v>9.9170833333333324</c:v>
                </c:pt>
                <c:pt idx="2805">
                  <c:v>9.9206166666666658</c:v>
                </c:pt>
                <c:pt idx="2806">
                  <c:v>9.9241666666666681</c:v>
                </c:pt>
                <c:pt idx="2807">
                  <c:v>9.927716666666667</c:v>
                </c:pt>
                <c:pt idx="2808">
                  <c:v>9.9312666666666658</c:v>
                </c:pt>
                <c:pt idx="2809">
                  <c:v>9.9348166666666682</c:v>
                </c:pt>
                <c:pt idx="2810">
                  <c:v>9.938366666666667</c:v>
                </c:pt>
                <c:pt idx="2811">
                  <c:v>9.9419166666666658</c:v>
                </c:pt>
                <c:pt idx="2812">
                  <c:v>9.9454833333333337</c:v>
                </c:pt>
                <c:pt idx="2813">
                  <c:v>9.9490333333333343</c:v>
                </c:pt>
                <c:pt idx="2814">
                  <c:v>9.9525833333333331</c:v>
                </c:pt>
                <c:pt idx="2815">
                  <c:v>9.9561500000000009</c:v>
                </c:pt>
                <c:pt idx="2816">
                  <c:v>9.9596999999999998</c:v>
                </c:pt>
                <c:pt idx="2817">
                  <c:v>9.9632499999999986</c:v>
                </c:pt>
                <c:pt idx="2818">
                  <c:v>9.966783333333332</c:v>
                </c:pt>
                <c:pt idx="2819">
                  <c:v>9.9703166666666672</c:v>
                </c:pt>
                <c:pt idx="2820">
                  <c:v>9.9738500000000005</c:v>
                </c:pt>
                <c:pt idx="2821">
                  <c:v>9.9773999999999994</c:v>
                </c:pt>
                <c:pt idx="2822">
                  <c:v>9.98095</c:v>
                </c:pt>
                <c:pt idx="2823">
                  <c:v>9.9844666666666662</c:v>
                </c:pt>
                <c:pt idx="2824">
                  <c:v>9.9879833333333341</c:v>
                </c:pt>
                <c:pt idx="2825">
                  <c:v>9.9915000000000003</c:v>
                </c:pt>
                <c:pt idx="2826">
                  <c:v>9.9950166666666664</c:v>
                </c:pt>
                <c:pt idx="2827">
                  <c:v>9.9985333333333344</c:v>
                </c:pt>
                <c:pt idx="2828">
                  <c:v>10.002050000000001</c:v>
                </c:pt>
                <c:pt idx="2829">
                  <c:v>10.005583333333334</c:v>
                </c:pt>
                <c:pt idx="2830">
                  <c:v>10.0091</c:v>
                </c:pt>
                <c:pt idx="2831">
                  <c:v>10.012616666666666</c:v>
                </c:pt>
                <c:pt idx="2832">
                  <c:v>10.016133333333332</c:v>
                </c:pt>
                <c:pt idx="2833">
                  <c:v>10.01965</c:v>
                </c:pt>
                <c:pt idx="2834">
                  <c:v>10.023166666666667</c:v>
                </c:pt>
                <c:pt idx="2835">
                  <c:v>10.026683333333333</c:v>
                </c:pt>
                <c:pt idx="2836">
                  <c:v>10.030200000000001</c:v>
                </c:pt>
                <c:pt idx="2837">
                  <c:v>10.033733333333334</c:v>
                </c:pt>
                <c:pt idx="2838">
                  <c:v>10.037266666666666</c:v>
                </c:pt>
                <c:pt idx="2839">
                  <c:v>10.040799999999999</c:v>
                </c:pt>
                <c:pt idx="2840">
                  <c:v>10.044333333333332</c:v>
                </c:pt>
                <c:pt idx="2841">
                  <c:v>10.047883333333335</c:v>
                </c:pt>
                <c:pt idx="2842">
                  <c:v>10.051433333333334</c:v>
                </c:pt>
                <c:pt idx="2843">
                  <c:v>10.054983333333332</c:v>
                </c:pt>
                <c:pt idx="2844">
                  <c:v>10.058516666666666</c:v>
                </c:pt>
                <c:pt idx="2845">
                  <c:v>10.062049999999999</c:v>
                </c:pt>
                <c:pt idx="2846">
                  <c:v>10.065583333333333</c:v>
                </c:pt>
                <c:pt idx="2847">
                  <c:v>10.069133333333333</c:v>
                </c:pt>
                <c:pt idx="2848">
                  <c:v>10.072683333333334</c:v>
                </c:pt>
                <c:pt idx="2849">
                  <c:v>10.0762</c:v>
                </c:pt>
                <c:pt idx="2850">
                  <c:v>10.079716666666666</c:v>
                </c:pt>
                <c:pt idx="2851">
                  <c:v>10.083233333333334</c:v>
                </c:pt>
                <c:pt idx="2852">
                  <c:v>10.08675</c:v>
                </c:pt>
                <c:pt idx="2853">
                  <c:v>10.090266666666668</c:v>
                </c:pt>
                <c:pt idx="2854">
                  <c:v>10.093783333333333</c:v>
                </c:pt>
                <c:pt idx="2855">
                  <c:v>10.097316666666668</c:v>
                </c:pt>
                <c:pt idx="2856">
                  <c:v>10.100833333333332</c:v>
                </c:pt>
                <c:pt idx="2857">
                  <c:v>10.10435</c:v>
                </c:pt>
                <c:pt idx="2858">
                  <c:v>10.107866666666666</c:v>
                </c:pt>
                <c:pt idx="2859">
                  <c:v>10.111383333333333</c:v>
                </c:pt>
                <c:pt idx="2860">
                  <c:v>10.1149</c:v>
                </c:pt>
                <c:pt idx="2861">
                  <c:v>10.118416666666667</c:v>
                </c:pt>
                <c:pt idx="2862">
                  <c:v>10.121933333333335</c:v>
                </c:pt>
                <c:pt idx="2863">
                  <c:v>10.125466666666666</c:v>
                </c:pt>
                <c:pt idx="2864">
                  <c:v>10.129</c:v>
                </c:pt>
                <c:pt idx="2865">
                  <c:v>10.132533333333333</c:v>
                </c:pt>
                <c:pt idx="2866">
                  <c:v>10.136066666666666</c:v>
                </c:pt>
                <c:pt idx="2867">
                  <c:v>10.139616666666665</c:v>
                </c:pt>
                <c:pt idx="2868">
                  <c:v>10.143166666666668</c:v>
                </c:pt>
                <c:pt idx="2869">
                  <c:v>10.146716666666666</c:v>
                </c:pt>
                <c:pt idx="2870">
                  <c:v>10.15025</c:v>
                </c:pt>
                <c:pt idx="2871">
                  <c:v>10.153783333333333</c:v>
                </c:pt>
                <c:pt idx="2872">
                  <c:v>10.157316666666667</c:v>
                </c:pt>
                <c:pt idx="2873">
                  <c:v>10.160866666666667</c:v>
                </c:pt>
                <c:pt idx="2874">
                  <c:v>10.164416666666666</c:v>
                </c:pt>
                <c:pt idx="2875">
                  <c:v>10.167933333333334</c:v>
                </c:pt>
                <c:pt idx="2876">
                  <c:v>10.17145</c:v>
                </c:pt>
                <c:pt idx="2877">
                  <c:v>10.174966666666668</c:v>
                </c:pt>
                <c:pt idx="2878">
                  <c:v>10.178483333333332</c:v>
                </c:pt>
                <c:pt idx="2879">
                  <c:v>10.181999999999999</c:v>
                </c:pt>
                <c:pt idx="2880">
                  <c:v>10.185516666666667</c:v>
                </c:pt>
                <c:pt idx="2881">
                  <c:v>10.18905</c:v>
                </c:pt>
                <c:pt idx="2882">
                  <c:v>10.192566666666666</c:v>
                </c:pt>
                <c:pt idx="2883">
                  <c:v>10.196083333333332</c:v>
                </c:pt>
                <c:pt idx="2884">
                  <c:v>10.1996</c:v>
                </c:pt>
                <c:pt idx="2885">
                  <c:v>10.203116666666666</c:v>
                </c:pt>
                <c:pt idx="2886">
                  <c:v>10.206633333333334</c:v>
                </c:pt>
                <c:pt idx="2887">
                  <c:v>10.210150000000001</c:v>
                </c:pt>
                <c:pt idx="2888">
                  <c:v>10.213666666666667</c:v>
                </c:pt>
                <c:pt idx="2889">
                  <c:v>10.2172</c:v>
                </c:pt>
                <c:pt idx="2890">
                  <c:v>10.220733333333333</c:v>
                </c:pt>
                <c:pt idx="2891">
                  <c:v>10.224266666666667</c:v>
                </c:pt>
                <c:pt idx="2892">
                  <c:v>10.2278</c:v>
                </c:pt>
                <c:pt idx="2893">
                  <c:v>10.231349999999999</c:v>
                </c:pt>
                <c:pt idx="2894">
                  <c:v>10.234900000000001</c:v>
                </c:pt>
                <c:pt idx="2895">
                  <c:v>10.23845</c:v>
                </c:pt>
                <c:pt idx="2896">
                  <c:v>10.241983333333334</c:v>
                </c:pt>
                <c:pt idx="2897">
                  <c:v>10.245516666666667</c:v>
                </c:pt>
                <c:pt idx="2898">
                  <c:v>10.24905</c:v>
                </c:pt>
                <c:pt idx="2899">
                  <c:v>10.252599999999999</c:v>
                </c:pt>
                <c:pt idx="2900">
                  <c:v>10.25615</c:v>
                </c:pt>
                <c:pt idx="2901">
                  <c:v>10.259666666666668</c:v>
                </c:pt>
                <c:pt idx="2902">
                  <c:v>10.263183333333334</c:v>
                </c:pt>
                <c:pt idx="2903">
                  <c:v>10.266699999999998</c:v>
                </c:pt>
                <c:pt idx="2904">
                  <c:v>10.270216666666666</c:v>
                </c:pt>
                <c:pt idx="2905">
                  <c:v>10.273733333333332</c:v>
                </c:pt>
                <c:pt idx="2906">
                  <c:v>10.27725</c:v>
                </c:pt>
                <c:pt idx="2907">
                  <c:v>10.280783333333334</c:v>
                </c:pt>
                <c:pt idx="2908">
                  <c:v>10.2843</c:v>
                </c:pt>
                <c:pt idx="2909">
                  <c:v>10.287816666666666</c:v>
                </c:pt>
                <c:pt idx="2910">
                  <c:v>10.291333333333334</c:v>
                </c:pt>
                <c:pt idx="2911">
                  <c:v>10.29485</c:v>
                </c:pt>
                <c:pt idx="2912">
                  <c:v>10.298366666666668</c:v>
                </c:pt>
                <c:pt idx="2913">
                  <c:v>10.301883333333334</c:v>
                </c:pt>
                <c:pt idx="2914">
                  <c:v>10.305399999999999</c:v>
                </c:pt>
                <c:pt idx="2915">
                  <c:v>10.308933333333332</c:v>
                </c:pt>
                <c:pt idx="2916">
                  <c:v>10.312466666666667</c:v>
                </c:pt>
                <c:pt idx="2917">
                  <c:v>10.316000000000001</c:v>
                </c:pt>
                <c:pt idx="2918">
                  <c:v>10.319533333333334</c:v>
                </c:pt>
                <c:pt idx="2919">
                  <c:v>10.323083333333333</c:v>
                </c:pt>
                <c:pt idx="2920">
                  <c:v>10.326633333333332</c:v>
                </c:pt>
                <c:pt idx="2921">
                  <c:v>10.330183333333334</c:v>
                </c:pt>
                <c:pt idx="2922">
                  <c:v>10.333716666666668</c:v>
                </c:pt>
                <c:pt idx="2923">
                  <c:v>10.337250000000001</c:v>
                </c:pt>
                <c:pt idx="2924">
                  <c:v>10.340783333333333</c:v>
                </c:pt>
                <c:pt idx="2925">
                  <c:v>10.344333333333333</c:v>
                </c:pt>
                <c:pt idx="2926">
                  <c:v>10.347883333333334</c:v>
                </c:pt>
                <c:pt idx="2927">
                  <c:v>10.3514</c:v>
                </c:pt>
                <c:pt idx="2928">
                  <c:v>10.354916666666666</c:v>
                </c:pt>
                <c:pt idx="2929">
                  <c:v>10.358433333333332</c:v>
                </c:pt>
                <c:pt idx="2930">
                  <c:v>10.361966666666666</c:v>
                </c:pt>
                <c:pt idx="2931">
                  <c:v>10.365499999999999</c:v>
                </c:pt>
                <c:pt idx="2932">
                  <c:v>10.36905</c:v>
                </c:pt>
                <c:pt idx="2933">
                  <c:v>10.3726</c:v>
                </c:pt>
                <c:pt idx="2934">
                  <c:v>10.376133333333334</c:v>
                </c:pt>
                <c:pt idx="2935">
                  <c:v>10.379666666666667</c:v>
                </c:pt>
                <c:pt idx="2936">
                  <c:v>10.383199999999999</c:v>
                </c:pt>
                <c:pt idx="2937">
                  <c:v>10.386750000000001</c:v>
                </c:pt>
                <c:pt idx="2938">
                  <c:v>10.3903</c:v>
                </c:pt>
                <c:pt idx="2939">
                  <c:v>10.393849999999999</c:v>
                </c:pt>
                <c:pt idx="2940">
                  <c:v>10.397383333333332</c:v>
                </c:pt>
                <c:pt idx="2941">
                  <c:v>10.400916666666665</c:v>
                </c:pt>
                <c:pt idx="2942">
                  <c:v>10.404450000000001</c:v>
                </c:pt>
                <c:pt idx="2943">
                  <c:v>10.407999999999999</c:v>
                </c:pt>
                <c:pt idx="2944">
                  <c:v>10.41155</c:v>
                </c:pt>
                <c:pt idx="2945">
                  <c:v>10.415099999999999</c:v>
                </c:pt>
                <c:pt idx="2946">
                  <c:v>10.418633333333334</c:v>
                </c:pt>
                <c:pt idx="2947">
                  <c:v>10.422166666666667</c:v>
                </c:pt>
                <c:pt idx="2948">
                  <c:v>10.425700000000001</c:v>
                </c:pt>
                <c:pt idx="2949">
                  <c:v>10.42925</c:v>
                </c:pt>
                <c:pt idx="2950">
                  <c:v>10.432799999999999</c:v>
                </c:pt>
                <c:pt idx="2951">
                  <c:v>10.436350000000001</c:v>
                </c:pt>
                <c:pt idx="2952">
                  <c:v>10.439883333333334</c:v>
                </c:pt>
                <c:pt idx="2953">
                  <c:v>10.443416666666668</c:v>
                </c:pt>
                <c:pt idx="2954">
                  <c:v>10.446949999999999</c:v>
                </c:pt>
                <c:pt idx="2955">
                  <c:v>10.4505</c:v>
                </c:pt>
                <c:pt idx="2956">
                  <c:v>10.454050000000001</c:v>
                </c:pt>
                <c:pt idx="2957">
                  <c:v>10.457600000000001</c:v>
                </c:pt>
                <c:pt idx="2958">
                  <c:v>10.461133333333333</c:v>
                </c:pt>
                <c:pt idx="2959">
                  <c:v>10.464683333333333</c:v>
                </c:pt>
                <c:pt idx="2960">
                  <c:v>10.468233333333334</c:v>
                </c:pt>
                <c:pt idx="2961">
                  <c:v>10.471783333333333</c:v>
                </c:pt>
                <c:pt idx="2962">
                  <c:v>10.475333333333333</c:v>
                </c:pt>
                <c:pt idx="2963">
                  <c:v>10.478900000000001</c:v>
                </c:pt>
                <c:pt idx="2964">
                  <c:v>10.48245</c:v>
                </c:pt>
                <c:pt idx="2965">
                  <c:v>10.485999999999999</c:v>
                </c:pt>
                <c:pt idx="2966">
                  <c:v>10.489566666666667</c:v>
                </c:pt>
                <c:pt idx="2967">
                  <c:v>10.493116666666667</c:v>
                </c:pt>
                <c:pt idx="2968">
                  <c:v>10.496666666666666</c:v>
                </c:pt>
                <c:pt idx="2969">
                  <c:v>10.500233333333334</c:v>
                </c:pt>
                <c:pt idx="2970">
                  <c:v>10.503783333333333</c:v>
                </c:pt>
                <c:pt idx="2971">
                  <c:v>10.507333333333333</c:v>
                </c:pt>
                <c:pt idx="2972">
                  <c:v>10.510899999999999</c:v>
                </c:pt>
                <c:pt idx="2973">
                  <c:v>10.51445</c:v>
                </c:pt>
                <c:pt idx="2974">
                  <c:v>10.518000000000001</c:v>
                </c:pt>
                <c:pt idx="2975">
                  <c:v>10.521566666666667</c:v>
                </c:pt>
                <c:pt idx="2976">
                  <c:v>10.525116666666666</c:v>
                </c:pt>
                <c:pt idx="2977">
                  <c:v>10.528666666666668</c:v>
                </c:pt>
                <c:pt idx="2978">
                  <c:v>10.532233333333332</c:v>
                </c:pt>
                <c:pt idx="2979">
                  <c:v>10.535783333333335</c:v>
                </c:pt>
                <c:pt idx="2980">
                  <c:v>10.539333333333333</c:v>
                </c:pt>
                <c:pt idx="2981">
                  <c:v>10.542866666666667</c:v>
                </c:pt>
                <c:pt idx="2982">
                  <c:v>10.546416666666666</c:v>
                </c:pt>
                <c:pt idx="2983">
                  <c:v>10.549949999999999</c:v>
                </c:pt>
                <c:pt idx="2984">
                  <c:v>10.553500000000001</c:v>
                </c:pt>
                <c:pt idx="2985">
                  <c:v>10.55705</c:v>
                </c:pt>
                <c:pt idx="2986">
                  <c:v>10.560583333333334</c:v>
                </c:pt>
                <c:pt idx="2987">
                  <c:v>10.564116666666667</c:v>
                </c:pt>
                <c:pt idx="2988">
                  <c:v>10.567666666666666</c:v>
                </c:pt>
                <c:pt idx="2989">
                  <c:v>10.571200000000001</c:v>
                </c:pt>
                <c:pt idx="2990">
                  <c:v>10.574733333333334</c:v>
                </c:pt>
                <c:pt idx="2991">
                  <c:v>10.578283333333333</c:v>
                </c:pt>
                <c:pt idx="2992">
                  <c:v>10.581799999999999</c:v>
                </c:pt>
                <c:pt idx="2993">
                  <c:v>10.585316666666667</c:v>
                </c:pt>
                <c:pt idx="2994">
                  <c:v>10.588866666666666</c:v>
                </c:pt>
                <c:pt idx="2995">
                  <c:v>10.592416666666667</c:v>
                </c:pt>
                <c:pt idx="2996">
                  <c:v>10.595933333333333</c:v>
                </c:pt>
                <c:pt idx="2997">
                  <c:v>10.599466666666666</c:v>
                </c:pt>
                <c:pt idx="2998">
                  <c:v>10.603</c:v>
                </c:pt>
                <c:pt idx="2999">
                  <c:v>10.606533333333335</c:v>
                </c:pt>
                <c:pt idx="3000">
                  <c:v>10.610049999999999</c:v>
                </c:pt>
                <c:pt idx="3001">
                  <c:v>10.613583333333334</c:v>
                </c:pt>
                <c:pt idx="3002">
                  <c:v>10.617099999999999</c:v>
                </c:pt>
                <c:pt idx="3003">
                  <c:v>10.620633333333334</c:v>
                </c:pt>
                <c:pt idx="3004">
                  <c:v>10.624166666666667</c:v>
                </c:pt>
                <c:pt idx="3005">
                  <c:v>10.627683333333332</c:v>
                </c:pt>
                <c:pt idx="3006">
                  <c:v>10.6312</c:v>
                </c:pt>
                <c:pt idx="3007">
                  <c:v>10.634716666666666</c:v>
                </c:pt>
                <c:pt idx="3008">
                  <c:v>10.638233333333334</c:v>
                </c:pt>
                <c:pt idx="3009">
                  <c:v>10.64175</c:v>
                </c:pt>
                <c:pt idx="3010">
                  <c:v>10.645299999999999</c:v>
                </c:pt>
                <c:pt idx="3011">
                  <c:v>10.648850000000001</c:v>
                </c:pt>
                <c:pt idx="3012">
                  <c:v>10.6524</c:v>
                </c:pt>
                <c:pt idx="3013">
                  <c:v>10.655933333333333</c:v>
                </c:pt>
                <c:pt idx="3014">
                  <c:v>10.659466666666667</c:v>
                </c:pt>
                <c:pt idx="3015">
                  <c:v>10.663</c:v>
                </c:pt>
                <c:pt idx="3016">
                  <c:v>10.666550000000001</c:v>
                </c:pt>
                <c:pt idx="3017">
                  <c:v>10.6701</c:v>
                </c:pt>
                <c:pt idx="3018">
                  <c:v>10.67365</c:v>
                </c:pt>
                <c:pt idx="3019">
                  <c:v>10.677183333333334</c:v>
                </c:pt>
                <c:pt idx="3020">
                  <c:v>10.680716666666665</c:v>
                </c:pt>
                <c:pt idx="3021">
                  <c:v>10.684249999999999</c:v>
                </c:pt>
                <c:pt idx="3022">
                  <c:v>10.687800000000001</c:v>
                </c:pt>
                <c:pt idx="3023">
                  <c:v>10.69135</c:v>
                </c:pt>
                <c:pt idx="3024">
                  <c:v>10.694866666666666</c:v>
                </c:pt>
                <c:pt idx="3025">
                  <c:v>10.698383333333334</c:v>
                </c:pt>
                <c:pt idx="3026">
                  <c:v>10.7019</c:v>
                </c:pt>
                <c:pt idx="3027">
                  <c:v>10.705416666666668</c:v>
                </c:pt>
                <c:pt idx="3028">
                  <c:v>10.708933333333333</c:v>
                </c:pt>
                <c:pt idx="3029">
                  <c:v>10.712449999999999</c:v>
                </c:pt>
                <c:pt idx="3030">
                  <c:v>10.715983333333332</c:v>
                </c:pt>
                <c:pt idx="3031">
                  <c:v>10.7195</c:v>
                </c:pt>
                <c:pt idx="3032">
                  <c:v>10.723016666666666</c:v>
                </c:pt>
                <c:pt idx="3033">
                  <c:v>10.726533333333332</c:v>
                </c:pt>
                <c:pt idx="3034">
                  <c:v>10.73005</c:v>
                </c:pt>
                <c:pt idx="3035">
                  <c:v>10.733566666666666</c:v>
                </c:pt>
                <c:pt idx="3036">
                  <c:v>10.737083333333334</c:v>
                </c:pt>
                <c:pt idx="3037">
                  <c:v>10.740600000000001</c:v>
                </c:pt>
                <c:pt idx="3038">
                  <c:v>10.744133333333334</c:v>
                </c:pt>
                <c:pt idx="3039">
                  <c:v>10.747666666666667</c:v>
                </c:pt>
                <c:pt idx="3040">
                  <c:v>10.751200000000001</c:v>
                </c:pt>
                <c:pt idx="3041">
                  <c:v>10.754733333333332</c:v>
                </c:pt>
                <c:pt idx="3042">
                  <c:v>10.758283333333333</c:v>
                </c:pt>
                <c:pt idx="3043">
                  <c:v>10.761833333333334</c:v>
                </c:pt>
                <c:pt idx="3044">
                  <c:v>10.765383333333334</c:v>
                </c:pt>
                <c:pt idx="3045">
                  <c:v>10.768916666666666</c:v>
                </c:pt>
                <c:pt idx="3046">
                  <c:v>10.772449999999999</c:v>
                </c:pt>
                <c:pt idx="3047">
                  <c:v>10.775983333333333</c:v>
                </c:pt>
                <c:pt idx="3048">
                  <c:v>10.779533333333335</c:v>
                </c:pt>
                <c:pt idx="3049">
                  <c:v>10.783083333333334</c:v>
                </c:pt>
                <c:pt idx="3050">
                  <c:v>10.7866</c:v>
                </c:pt>
                <c:pt idx="3051">
                  <c:v>10.790116666666668</c:v>
                </c:pt>
                <c:pt idx="3052">
                  <c:v>10.793633333333334</c:v>
                </c:pt>
                <c:pt idx="3053">
                  <c:v>10.797149999999998</c:v>
                </c:pt>
                <c:pt idx="3054">
                  <c:v>10.800666666666666</c:v>
                </c:pt>
                <c:pt idx="3055">
                  <c:v>10.804183333333333</c:v>
                </c:pt>
                <c:pt idx="3056">
                  <c:v>10.807716666666666</c:v>
                </c:pt>
                <c:pt idx="3057">
                  <c:v>10.811233333333332</c:v>
                </c:pt>
                <c:pt idx="3058">
                  <c:v>10.81475</c:v>
                </c:pt>
                <c:pt idx="3059">
                  <c:v>10.818266666666666</c:v>
                </c:pt>
                <c:pt idx="3060">
                  <c:v>10.821783333333334</c:v>
                </c:pt>
                <c:pt idx="3061">
                  <c:v>10.8253</c:v>
                </c:pt>
                <c:pt idx="3062">
                  <c:v>10.828816666666667</c:v>
                </c:pt>
                <c:pt idx="3063">
                  <c:v>10.832333333333334</c:v>
                </c:pt>
                <c:pt idx="3064">
                  <c:v>10.835866666666668</c:v>
                </c:pt>
                <c:pt idx="3065">
                  <c:v>10.839400000000001</c:v>
                </c:pt>
                <c:pt idx="3066">
                  <c:v>10.842933333333333</c:v>
                </c:pt>
                <c:pt idx="3067">
                  <c:v>10.846466666666666</c:v>
                </c:pt>
                <c:pt idx="3068">
                  <c:v>10.850016666666667</c:v>
                </c:pt>
                <c:pt idx="3069">
                  <c:v>10.853566666666667</c:v>
                </c:pt>
                <c:pt idx="3070">
                  <c:v>10.857116666666666</c:v>
                </c:pt>
                <c:pt idx="3071">
                  <c:v>10.86065</c:v>
                </c:pt>
                <c:pt idx="3072">
                  <c:v>10.864183333333333</c:v>
                </c:pt>
                <c:pt idx="3073">
                  <c:v>10.867716666666666</c:v>
                </c:pt>
                <c:pt idx="3074">
                  <c:v>10.871266666666665</c:v>
                </c:pt>
                <c:pt idx="3075">
                  <c:v>10.874816666666668</c:v>
                </c:pt>
                <c:pt idx="3076">
                  <c:v>10.878333333333334</c:v>
                </c:pt>
                <c:pt idx="3077">
                  <c:v>10.881849999999998</c:v>
                </c:pt>
                <c:pt idx="3078">
                  <c:v>10.885366666666666</c:v>
                </c:pt>
                <c:pt idx="3079">
                  <c:v>10.888883333333332</c:v>
                </c:pt>
                <c:pt idx="3080">
                  <c:v>10.8924</c:v>
                </c:pt>
                <c:pt idx="3081">
                  <c:v>10.895916666666666</c:v>
                </c:pt>
                <c:pt idx="3082">
                  <c:v>10.89945</c:v>
                </c:pt>
                <c:pt idx="3083">
                  <c:v>10.902966666666666</c:v>
                </c:pt>
                <c:pt idx="3084">
                  <c:v>10.906483333333334</c:v>
                </c:pt>
                <c:pt idx="3085">
                  <c:v>10.91</c:v>
                </c:pt>
                <c:pt idx="3086">
                  <c:v>10.913516666666668</c:v>
                </c:pt>
                <c:pt idx="3087">
                  <c:v>10.917033333333334</c:v>
                </c:pt>
                <c:pt idx="3088">
                  <c:v>10.920549999999999</c:v>
                </c:pt>
                <c:pt idx="3089">
                  <c:v>10.924066666666667</c:v>
                </c:pt>
                <c:pt idx="3090">
                  <c:v>10.9276</c:v>
                </c:pt>
                <c:pt idx="3091">
                  <c:v>10.931133333333333</c:v>
                </c:pt>
                <c:pt idx="3092">
                  <c:v>10.934666666666667</c:v>
                </c:pt>
                <c:pt idx="3093">
                  <c:v>10.9382</c:v>
                </c:pt>
                <c:pt idx="3094">
                  <c:v>10.941750000000001</c:v>
                </c:pt>
                <c:pt idx="3095">
                  <c:v>10.9453</c:v>
                </c:pt>
                <c:pt idx="3096">
                  <c:v>10.94885</c:v>
                </c:pt>
                <c:pt idx="3097">
                  <c:v>10.952416666666666</c:v>
                </c:pt>
                <c:pt idx="3098">
                  <c:v>10.955966666666665</c:v>
                </c:pt>
                <c:pt idx="3099">
                  <c:v>10.959516666666667</c:v>
                </c:pt>
                <c:pt idx="3100">
                  <c:v>10.963083333333334</c:v>
                </c:pt>
                <c:pt idx="3101">
                  <c:v>10.966633333333334</c:v>
                </c:pt>
                <c:pt idx="3102">
                  <c:v>10.970183333333333</c:v>
                </c:pt>
                <c:pt idx="3103">
                  <c:v>10.973749999999999</c:v>
                </c:pt>
                <c:pt idx="3104">
                  <c:v>10.977300000000001</c:v>
                </c:pt>
                <c:pt idx="3105">
                  <c:v>10.98085</c:v>
                </c:pt>
                <c:pt idx="3106">
                  <c:v>10.984416666666668</c:v>
                </c:pt>
                <c:pt idx="3107">
                  <c:v>10.987966666666667</c:v>
                </c:pt>
                <c:pt idx="3108">
                  <c:v>10.991516666666666</c:v>
                </c:pt>
                <c:pt idx="3109">
                  <c:v>10.995083333333334</c:v>
                </c:pt>
                <c:pt idx="3110">
                  <c:v>10.998633333333334</c:v>
                </c:pt>
                <c:pt idx="3111">
                  <c:v>11.002183333333333</c:v>
                </c:pt>
                <c:pt idx="3112">
                  <c:v>11.005750000000001</c:v>
                </c:pt>
                <c:pt idx="3113">
                  <c:v>11.0093</c:v>
                </c:pt>
                <c:pt idx="3114">
                  <c:v>11.012849999999998</c:v>
                </c:pt>
                <c:pt idx="3115">
                  <c:v>11.016416666666666</c:v>
                </c:pt>
                <c:pt idx="3116">
                  <c:v>11.019966666666667</c:v>
                </c:pt>
                <c:pt idx="3117">
                  <c:v>11.023516666666666</c:v>
                </c:pt>
                <c:pt idx="3118">
                  <c:v>11.027083333333334</c:v>
                </c:pt>
                <c:pt idx="3119">
                  <c:v>11.030633333333332</c:v>
                </c:pt>
                <c:pt idx="3120">
                  <c:v>11.034183333333335</c:v>
                </c:pt>
                <c:pt idx="3121">
                  <c:v>11.037749999999999</c:v>
                </c:pt>
                <c:pt idx="3122">
                  <c:v>11.0413</c:v>
                </c:pt>
                <c:pt idx="3123">
                  <c:v>11.04485</c:v>
                </c:pt>
                <c:pt idx="3124">
                  <c:v>11.048416666666666</c:v>
                </c:pt>
                <c:pt idx="3125">
                  <c:v>11.051966666666667</c:v>
                </c:pt>
                <c:pt idx="3126">
                  <c:v>11.055516666666668</c:v>
                </c:pt>
                <c:pt idx="3127">
                  <c:v>11.059083333333332</c:v>
                </c:pt>
                <c:pt idx="3128">
                  <c:v>11.062633333333334</c:v>
                </c:pt>
                <c:pt idx="3129">
                  <c:v>11.066183333333333</c:v>
                </c:pt>
                <c:pt idx="3130">
                  <c:v>11.069749999999999</c:v>
                </c:pt>
                <c:pt idx="3131">
                  <c:v>11.0733</c:v>
                </c:pt>
                <c:pt idx="3132">
                  <c:v>11.07685</c:v>
                </c:pt>
                <c:pt idx="3133">
                  <c:v>11.080383333333334</c:v>
                </c:pt>
                <c:pt idx="3134">
                  <c:v>11.083933333333333</c:v>
                </c:pt>
                <c:pt idx="3135">
                  <c:v>11.087483333333333</c:v>
                </c:pt>
                <c:pt idx="3136">
                  <c:v>11.091016666666667</c:v>
                </c:pt>
                <c:pt idx="3137">
                  <c:v>11.09455</c:v>
                </c:pt>
                <c:pt idx="3138">
                  <c:v>11.098099999999999</c:v>
                </c:pt>
                <c:pt idx="3139">
                  <c:v>11.101666666666667</c:v>
                </c:pt>
                <c:pt idx="3140">
                  <c:v>11.105216666666667</c:v>
                </c:pt>
                <c:pt idx="3141">
                  <c:v>11.108766666666666</c:v>
                </c:pt>
                <c:pt idx="3142">
                  <c:v>11.112333333333334</c:v>
                </c:pt>
                <c:pt idx="3143">
                  <c:v>11.115883333333333</c:v>
                </c:pt>
                <c:pt idx="3144">
                  <c:v>11.119433333333335</c:v>
                </c:pt>
                <c:pt idx="3145">
                  <c:v>11.122949999999999</c:v>
                </c:pt>
                <c:pt idx="3146">
                  <c:v>11.126466666666666</c:v>
                </c:pt>
                <c:pt idx="3147">
                  <c:v>11.130016666666668</c:v>
                </c:pt>
                <c:pt idx="3148">
                  <c:v>11.133533333333332</c:v>
                </c:pt>
                <c:pt idx="3149">
                  <c:v>11.137066666666668</c:v>
                </c:pt>
                <c:pt idx="3150">
                  <c:v>11.140600000000001</c:v>
                </c:pt>
                <c:pt idx="3151">
                  <c:v>11.144133333333334</c:v>
                </c:pt>
                <c:pt idx="3152">
                  <c:v>11.147650000000001</c:v>
                </c:pt>
                <c:pt idx="3153">
                  <c:v>11.151183333333334</c:v>
                </c:pt>
                <c:pt idx="3154">
                  <c:v>11.1547</c:v>
                </c:pt>
                <c:pt idx="3155">
                  <c:v>11.158233333333333</c:v>
                </c:pt>
                <c:pt idx="3156">
                  <c:v>11.161766666666667</c:v>
                </c:pt>
                <c:pt idx="3157">
                  <c:v>11.165283333333333</c:v>
                </c:pt>
                <c:pt idx="3158">
                  <c:v>11.168800000000001</c:v>
                </c:pt>
                <c:pt idx="3159">
                  <c:v>11.17235</c:v>
                </c:pt>
                <c:pt idx="3160">
                  <c:v>11.175883333333333</c:v>
                </c:pt>
                <c:pt idx="3161">
                  <c:v>11.179416666666667</c:v>
                </c:pt>
                <c:pt idx="3162">
                  <c:v>11.182933333333333</c:v>
                </c:pt>
                <c:pt idx="3163">
                  <c:v>11.186450000000001</c:v>
                </c:pt>
                <c:pt idx="3164">
                  <c:v>11.19</c:v>
                </c:pt>
                <c:pt idx="3165">
                  <c:v>11.193533333333333</c:v>
                </c:pt>
                <c:pt idx="3166">
                  <c:v>11.197066666666666</c:v>
                </c:pt>
                <c:pt idx="3167">
                  <c:v>11.2006</c:v>
                </c:pt>
                <c:pt idx="3168">
                  <c:v>11.20415</c:v>
                </c:pt>
                <c:pt idx="3169">
                  <c:v>11.207699999999999</c:v>
                </c:pt>
                <c:pt idx="3170">
                  <c:v>11.21125</c:v>
                </c:pt>
                <c:pt idx="3171">
                  <c:v>11.214783333333333</c:v>
                </c:pt>
                <c:pt idx="3172">
                  <c:v>11.218316666666668</c:v>
                </c:pt>
                <c:pt idx="3173">
                  <c:v>11.22185</c:v>
                </c:pt>
                <c:pt idx="3174">
                  <c:v>11.2254</c:v>
                </c:pt>
                <c:pt idx="3175">
                  <c:v>11.228949999999999</c:v>
                </c:pt>
                <c:pt idx="3176">
                  <c:v>11.232466666666665</c:v>
                </c:pt>
                <c:pt idx="3177">
                  <c:v>11.235983333333333</c:v>
                </c:pt>
                <c:pt idx="3178">
                  <c:v>11.2395</c:v>
                </c:pt>
                <c:pt idx="3179">
                  <c:v>11.243016666666668</c:v>
                </c:pt>
                <c:pt idx="3180">
                  <c:v>11.246533333333334</c:v>
                </c:pt>
                <c:pt idx="3181">
                  <c:v>11.25005</c:v>
                </c:pt>
                <c:pt idx="3182">
                  <c:v>11.253583333333333</c:v>
                </c:pt>
                <c:pt idx="3183">
                  <c:v>11.257100000000001</c:v>
                </c:pt>
                <c:pt idx="3184">
                  <c:v>11.260616666666666</c:v>
                </c:pt>
                <c:pt idx="3185">
                  <c:v>11.264133333333332</c:v>
                </c:pt>
                <c:pt idx="3186">
                  <c:v>11.26765</c:v>
                </c:pt>
                <c:pt idx="3187">
                  <c:v>11.271166666666666</c:v>
                </c:pt>
                <c:pt idx="3188">
                  <c:v>11.274683333333334</c:v>
                </c:pt>
                <c:pt idx="3189">
                  <c:v>11.2782</c:v>
                </c:pt>
                <c:pt idx="3190">
                  <c:v>11.281733333333333</c:v>
                </c:pt>
                <c:pt idx="3191">
                  <c:v>11.285266666666667</c:v>
                </c:pt>
                <c:pt idx="3192">
                  <c:v>11.2888</c:v>
                </c:pt>
                <c:pt idx="3193">
                  <c:v>11.292333333333334</c:v>
                </c:pt>
                <c:pt idx="3194">
                  <c:v>11.295883333333334</c:v>
                </c:pt>
                <c:pt idx="3195">
                  <c:v>11.299433333333333</c:v>
                </c:pt>
                <c:pt idx="3196">
                  <c:v>11.302983333333334</c:v>
                </c:pt>
                <c:pt idx="3197">
                  <c:v>11.306516666666665</c:v>
                </c:pt>
                <c:pt idx="3198">
                  <c:v>11.310049999999999</c:v>
                </c:pt>
                <c:pt idx="3199">
                  <c:v>11.313583333333334</c:v>
                </c:pt>
                <c:pt idx="3200">
                  <c:v>11.317133333333334</c:v>
                </c:pt>
                <c:pt idx="3201">
                  <c:v>11.320683333333333</c:v>
                </c:pt>
                <c:pt idx="3202">
                  <c:v>11.324199999999999</c:v>
                </c:pt>
                <c:pt idx="3203">
                  <c:v>11.327716666666667</c:v>
                </c:pt>
                <c:pt idx="3204">
                  <c:v>11.331233333333333</c:v>
                </c:pt>
                <c:pt idx="3205">
                  <c:v>11.334750000000001</c:v>
                </c:pt>
                <c:pt idx="3206">
                  <c:v>11.338266666666668</c:v>
                </c:pt>
                <c:pt idx="3207">
                  <c:v>11.341783333333332</c:v>
                </c:pt>
                <c:pt idx="3208">
                  <c:v>11.345316666666667</c:v>
                </c:pt>
                <c:pt idx="3209">
                  <c:v>11.348833333333333</c:v>
                </c:pt>
                <c:pt idx="3210">
                  <c:v>11.352349999999999</c:v>
                </c:pt>
                <c:pt idx="3211">
                  <c:v>11.355866666666666</c:v>
                </c:pt>
                <c:pt idx="3212">
                  <c:v>11.359383333333334</c:v>
                </c:pt>
                <c:pt idx="3213">
                  <c:v>11.3629</c:v>
                </c:pt>
                <c:pt idx="3214">
                  <c:v>11.366416666666668</c:v>
                </c:pt>
                <c:pt idx="3215">
                  <c:v>11.369933333333334</c:v>
                </c:pt>
                <c:pt idx="3216">
                  <c:v>11.373466666666667</c:v>
                </c:pt>
                <c:pt idx="3217">
                  <c:v>11.377000000000001</c:v>
                </c:pt>
                <c:pt idx="3218">
                  <c:v>11.380533333333334</c:v>
                </c:pt>
                <c:pt idx="3219">
                  <c:v>11.384066666666666</c:v>
                </c:pt>
                <c:pt idx="3220">
                  <c:v>11.387616666666666</c:v>
                </c:pt>
                <c:pt idx="3221">
                  <c:v>11.391166666666667</c:v>
                </c:pt>
                <c:pt idx="3222">
                  <c:v>11.394716666666666</c:v>
                </c:pt>
                <c:pt idx="3223">
                  <c:v>11.398249999999999</c:v>
                </c:pt>
                <c:pt idx="3224">
                  <c:v>11.401783333333332</c:v>
                </c:pt>
                <c:pt idx="3225">
                  <c:v>11.405316666666666</c:v>
                </c:pt>
                <c:pt idx="3226">
                  <c:v>11.408866666666666</c:v>
                </c:pt>
                <c:pt idx="3227">
                  <c:v>11.412416666666667</c:v>
                </c:pt>
                <c:pt idx="3228">
                  <c:v>11.415933333333333</c:v>
                </c:pt>
                <c:pt idx="3229">
                  <c:v>11.419450000000001</c:v>
                </c:pt>
                <c:pt idx="3230">
                  <c:v>11.422966666666667</c:v>
                </c:pt>
                <c:pt idx="3231">
                  <c:v>11.426483333333334</c:v>
                </c:pt>
                <c:pt idx="3232">
                  <c:v>11.43</c:v>
                </c:pt>
                <c:pt idx="3233">
                  <c:v>11.433516666666666</c:v>
                </c:pt>
                <c:pt idx="3234">
                  <c:v>11.437049999999999</c:v>
                </c:pt>
                <c:pt idx="3235">
                  <c:v>11.440566666666665</c:v>
                </c:pt>
                <c:pt idx="3236">
                  <c:v>11.444083333333333</c:v>
                </c:pt>
                <c:pt idx="3237">
                  <c:v>11.4476</c:v>
                </c:pt>
                <c:pt idx="3238">
                  <c:v>11.451116666666667</c:v>
                </c:pt>
                <c:pt idx="3239">
                  <c:v>11.454633333333334</c:v>
                </c:pt>
                <c:pt idx="3240">
                  <c:v>11.45815</c:v>
                </c:pt>
                <c:pt idx="3241">
                  <c:v>11.461666666666668</c:v>
                </c:pt>
                <c:pt idx="3242">
                  <c:v>11.465200000000001</c:v>
                </c:pt>
                <c:pt idx="3243">
                  <c:v>11.468733333333335</c:v>
                </c:pt>
                <c:pt idx="3244">
                  <c:v>11.472266666666666</c:v>
                </c:pt>
                <c:pt idx="3245">
                  <c:v>11.4758</c:v>
                </c:pt>
                <c:pt idx="3246">
                  <c:v>11.47935</c:v>
                </c:pt>
                <c:pt idx="3247">
                  <c:v>11.482900000000001</c:v>
                </c:pt>
                <c:pt idx="3248">
                  <c:v>11.48645</c:v>
                </c:pt>
                <c:pt idx="3249">
                  <c:v>11.489983333333333</c:v>
                </c:pt>
                <c:pt idx="3250">
                  <c:v>11.493533333333334</c:v>
                </c:pt>
                <c:pt idx="3251">
                  <c:v>11.497066666666665</c:v>
                </c:pt>
                <c:pt idx="3252">
                  <c:v>11.500599999999999</c:v>
                </c:pt>
                <c:pt idx="3253">
                  <c:v>11.504150000000001</c:v>
                </c:pt>
                <c:pt idx="3254">
                  <c:v>11.5077</c:v>
                </c:pt>
                <c:pt idx="3255">
                  <c:v>11.511266666666668</c:v>
                </c:pt>
                <c:pt idx="3256">
                  <c:v>11.514816666666666</c:v>
                </c:pt>
                <c:pt idx="3257">
                  <c:v>11.518366666666667</c:v>
                </c:pt>
                <c:pt idx="3258">
                  <c:v>11.521933333333333</c:v>
                </c:pt>
                <c:pt idx="3259">
                  <c:v>11.525483333333334</c:v>
                </c:pt>
                <c:pt idx="3260">
                  <c:v>11.529033333333333</c:v>
                </c:pt>
                <c:pt idx="3261">
                  <c:v>11.5326</c:v>
                </c:pt>
                <c:pt idx="3262">
                  <c:v>11.536149999999999</c:v>
                </c:pt>
                <c:pt idx="3263">
                  <c:v>11.5397</c:v>
                </c:pt>
                <c:pt idx="3264">
                  <c:v>11.543266666666666</c:v>
                </c:pt>
                <c:pt idx="3265">
                  <c:v>11.546816666666667</c:v>
                </c:pt>
                <c:pt idx="3266">
                  <c:v>11.550366666666667</c:v>
                </c:pt>
                <c:pt idx="3267">
                  <c:v>11.553933333333333</c:v>
                </c:pt>
                <c:pt idx="3268">
                  <c:v>11.557483333333332</c:v>
                </c:pt>
                <c:pt idx="3269">
                  <c:v>11.561033333333334</c:v>
                </c:pt>
                <c:pt idx="3270">
                  <c:v>11.5646</c:v>
                </c:pt>
                <c:pt idx="3271">
                  <c:v>11.568150000000001</c:v>
                </c:pt>
                <c:pt idx="3272">
                  <c:v>11.5717</c:v>
                </c:pt>
                <c:pt idx="3273">
                  <c:v>11.575266666666666</c:v>
                </c:pt>
                <c:pt idx="3274">
                  <c:v>11.578816666666667</c:v>
                </c:pt>
                <c:pt idx="3275">
                  <c:v>11.582366666666667</c:v>
                </c:pt>
                <c:pt idx="3276">
                  <c:v>11.585933333333333</c:v>
                </c:pt>
                <c:pt idx="3277">
                  <c:v>11.589483333333334</c:v>
                </c:pt>
                <c:pt idx="3278">
                  <c:v>11.593033333333333</c:v>
                </c:pt>
                <c:pt idx="3279">
                  <c:v>11.5966</c:v>
                </c:pt>
                <c:pt idx="3280">
                  <c:v>11.600150000000001</c:v>
                </c:pt>
                <c:pt idx="3281">
                  <c:v>11.6037</c:v>
                </c:pt>
                <c:pt idx="3282">
                  <c:v>11.607266666666668</c:v>
                </c:pt>
                <c:pt idx="3283">
                  <c:v>11.610816666666667</c:v>
                </c:pt>
                <c:pt idx="3284">
                  <c:v>11.614366666666665</c:v>
                </c:pt>
                <c:pt idx="3285">
                  <c:v>11.617933333333333</c:v>
                </c:pt>
                <c:pt idx="3286">
                  <c:v>11.621483333333334</c:v>
                </c:pt>
                <c:pt idx="3287">
                  <c:v>11.625033333333333</c:v>
                </c:pt>
                <c:pt idx="3288">
                  <c:v>11.6286</c:v>
                </c:pt>
                <c:pt idx="3289">
                  <c:v>11.632149999999999</c:v>
                </c:pt>
                <c:pt idx="3290">
                  <c:v>11.635700000000002</c:v>
                </c:pt>
                <c:pt idx="3291">
                  <c:v>11.639266666666666</c:v>
                </c:pt>
                <c:pt idx="3292">
                  <c:v>11.642816666666667</c:v>
                </c:pt>
                <c:pt idx="3293">
                  <c:v>11.646366666666667</c:v>
                </c:pt>
                <c:pt idx="3294">
                  <c:v>11.649933333333333</c:v>
                </c:pt>
                <c:pt idx="3295">
                  <c:v>11.653483333333332</c:v>
                </c:pt>
                <c:pt idx="3296">
                  <c:v>11.657</c:v>
                </c:pt>
                <c:pt idx="3297">
                  <c:v>11.660533333333332</c:v>
                </c:pt>
                <c:pt idx="3298">
                  <c:v>11.664066666666667</c:v>
                </c:pt>
                <c:pt idx="3299">
                  <c:v>11.667616666666667</c:v>
                </c:pt>
                <c:pt idx="3300">
                  <c:v>11.671133333333334</c:v>
                </c:pt>
                <c:pt idx="3301">
                  <c:v>11.674666666666667</c:v>
                </c:pt>
                <c:pt idx="3302">
                  <c:v>11.6782</c:v>
                </c:pt>
                <c:pt idx="3303">
                  <c:v>11.681716666666667</c:v>
                </c:pt>
                <c:pt idx="3304">
                  <c:v>11.68525</c:v>
                </c:pt>
                <c:pt idx="3305">
                  <c:v>11.688783333333333</c:v>
                </c:pt>
                <c:pt idx="3306">
                  <c:v>11.692299999999999</c:v>
                </c:pt>
                <c:pt idx="3307">
                  <c:v>11.695833333333333</c:v>
                </c:pt>
                <c:pt idx="3308">
                  <c:v>11.699366666666666</c:v>
                </c:pt>
                <c:pt idx="3309">
                  <c:v>11.7029</c:v>
                </c:pt>
                <c:pt idx="3310">
                  <c:v>11.706433333333333</c:v>
                </c:pt>
                <c:pt idx="3311">
                  <c:v>11.709966666666666</c:v>
                </c:pt>
                <c:pt idx="3312">
                  <c:v>11.713516666666667</c:v>
                </c:pt>
                <c:pt idx="3313">
                  <c:v>11.717033333333335</c:v>
                </c:pt>
                <c:pt idx="3314">
                  <c:v>11.720583333333334</c:v>
                </c:pt>
                <c:pt idx="3315">
                  <c:v>11.7241</c:v>
                </c:pt>
                <c:pt idx="3316">
                  <c:v>11.727650000000001</c:v>
                </c:pt>
                <c:pt idx="3317">
                  <c:v>11.731166666666667</c:v>
                </c:pt>
                <c:pt idx="3318">
                  <c:v>11.734716666666666</c:v>
                </c:pt>
                <c:pt idx="3319">
                  <c:v>11.738266666666668</c:v>
                </c:pt>
                <c:pt idx="3320">
                  <c:v>11.741800000000001</c:v>
                </c:pt>
                <c:pt idx="3321">
                  <c:v>11.745333333333333</c:v>
                </c:pt>
                <c:pt idx="3322">
                  <c:v>11.748866666666666</c:v>
                </c:pt>
                <c:pt idx="3323">
                  <c:v>11.752416666666667</c:v>
                </c:pt>
                <c:pt idx="3324">
                  <c:v>11.755966666666666</c:v>
                </c:pt>
                <c:pt idx="3325">
                  <c:v>11.759516666666666</c:v>
                </c:pt>
                <c:pt idx="3326">
                  <c:v>11.76305</c:v>
                </c:pt>
                <c:pt idx="3327">
                  <c:v>11.766583333333333</c:v>
                </c:pt>
                <c:pt idx="3328">
                  <c:v>11.770116666666667</c:v>
                </c:pt>
                <c:pt idx="3329">
                  <c:v>11.773666666666665</c:v>
                </c:pt>
                <c:pt idx="3330">
                  <c:v>11.777216666666668</c:v>
                </c:pt>
                <c:pt idx="3331">
                  <c:v>11.780733333333334</c:v>
                </c:pt>
                <c:pt idx="3332">
                  <c:v>11.784249999999998</c:v>
                </c:pt>
                <c:pt idx="3333">
                  <c:v>11.787766666666666</c:v>
                </c:pt>
                <c:pt idx="3334">
                  <c:v>11.791283333333332</c:v>
                </c:pt>
                <c:pt idx="3335">
                  <c:v>11.7948</c:v>
                </c:pt>
                <c:pt idx="3336">
                  <c:v>11.798316666666667</c:v>
                </c:pt>
                <c:pt idx="3337">
                  <c:v>11.80185</c:v>
                </c:pt>
                <c:pt idx="3338">
                  <c:v>11.805366666666666</c:v>
                </c:pt>
                <c:pt idx="3339">
                  <c:v>11.808883333333334</c:v>
                </c:pt>
                <c:pt idx="3340">
                  <c:v>11.8124</c:v>
                </c:pt>
                <c:pt idx="3341">
                  <c:v>11.815916666666668</c:v>
                </c:pt>
                <c:pt idx="3342">
                  <c:v>11.819433333333334</c:v>
                </c:pt>
                <c:pt idx="3343">
                  <c:v>11.822949999999999</c:v>
                </c:pt>
                <c:pt idx="3344">
                  <c:v>11.826466666666667</c:v>
                </c:pt>
                <c:pt idx="3345">
                  <c:v>11.83</c:v>
                </c:pt>
                <c:pt idx="3346">
                  <c:v>11.833533333333332</c:v>
                </c:pt>
                <c:pt idx="3347">
                  <c:v>11.837066666666667</c:v>
                </c:pt>
                <c:pt idx="3348">
                  <c:v>11.8406</c:v>
                </c:pt>
                <c:pt idx="3349">
                  <c:v>11.844150000000001</c:v>
                </c:pt>
                <c:pt idx="3350">
                  <c:v>11.8477</c:v>
                </c:pt>
                <c:pt idx="3351">
                  <c:v>11.85125</c:v>
                </c:pt>
                <c:pt idx="3352">
                  <c:v>11.854783333333334</c:v>
                </c:pt>
                <c:pt idx="3353">
                  <c:v>11.858316666666667</c:v>
                </c:pt>
                <c:pt idx="3354">
                  <c:v>11.86185</c:v>
                </c:pt>
                <c:pt idx="3355">
                  <c:v>11.865399999999999</c:v>
                </c:pt>
                <c:pt idx="3356">
                  <c:v>11.86895</c:v>
                </c:pt>
                <c:pt idx="3357">
                  <c:v>11.872466666666666</c:v>
                </c:pt>
                <c:pt idx="3358">
                  <c:v>11.875983333333332</c:v>
                </c:pt>
                <c:pt idx="3359">
                  <c:v>11.8795</c:v>
                </c:pt>
                <c:pt idx="3360">
                  <c:v>11.883016666666666</c:v>
                </c:pt>
                <c:pt idx="3361">
                  <c:v>11.886533333333334</c:v>
                </c:pt>
                <c:pt idx="3362">
                  <c:v>11.89005</c:v>
                </c:pt>
                <c:pt idx="3363">
                  <c:v>11.893583333333334</c:v>
                </c:pt>
                <c:pt idx="3364">
                  <c:v>11.8971</c:v>
                </c:pt>
                <c:pt idx="3365">
                  <c:v>11.900616666666668</c:v>
                </c:pt>
                <c:pt idx="3366">
                  <c:v>11.904133333333334</c:v>
                </c:pt>
                <c:pt idx="3367">
                  <c:v>11.907649999999999</c:v>
                </c:pt>
                <c:pt idx="3368">
                  <c:v>11.911166666666666</c:v>
                </c:pt>
                <c:pt idx="3369">
                  <c:v>11.914683333333333</c:v>
                </c:pt>
                <c:pt idx="3370">
                  <c:v>11.918200000000001</c:v>
                </c:pt>
                <c:pt idx="3371">
                  <c:v>11.921733333333332</c:v>
                </c:pt>
                <c:pt idx="3372">
                  <c:v>11.925266666666666</c:v>
                </c:pt>
                <c:pt idx="3373">
                  <c:v>11.928799999999999</c:v>
                </c:pt>
                <c:pt idx="3374">
                  <c:v>11.932333333333334</c:v>
                </c:pt>
                <c:pt idx="3375">
                  <c:v>11.935883333333333</c:v>
                </c:pt>
                <c:pt idx="3376">
                  <c:v>11.939433333333334</c:v>
                </c:pt>
                <c:pt idx="3377">
                  <c:v>11.942983333333332</c:v>
                </c:pt>
                <c:pt idx="3378">
                  <c:v>11.946516666666668</c:v>
                </c:pt>
                <c:pt idx="3379">
                  <c:v>11.950050000000001</c:v>
                </c:pt>
                <c:pt idx="3380">
                  <c:v>11.953583333333334</c:v>
                </c:pt>
                <c:pt idx="3381">
                  <c:v>11.957133333333333</c:v>
                </c:pt>
                <c:pt idx="3382">
                  <c:v>11.960683333333332</c:v>
                </c:pt>
                <c:pt idx="3383">
                  <c:v>11.9642</c:v>
                </c:pt>
                <c:pt idx="3384">
                  <c:v>11.967716666666666</c:v>
                </c:pt>
                <c:pt idx="3385">
                  <c:v>11.971233333333334</c:v>
                </c:pt>
                <c:pt idx="3386">
                  <c:v>11.97475</c:v>
                </c:pt>
                <c:pt idx="3387">
                  <c:v>11.978266666666666</c:v>
                </c:pt>
                <c:pt idx="3388">
                  <c:v>11.981783333333334</c:v>
                </c:pt>
                <c:pt idx="3389">
                  <c:v>11.985316666666668</c:v>
                </c:pt>
                <c:pt idx="3390">
                  <c:v>11.988833333333334</c:v>
                </c:pt>
                <c:pt idx="3391">
                  <c:v>11.99235</c:v>
                </c:pt>
                <c:pt idx="3392">
                  <c:v>11.995866666666666</c:v>
                </c:pt>
                <c:pt idx="3393">
                  <c:v>11.999383333333332</c:v>
                </c:pt>
                <c:pt idx="3394">
                  <c:v>12.0029</c:v>
                </c:pt>
                <c:pt idx="3395">
                  <c:v>12.006416666666667</c:v>
                </c:pt>
                <c:pt idx="3396">
                  <c:v>12.009933333333333</c:v>
                </c:pt>
                <c:pt idx="3397">
                  <c:v>12.013466666666666</c:v>
                </c:pt>
                <c:pt idx="3398">
                  <c:v>12.016999999999999</c:v>
                </c:pt>
                <c:pt idx="3399">
                  <c:v>12.020533333333333</c:v>
                </c:pt>
                <c:pt idx="3400">
                  <c:v>12.024066666666666</c:v>
                </c:pt>
                <c:pt idx="3401">
                  <c:v>12.027616666666667</c:v>
                </c:pt>
                <c:pt idx="3402">
                  <c:v>12.031166666666667</c:v>
                </c:pt>
                <c:pt idx="3403">
                  <c:v>12.034716666666666</c:v>
                </c:pt>
                <c:pt idx="3404">
                  <c:v>12.038283333333334</c:v>
                </c:pt>
                <c:pt idx="3405">
                  <c:v>12.041833333333333</c:v>
                </c:pt>
                <c:pt idx="3406">
                  <c:v>12.045383333333332</c:v>
                </c:pt>
                <c:pt idx="3407">
                  <c:v>12.048916666666665</c:v>
                </c:pt>
                <c:pt idx="3408">
                  <c:v>12.052466666666668</c:v>
                </c:pt>
                <c:pt idx="3409">
                  <c:v>12.056016666666666</c:v>
                </c:pt>
                <c:pt idx="3410">
                  <c:v>12.059566666666665</c:v>
                </c:pt>
                <c:pt idx="3411">
                  <c:v>12.063116666666668</c:v>
                </c:pt>
                <c:pt idx="3412">
                  <c:v>12.066666666666666</c:v>
                </c:pt>
                <c:pt idx="3413">
                  <c:v>12.070216666666665</c:v>
                </c:pt>
                <c:pt idx="3414">
                  <c:v>12.073766666666668</c:v>
                </c:pt>
                <c:pt idx="3415">
                  <c:v>12.077316666666666</c:v>
                </c:pt>
                <c:pt idx="3416">
                  <c:v>12.080866666666667</c:v>
                </c:pt>
                <c:pt idx="3417">
                  <c:v>12.084416666666668</c:v>
                </c:pt>
                <c:pt idx="3418">
                  <c:v>12.087966666666667</c:v>
                </c:pt>
                <c:pt idx="3419">
                  <c:v>12.091533333333333</c:v>
                </c:pt>
                <c:pt idx="3420">
                  <c:v>12.095083333333333</c:v>
                </c:pt>
                <c:pt idx="3421">
                  <c:v>12.098633333333334</c:v>
                </c:pt>
                <c:pt idx="3422">
                  <c:v>12.1022</c:v>
                </c:pt>
                <c:pt idx="3423">
                  <c:v>12.10575</c:v>
                </c:pt>
                <c:pt idx="3424">
                  <c:v>12.109299999999999</c:v>
                </c:pt>
                <c:pt idx="3425">
                  <c:v>12.112866666666667</c:v>
                </c:pt>
                <c:pt idx="3426">
                  <c:v>12.116416666666668</c:v>
                </c:pt>
                <c:pt idx="3427">
                  <c:v>12.119966666666667</c:v>
                </c:pt>
                <c:pt idx="3428">
                  <c:v>12.123533333333334</c:v>
                </c:pt>
                <c:pt idx="3429">
                  <c:v>12.127083333333333</c:v>
                </c:pt>
                <c:pt idx="3430">
                  <c:v>12.130633333333332</c:v>
                </c:pt>
                <c:pt idx="3431">
                  <c:v>12.1342</c:v>
                </c:pt>
                <c:pt idx="3432">
                  <c:v>12.13775</c:v>
                </c:pt>
                <c:pt idx="3433">
                  <c:v>12.141299999999999</c:v>
                </c:pt>
                <c:pt idx="3434">
                  <c:v>12.144866666666667</c:v>
                </c:pt>
                <c:pt idx="3435">
                  <c:v>12.148416666666666</c:v>
                </c:pt>
                <c:pt idx="3436">
                  <c:v>12.151966666666668</c:v>
                </c:pt>
                <c:pt idx="3437">
                  <c:v>12.155533333333333</c:v>
                </c:pt>
                <c:pt idx="3438">
                  <c:v>12.159083333333333</c:v>
                </c:pt>
                <c:pt idx="3439">
                  <c:v>12.162633333333334</c:v>
                </c:pt>
                <c:pt idx="3440">
                  <c:v>12.1662</c:v>
                </c:pt>
                <c:pt idx="3441">
                  <c:v>12.169749999999999</c:v>
                </c:pt>
                <c:pt idx="3442">
                  <c:v>12.173300000000001</c:v>
                </c:pt>
                <c:pt idx="3443">
                  <c:v>12.176866666666665</c:v>
                </c:pt>
                <c:pt idx="3444">
                  <c:v>12.180416666666668</c:v>
                </c:pt>
                <c:pt idx="3445">
                  <c:v>12.183966666666667</c:v>
                </c:pt>
                <c:pt idx="3446">
                  <c:v>12.187533333333333</c:v>
                </c:pt>
                <c:pt idx="3447">
                  <c:v>12.191083333333333</c:v>
                </c:pt>
                <c:pt idx="3448">
                  <c:v>12.194633333333334</c:v>
                </c:pt>
                <c:pt idx="3449">
                  <c:v>12.198200000000002</c:v>
                </c:pt>
                <c:pt idx="3450">
                  <c:v>12.201750000000001</c:v>
                </c:pt>
                <c:pt idx="3451">
                  <c:v>12.205299999999999</c:v>
                </c:pt>
                <c:pt idx="3452">
                  <c:v>12.208866666666667</c:v>
                </c:pt>
                <c:pt idx="3453">
                  <c:v>12.212416666666666</c:v>
                </c:pt>
                <c:pt idx="3454">
                  <c:v>12.215966666666667</c:v>
                </c:pt>
                <c:pt idx="3455">
                  <c:v>12.219533333333334</c:v>
                </c:pt>
                <c:pt idx="3456">
                  <c:v>12.223083333333333</c:v>
                </c:pt>
                <c:pt idx="3457">
                  <c:v>12.226633333333332</c:v>
                </c:pt>
                <c:pt idx="3458">
                  <c:v>12.2302</c:v>
                </c:pt>
                <c:pt idx="3459">
                  <c:v>12.233749999999999</c:v>
                </c:pt>
                <c:pt idx="3460">
                  <c:v>12.237300000000001</c:v>
                </c:pt>
                <c:pt idx="3461">
                  <c:v>12.240816666666666</c:v>
                </c:pt>
                <c:pt idx="3462">
                  <c:v>12.244349999999999</c:v>
                </c:pt>
                <c:pt idx="3463">
                  <c:v>12.247883333333334</c:v>
                </c:pt>
                <c:pt idx="3464">
                  <c:v>12.251399999999999</c:v>
                </c:pt>
                <c:pt idx="3465">
                  <c:v>12.254933333333334</c:v>
                </c:pt>
                <c:pt idx="3466">
                  <c:v>12.258466666666667</c:v>
                </c:pt>
                <c:pt idx="3467">
                  <c:v>12.261983333333335</c:v>
                </c:pt>
                <c:pt idx="3468">
                  <c:v>12.265516666666667</c:v>
                </c:pt>
                <c:pt idx="3469">
                  <c:v>12.26905</c:v>
                </c:pt>
                <c:pt idx="3470">
                  <c:v>12.272583333333333</c:v>
                </c:pt>
                <c:pt idx="3471">
                  <c:v>12.276100000000001</c:v>
                </c:pt>
                <c:pt idx="3472">
                  <c:v>12.279633333333333</c:v>
                </c:pt>
                <c:pt idx="3473">
                  <c:v>12.283150000000001</c:v>
                </c:pt>
                <c:pt idx="3474">
                  <c:v>12.2867</c:v>
                </c:pt>
                <c:pt idx="3475">
                  <c:v>12.290216666666668</c:v>
                </c:pt>
                <c:pt idx="3476">
                  <c:v>12.293749999999999</c:v>
                </c:pt>
                <c:pt idx="3477">
                  <c:v>12.297283333333333</c:v>
                </c:pt>
                <c:pt idx="3478">
                  <c:v>12.300816666666666</c:v>
                </c:pt>
                <c:pt idx="3479">
                  <c:v>12.304333333333334</c:v>
                </c:pt>
                <c:pt idx="3480">
                  <c:v>12.307883333333333</c:v>
                </c:pt>
                <c:pt idx="3481">
                  <c:v>12.311433333333333</c:v>
                </c:pt>
                <c:pt idx="3482">
                  <c:v>12.314983333333334</c:v>
                </c:pt>
                <c:pt idx="3483">
                  <c:v>12.318533333333333</c:v>
                </c:pt>
                <c:pt idx="3484">
                  <c:v>12.322100000000001</c:v>
                </c:pt>
                <c:pt idx="3485">
                  <c:v>12.32565</c:v>
                </c:pt>
                <c:pt idx="3486">
                  <c:v>12.329199999999998</c:v>
                </c:pt>
                <c:pt idx="3487">
                  <c:v>12.332766666666666</c:v>
                </c:pt>
                <c:pt idx="3488">
                  <c:v>12.336316666666667</c:v>
                </c:pt>
                <c:pt idx="3489">
                  <c:v>12.339866666666667</c:v>
                </c:pt>
                <c:pt idx="3490">
                  <c:v>12.343433333333333</c:v>
                </c:pt>
                <c:pt idx="3491">
                  <c:v>12.346983333333332</c:v>
                </c:pt>
                <c:pt idx="3492">
                  <c:v>12.350533333333335</c:v>
                </c:pt>
                <c:pt idx="3493">
                  <c:v>12.354066666666666</c:v>
                </c:pt>
                <c:pt idx="3494">
                  <c:v>12.357616666666667</c:v>
                </c:pt>
                <c:pt idx="3495">
                  <c:v>12.361166666666666</c:v>
                </c:pt>
                <c:pt idx="3496">
                  <c:v>12.364716666666668</c:v>
                </c:pt>
                <c:pt idx="3497">
                  <c:v>12.368266666666667</c:v>
                </c:pt>
                <c:pt idx="3498">
                  <c:v>12.3718</c:v>
                </c:pt>
                <c:pt idx="3499">
                  <c:v>12.375349999999999</c:v>
                </c:pt>
                <c:pt idx="3500">
                  <c:v>12.3789</c:v>
                </c:pt>
                <c:pt idx="3501">
                  <c:v>12.38245</c:v>
                </c:pt>
                <c:pt idx="3502">
                  <c:v>12.386016666666666</c:v>
                </c:pt>
                <c:pt idx="3503">
                  <c:v>12.389566666666667</c:v>
                </c:pt>
                <c:pt idx="3504">
                  <c:v>12.393116666666666</c:v>
                </c:pt>
                <c:pt idx="3505">
                  <c:v>12.396649999999999</c:v>
                </c:pt>
                <c:pt idx="3506">
                  <c:v>12.4002</c:v>
                </c:pt>
                <c:pt idx="3507">
                  <c:v>12.403733333333333</c:v>
                </c:pt>
                <c:pt idx="3508">
                  <c:v>12.407266666666667</c:v>
                </c:pt>
                <c:pt idx="3509">
                  <c:v>12.410816666666667</c:v>
                </c:pt>
                <c:pt idx="3510">
                  <c:v>12.414333333333333</c:v>
                </c:pt>
                <c:pt idx="3511">
                  <c:v>12.41785</c:v>
                </c:pt>
                <c:pt idx="3512">
                  <c:v>12.421366666666668</c:v>
                </c:pt>
                <c:pt idx="3513">
                  <c:v>12.424883333333334</c:v>
                </c:pt>
                <c:pt idx="3514">
                  <c:v>12.4284</c:v>
                </c:pt>
                <c:pt idx="3515">
                  <c:v>12.431916666666666</c:v>
                </c:pt>
                <c:pt idx="3516">
                  <c:v>12.435449999999999</c:v>
                </c:pt>
                <c:pt idx="3517">
                  <c:v>12.438966666666666</c:v>
                </c:pt>
                <c:pt idx="3518">
                  <c:v>12.442483333333334</c:v>
                </c:pt>
                <c:pt idx="3519">
                  <c:v>12.446</c:v>
                </c:pt>
                <c:pt idx="3520">
                  <c:v>12.449516666666666</c:v>
                </c:pt>
                <c:pt idx="3521">
                  <c:v>12.453033333333334</c:v>
                </c:pt>
                <c:pt idx="3522">
                  <c:v>12.45655</c:v>
                </c:pt>
                <c:pt idx="3523">
                  <c:v>12.460066666666668</c:v>
                </c:pt>
                <c:pt idx="3524">
                  <c:v>12.463600000000001</c:v>
                </c:pt>
                <c:pt idx="3525">
                  <c:v>12.467133333333333</c:v>
                </c:pt>
                <c:pt idx="3526">
                  <c:v>12.470666666666666</c:v>
                </c:pt>
                <c:pt idx="3527">
                  <c:v>12.4742</c:v>
                </c:pt>
                <c:pt idx="3528">
                  <c:v>12.477749999999999</c:v>
                </c:pt>
                <c:pt idx="3529">
                  <c:v>12.481300000000001</c:v>
                </c:pt>
                <c:pt idx="3530">
                  <c:v>12.48485</c:v>
                </c:pt>
                <c:pt idx="3531">
                  <c:v>12.488383333333333</c:v>
                </c:pt>
                <c:pt idx="3532">
                  <c:v>12.491916666666667</c:v>
                </c:pt>
                <c:pt idx="3533">
                  <c:v>12.49545</c:v>
                </c:pt>
                <c:pt idx="3534">
                  <c:v>12.499000000000001</c:v>
                </c:pt>
                <c:pt idx="3535">
                  <c:v>12.502550000000001</c:v>
                </c:pt>
                <c:pt idx="3536">
                  <c:v>12.506066666666667</c:v>
                </c:pt>
                <c:pt idx="3537">
                  <c:v>12.509583333333333</c:v>
                </c:pt>
                <c:pt idx="3538">
                  <c:v>12.5131</c:v>
                </c:pt>
                <c:pt idx="3539">
                  <c:v>12.516616666666666</c:v>
                </c:pt>
                <c:pt idx="3540">
                  <c:v>12.520133333333332</c:v>
                </c:pt>
                <c:pt idx="3541">
                  <c:v>12.52365</c:v>
                </c:pt>
                <c:pt idx="3542">
                  <c:v>12.527183333333333</c:v>
                </c:pt>
                <c:pt idx="3543">
                  <c:v>12.5307</c:v>
                </c:pt>
                <c:pt idx="3544">
                  <c:v>12.534216666666667</c:v>
                </c:pt>
                <c:pt idx="3545">
                  <c:v>12.537733333333334</c:v>
                </c:pt>
                <c:pt idx="3546">
                  <c:v>12.54125</c:v>
                </c:pt>
                <c:pt idx="3547">
                  <c:v>12.544766666666668</c:v>
                </c:pt>
                <c:pt idx="3548">
                  <c:v>12.548283333333334</c:v>
                </c:pt>
                <c:pt idx="3549">
                  <c:v>12.551799999999998</c:v>
                </c:pt>
                <c:pt idx="3550">
                  <c:v>12.555333333333333</c:v>
                </c:pt>
                <c:pt idx="3551">
                  <c:v>12.558866666666667</c:v>
                </c:pt>
                <c:pt idx="3552">
                  <c:v>12.5624</c:v>
                </c:pt>
                <c:pt idx="3553">
                  <c:v>12.565933333333334</c:v>
                </c:pt>
                <c:pt idx="3554">
                  <c:v>12.569483333333332</c:v>
                </c:pt>
                <c:pt idx="3555">
                  <c:v>12.573033333333333</c:v>
                </c:pt>
                <c:pt idx="3556">
                  <c:v>12.576583333333334</c:v>
                </c:pt>
                <c:pt idx="3557">
                  <c:v>12.580116666666667</c:v>
                </c:pt>
                <c:pt idx="3558">
                  <c:v>12.58365</c:v>
                </c:pt>
                <c:pt idx="3559">
                  <c:v>12.587183333333334</c:v>
                </c:pt>
                <c:pt idx="3560">
                  <c:v>12.590733333333333</c:v>
                </c:pt>
                <c:pt idx="3561">
                  <c:v>12.594283333333333</c:v>
                </c:pt>
                <c:pt idx="3562">
                  <c:v>12.597800000000001</c:v>
                </c:pt>
                <c:pt idx="3563">
                  <c:v>12.601316666666666</c:v>
                </c:pt>
                <c:pt idx="3564">
                  <c:v>12.604833333333334</c:v>
                </c:pt>
                <c:pt idx="3565">
                  <c:v>12.60835</c:v>
                </c:pt>
                <c:pt idx="3566">
                  <c:v>12.611866666666666</c:v>
                </c:pt>
                <c:pt idx="3567">
                  <c:v>12.615383333333334</c:v>
                </c:pt>
                <c:pt idx="3568">
                  <c:v>12.618916666666667</c:v>
                </c:pt>
                <c:pt idx="3569">
                  <c:v>12.622433333333333</c:v>
                </c:pt>
                <c:pt idx="3570">
                  <c:v>12.62595</c:v>
                </c:pt>
                <c:pt idx="3571">
                  <c:v>12.629466666666668</c:v>
                </c:pt>
                <c:pt idx="3572">
                  <c:v>12.632983333333334</c:v>
                </c:pt>
                <c:pt idx="3573">
                  <c:v>12.636500000000002</c:v>
                </c:pt>
                <c:pt idx="3574">
                  <c:v>12.640016666666666</c:v>
                </c:pt>
                <c:pt idx="3575">
                  <c:v>12.643533333333332</c:v>
                </c:pt>
                <c:pt idx="3576">
                  <c:v>12.647066666666666</c:v>
                </c:pt>
                <c:pt idx="3577">
                  <c:v>12.650599999999999</c:v>
                </c:pt>
                <c:pt idx="3578">
                  <c:v>12.654133333333334</c:v>
                </c:pt>
                <c:pt idx="3579">
                  <c:v>12.657666666666668</c:v>
                </c:pt>
                <c:pt idx="3580">
                  <c:v>12.661216666666666</c:v>
                </c:pt>
                <c:pt idx="3581">
                  <c:v>12.664766666666667</c:v>
                </c:pt>
                <c:pt idx="3582">
                  <c:v>12.668316666666668</c:v>
                </c:pt>
                <c:pt idx="3583">
                  <c:v>12.671850000000001</c:v>
                </c:pt>
                <c:pt idx="3584">
                  <c:v>12.675383333333334</c:v>
                </c:pt>
                <c:pt idx="3585">
                  <c:v>12.678916666666668</c:v>
                </c:pt>
                <c:pt idx="3586">
                  <c:v>12.682466666666667</c:v>
                </c:pt>
                <c:pt idx="3587">
                  <c:v>12.686016666666665</c:v>
                </c:pt>
                <c:pt idx="3588">
                  <c:v>12.689533333333333</c:v>
                </c:pt>
                <c:pt idx="3589">
                  <c:v>12.693049999999999</c:v>
                </c:pt>
                <c:pt idx="3590">
                  <c:v>12.696566666666666</c:v>
                </c:pt>
                <c:pt idx="3591">
                  <c:v>12.700083333333334</c:v>
                </c:pt>
                <c:pt idx="3592">
                  <c:v>12.7036</c:v>
                </c:pt>
                <c:pt idx="3593">
                  <c:v>12.707116666666668</c:v>
                </c:pt>
                <c:pt idx="3594">
                  <c:v>12.710649999999999</c:v>
                </c:pt>
                <c:pt idx="3595">
                  <c:v>12.714166666666667</c:v>
                </c:pt>
                <c:pt idx="3596">
                  <c:v>12.717683333333333</c:v>
                </c:pt>
                <c:pt idx="3597">
                  <c:v>12.721200000000001</c:v>
                </c:pt>
                <c:pt idx="3598">
                  <c:v>12.724716666666666</c:v>
                </c:pt>
                <c:pt idx="3599">
                  <c:v>12.728233333333332</c:v>
                </c:pt>
                <c:pt idx="3600">
                  <c:v>12.73175</c:v>
                </c:pt>
                <c:pt idx="3601">
                  <c:v>12.735266666666666</c:v>
                </c:pt>
                <c:pt idx="3602">
                  <c:v>12.738799999999999</c:v>
                </c:pt>
                <c:pt idx="3603">
                  <c:v>12.742333333333333</c:v>
                </c:pt>
                <c:pt idx="3604">
                  <c:v>12.745866666666666</c:v>
                </c:pt>
                <c:pt idx="3605">
                  <c:v>12.749400000000001</c:v>
                </c:pt>
                <c:pt idx="3606">
                  <c:v>12.75295</c:v>
                </c:pt>
                <c:pt idx="3607">
                  <c:v>12.756499999999999</c:v>
                </c:pt>
                <c:pt idx="3608">
                  <c:v>12.76005</c:v>
                </c:pt>
                <c:pt idx="3609">
                  <c:v>12.763616666666667</c:v>
                </c:pt>
                <c:pt idx="3610">
                  <c:v>12.767166666666666</c:v>
                </c:pt>
                <c:pt idx="3611">
                  <c:v>12.770716666666667</c:v>
                </c:pt>
                <c:pt idx="3612">
                  <c:v>12.774283333333333</c:v>
                </c:pt>
                <c:pt idx="3613">
                  <c:v>12.777833333333332</c:v>
                </c:pt>
                <c:pt idx="3614">
                  <c:v>12.781383333333334</c:v>
                </c:pt>
                <c:pt idx="3615">
                  <c:v>12.78495</c:v>
                </c:pt>
                <c:pt idx="3616">
                  <c:v>12.788499999999999</c:v>
                </c:pt>
                <c:pt idx="3617">
                  <c:v>12.79205</c:v>
                </c:pt>
                <c:pt idx="3618">
                  <c:v>12.795616666666666</c:v>
                </c:pt>
                <c:pt idx="3619">
                  <c:v>12.799166666666668</c:v>
                </c:pt>
                <c:pt idx="3620">
                  <c:v>12.802716666666667</c:v>
                </c:pt>
                <c:pt idx="3621">
                  <c:v>12.806283333333333</c:v>
                </c:pt>
                <c:pt idx="3622">
                  <c:v>12.809833333333334</c:v>
                </c:pt>
                <c:pt idx="3623">
                  <c:v>12.813383333333332</c:v>
                </c:pt>
                <c:pt idx="3624">
                  <c:v>12.81695</c:v>
                </c:pt>
                <c:pt idx="3625">
                  <c:v>12.820500000000001</c:v>
                </c:pt>
                <c:pt idx="3626">
                  <c:v>12.82405</c:v>
                </c:pt>
                <c:pt idx="3627">
                  <c:v>12.827616666666668</c:v>
                </c:pt>
                <c:pt idx="3628">
                  <c:v>12.831166666666666</c:v>
                </c:pt>
                <c:pt idx="3629">
                  <c:v>12.834716666666667</c:v>
                </c:pt>
                <c:pt idx="3630">
                  <c:v>12.838283333333333</c:v>
                </c:pt>
                <c:pt idx="3631">
                  <c:v>12.841833333333334</c:v>
                </c:pt>
                <c:pt idx="3632">
                  <c:v>12.845383333333332</c:v>
                </c:pt>
                <c:pt idx="3633">
                  <c:v>12.84895</c:v>
                </c:pt>
                <c:pt idx="3634">
                  <c:v>12.852499999999999</c:v>
                </c:pt>
                <c:pt idx="3635">
                  <c:v>12.856050000000002</c:v>
                </c:pt>
                <c:pt idx="3636">
                  <c:v>12.859616666666666</c:v>
                </c:pt>
                <c:pt idx="3637">
                  <c:v>12.863166666666666</c:v>
                </c:pt>
                <c:pt idx="3638">
                  <c:v>12.866716666666667</c:v>
                </c:pt>
                <c:pt idx="3639">
                  <c:v>12.870283333333333</c:v>
                </c:pt>
                <c:pt idx="3640">
                  <c:v>12.873833333333332</c:v>
                </c:pt>
                <c:pt idx="3641">
                  <c:v>12.877383333333334</c:v>
                </c:pt>
                <c:pt idx="3642">
                  <c:v>12.88095</c:v>
                </c:pt>
                <c:pt idx="3643">
                  <c:v>12.884500000000001</c:v>
                </c:pt>
                <c:pt idx="3644">
                  <c:v>12.88805</c:v>
                </c:pt>
                <c:pt idx="3645">
                  <c:v>12.891616666666666</c:v>
                </c:pt>
                <c:pt idx="3646">
                  <c:v>12.895166666666666</c:v>
                </c:pt>
                <c:pt idx="3647">
                  <c:v>12.898716666666667</c:v>
                </c:pt>
                <c:pt idx="3648">
                  <c:v>12.902283333333333</c:v>
                </c:pt>
                <c:pt idx="3649">
                  <c:v>12.905833333333334</c:v>
                </c:pt>
                <c:pt idx="3650">
                  <c:v>12.909383333333333</c:v>
                </c:pt>
                <c:pt idx="3651">
                  <c:v>12.91295</c:v>
                </c:pt>
                <c:pt idx="3652">
                  <c:v>12.916500000000001</c:v>
                </c:pt>
                <c:pt idx="3653">
                  <c:v>12.92005</c:v>
                </c:pt>
                <c:pt idx="3654">
                  <c:v>12.923583333333333</c:v>
                </c:pt>
                <c:pt idx="3655">
                  <c:v>12.927116666666667</c:v>
                </c:pt>
                <c:pt idx="3656">
                  <c:v>12.930666666666667</c:v>
                </c:pt>
                <c:pt idx="3657">
                  <c:v>12.934200000000001</c:v>
                </c:pt>
                <c:pt idx="3658">
                  <c:v>12.937749999999999</c:v>
                </c:pt>
                <c:pt idx="3659">
                  <c:v>12.9413</c:v>
                </c:pt>
                <c:pt idx="3660">
                  <c:v>12.944866666666666</c:v>
                </c:pt>
                <c:pt idx="3661">
                  <c:v>12.948416666666667</c:v>
                </c:pt>
                <c:pt idx="3662">
                  <c:v>12.951966666666667</c:v>
                </c:pt>
                <c:pt idx="3663">
                  <c:v>12.955483333333332</c:v>
                </c:pt>
                <c:pt idx="3664">
                  <c:v>12.959</c:v>
                </c:pt>
                <c:pt idx="3665">
                  <c:v>12.962516666666666</c:v>
                </c:pt>
                <c:pt idx="3666">
                  <c:v>12.966033333333334</c:v>
                </c:pt>
                <c:pt idx="3667">
                  <c:v>12.96955</c:v>
                </c:pt>
                <c:pt idx="3668">
                  <c:v>12.973066666666666</c:v>
                </c:pt>
                <c:pt idx="3669">
                  <c:v>12.976583333333334</c:v>
                </c:pt>
                <c:pt idx="3670">
                  <c:v>12.9801</c:v>
                </c:pt>
                <c:pt idx="3671">
                  <c:v>12.983633333333334</c:v>
                </c:pt>
                <c:pt idx="3672">
                  <c:v>12.987150000000002</c:v>
                </c:pt>
                <c:pt idx="3673">
                  <c:v>12.990666666666668</c:v>
                </c:pt>
                <c:pt idx="3674">
                  <c:v>12.994183333333332</c:v>
                </c:pt>
                <c:pt idx="3675">
                  <c:v>12.9977</c:v>
                </c:pt>
                <c:pt idx="3676">
                  <c:v>13.001216666666666</c:v>
                </c:pt>
                <c:pt idx="3677">
                  <c:v>13.004766666666665</c:v>
                </c:pt>
                <c:pt idx="3678">
                  <c:v>13.008316666666667</c:v>
                </c:pt>
                <c:pt idx="3679">
                  <c:v>13.011866666666666</c:v>
                </c:pt>
                <c:pt idx="3680">
                  <c:v>13.0154</c:v>
                </c:pt>
                <c:pt idx="3681">
                  <c:v>13.018933333333333</c:v>
                </c:pt>
                <c:pt idx="3682">
                  <c:v>13.022466666666666</c:v>
                </c:pt>
                <c:pt idx="3683">
                  <c:v>13.026016666666667</c:v>
                </c:pt>
                <c:pt idx="3684">
                  <c:v>13.029566666666666</c:v>
                </c:pt>
                <c:pt idx="3685">
                  <c:v>13.033116666666666</c:v>
                </c:pt>
                <c:pt idx="3686">
                  <c:v>13.03665</c:v>
                </c:pt>
                <c:pt idx="3687">
                  <c:v>13.040183333333333</c:v>
                </c:pt>
                <c:pt idx="3688">
                  <c:v>13.043716666666667</c:v>
                </c:pt>
                <c:pt idx="3689">
                  <c:v>13.047266666666667</c:v>
                </c:pt>
                <c:pt idx="3690">
                  <c:v>13.050816666666666</c:v>
                </c:pt>
                <c:pt idx="3691">
                  <c:v>13.054333333333334</c:v>
                </c:pt>
                <c:pt idx="3692">
                  <c:v>13.05785</c:v>
                </c:pt>
                <c:pt idx="3693">
                  <c:v>13.061366666666666</c:v>
                </c:pt>
                <c:pt idx="3694">
                  <c:v>13.064883333333334</c:v>
                </c:pt>
                <c:pt idx="3695">
                  <c:v>13.0684</c:v>
                </c:pt>
                <c:pt idx="3696">
                  <c:v>13.071916666666668</c:v>
                </c:pt>
                <c:pt idx="3697">
                  <c:v>13.07545</c:v>
                </c:pt>
                <c:pt idx="3698">
                  <c:v>13.078966666666668</c:v>
                </c:pt>
                <c:pt idx="3699">
                  <c:v>13.082483333333332</c:v>
                </c:pt>
                <c:pt idx="3700">
                  <c:v>13.086</c:v>
                </c:pt>
                <c:pt idx="3701">
                  <c:v>13.089516666666666</c:v>
                </c:pt>
                <c:pt idx="3702">
                  <c:v>13.093033333333333</c:v>
                </c:pt>
                <c:pt idx="3703">
                  <c:v>13.096550000000001</c:v>
                </c:pt>
                <c:pt idx="3704">
                  <c:v>13.100066666666667</c:v>
                </c:pt>
                <c:pt idx="3705">
                  <c:v>13.1036</c:v>
                </c:pt>
                <c:pt idx="3706">
                  <c:v>13.107133333333334</c:v>
                </c:pt>
                <c:pt idx="3707">
                  <c:v>13.110666666666667</c:v>
                </c:pt>
                <c:pt idx="3708">
                  <c:v>13.1142</c:v>
                </c:pt>
                <c:pt idx="3709">
                  <c:v>13.117750000000001</c:v>
                </c:pt>
                <c:pt idx="3710">
                  <c:v>13.1213</c:v>
                </c:pt>
                <c:pt idx="3711">
                  <c:v>13.12485</c:v>
                </c:pt>
                <c:pt idx="3712">
                  <c:v>13.128383333333334</c:v>
                </c:pt>
                <c:pt idx="3713">
                  <c:v>13.131916666666665</c:v>
                </c:pt>
                <c:pt idx="3714">
                  <c:v>13.135449999999999</c:v>
                </c:pt>
                <c:pt idx="3715">
                  <c:v>13.139000000000001</c:v>
                </c:pt>
                <c:pt idx="3716">
                  <c:v>13.14255</c:v>
                </c:pt>
                <c:pt idx="3717">
                  <c:v>13.146066666666666</c:v>
                </c:pt>
                <c:pt idx="3718">
                  <c:v>13.149583333333334</c:v>
                </c:pt>
                <c:pt idx="3719">
                  <c:v>13.1531</c:v>
                </c:pt>
                <c:pt idx="3720">
                  <c:v>13.156616666666668</c:v>
                </c:pt>
                <c:pt idx="3721">
                  <c:v>13.160133333333333</c:v>
                </c:pt>
                <c:pt idx="3722">
                  <c:v>13.163649999999999</c:v>
                </c:pt>
                <c:pt idx="3723">
                  <c:v>13.167183333333332</c:v>
                </c:pt>
                <c:pt idx="3724">
                  <c:v>13.1707</c:v>
                </c:pt>
                <c:pt idx="3725">
                  <c:v>13.174216666666666</c:v>
                </c:pt>
                <c:pt idx="3726">
                  <c:v>13.177733333333332</c:v>
                </c:pt>
                <c:pt idx="3727">
                  <c:v>13.18125</c:v>
                </c:pt>
                <c:pt idx="3728">
                  <c:v>13.184766666666667</c:v>
                </c:pt>
                <c:pt idx="3729">
                  <c:v>13.188283333333334</c:v>
                </c:pt>
                <c:pt idx="3730">
                  <c:v>13.191800000000001</c:v>
                </c:pt>
                <c:pt idx="3731">
                  <c:v>13.195333333333334</c:v>
                </c:pt>
                <c:pt idx="3732">
                  <c:v>13.198866666666667</c:v>
                </c:pt>
                <c:pt idx="3733">
                  <c:v>13.202400000000001</c:v>
                </c:pt>
                <c:pt idx="3734">
                  <c:v>13.205933333333332</c:v>
                </c:pt>
                <c:pt idx="3735">
                  <c:v>13.209483333333333</c:v>
                </c:pt>
                <c:pt idx="3736">
                  <c:v>13.213033333333334</c:v>
                </c:pt>
                <c:pt idx="3737">
                  <c:v>13.216583333333334</c:v>
                </c:pt>
                <c:pt idx="3738">
                  <c:v>13.220116666666666</c:v>
                </c:pt>
                <c:pt idx="3739">
                  <c:v>13.223649999999999</c:v>
                </c:pt>
                <c:pt idx="3740">
                  <c:v>13.227183333333333</c:v>
                </c:pt>
                <c:pt idx="3741">
                  <c:v>13.230733333333335</c:v>
                </c:pt>
                <c:pt idx="3742">
                  <c:v>13.234283333333334</c:v>
                </c:pt>
                <c:pt idx="3743">
                  <c:v>13.2378</c:v>
                </c:pt>
                <c:pt idx="3744">
                  <c:v>13.241316666666668</c:v>
                </c:pt>
                <c:pt idx="3745">
                  <c:v>13.244833333333334</c:v>
                </c:pt>
                <c:pt idx="3746">
                  <c:v>13.248349999999999</c:v>
                </c:pt>
                <c:pt idx="3747">
                  <c:v>13.251866666666666</c:v>
                </c:pt>
                <c:pt idx="3748">
                  <c:v>13.255383333333333</c:v>
                </c:pt>
                <c:pt idx="3749">
                  <c:v>13.258916666666666</c:v>
                </c:pt>
                <c:pt idx="3750">
                  <c:v>13.262433333333332</c:v>
                </c:pt>
                <c:pt idx="3751">
                  <c:v>13.26595</c:v>
                </c:pt>
                <c:pt idx="3752">
                  <c:v>13.269466666666666</c:v>
                </c:pt>
                <c:pt idx="3753">
                  <c:v>13.272983333333334</c:v>
                </c:pt>
                <c:pt idx="3754">
                  <c:v>13.2765</c:v>
                </c:pt>
                <c:pt idx="3755">
                  <c:v>13.280016666666667</c:v>
                </c:pt>
                <c:pt idx="3756">
                  <c:v>13.283533333333333</c:v>
                </c:pt>
                <c:pt idx="3757">
                  <c:v>13.287066666666668</c:v>
                </c:pt>
                <c:pt idx="3758">
                  <c:v>13.290600000000001</c:v>
                </c:pt>
                <c:pt idx="3759">
                  <c:v>13.294133333333333</c:v>
                </c:pt>
                <c:pt idx="3760">
                  <c:v>13.297666666666666</c:v>
                </c:pt>
                <c:pt idx="3761">
                  <c:v>13.301216666666667</c:v>
                </c:pt>
                <c:pt idx="3762">
                  <c:v>13.304766666666666</c:v>
                </c:pt>
                <c:pt idx="3763">
                  <c:v>13.308316666666666</c:v>
                </c:pt>
                <c:pt idx="3764">
                  <c:v>13.311883333333332</c:v>
                </c:pt>
                <c:pt idx="3765">
                  <c:v>13.315433333333335</c:v>
                </c:pt>
                <c:pt idx="3766">
                  <c:v>13.318983333333334</c:v>
                </c:pt>
                <c:pt idx="3767">
                  <c:v>13.32255</c:v>
                </c:pt>
                <c:pt idx="3768">
                  <c:v>13.3261</c:v>
                </c:pt>
                <c:pt idx="3769">
                  <c:v>13.329649999999999</c:v>
                </c:pt>
                <c:pt idx="3770">
                  <c:v>13.333216666666667</c:v>
                </c:pt>
                <c:pt idx="3771">
                  <c:v>13.336766666666668</c:v>
                </c:pt>
                <c:pt idx="3772">
                  <c:v>13.340316666666666</c:v>
                </c:pt>
                <c:pt idx="3773">
                  <c:v>13.343883333333334</c:v>
                </c:pt>
                <c:pt idx="3774">
                  <c:v>13.347433333333333</c:v>
                </c:pt>
                <c:pt idx="3775">
                  <c:v>13.350983333333334</c:v>
                </c:pt>
                <c:pt idx="3776">
                  <c:v>13.35455</c:v>
                </c:pt>
                <c:pt idx="3777">
                  <c:v>13.3581</c:v>
                </c:pt>
                <c:pt idx="3778">
                  <c:v>13.361649999999999</c:v>
                </c:pt>
                <c:pt idx="3779">
                  <c:v>13.365216666666667</c:v>
                </c:pt>
                <c:pt idx="3780">
                  <c:v>13.368766666666666</c:v>
                </c:pt>
                <c:pt idx="3781">
                  <c:v>13.372316666666668</c:v>
                </c:pt>
                <c:pt idx="3782">
                  <c:v>13.375883333333332</c:v>
                </c:pt>
                <c:pt idx="3783">
                  <c:v>13.379433333333333</c:v>
                </c:pt>
                <c:pt idx="3784">
                  <c:v>13.382983333333334</c:v>
                </c:pt>
                <c:pt idx="3785">
                  <c:v>13.38655</c:v>
                </c:pt>
                <c:pt idx="3786">
                  <c:v>13.390099999999999</c:v>
                </c:pt>
                <c:pt idx="3787">
                  <c:v>13.393650000000001</c:v>
                </c:pt>
                <c:pt idx="3788">
                  <c:v>13.397216666666667</c:v>
                </c:pt>
                <c:pt idx="3789">
                  <c:v>13.400766666666668</c:v>
                </c:pt>
                <c:pt idx="3790">
                  <c:v>13.404316666666666</c:v>
                </c:pt>
                <c:pt idx="3791">
                  <c:v>13.407883333333332</c:v>
                </c:pt>
                <c:pt idx="3792">
                  <c:v>13.411433333333333</c:v>
                </c:pt>
                <c:pt idx="3793">
                  <c:v>13.414983333333334</c:v>
                </c:pt>
                <c:pt idx="3794">
                  <c:v>13.418550000000002</c:v>
                </c:pt>
                <c:pt idx="3795">
                  <c:v>13.4221</c:v>
                </c:pt>
                <c:pt idx="3796">
                  <c:v>13.425649999999999</c:v>
                </c:pt>
                <c:pt idx="3797">
                  <c:v>13.429216666666667</c:v>
                </c:pt>
                <c:pt idx="3798">
                  <c:v>13.432766666666668</c:v>
                </c:pt>
                <c:pt idx="3799">
                  <c:v>13.436316666666666</c:v>
                </c:pt>
                <c:pt idx="3800">
                  <c:v>13.439883333333334</c:v>
                </c:pt>
                <c:pt idx="3801">
                  <c:v>13.443433333333333</c:v>
                </c:pt>
                <c:pt idx="3802">
                  <c:v>13.446983333333332</c:v>
                </c:pt>
                <c:pt idx="3803">
                  <c:v>13.450516666666665</c:v>
                </c:pt>
                <c:pt idx="3804">
                  <c:v>13.454066666666668</c:v>
                </c:pt>
                <c:pt idx="3805">
                  <c:v>13.457600000000001</c:v>
                </c:pt>
                <c:pt idx="3806">
                  <c:v>13.46115</c:v>
                </c:pt>
                <c:pt idx="3807">
                  <c:v>13.464683333333333</c:v>
                </c:pt>
                <c:pt idx="3808">
                  <c:v>13.4682</c:v>
                </c:pt>
                <c:pt idx="3809">
                  <c:v>13.471733333333333</c:v>
                </c:pt>
                <c:pt idx="3810">
                  <c:v>13.475266666666666</c:v>
                </c:pt>
                <c:pt idx="3811">
                  <c:v>13.478816666666667</c:v>
                </c:pt>
                <c:pt idx="3812">
                  <c:v>13.482333333333335</c:v>
                </c:pt>
                <c:pt idx="3813">
                  <c:v>13.485849999999999</c:v>
                </c:pt>
                <c:pt idx="3814">
                  <c:v>13.489366666666665</c:v>
                </c:pt>
                <c:pt idx="3815">
                  <c:v>13.492883333333333</c:v>
                </c:pt>
                <c:pt idx="3816">
                  <c:v>13.496433333333332</c:v>
                </c:pt>
                <c:pt idx="3817">
                  <c:v>13.49995</c:v>
                </c:pt>
                <c:pt idx="3818">
                  <c:v>13.503466666666666</c:v>
                </c:pt>
                <c:pt idx="3819">
                  <c:v>13.507016666666667</c:v>
                </c:pt>
                <c:pt idx="3820">
                  <c:v>13.510533333333333</c:v>
                </c:pt>
                <c:pt idx="3821">
                  <c:v>13.514049999999999</c:v>
                </c:pt>
                <c:pt idx="3822">
                  <c:v>13.517566666666665</c:v>
                </c:pt>
                <c:pt idx="3823">
                  <c:v>13.521083333333333</c:v>
                </c:pt>
                <c:pt idx="3824">
                  <c:v>13.5246</c:v>
                </c:pt>
                <c:pt idx="3825">
                  <c:v>13.528133333333333</c:v>
                </c:pt>
                <c:pt idx="3826">
                  <c:v>13.531666666666666</c:v>
                </c:pt>
                <c:pt idx="3827">
                  <c:v>13.5352</c:v>
                </c:pt>
                <c:pt idx="3828">
                  <c:v>13.538733333333333</c:v>
                </c:pt>
                <c:pt idx="3829">
                  <c:v>13.542283333333334</c:v>
                </c:pt>
                <c:pt idx="3830">
                  <c:v>13.545833333333333</c:v>
                </c:pt>
                <c:pt idx="3831">
                  <c:v>13.549383333333333</c:v>
                </c:pt>
                <c:pt idx="3832">
                  <c:v>13.552916666666667</c:v>
                </c:pt>
                <c:pt idx="3833">
                  <c:v>13.55645</c:v>
                </c:pt>
                <c:pt idx="3834">
                  <c:v>13.559983333333333</c:v>
                </c:pt>
                <c:pt idx="3835">
                  <c:v>13.563533333333334</c:v>
                </c:pt>
                <c:pt idx="3836">
                  <c:v>13.567083333333333</c:v>
                </c:pt>
                <c:pt idx="3837">
                  <c:v>13.570600000000001</c:v>
                </c:pt>
                <c:pt idx="3838">
                  <c:v>13.574116666666667</c:v>
                </c:pt>
                <c:pt idx="3839">
                  <c:v>13.577633333333333</c:v>
                </c:pt>
                <c:pt idx="3840">
                  <c:v>13.581150000000001</c:v>
                </c:pt>
                <c:pt idx="3841">
                  <c:v>13.584666666666667</c:v>
                </c:pt>
                <c:pt idx="3842">
                  <c:v>13.588183333333335</c:v>
                </c:pt>
                <c:pt idx="3843">
                  <c:v>13.591716666666667</c:v>
                </c:pt>
                <c:pt idx="3844">
                  <c:v>13.595233333333335</c:v>
                </c:pt>
                <c:pt idx="3845">
                  <c:v>13.598749999999999</c:v>
                </c:pt>
                <c:pt idx="3846">
                  <c:v>13.602266666666667</c:v>
                </c:pt>
                <c:pt idx="3847">
                  <c:v>13.605783333333333</c:v>
                </c:pt>
                <c:pt idx="3848">
                  <c:v>13.609299999999999</c:v>
                </c:pt>
                <c:pt idx="3849">
                  <c:v>13.612816666666667</c:v>
                </c:pt>
                <c:pt idx="3850">
                  <c:v>13.616333333333333</c:v>
                </c:pt>
                <c:pt idx="3851">
                  <c:v>13.619866666666667</c:v>
                </c:pt>
                <c:pt idx="3852">
                  <c:v>13.6234</c:v>
                </c:pt>
                <c:pt idx="3853">
                  <c:v>13.626933333333334</c:v>
                </c:pt>
                <c:pt idx="3854">
                  <c:v>13.630466666666667</c:v>
                </c:pt>
                <c:pt idx="3855">
                  <c:v>13.634016666666668</c:v>
                </c:pt>
                <c:pt idx="3856">
                  <c:v>13.637566666666666</c:v>
                </c:pt>
                <c:pt idx="3857">
                  <c:v>13.641116666666667</c:v>
                </c:pt>
                <c:pt idx="3858">
                  <c:v>13.64465</c:v>
                </c:pt>
                <c:pt idx="3859">
                  <c:v>13.648183333333332</c:v>
                </c:pt>
                <c:pt idx="3860">
                  <c:v>13.651716666666665</c:v>
                </c:pt>
                <c:pt idx="3861">
                  <c:v>13.655266666666668</c:v>
                </c:pt>
                <c:pt idx="3862">
                  <c:v>13.658816666666667</c:v>
                </c:pt>
                <c:pt idx="3863">
                  <c:v>13.662333333333333</c:v>
                </c:pt>
                <c:pt idx="3864">
                  <c:v>13.665850000000001</c:v>
                </c:pt>
                <c:pt idx="3865">
                  <c:v>13.669366666666667</c:v>
                </c:pt>
                <c:pt idx="3866">
                  <c:v>13.672883333333335</c:v>
                </c:pt>
                <c:pt idx="3867">
                  <c:v>13.676399999999999</c:v>
                </c:pt>
                <c:pt idx="3868">
                  <c:v>13.679916666666665</c:v>
                </c:pt>
                <c:pt idx="3869">
                  <c:v>13.683449999999999</c:v>
                </c:pt>
                <c:pt idx="3870">
                  <c:v>13.686966666666667</c:v>
                </c:pt>
                <c:pt idx="3871">
                  <c:v>13.690483333333333</c:v>
                </c:pt>
                <c:pt idx="3872">
                  <c:v>13.693999999999999</c:v>
                </c:pt>
                <c:pt idx="3873">
                  <c:v>13.697516666666667</c:v>
                </c:pt>
                <c:pt idx="3874">
                  <c:v>13.701033333333333</c:v>
                </c:pt>
                <c:pt idx="3875">
                  <c:v>13.704550000000001</c:v>
                </c:pt>
                <c:pt idx="3876">
                  <c:v>13.708066666666667</c:v>
                </c:pt>
                <c:pt idx="3877">
                  <c:v>13.711600000000001</c:v>
                </c:pt>
                <c:pt idx="3878">
                  <c:v>13.715133333333334</c:v>
                </c:pt>
                <c:pt idx="3879">
                  <c:v>13.718666666666667</c:v>
                </c:pt>
                <c:pt idx="3880">
                  <c:v>13.722199999999999</c:v>
                </c:pt>
                <c:pt idx="3881">
                  <c:v>13.72575</c:v>
                </c:pt>
                <c:pt idx="3882">
                  <c:v>13.7293</c:v>
                </c:pt>
                <c:pt idx="3883">
                  <c:v>13.732850000000001</c:v>
                </c:pt>
                <c:pt idx="3884">
                  <c:v>13.736383333333333</c:v>
                </c:pt>
                <c:pt idx="3885">
                  <c:v>13.739916666666666</c:v>
                </c:pt>
                <c:pt idx="3886">
                  <c:v>13.743449999999999</c:v>
                </c:pt>
                <c:pt idx="3887">
                  <c:v>13.747000000000002</c:v>
                </c:pt>
                <c:pt idx="3888">
                  <c:v>13.75055</c:v>
                </c:pt>
                <c:pt idx="3889">
                  <c:v>13.754066666666667</c:v>
                </c:pt>
                <c:pt idx="3890">
                  <c:v>13.757583333333335</c:v>
                </c:pt>
                <c:pt idx="3891">
                  <c:v>13.761100000000001</c:v>
                </c:pt>
                <c:pt idx="3892">
                  <c:v>13.764616666666665</c:v>
                </c:pt>
                <c:pt idx="3893">
                  <c:v>13.768133333333333</c:v>
                </c:pt>
                <c:pt idx="3894">
                  <c:v>13.771649999999999</c:v>
                </c:pt>
                <c:pt idx="3895">
                  <c:v>13.775183333333333</c:v>
                </c:pt>
                <c:pt idx="3896">
                  <c:v>13.778699999999999</c:v>
                </c:pt>
                <c:pt idx="3897">
                  <c:v>13.782216666666667</c:v>
                </c:pt>
                <c:pt idx="3898">
                  <c:v>13.785733333333333</c:v>
                </c:pt>
                <c:pt idx="3899">
                  <c:v>13.789250000000001</c:v>
                </c:pt>
                <c:pt idx="3900">
                  <c:v>13.792766666666667</c:v>
                </c:pt>
                <c:pt idx="3901">
                  <c:v>13.796283333333333</c:v>
                </c:pt>
                <c:pt idx="3902">
                  <c:v>13.799800000000001</c:v>
                </c:pt>
                <c:pt idx="3903">
                  <c:v>13.803333333333335</c:v>
                </c:pt>
                <c:pt idx="3904">
                  <c:v>13.806866666666668</c:v>
                </c:pt>
                <c:pt idx="3905">
                  <c:v>13.8104</c:v>
                </c:pt>
                <c:pt idx="3906">
                  <c:v>13.813933333333333</c:v>
                </c:pt>
                <c:pt idx="3907">
                  <c:v>13.817483333333334</c:v>
                </c:pt>
                <c:pt idx="3908">
                  <c:v>13.821033333333332</c:v>
                </c:pt>
                <c:pt idx="3909">
                  <c:v>13.824583333333333</c:v>
                </c:pt>
                <c:pt idx="3910">
                  <c:v>13.828116666666666</c:v>
                </c:pt>
                <c:pt idx="3911">
                  <c:v>13.83165</c:v>
                </c:pt>
                <c:pt idx="3912">
                  <c:v>13.835183333333333</c:v>
                </c:pt>
                <c:pt idx="3913">
                  <c:v>13.838733333333332</c:v>
                </c:pt>
                <c:pt idx="3914">
                  <c:v>13.842283333333334</c:v>
                </c:pt>
                <c:pt idx="3915">
                  <c:v>13.845800000000001</c:v>
                </c:pt>
                <c:pt idx="3916">
                  <c:v>13.849316666666665</c:v>
                </c:pt>
                <c:pt idx="3917">
                  <c:v>13.852833333333333</c:v>
                </c:pt>
                <c:pt idx="3918">
                  <c:v>13.856349999999999</c:v>
                </c:pt>
                <c:pt idx="3919">
                  <c:v>13.859866666666667</c:v>
                </c:pt>
                <c:pt idx="3920">
                  <c:v>13.863383333333333</c:v>
                </c:pt>
                <c:pt idx="3921">
                  <c:v>13.866916666666667</c:v>
                </c:pt>
                <c:pt idx="3922">
                  <c:v>13.870433333333333</c:v>
                </c:pt>
                <c:pt idx="3923">
                  <c:v>13.873950000000001</c:v>
                </c:pt>
                <c:pt idx="3924">
                  <c:v>13.877466666666667</c:v>
                </c:pt>
                <c:pt idx="3925">
                  <c:v>13.880983333333335</c:v>
                </c:pt>
                <c:pt idx="3926">
                  <c:v>13.884500000000001</c:v>
                </c:pt>
                <c:pt idx="3927">
                  <c:v>13.888016666666665</c:v>
                </c:pt>
                <c:pt idx="3928">
                  <c:v>13.891533333333333</c:v>
                </c:pt>
                <c:pt idx="3929">
                  <c:v>13.895083333333334</c:v>
                </c:pt>
                <c:pt idx="3930">
                  <c:v>13.898633333333333</c:v>
                </c:pt>
                <c:pt idx="3931">
                  <c:v>13.902183333333333</c:v>
                </c:pt>
                <c:pt idx="3932">
                  <c:v>13.905733333333334</c:v>
                </c:pt>
                <c:pt idx="3933">
                  <c:v>13.9093</c:v>
                </c:pt>
                <c:pt idx="3934">
                  <c:v>13.912849999999999</c:v>
                </c:pt>
                <c:pt idx="3935">
                  <c:v>13.916400000000001</c:v>
                </c:pt>
                <c:pt idx="3936">
                  <c:v>13.919966666666665</c:v>
                </c:pt>
                <c:pt idx="3937">
                  <c:v>13.923516666666666</c:v>
                </c:pt>
                <c:pt idx="3938">
                  <c:v>13.927066666666667</c:v>
                </c:pt>
                <c:pt idx="3939">
                  <c:v>13.930633333333333</c:v>
                </c:pt>
                <c:pt idx="3940">
                  <c:v>13.934183333333333</c:v>
                </c:pt>
                <c:pt idx="3941">
                  <c:v>13.937733333333334</c:v>
                </c:pt>
                <c:pt idx="3942">
                  <c:v>13.9413</c:v>
                </c:pt>
                <c:pt idx="3943">
                  <c:v>13.944850000000001</c:v>
                </c:pt>
                <c:pt idx="3944">
                  <c:v>13.948399999999999</c:v>
                </c:pt>
                <c:pt idx="3945">
                  <c:v>13.951966666666667</c:v>
                </c:pt>
                <c:pt idx="3946">
                  <c:v>13.955516666666666</c:v>
                </c:pt>
                <c:pt idx="3947">
                  <c:v>13.959066666666667</c:v>
                </c:pt>
                <c:pt idx="3948">
                  <c:v>13.962633333333335</c:v>
                </c:pt>
                <c:pt idx="3949">
                  <c:v>13.966183333333333</c:v>
                </c:pt>
                <c:pt idx="3950">
                  <c:v>13.969733333333332</c:v>
                </c:pt>
                <c:pt idx="3951">
                  <c:v>13.9733</c:v>
                </c:pt>
                <c:pt idx="3952">
                  <c:v>13.976850000000001</c:v>
                </c:pt>
                <c:pt idx="3953">
                  <c:v>13.980399999999999</c:v>
                </c:pt>
                <c:pt idx="3954">
                  <c:v>13.983966666666667</c:v>
                </c:pt>
                <c:pt idx="3955">
                  <c:v>13.987516666666666</c:v>
                </c:pt>
                <c:pt idx="3956">
                  <c:v>13.991066666666667</c:v>
                </c:pt>
                <c:pt idx="3957">
                  <c:v>13.994633333333333</c:v>
                </c:pt>
                <c:pt idx="3958">
                  <c:v>13.998183333333333</c:v>
                </c:pt>
                <c:pt idx="3959">
                  <c:v>14.001733333333334</c:v>
                </c:pt>
                <c:pt idx="3960">
                  <c:v>14.0053</c:v>
                </c:pt>
                <c:pt idx="3961">
                  <c:v>14.008849999999999</c:v>
                </c:pt>
                <c:pt idx="3962">
                  <c:v>14.012400000000001</c:v>
                </c:pt>
                <c:pt idx="3963">
                  <c:v>14.015966666666666</c:v>
                </c:pt>
                <c:pt idx="3964">
                  <c:v>14.019516666666668</c:v>
                </c:pt>
                <c:pt idx="3965">
                  <c:v>14.023066666666667</c:v>
                </c:pt>
                <c:pt idx="3966">
                  <c:v>14.0266</c:v>
                </c:pt>
                <c:pt idx="3967">
                  <c:v>14.030149999999999</c:v>
                </c:pt>
                <c:pt idx="3968">
                  <c:v>14.033683333333332</c:v>
                </c:pt>
                <c:pt idx="3969">
                  <c:v>14.037233333333335</c:v>
                </c:pt>
                <c:pt idx="3970">
                  <c:v>14.040766666666666</c:v>
                </c:pt>
                <c:pt idx="3971">
                  <c:v>14.044316666666667</c:v>
                </c:pt>
                <c:pt idx="3972">
                  <c:v>14.04785</c:v>
                </c:pt>
                <c:pt idx="3973">
                  <c:v>14.051383333333332</c:v>
                </c:pt>
                <c:pt idx="3974">
                  <c:v>14.054916666666665</c:v>
                </c:pt>
                <c:pt idx="3975">
                  <c:v>14.058466666666668</c:v>
                </c:pt>
                <c:pt idx="3976">
                  <c:v>14.062016666666667</c:v>
                </c:pt>
                <c:pt idx="3977">
                  <c:v>14.065533333333333</c:v>
                </c:pt>
                <c:pt idx="3978">
                  <c:v>14.069050000000001</c:v>
                </c:pt>
                <c:pt idx="3979">
                  <c:v>14.072566666666667</c:v>
                </c:pt>
                <c:pt idx="3980">
                  <c:v>14.076083333333335</c:v>
                </c:pt>
                <c:pt idx="3981">
                  <c:v>14.079599999999999</c:v>
                </c:pt>
                <c:pt idx="3982">
                  <c:v>14.083116666666665</c:v>
                </c:pt>
                <c:pt idx="3983">
                  <c:v>14.086649999999999</c:v>
                </c:pt>
                <c:pt idx="3984">
                  <c:v>14.090166666666667</c:v>
                </c:pt>
                <c:pt idx="3985">
                  <c:v>14.093683333333333</c:v>
                </c:pt>
                <c:pt idx="3986">
                  <c:v>14.097199999999999</c:v>
                </c:pt>
                <c:pt idx="3987">
                  <c:v>14.100716666666667</c:v>
                </c:pt>
                <c:pt idx="3988">
                  <c:v>14.104233333333333</c:v>
                </c:pt>
                <c:pt idx="3989">
                  <c:v>14.107750000000001</c:v>
                </c:pt>
                <c:pt idx="3990">
                  <c:v>14.111266666666667</c:v>
                </c:pt>
                <c:pt idx="3991">
                  <c:v>14.114800000000001</c:v>
                </c:pt>
                <c:pt idx="3992">
                  <c:v>14.118333333333334</c:v>
                </c:pt>
                <c:pt idx="3993">
                  <c:v>14.121866666666667</c:v>
                </c:pt>
                <c:pt idx="3994">
                  <c:v>14.125400000000001</c:v>
                </c:pt>
                <c:pt idx="3995">
                  <c:v>14.12895</c:v>
                </c:pt>
                <c:pt idx="3996">
                  <c:v>14.1325</c:v>
                </c:pt>
                <c:pt idx="3997">
                  <c:v>14.136050000000001</c:v>
                </c:pt>
                <c:pt idx="3998">
                  <c:v>14.139583333333333</c:v>
                </c:pt>
                <c:pt idx="3999">
                  <c:v>14.143116666666666</c:v>
                </c:pt>
                <c:pt idx="4000">
                  <c:v>14.146649999999999</c:v>
                </c:pt>
                <c:pt idx="4001">
                  <c:v>14.1502</c:v>
                </c:pt>
                <c:pt idx="4002">
                  <c:v>14.15375</c:v>
                </c:pt>
                <c:pt idx="4003">
                  <c:v>14.157266666666667</c:v>
                </c:pt>
                <c:pt idx="4004">
                  <c:v>14.160783333333335</c:v>
                </c:pt>
                <c:pt idx="4005">
                  <c:v>14.164299999999999</c:v>
                </c:pt>
                <c:pt idx="4006">
                  <c:v>14.167816666666665</c:v>
                </c:pt>
                <c:pt idx="4007">
                  <c:v>14.171333333333333</c:v>
                </c:pt>
                <c:pt idx="4008">
                  <c:v>14.174849999999999</c:v>
                </c:pt>
                <c:pt idx="4009">
                  <c:v>14.178383333333333</c:v>
                </c:pt>
                <c:pt idx="4010">
                  <c:v>14.181900000000001</c:v>
                </c:pt>
                <c:pt idx="4011">
                  <c:v>14.185416666666667</c:v>
                </c:pt>
                <c:pt idx="4012">
                  <c:v>14.188933333333333</c:v>
                </c:pt>
                <c:pt idx="4013">
                  <c:v>14.192450000000001</c:v>
                </c:pt>
                <c:pt idx="4014">
                  <c:v>14.195966666666667</c:v>
                </c:pt>
                <c:pt idx="4015">
                  <c:v>14.199483333333335</c:v>
                </c:pt>
                <c:pt idx="4016">
                  <c:v>14.202999999999999</c:v>
                </c:pt>
                <c:pt idx="4017">
                  <c:v>14.206533333333335</c:v>
                </c:pt>
                <c:pt idx="4018">
                  <c:v>14.210066666666668</c:v>
                </c:pt>
                <c:pt idx="4019">
                  <c:v>14.213600000000001</c:v>
                </c:pt>
                <c:pt idx="4020">
                  <c:v>14.217133333333333</c:v>
                </c:pt>
                <c:pt idx="4021">
                  <c:v>14.220683333333334</c:v>
                </c:pt>
                <c:pt idx="4022">
                  <c:v>14.224233333333332</c:v>
                </c:pt>
                <c:pt idx="4023">
                  <c:v>14.227783333333333</c:v>
                </c:pt>
                <c:pt idx="4024">
                  <c:v>14.231316666666666</c:v>
                </c:pt>
                <c:pt idx="4025">
                  <c:v>14.23485</c:v>
                </c:pt>
                <c:pt idx="4026">
                  <c:v>14.238383333333333</c:v>
                </c:pt>
                <c:pt idx="4027">
                  <c:v>14.241933333333332</c:v>
                </c:pt>
                <c:pt idx="4028">
                  <c:v>14.245483333333334</c:v>
                </c:pt>
                <c:pt idx="4029">
                  <c:v>14.249000000000001</c:v>
                </c:pt>
                <c:pt idx="4030">
                  <c:v>14.252516666666667</c:v>
                </c:pt>
                <c:pt idx="4031">
                  <c:v>14.256033333333333</c:v>
                </c:pt>
                <c:pt idx="4032">
                  <c:v>14.259549999999999</c:v>
                </c:pt>
                <c:pt idx="4033">
                  <c:v>14.263066666666667</c:v>
                </c:pt>
                <c:pt idx="4034">
                  <c:v>14.266583333333333</c:v>
                </c:pt>
                <c:pt idx="4035">
                  <c:v>14.270116666666667</c:v>
                </c:pt>
                <c:pt idx="4036">
                  <c:v>14.273633333333333</c:v>
                </c:pt>
                <c:pt idx="4037">
                  <c:v>14.277150000000001</c:v>
                </c:pt>
                <c:pt idx="4038">
                  <c:v>14.280666666666667</c:v>
                </c:pt>
                <c:pt idx="4039">
                  <c:v>14.284183333333335</c:v>
                </c:pt>
                <c:pt idx="4040">
                  <c:v>14.287699999999999</c:v>
                </c:pt>
                <c:pt idx="4041">
                  <c:v>14.291216666666665</c:v>
                </c:pt>
                <c:pt idx="4042">
                  <c:v>14.294733333333333</c:v>
                </c:pt>
                <c:pt idx="4043">
                  <c:v>14.298266666666667</c:v>
                </c:pt>
                <c:pt idx="4044">
                  <c:v>14.301799999999998</c:v>
                </c:pt>
                <c:pt idx="4045">
                  <c:v>14.305333333333333</c:v>
                </c:pt>
                <c:pt idx="4046">
                  <c:v>14.308866666666667</c:v>
                </c:pt>
                <c:pt idx="4047">
                  <c:v>14.312416666666667</c:v>
                </c:pt>
                <c:pt idx="4048">
                  <c:v>14.315966666666666</c:v>
                </c:pt>
                <c:pt idx="4049">
                  <c:v>14.319516666666667</c:v>
                </c:pt>
                <c:pt idx="4050">
                  <c:v>14.32305</c:v>
                </c:pt>
                <c:pt idx="4051">
                  <c:v>14.326583333333334</c:v>
                </c:pt>
                <c:pt idx="4052">
                  <c:v>14.330116666666667</c:v>
                </c:pt>
                <c:pt idx="4053">
                  <c:v>14.333666666666666</c:v>
                </c:pt>
                <c:pt idx="4054">
                  <c:v>14.337216666666666</c:v>
                </c:pt>
                <c:pt idx="4055">
                  <c:v>14.340733333333333</c:v>
                </c:pt>
                <c:pt idx="4056">
                  <c:v>14.344249999999999</c:v>
                </c:pt>
                <c:pt idx="4057">
                  <c:v>14.347766666666667</c:v>
                </c:pt>
                <c:pt idx="4058">
                  <c:v>14.351283333333333</c:v>
                </c:pt>
                <c:pt idx="4059">
                  <c:v>14.354800000000001</c:v>
                </c:pt>
                <c:pt idx="4060">
                  <c:v>14.358316666666667</c:v>
                </c:pt>
                <c:pt idx="4061">
                  <c:v>14.36185</c:v>
                </c:pt>
                <c:pt idx="4062">
                  <c:v>14.365366666666667</c:v>
                </c:pt>
                <c:pt idx="4063">
                  <c:v>14.368883333333335</c:v>
                </c:pt>
                <c:pt idx="4064">
                  <c:v>14.372400000000001</c:v>
                </c:pt>
                <c:pt idx="4065">
                  <c:v>14.375916666666665</c:v>
                </c:pt>
                <c:pt idx="4066">
                  <c:v>14.379433333333333</c:v>
                </c:pt>
                <c:pt idx="4067">
                  <c:v>14.382949999999999</c:v>
                </c:pt>
                <c:pt idx="4068">
                  <c:v>14.386466666666667</c:v>
                </c:pt>
                <c:pt idx="4069">
                  <c:v>14.389999999999999</c:v>
                </c:pt>
                <c:pt idx="4070">
                  <c:v>14.393533333333332</c:v>
                </c:pt>
                <c:pt idx="4071">
                  <c:v>14.397066666666666</c:v>
                </c:pt>
                <c:pt idx="4072">
                  <c:v>14.400599999999999</c:v>
                </c:pt>
                <c:pt idx="4073">
                  <c:v>14.40415</c:v>
                </c:pt>
                <c:pt idx="4074">
                  <c:v>14.4077</c:v>
                </c:pt>
                <c:pt idx="4075">
                  <c:v>14.411249999999999</c:v>
                </c:pt>
                <c:pt idx="4076">
                  <c:v>14.414783333333332</c:v>
                </c:pt>
                <c:pt idx="4077">
                  <c:v>14.418316666666668</c:v>
                </c:pt>
                <c:pt idx="4078">
                  <c:v>14.421850000000001</c:v>
                </c:pt>
                <c:pt idx="4079">
                  <c:v>14.4254</c:v>
                </c:pt>
                <c:pt idx="4080">
                  <c:v>14.428949999999999</c:v>
                </c:pt>
                <c:pt idx="4081">
                  <c:v>14.432466666666667</c:v>
                </c:pt>
                <c:pt idx="4082">
                  <c:v>14.435983333333333</c:v>
                </c:pt>
                <c:pt idx="4083">
                  <c:v>14.439500000000001</c:v>
                </c:pt>
                <c:pt idx="4084">
                  <c:v>14.443016666666667</c:v>
                </c:pt>
                <c:pt idx="4085">
                  <c:v>14.446533333333333</c:v>
                </c:pt>
                <c:pt idx="4086">
                  <c:v>14.450050000000001</c:v>
                </c:pt>
                <c:pt idx="4087">
                  <c:v>14.453583333333334</c:v>
                </c:pt>
                <c:pt idx="4088">
                  <c:v>14.457100000000001</c:v>
                </c:pt>
                <c:pt idx="4089">
                  <c:v>14.460616666666665</c:v>
                </c:pt>
                <c:pt idx="4090">
                  <c:v>14.464133333333333</c:v>
                </c:pt>
                <c:pt idx="4091">
                  <c:v>14.467649999999999</c:v>
                </c:pt>
                <c:pt idx="4092">
                  <c:v>14.471166666666667</c:v>
                </c:pt>
                <c:pt idx="4093">
                  <c:v>14.474683333333333</c:v>
                </c:pt>
                <c:pt idx="4094">
                  <c:v>14.478199999999999</c:v>
                </c:pt>
                <c:pt idx="4095">
                  <c:v>14.481733333333333</c:v>
                </c:pt>
                <c:pt idx="4096">
                  <c:v>14.485266666666666</c:v>
                </c:pt>
                <c:pt idx="4097">
                  <c:v>14.488799999999999</c:v>
                </c:pt>
                <c:pt idx="4098">
                  <c:v>14.49235</c:v>
                </c:pt>
                <c:pt idx="4099">
                  <c:v>14.495900000000001</c:v>
                </c:pt>
                <c:pt idx="4100">
                  <c:v>14.499433333333334</c:v>
                </c:pt>
                <c:pt idx="4101">
                  <c:v>14.502983333333333</c:v>
                </c:pt>
                <c:pt idx="4102">
                  <c:v>14.506550000000001</c:v>
                </c:pt>
                <c:pt idx="4103">
                  <c:v>14.5101</c:v>
                </c:pt>
                <c:pt idx="4104">
                  <c:v>14.51365</c:v>
                </c:pt>
                <c:pt idx="4105">
                  <c:v>14.517216666666666</c:v>
                </c:pt>
                <c:pt idx="4106">
                  <c:v>14.520766666666667</c:v>
                </c:pt>
                <c:pt idx="4107">
                  <c:v>14.524316666666666</c:v>
                </c:pt>
                <c:pt idx="4108">
                  <c:v>14.527883333333333</c:v>
                </c:pt>
                <c:pt idx="4109">
                  <c:v>14.531433333333332</c:v>
                </c:pt>
                <c:pt idx="4110">
                  <c:v>14.534983333333335</c:v>
                </c:pt>
                <c:pt idx="4111">
                  <c:v>14.538549999999999</c:v>
                </c:pt>
                <c:pt idx="4112">
                  <c:v>14.5421</c:v>
                </c:pt>
                <c:pt idx="4113">
                  <c:v>14.54565</c:v>
                </c:pt>
                <c:pt idx="4114">
                  <c:v>14.549216666666666</c:v>
                </c:pt>
                <c:pt idx="4115">
                  <c:v>14.552766666666667</c:v>
                </c:pt>
                <c:pt idx="4116">
                  <c:v>14.556316666666667</c:v>
                </c:pt>
                <c:pt idx="4117">
                  <c:v>14.559883333333334</c:v>
                </c:pt>
                <c:pt idx="4118">
                  <c:v>14.563433333333334</c:v>
                </c:pt>
                <c:pt idx="4119">
                  <c:v>14.566983333333333</c:v>
                </c:pt>
                <c:pt idx="4120">
                  <c:v>14.570549999999999</c:v>
                </c:pt>
                <c:pt idx="4121">
                  <c:v>14.5741</c:v>
                </c:pt>
                <c:pt idx="4122">
                  <c:v>14.57765</c:v>
                </c:pt>
                <c:pt idx="4123">
                  <c:v>14.581216666666668</c:v>
                </c:pt>
                <c:pt idx="4124">
                  <c:v>14.584766666666667</c:v>
                </c:pt>
                <c:pt idx="4125">
                  <c:v>14.588316666666666</c:v>
                </c:pt>
                <c:pt idx="4126">
                  <c:v>14.591883333333334</c:v>
                </c:pt>
                <c:pt idx="4127">
                  <c:v>14.595433333333334</c:v>
                </c:pt>
                <c:pt idx="4128">
                  <c:v>14.598983333333333</c:v>
                </c:pt>
                <c:pt idx="4129">
                  <c:v>14.602550000000001</c:v>
                </c:pt>
                <c:pt idx="4130">
                  <c:v>14.6061</c:v>
                </c:pt>
                <c:pt idx="4131">
                  <c:v>14.609649999999998</c:v>
                </c:pt>
                <c:pt idx="4132">
                  <c:v>14.613216666666666</c:v>
                </c:pt>
                <c:pt idx="4133">
                  <c:v>14.616766666666667</c:v>
                </c:pt>
                <c:pt idx="4134">
                  <c:v>14.620316666666668</c:v>
                </c:pt>
                <c:pt idx="4135">
                  <c:v>14.623883333333334</c:v>
                </c:pt>
                <c:pt idx="4136">
                  <c:v>14.627433333333332</c:v>
                </c:pt>
                <c:pt idx="4137">
                  <c:v>14.630983333333335</c:v>
                </c:pt>
                <c:pt idx="4138">
                  <c:v>14.634549999999999</c:v>
                </c:pt>
                <c:pt idx="4139">
                  <c:v>14.6381</c:v>
                </c:pt>
                <c:pt idx="4140">
                  <c:v>14.64165</c:v>
                </c:pt>
                <c:pt idx="4141">
                  <c:v>14.645216666666666</c:v>
                </c:pt>
                <c:pt idx="4142">
                  <c:v>14.648766666666667</c:v>
                </c:pt>
                <c:pt idx="4143">
                  <c:v>14.652316666666668</c:v>
                </c:pt>
                <c:pt idx="4144">
                  <c:v>14.655883333333332</c:v>
                </c:pt>
                <c:pt idx="4145">
                  <c:v>14.659433333333334</c:v>
                </c:pt>
                <c:pt idx="4146">
                  <c:v>14.662983333333333</c:v>
                </c:pt>
                <c:pt idx="4147">
                  <c:v>14.666550000000001</c:v>
                </c:pt>
                <c:pt idx="4148">
                  <c:v>14.6701</c:v>
                </c:pt>
                <c:pt idx="4149">
                  <c:v>14.67365</c:v>
                </c:pt>
                <c:pt idx="4150">
                  <c:v>14.677216666666668</c:v>
                </c:pt>
                <c:pt idx="4151">
                  <c:v>14.680766666666667</c:v>
                </c:pt>
                <c:pt idx="4152">
                  <c:v>14.684316666666666</c:v>
                </c:pt>
                <c:pt idx="4153">
                  <c:v>14.687883333333334</c:v>
                </c:pt>
                <c:pt idx="4154">
                  <c:v>14.691433333333332</c:v>
                </c:pt>
                <c:pt idx="4155">
                  <c:v>14.694983333333333</c:v>
                </c:pt>
                <c:pt idx="4156">
                  <c:v>14.698550000000001</c:v>
                </c:pt>
                <c:pt idx="4157">
                  <c:v>14.7021</c:v>
                </c:pt>
                <c:pt idx="4158">
                  <c:v>14.70565</c:v>
                </c:pt>
                <c:pt idx="4159">
                  <c:v>14.709216666666666</c:v>
                </c:pt>
                <c:pt idx="4160">
                  <c:v>14.712766666666665</c:v>
                </c:pt>
                <c:pt idx="4161">
                  <c:v>14.716316666666668</c:v>
                </c:pt>
                <c:pt idx="4162">
                  <c:v>14.719850000000001</c:v>
                </c:pt>
                <c:pt idx="4163">
                  <c:v>14.723383333333334</c:v>
                </c:pt>
                <c:pt idx="4164">
                  <c:v>14.726916666666666</c:v>
                </c:pt>
                <c:pt idx="4165">
                  <c:v>14.730466666666667</c:v>
                </c:pt>
                <c:pt idx="4166">
                  <c:v>14.734016666666667</c:v>
                </c:pt>
                <c:pt idx="4167">
                  <c:v>14.737533333333333</c:v>
                </c:pt>
                <c:pt idx="4168">
                  <c:v>14.74105</c:v>
                </c:pt>
                <c:pt idx="4169">
                  <c:v>14.744566666666666</c:v>
                </c:pt>
                <c:pt idx="4170">
                  <c:v>14.748083333333334</c:v>
                </c:pt>
                <c:pt idx="4171">
                  <c:v>14.7516</c:v>
                </c:pt>
                <c:pt idx="4172">
                  <c:v>14.755116666666668</c:v>
                </c:pt>
                <c:pt idx="4173">
                  <c:v>14.758649999999999</c:v>
                </c:pt>
                <c:pt idx="4174">
                  <c:v>14.762166666666667</c:v>
                </c:pt>
                <c:pt idx="4175">
                  <c:v>14.765683333333333</c:v>
                </c:pt>
                <c:pt idx="4176">
                  <c:v>14.769200000000001</c:v>
                </c:pt>
                <c:pt idx="4177">
                  <c:v>14.772716666666668</c:v>
                </c:pt>
                <c:pt idx="4178">
                  <c:v>14.776233333333332</c:v>
                </c:pt>
                <c:pt idx="4179">
                  <c:v>14.77975</c:v>
                </c:pt>
                <c:pt idx="4180">
                  <c:v>14.783266666666666</c:v>
                </c:pt>
                <c:pt idx="4181">
                  <c:v>14.786799999999999</c:v>
                </c:pt>
                <c:pt idx="4182">
                  <c:v>14.790333333333333</c:v>
                </c:pt>
                <c:pt idx="4183">
                  <c:v>14.793866666666666</c:v>
                </c:pt>
                <c:pt idx="4184">
                  <c:v>14.797400000000001</c:v>
                </c:pt>
                <c:pt idx="4185">
                  <c:v>14.80095</c:v>
                </c:pt>
                <c:pt idx="4186">
                  <c:v>14.804499999999999</c:v>
                </c:pt>
                <c:pt idx="4187">
                  <c:v>14.80805</c:v>
                </c:pt>
                <c:pt idx="4188">
                  <c:v>14.811583333333335</c:v>
                </c:pt>
                <c:pt idx="4189">
                  <c:v>14.815116666666666</c:v>
                </c:pt>
                <c:pt idx="4190">
                  <c:v>14.81865</c:v>
                </c:pt>
                <c:pt idx="4191">
                  <c:v>14.8222</c:v>
                </c:pt>
                <c:pt idx="4192">
                  <c:v>14.825749999999999</c:v>
                </c:pt>
                <c:pt idx="4193">
                  <c:v>14.829266666666665</c:v>
                </c:pt>
                <c:pt idx="4194">
                  <c:v>14.832783333333333</c:v>
                </c:pt>
                <c:pt idx="4195">
                  <c:v>14.8363</c:v>
                </c:pt>
                <c:pt idx="4196">
                  <c:v>14.839816666666668</c:v>
                </c:pt>
                <c:pt idx="4197">
                  <c:v>14.843333333333334</c:v>
                </c:pt>
                <c:pt idx="4198">
                  <c:v>14.84685</c:v>
                </c:pt>
                <c:pt idx="4199">
                  <c:v>14.850383333333333</c:v>
                </c:pt>
                <c:pt idx="4200">
                  <c:v>14.853900000000001</c:v>
                </c:pt>
                <c:pt idx="4201">
                  <c:v>14.857416666666667</c:v>
                </c:pt>
                <c:pt idx="4202">
                  <c:v>14.860933333333332</c:v>
                </c:pt>
                <c:pt idx="4203">
                  <c:v>14.86445</c:v>
                </c:pt>
                <c:pt idx="4204">
                  <c:v>14.867966666666666</c:v>
                </c:pt>
                <c:pt idx="4205">
                  <c:v>14.871483333333334</c:v>
                </c:pt>
                <c:pt idx="4206">
                  <c:v>14.875</c:v>
                </c:pt>
                <c:pt idx="4207">
                  <c:v>14.878533333333333</c:v>
                </c:pt>
                <c:pt idx="4208">
                  <c:v>14.882066666666667</c:v>
                </c:pt>
                <c:pt idx="4209">
                  <c:v>14.8856</c:v>
                </c:pt>
                <c:pt idx="4210">
                  <c:v>14.889133333333332</c:v>
                </c:pt>
                <c:pt idx="4211">
                  <c:v>14.892683333333334</c:v>
                </c:pt>
                <c:pt idx="4212">
                  <c:v>14.896233333333333</c:v>
                </c:pt>
                <c:pt idx="4213">
                  <c:v>14.899783333333334</c:v>
                </c:pt>
                <c:pt idx="4214">
                  <c:v>14.903316666666665</c:v>
                </c:pt>
                <c:pt idx="4215">
                  <c:v>14.906849999999999</c:v>
                </c:pt>
                <c:pt idx="4216">
                  <c:v>14.910383333333334</c:v>
                </c:pt>
                <c:pt idx="4217">
                  <c:v>14.913933333333334</c:v>
                </c:pt>
                <c:pt idx="4218">
                  <c:v>14.917483333333333</c:v>
                </c:pt>
                <c:pt idx="4219">
                  <c:v>14.920999999999999</c:v>
                </c:pt>
                <c:pt idx="4220">
                  <c:v>14.924516666666667</c:v>
                </c:pt>
                <c:pt idx="4221">
                  <c:v>14.928033333333333</c:v>
                </c:pt>
                <c:pt idx="4222">
                  <c:v>14.93155</c:v>
                </c:pt>
                <c:pt idx="4223">
                  <c:v>14.935066666666668</c:v>
                </c:pt>
                <c:pt idx="4224">
                  <c:v>14.938583333333334</c:v>
                </c:pt>
                <c:pt idx="4225">
                  <c:v>14.942116666666667</c:v>
                </c:pt>
                <c:pt idx="4226">
                  <c:v>14.945633333333335</c:v>
                </c:pt>
                <c:pt idx="4227">
                  <c:v>14.949149999999999</c:v>
                </c:pt>
                <c:pt idx="4228">
                  <c:v>14.952666666666666</c:v>
                </c:pt>
                <c:pt idx="4229">
                  <c:v>14.956183333333334</c:v>
                </c:pt>
                <c:pt idx="4230">
                  <c:v>14.9597</c:v>
                </c:pt>
                <c:pt idx="4231">
                  <c:v>14.963216666666666</c:v>
                </c:pt>
                <c:pt idx="4232">
                  <c:v>14.966733333333334</c:v>
                </c:pt>
                <c:pt idx="4233">
                  <c:v>14.970266666666667</c:v>
                </c:pt>
                <c:pt idx="4234">
                  <c:v>14.973800000000001</c:v>
                </c:pt>
                <c:pt idx="4235">
                  <c:v>14.977333333333332</c:v>
                </c:pt>
                <c:pt idx="4236">
                  <c:v>14.980866666666666</c:v>
                </c:pt>
                <c:pt idx="4237">
                  <c:v>14.984416666666668</c:v>
                </c:pt>
                <c:pt idx="4238">
                  <c:v>14.987966666666667</c:v>
                </c:pt>
                <c:pt idx="4239">
                  <c:v>14.991516666666666</c:v>
                </c:pt>
                <c:pt idx="4240">
                  <c:v>14.995049999999999</c:v>
                </c:pt>
                <c:pt idx="4241">
                  <c:v>14.998583333333332</c:v>
                </c:pt>
                <c:pt idx="4242">
                  <c:v>15.002116666666666</c:v>
                </c:pt>
                <c:pt idx="4243">
                  <c:v>15.005666666666666</c:v>
                </c:pt>
                <c:pt idx="4244">
                  <c:v>15.009216666666667</c:v>
                </c:pt>
                <c:pt idx="4245">
                  <c:v>15.012733333333333</c:v>
                </c:pt>
                <c:pt idx="4246">
                  <c:v>15.016250000000001</c:v>
                </c:pt>
                <c:pt idx="4247">
                  <c:v>15.019766666666667</c:v>
                </c:pt>
                <c:pt idx="4248">
                  <c:v>15.023283333333334</c:v>
                </c:pt>
                <c:pt idx="4249">
                  <c:v>15.0268</c:v>
                </c:pt>
                <c:pt idx="4250">
                  <c:v>15.030316666666666</c:v>
                </c:pt>
                <c:pt idx="4251">
                  <c:v>15.033849999999999</c:v>
                </c:pt>
                <c:pt idx="4252">
                  <c:v>15.037366666666665</c:v>
                </c:pt>
                <c:pt idx="4253">
                  <c:v>15.040899999999999</c:v>
                </c:pt>
                <c:pt idx="4254">
                  <c:v>15.044433333333334</c:v>
                </c:pt>
                <c:pt idx="4255">
                  <c:v>15.047949999999998</c:v>
                </c:pt>
                <c:pt idx="4256">
                  <c:v>15.051500000000001</c:v>
                </c:pt>
                <c:pt idx="4257">
                  <c:v>15.055016666666667</c:v>
                </c:pt>
                <c:pt idx="4258">
                  <c:v>15.058533333333333</c:v>
                </c:pt>
                <c:pt idx="4259">
                  <c:v>15.062083333333334</c:v>
                </c:pt>
                <c:pt idx="4260">
                  <c:v>15.065616666666667</c:v>
                </c:pt>
                <c:pt idx="4261">
                  <c:v>15.069166666666666</c:v>
                </c:pt>
                <c:pt idx="4262">
                  <c:v>15.072716666666668</c:v>
                </c:pt>
                <c:pt idx="4263">
                  <c:v>15.076266666666667</c:v>
                </c:pt>
                <c:pt idx="4264">
                  <c:v>15.079800000000001</c:v>
                </c:pt>
                <c:pt idx="4265">
                  <c:v>15.083349999999999</c:v>
                </c:pt>
                <c:pt idx="4266">
                  <c:v>15.086900000000002</c:v>
                </c:pt>
                <c:pt idx="4267">
                  <c:v>15.090450000000001</c:v>
                </c:pt>
                <c:pt idx="4268">
                  <c:v>15.093999999999999</c:v>
                </c:pt>
                <c:pt idx="4269">
                  <c:v>15.097566666666667</c:v>
                </c:pt>
                <c:pt idx="4270">
                  <c:v>15.101116666666666</c:v>
                </c:pt>
                <c:pt idx="4271">
                  <c:v>15.104666666666667</c:v>
                </c:pt>
                <c:pt idx="4272">
                  <c:v>15.108233333333335</c:v>
                </c:pt>
                <c:pt idx="4273">
                  <c:v>15.111783333333333</c:v>
                </c:pt>
                <c:pt idx="4274">
                  <c:v>15.115333333333332</c:v>
                </c:pt>
                <c:pt idx="4275">
                  <c:v>15.1189</c:v>
                </c:pt>
                <c:pt idx="4276">
                  <c:v>15.122449999999999</c:v>
                </c:pt>
                <c:pt idx="4277">
                  <c:v>15.125999999999999</c:v>
                </c:pt>
                <c:pt idx="4278">
                  <c:v>15.129566666666667</c:v>
                </c:pt>
                <c:pt idx="4279">
                  <c:v>15.133116666666666</c:v>
                </c:pt>
                <c:pt idx="4280">
                  <c:v>15.136666666666667</c:v>
                </c:pt>
                <c:pt idx="4281">
                  <c:v>15.140233333333333</c:v>
                </c:pt>
                <c:pt idx="4282">
                  <c:v>15.143783333333333</c:v>
                </c:pt>
                <c:pt idx="4283">
                  <c:v>15.147333333333334</c:v>
                </c:pt>
                <c:pt idx="4284">
                  <c:v>15.1509</c:v>
                </c:pt>
                <c:pt idx="4285">
                  <c:v>15.154450000000001</c:v>
                </c:pt>
                <c:pt idx="4286">
                  <c:v>15.157999999999999</c:v>
                </c:pt>
                <c:pt idx="4287">
                  <c:v>15.161566666666666</c:v>
                </c:pt>
                <c:pt idx="4288">
                  <c:v>15.165116666666668</c:v>
                </c:pt>
                <c:pt idx="4289">
                  <c:v>15.168666666666667</c:v>
                </c:pt>
                <c:pt idx="4290">
                  <c:v>15.172233333333333</c:v>
                </c:pt>
                <c:pt idx="4291">
                  <c:v>15.175783333333333</c:v>
                </c:pt>
                <c:pt idx="4292">
                  <c:v>15.179333333333334</c:v>
                </c:pt>
                <c:pt idx="4293">
                  <c:v>15.1829</c:v>
                </c:pt>
                <c:pt idx="4294">
                  <c:v>15.186450000000001</c:v>
                </c:pt>
                <c:pt idx="4295">
                  <c:v>15.19</c:v>
                </c:pt>
                <c:pt idx="4296">
                  <c:v>15.193566666666667</c:v>
                </c:pt>
                <c:pt idx="4297">
                  <c:v>15.197116666666666</c:v>
                </c:pt>
                <c:pt idx="4298">
                  <c:v>15.200666666666667</c:v>
                </c:pt>
                <c:pt idx="4299">
                  <c:v>15.204233333333333</c:v>
                </c:pt>
                <c:pt idx="4300">
                  <c:v>15.207783333333333</c:v>
                </c:pt>
                <c:pt idx="4301">
                  <c:v>15.211333333333332</c:v>
                </c:pt>
                <c:pt idx="4302">
                  <c:v>15.2149</c:v>
                </c:pt>
                <c:pt idx="4303">
                  <c:v>15.218449999999999</c:v>
                </c:pt>
                <c:pt idx="4304">
                  <c:v>15.222000000000001</c:v>
                </c:pt>
                <c:pt idx="4305">
                  <c:v>15.225566666666667</c:v>
                </c:pt>
                <c:pt idx="4306">
                  <c:v>15.229116666666666</c:v>
                </c:pt>
                <c:pt idx="4307">
                  <c:v>15.232666666666667</c:v>
                </c:pt>
                <c:pt idx="4308">
                  <c:v>15.236233333333333</c:v>
                </c:pt>
                <c:pt idx="4309">
                  <c:v>15.239783333333332</c:v>
                </c:pt>
                <c:pt idx="4310">
                  <c:v>15.243333333333334</c:v>
                </c:pt>
                <c:pt idx="4311">
                  <c:v>15.2469</c:v>
                </c:pt>
                <c:pt idx="4312">
                  <c:v>15.250450000000001</c:v>
                </c:pt>
                <c:pt idx="4313">
                  <c:v>15.254</c:v>
                </c:pt>
                <c:pt idx="4314">
                  <c:v>15.257566666666666</c:v>
                </c:pt>
                <c:pt idx="4315">
                  <c:v>15.261116666666668</c:v>
                </c:pt>
                <c:pt idx="4316">
                  <c:v>15.264666666666667</c:v>
                </c:pt>
                <c:pt idx="4317">
                  <c:v>15.2682</c:v>
                </c:pt>
                <c:pt idx="4318">
                  <c:v>15.271749999999999</c:v>
                </c:pt>
                <c:pt idx="4319">
                  <c:v>15.2753</c:v>
                </c:pt>
                <c:pt idx="4320">
                  <c:v>15.27885</c:v>
                </c:pt>
                <c:pt idx="4321">
                  <c:v>15.282399999999999</c:v>
                </c:pt>
                <c:pt idx="4322">
                  <c:v>15.285950000000001</c:v>
                </c:pt>
                <c:pt idx="4323">
                  <c:v>15.2895</c:v>
                </c:pt>
                <c:pt idx="4324">
                  <c:v>15.293033333333334</c:v>
                </c:pt>
                <c:pt idx="4325">
                  <c:v>15.296583333333333</c:v>
                </c:pt>
                <c:pt idx="4326">
                  <c:v>15.30015</c:v>
                </c:pt>
                <c:pt idx="4327">
                  <c:v>15.303699999999999</c:v>
                </c:pt>
                <c:pt idx="4328">
                  <c:v>15.30725</c:v>
                </c:pt>
                <c:pt idx="4329">
                  <c:v>15.310783333333335</c:v>
                </c:pt>
                <c:pt idx="4330">
                  <c:v>15.314333333333334</c:v>
                </c:pt>
                <c:pt idx="4331">
                  <c:v>15.317866666666667</c:v>
                </c:pt>
                <c:pt idx="4332">
                  <c:v>15.321416666666666</c:v>
                </c:pt>
                <c:pt idx="4333">
                  <c:v>15.324966666666667</c:v>
                </c:pt>
                <c:pt idx="4334">
                  <c:v>15.3285</c:v>
                </c:pt>
                <c:pt idx="4335">
                  <c:v>15.332066666666666</c:v>
                </c:pt>
                <c:pt idx="4336">
                  <c:v>15.335616666666665</c:v>
                </c:pt>
                <c:pt idx="4337">
                  <c:v>15.339133333333333</c:v>
                </c:pt>
                <c:pt idx="4338">
                  <c:v>15.342649999999999</c:v>
                </c:pt>
                <c:pt idx="4339">
                  <c:v>15.346166666666667</c:v>
                </c:pt>
                <c:pt idx="4340">
                  <c:v>15.349683333333333</c:v>
                </c:pt>
                <c:pt idx="4341">
                  <c:v>15.353199999999999</c:v>
                </c:pt>
                <c:pt idx="4342">
                  <c:v>15.356716666666667</c:v>
                </c:pt>
                <c:pt idx="4343">
                  <c:v>15.360250000000001</c:v>
                </c:pt>
                <c:pt idx="4344">
                  <c:v>15.363766666666667</c:v>
                </c:pt>
                <c:pt idx="4345">
                  <c:v>15.367283333333335</c:v>
                </c:pt>
                <c:pt idx="4346">
                  <c:v>15.370800000000001</c:v>
                </c:pt>
                <c:pt idx="4347">
                  <c:v>15.374316666666665</c:v>
                </c:pt>
                <c:pt idx="4348">
                  <c:v>15.377833333333333</c:v>
                </c:pt>
                <c:pt idx="4349">
                  <c:v>15.381349999999999</c:v>
                </c:pt>
                <c:pt idx="4350">
                  <c:v>15.384866666666666</c:v>
                </c:pt>
                <c:pt idx="4351">
                  <c:v>15.388399999999999</c:v>
                </c:pt>
                <c:pt idx="4352">
                  <c:v>15.391933333333332</c:v>
                </c:pt>
                <c:pt idx="4353">
                  <c:v>15.395466666666666</c:v>
                </c:pt>
                <c:pt idx="4354">
                  <c:v>15.399000000000001</c:v>
                </c:pt>
                <c:pt idx="4355">
                  <c:v>15.40255</c:v>
                </c:pt>
                <c:pt idx="4356">
                  <c:v>15.4061</c:v>
                </c:pt>
                <c:pt idx="4357">
                  <c:v>15.409649999999999</c:v>
                </c:pt>
                <c:pt idx="4358">
                  <c:v>15.413183333333334</c:v>
                </c:pt>
                <c:pt idx="4359">
                  <c:v>15.416716666666668</c:v>
                </c:pt>
                <c:pt idx="4360">
                  <c:v>15.420250000000001</c:v>
                </c:pt>
                <c:pt idx="4361">
                  <c:v>15.4238</c:v>
                </c:pt>
                <c:pt idx="4362">
                  <c:v>15.427349999999999</c:v>
                </c:pt>
                <c:pt idx="4363">
                  <c:v>15.430866666666667</c:v>
                </c:pt>
                <c:pt idx="4364">
                  <c:v>15.434383333333333</c:v>
                </c:pt>
                <c:pt idx="4365">
                  <c:v>15.437900000000001</c:v>
                </c:pt>
                <c:pt idx="4366">
                  <c:v>15.441416666666667</c:v>
                </c:pt>
                <c:pt idx="4367">
                  <c:v>15.444933333333333</c:v>
                </c:pt>
                <c:pt idx="4368">
                  <c:v>15.448450000000001</c:v>
                </c:pt>
                <c:pt idx="4369">
                  <c:v>15.451983333333335</c:v>
                </c:pt>
                <c:pt idx="4370">
                  <c:v>15.455500000000001</c:v>
                </c:pt>
                <c:pt idx="4371">
                  <c:v>15.459016666666667</c:v>
                </c:pt>
                <c:pt idx="4372">
                  <c:v>15.462533333333333</c:v>
                </c:pt>
                <c:pt idx="4373">
                  <c:v>15.466049999999999</c:v>
                </c:pt>
                <c:pt idx="4374">
                  <c:v>15.469566666666667</c:v>
                </c:pt>
                <c:pt idx="4375">
                  <c:v>15.473083333333333</c:v>
                </c:pt>
                <c:pt idx="4376">
                  <c:v>15.476599999999999</c:v>
                </c:pt>
                <c:pt idx="4377">
                  <c:v>15.480133333333333</c:v>
                </c:pt>
                <c:pt idx="4378">
                  <c:v>15.483666666666666</c:v>
                </c:pt>
                <c:pt idx="4379">
                  <c:v>15.4872</c:v>
                </c:pt>
                <c:pt idx="4380">
                  <c:v>15.490733333333333</c:v>
                </c:pt>
                <c:pt idx="4381">
                  <c:v>15.494283333333334</c:v>
                </c:pt>
                <c:pt idx="4382">
                  <c:v>15.497833333333334</c:v>
                </c:pt>
                <c:pt idx="4383">
                  <c:v>15.501383333333333</c:v>
                </c:pt>
                <c:pt idx="4384">
                  <c:v>15.504916666666666</c:v>
                </c:pt>
                <c:pt idx="4385">
                  <c:v>15.50845</c:v>
                </c:pt>
                <c:pt idx="4386">
                  <c:v>15.511983333333335</c:v>
                </c:pt>
                <c:pt idx="4387">
                  <c:v>15.515533333333334</c:v>
                </c:pt>
                <c:pt idx="4388">
                  <c:v>15.519083333333333</c:v>
                </c:pt>
                <c:pt idx="4389">
                  <c:v>15.522600000000001</c:v>
                </c:pt>
                <c:pt idx="4390">
                  <c:v>15.526116666666667</c:v>
                </c:pt>
                <c:pt idx="4391">
                  <c:v>15.529633333333333</c:v>
                </c:pt>
                <c:pt idx="4392">
                  <c:v>15.533150000000001</c:v>
                </c:pt>
                <c:pt idx="4393">
                  <c:v>15.536666666666667</c:v>
                </c:pt>
                <c:pt idx="4394">
                  <c:v>15.540183333333333</c:v>
                </c:pt>
                <c:pt idx="4395">
                  <c:v>15.543716666666667</c:v>
                </c:pt>
                <c:pt idx="4396">
                  <c:v>15.547233333333333</c:v>
                </c:pt>
                <c:pt idx="4397">
                  <c:v>15.550749999999999</c:v>
                </c:pt>
                <c:pt idx="4398">
                  <c:v>15.554266666666667</c:v>
                </c:pt>
                <c:pt idx="4399">
                  <c:v>15.557783333333333</c:v>
                </c:pt>
                <c:pt idx="4400">
                  <c:v>15.561299999999999</c:v>
                </c:pt>
                <c:pt idx="4401">
                  <c:v>15.564816666666667</c:v>
                </c:pt>
                <c:pt idx="4402">
                  <c:v>15.568333333333333</c:v>
                </c:pt>
                <c:pt idx="4403">
                  <c:v>15.571866666666667</c:v>
                </c:pt>
                <c:pt idx="4404">
                  <c:v>15.5754</c:v>
                </c:pt>
                <c:pt idx="4405">
                  <c:v>15.578933333333334</c:v>
                </c:pt>
                <c:pt idx="4406">
                  <c:v>15.582466666666667</c:v>
                </c:pt>
                <c:pt idx="4407">
                  <c:v>15.586016666666666</c:v>
                </c:pt>
                <c:pt idx="4408">
                  <c:v>15.589566666666666</c:v>
                </c:pt>
                <c:pt idx="4409">
                  <c:v>15.593116666666667</c:v>
                </c:pt>
                <c:pt idx="4410">
                  <c:v>15.59665</c:v>
                </c:pt>
                <c:pt idx="4411">
                  <c:v>15.600183333333332</c:v>
                </c:pt>
                <c:pt idx="4412">
                  <c:v>15.603716666666665</c:v>
                </c:pt>
                <c:pt idx="4413">
                  <c:v>15.607266666666668</c:v>
                </c:pt>
                <c:pt idx="4414">
                  <c:v>15.610816666666667</c:v>
                </c:pt>
                <c:pt idx="4415">
                  <c:v>15.614333333333333</c:v>
                </c:pt>
                <c:pt idx="4416">
                  <c:v>15.617850000000001</c:v>
                </c:pt>
                <c:pt idx="4417">
                  <c:v>15.621366666666667</c:v>
                </c:pt>
                <c:pt idx="4418">
                  <c:v>15.624883333333335</c:v>
                </c:pt>
                <c:pt idx="4419">
                  <c:v>15.628399999999999</c:v>
                </c:pt>
                <c:pt idx="4420">
                  <c:v>15.631916666666665</c:v>
                </c:pt>
                <c:pt idx="4421">
                  <c:v>15.635449999999999</c:v>
                </c:pt>
                <c:pt idx="4422">
                  <c:v>15.638966666666667</c:v>
                </c:pt>
                <c:pt idx="4423">
                  <c:v>15.642483333333333</c:v>
                </c:pt>
                <c:pt idx="4424">
                  <c:v>15.645999999999999</c:v>
                </c:pt>
                <c:pt idx="4425">
                  <c:v>15.649516666666667</c:v>
                </c:pt>
                <c:pt idx="4426">
                  <c:v>15.653033333333333</c:v>
                </c:pt>
                <c:pt idx="4427">
                  <c:v>15.656583333333334</c:v>
                </c:pt>
                <c:pt idx="4428">
                  <c:v>15.660133333333333</c:v>
                </c:pt>
                <c:pt idx="4429">
                  <c:v>15.663649999999999</c:v>
                </c:pt>
                <c:pt idx="4430">
                  <c:v>15.667200000000001</c:v>
                </c:pt>
                <c:pt idx="4431">
                  <c:v>15.670733333333335</c:v>
                </c:pt>
                <c:pt idx="4432">
                  <c:v>15.674283333333333</c:v>
                </c:pt>
                <c:pt idx="4433">
                  <c:v>15.677833333333332</c:v>
                </c:pt>
                <c:pt idx="4434">
                  <c:v>15.681383333333335</c:v>
                </c:pt>
                <c:pt idx="4435">
                  <c:v>15.684933333333333</c:v>
                </c:pt>
                <c:pt idx="4436">
                  <c:v>15.688499999999999</c:v>
                </c:pt>
                <c:pt idx="4437">
                  <c:v>15.69205</c:v>
                </c:pt>
                <c:pt idx="4438">
                  <c:v>15.695600000000001</c:v>
                </c:pt>
                <c:pt idx="4439">
                  <c:v>15.699166666666667</c:v>
                </c:pt>
                <c:pt idx="4440">
                  <c:v>15.702716666666667</c:v>
                </c:pt>
                <c:pt idx="4441">
                  <c:v>15.706266666666666</c:v>
                </c:pt>
                <c:pt idx="4442">
                  <c:v>15.709833333333334</c:v>
                </c:pt>
                <c:pt idx="4443">
                  <c:v>15.713383333333333</c:v>
                </c:pt>
                <c:pt idx="4444">
                  <c:v>15.716933333333333</c:v>
                </c:pt>
                <c:pt idx="4445">
                  <c:v>15.720499999999999</c:v>
                </c:pt>
                <c:pt idx="4446">
                  <c:v>15.72405</c:v>
                </c:pt>
                <c:pt idx="4447">
                  <c:v>15.727599999999999</c:v>
                </c:pt>
                <c:pt idx="4448">
                  <c:v>15.731166666666667</c:v>
                </c:pt>
                <c:pt idx="4449">
                  <c:v>15.734716666666666</c:v>
                </c:pt>
                <c:pt idx="4450">
                  <c:v>15.738266666666668</c:v>
                </c:pt>
                <c:pt idx="4451">
                  <c:v>15.741833333333334</c:v>
                </c:pt>
                <c:pt idx="4452">
                  <c:v>15.745383333333333</c:v>
                </c:pt>
                <c:pt idx="4453">
                  <c:v>15.748933333333333</c:v>
                </c:pt>
                <c:pt idx="4454">
                  <c:v>15.7525</c:v>
                </c:pt>
                <c:pt idx="4455">
                  <c:v>15.75605</c:v>
                </c:pt>
                <c:pt idx="4456">
                  <c:v>15.759600000000001</c:v>
                </c:pt>
                <c:pt idx="4457">
                  <c:v>15.763166666666667</c:v>
                </c:pt>
                <c:pt idx="4458">
                  <c:v>15.766716666666667</c:v>
                </c:pt>
                <c:pt idx="4459">
                  <c:v>15.770266666666666</c:v>
                </c:pt>
                <c:pt idx="4460">
                  <c:v>15.773833333333332</c:v>
                </c:pt>
                <c:pt idx="4461">
                  <c:v>15.777383333333335</c:v>
                </c:pt>
                <c:pt idx="4462">
                  <c:v>15.780933333333333</c:v>
                </c:pt>
                <c:pt idx="4463">
                  <c:v>15.784500000000001</c:v>
                </c:pt>
                <c:pt idx="4464">
                  <c:v>15.78805</c:v>
                </c:pt>
                <c:pt idx="4465">
                  <c:v>15.791599999999999</c:v>
                </c:pt>
                <c:pt idx="4466">
                  <c:v>15.795166666666667</c:v>
                </c:pt>
                <c:pt idx="4467">
                  <c:v>15.798716666666667</c:v>
                </c:pt>
                <c:pt idx="4468">
                  <c:v>15.802266666666666</c:v>
                </c:pt>
                <c:pt idx="4469">
                  <c:v>15.8058</c:v>
                </c:pt>
                <c:pt idx="4470">
                  <c:v>15.80935</c:v>
                </c:pt>
                <c:pt idx="4471">
                  <c:v>15.812883333333334</c:v>
                </c:pt>
                <c:pt idx="4472">
                  <c:v>15.816433333333332</c:v>
                </c:pt>
                <c:pt idx="4473">
                  <c:v>15.819983333333333</c:v>
                </c:pt>
                <c:pt idx="4474">
                  <c:v>15.823533333333334</c:v>
                </c:pt>
                <c:pt idx="4475">
                  <c:v>15.827083333333333</c:v>
                </c:pt>
                <c:pt idx="4476">
                  <c:v>15.830633333333333</c:v>
                </c:pt>
                <c:pt idx="4477">
                  <c:v>15.834183333333334</c:v>
                </c:pt>
                <c:pt idx="4478">
                  <c:v>15.837716666666667</c:v>
                </c:pt>
                <c:pt idx="4479">
                  <c:v>15.841266666666666</c:v>
                </c:pt>
                <c:pt idx="4480">
                  <c:v>15.844799999999999</c:v>
                </c:pt>
                <c:pt idx="4481">
                  <c:v>15.848333333333333</c:v>
                </c:pt>
                <c:pt idx="4482">
                  <c:v>15.851883333333335</c:v>
                </c:pt>
                <c:pt idx="4483">
                  <c:v>15.855433333333334</c:v>
                </c:pt>
                <c:pt idx="4484">
                  <c:v>15.85895</c:v>
                </c:pt>
                <c:pt idx="4485">
                  <c:v>15.862483333333333</c:v>
                </c:pt>
                <c:pt idx="4486">
                  <c:v>15.866016666666667</c:v>
                </c:pt>
                <c:pt idx="4487">
                  <c:v>15.86955</c:v>
                </c:pt>
                <c:pt idx="4488">
                  <c:v>15.873083333333334</c:v>
                </c:pt>
                <c:pt idx="4489">
                  <c:v>15.8766</c:v>
                </c:pt>
                <c:pt idx="4490">
                  <c:v>15.880133333333333</c:v>
                </c:pt>
                <c:pt idx="4491">
                  <c:v>15.883666666666667</c:v>
                </c:pt>
                <c:pt idx="4492">
                  <c:v>15.887183333333333</c:v>
                </c:pt>
                <c:pt idx="4493">
                  <c:v>15.890700000000001</c:v>
                </c:pt>
                <c:pt idx="4494">
                  <c:v>15.894216666666667</c:v>
                </c:pt>
                <c:pt idx="4495">
                  <c:v>15.897766666666666</c:v>
                </c:pt>
                <c:pt idx="4496">
                  <c:v>15.901283333333334</c:v>
                </c:pt>
                <c:pt idx="4497">
                  <c:v>15.9048</c:v>
                </c:pt>
                <c:pt idx="4498">
                  <c:v>15.908316666666668</c:v>
                </c:pt>
                <c:pt idx="4499">
                  <c:v>15.911833333333334</c:v>
                </c:pt>
                <c:pt idx="4500">
                  <c:v>15.91535</c:v>
                </c:pt>
                <c:pt idx="4501">
                  <c:v>15.918900000000001</c:v>
                </c:pt>
                <c:pt idx="4502">
                  <c:v>15.92245</c:v>
                </c:pt>
                <c:pt idx="4503">
                  <c:v>15.925999999999998</c:v>
                </c:pt>
                <c:pt idx="4504">
                  <c:v>15.929533333333334</c:v>
                </c:pt>
                <c:pt idx="4505">
                  <c:v>15.933066666666667</c:v>
                </c:pt>
                <c:pt idx="4506">
                  <c:v>15.9366</c:v>
                </c:pt>
                <c:pt idx="4507">
                  <c:v>15.940149999999999</c:v>
                </c:pt>
                <c:pt idx="4508">
                  <c:v>15.9437</c:v>
                </c:pt>
                <c:pt idx="4509">
                  <c:v>15.94725</c:v>
                </c:pt>
                <c:pt idx="4510">
                  <c:v>15.950783333333334</c:v>
                </c:pt>
                <c:pt idx="4511">
                  <c:v>15.954316666666667</c:v>
                </c:pt>
                <c:pt idx="4512">
                  <c:v>15.957850000000001</c:v>
                </c:pt>
                <c:pt idx="4513">
                  <c:v>15.961399999999999</c:v>
                </c:pt>
                <c:pt idx="4514">
                  <c:v>15.96495</c:v>
                </c:pt>
                <c:pt idx="4515">
                  <c:v>15.968466666666666</c:v>
                </c:pt>
                <c:pt idx="4516">
                  <c:v>15.971983333333332</c:v>
                </c:pt>
                <c:pt idx="4517">
                  <c:v>15.9755</c:v>
                </c:pt>
                <c:pt idx="4518">
                  <c:v>15.979016666666666</c:v>
                </c:pt>
                <c:pt idx="4519">
                  <c:v>15.982533333333333</c:v>
                </c:pt>
                <c:pt idx="4520">
                  <c:v>15.986050000000001</c:v>
                </c:pt>
                <c:pt idx="4521">
                  <c:v>15.989583333333334</c:v>
                </c:pt>
                <c:pt idx="4522">
                  <c:v>15.9931</c:v>
                </c:pt>
                <c:pt idx="4523">
                  <c:v>15.996616666666666</c:v>
                </c:pt>
                <c:pt idx="4524">
                  <c:v>16.000133333333334</c:v>
                </c:pt>
                <c:pt idx="4525">
                  <c:v>16.00365</c:v>
                </c:pt>
                <c:pt idx="4526">
                  <c:v>16.007166666666667</c:v>
                </c:pt>
                <c:pt idx="4527">
                  <c:v>16.010683333333333</c:v>
                </c:pt>
                <c:pt idx="4528">
                  <c:v>16.014199999999999</c:v>
                </c:pt>
                <c:pt idx="4529">
                  <c:v>16.017733333333332</c:v>
                </c:pt>
                <c:pt idx="4530">
                  <c:v>16.021266666666666</c:v>
                </c:pt>
                <c:pt idx="4531">
                  <c:v>16.024800000000003</c:v>
                </c:pt>
                <c:pt idx="4532">
                  <c:v>16.028333333333332</c:v>
                </c:pt>
                <c:pt idx="4533">
                  <c:v>16.031883333333333</c:v>
                </c:pt>
                <c:pt idx="4534">
                  <c:v>16.035433333333334</c:v>
                </c:pt>
                <c:pt idx="4535">
                  <c:v>16.038983333333334</c:v>
                </c:pt>
                <c:pt idx="4536">
                  <c:v>16.042516666666668</c:v>
                </c:pt>
                <c:pt idx="4537">
                  <c:v>16.046050000000001</c:v>
                </c:pt>
                <c:pt idx="4538">
                  <c:v>16.049583333333334</c:v>
                </c:pt>
                <c:pt idx="4539">
                  <c:v>16.053133333333331</c:v>
                </c:pt>
                <c:pt idx="4540">
                  <c:v>16.056683333333332</c:v>
                </c:pt>
                <c:pt idx="4541">
                  <c:v>16.060199999999998</c:v>
                </c:pt>
                <c:pt idx="4542">
                  <c:v>16.063716666666668</c:v>
                </c:pt>
                <c:pt idx="4543">
                  <c:v>16.067233333333334</c:v>
                </c:pt>
                <c:pt idx="4544">
                  <c:v>16.07075</c:v>
                </c:pt>
                <c:pt idx="4545">
                  <c:v>16.074266666666666</c:v>
                </c:pt>
                <c:pt idx="4546">
                  <c:v>16.077783333333333</c:v>
                </c:pt>
                <c:pt idx="4547">
                  <c:v>16.081316666666666</c:v>
                </c:pt>
                <c:pt idx="4548">
                  <c:v>16.084833333333332</c:v>
                </c:pt>
                <c:pt idx="4549">
                  <c:v>16.088350000000002</c:v>
                </c:pt>
                <c:pt idx="4550">
                  <c:v>16.091866666666665</c:v>
                </c:pt>
                <c:pt idx="4551">
                  <c:v>16.095383333333334</c:v>
                </c:pt>
                <c:pt idx="4552">
                  <c:v>16.0989</c:v>
                </c:pt>
                <c:pt idx="4553">
                  <c:v>16.102416666666667</c:v>
                </c:pt>
                <c:pt idx="4554">
                  <c:v>16.105933333333333</c:v>
                </c:pt>
                <c:pt idx="4555">
                  <c:v>16.109466666666666</c:v>
                </c:pt>
                <c:pt idx="4556">
                  <c:v>16.113</c:v>
                </c:pt>
                <c:pt idx="4557">
                  <c:v>16.116533333333333</c:v>
                </c:pt>
                <c:pt idx="4558">
                  <c:v>16.120066666666666</c:v>
                </c:pt>
                <c:pt idx="4559">
                  <c:v>16.123616666666667</c:v>
                </c:pt>
                <c:pt idx="4560">
                  <c:v>16.127166666666668</c:v>
                </c:pt>
                <c:pt idx="4561">
                  <c:v>16.130716666666665</c:v>
                </c:pt>
                <c:pt idx="4562">
                  <c:v>16.134249999999998</c:v>
                </c:pt>
                <c:pt idx="4563">
                  <c:v>16.137783333333335</c:v>
                </c:pt>
                <c:pt idx="4564">
                  <c:v>16.141316666666668</c:v>
                </c:pt>
                <c:pt idx="4565">
                  <c:v>16.144866666666665</c:v>
                </c:pt>
                <c:pt idx="4566">
                  <c:v>16.148416666666666</c:v>
                </c:pt>
                <c:pt idx="4567">
                  <c:v>16.151933333333332</c:v>
                </c:pt>
                <c:pt idx="4568">
                  <c:v>16.155449999999998</c:v>
                </c:pt>
                <c:pt idx="4569">
                  <c:v>16.158966666666668</c:v>
                </c:pt>
                <c:pt idx="4570">
                  <c:v>16.162483333333334</c:v>
                </c:pt>
                <c:pt idx="4571">
                  <c:v>16.166</c:v>
                </c:pt>
                <c:pt idx="4572">
                  <c:v>16.169516666666667</c:v>
                </c:pt>
                <c:pt idx="4573">
                  <c:v>16.17305</c:v>
                </c:pt>
                <c:pt idx="4574">
                  <c:v>16.176566666666666</c:v>
                </c:pt>
                <c:pt idx="4575">
                  <c:v>16.180083333333332</c:v>
                </c:pt>
                <c:pt idx="4576">
                  <c:v>16.183599999999998</c:v>
                </c:pt>
                <c:pt idx="4577">
                  <c:v>16.187116666666665</c:v>
                </c:pt>
                <c:pt idx="4578">
                  <c:v>16.190633333333334</c:v>
                </c:pt>
                <c:pt idx="4579">
                  <c:v>16.19415</c:v>
                </c:pt>
                <c:pt idx="4580">
                  <c:v>16.197666666666667</c:v>
                </c:pt>
                <c:pt idx="4581">
                  <c:v>16.2012</c:v>
                </c:pt>
                <c:pt idx="4582">
                  <c:v>16.204733333333333</c:v>
                </c:pt>
                <c:pt idx="4583">
                  <c:v>16.208266666666667</c:v>
                </c:pt>
                <c:pt idx="4584">
                  <c:v>16.2118</c:v>
                </c:pt>
                <c:pt idx="4585">
                  <c:v>16.215350000000001</c:v>
                </c:pt>
                <c:pt idx="4586">
                  <c:v>16.218900000000001</c:v>
                </c:pt>
                <c:pt idx="4587">
                  <c:v>16.222449999999998</c:v>
                </c:pt>
                <c:pt idx="4588">
                  <c:v>16.226016666666666</c:v>
                </c:pt>
                <c:pt idx="4589">
                  <c:v>16.229566666666667</c:v>
                </c:pt>
                <c:pt idx="4590">
                  <c:v>16.233116666666668</c:v>
                </c:pt>
                <c:pt idx="4591">
                  <c:v>16.236683333333335</c:v>
                </c:pt>
                <c:pt idx="4592">
                  <c:v>16.240233333333332</c:v>
                </c:pt>
                <c:pt idx="4593">
                  <c:v>16.243783333333333</c:v>
                </c:pt>
                <c:pt idx="4594">
                  <c:v>16.247350000000001</c:v>
                </c:pt>
                <c:pt idx="4595">
                  <c:v>16.250899999999998</c:v>
                </c:pt>
                <c:pt idx="4596">
                  <c:v>16.254450000000002</c:v>
                </c:pt>
                <c:pt idx="4597">
                  <c:v>16.258016666666666</c:v>
                </c:pt>
                <c:pt idx="4598">
                  <c:v>16.261566666666667</c:v>
                </c:pt>
                <c:pt idx="4599">
                  <c:v>16.265116666666668</c:v>
                </c:pt>
                <c:pt idx="4600">
                  <c:v>16.268683333333332</c:v>
                </c:pt>
                <c:pt idx="4601">
                  <c:v>16.272233333333332</c:v>
                </c:pt>
                <c:pt idx="4602">
                  <c:v>16.275783333333333</c:v>
                </c:pt>
                <c:pt idx="4603">
                  <c:v>16.279350000000001</c:v>
                </c:pt>
                <c:pt idx="4604">
                  <c:v>16.282900000000001</c:v>
                </c:pt>
                <c:pt idx="4605">
                  <c:v>16.286449999999999</c:v>
                </c:pt>
                <c:pt idx="4606">
                  <c:v>16.290016666666666</c:v>
                </c:pt>
                <c:pt idx="4607">
                  <c:v>16.293566666666667</c:v>
                </c:pt>
                <c:pt idx="4608">
                  <c:v>16.297116666666668</c:v>
                </c:pt>
                <c:pt idx="4609">
                  <c:v>16.300683333333335</c:v>
                </c:pt>
                <c:pt idx="4610">
                  <c:v>16.304233333333332</c:v>
                </c:pt>
                <c:pt idx="4611">
                  <c:v>16.307783333333333</c:v>
                </c:pt>
                <c:pt idx="4612">
                  <c:v>16.311350000000001</c:v>
                </c:pt>
                <c:pt idx="4613">
                  <c:v>16.314900000000002</c:v>
                </c:pt>
                <c:pt idx="4614">
                  <c:v>16.318449999999999</c:v>
                </c:pt>
                <c:pt idx="4615">
                  <c:v>16.322016666666666</c:v>
                </c:pt>
                <c:pt idx="4616">
                  <c:v>16.325566666666667</c:v>
                </c:pt>
                <c:pt idx="4617">
                  <c:v>16.329116666666668</c:v>
                </c:pt>
                <c:pt idx="4618">
                  <c:v>16.332683333333332</c:v>
                </c:pt>
                <c:pt idx="4619">
                  <c:v>16.336233333333332</c:v>
                </c:pt>
                <c:pt idx="4620">
                  <c:v>16.339783333333333</c:v>
                </c:pt>
                <c:pt idx="4621">
                  <c:v>16.343350000000001</c:v>
                </c:pt>
                <c:pt idx="4622">
                  <c:v>16.346899999999998</c:v>
                </c:pt>
                <c:pt idx="4623">
                  <c:v>16.350450000000002</c:v>
                </c:pt>
                <c:pt idx="4624">
                  <c:v>16.354016666666666</c:v>
                </c:pt>
                <c:pt idx="4625">
                  <c:v>16.357566666666667</c:v>
                </c:pt>
                <c:pt idx="4626">
                  <c:v>16.361116666666668</c:v>
                </c:pt>
                <c:pt idx="4627">
                  <c:v>16.364683333333332</c:v>
                </c:pt>
                <c:pt idx="4628">
                  <c:v>16.368233333333333</c:v>
                </c:pt>
                <c:pt idx="4629">
                  <c:v>16.371783333333333</c:v>
                </c:pt>
                <c:pt idx="4630">
                  <c:v>16.375350000000001</c:v>
                </c:pt>
                <c:pt idx="4631">
                  <c:v>16.378900000000002</c:v>
                </c:pt>
                <c:pt idx="4632">
                  <c:v>16.382449999999999</c:v>
                </c:pt>
                <c:pt idx="4633">
                  <c:v>16.386016666666666</c:v>
                </c:pt>
                <c:pt idx="4634">
                  <c:v>16.389566666666667</c:v>
                </c:pt>
                <c:pt idx="4635">
                  <c:v>16.393116666666668</c:v>
                </c:pt>
                <c:pt idx="4636">
                  <c:v>16.396683333333335</c:v>
                </c:pt>
                <c:pt idx="4637">
                  <c:v>16.400233333333333</c:v>
                </c:pt>
                <c:pt idx="4638">
                  <c:v>16.403783333333333</c:v>
                </c:pt>
                <c:pt idx="4639">
                  <c:v>16.407350000000001</c:v>
                </c:pt>
                <c:pt idx="4640">
                  <c:v>16.410900000000002</c:v>
                </c:pt>
                <c:pt idx="4641">
                  <c:v>16.414449999999999</c:v>
                </c:pt>
                <c:pt idx="4642">
                  <c:v>16.418016666666666</c:v>
                </c:pt>
                <c:pt idx="4643">
                  <c:v>16.421566666666667</c:v>
                </c:pt>
                <c:pt idx="4644">
                  <c:v>16.425116666666664</c:v>
                </c:pt>
                <c:pt idx="4645">
                  <c:v>16.428650000000001</c:v>
                </c:pt>
                <c:pt idx="4646">
                  <c:v>16.432183333333334</c:v>
                </c:pt>
                <c:pt idx="4647">
                  <c:v>16.435716666666668</c:v>
                </c:pt>
                <c:pt idx="4648">
                  <c:v>16.439266666666665</c:v>
                </c:pt>
                <c:pt idx="4649">
                  <c:v>16.442816666666666</c:v>
                </c:pt>
                <c:pt idx="4650">
                  <c:v>16.446333333333332</c:v>
                </c:pt>
                <c:pt idx="4651">
                  <c:v>16.449850000000001</c:v>
                </c:pt>
                <c:pt idx="4652">
                  <c:v>16.453366666666668</c:v>
                </c:pt>
                <c:pt idx="4653">
                  <c:v>16.456883333333334</c:v>
                </c:pt>
                <c:pt idx="4654">
                  <c:v>16.4604</c:v>
                </c:pt>
                <c:pt idx="4655">
                  <c:v>16.463916666666666</c:v>
                </c:pt>
                <c:pt idx="4656">
                  <c:v>16.467449999999999</c:v>
                </c:pt>
                <c:pt idx="4657">
                  <c:v>16.470966666666666</c:v>
                </c:pt>
                <c:pt idx="4658">
                  <c:v>16.474483333333335</c:v>
                </c:pt>
                <c:pt idx="4659">
                  <c:v>16.477999999999998</c:v>
                </c:pt>
                <c:pt idx="4660">
                  <c:v>16.481516666666668</c:v>
                </c:pt>
                <c:pt idx="4661">
                  <c:v>16.485033333333334</c:v>
                </c:pt>
                <c:pt idx="4662">
                  <c:v>16.48855</c:v>
                </c:pt>
                <c:pt idx="4663">
                  <c:v>16.492066666666666</c:v>
                </c:pt>
                <c:pt idx="4664">
                  <c:v>16.4956</c:v>
                </c:pt>
                <c:pt idx="4665">
                  <c:v>16.499133333333333</c:v>
                </c:pt>
                <c:pt idx="4666">
                  <c:v>16.502666666666666</c:v>
                </c:pt>
                <c:pt idx="4667">
                  <c:v>16.5062</c:v>
                </c:pt>
                <c:pt idx="4668">
                  <c:v>16.50975</c:v>
                </c:pt>
                <c:pt idx="4669">
                  <c:v>16.513300000000001</c:v>
                </c:pt>
                <c:pt idx="4670">
                  <c:v>16.516849999999998</c:v>
                </c:pt>
                <c:pt idx="4671">
                  <c:v>16.520383333333331</c:v>
                </c:pt>
                <c:pt idx="4672">
                  <c:v>16.523916666666665</c:v>
                </c:pt>
                <c:pt idx="4673">
                  <c:v>16.527450000000002</c:v>
                </c:pt>
                <c:pt idx="4674">
                  <c:v>16.530999999999999</c:v>
                </c:pt>
                <c:pt idx="4675">
                  <c:v>16.534549999999999</c:v>
                </c:pt>
                <c:pt idx="4676">
                  <c:v>16.538066666666666</c:v>
                </c:pt>
                <c:pt idx="4677">
                  <c:v>16.541583333333332</c:v>
                </c:pt>
                <c:pt idx="4678">
                  <c:v>16.545100000000001</c:v>
                </c:pt>
                <c:pt idx="4679">
                  <c:v>16.548616666666668</c:v>
                </c:pt>
                <c:pt idx="4680">
                  <c:v>16.552133333333334</c:v>
                </c:pt>
                <c:pt idx="4681">
                  <c:v>16.55565</c:v>
                </c:pt>
                <c:pt idx="4682">
                  <c:v>16.559183333333333</c:v>
                </c:pt>
                <c:pt idx="4683">
                  <c:v>16.5627</c:v>
                </c:pt>
                <c:pt idx="4684">
                  <c:v>16.566216666666666</c:v>
                </c:pt>
                <c:pt idx="4685">
                  <c:v>16.569733333333332</c:v>
                </c:pt>
                <c:pt idx="4686">
                  <c:v>16.573249999999998</c:v>
                </c:pt>
                <c:pt idx="4687">
                  <c:v>16.576766666666668</c:v>
                </c:pt>
                <c:pt idx="4688">
                  <c:v>16.580283333333334</c:v>
                </c:pt>
                <c:pt idx="4689">
                  <c:v>16.5838</c:v>
                </c:pt>
                <c:pt idx="4690">
                  <c:v>16.587333333333333</c:v>
                </c:pt>
                <c:pt idx="4691">
                  <c:v>16.590866666666667</c:v>
                </c:pt>
                <c:pt idx="4692">
                  <c:v>16.5944</c:v>
                </c:pt>
                <c:pt idx="4693">
                  <c:v>16.597933333333334</c:v>
                </c:pt>
                <c:pt idx="4694">
                  <c:v>16.601483333333334</c:v>
                </c:pt>
                <c:pt idx="4695">
                  <c:v>16.605033333333335</c:v>
                </c:pt>
                <c:pt idx="4696">
                  <c:v>16.608583333333332</c:v>
                </c:pt>
                <c:pt idx="4697">
                  <c:v>16.612116666666665</c:v>
                </c:pt>
                <c:pt idx="4698">
                  <c:v>16.615649999999999</c:v>
                </c:pt>
                <c:pt idx="4699">
                  <c:v>16.619183333333332</c:v>
                </c:pt>
                <c:pt idx="4700">
                  <c:v>16.622733333333333</c:v>
                </c:pt>
                <c:pt idx="4701">
                  <c:v>16.626283333333333</c:v>
                </c:pt>
                <c:pt idx="4702">
                  <c:v>16.629799999999999</c:v>
                </c:pt>
                <c:pt idx="4703">
                  <c:v>16.633316666666666</c:v>
                </c:pt>
                <c:pt idx="4704">
                  <c:v>16.636833333333335</c:v>
                </c:pt>
                <c:pt idx="4705">
                  <c:v>16.640350000000002</c:v>
                </c:pt>
                <c:pt idx="4706">
                  <c:v>16.643866666666664</c:v>
                </c:pt>
                <c:pt idx="4707">
                  <c:v>16.647383333333334</c:v>
                </c:pt>
                <c:pt idx="4708">
                  <c:v>16.650916666666667</c:v>
                </c:pt>
                <c:pt idx="4709">
                  <c:v>16.654433333333333</c:v>
                </c:pt>
                <c:pt idx="4710">
                  <c:v>16.65795</c:v>
                </c:pt>
                <c:pt idx="4711">
                  <c:v>16.661466666666666</c:v>
                </c:pt>
                <c:pt idx="4712">
                  <c:v>16.664983333333332</c:v>
                </c:pt>
                <c:pt idx="4713">
                  <c:v>16.668500000000002</c:v>
                </c:pt>
                <c:pt idx="4714">
                  <c:v>16.672016666666668</c:v>
                </c:pt>
                <c:pt idx="4715">
                  <c:v>16.675533333333334</c:v>
                </c:pt>
                <c:pt idx="4716">
                  <c:v>16.679066666666667</c:v>
                </c:pt>
                <c:pt idx="4717">
                  <c:v>16.682600000000001</c:v>
                </c:pt>
                <c:pt idx="4718">
                  <c:v>16.686133333333334</c:v>
                </c:pt>
                <c:pt idx="4719">
                  <c:v>16.689666666666668</c:v>
                </c:pt>
                <c:pt idx="4720">
                  <c:v>16.693216666666665</c:v>
                </c:pt>
                <c:pt idx="4721">
                  <c:v>16.696766666666669</c:v>
                </c:pt>
                <c:pt idx="4722">
                  <c:v>16.700316666666666</c:v>
                </c:pt>
                <c:pt idx="4723">
                  <c:v>16.703849999999999</c:v>
                </c:pt>
                <c:pt idx="4724">
                  <c:v>16.707383333333333</c:v>
                </c:pt>
                <c:pt idx="4725">
                  <c:v>16.710916666666666</c:v>
                </c:pt>
                <c:pt idx="4726">
                  <c:v>16.714466666666667</c:v>
                </c:pt>
                <c:pt idx="4727">
                  <c:v>16.718016666666667</c:v>
                </c:pt>
                <c:pt idx="4728">
                  <c:v>16.721533333333333</c:v>
                </c:pt>
                <c:pt idx="4729">
                  <c:v>16.72505</c:v>
                </c:pt>
                <c:pt idx="4730">
                  <c:v>16.728566666666669</c:v>
                </c:pt>
                <c:pt idx="4731">
                  <c:v>16.732083333333332</c:v>
                </c:pt>
                <c:pt idx="4732">
                  <c:v>16.735599999999998</c:v>
                </c:pt>
                <c:pt idx="4733">
                  <c:v>16.739116666666668</c:v>
                </c:pt>
                <c:pt idx="4734">
                  <c:v>16.742650000000001</c:v>
                </c:pt>
                <c:pt idx="4735">
                  <c:v>16.746166666666667</c:v>
                </c:pt>
                <c:pt idx="4736">
                  <c:v>16.749683333333333</c:v>
                </c:pt>
                <c:pt idx="4737">
                  <c:v>16.7532</c:v>
                </c:pt>
                <c:pt idx="4738">
                  <c:v>16.756716666666666</c:v>
                </c:pt>
                <c:pt idx="4739">
                  <c:v>16.760233333333336</c:v>
                </c:pt>
                <c:pt idx="4740">
                  <c:v>16.763750000000002</c:v>
                </c:pt>
                <c:pt idx="4741">
                  <c:v>16.767266666666664</c:v>
                </c:pt>
                <c:pt idx="4742">
                  <c:v>16.770800000000001</c:v>
                </c:pt>
                <c:pt idx="4743">
                  <c:v>16.774333333333335</c:v>
                </c:pt>
                <c:pt idx="4744">
                  <c:v>16.777866666666668</c:v>
                </c:pt>
                <c:pt idx="4745">
                  <c:v>16.781400000000001</c:v>
                </c:pt>
                <c:pt idx="4746">
                  <c:v>16.784949999999998</c:v>
                </c:pt>
                <c:pt idx="4747">
                  <c:v>16.788499999999999</c:v>
                </c:pt>
                <c:pt idx="4748">
                  <c:v>16.79205</c:v>
                </c:pt>
                <c:pt idx="4749">
                  <c:v>16.795583333333333</c:v>
                </c:pt>
                <c:pt idx="4750">
                  <c:v>16.799133333333334</c:v>
                </c:pt>
                <c:pt idx="4751">
                  <c:v>16.802683333333331</c:v>
                </c:pt>
                <c:pt idx="4752">
                  <c:v>16.806233333333335</c:v>
                </c:pt>
                <c:pt idx="4753">
                  <c:v>16.809783333333332</c:v>
                </c:pt>
                <c:pt idx="4754">
                  <c:v>16.813333333333333</c:v>
                </c:pt>
                <c:pt idx="4755">
                  <c:v>16.816883333333333</c:v>
                </c:pt>
                <c:pt idx="4756">
                  <c:v>16.820433333333334</c:v>
                </c:pt>
                <c:pt idx="4757">
                  <c:v>16.823983333333334</c:v>
                </c:pt>
                <c:pt idx="4758">
                  <c:v>16.827533333333335</c:v>
                </c:pt>
                <c:pt idx="4759">
                  <c:v>16.831083333333332</c:v>
                </c:pt>
                <c:pt idx="4760">
                  <c:v>16.834633333333333</c:v>
                </c:pt>
                <c:pt idx="4761">
                  <c:v>16.838200000000001</c:v>
                </c:pt>
                <c:pt idx="4762">
                  <c:v>16.841750000000001</c:v>
                </c:pt>
                <c:pt idx="4763">
                  <c:v>16.845299999999998</c:v>
                </c:pt>
                <c:pt idx="4764">
                  <c:v>16.848866666666666</c:v>
                </c:pt>
                <c:pt idx="4765">
                  <c:v>16.852416666666667</c:v>
                </c:pt>
                <c:pt idx="4766">
                  <c:v>16.855966666666667</c:v>
                </c:pt>
                <c:pt idx="4767">
                  <c:v>16.859533333333335</c:v>
                </c:pt>
                <c:pt idx="4768">
                  <c:v>16.863083333333332</c:v>
                </c:pt>
                <c:pt idx="4769">
                  <c:v>16.866633333333333</c:v>
                </c:pt>
                <c:pt idx="4770">
                  <c:v>16.870200000000001</c:v>
                </c:pt>
                <c:pt idx="4771">
                  <c:v>16.873749999999998</c:v>
                </c:pt>
                <c:pt idx="4772">
                  <c:v>16.877300000000002</c:v>
                </c:pt>
                <c:pt idx="4773">
                  <c:v>16.880866666666666</c:v>
                </c:pt>
                <c:pt idx="4774">
                  <c:v>16.884416666666667</c:v>
                </c:pt>
                <c:pt idx="4775">
                  <c:v>16.887966666666667</c:v>
                </c:pt>
                <c:pt idx="4776">
                  <c:v>16.891533333333332</c:v>
                </c:pt>
                <c:pt idx="4777">
                  <c:v>16.895083333333336</c:v>
                </c:pt>
                <c:pt idx="4778">
                  <c:v>16.898633333333333</c:v>
                </c:pt>
                <c:pt idx="4779">
                  <c:v>16.902200000000001</c:v>
                </c:pt>
                <c:pt idx="4780">
                  <c:v>16.905750000000001</c:v>
                </c:pt>
                <c:pt idx="4781">
                  <c:v>16.909299999999998</c:v>
                </c:pt>
                <c:pt idx="4782">
                  <c:v>16.912866666666666</c:v>
                </c:pt>
                <c:pt idx="4783">
                  <c:v>16.916416666666667</c:v>
                </c:pt>
                <c:pt idx="4784">
                  <c:v>16.919966666666667</c:v>
                </c:pt>
                <c:pt idx="4785">
                  <c:v>16.923533333333335</c:v>
                </c:pt>
                <c:pt idx="4786">
                  <c:v>16.927083333333332</c:v>
                </c:pt>
                <c:pt idx="4787">
                  <c:v>16.930633333333333</c:v>
                </c:pt>
                <c:pt idx="4788">
                  <c:v>16.934200000000001</c:v>
                </c:pt>
                <c:pt idx="4789">
                  <c:v>16.937750000000001</c:v>
                </c:pt>
                <c:pt idx="4790">
                  <c:v>16.941299999999998</c:v>
                </c:pt>
                <c:pt idx="4791">
                  <c:v>16.944866666666666</c:v>
                </c:pt>
                <c:pt idx="4792">
                  <c:v>16.948416666666667</c:v>
                </c:pt>
                <c:pt idx="4793">
                  <c:v>16.951933333333333</c:v>
                </c:pt>
                <c:pt idx="4794">
                  <c:v>16.955466666666666</c:v>
                </c:pt>
                <c:pt idx="4795">
                  <c:v>16.959</c:v>
                </c:pt>
                <c:pt idx="4796">
                  <c:v>16.96255</c:v>
                </c:pt>
                <c:pt idx="4797">
                  <c:v>16.966083333333334</c:v>
                </c:pt>
                <c:pt idx="4798">
                  <c:v>16.9696</c:v>
                </c:pt>
                <c:pt idx="4799">
                  <c:v>16.973133333333333</c:v>
                </c:pt>
                <c:pt idx="4800">
                  <c:v>16.976649999999999</c:v>
                </c:pt>
                <c:pt idx="4801">
                  <c:v>16.980166666666666</c:v>
                </c:pt>
                <c:pt idx="4802">
                  <c:v>16.983683333333332</c:v>
                </c:pt>
                <c:pt idx="4803">
                  <c:v>16.987199999999998</c:v>
                </c:pt>
                <c:pt idx="4804">
                  <c:v>16.990716666666668</c:v>
                </c:pt>
                <c:pt idx="4805">
                  <c:v>16.994233333333334</c:v>
                </c:pt>
                <c:pt idx="4806">
                  <c:v>16.99775</c:v>
                </c:pt>
                <c:pt idx="4807">
                  <c:v>17.001283333333333</c:v>
                </c:pt>
                <c:pt idx="4808">
                  <c:v>17.004799999999999</c:v>
                </c:pt>
                <c:pt idx="4809">
                  <c:v>17.008316666666666</c:v>
                </c:pt>
                <c:pt idx="4810">
                  <c:v>17.011866666666666</c:v>
                </c:pt>
                <c:pt idx="4811">
                  <c:v>17.0154</c:v>
                </c:pt>
                <c:pt idx="4812">
                  <c:v>17.018933333333333</c:v>
                </c:pt>
                <c:pt idx="4813">
                  <c:v>17.022466666666666</c:v>
                </c:pt>
                <c:pt idx="4814">
                  <c:v>17.026016666666667</c:v>
                </c:pt>
                <c:pt idx="4815">
                  <c:v>17.029566666666668</c:v>
                </c:pt>
                <c:pt idx="4816">
                  <c:v>17.033116666666665</c:v>
                </c:pt>
                <c:pt idx="4817">
                  <c:v>17.036649999999998</c:v>
                </c:pt>
                <c:pt idx="4818">
                  <c:v>17.040183333333331</c:v>
                </c:pt>
                <c:pt idx="4819">
                  <c:v>17.043716666666668</c:v>
                </c:pt>
                <c:pt idx="4820">
                  <c:v>17.047266666666665</c:v>
                </c:pt>
                <c:pt idx="4821">
                  <c:v>17.050816666666666</c:v>
                </c:pt>
                <c:pt idx="4822">
                  <c:v>17.054333333333332</c:v>
                </c:pt>
                <c:pt idx="4823">
                  <c:v>17.057849999999998</c:v>
                </c:pt>
                <c:pt idx="4824">
                  <c:v>17.061366666666668</c:v>
                </c:pt>
                <c:pt idx="4825">
                  <c:v>17.064883333333334</c:v>
                </c:pt>
                <c:pt idx="4826">
                  <c:v>17.0684</c:v>
                </c:pt>
                <c:pt idx="4827">
                  <c:v>17.071916666666667</c:v>
                </c:pt>
                <c:pt idx="4828">
                  <c:v>17.07545</c:v>
                </c:pt>
                <c:pt idx="4829">
                  <c:v>17.078966666666666</c:v>
                </c:pt>
                <c:pt idx="4830">
                  <c:v>17.082483333333336</c:v>
                </c:pt>
                <c:pt idx="4831">
                  <c:v>17.086000000000002</c:v>
                </c:pt>
                <c:pt idx="4832">
                  <c:v>17.089516666666668</c:v>
                </c:pt>
                <c:pt idx="4833">
                  <c:v>17.093033333333334</c:v>
                </c:pt>
                <c:pt idx="4834">
                  <c:v>17.096549999999997</c:v>
                </c:pt>
                <c:pt idx="4835">
                  <c:v>17.100066666666667</c:v>
                </c:pt>
                <c:pt idx="4836">
                  <c:v>17.103599999999997</c:v>
                </c:pt>
                <c:pt idx="4837">
                  <c:v>17.107133333333334</c:v>
                </c:pt>
                <c:pt idx="4838">
                  <c:v>17.110666666666667</c:v>
                </c:pt>
                <c:pt idx="4839">
                  <c:v>17.1142</c:v>
                </c:pt>
                <c:pt idx="4840">
                  <c:v>17.117750000000001</c:v>
                </c:pt>
                <c:pt idx="4841">
                  <c:v>17.121300000000002</c:v>
                </c:pt>
                <c:pt idx="4842">
                  <c:v>17.124849999999999</c:v>
                </c:pt>
                <c:pt idx="4843">
                  <c:v>17.128383333333332</c:v>
                </c:pt>
                <c:pt idx="4844">
                  <c:v>17.131916666666665</c:v>
                </c:pt>
                <c:pt idx="4845">
                  <c:v>17.135449999999999</c:v>
                </c:pt>
                <c:pt idx="4846">
                  <c:v>17.138999999999999</c:v>
                </c:pt>
                <c:pt idx="4847">
                  <c:v>17.142550000000004</c:v>
                </c:pt>
                <c:pt idx="4848">
                  <c:v>17.146066666666666</c:v>
                </c:pt>
                <c:pt idx="4849">
                  <c:v>17.149583333333332</c:v>
                </c:pt>
                <c:pt idx="4850">
                  <c:v>17.153099999999998</c:v>
                </c:pt>
                <c:pt idx="4851">
                  <c:v>17.156616666666665</c:v>
                </c:pt>
                <c:pt idx="4852">
                  <c:v>17.160133333333331</c:v>
                </c:pt>
                <c:pt idx="4853">
                  <c:v>17.163650000000001</c:v>
                </c:pt>
                <c:pt idx="4854">
                  <c:v>17.167183333333334</c:v>
                </c:pt>
                <c:pt idx="4855">
                  <c:v>17.1707</c:v>
                </c:pt>
                <c:pt idx="4856">
                  <c:v>17.174216666666666</c:v>
                </c:pt>
                <c:pt idx="4857">
                  <c:v>17.177733333333332</c:v>
                </c:pt>
                <c:pt idx="4858">
                  <c:v>17.181249999999999</c:v>
                </c:pt>
                <c:pt idx="4859">
                  <c:v>17.184766666666668</c:v>
                </c:pt>
                <c:pt idx="4860">
                  <c:v>17.188283333333334</c:v>
                </c:pt>
                <c:pt idx="4861">
                  <c:v>17.191800000000001</c:v>
                </c:pt>
                <c:pt idx="4862">
                  <c:v>17.195333333333334</c:v>
                </c:pt>
                <c:pt idx="4863">
                  <c:v>17.198866666666667</c:v>
                </c:pt>
                <c:pt idx="4864">
                  <c:v>17.202400000000001</c:v>
                </c:pt>
                <c:pt idx="4865">
                  <c:v>17.205933333333334</c:v>
                </c:pt>
                <c:pt idx="4866">
                  <c:v>17.209483333333331</c:v>
                </c:pt>
                <c:pt idx="4867">
                  <c:v>17.213033333333332</c:v>
                </c:pt>
                <c:pt idx="4868">
                  <c:v>17.216583333333332</c:v>
                </c:pt>
                <c:pt idx="4869">
                  <c:v>17.220116666666669</c:v>
                </c:pt>
                <c:pt idx="4870">
                  <c:v>17.223650000000003</c:v>
                </c:pt>
                <c:pt idx="4871">
                  <c:v>17.227183333333336</c:v>
                </c:pt>
                <c:pt idx="4872">
                  <c:v>17.230733333333333</c:v>
                </c:pt>
                <c:pt idx="4873">
                  <c:v>17.234283333333334</c:v>
                </c:pt>
                <c:pt idx="4874">
                  <c:v>17.2378</c:v>
                </c:pt>
                <c:pt idx="4875">
                  <c:v>17.241316666666666</c:v>
                </c:pt>
                <c:pt idx="4876">
                  <c:v>17.244833333333336</c:v>
                </c:pt>
                <c:pt idx="4877">
                  <c:v>17.248350000000002</c:v>
                </c:pt>
                <c:pt idx="4878">
                  <c:v>17.251866666666668</c:v>
                </c:pt>
                <c:pt idx="4879">
                  <c:v>17.255383333333334</c:v>
                </c:pt>
                <c:pt idx="4880">
                  <c:v>17.258916666666668</c:v>
                </c:pt>
                <c:pt idx="4881">
                  <c:v>17.262433333333334</c:v>
                </c:pt>
                <c:pt idx="4882">
                  <c:v>17.26595</c:v>
                </c:pt>
                <c:pt idx="4883">
                  <c:v>17.269466666666666</c:v>
                </c:pt>
                <c:pt idx="4884">
                  <c:v>17.272983333333332</c:v>
                </c:pt>
                <c:pt idx="4885">
                  <c:v>17.276499999999999</c:v>
                </c:pt>
                <c:pt idx="4886">
                  <c:v>17.280016666666665</c:v>
                </c:pt>
                <c:pt idx="4887">
                  <c:v>17.283533333333331</c:v>
                </c:pt>
                <c:pt idx="4888">
                  <c:v>17.287066666666664</c:v>
                </c:pt>
                <c:pt idx="4889">
                  <c:v>17.290599999999998</c:v>
                </c:pt>
                <c:pt idx="4890">
                  <c:v>17.294133333333331</c:v>
                </c:pt>
                <c:pt idx="4891">
                  <c:v>17.297666666666665</c:v>
                </c:pt>
                <c:pt idx="4892">
                  <c:v>17.301216666666669</c:v>
                </c:pt>
                <c:pt idx="4893">
                  <c:v>17.304766666666669</c:v>
                </c:pt>
                <c:pt idx="4894">
                  <c:v>17.308316666666666</c:v>
                </c:pt>
                <c:pt idx="4895">
                  <c:v>17.31185</c:v>
                </c:pt>
                <c:pt idx="4896">
                  <c:v>17.315383333333333</c:v>
                </c:pt>
                <c:pt idx="4897">
                  <c:v>17.318916666666667</c:v>
                </c:pt>
                <c:pt idx="4898">
                  <c:v>17.322466666666667</c:v>
                </c:pt>
                <c:pt idx="4899">
                  <c:v>17.326016666666664</c:v>
                </c:pt>
                <c:pt idx="4900">
                  <c:v>17.329533333333334</c:v>
                </c:pt>
                <c:pt idx="4901">
                  <c:v>17.33305</c:v>
                </c:pt>
                <c:pt idx="4902">
                  <c:v>17.336566666666666</c:v>
                </c:pt>
                <c:pt idx="4903">
                  <c:v>17.340083333333332</c:v>
                </c:pt>
                <c:pt idx="4904">
                  <c:v>17.343599999999999</c:v>
                </c:pt>
                <c:pt idx="4905">
                  <c:v>17.347116666666668</c:v>
                </c:pt>
                <c:pt idx="4906">
                  <c:v>17.350649999999998</c:v>
                </c:pt>
                <c:pt idx="4907">
                  <c:v>17.354166666666668</c:v>
                </c:pt>
                <c:pt idx="4908">
                  <c:v>17.357683333333334</c:v>
                </c:pt>
                <c:pt idx="4909">
                  <c:v>17.3612</c:v>
                </c:pt>
                <c:pt idx="4910">
                  <c:v>17.364716666666666</c:v>
                </c:pt>
                <c:pt idx="4911">
                  <c:v>17.368266666666667</c:v>
                </c:pt>
                <c:pt idx="4912">
                  <c:v>17.371816666666668</c:v>
                </c:pt>
                <c:pt idx="4913">
                  <c:v>17.375350000000001</c:v>
                </c:pt>
                <c:pt idx="4914">
                  <c:v>17.378883333333331</c:v>
                </c:pt>
                <c:pt idx="4915">
                  <c:v>17.382416666666664</c:v>
                </c:pt>
                <c:pt idx="4916">
                  <c:v>17.385966666666665</c:v>
                </c:pt>
                <c:pt idx="4917">
                  <c:v>17.389516666666669</c:v>
                </c:pt>
                <c:pt idx="4918">
                  <c:v>17.393066666666666</c:v>
                </c:pt>
                <c:pt idx="4919">
                  <c:v>17.396599999999999</c:v>
                </c:pt>
                <c:pt idx="4920">
                  <c:v>17.40015</c:v>
                </c:pt>
                <c:pt idx="4921">
                  <c:v>17.403700000000001</c:v>
                </c:pt>
                <c:pt idx="4922">
                  <c:v>17.407249999999998</c:v>
                </c:pt>
                <c:pt idx="4923">
                  <c:v>17.410799999999998</c:v>
                </c:pt>
                <c:pt idx="4924">
                  <c:v>17.41436666666667</c:v>
                </c:pt>
                <c:pt idx="4925">
                  <c:v>17.417916666666667</c:v>
                </c:pt>
                <c:pt idx="4926">
                  <c:v>17.421466666666667</c:v>
                </c:pt>
                <c:pt idx="4927">
                  <c:v>17.425033333333332</c:v>
                </c:pt>
                <c:pt idx="4928">
                  <c:v>17.428583333333332</c:v>
                </c:pt>
                <c:pt idx="4929">
                  <c:v>17.432133333333336</c:v>
                </c:pt>
                <c:pt idx="4930">
                  <c:v>17.435700000000001</c:v>
                </c:pt>
                <c:pt idx="4931">
                  <c:v>17.439250000000001</c:v>
                </c:pt>
                <c:pt idx="4932">
                  <c:v>17.442799999999998</c:v>
                </c:pt>
                <c:pt idx="4933">
                  <c:v>17.446366666666666</c:v>
                </c:pt>
                <c:pt idx="4934">
                  <c:v>17.449916666666663</c:v>
                </c:pt>
                <c:pt idx="4935">
                  <c:v>17.453466666666667</c:v>
                </c:pt>
                <c:pt idx="4936">
                  <c:v>17.457033333333335</c:v>
                </c:pt>
                <c:pt idx="4937">
                  <c:v>17.460583333333332</c:v>
                </c:pt>
                <c:pt idx="4938">
                  <c:v>17.464133333333333</c:v>
                </c:pt>
                <c:pt idx="4939">
                  <c:v>17.467699999999997</c:v>
                </c:pt>
                <c:pt idx="4940">
                  <c:v>17.471250000000001</c:v>
                </c:pt>
                <c:pt idx="4941">
                  <c:v>17.474800000000002</c:v>
                </c:pt>
                <c:pt idx="4942">
                  <c:v>17.478366666666666</c:v>
                </c:pt>
                <c:pt idx="4943">
                  <c:v>17.481916666666667</c:v>
                </c:pt>
                <c:pt idx="4944">
                  <c:v>17.485466666666664</c:v>
                </c:pt>
                <c:pt idx="4945">
                  <c:v>17.489033333333335</c:v>
                </c:pt>
                <c:pt idx="4946">
                  <c:v>17.492583333333336</c:v>
                </c:pt>
                <c:pt idx="4947">
                  <c:v>17.496133333333333</c:v>
                </c:pt>
                <c:pt idx="4948">
                  <c:v>17.499700000000001</c:v>
                </c:pt>
                <c:pt idx="4949">
                  <c:v>17.503249999999998</c:v>
                </c:pt>
                <c:pt idx="4950">
                  <c:v>17.506799999999998</c:v>
                </c:pt>
                <c:pt idx="4951">
                  <c:v>17.510333333333332</c:v>
                </c:pt>
                <c:pt idx="4952">
                  <c:v>17.513883333333336</c:v>
                </c:pt>
                <c:pt idx="4953">
                  <c:v>17.517433333333333</c:v>
                </c:pt>
                <c:pt idx="4954">
                  <c:v>17.520966666666666</c:v>
                </c:pt>
                <c:pt idx="4955">
                  <c:v>17.524516666666667</c:v>
                </c:pt>
                <c:pt idx="4956">
                  <c:v>17.528066666666668</c:v>
                </c:pt>
                <c:pt idx="4957">
                  <c:v>17.531616666666665</c:v>
                </c:pt>
                <c:pt idx="4958">
                  <c:v>17.535166666666665</c:v>
                </c:pt>
                <c:pt idx="4959">
                  <c:v>17.538716666666669</c:v>
                </c:pt>
                <c:pt idx="4960">
                  <c:v>17.542250000000003</c:v>
                </c:pt>
                <c:pt idx="4961">
                  <c:v>17.5458</c:v>
                </c:pt>
                <c:pt idx="4962">
                  <c:v>17.54935</c:v>
                </c:pt>
                <c:pt idx="4963">
                  <c:v>17.552883333333334</c:v>
                </c:pt>
                <c:pt idx="4964">
                  <c:v>17.556433333333334</c:v>
                </c:pt>
                <c:pt idx="4965">
                  <c:v>17.559983333333332</c:v>
                </c:pt>
                <c:pt idx="4966">
                  <c:v>17.563533333333332</c:v>
                </c:pt>
                <c:pt idx="4967">
                  <c:v>17.567083333333336</c:v>
                </c:pt>
                <c:pt idx="4968">
                  <c:v>17.570600000000002</c:v>
                </c:pt>
                <c:pt idx="4969">
                  <c:v>17.574133333333336</c:v>
                </c:pt>
                <c:pt idx="4970">
                  <c:v>17.577666666666669</c:v>
                </c:pt>
                <c:pt idx="4971">
                  <c:v>17.581216666666666</c:v>
                </c:pt>
                <c:pt idx="4972">
                  <c:v>17.58475</c:v>
                </c:pt>
                <c:pt idx="4973">
                  <c:v>17.588266666666666</c:v>
                </c:pt>
                <c:pt idx="4974">
                  <c:v>17.591799999999999</c:v>
                </c:pt>
                <c:pt idx="4975">
                  <c:v>17.595333333333333</c:v>
                </c:pt>
                <c:pt idx="4976">
                  <c:v>17.598850000000002</c:v>
                </c:pt>
                <c:pt idx="4977">
                  <c:v>17.602383333333332</c:v>
                </c:pt>
                <c:pt idx="4978">
                  <c:v>17.605916666666666</c:v>
                </c:pt>
                <c:pt idx="4979">
                  <c:v>17.609433333333335</c:v>
                </c:pt>
                <c:pt idx="4980">
                  <c:v>17.612966666666669</c:v>
                </c:pt>
                <c:pt idx="4981">
                  <c:v>17.616499999999998</c:v>
                </c:pt>
                <c:pt idx="4982">
                  <c:v>17.620033333333332</c:v>
                </c:pt>
                <c:pt idx="4983">
                  <c:v>17.623566666666665</c:v>
                </c:pt>
                <c:pt idx="4984">
                  <c:v>17.627116666666666</c:v>
                </c:pt>
                <c:pt idx="4985">
                  <c:v>17.630666666666666</c:v>
                </c:pt>
                <c:pt idx="4986">
                  <c:v>17.634183333333333</c:v>
                </c:pt>
                <c:pt idx="4987">
                  <c:v>17.637733333333333</c:v>
                </c:pt>
                <c:pt idx="4988">
                  <c:v>17.641283333333334</c:v>
                </c:pt>
                <c:pt idx="4989">
                  <c:v>17.644816666666667</c:v>
                </c:pt>
                <c:pt idx="4990">
                  <c:v>17.648333333333333</c:v>
                </c:pt>
                <c:pt idx="4991">
                  <c:v>17.651866666666667</c:v>
                </c:pt>
                <c:pt idx="4992">
                  <c:v>17.6554</c:v>
                </c:pt>
                <c:pt idx="4993">
                  <c:v>17.658933333333334</c:v>
                </c:pt>
                <c:pt idx="4994">
                  <c:v>17.662466666666667</c:v>
                </c:pt>
                <c:pt idx="4995">
                  <c:v>17.666016666666668</c:v>
                </c:pt>
                <c:pt idx="4996">
                  <c:v>17.669566666666665</c:v>
                </c:pt>
                <c:pt idx="4997">
                  <c:v>17.673116666666665</c:v>
                </c:pt>
                <c:pt idx="4998">
                  <c:v>17.676649999999999</c:v>
                </c:pt>
                <c:pt idx="4999">
                  <c:v>17.680183333333332</c:v>
                </c:pt>
                <c:pt idx="5000">
                  <c:v>17.683716666666665</c:v>
                </c:pt>
                <c:pt idx="5001">
                  <c:v>17.68726666666667</c:v>
                </c:pt>
                <c:pt idx="5002">
                  <c:v>17.690816666666667</c:v>
                </c:pt>
                <c:pt idx="5003">
                  <c:v>17.694333333333336</c:v>
                </c:pt>
                <c:pt idx="5004">
                  <c:v>17.697850000000003</c:v>
                </c:pt>
                <c:pt idx="5005">
                  <c:v>17.701366666666669</c:v>
                </c:pt>
                <c:pt idx="5006">
                  <c:v>17.704883333333331</c:v>
                </c:pt>
                <c:pt idx="5007">
                  <c:v>17.708399999999997</c:v>
                </c:pt>
                <c:pt idx="5008">
                  <c:v>17.711916666666664</c:v>
                </c:pt>
                <c:pt idx="5009">
                  <c:v>17.715449999999997</c:v>
                </c:pt>
                <c:pt idx="5010">
                  <c:v>17.718966666666667</c:v>
                </c:pt>
                <c:pt idx="5011">
                  <c:v>17.722483333333333</c:v>
                </c:pt>
                <c:pt idx="5012">
                  <c:v>17.725999999999999</c:v>
                </c:pt>
                <c:pt idx="5013">
                  <c:v>17.729516666666665</c:v>
                </c:pt>
                <c:pt idx="5014">
                  <c:v>17.733033333333331</c:v>
                </c:pt>
                <c:pt idx="5015">
                  <c:v>17.736550000000001</c:v>
                </c:pt>
                <c:pt idx="5016">
                  <c:v>17.740066666666667</c:v>
                </c:pt>
                <c:pt idx="5017">
                  <c:v>17.743600000000001</c:v>
                </c:pt>
                <c:pt idx="5018">
                  <c:v>17.747133333333334</c:v>
                </c:pt>
                <c:pt idx="5019">
                  <c:v>17.750666666666667</c:v>
                </c:pt>
                <c:pt idx="5020">
                  <c:v>17.754200000000001</c:v>
                </c:pt>
                <c:pt idx="5021">
                  <c:v>17.757749999999998</c:v>
                </c:pt>
                <c:pt idx="5022">
                  <c:v>17.761300000000002</c:v>
                </c:pt>
                <c:pt idx="5023">
                  <c:v>17.764850000000003</c:v>
                </c:pt>
                <c:pt idx="5024">
                  <c:v>17.768383333333336</c:v>
                </c:pt>
                <c:pt idx="5025">
                  <c:v>17.771916666666666</c:v>
                </c:pt>
                <c:pt idx="5026">
                  <c:v>17.775449999999999</c:v>
                </c:pt>
                <c:pt idx="5027">
                  <c:v>17.779</c:v>
                </c:pt>
                <c:pt idx="5028">
                  <c:v>17.782550000000001</c:v>
                </c:pt>
                <c:pt idx="5029">
                  <c:v>17.786066666666667</c:v>
                </c:pt>
                <c:pt idx="5030">
                  <c:v>17.789583333333333</c:v>
                </c:pt>
                <c:pt idx="5031">
                  <c:v>17.793099999999999</c:v>
                </c:pt>
                <c:pt idx="5032">
                  <c:v>17.796616666666669</c:v>
                </c:pt>
                <c:pt idx="5033">
                  <c:v>17.800133333333335</c:v>
                </c:pt>
                <c:pt idx="5034">
                  <c:v>17.803650000000001</c:v>
                </c:pt>
                <c:pt idx="5035">
                  <c:v>17.807183333333334</c:v>
                </c:pt>
                <c:pt idx="5036">
                  <c:v>17.810700000000001</c:v>
                </c:pt>
                <c:pt idx="5037">
                  <c:v>17.814216666666667</c:v>
                </c:pt>
                <c:pt idx="5038">
                  <c:v>17.817733333333333</c:v>
                </c:pt>
                <c:pt idx="5039">
                  <c:v>17.821250000000003</c:v>
                </c:pt>
                <c:pt idx="5040">
                  <c:v>17.824766666666669</c:v>
                </c:pt>
                <c:pt idx="5041">
                  <c:v>17.828283333333331</c:v>
                </c:pt>
                <c:pt idx="5042">
                  <c:v>17.831799999999998</c:v>
                </c:pt>
                <c:pt idx="5043">
                  <c:v>17.835333333333331</c:v>
                </c:pt>
                <c:pt idx="5044">
                  <c:v>17.838866666666668</c:v>
                </c:pt>
                <c:pt idx="5045">
                  <c:v>17.842400000000001</c:v>
                </c:pt>
                <c:pt idx="5046">
                  <c:v>17.845933333333335</c:v>
                </c:pt>
                <c:pt idx="5047">
                  <c:v>17.849483333333335</c:v>
                </c:pt>
                <c:pt idx="5048">
                  <c:v>17.853033333333332</c:v>
                </c:pt>
                <c:pt idx="5049">
                  <c:v>17.856583333333333</c:v>
                </c:pt>
                <c:pt idx="5050">
                  <c:v>17.860116666666666</c:v>
                </c:pt>
                <c:pt idx="5051">
                  <c:v>17.86365</c:v>
                </c:pt>
                <c:pt idx="5052">
                  <c:v>17.867183333333333</c:v>
                </c:pt>
                <c:pt idx="5053">
                  <c:v>17.87073333333333</c:v>
                </c:pt>
                <c:pt idx="5054">
                  <c:v>17.874283333333334</c:v>
                </c:pt>
                <c:pt idx="5055">
                  <c:v>17.877799999999997</c:v>
                </c:pt>
                <c:pt idx="5056">
                  <c:v>17.881316666666667</c:v>
                </c:pt>
                <c:pt idx="5057">
                  <c:v>17.884833333333333</c:v>
                </c:pt>
                <c:pt idx="5058">
                  <c:v>17.888349999999999</c:v>
                </c:pt>
                <c:pt idx="5059">
                  <c:v>17.891866666666665</c:v>
                </c:pt>
                <c:pt idx="5060">
                  <c:v>17.895383333333331</c:v>
                </c:pt>
                <c:pt idx="5061">
                  <c:v>17.898916666666665</c:v>
                </c:pt>
                <c:pt idx="5062">
                  <c:v>17.902433333333331</c:v>
                </c:pt>
                <c:pt idx="5063">
                  <c:v>17.905950000000001</c:v>
                </c:pt>
                <c:pt idx="5064">
                  <c:v>17.909466666666667</c:v>
                </c:pt>
                <c:pt idx="5065">
                  <c:v>17.912983333333333</c:v>
                </c:pt>
                <c:pt idx="5066">
                  <c:v>17.916499999999999</c:v>
                </c:pt>
                <c:pt idx="5067">
                  <c:v>17.920016666666665</c:v>
                </c:pt>
                <c:pt idx="5068">
                  <c:v>17.923533333333335</c:v>
                </c:pt>
                <c:pt idx="5069">
                  <c:v>17.927066666666668</c:v>
                </c:pt>
                <c:pt idx="5070">
                  <c:v>17.930600000000002</c:v>
                </c:pt>
                <c:pt idx="5071">
                  <c:v>17.934133333333332</c:v>
                </c:pt>
                <c:pt idx="5072">
                  <c:v>17.937666666666665</c:v>
                </c:pt>
                <c:pt idx="5073">
                  <c:v>17.941216666666666</c:v>
                </c:pt>
                <c:pt idx="5074">
                  <c:v>17.944766666666666</c:v>
                </c:pt>
                <c:pt idx="5075">
                  <c:v>17.948316666666663</c:v>
                </c:pt>
                <c:pt idx="5076">
                  <c:v>17.951883333333335</c:v>
                </c:pt>
                <c:pt idx="5077">
                  <c:v>17.955433333333335</c:v>
                </c:pt>
                <c:pt idx="5078">
                  <c:v>17.958983333333332</c:v>
                </c:pt>
                <c:pt idx="5079">
                  <c:v>17.96255</c:v>
                </c:pt>
                <c:pt idx="5080">
                  <c:v>17.966099999999997</c:v>
                </c:pt>
                <c:pt idx="5081">
                  <c:v>17.969650000000001</c:v>
                </c:pt>
                <c:pt idx="5082">
                  <c:v>17.973216666666666</c:v>
                </c:pt>
                <c:pt idx="5083">
                  <c:v>17.976766666666666</c:v>
                </c:pt>
                <c:pt idx="5084">
                  <c:v>17.980316666666667</c:v>
                </c:pt>
                <c:pt idx="5085">
                  <c:v>17.983883333333331</c:v>
                </c:pt>
                <c:pt idx="5086">
                  <c:v>17.987433333333335</c:v>
                </c:pt>
                <c:pt idx="5087">
                  <c:v>17.990983333333336</c:v>
                </c:pt>
                <c:pt idx="5088">
                  <c:v>17.99455</c:v>
                </c:pt>
                <c:pt idx="5089">
                  <c:v>17.998100000000001</c:v>
                </c:pt>
                <c:pt idx="5090">
                  <c:v>18.001649999999998</c:v>
                </c:pt>
                <c:pt idx="5091">
                  <c:v>18.005216666666669</c:v>
                </c:pt>
                <c:pt idx="5092">
                  <c:v>18.008766666666666</c:v>
                </c:pt>
                <c:pt idx="5093">
                  <c:v>18.012316666666667</c:v>
                </c:pt>
                <c:pt idx="5094">
                  <c:v>18.015883333333331</c:v>
                </c:pt>
                <c:pt idx="5095">
                  <c:v>18.019433333333332</c:v>
                </c:pt>
                <c:pt idx="5096">
                  <c:v>18.022983333333332</c:v>
                </c:pt>
                <c:pt idx="5097">
                  <c:v>18.026516666666666</c:v>
                </c:pt>
                <c:pt idx="5098">
                  <c:v>18.030066666666666</c:v>
                </c:pt>
                <c:pt idx="5099">
                  <c:v>18.033616666666667</c:v>
                </c:pt>
                <c:pt idx="5100">
                  <c:v>18.03715</c:v>
                </c:pt>
                <c:pt idx="5101">
                  <c:v>18.040683333333334</c:v>
                </c:pt>
                <c:pt idx="5102">
                  <c:v>18.044233333333334</c:v>
                </c:pt>
                <c:pt idx="5103">
                  <c:v>18.047799999999999</c:v>
                </c:pt>
                <c:pt idx="5104">
                  <c:v>18.051349999999999</c:v>
                </c:pt>
                <c:pt idx="5105">
                  <c:v>18.054866666666666</c:v>
                </c:pt>
                <c:pt idx="5106">
                  <c:v>18.058399999999999</c:v>
                </c:pt>
                <c:pt idx="5107">
                  <c:v>18.061933333333332</c:v>
                </c:pt>
                <c:pt idx="5108">
                  <c:v>18.065483333333336</c:v>
                </c:pt>
                <c:pt idx="5109">
                  <c:v>18.069016666666666</c:v>
                </c:pt>
                <c:pt idx="5110">
                  <c:v>18.07255</c:v>
                </c:pt>
                <c:pt idx="5111">
                  <c:v>18.076083333333333</c:v>
                </c:pt>
                <c:pt idx="5112">
                  <c:v>18.079633333333334</c:v>
                </c:pt>
                <c:pt idx="5113">
                  <c:v>18.083183333333334</c:v>
                </c:pt>
                <c:pt idx="5114">
                  <c:v>18.086733333333331</c:v>
                </c:pt>
                <c:pt idx="5115">
                  <c:v>18.090266666666665</c:v>
                </c:pt>
                <c:pt idx="5116">
                  <c:v>18.093799999999998</c:v>
                </c:pt>
                <c:pt idx="5117">
                  <c:v>18.097333333333331</c:v>
                </c:pt>
                <c:pt idx="5118">
                  <c:v>18.100883333333336</c:v>
                </c:pt>
                <c:pt idx="5119">
                  <c:v>18.104433333333336</c:v>
                </c:pt>
                <c:pt idx="5120">
                  <c:v>18.107983333333333</c:v>
                </c:pt>
                <c:pt idx="5121">
                  <c:v>18.111516666666667</c:v>
                </c:pt>
                <c:pt idx="5122">
                  <c:v>18.11505</c:v>
                </c:pt>
                <c:pt idx="5123">
                  <c:v>18.118583333333333</c:v>
                </c:pt>
                <c:pt idx="5124">
                  <c:v>18.122133333333334</c:v>
                </c:pt>
                <c:pt idx="5125">
                  <c:v>18.125683333333331</c:v>
                </c:pt>
                <c:pt idx="5126">
                  <c:v>18.129233333333332</c:v>
                </c:pt>
                <c:pt idx="5127">
                  <c:v>18.132766666666665</c:v>
                </c:pt>
                <c:pt idx="5128">
                  <c:v>18.136300000000002</c:v>
                </c:pt>
                <c:pt idx="5129">
                  <c:v>18.139833333333335</c:v>
                </c:pt>
                <c:pt idx="5130">
                  <c:v>18.143383333333336</c:v>
                </c:pt>
                <c:pt idx="5131">
                  <c:v>18.146933333333333</c:v>
                </c:pt>
                <c:pt idx="5132">
                  <c:v>18.150483333333334</c:v>
                </c:pt>
                <c:pt idx="5133">
                  <c:v>18.154016666666667</c:v>
                </c:pt>
                <c:pt idx="5134">
                  <c:v>18.157550000000001</c:v>
                </c:pt>
                <c:pt idx="5135">
                  <c:v>18.161083333333334</c:v>
                </c:pt>
                <c:pt idx="5136">
                  <c:v>18.164633333333331</c:v>
                </c:pt>
                <c:pt idx="5137">
                  <c:v>18.168183333333332</c:v>
                </c:pt>
                <c:pt idx="5138">
                  <c:v>18.171733333333336</c:v>
                </c:pt>
                <c:pt idx="5139">
                  <c:v>18.175250000000002</c:v>
                </c:pt>
                <c:pt idx="5140">
                  <c:v>18.178800000000003</c:v>
                </c:pt>
                <c:pt idx="5141">
                  <c:v>18.182333333333336</c:v>
                </c:pt>
                <c:pt idx="5142">
                  <c:v>18.185866666666666</c:v>
                </c:pt>
                <c:pt idx="5143">
                  <c:v>18.189399999999999</c:v>
                </c:pt>
                <c:pt idx="5144">
                  <c:v>18.19295</c:v>
                </c:pt>
                <c:pt idx="5145">
                  <c:v>18.1965</c:v>
                </c:pt>
                <c:pt idx="5146">
                  <c:v>18.200049999999997</c:v>
                </c:pt>
                <c:pt idx="5147">
                  <c:v>18.203583333333331</c:v>
                </c:pt>
                <c:pt idx="5148">
                  <c:v>18.207116666666664</c:v>
                </c:pt>
                <c:pt idx="5149">
                  <c:v>18.210649999999998</c:v>
                </c:pt>
                <c:pt idx="5150">
                  <c:v>18.214200000000002</c:v>
                </c:pt>
                <c:pt idx="5151">
                  <c:v>18.217750000000002</c:v>
                </c:pt>
                <c:pt idx="5152">
                  <c:v>18.221266666666668</c:v>
                </c:pt>
                <c:pt idx="5153">
                  <c:v>18.224783333333335</c:v>
                </c:pt>
                <c:pt idx="5154">
                  <c:v>18.228300000000001</c:v>
                </c:pt>
                <c:pt idx="5155">
                  <c:v>18.231816666666667</c:v>
                </c:pt>
                <c:pt idx="5156">
                  <c:v>18.235333333333333</c:v>
                </c:pt>
                <c:pt idx="5157">
                  <c:v>18.238849999999999</c:v>
                </c:pt>
                <c:pt idx="5158">
                  <c:v>18.242383333333333</c:v>
                </c:pt>
                <c:pt idx="5159">
                  <c:v>18.245899999999999</c:v>
                </c:pt>
                <c:pt idx="5160">
                  <c:v>18.249416666666665</c:v>
                </c:pt>
                <c:pt idx="5161">
                  <c:v>18.252933333333331</c:v>
                </c:pt>
                <c:pt idx="5162">
                  <c:v>18.256449999999997</c:v>
                </c:pt>
                <c:pt idx="5163">
                  <c:v>18.259966666666667</c:v>
                </c:pt>
                <c:pt idx="5164">
                  <c:v>18.263483333333333</c:v>
                </c:pt>
                <c:pt idx="5165">
                  <c:v>18.266999999999999</c:v>
                </c:pt>
                <c:pt idx="5166">
                  <c:v>18.270533333333333</c:v>
                </c:pt>
                <c:pt idx="5167">
                  <c:v>18.274066666666666</c:v>
                </c:pt>
                <c:pt idx="5168">
                  <c:v>18.2776</c:v>
                </c:pt>
                <c:pt idx="5169">
                  <c:v>18.281133333333333</c:v>
                </c:pt>
                <c:pt idx="5170">
                  <c:v>18.28468333333333</c:v>
                </c:pt>
                <c:pt idx="5171">
                  <c:v>18.288233333333334</c:v>
                </c:pt>
                <c:pt idx="5172">
                  <c:v>18.291783333333335</c:v>
                </c:pt>
                <c:pt idx="5173">
                  <c:v>18.295316666666668</c:v>
                </c:pt>
                <c:pt idx="5174">
                  <c:v>18.298850000000002</c:v>
                </c:pt>
                <c:pt idx="5175">
                  <c:v>18.302383333333335</c:v>
                </c:pt>
                <c:pt idx="5176">
                  <c:v>18.305933333333332</c:v>
                </c:pt>
                <c:pt idx="5177">
                  <c:v>18.309483333333333</c:v>
                </c:pt>
                <c:pt idx="5178">
                  <c:v>18.312999999999999</c:v>
                </c:pt>
                <c:pt idx="5179">
                  <c:v>18.316516666666665</c:v>
                </c:pt>
                <c:pt idx="5180">
                  <c:v>18.320033333333335</c:v>
                </c:pt>
                <c:pt idx="5181">
                  <c:v>18.323550000000001</c:v>
                </c:pt>
                <c:pt idx="5182">
                  <c:v>18.327066666666667</c:v>
                </c:pt>
                <c:pt idx="5183">
                  <c:v>18.330583333333333</c:v>
                </c:pt>
                <c:pt idx="5184">
                  <c:v>18.334116666666667</c:v>
                </c:pt>
                <c:pt idx="5185">
                  <c:v>18.337633333333333</c:v>
                </c:pt>
                <c:pt idx="5186">
                  <c:v>18.341150000000003</c:v>
                </c:pt>
                <c:pt idx="5187">
                  <c:v>18.344666666666669</c:v>
                </c:pt>
                <c:pt idx="5188">
                  <c:v>18.348183333333335</c:v>
                </c:pt>
                <c:pt idx="5189">
                  <c:v>18.351700000000001</c:v>
                </c:pt>
                <c:pt idx="5190">
                  <c:v>18.355216666666667</c:v>
                </c:pt>
                <c:pt idx="5191">
                  <c:v>18.35873333333333</c:v>
                </c:pt>
                <c:pt idx="5192">
                  <c:v>18.362266666666667</c:v>
                </c:pt>
                <c:pt idx="5193">
                  <c:v>18.3658</c:v>
                </c:pt>
                <c:pt idx="5194">
                  <c:v>18.369333333333334</c:v>
                </c:pt>
                <c:pt idx="5195">
                  <c:v>18.372866666666667</c:v>
                </c:pt>
                <c:pt idx="5196">
                  <c:v>18.376416666666668</c:v>
                </c:pt>
                <c:pt idx="5197">
                  <c:v>18.379966666666668</c:v>
                </c:pt>
                <c:pt idx="5198">
                  <c:v>18.383516666666665</c:v>
                </c:pt>
                <c:pt idx="5199">
                  <c:v>18.387049999999999</c:v>
                </c:pt>
                <c:pt idx="5200">
                  <c:v>18.390583333333332</c:v>
                </c:pt>
                <c:pt idx="5201">
                  <c:v>18.394116666666665</c:v>
                </c:pt>
                <c:pt idx="5202">
                  <c:v>18.397666666666666</c:v>
                </c:pt>
                <c:pt idx="5203">
                  <c:v>18.401216666666667</c:v>
                </c:pt>
                <c:pt idx="5204">
                  <c:v>18.404733333333336</c:v>
                </c:pt>
                <c:pt idx="5205">
                  <c:v>18.408249999999999</c:v>
                </c:pt>
                <c:pt idx="5206">
                  <c:v>18.411766666666665</c:v>
                </c:pt>
                <c:pt idx="5207">
                  <c:v>18.415283333333331</c:v>
                </c:pt>
                <c:pt idx="5208">
                  <c:v>18.418799999999997</c:v>
                </c:pt>
                <c:pt idx="5209">
                  <c:v>18.422316666666667</c:v>
                </c:pt>
                <c:pt idx="5210">
                  <c:v>18.425850000000001</c:v>
                </c:pt>
                <c:pt idx="5211">
                  <c:v>18.429366666666667</c:v>
                </c:pt>
                <c:pt idx="5212">
                  <c:v>18.432883333333333</c:v>
                </c:pt>
                <c:pt idx="5213">
                  <c:v>18.436399999999999</c:v>
                </c:pt>
                <c:pt idx="5214">
                  <c:v>18.439916666666665</c:v>
                </c:pt>
                <c:pt idx="5215">
                  <c:v>18.443433333333335</c:v>
                </c:pt>
                <c:pt idx="5216">
                  <c:v>18.446950000000001</c:v>
                </c:pt>
                <c:pt idx="5217">
                  <c:v>18.450466666666667</c:v>
                </c:pt>
                <c:pt idx="5218">
                  <c:v>18.454000000000001</c:v>
                </c:pt>
                <c:pt idx="5219">
                  <c:v>18.457533333333334</c:v>
                </c:pt>
                <c:pt idx="5220">
                  <c:v>18.461066666666667</c:v>
                </c:pt>
                <c:pt idx="5221">
                  <c:v>18.464600000000001</c:v>
                </c:pt>
                <c:pt idx="5222">
                  <c:v>18.468149999999998</c:v>
                </c:pt>
                <c:pt idx="5223">
                  <c:v>18.471699999999998</c:v>
                </c:pt>
                <c:pt idx="5224">
                  <c:v>18.475250000000003</c:v>
                </c:pt>
                <c:pt idx="5225">
                  <c:v>18.478783333333336</c:v>
                </c:pt>
                <c:pt idx="5226">
                  <c:v>18.482316666666669</c:v>
                </c:pt>
                <c:pt idx="5227">
                  <c:v>18.485850000000003</c:v>
                </c:pt>
                <c:pt idx="5228">
                  <c:v>18.4894</c:v>
                </c:pt>
                <c:pt idx="5229">
                  <c:v>18.49295</c:v>
                </c:pt>
                <c:pt idx="5230">
                  <c:v>18.496466666666667</c:v>
                </c:pt>
                <c:pt idx="5231">
                  <c:v>18.499983333333333</c:v>
                </c:pt>
                <c:pt idx="5232">
                  <c:v>18.503499999999999</c:v>
                </c:pt>
                <c:pt idx="5233">
                  <c:v>18.507016666666669</c:v>
                </c:pt>
                <c:pt idx="5234">
                  <c:v>18.510533333333335</c:v>
                </c:pt>
                <c:pt idx="5235">
                  <c:v>18.514050000000001</c:v>
                </c:pt>
                <c:pt idx="5236">
                  <c:v>18.517583333333334</c:v>
                </c:pt>
                <c:pt idx="5237">
                  <c:v>18.521100000000001</c:v>
                </c:pt>
                <c:pt idx="5238">
                  <c:v>18.524616666666667</c:v>
                </c:pt>
                <c:pt idx="5239">
                  <c:v>18.528133333333336</c:v>
                </c:pt>
                <c:pt idx="5240">
                  <c:v>18.531649999999999</c:v>
                </c:pt>
                <c:pt idx="5241">
                  <c:v>18.535166666666665</c:v>
                </c:pt>
                <c:pt idx="5242">
                  <c:v>18.538683333333331</c:v>
                </c:pt>
                <c:pt idx="5243">
                  <c:v>18.542199999999998</c:v>
                </c:pt>
                <c:pt idx="5244">
                  <c:v>18.545733333333331</c:v>
                </c:pt>
                <c:pt idx="5245">
                  <c:v>18.549266666666664</c:v>
                </c:pt>
                <c:pt idx="5246">
                  <c:v>18.552799999999998</c:v>
                </c:pt>
                <c:pt idx="5247">
                  <c:v>18.556333333333335</c:v>
                </c:pt>
                <c:pt idx="5248">
                  <c:v>18.559883333333335</c:v>
                </c:pt>
                <c:pt idx="5249">
                  <c:v>18.563433333333332</c:v>
                </c:pt>
                <c:pt idx="5250">
                  <c:v>18.566983333333333</c:v>
                </c:pt>
                <c:pt idx="5251">
                  <c:v>18.570516666666666</c:v>
                </c:pt>
                <c:pt idx="5252">
                  <c:v>18.57405</c:v>
                </c:pt>
                <c:pt idx="5253">
                  <c:v>18.577583333333333</c:v>
                </c:pt>
                <c:pt idx="5254">
                  <c:v>18.581133333333334</c:v>
                </c:pt>
                <c:pt idx="5255">
                  <c:v>18.584683333333331</c:v>
                </c:pt>
                <c:pt idx="5256">
                  <c:v>18.588199999999997</c:v>
                </c:pt>
                <c:pt idx="5257">
                  <c:v>18.591716666666667</c:v>
                </c:pt>
                <c:pt idx="5258">
                  <c:v>18.595233333333333</c:v>
                </c:pt>
                <c:pt idx="5259">
                  <c:v>18.598749999999999</c:v>
                </c:pt>
                <c:pt idx="5260">
                  <c:v>18.602266666666665</c:v>
                </c:pt>
                <c:pt idx="5261">
                  <c:v>18.605783333333331</c:v>
                </c:pt>
                <c:pt idx="5262">
                  <c:v>18.609316666666665</c:v>
                </c:pt>
                <c:pt idx="5263">
                  <c:v>18.612833333333334</c:v>
                </c:pt>
                <c:pt idx="5264">
                  <c:v>18.616350000000001</c:v>
                </c:pt>
                <c:pt idx="5265">
                  <c:v>18.619866666666667</c:v>
                </c:pt>
                <c:pt idx="5266">
                  <c:v>18.623383333333333</c:v>
                </c:pt>
                <c:pt idx="5267">
                  <c:v>18.626899999999999</c:v>
                </c:pt>
                <c:pt idx="5268">
                  <c:v>18.630416666666669</c:v>
                </c:pt>
                <c:pt idx="5269">
                  <c:v>18.633933333333335</c:v>
                </c:pt>
                <c:pt idx="5270">
                  <c:v>18.637466666666668</c:v>
                </c:pt>
                <c:pt idx="5271">
                  <c:v>18.641000000000002</c:v>
                </c:pt>
                <c:pt idx="5272">
                  <c:v>18.644533333333335</c:v>
                </c:pt>
                <c:pt idx="5273">
                  <c:v>18.648066666666669</c:v>
                </c:pt>
                <c:pt idx="5274">
                  <c:v>18.651616666666666</c:v>
                </c:pt>
                <c:pt idx="5275">
                  <c:v>18.655166666666666</c:v>
                </c:pt>
                <c:pt idx="5276">
                  <c:v>18.658716666666667</c:v>
                </c:pt>
                <c:pt idx="5277">
                  <c:v>18.662249999999997</c:v>
                </c:pt>
                <c:pt idx="5278">
                  <c:v>18.665800000000001</c:v>
                </c:pt>
                <c:pt idx="5279">
                  <c:v>18.669350000000001</c:v>
                </c:pt>
                <c:pt idx="5280">
                  <c:v>18.672900000000002</c:v>
                </c:pt>
                <c:pt idx="5281">
                  <c:v>18.676449999999999</c:v>
                </c:pt>
                <c:pt idx="5282">
                  <c:v>18.68</c:v>
                </c:pt>
                <c:pt idx="5283">
                  <c:v>18.683533333333333</c:v>
                </c:pt>
                <c:pt idx="5284">
                  <c:v>18.68708333333333</c:v>
                </c:pt>
                <c:pt idx="5285">
                  <c:v>18.690633333333334</c:v>
                </c:pt>
                <c:pt idx="5286">
                  <c:v>18.694200000000002</c:v>
                </c:pt>
                <c:pt idx="5287">
                  <c:v>18.697749999999999</c:v>
                </c:pt>
                <c:pt idx="5288">
                  <c:v>18.7013</c:v>
                </c:pt>
                <c:pt idx="5289">
                  <c:v>18.704866666666664</c:v>
                </c:pt>
                <c:pt idx="5290">
                  <c:v>18.708416666666668</c:v>
                </c:pt>
                <c:pt idx="5291">
                  <c:v>18.711966666666669</c:v>
                </c:pt>
                <c:pt idx="5292">
                  <c:v>18.715533333333333</c:v>
                </c:pt>
                <c:pt idx="5293">
                  <c:v>18.719083333333334</c:v>
                </c:pt>
                <c:pt idx="5294">
                  <c:v>18.722633333333331</c:v>
                </c:pt>
                <c:pt idx="5295">
                  <c:v>18.726199999999999</c:v>
                </c:pt>
                <c:pt idx="5296">
                  <c:v>18.729750000000003</c:v>
                </c:pt>
                <c:pt idx="5297">
                  <c:v>18.7333</c:v>
                </c:pt>
                <c:pt idx="5298">
                  <c:v>18.736866666666668</c:v>
                </c:pt>
                <c:pt idx="5299">
                  <c:v>18.740416666666665</c:v>
                </c:pt>
                <c:pt idx="5300">
                  <c:v>18.743966666666665</c:v>
                </c:pt>
                <c:pt idx="5301">
                  <c:v>18.747533333333333</c:v>
                </c:pt>
                <c:pt idx="5302">
                  <c:v>18.751083333333334</c:v>
                </c:pt>
                <c:pt idx="5303">
                  <c:v>18.754633333333334</c:v>
                </c:pt>
                <c:pt idx="5304">
                  <c:v>18.758199999999999</c:v>
                </c:pt>
                <c:pt idx="5305">
                  <c:v>18.761749999999999</c:v>
                </c:pt>
                <c:pt idx="5306">
                  <c:v>18.7653</c:v>
                </c:pt>
                <c:pt idx="5307">
                  <c:v>18.768866666666668</c:v>
                </c:pt>
                <c:pt idx="5308">
                  <c:v>18.772416666666668</c:v>
                </c:pt>
                <c:pt idx="5309">
                  <c:v>18.775966666666665</c:v>
                </c:pt>
                <c:pt idx="5310">
                  <c:v>18.779533333333333</c:v>
                </c:pt>
                <c:pt idx="5311">
                  <c:v>18.78308333333333</c:v>
                </c:pt>
                <c:pt idx="5312">
                  <c:v>18.786633333333334</c:v>
                </c:pt>
                <c:pt idx="5313">
                  <c:v>18.790200000000002</c:v>
                </c:pt>
                <c:pt idx="5314">
                  <c:v>18.793749999999999</c:v>
                </c:pt>
                <c:pt idx="5315">
                  <c:v>18.7973</c:v>
                </c:pt>
                <c:pt idx="5316">
                  <c:v>18.800816666666666</c:v>
                </c:pt>
                <c:pt idx="5317">
                  <c:v>18.804349999999999</c:v>
                </c:pt>
                <c:pt idx="5318">
                  <c:v>18.807883333333333</c:v>
                </c:pt>
                <c:pt idx="5319">
                  <c:v>18.811416666666666</c:v>
                </c:pt>
                <c:pt idx="5320">
                  <c:v>18.814933333333332</c:v>
                </c:pt>
                <c:pt idx="5321">
                  <c:v>18.818466666666666</c:v>
                </c:pt>
                <c:pt idx="5322">
                  <c:v>18.821983333333332</c:v>
                </c:pt>
                <c:pt idx="5323">
                  <c:v>18.825499999999998</c:v>
                </c:pt>
                <c:pt idx="5324">
                  <c:v>18.829016666666668</c:v>
                </c:pt>
                <c:pt idx="5325">
                  <c:v>18.832533333333334</c:v>
                </c:pt>
                <c:pt idx="5326">
                  <c:v>18.83605</c:v>
                </c:pt>
                <c:pt idx="5327">
                  <c:v>18.839566666666666</c:v>
                </c:pt>
                <c:pt idx="5328">
                  <c:v>18.843083333333333</c:v>
                </c:pt>
                <c:pt idx="5329">
                  <c:v>18.846616666666666</c:v>
                </c:pt>
                <c:pt idx="5330">
                  <c:v>18.850133333333336</c:v>
                </c:pt>
                <c:pt idx="5331">
                  <c:v>18.853650000000002</c:v>
                </c:pt>
                <c:pt idx="5332">
                  <c:v>18.857199999999999</c:v>
                </c:pt>
                <c:pt idx="5333">
                  <c:v>18.860733333333332</c:v>
                </c:pt>
                <c:pt idx="5334">
                  <c:v>18.864266666666666</c:v>
                </c:pt>
                <c:pt idx="5335">
                  <c:v>18.867799999999999</c:v>
                </c:pt>
                <c:pt idx="5336">
                  <c:v>18.87135</c:v>
                </c:pt>
                <c:pt idx="5337">
                  <c:v>18.8749</c:v>
                </c:pt>
                <c:pt idx="5338">
                  <c:v>18.878450000000001</c:v>
                </c:pt>
                <c:pt idx="5339">
                  <c:v>18.881983333333334</c:v>
                </c:pt>
                <c:pt idx="5340">
                  <c:v>18.885516666666668</c:v>
                </c:pt>
                <c:pt idx="5341">
                  <c:v>18.889050000000001</c:v>
                </c:pt>
                <c:pt idx="5342">
                  <c:v>18.892600000000002</c:v>
                </c:pt>
                <c:pt idx="5343">
                  <c:v>18.896149999999999</c:v>
                </c:pt>
                <c:pt idx="5344">
                  <c:v>18.899666666666668</c:v>
                </c:pt>
                <c:pt idx="5345">
                  <c:v>18.903183333333335</c:v>
                </c:pt>
                <c:pt idx="5346">
                  <c:v>18.906700000000001</c:v>
                </c:pt>
                <c:pt idx="5347">
                  <c:v>18.910216666666667</c:v>
                </c:pt>
                <c:pt idx="5348">
                  <c:v>18.913733333333333</c:v>
                </c:pt>
                <c:pt idx="5349">
                  <c:v>18.917250000000003</c:v>
                </c:pt>
                <c:pt idx="5350">
                  <c:v>18.920783333333336</c:v>
                </c:pt>
                <c:pt idx="5351">
                  <c:v>18.924300000000002</c:v>
                </c:pt>
                <c:pt idx="5352">
                  <c:v>18.927816666666669</c:v>
                </c:pt>
                <c:pt idx="5353">
                  <c:v>18.931333333333335</c:v>
                </c:pt>
                <c:pt idx="5354">
                  <c:v>18.934849999999997</c:v>
                </c:pt>
                <c:pt idx="5355">
                  <c:v>18.938366666666663</c:v>
                </c:pt>
                <c:pt idx="5356">
                  <c:v>18.941883333333333</c:v>
                </c:pt>
                <c:pt idx="5357">
                  <c:v>18.945399999999999</c:v>
                </c:pt>
                <c:pt idx="5358">
                  <c:v>18.948933333333333</c:v>
                </c:pt>
                <c:pt idx="5359">
                  <c:v>18.952466666666666</c:v>
                </c:pt>
                <c:pt idx="5360">
                  <c:v>18.956</c:v>
                </c:pt>
                <c:pt idx="5361">
                  <c:v>18.959533333333333</c:v>
                </c:pt>
                <c:pt idx="5362">
                  <c:v>18.963083333333334</c:v>
                </c:pt>
                <c:pt idx="5363">
                  <c:v>18.966633333333334</c:v>
                </c:pt>
                <c:pt idx="5364">
                  <c:v>18.970183333333335</c:v>
                </c:pt>
                <c:pt idx="5365">
                  <c:v>18.973716666666668</c:v>
                </c:pt>
                <c:pt idx="5366">
                  <c:v>18.977250000000002</c:v>
                </c:pt>
                <c:pt idx="5367">
                  <c:v>18.980783333333331</c:v>
                </c:pt>
                <c:pt idx="5368">
                  <c:v>18.984333333333332</c:v>
                </c:pt>
                <c:pt idx="5369">
                  <c:v>18.987883333333333</c:v>
                </c:pt>
                <c:pt idx="5370">
                  <c:v>18.991399999999999</c:v>
                </c:pt>
                <c:pt idx="5371">
                  <c:v>18.994916666666665</c:v>
                </c:pt>
                <c:pt idx="5372">
                  <c:v>18.998433333333331</c:v>
                </c:pt>
                <c:pt idx="5373">
                  <c:v>19.001950000000001</c:v>
                </c:pt>
                <c:pt idx="5374">
                  <c:v>19.005466666666667</c:v>
                </c:pt>
                <c:pt idx="5375">
                  <c:v>19.008983333333333</c:v>
                </c:pt>
                <c:pt idx="5376">
                  <c:v>19.012516666666667</c:v>
                </c:pt>
                <c:pt idx="5377">
                  <c:v>19.016033333333333</c:v>
                </c:pt>
                <c:pt idx="5378">
                  <c:v>19.019549999999999</c:v>
                </c:pt>
                <c:pt idx="5379">
                  <c:v>19.023066666666669</c:v>
                </c:pt>
                <c:pt idx="5380">
                  <c:v>19.026583333333335</c:v>
                </c:pt>
                <c:pt idx="5381">
                  <c:v>19.030100000000001</c:v>
                </c:pt>
                <c:pt idx="5382">
                  <c:v>19.033616666666667</c:v>
                </c:pt>
                <c:pt idx="5383">
                  <c:v>19.037133333333333</c:v>
                </c:pt>
                <c:pt idx="5384">
                  <c:v>19.040666666666667</c:v>
                </c:pt>
                <c:pt idx="5385">
                  <c:v>19.0442</c:v>
                </c:pt>
                <c:pt idx="5386">
                  <c:v>19.047733333333333</c:v>
                </c:pt>
                <c:pt idx="5387">
                  <c:v>19.051266666666667</c:v>
                </c:pt>
                <c:pt idx="5388">
                  <c:v>19.054816666666667</c:v>
                </c:pt>
                <c:pt idx="5389">
                  <c:v>19.058366666666664</c:v>
                </c:pt>
                <c:pt idx="5390">
                  <c:v>19.061916666666665</c:v>
                </c:pt>
                <c:pt idx="5391">
                  <c:v>19.065449999999998</c:v>
                </c:pt>
                <c:pt idx="5392">
                  <c:v>19.068983333333332</c:v>
                </c:pt>
                <c:pt idx="5393">
                  <c:v>19.072516666666669</c:v>
                </c:pt>
                <c:pt idx="5394">
                  <c:v>19.076066666666669</c:v>
                </c:pt>
                <c:pt idx="5395">
                  <c:v>19.079616666666666</c:v>
                </c:pt>
                <c:pt idx="5396">
                  <c:v>19.083133333333333</c:v>
                </c:pt>
                <c:pt idx="5397">
                  <c:v>19.086650000000002</c:v>
                </c:pt>
                <c:pt idx="5398">
                  <c:v>19.090166666666669</c:v>
                </c:pt>
                <c:pt idx="5399">
                  <c:v>19.093683333333335</c:v>
                </c:pt>
                <c:pt idx="5400">
                  <c:v>19.097200000000001</c:v>
                </c:pt>
                <c:pt idx="5401">
                  <c:v>19.100716666666663</c:v>
                </c:pt>
                <c:pt idx="5402">
                  <c:v>19.10425</c:v>
                </c:pt>
                <c:pt idx="5403">
                  <c:v>19.107766666666667</c:v>
                </c:pt>
                <c:pt idx="5404">
                  <c:v>19.111283333333333</c:v>
                </c:pt>
                <c:pt idx="5405">
                  <c:v>19.114799999999999</c:v>
                </c:pt>
                <c:pt idx="5406">
                  <c:v>19.118316666666665</c:v>
                </c:pt>
                <c:pt idx="5407">
                  <c:v>19.121833333333331</c:v>
                </c:pt>
                <c:pt idx="5408">
                  <c:v>19.125350000000001</c:v>
                </c:pt>
                <c:pt idx="5409">
                  <c:v>19.128866666666667</c:v>
                </c:pt>
                <c:pt idx="5410">
                  <c:v>19.132400000000001</c:v>
                </c:pt>
                <c:pt idx="5411">
                  <c:v>19.135933333333334</c:v>
                </c:pt>
                <c:pt idx="5412">
                  <c:v>19.139466666666667</c:v>
                </c:pt>
                <c:pt idx="5413">
                  <c:v>19.142999999999997</c:v>
                </c:pt>
                <c:pt idx="5414">
                  <c:v>19.146549999999998</c:v>
                </c:pt>
                <c:pt idx="5415">
                  <c:v>19.150100000000002</c:v>
                </c:pt>
                <c:pt idx="5416">
                  <c:v>19.153650000000003</c:v>
                </c:pt>
                <c:pt idx="5417">
                  <c:v>19.157183333333332</c:v>
                </c:pt>
                <c:pt idx="5418">
                  <c:v>19.160716666666666</c:v>
                </c:pt>
                <c:pt idx="5419">
                  <c:v>19.164249999999999</c:v>
                </c:pt>
                <c:pt idx="5420">
                  <c:v>19.1678</c:v>
                </c:pt>
                <c:pt idx="5421">
                  <c:v>19.17135</c:v>
                </c:pt>
                <c:pt idx="5422">
                  <c:v>19.174866666666667</c:v>
                </c:pt>
                <c:pt idx="5423">
                  <c:v>19.178383333333333</c:v>
                </c:pt>
                <c:pt idx="5424">
                  <c:v>19.181899999999999</c:v>
                </c:pt>
                <c:pt idx="5425">
                  <c:v>19.185416666666665</c:v>
                </c:pt>
                <c:pt idx="5426">
                  <c:v>19.188933333333335</c:v>
                </c:pt>
                <c:pt idx="5427">
                  <c:v>19.192450000000001</c:v>
                </c:pt>
                <c:pt idx="5428">
                  <c:v>19.195983333333334</c:v>
                </c:pt>
                <c:pt idx="5429">
                  <c:v>19.1995</c:v>
                </c:pt>
                <c:pt idx="5430">
                  <c:v>19.203016666666667</c:v>
                </c:pt>
                <c:pt idx="5431">
                  <c:v>19.206533333333333</c:v>
                </c:pt>
                <c:pt idx="5432">
                  <c:v>19.210083333333333</c:v>
                </c:pt>
                <c:pt idx="5433">
                  <c:v>19.213633333333334</c:v>
                </c:pt>
                <c:pt idx="5434">
                  <c:v>19.217166666666667</c:v>
                </c:pt>
                <c:pt idx="5435">
                  <c:v>19.220716666666664</c:v>
                </c:pt>
                <c:pt idx="5436">
                  <c:v>19.224266666666665</c:v>
                </c:pt>
                <c:pt idx="5437">
                  <c:v>19.227816666666669</c:v>
                </c:pt>
                <c:pt idx="5438">
                  <c:v>19.231350000000003</c:v>
                </c:pt>
                <c:pt idx="5439">
                  <c:v>19.234883333333336</c:v>
                </c:pt>
                <c:pt idx="5440">
                  <c:v>19.238416666666669</c:v>
                </c:pt>
                <c:pt idx="5441">
                  <c:v>19.241966666666666</c:v>
                </c:pt>
                <c:pt idx="5442">
                  <c:v>19.245516666666667</c:v>
                </c:pt>
                <c:pt idx="5443">
                  <c:v>19.249066666666668</c:v>
                </c:pt>
                <c:pt idx="5444">
                  <c:v>19.252599999999997</c:v>
                </c:pt>
                <c:pt idx="5445">
                  <c:v>19.256149999999998</c:v>
                </c:pt>
                <c:pt idx="5446">
                  <c:v>19.259700000000002</c:v>
                </c:pt>
                <c:pt idx="5447">
                  <c:v>19.263250000000003</c:v>
                </c:pt>
                <c:pt idx="5448">
                  <c:v>19.2668</c:v>
                </c:pt>
                <c:pt idx="5449">
                  <c:v>19.270366666666668</c:v>
                </c:pt>
                <c:pt idx="5450">
                  <c:v>19.273916666666665</c:v>
                </c:pt>
                <c:pt idx="5451">
                  <c:v>19.277466666666665</c:v>
                </c:pt>
                <c:pt idx="5452">
                  <c:v>19.281033333333333</c:v>
                </c:pt>
                <c:pt idx="5453">
                  <c:v>19.284583333333334</c:v>
                </c:pt>
                <c:pt idx="5454">
                  <c:v>19.288133333333334</c:v>
                </c:pt>
                <c:pt idx="5455">
                  <c:v>19.291699999999999</c:v>
                </c:pt>
                <c:pt idx="5456">
                  <c:v>19.295249999999999</c:v>
                </c:pt>
                <c:pt idx="5457">
                  <c:v>19.298800000000004</c:v>
                </c:pt>
                <c:pt idx="5458">
                  <c:v>19.302366666666668</c:v>
                </c:pt>
                <c:pt idx="5459">
                  <c:v>19.305916666666668</c:v>
                </c:pt>
                <c:pt idx="5460">
                  <c:v>19.309466666666665</c:v>
                </c:pt>
                <c:pt idx="5461">
                  <c:v>19.313033333333333</c:v>
                </c:pt>
                <c:pt idx="5462">
                  <c:v>19.31658333333333</c:v>
                </c:pt>
                <c:pt idx="5463">
                  <c:v>19.320133333333334</c:v>
                </c:pt>
                <c:pt idx="5464">
                  <c:v>19.323699999999999</c:v>
                </c:pt>
                <c:pt idx="5465">
                  <c:v>19.327249999999999</c:v>
                </c:pt>
                <c:pt idx="5466">
                  <c:v>19.3308</c:v>
                </c:pt>
                <c:pt idx="5467">
                  <c:v>19.334333333333333</c:v>
                </c:pt>
                <c:pt idx="5468">
                  <c:v>19.33788333333333</c:v>
                </c:pt>
                <c:pt idx="5469">
                  <c:v>19.341433333333335</c:v>
                </c:pt>
                <c:pt idx="5470">
                  <c:v>19.344983333333335</c:v>
                </c:pt>
                <c:pt idx="5471">
                  <c:v>19.348516666666669</c:v>
                </c:pt>
                <c:pt idx="5472">
                  <c:v>19.352066666666666</c:v>
                </c:pt>
                <c:pt idx="5473">
                  <c:v>19.355616666666666</c:v>
                </c:pt>
                <c:pt idx="5474">
                  <c:v>19.359166666666667</c:v>
                </c:pt>
                <c:pt idx="5475">
                  <c:v>19.362716666666664</c:v>
                </c:pt>
                <c:pt idx="5476">
                  <c:v>19.366283333333335</c:v>
                </c:pt>
                <c:pt idx="5477">
                  <c:v>19.369833333333336</c:v>
                </c:pt>
                <c:pt idx="5478">
                  <c:v>19.373383333333333</c:v>
                </c:pt>
                <c:pt idx="5479">
                  <c:v>19.376950000000001</c:v>
                </c:pt>
                <c:pt idx="5480">
                  <c:v>19.380499999999998</c:v>
                </c:pt>
                <c:pt idx="5481">
                  <c:v>19.384049999999998</c:v>
                </c:pt>
                <c:pt idx="5482">
                  <c:v>19.387616666666666</c:v>
                </c:pt>
                <c:pt idx="5483">
                  <c:v>19.391166666666667</c:v>
                </c:pt>
                <c:pt idx="5484">
                  <c:v>19.394716666666667</c:v>
                </c:pt>
                <c:pt idx="5485">
                  <c:v>19.398283333333332</c:v>
                </c:pt>
                <c:pt idx="5486">
                  <c:v>19.401833333333332</c:v>
                </c:pt>
                <c:pt idx="5487">
                  <c:v>19.405383333333337</c:v>
                </c:pt>
                <c:pt idx="5488">
                  <c:v>19.408916666666666</c:v>
                </c:pt>
                <c:pt idx="5489">
                  <c:v>19.412466666666667</c:v>
                </c:pt>
                <c:pt idx="5490">
                  <c:v>19.416</c:v>
                </c:pt>
                <c:pt idx="5491">
                  <c:v>19.419550000000001</c:v>
                </c:pt>
                <c:pt idx="5492">
                  <c:v>19.423083333333334</c:v>
                </c:pt>
                <c:pt idx="5493">
                  <c:v>19.426633333333331</c:v>
                </c:pt>
                <c:pt idx="5494">
                  <c:v>19.430199999999999</c:v>
                </c:pt>
                <c:pt idx="5495">
                  <c:v>19.43375</c:v>
                </c:pt>
                <c:pt idx="5496">
                  <c:v>19.43726666666667</c:v>
                </c:pt>
                <c:pt idx="5497">
                  <c:v>19.440783333333332</c:v>
                </c:pt>
                <c:pt idx="5498">
                  <c:v>19.444333333333336</c:v>
                </c:pt>
                <c:pt idx="5499">
                  <c:v>19.447850000000003</c:v>
                </c:pt>
                <c:pt idx="5500">
                  <c:v>19.451383333333336</c:v>
                </c:pt>
                <c:pt idx="5501">
                  <c:v>19.454916666666669</c:v>
                </c:pt>
                <c:pt idx="5502">
                  <c:v>19.458466666666666</c:v>
                </c:pt>
                <c:pt idx="5503">
                  <c:v>19.461983333333333</c:v>
                </c:pt>
                <c:pt idx="5504">
                  <c:v>19.465516666666666</c:v>
                </c:pt>
                <c:pt idx="5505">
                  <c:v>19.469049999999999</c:v>
                </c:pt>
                <c:pt idx="5506">
                  <c:v>19.472583333333333</c:v>
                </c:pt>
                <c:pt idx="5507">
                  <c:v>19.476099999999999</c:v>
                </c:pt>
                <c:pt idx="5508">
                  <c:v>19.479633333333332</c:v>
                </c:pt>
                <c:pt idx="5509">
                  <c:v>19.483150000000002</c:v>
                </c:pt>
                <c:pt idx="5510">
                  <c:v>19.486666666666668</c:v>
                </c:pt>
                <c:pt idx="5511">
                  <c:v>19.490183333333334</c:v>
                </c:pt>
                <c:pt idx="5512">
                  <c:v>19.4937</c:v>
                </c:pt>
                <c:pt idx="5513">
                  <c:v>19.497216666666667</c:v>
                </c:pt>
                <c:pt idx="5514">
                  <c:v>19.500766666666667</c:v>
                </c:pt>
                <c:pt idx="5515">
                  <c:v>19.504316666666668</c:v>
                </c:pt>
                <c:pt idx="5516">
                  <c:v>19.507866666666665</c:v>
                </c:pt>
                <c:pt idx="5517">
                  <c:v>19.511399999999998</c:v>
                </c:pt>
                <c:pt idx="5518">
                  <c:v>19.514933333333332</c:v>
                </c:pt>
                <c:pt idx="5519">
                  <c:v>19.518466666666665</c:v>
                </c:pt>
                <c:pt idx="5520">
                  <c:v>19.522016666666666</c:v>
                </c:pt>
                <c:pt idx="5521">
                  <c:v>19.52556666666667</c:v>
                </c:pt>
                <c:pt idx="5522">
                  <c:v>19.529116666666667</c:v>
                </c:pt>
                <c:pt idx="5523">
                  <c:v>19.53265</c:v>
                </c:pt>
                <c:pt idx="5524">
                  <c:v>19.536183333333334</c:v>
                </c:pt>
                <c:pt idx="5525">
                  <c:v>19.539716666666667</c:v>
                </c:pt>
                <c:pt idx="5526">
                  <c:v>19.543266666666668</c:v>
                </c:pt>
                <c:pt idx="5527">
                  <c:v>19.546816666666665</c:v>
                </c:pt>
                <c:pt idx="5528">
                  <c:v>19.550333333333334</c:v>
                </c:pt>
                <c:pt idx="5529">
                  <c:v>19.553850000000001</c:v>
                </c:pt>
                <c:pt idx="5530">
                  <c:v>19.557366666666667</c:v>
                </c:pt>
                <c:pt idx="5531">
                  <c:v>19.560883333333333</c:v>
                </c:pt>
                <c:pt idx="5532">
                  <c:v>19.564399999999999</c:v>
                </c:pt>
                <c:pt idx="5533">
                  <c:v>19.567916666666669</c:v>
                </c:pt>
                <c:pt idx="5534">
                  <c:v>19.571450000000002</c:v>
                </c:pt>
                <c:pt idx="5535">
                  <c:v>19.574966666666668</c:v>
                </c:pt>
                <c:pt idx="5536">
                  <c:v>19.578483333333335</c:v>
                </c:pt>
                <c:pt idx="5537">
                  <c:v>19.582000000000001</c:v>
                </c:pt>
                <c:pt idx="5538">
                  <c:v>19.585516666666667</c:v>
                </c:pt>
                <c:pt idx="5539">
                  <c:v>19.589033333333337</c:v>
                </c:pt>
                <c:pt idx="5540">
                  <c:v>19.592550000000003</c:v>
                </c:pt>
                <c:pt idx="5541">
                  <c:v>19.596066666666665</c:v>
                </c:pt>
                <c:pt idx="5542">
                  <c:v>19.599600000000002</c:v>
                </c:pt>
                <c:pt idx="5543">
                  <c:v>19.603133333333336</c:v>
                </c:pt>
                <c:pt idx="5544">
                  <c:v>19.606666666666669</c:v>
                </c:pt>
                <c:pt idx="5545">
                  <c:v>19.610200000000003</c:v>
                </c:pt>
                <c:pt idx="5546">
                  <c:v>19.61375</c:v>
                </c:pt>
                <c:pt idx="5547">
                  <c:v>19.6173</c:v>
                </c:pt>
                <c:pt idx="5548">
                  <c:v>19.620850000000001</c:v>
                </c:pt>
                <c:pt idx="5549">
                  <c:v>19.624383333333334</c:v>
                </c:pt>
                <c:pt idx="5550">
                  <c:v>19.627916666666668</c:v>
                </c:pt>
                <c:pt idx="5551">
                  <c:v>19.631449999999997</c:v>
                </c:pt>
                <c:pt idx="5552">
                  <c:v>19.634999999999998</c:v>
                </c:pt>
                <c:pt idx="5553">
                  <c:v>19.638550000000002</c:v>
                </c:pt>
                <c:pt idx="5554">
                  <c:v>19.642066666666665</c:v>
                </c:pt>
                <c:pt idx="5555">
                  <c:v>19.645583333333331</c:v>
                </c:pt>
                <c:pt idx="5556">
                  <c:v>19.649099999999997</c:v>
                </c:pt>
                <c:pt idx="5557">
                  <c:v>19.652616666666667</c:v>
                </c:pt>
                <c:pt idx="5558">
                  <c:v>19.656133333333333</c:v>
                </c:pt>
                <c:pt idx="5559">
                  <c:v>19.659649999999999</c:v>
                </c:pt>
                <c:pt idx="5560">
                  <c:v>19.663183333333333</c:v>
                </c:pt>
                <c:pt idx="5561">
                  <c:v>19.666699999999999</c:v>
                </c:pt>
                <c:pt idx="5562">
                  <c:v>19.670216666666665</c:v>
                </c:pt>
                <c:pt idx="5563">
                  <c:v>19.673733333333335</c:v>
                </c:pt>
                <c:pt idx="5564">
                  <c:v>19.677250000000001</c:v>
                </c:pt>
                <c:pt idx="5565">
                  <c:v>19.680766666666667</c:v>
                </c:pt>
                <c:pt idx="5566">
                  <c:v>19.684283333333333</c:v>
                </c:pt>
                <c:pt idx="5567">
                  <c:v>19.687799999999999</c:v>
                </c:pt>
                <c:pt idx="5568">
                  <c:v>19.691333333333333</c:v>
                </c:pt>
                <c:pt idx="5569">
                  <c:v>19.694866666666666</c:v>
                </c:pt>
                <c:pt idx="5570">
                  <c:v>19.698399999999999</c:v>
                </c:pt>
                <c:pt idx="5571">
                  <c:v>19.701933333333333</c:v>
                </c:pt>
                <c:pt idx="5572">
                  <c:v>19.705483333333333</c:v>
                </c:pt>
                <c:pt idx="5573">
                  <c:v>19.709033333333331</c:v>
                </c:pt>
                <c:pt idx="5574">
                  <c:v>19.712583333333335</c:v>
                </c:pt>
                <c:pt idx="5575">
                  <c:v>19.716116666666668</c:v>
                </c:pt>
                <c:pt idx="5576">
                  <c:v>19.719650000000001</c:v>
                </c:pt>
                <c:pt idx="5577">
                  <c:v>19.723183333333335</c:v>
                </c:pt>
                <c:pt idx="5578">
                  <c:v>19.726733333333335</c:v>
                </c:pt>
                <c:pt idx="5579">
                  <c:v>19.730283333333333</c:v>
                </c:pt>
                <c:pt idx="5580">
                  <c:v>19.733799999999999</c:v>
                </c:pt>
                <c:pt idx="5581">
                  <c:v>19.737316666666668</c:v>
                </c:pt>
                <c:pt idx="5582">
                  <c:v>19.740833333333335</c:v>
                </c:pt>
                <c:pt idx="5583">
                  <c:v>19.744350000000001</c:v>
                </c:pt>
                <c:pt idx="5584">
                  <c:v>19.747866666666667</c:v>
                </c:pt>
                <c:pt idx="5585">
                  <c:v>19.7514</c:v>
                </c:pt>
                <c:pt idx="5586">
                  <c:v>19.754916666666666</c:v>
                </c:pt>
                <c:pt idx="5587">
                  <c:v>19.75845</c:v>
                </c:pt>
                <c:pt idx="5588">
                  <c:v>19.761983333333333</c:v>
                </c:pt>
                <c:pt idx="5589">
                  <c:v>19.765516666666667</c:v>
                </c:pt>
                <c:pt idx="5590">
                  <c:v>19.769066666666667</c:v>
                </c:pt>
                <c:pt idx="5591">
                  <c:v>19.772616666666668</c:v>
                </c:pt>
                <c:pt idx="5592">
                  <c:v>19.776166666666665</c:v>
                </c:pt>
                <c:pt idx="5593">
                  <c:v>19.779683333333331</c:v>
                </c:pt>
                <c:pt idx="5594">
                  <c:v>19.783233333333332</c:v>
                </c:pt>
                <c:pt idx="5595">
                  <c:v>19.786766666666665</c:v>
                </c:pt>
                <c:pt idx="5596">
                  <c:v>19.790316666666669</c:v>
                </c:pt>
                <c:pt idx="5597">
                  <c:v>19.793866666666666</c:v>
                </c:pt>
                <c:pt idx="5598">
                  <c:v>19.797416666666667</c:v>
                </c:pt>
                <c:pt idx="5599">
                  <c:v>19.80095</c:v>
                </c:pt>
                <c:pt idx="5600">
                  <c:v>19.804483333333334</c:v>
                </c:pt>
                <c:pt idx="5601">
                  <c:v>19.808016666666667</c:v>
                </c:pt>
                <c:pt idx="5602">
                  <c:v>19.811566666666668</c:v>
                </c:pt>
                <c:pt idx="5603">
                  <c:v>19.815116666666665</c:v>
                </c:pt>
                <c:pt idx="5604">
                  <c:v>19.818666666666665</c:v>
                </c:pt>
                <c:pt idx="5605">
                  <c:v>19.822200000000002</c:v>
                </c:pt>
                <c:pt idx="5606">
                  <c:v>19.825750000000003</c:v>
                </c:pt>
                <c:pt idx="5607">
                  <c:v>19.8293</c:v>
                </c:pt>
                <c:pt idx="5608">
                  <c:v>19.832850000000001</c:v>
                </c:pt>
                <c:pt idx="5609">
                  <c:v>19.836400000000001</c:v>
                </c:pt>
                <c:pt idx="5610">
                  <c:v>19.839966666666665</c:v>
                </c:pt>
                <c:pt idx="5611">
                  <c:v>19.84351666666667</c:v>
                </c:pt>
                <c:pt idx="5612">
                  <c:v>19.847066666666667</c:v>
                </c:pt>
                <c:pt idx="5613">
                  <c:v>19.850633333333334</c:v>
                </c:pt>
                <c:pt idx="5614">
                  <c:v>19.854183333333332</c:v>
                </c:pt>
                <c:pt idx="5615">
                  <c:v>19.857733333333332</c:v>
                </c:pt>
                <c:pt idx="5616">
                  <c:v>19.861300000000004</c:v>
                </c:pt>
                <c:pt idx="5617">
                  <c:v>19.864850000000001</c:v>
                </c:pt>
                <c:pt idx="5618">
                  <c:v>19.868400000000001</c:v>
                </c:pt>
                <c:pt idx="5619">
                  <c:v>19.871966666666665</c:v>
                </c:pt>
                <c:pt idx="5620">
                  <c:v>19.875516666666666</c:v>
                </c:pt>
                <c:pt idx="5621">
                  <c:v>19.879066666666667</c:v>
                </c:pt>
                <c:pt idx="5622">
                  <c:v>19.882633333333334</c:v>
                </c:pt>
                <c:pt idx="5623">
                  <c:v>19.886183333333335</c:v>
                </c:pt>
                <c:pt idx="5624">
                  <c:v>19.889733333333332</c:v>
                </c:pt>
                <c:pt idx="5625">
                  <c:v>19.8933</c:v>
                </c:pt>
                <c:pt idx="5626">
                  <c:v>19.896849999999997</c:v>
                </c:pt>
                <c:pt idx="5627">
                  <c:v>19.900399999999998</c:v>
                </c:pt>
                <c:pt idx="5628">
                  <c:v>19.903966666666669</c:v>
                </c:pt>
                <c:pt idx="5629">
                  <c:v>19.907516666666666</c:v>
                </c:pt>
                <c:pt idx="5630">
                  <c:v>19.911066666666667</c:v>
                </c:pt>
                <c:pt idx="5631">
                  <c:v>19.914633333333331</c:v>
                </c:pt>
                <c:pt idx="5632">
                  <c:v>19.918183333333332</c:v>
                </c:pt>
                <c:pt idx="5633">
                  <c:v>19.921733333333336</c:v>
                </c:pt>
                <c:pt idx="5634">
                  <c:v>19.9253</c:v>
                </c:pt>
                <c:pt idx="5635">
                  <c:v>19.928850000000001</c:v>
                </c:pt>
                <c:pt idx="5636">
                  <c:v>19.932399999999998</c:v>
                </c:pt>
                <c:pt idx="5637">
                  <c:v>19.935966666666666</c:v>
                </c:pt>
                <c:pt idx="5638">
                  <c:v>19.93951666666667</c:v>
                </c:pt>
                <c:pt idx="5639">
                  <c:v>19.943066666666667</c:v>
                </c:pt>
                <c:pt idx="5640">
                  <c:v>19.946633333333335</c:v>
                </c:pt>
                <c:pt idx="5641">
                  <c:v>19.950183333333332</c:v>
                </c:pt>
                <c:pt idx="5642">
                  <c:v>19.953733333333332</c:v>
                </c:pt>
                <c:pt idx="5643">
                  <c:v>19.957266666666666</c:v>
                </c:pt>
                <c:pt idx="5644">
                  <c:v>19.960816666666666</c:v>
                </c:pt>
                <c:pt idx="5645">
                  <c:v>19.964350000000003</c:v>
                </c:pt>
                <c:pt idx="5646">
                  <c:v>19.9679</c:v>
                </c:pt>
                <c:pt idx="5647">
                  <c:v>19.971433333333334</c:v>
                </c:pt>
                <c:pt idx="5648">
                  <c:v>19.974983333333334</c:v>
                </c:pt>
                <c:pt idx="5649">
                  <c:v>19.978516666666668</c:v>
                </c:pt>
                <c:pt idx="5650">
                  <c:v>19.982050000000001</c:v>
                </c:pt>
                <c:pt idx="5651">
                  <c:v>19.985599999999998</c:v>
                </c:pt>
                <c:pt idx="5652">
                  <c:v>19.989133333333331</c:v>
                </c:pt>
                <c:pt idx="5653">
                  <c:v>19.992683333333332</c:v>
                </c:pt>
                <c:pt idx="5654">
                  <c:v>19.996199999999998</c:v>
                </c:pt>
                <c:pt idx="5655">
                  <c:v>19.999716666666664</c:v>
                </c:pt>
                <c:pt idx="5656">
                  <c:v>20.003233333333334</c:v>
                </c:pt>
                <c:pt idx="5657">
                  <c:v>20.006766666666667</c:v>
                </c:pt>
                <c:pt idx="5658">
                  <c:v>20.010299999999997</c:v>
                </c:pt>
                <c:pt idx="5659">
                  <c:v>20.013816666666667</c:v>
                </c:pt>
                <c:pt idx="5660">
                  <c:v>20.017333333333333</c:v>
                </c:pt>
                <c:pt idx="5661">
                  <c:v>20.020883333333334</c:v>
                </c:pt>
                <c:pt idx="5662">
                  <c:v>20.0244</c:v>
                </c:pt>
                <c:pt idx="5663">
                  <c:v>20.027916666666666</c:v>
                </c:pt>
                <c:pt idx="5664">
                  <c:v>20.031466666666667</c:v>
                </c:pt>
                <c:pt idx="5665">
                  <c:v>20.034983333333333</c:v>
                </c:pt>
                <c:pt idx="5666">
                  <c:v>20.038499999999999</c:v>
                </c:pt>
                <c:pt idx="5667">
                  <c:v>20.042016666666665</c:v>
                </c:pt>
                <c:pt idx="5668">
                  <c:v>20.045549999999999</c:v>
                </c:pt>
                <c:pt idx="5669">
                  <c:v>20.049066666666665</c:v>
                </c:pt>
                <c:pt idx="5670">
                  <c:v>20.052583333333335</c:v>
                </c:pt>
                <c:pt idx="5671">
                  <c:v>20.056133333333332</c:v>
                </c:pt>
                <c:pt idx="5672">
                  <c:v>20.059666666666665</c:v>
                </c:pt>
                <c:pt idx="5673">
                  <c:v>20.063199999999998</c:v>
                </c:pt>
                <c:pt idx="5674">
                  <c:v>20.066733333333332</c:v>
                </c:pt>
                <c:pt idx="5675">
                  <c:v>20.070283333333336</c:v>
                </c:pt>
                <c:pt idx="5676">
                  <c:v>20.073833333333333</c:v>
                </c:pt>
                <c:pt idx="5677">
                  <c:v>20.077383333333334</c:v>
                </c:pt>
                <c:pt idx="5678">
                  <c:v>20.080916666666667</c:v>
                </c:pt>
                <c:pt idx="5679">
                  <c:v>20.08445</c:v>
                </c:pt>
                <c:pt idx="5680">
                  <c:v>20.087983333333334</c:v>
                </c:pt>
                <c:pt idx="5681">
                  <c:v>20.091533333333334</c:v>
                </c:pt>
                <c:pt idx="5682">
                  <c:v>20.095083333333331</c:v>
                </c:pt>
                <c:pt idx="5683">
                  <c:v>20.098599999999998</c:v>
                </c:pt>
                <c:pt idx="5684">
                  <c:v>20.102116666666667</c:v>
                </c:pt>
                <c:pt idx="5685">
                  <c:v>20.105633333333333</c:v>
                </c:pt>
                <c:pt idx="5686">
                  <c:v>20.10915</c:v>
                </c:pt>
                <c:pt idx="5687">
                  <c:v>20.112666666666666</c:v>
                </c:pt>
                <c:pt idx="5688">
                  <c:v>20.116183333333332</c:v>
                </c:pt>
                <c:pt idx="5689">
                  <c:v>20.119716666666665</c:v>
                </c:pt>
                <c:pt idx="5690">
                  <c:v>20.123233333333335</c:v>
                </c:pt>
                <c:pt idx="5691">
                  <c:v>20.126750000000001</c:v>
                </c:pt>
                <c:pt idx="5692">
                  <c:v>20.130266666666667</c:v>
                </c:pt>
                <c:pt idx="5693">
                  <c:v>20.133783333333334</c:v>
                </c:pt>
                <c:pt idx="5694">
                  <c:v>20.1373</c:v>
                </c:pt>
                <c:pt idx="5695">
                  <c:v>20.140816666666669</c:v>
                </c:pt>
                <c:pt idx="5696">
                  <c:v>20.144333333333336</c:v>
                </c:pt>
                <c:pt idx="5697">
                  <c:v>20.147866666666669</c:v>
                </c:pt>
                <c:pt idx="5698">
                  <c:v>20.151400000000002</c:v>
                </c:pt>
                <c:pt idx="5699">
                  <c:v>20.154933333333336</c:v>
                </c:pt>
                <c:pt idx="5700">
                  <c:v>20.158466666666666</c:v>
                </c:pt>
                <c:pt idx="5701">
                  <c:v>20.162016666666666</c:v>
                </c:pt>
                <c:pt idx="5702">
                  <c:v>20.165566666666667</c:v>
                </c:pt>
                <c:pt idx="5703">
                  <c:v>20.169116666666664</c:v>
                </c:pt>
                <c:pt idx="5704">
                  <c:v>20.172649999999997</c:v>
                </c:pt>
                <c:pt idx="5705">
                  <c:v>20.176183333333331</c:v>
                </c:pt>
                <c:pt idx="5706">
                  <c:v>20.179716666666664</c:v>
                </c:pt>
                <c:pt idx="5707">
                  <c:v>20.183266666666668</c:v>
                </c:pt>
                <c:pt idx="5708">
                  <c:v>20.186816666666669</c:v>
                </c:pt>
                <c:pt idx="5709">
                  <c:v>20.190333333333335</c:v>
                </c:pt>
                <c:pt idx="5710">
                  <c:v>20.193850000000001</c:v>
                </c:pt>
                <c:pt idx="5711">
                  <c:v>20.197366666666667</c:v>
                </c:pt>
                <c:pt idx="5712">
                  <c:v>20.200883333333334</c:v>
                </c:pt>
                <c:pt idx="5713">
                  <c:v>20.2044</c:v>
                </c:pt>
                <c:pt idx="5714">
                  <c:v>20.207916666666666</c:v>
                </c:pt>
                <c:pt idx="5715">
                  <c:v>20.211449999999999</c:v>
                </c:pt>
                <c:pt idx="5716">
                  <c:v>20.214966666666665</c:v>
                </c:pt>
                <c:pt idx="5717">
                  <c:v>20.218483333333332</c:v>
                </c:pt>
                <c:pt idx="5718">
                  <c:v>20.221999999999998</c:v>
                </c:pt>
                <c:pt idx="5719">
                  <c:v>20.225516666666667</c:v>
                </c:pt>
                <c:pt idx="5720">
                  <c:v>20.229033333333334</c:v>
                </c:pt>
                <c:pt idx="5721">
                  <c:v>20.23255</c:v>
                </c:pt>
                <c:pt idx="5722">
                  <c:v>20.236066666666666</c:v>
                </c:pt>
                <c:pt idx="5723">
                  <c:v>20.239599999999999</c:v>
                </c:pt>
                <c:pt idx="5724">
                  <c:v>20.243133333333333</c:v>
                </c:pt>
                <c:pt idx="5725">
                  <c:v>20.246666666666666</c:v>
                </c:pt>
                <c:pt idx="5726">
                  <c:v>20.2502</c:v>
                </c:pt>
                <c:pt idx="5727">
                  <c:v>20.25375</c:v>
                </c:pt>
                <c:pt idx="5728">
                  <c:v>20.257300000000001</c:v>
                </c:pt>
                <c:pt idx="5729">
                  <c:v>20.260850000000001</c:v>
                </c:pt>
                <c:pt idx="5730">
                  <c:v>20.264383333333335</c:v>
                </c:pt>
                <c:pt idx="5731">
                  <c:v>20.267916666666668</c:v>
                </c:pt>
                <c:pt idx="5732">
                  <c:v>20.271450000000002</c:v>
                </c:pt>
                <c:pt idx="5733">
                  <c:v>20.274999999999999</c:v>
                </c:pt>
                <c:pt idx="5734">
                  <c:v>20.278549999999999</c:v>
                </c:pt>
                <c:pt idx="5735">
                  <c:v>20.282066666666665</c:v>
                </c:pt>
                <c:pt idx="5736">
                  <c:v>20.285583333333332</c:v>
                </c:pt>
                <c:pt idx="5737">
                  <c:v>20.289100000000001</c:v>
                </c:pt>
                <c:pt idx="5738">
                  <c:v>20.292616666666667</c:v>
                </c:pt>
                <c:pt idx="5739">
                  <c:v>20.296133333333334</c:v>
                </c:pt>
                <c:pt idx="5740">
                  <c:v>20.29965</c:v>
                </c:pt>
                <c:pt idx="5741">
                  <c:v>20.303183333333333</c:v>
                </c:pt>
                <c:pt idx="5742">
                  <c:v>20.306699999999999</c:v>
                </c:pt>
                <c:pt idx="5743">
                  <c:v>20.310216666666669</c:v>
                </c:pt>
                <c:pt idx="5744">
                  <c:v>20.313733333333335</c:v>
                </c:pt>
                <c:pt idx="5745">
                  <c:v>20.317250000000001</c:v>
                </c:pt>
                <c:pt idx="5746">
                  <c:v>20.320766666666668</c:v>
                </c:pt>
                <c:pt idx="5747">
                  <c:v>20.324283333333334</c:v>
                </c:pt>
                <c:pt idx="5748">
                  <c:v>20.3278</c:v>
                </c:pt>
                <c:pt idx="5749">
                  <c:v>20.331333333333337</c:v>
                </c:pt>
                <c:pt idx="5750">
                  <c:v>20.334866666666667</c:v>
                </c:pt>
                <c:pt idx="5751">
                  <c:v>20.3384</c:v>
                </c:pt>
                <c:pt idx="5752">
                  <c:v>20.341950000000001</c:v>
                </c:pt>
                <c:pt idx="5753">
                  <c:v>20.345500000000001</c:v>
                </c:pt>
                <c:pt idx="5754">
                  <c:v>20.349049999999998</c:v>
                </c:pt>
                <c:pt idx="5755">
                  <c:v>20.352599999999999</c:v>
                </c:pt>
                <c:pt idx="5756">
                  <c:v>20.35615</c:v>
                </c:pt>
                <c:pt idx="5757">
                  <c:v>20.3597</c:v>
                </c:pt>
                <c:pt idx="5758">
                  <c:v>20.363250000000001</c:v>
                </c:pt>
                <c:pt idx="5759">
                  <c:v>20.366816666666669</c:v>
                </c:pt>
                <c:pt idx="5760">
                  <c:v>20.370366666666666</c:v>
                </c:pt>
                <c:pt idx="5761">
                  <c:v>20.373916666666666</c:v>
                </c:pt>
                <c:pt idx="5762">
                  <c:v>20.377483333333331</c:v>
                </c:pt>
                <c:pt idx="5763">
                  <c:v>20.381033333333335</c:v>
                </c:pt>
                <c:pt idx="5764">
                  <c:v>20.384583333333335</c:v>
                </c:pt>
                <c:pt idx="5765">
                  <c:v>20.38815</c:v>
                </c:pt>
                <c:pt idx="5766">
                  <c:v>20.3917</c:v>
                </c:pt>
                <c:pt idx="5767">
                  <c:v>20.395249999999997</c:v>
                </c:pt>
                <c:pt idx="5768">
                  <c:v>20.398816666666669</c:v>
                </c:pt>
                <c:pt idx="5769">
                  <c:v>20.402366666666669</c:v>
                </c:pt>
                <c:pt idx="5770">
                  <c:v>20.405916666666666</c:v>
                </c:pt>
                <c:pt idx="5771">
                  <c:v>20.409483333333334</c:v>
                </c:pt>
                <c:pt idx="5772">
                  <c:v>20.413033333333331</c:v>
                </c:pt>
                <c:pt idx="5773">
                  <c:v>20.416583333333332</c:v>
                </c:pt>
                <c:pt idx="5774">
                  <c:v>20.42015</c:v>
                </c:pt>
                <c:pt idx="5775">
                  <c:v>20.4237</c:v>
                </c:pt>
                <c:pt idx="5776">
                  <c:v>20.427250000000001</c:v>
                </c:pt>
                <c:pt idx="5777">
                  <c:v>20.430816666666665</c:v>
                </c:pt>
                <c:pt idx="5778">
                  <c:v>20.434366666666666</c:v>
                </c:pt>
                <c:pt idx="5779">
                  <c:v>20.43791666666667</c:v>
                </c:pt>
                <c:pt idx="5780">
                  <c:v>20.441483333333334</c:v>
                </c:pt>
                <c:pt idx="5781">
                  <c:v>20.445033333333335</c:v>
                </c:pt>
                <c:pt idx="5782">
                  <c:v>20.448583333333332</c:v>
                </c:pt>
                <c:pt idx="5783">
                  <c:v>20.45215</c:v>
                </c:pt>
                <c:pt idx="5784">
                  <c:v>20.4557</c:v>
                </c:pt>
                <c:pt idx="5785">
                  <c:v>20.459250000000001</c:v>
                </c:pt>
                <c:pt idx="5786">
                  <c:v>20.462816666666665</c:v>
                </c:pt>
                <c:pt idx="5787">
                  <c:v>20.466366666666666</c:v>
                </c:pt>
                <c:pt idx="5788">
                  <c:v>20.469916666666666</c:v>
                </c:pt>
                <c:pt idx="5789">
                  <c:v>20.473483333333334</c:v>
                </c:pt>
                <c:pt idx="5790">
                  <c:v>20.477033333333335</c:v>
                </c:pt>
                <c:pt idx="5791">
                  <c:v>20.480583333333335</c:v>
                </c:pt>
                <c:pt idx="5792">
                  <c:v>20.48415</c:v>
                </c:pt>
                <c:pt idx="5793">
                  <c:v>20.4877</c:v>
                </c:pt>
                <c:pt idx="5794">
                  <c:v>20.491249999999997</c:v>
                </c:pt>
                <c:pt idx="5795">
                  <c:v>20.494783333333331</c:v>
                </c:pt>
                <c:pt idx="5796">
                  <c:v>20.498333333333335</c:v>
                </c:pt>
                <c:pt idx="5797">
                  <c:v>20.501883333333335</c:v>
                </c:pt>
                <c:pt idx="5798">
                  <c:v>20.505433333333333</c:v>
                </c:pt>
                <c:pt idx="5799">
                  <c:v>20.508966666666666</c:v>
                </c:pt>
                <c:pt idx="5800">
                  <c:v>20.512516666666667</c:v>
                </c:pt>
                <c:pt idx="5801">
                  <c:v>20.516066666666667</c:v>
                </c:pt>
                <c:pt idx="5802">
                  <c:v>20.519616666666664</c:v>
                </c:pt>
                <c:pt idx="5803">
                  <c:v>20.523166666666668</c:v>
                </c:pt>
                <c:pt idx="5804">
                  <c:v>20.526733333333333</c:v>
                </c:pt>
                <c:pt idx="5805">
                  <c:v>20.530283333333333</c:v>
                </c:pt>
                <c:pt idx="5806">
                  <c:v>20.533833333333334</c:v>
                </c:pt>
                <c:pt idx="5807">
                  <c:v>20.53735</c:v>
                </c:pt>
                <c:pt idx="5808">
                  <c:v>20.540883333333333</c:v>
                </c:pt>
                <c:pt idx="5809">
                  <c:v>20.544416666666667</c:v>
                </c:pt>
                <c:pt idx="5810">
                  <c:v>20.54795</c:v>
                </c:pt>
                <c:pt idx="5811">
                  <c:v>20.551483333333334</c:v>
                </c:pt>
                <c:pt idx="5812">
                  <c:v>20.555</c:v>
                </c:pt>
                <c:pt idx="5813">
                  <c:v>20.558516666666666</c:v>
                </c:pt>
                <c:pt idx="5814">
                  <c:v>20.562049999999999</c:v>
                </c:pt>
                <c:pt idx="5815">
                  <c:v>20.565583333333333</c:v>
                </c:pt>
                <c:pt idx="5816">
                  <c:v>20.569116666666666</c:v>
                </c:pt>
                <c:pt idx="5817">
                  <c:v>20.572649999999999</c:v>
                </c:pt>
                <c:pt idx="5818">
                  <c:v>20.576166666666666</c:v>
                </c:pt>
                <c:pt idx="5819">
                  <c:v>20.579683333333332</c:v>
                </c:pt>
                <c:pt idx="5820">
                  <c:v>20.583199999999998</c:v>
                </c:pt>
                <c:pt idx="5821">
                  <c:v>20.586716666666668</c:v>
                </c:pt>
                <c:pt idx="5822">
                  <c:v>20.590233333333334</c:v>
                </c:pt>
                <c:pt idx="5823">
                  <c:v>20.59375</c:v>
                </c:pt>
                <c:pt idx="5824">
                  <c:v>20.597300000000001</c:v>
                </c:pt>
                <c:pt idx="5825">
                  <c:v>20.600849999999998</c:v>
                </c:pt>
                <c:pt idx="5826">
                  <c:v>20.604399999999998</c:v>
                </c:pt>
                <c:pt idx="5827">
                  <c:v>20.607933333333335</c:v>
                </c:pt>
                <c:pt idx="5828">
                  <c:v>20.611466666666669</c:v>
                </c:pt>
                <c:pt idx="5829">
                  <c:v>20.615000000000002</c:v>
                </c:pt>
                <c:pt idx="5830">
                  <c:v>20.618550000000003</c:v>
                </c:pt>
                <c:pt idx="5831">
                  <c:v>20.6221</c:v>
                </c:pt>
                <c:pt idx="5832">
                  <c:v>20.62565</c:v>
                </c:pt>
                <c:pt idx="5833">
                  <c:v>20.629183333333334</c:v>
                </c:pt>
                <c:pt idx="5834">
                  <c:v>20.632716666666667</c:v>
                </c:pt>
                <c:pt idx="5835">
                  <c:v>20.63625</c:v>
                </c:pt>
                <c:pt idx="5836">
                  <c:v>20.639799999999997</c:v>
                </c:pt>
                <c:pt idx="5837">
                  <c:v>20.643350000000002</c:v>
                </c:pt>
                <c:pt idx="5838">
                  <c:v>20.646866666666664</c:v>
                </c:pt>
                <c:pt idx="5839">
                  <c:v>20.65038333333333</c:v>
                </c:pt>
                <c:pt idx="5840">
                  <c:v>20.6539</c:v>
                </c:pt>
                <c:pt idx="5841">
                  <c:v>20.657416666666666</c:v>
                </c:pt>
                <c:pt idx="5842">
                  <c:v>20.660933333333332</c:v>
                </c:pt>
                <c:pt idx="5843">
                  <c:v>20.664449999999999</c:v>
                </c:pt>
                <c:pt idx="5844">
                  <c:v>20.667983333333332</c:v>
                </c:pt>
                <c:pt idx="5845">
                  <c:v>20.671499999999998</c:v>
                </c:pt>
                <c:pt idx="5846">
                  <c:v>20.675016666666668</c:v>
                </c:pt>
                <c:pt idx="5847">
                  <c:v>20.678533333333334</c:v>
                </c:pt>
                <c:pt idx="5848">
                  <c:v>20.68205</c:v>
                </c:pt>
                <c:pt idx="5849">
                  <c:v>20.685566666666666</c:v>
                </c:pt>
                <c:pt idx="5850">
                  <c:v>20.689083333333333</c:v>
                </c:pt>
                <c:pt idx="5851">
                  <c:v>20.692600000000002</c:v>
                </c:pt>
                <c:pt idx="5852">
                  <c:v>20.696133333333332</c:v>
                </c:pt>
                <c:pt idx="5853">
                  <c:v>20.699666666666666</c:v>
                </c:pt>
                <c:pt idx="5854">
                  <c:v>20.703199999999999</c:v>
                </c:pt>
                <c:pt idx="5855">
                  <c:v>20.706733333333332</c:v>
                </c:pt>
                <c:pt idx="5856">
                  <c:v>20.710283333333333</c:v>
                </c:pt>
                <c:pt idx="5857">
                  <c:v>20.713833333333334</c:v>
                </c:pt>
                <c:pt idx="5858">
                  <c:v>20.717383333333331</c:v>
                </c:pt>
                <c:pt idx="5859">
                  <c:v>20.720916666666668</c:v>
                </c:pt>
                <c:pt idx="5860">
                  <c:v>20.724450000000001</c:v>
                </c:pt>
                <c:pt idx="5861">
                  <c:v>20.727983333333334</c:v>
                </c:pt>
                <c:pt idx="5862">
                  <c:v>20.731533333333335</c:v>
                </c:pt>
                <c:pt idx="5863">
                  <c:v>20.735083333333332</c:v>
                </c:pt>
                <c:pt idx="5864">
                  <c:v>20.738600000000002</c:v>
                </c:pt>
                <c:pt idx="5865">
                  <c:v>20.742116666666668</c:v>
                </c:pt>
                <c:pt idx="5866">
                  <c:v>20.745633333333334</c:v>
                </c:pt>
                <c:pt idx="5867">
                  <c:v>20.74915</c:v>
                </c:pt>
                <c:pt idx="5868">
                  <c:v>20.752666666666666</c:v>
                </c:pt>
                <c:pt idx="5869">
                  <c:v>20.756183333333336</c:v>
                </c:pt>
                <c:pt idx="5870">
                  <c:v>20.759716666666669</c:v>
                </c:pt>
                <c:pt idx="5871">
                  <c:v>20.763233333333336</c:v>
                </c:pt>
                <c:pt idx="5872">
                  <c:v>20.766750000000002</c:v>
                </c:pt>
                <c:pt idx="5873">
                  <c:v>20.770266666666664</c:v>
                </c:pt>
                <c:pt idx="5874">
                  <c:v>20.773783333333331</c:v>
                </c:pt>
                <c:pt idx="5875">
                  <c:v>20.7773</c:v>
                </c:pt>
                <c:pt idx="5876">
                  <c:v>20.780816666666666</c:v>
                </c:pt>
                <c:pt idx="5877">
                  <c:v>20.784333333333333</c:v>
                </c:pt>
                <c:pt idx="5878">
                  <c:v>20.787866666666666</c:v>
                </c:pt>
                <c:pt idx="5879">
                  <c:v>20.791399999999999</c:v>
                </c:pt>
                <c:pt idx="5880">
                  <c:v>20.794933333333333</c:v>
                </c:pt>
                <c:pt idx="5881">
                  <c:v>20.798466666666666</c:v>
                </c:pt>
                <c:pt idx="5882">
                  <c:v>20.802016666666667</c:v>
                </c:pt>
                <c:pt idx="5883">
                  <c:v>20.805566666666667</c:v>
                </c:pt>
                <c:pt idx="5884">
                  <c:v>20.809116666666668</c:v>
                </c:pt>
                <c:pt idx="5885">
                  <c:v>20.812650000000001</c:v>
                </c:pt>
                <c:pt idx="5886">
                  <c:v>20.816183333333335</c:v>
                </c:pt>
                <c:pt idx="5887">
                  <c:v>20.819716666666668</c:v>
                </c:pt>
                <c:pt idx="5888">
                  <c:v>20.823266666666665</c:v>
                </c:pt>
                <c:pt idx="5889">
                  <c:v>20.826816666666666</c:v>
                </c:pt>
                <c:pt idx="5890">
                  <c:v>20.830333333333332</c:v>
                </c:pt>
                <c:pt idx="5891">
                  <c:v>20.833849999999998</c:v>
                </c:pt>
                <c:pt idx="5892">
                  <c:v>20.837366666666664</c:v>
                </c:pt>
                <c:pt idx="5893">
                  <c:v>20.840883333333334</c:v>
                </c:pt>
                <c:pt idx="5894">
                  <c:v>20.8444</c:v>
                </c:pt>
                <c:pt idx="5895">
                  <c:v>20.847916666666666</c:v>
                </c:pt>
                <c:pt idx="5896">
                  <c:v>20.85145</c:v>
                </c:pt>
                <c:pt idx="5897">
                  <c:v>20.854966666666666</c:v>
                </c:pt>
                <c:pt idx="5898">
                  <c:v>20.858483333333332</c:v>
                </c:pt>
                <c:pt idx="5899">
                  <c:v>20.862000000000002</c:v>
                </c:pt>
                <c:pt idx="5900">
                  <c:v>20.865516666666668</c:v>
                </c:pt>
                <c:pt idx="5901">
                  <c:v>20.869033333333334</c:v>
                </c:pt>
                <c:pt idx="5902">
                  <c:v>20.87255</c:v>
                </c:pt>
                <c:pt idx="5903">
                  <c:v>20.876066666666667</c:v>
                </c:pt>
                <c:pt idx="5904">
                  <c:v>20.8796</c:v>
                </c:pt>
                <c:pt idx="5905">
                  <c:v>20.883133333333333</c:v>
                </c:pt>
                <c:pt idx="5906">
                  <c:v>20.886683333333334</c:v>
                </c:pt>
                <c:pt idx="5907">
                  <c:v>20.890233333333335</c:v>
                </c:pt>
                <c:pt idx="5908">
                  <c:v>20.893783333333332</c:v>
                </c:pt>
                <c:pt idx="5909">
                  <c:v>20.897333333333332</c:v>
                </c:pt>
                <c:pt idx="5910">
                  <c:v>20.900883333333336</c:v>
                </c:pt>
                <c:pt idx="5911">
                  <c:v>20.904433333333333</c:v>
                </c:pt>
                <c:pt idx="5912">
                  <c:v>20.907983333333334</c:v>
                </c:pt>
                <c:pt idx="5913">
                  <c:v>20.911533333333335</c:v>
                </c:pt>
                <c:pt idx="5914">
                  <c:v>20.915083333333332</c:v>
                </c:pt>
                <c:pt idx="5915">
                  <c:v>20.918633333333332</c:v>
                </c:pt>
                <c:pt idx="5916">
                  <c:v>20.922183333333333</c:v>
                </c:pt>
                <c:pt idx="5917">
                  <c:v>20.925750000000001</c:v>
                </c:pt>
                <c:pt idx="5918">
                  <c:v>20.929300000000001</c:v>
                </c:pt>
                <c:pt idx="5919">
                  <c:v>20.932849999999998</c:v>
                </c:pt>
                <c:pt idx="5920">
                  <c:v>20.936416666666666</c:v>
                </c:pt>
                <c:pt idx="5921">
                  <c:v>20.939966666666667</c:v>
                </c:pt>
                <c:pt idx="5922">
                  <c:v>20.943516666666667</c:v>
                </c:pt>
                <c:pt idx="5923">
                  <c:v>20.947083333333335</c:v>
                </c:pt>
                <c:pt idx="5924">
                  <c:v>20.950633333333332</c:v>
                </c:pt>
                <c:pt idx="5925">
                  <c:v>20.954183333333333</c:v>
                </c:pt>
                <c:pt idx="5926">
                  <c:v>20.957749999999997</c:v>
                </c:pt>
                <c:pt idx="5927">
                  <c:v>20.961300000000001</c:v>
                </c:pt>
                <c:pt idx="5928">
                  <c:v>20.964850000000002</c:v>
                </c:pt>
                <c:pt idx="5929">
                  <c:v>20.968416666666666</c:v>
                </c:pt>
                <c:pt idx="5930">
                  <c:v>20.971966666666667</c:v>
                </c:pt>
                <c:pt idx="5931">
                  <c:v>20.975516666666667</c:v>
                </c:pt>
                <c:pt idx="5932">
                  <c:v>20.979083333333332</c:v>
                </c:pt>
                <c:pt idx="5933">
                  <c:v>20.982633333333336</c:v>
                </c:pt>
                <c:pt idx="5934">
                  <c:v>20.986183333333333</c:v>
                </c:pt>
                <c:pt idx="5935">
                  <c:v>20.989750000000001</c:v>
                </c:pt>
                <c:pt idx="5936">
                  <c:v>20.993299999999998</c:v>
                </c:pt>
                <c:pt idx="5937">
                  <c:v>20.996849999999998</c:v>
                </c:pt>
                <c:pt idx="5938">
                  <c:v>21.00041666666667</c:v>
                </c:pt>
                <c:pt idx="5939">
                  <c:v>21.003966666666667</c:v>
                </c:pt>
                <c:pt idx="5940">
                  <c:v>21.007516666666668</c:v>
                </c:pt>
                <c:pt idx="5941">
                  <c:v>21.011083333333332</c:v>
                </c:pt>
                <c:pt idx="5942">
                  <c:v>21.014633333333332</c:v>
                </c:pt>
                <c:pt idx="5943">
                  <c:v>21.018183333333333</c:v>
                </c:pt>
                <c:pt idx="5944">
                  <c:v>21.021750000000001</c:v>
                </c:pt>
                <c:pt idx="5945">
                  <c:v>21.025300000000001</c:v>
                </c:pt>
                <c:pt idx="5946">
                  <c:v>21.028849999999998</c:v>
                </c:pt>
                <c:pt idx="5947">
                  <c:v>21.032416666666666</c:v>
                </c:pt>
                <c:pt idx="5948">
                  <c:v>21.035966666666663</c:v>
                </c:pt>
                <c:pt idx="5949">
                  <c:v>21.039516666666668</c:v>
                </c:pt>
                <c:pt idx="5950">
                  <c:v>21.043050000000001</c:v>
                </c:pt>
                <c:pt idx="5951">
                  <c:v>21.046600000000002</c:v>
                </c:pt>
                <c:pt idx="5952">
                  <c:v>21.050149999999999</c:v>
                </c:pt>
                <c:pt idx="5953">
                  <c:v>21.053683333333332</c:v>
                </c:pt>
                <c:pt idx="5954">
                  <c:v>21.057233333333333</c:v>
                </c:pt>
                <c:pt idx="5955">
                  <c:v>21.060766666666666</c:v>
                </c:pt>
                <c:pt idx="5956">
                  <c:v>21.064283333333332</c:v>
                </c:pt>
                <c:pt idx="5957">
                  <c:v>21.067816666666666</c:v>
                </c:pt>
                <c:pt idx="5958">
                  <c:v>21.071349999999999</c:v>
                </c:pt>
                <c:pt idx="5959">
                  <c:v>21.074883333333332</c:v>
                </c:pt>
                <c:pt idx="5960">
                  <c:v>21.078416666666666</c:v>
                </c:pt>
                <c:pt idx="5961">
                  <c:v>21.081949999999999</c:v>
                </c:pt>
                <c:pt idx="5962">
                  <c:v>21.085466666666665</c:v>
                </c:pt>
                <c:pt idx="5963">
                  <c:v>21.088999999999999</c:v>
                </c:pt>
                <c:pt idx="5964">
                  <c:v>21.092516666666665</c:v>
                </c:pt>
                <c:pt idx="5965">
                  <c:v>21.096049999999998</c:v>
                </c:pt>
                <c:pt idx="5966">
                  <c:v>21.099566666666664</c:v>
                </c:pt>
                <c:pt idx="5967">
                  <c:v>21.103099999999998</c:v>
                </c:pt>
                <c:pt idx="5968">
                  <c:v>21.106633333333331</c:v>
                </c:pt>
                <c:pt idx="5969">
                  <c:v>21.110166666666665</c:v>
                </c:pt>
                <c:pt idx="5970">
                  <c:v>21.113683333333331</c:v>
                </c:pt>
                <c:pt idx="5971">
                  <c:v>21.117216666666664</c:v>
                </c:pt>
                <c:pt idx="5972">
                  <c:v>21.120749999999997</c:v>
                </c:pt>
                <c:pt idx="5973">
                  <c:v>21.124283333333334</c:v>
                </c:pt>
                <c:pt idx="5974">
                  <c:v>21.127799999999997</c:v>
                </c:pt>
                <c:pt idx="5975">
                  <c:v>21.131333333333334</c:v>
                </c:pt>
                <c:pt idx="5976">
                  <c:v>21.134866666666667</c:v>
                </c:pt>
                <c:pt idx="5977">
                  <c:v>21.138400000000001</c:v>
                </c:pt>
                <c:pt idx="5978">
                  <c:v>21.141933333333334</c:v>
                </c:pt>
                <c:pt idx="5979">
                  <c:v>21.145483333333335</c:v>
                </c:pt>
                <c:pt idx="5980">
                  <c:v>21.149033333333332</c:v>
                </c:pt>
                <c:pt idx="5981">
                  <c:v>21.152583333333332</c:v>
                </c:pt>
                <c:pt idx="5982">
                  <c:v>21.156116666666666</c:v>
                </c:pt>
                <c:pt idx="5983">
                  <c:v>21.159649999999999</c:v>
                </c:pt>
                <c:pt idx="5984">
                  <c:v>21.163183333333333</c:v>
                </c:pt>
                <c:pt idx="5985">
                  <c:v>21.166733333333333</c:v>
                </c:pt>
                <c:pt idx="5986">
                  <c:v>21.170283333333334</c:v>
                </c:pt>
                <c:pt idx="5987">
                  <c:v>21.173800000000004</c:v>
                </c:pt>
                <c:pt idx="5988">
                  <c:v>21.177316666666666</c:v>
                </c:pt>
                <c:pt idx="5989">
                  <c:v>21.180833333333332</c:v>
                </c:pt>
                <c:pt idx="5990">
                  <c:v>21.184349999999998</c:v>
                </c:pt>
                <c:pt idx="5991">
                  <c:v>21.187866666666665</c:v>
                </c:pt>
                <c:pt idx="5992">
                  <c:v>21.191383333333331</c:v>
                </c:pt>
                <c:pt idx="5993">
                  <c:v>21.194916666666664</c:v>
                </c:pt>
                <c:pt idx="5994">
                  <c:v>21.198433333333334</c:v>
                </c:pt>
                <c:pt idx="5995">
                  <c:v>21.20195</c:v>
                </c:pt>
                <c:pt idx="5996">
                  <c:v>21.205466666666666</c:v>
                </c:pt>
                <c:pt idx="5997">
                  <c:v>21.208983333333332</c:v>
                </c:pt>
                <c:pt idx="5998">
                  <c:v>21.212499999999999</c:v>
                </c:pt>
                <c:pt idx="5999">
                  <c:v>21.216016666666668</c:v>
                </c:pt>
                <c:pt idx="6000">
                  <c:v>21.219533333333334</c:v>
                </c:pt>
                <c:pt idx="6001">
                  <c:v>21.223066666666668</c:v>
                </c:pt>
                <c:pt idx="6002">
                  <c:v>21.226600000000001</c:v>
                </c:pt>
                <c:pt idx="6003">
                  <c:v>21.230133333333335</c:v>
                </c:pt>
                <c:pt idx="6004">
                  <c:v>21.233666666666668</c:v>
                </c:pt>
                <c:pt idx="6005">
                  <c:v>21.237216666666665</c:v>
                </c:pt>
                <c:pt idx="6006">
                  <c:v>21.240766666666666</c:v>
                </c:pt>
                <c:pt idx="6007">
                  <c:v>21.24431666666667</c:v>
                </c:pt>
                <c:pt idx="6008">
                  <c:v>21.247850000000003</c:v>
                </c:pt>
                <c:pt idx="6009">
                  <c:v>21.251383333333333</c:v>
                </c:pt>
                <c:pt idx="6010">
                  <c:v>21.254916666666666</c:v>
                </c:pt>
                <c:pt idx="6011">
                  <c:v>21.258466666666667</c:v>
                </c:pt>
                <c:pt idx="6012">
                  <c:v>21.262016666666668</c:v>
                </c:pt>
                <c:pt idx="6013">
                  <c:v>21.265533333333334</c:v>
                </c:pt>
                <c:pt idx="6014">
                  <c:v>21.26905</c:v>
                </c:pt>
                <c:pt idx="6015">
                  <c:v>21.272566666666666</c:v>
                </c:pt>
                <c:pt idx="6016">
                  <c:v>21.276083333333336</c:v>
                </c:pt>
                <c:pt idx="6017">
                  <c:v>21.279600000000002</c:v>
                </c:pt>
                <c:pt idx="6018">
                  <c:v>21.283116666666668</c:v>
                </c:pt>
                <c:pt idx="6019">
                  <c:v>21.286650000000002</c:v>
                </c:pt>
                <c:pt idx="6020">
                  <c:v>21.290166666666668</c:v>
                </c:pt>
                <c:pt idx="6021">
                  <c:v>21.293683333333334</c:v>
                </c:pt>
                <c:pt idx="6022">
                  <c:v>21.2972</c:v>
                </c:pt>
                <c:pt idx="6023">
                  <c:v>21.300716666666666</c:v>
                </c:pt>
                <c:pt idx="6024">
                  <c:v>21.304233333333332</c:v>
                </c:pt>
                <c:pt idx="6025">
                  <c:v>21.307749999999999</c:v>
                </c:pt>
                <c:pt idx="6026">
                  <c:v>21.311266666666665</c:v>
                </c:pt>
                <c:pt idx="6027">
                  <c:v>21.314799999999998</c:v>
                </c:pt>
                <c:pt idx="6028">
                  <c:v>21.318333333333332</c:v>
                </c:pt>
                <c:pt idx="6029">
                  <c:v>21.321866666666665</c:v>
                </c:pt>
                <c:pt idx="6030">
                  <c:v>21.325399999999998</c:v>
                </c:pt>
                <c:pt idx="6031">
                  <c:v>21.328950000000003</c:v>
                </c:pt>
                <c:pt idx="6032">
                  <c:v>21.3325</c:v>
                </c:pt>
                <c:pt idx="6033">
                  <c:v>21.33605</c:v>
                </c:pt>
                <c:pt idx="6034">
                  <c:v>21.339583333333334</c:v>
                </c:pt>
                <c:pt idx="6035">
                  <c:v>21.343116666666667</c:v>
                </c:pt>
                <c:pt idx="6036">
                  <c:v>21.34665</c:v>
                </c:pt>
                <c:pt idx="6037">
                  <c:v>21.350199999999997</c:v>
                </c:pt>
                <c:pt idx="6038">
                  <c:v>21.353749999999998</c:v>
                </c:pt>
                <c:pt idx="6039">
                  <c:v>21.357266666666664</c:v>
                </c:pt>
                <c:pt idx="6040">
                  <c:v>21.360783333333334</c:v>
                </c:pt>
                <c:pt idx="6041">
                  <c:v>21.3643</c:v>
                </c:pt>
                <c:pt idx="6042">
                  <c:v>21.367816666666666</c:v>
                </c:pt>
                <c:pt idx="6043">
                  <c:v>21.371333333333332</c:v>
                </c:pt>
                <c:pt idx="6044">
                  <c:v>21.374849999999999</c:v>
                </c:pt>
                <c:pt idx="6045">
                  <c:v>21.378383333333332</c:v>
                </c:pt>
                <c:pt idx="6046">
                  <c:v>21.381899999999998</c:v>
                </c:pt>
                <c:pt idx="6047">
                  <c:v>21.385416666666668</c:v>
                </c:pt>
                <c:pt idx="6048">
                  <c:v>21.388933333333334</c:v>
                </c:pt>
                <c:pt idx="6049">
                  <c:v>21.39245</c:v>
                </c:pt>
                <c:pt idx="6050">
                  <c:v>21.395966666666666</c:v>
                </c:pt>
                <c:pt idx="6051">
                  <c:v>21.399483333333333</c:v>
                </c:pt>
                <c:pt idx="6052">
                  <c:v>21.403000000000002</c:v>
                </c:pt>
                <c:pt idx="6053">
                  <c:v>21.406533333333336</c:v>
                </c:pt>
                <c:pt idx="6054">
                  <c:v>21.410066666666669</c:v>
                </c:pt>
                <c:pt idx="6055">
                  <c:v>21.413599999999999</c:v>
                </c:pt>
                <c:pt idx="6056">
                  <c:v>21.417133333333332</c:v>
                </c:pt>
                <c:pt idx="6057">
                  <c:v>21.420683333333333</c:v>
                </c:pt>
                <c:pt idx="6058">
                  <c:v>21.424233333333333</c:v>
                </c:pt>
                <c:pt idx="6059">
                  <c:v>21.427783333333331</c:v>
                </c:pt>
                <c:pt idx="6060">
                  <c:v>21.431316666666664</c:v>
                </c:pt>
                <c:pt idx="6061">
                  <c:v>21.434849999999997</c:v>
                </c:pt>
                <c:pt idx="6062">
                  <c:v>21.438383333333334</c:v>
                </c:pt>
                <c:pt idx="6063">
                  <c:v>21.441933333333335</c:v>
                </c:pt>
                <c:pt idx="6064">
                  <c:v>21.445483333333335</c:v>
                </c:pt>
                <c:pt idx="6065">
                  <c:v>21.449033333333333</c:v>
                </c:pt>
                <c:pt idx="6066">
                  <c:v>21.4526</c:v>
                </c:pt>
                <c:pt idx="6067">
                  <c:v>21.456149999999997</c:v>
                </c:pt>
                <c:pt idx="6068">
                  <c:v>21.459700000000002</c:v>
                </c:pt>
                <c:pt idx="6069">
                  <c:v>21.463266666666666</c:v>
                </c:pt>
                <c:pt idx="6070">
                  <c:v>21.466816666666666</c:v>
                </c:pt>
                <c:pt idx="6071">
                  <c:v>21.470366666666667</c:v>
                </c:pt>
                <c:pt idx="6072">
                  <c:v>21.473933333333331</c:v>
                </c:pt>
                <c:pt idx="6073">
                  <c:v>21.477483333333332</c:v>
                </c:pt>
                <c:pt idx="6074">
                  <c:v>21.481033333333336</c:v>
                </c:pt>
                <c:pt idx="6075">
                  <c:v>21.4846</c:v>
                </c:pt>
                <c:pt idx="6076">
                  <c:v>21.488150000000001</c:v>
                </c:pt>
                <c:pt idx="6077">
                  <c:v>21.491699999999998</c:v>
                </c:pt>
                <c:pt idx="6078">
                  <c:v>21.495266666666666</c:v>
                </c:pt>
                <c:pt idx="6079">
                  <c:v>21.498816666666666</c:v>
                </c:pt>
                <c:pt idx="6080">
                  <c:v>21.502366666666667</c:v>
                </c:pt>
                <c:pt idx="6081">
                  <c:v>21.505933333333335</c:v>
                </c:pt>
                <c:pt idx="6082">
                  <c:v>21.509483333333332</c:v>
                </c:pt>
                <c:pt idx="6083">
                  <c:v>21.513033333333333</c:v>
                </c:pt>
                <c:pt idx="6084">
                  <c:v>21.5166</c:v>
                </c:pt>
                <c:pt idx="6085">
                  <c:v>21.520150000000001</c:v>
                </c:pt>
                <c:pt idx="6086">
                  <c:v>21.523700000000002</c:v>
                </c:pt>
                <c:pt idx="6087">
                  <c:v>21.527266666666666</c:v>
                </c:pt>
                <c:pt idx="6088">
                  <c:v>21.530816666666666</c:v>
                </c:pt>
                <c:pt idx="6089">
                  <c:v>21.534366666666664</c:v>
                </c:pt>
                <c:pt idx="6090">
                  <c:v>21.537933333333335</c:v>
                </c:pt>
                <c:pt idx="6091">
                  <c:v>21.541483333333336</c:v>
                </c:pt>
                <c:pt idx="6092">
                  <c:v>21.545033333333333</c:v>
                </c:pt>
                <c:pt idx="6093">
                  <c:v>21.5486</c:v>
                </c:pt>
                <c:pt idx="6094">
                  <c:v>21.552149999999997</c:v>
                </c:pt>
                <c:pt idx="6095">
                  <c:v>21.555700000000002</c:v>
                </c:pt>
                <c:pt idx="6096">
                  <c:v>21.559266666666666</c:v>
                </c:pt>
                <c:pt idx="6097">
                  <c:v>21.562816666666667</c:v>
                </c:pt>
                <c:pt idx="6098">
                  <c:v>21.566366666666667</c:v>
                </c:pt>
                <c:pt idx="6099">
                  <c:v>21.569933333333331</c:v>
                </c:pt>
                <c:pt idx="6100">
                  <c:v>21.573483333333336</c:v>
                </c:pt>
                <c:pt idx="6101">
                  <c:v>21.577033333333336</c:v>
                </c:pt>
                <c:pt idx="6102">
                  <c:v>21.5806</c:v>
                </c:pt>
                <c:pt idx="6103">
                  <c:v>21.584150000000001</c:v>
                </c:pt>
                <c:pt idx="6104">
                  <c:v>21.587699999999998</c:v>
                </c:pt>
                <c:pt idx="6105">
                  <c:v>21.591266666666669</c:v>
                </c:pt>
                <c:pt idx="6106">
                  <c:v>21.594816666666667</c:v>
                </c:pt>
                <c:pt idx="6107">
                  <c:v>21.598333333333336</c:v>
                </c:pt>
                <c:pt idx="6108">
                  <c:v>21.60186666666667</c:v>
                </c:pt>
                <c:pt idx="6109">
                  <c:v>21.605399999999999</c:v>
                </c:pt>
                <c:pt idx="6110">
                  <c:v>21.60895</c:v>
                </c:pt>
                <c:pt idx="6111">
                  <c:v>21.612483333333333</c:v>
                </c:pt>
                <c:pt idx="6112">
                  <c:v>21.616</c:v>
                </c:pt>
                <c:pt idx="6113">
                  <c:v>21.619533333333333</c:v>
                </c:pt>
                <c:pt idx="6114">
                  <c:v>21.623049999999999</c:v>
                </c:pt>
                <c:pt idx="6115">
                  <c:v>21.626583333333333</c:v>
                </c:pt>
                <c:pt idx="6116">
                  <c:v>21.630116666666666</c:v>
                </c:pt>
                <c:pt idx="6117">
                  <c:v>21.633633333333332</c:v>
                </c:pt>
                <c:pt idx="6118">
                  <c:v>21.637150000000002</c:v>
                </c:pt>
                <c:pt idx="6119">
                  <c:v>21.640699999999999</c:v>
                </c:pt>
                <c:pt idx="6120">
                  <c:v>21.644233333333332</c:v>
                </c:pt>
                <c:pt idx="6121">
                  <c:v>21.647766666666666</c:v>
                </c:pt>
                <c:pt idx="6122">
                  <c:v>21.651299999999999</c:v>
                </c:pt>
                <c:pt idx="6123">
                  <c:v>21.65485</c:v>
                </c:pt>
                <c:pt idx="6124">
                  <c:v>21.658366666666666</c:v>
                </c:pt>
                <c:pt idx="6125">
                  <c:v>21.661916666666666</c:v>
                </c:pt>
                <c:pt idx="6126">
                  <c:v>21.665433333333333</c:v>
                </c:pt>
                <c:pt idx="6127">
                  <c:v>21.668983333333333</c:v>
                </c:pt>
                <c:pt idx="6128">
                  <c:v>21.672499999999999</c:v>
                </c:pt>
                <c:pt idx="6129">
                  <c:v>21.67605</c:v>
                </c:pt>
                <c:pt idx="6130">
                  <c:v>21.679600000000001</c:v>
                </c:pt>
                <c:pt idx="6131">
                  <c:v>21.683133333333334</c:v>
                </c:pt>
                <c:pt idx="6132">
                  <c:v>21.686666666666667</c:v>
                </c:pt>
                <c:pt idx="6133">
                  <c:v>21.690200000000001</c:v>
                </c:pt>
                <c:pt idx="6134">
                  <c:v>21.693750000000001</c:v>
                </c:pt>
                <c:pt idx="6135">
                  <c:v>21.697299999999998</c:v>
                </c:pt>
                <c:pt idx="6136">
                  <c:v>21.700849999999999</c:v>
                </c:pt>
                <c:pt idx="6137">
                  <c:v>21.704383333333332</c:v>
                </c:pt>
                <c:pt idx="6138">
                  <c:v>21.707916666666666</c:v>
                </c:pt>
                <c:pt idx="6139">
                  <c:v>21.711449999999999</c:v>
                </c:pt>
                <c:pt idx="6140">
                  <c:v>21.715</c:v>
                </c:pt>
                <c:pt idx="6141">
                  <c:v>21.71855</c:v>
                </c:pt>
                <c:pt idx="6142">
                  <c:v>21.722066666666667</c:v>
                </c:pt>
                <c:pt idx="6143">
                  <c:v>21.725583333333336</c:v>
                </c:pt>
                <c:pt idx="6144">
                  <c:v>21.729100000000003</c:v>
                </c:pt>
                <c:pt idx="6145">
                  <c:v>21.732616666666669</c:v>
                </c:pt>
                <c:pt idx="6146">
                  <c:v>21.736133333333331</c:v>
                </c:pt>
                <c:pt idx="6147">
                  <c:v>21.739649999999997</c:v>
                </c:pt>
                <c:pt idx="6148">
                  <c:v>21.743183333333331</c:v>
                </c:pt>
                <c:pt idx="6149">
                  <c:v>21.746699999999997</c:v>
                </c:pt>
                <c:pt idx="6150">
                  <c:v>21.750216666666667</c:v>
                </c:pt>
                <c:pt idx="6151">
                  <c:v>21.753733333333333</c:v>
                </c:pt>
                <c:pt idx="6152">
                  <c:v>21.757249999999999</c:v>
                </c:pt>
                <c:pt idx="6153">
                  <c:v>21.760766666666665</c:v>
                </c:pt>
                <c:pt idx="6154">
                  <c:v>21.764283333333331</c:v>
                </c:pt>
                <c:pt idx="6155">
                  <c:v>21.767800000000001</c:v>
                </c:pt>
                <c:pt idx="6156">
                  <c:v>21.771333333333335</c:v>
                </c:pt>
                <c:pt idx="6157">
                  <c:v>21.774866666666664</c:v>
                </c:pt>
                <c:pt idx="6158">
                  <c:v>21.778399999999998</c:v>
                </c:pt>
                <c:pt idx="6159">
                  <c:v>21.781933333333331</c:v>
                </c:pt>
                <c:pt idx="6160">
                  <c:v>21.785483333333332</c:v>
                </c:pt>
                <c:pt idx="6161">
                  <c:v>21.789033333333336</c:v>
                </c:pt>
                <c:pt idx="6162">
                  <c:v>21.792583333333333</c:v>
                </c:pt>
                <c:pt idx="6163">
                  <c:v>21.796116666666666</c:v>
                </c:pt>
                <c:pt idx="6164">
                  <c:v>21.79965</c:v>
                </c:pt>
                <c:pt idx="6165">
                  <c:v>21.803183333333333</c:v>
                </c:pt>
                <c:pt idx="6166">
                  <c:v>21.806733333333334</c:v>
                </c:pt>
                <c:pt idx="6167">
                  <c:v>21.810283333333334</c:v>
                </c:pt>
                <c:pt idx="6168">
                  <c:v>21.813800000000001</c:v>
                </c:pt>
                <c:pt idx="6169">
                  <c:v>21.817316666666667</c:v>
                </c:pt>
                <c:pt idx="6170">
                  <c:v>21.820833333333333</c:v>
                </c:pt>
                <c:pt idx="6171">
                  <c:v>21.824349999999999</c:v>
                </c:pt>
                <c:pt idx="6172">
                  <c:v>21.827866666666669</c:v>
                </c:pt>
                <c:pt idx="6173">
                  <c:v>21.831383333333335</c:v>
                </c:pt>
                <c:pt idx="6174">
                  <c:v>21.834916666666668</c:v>
                </c:pt>
                <c:pt idx="6175">
                  <c:v>21.838433333333334</c:v>
                </c:pt>
                <c:pt idx="6176">
                  <c:v>21.841950000000001</c:v>
                </c:pt>
                <c:pt idx="6177">
                  <c:v>21.845466666666667</c:v>
                </c:pt>
                <c:pt idx="6178">
                  <c:v>21.848983333333333</c:v>
                </c:pt>
                <c:pt idx="6179">
                  <c:v>21.852500000000003</c:v>
                </c:pt>
                <c:pt idx="6180">
                  <c:v>21.856016666666669</c:v>
                </c:pt>
                <c:pt idx="6181">
                  <c:v>21.859533333333331</c:v>
                </c:pt>
                <c:pt idx="6182">
                  <c:v>21.863066666666668</c:v>
                </c:pt>
                <c:pt idx="6183">
                  <c:v>21.866600000000002</c:v>
                </c:pt>
                <c:pt idx="6184">
                  <c:v>21.870133333333335</c:v>
                </c:pt>
                <c:pt idx="6185">
                  <c:v>21.873666666666669</c:v>
                </c:pt>
                <c:pt idx="6186">
                  <c:v>21.877216666666666</c:v>
                </c:pt>
                <c:pt idx="6187">
                  <c:v>21.880766666666666</c:v>
                </c:pt>
                <c:pt idx="6188">
                  <c:v>21.884316666666667</c:v>
                </c:pt>
                <c:pt idx="6189">
                  <c:v>21.88785</c:v>
                </c:pt>
                <c:pt idx="6190">
                  <c:v>21.891383333333334</c:v>
                </c:pt>
                <c:pt idx="6191">
                  <c:v>21.894916666666667</c:v>
                </c:pt>
                <c:pt idx="6192">
                  <c:v>21.898466666666664</c:v>
                </c:pt>
                <c:pt idx="6193">
                  <c:v>21.902016666666668</c:v>
                </c:pt>
                <c:pt idx="6194">
                  <c:v>21.905533333333334</c:v>
                </c:pt>
                <c:pt idx="6195">
                  <c:v>21.909049999999997</c:v>
                </c:pt>
                <c:pt idx="6196">
                  <c:v>21.912566666666667</c:v>
                </c:pt>
                <c:pt idx="6197">
                  <c:v>21.916083333333333</c:v>
                </c:pt>
                <c:pt idx="6198">
                  <c:v>21.919599999999999</c:v>
                </c:pt>
                <c:pt idx="6199">
                  <c:v>21.923116666666665</c:v>
                </c:pt>
                <c:pt idx="6200">
                  <c:v>21.926649999999999</c:v>
                </c:pt>
                <c:pt idx="6201">
                  <c:v>21.930166666666665</c:v>
                </c:pt>
                <c:pt idx="6202">
                  <c:v>21.933683333333331</c:v>
                </c:pt>
                <c:pt idx="6203">
                  <c:v>21.937200000000001</c:v>
                </c:pt>
                <c:pt idx="6204">
                  <c:v>21.940716666666667</c:v>
                </c:pt>
                <c:pt idx="6205">
                  <c:v>21.944233333333333</c:v>
                </c:pt>
                <c:pt idx="6206">
                  <c:v>21.947749999999999</c:v>
                </c:pt>
                <c:pt idx="6207">
                  <c:v>21.951266666666665</c:v>
                </c:pt>
                <c:pt idx="6208">
                  <c:v>21.954799999999999</c:v>
                </c:pt>
                <c:pt idx="6209">
                  <c:v>21.958333333333332</c:v>
                </c:pt>
                <c:pt idx="6210">
                  <c:v>21.961866666666666</c:v>
                </c:pt>
                <c:pt idx="6211">
                  <c:v>21.965399999999999</c:v>
                </c:pt>
                <c:pt idx="6212">
                  <c:v>21.96895</c:v>
                </c:pt>
                <c:pt idx="6213">
                  <c:v>21.9725</c:v>
                </c:pt>
                <c:pt idx="6214">
                  <c:v>21.976050000000001</c:v>
                </c:pt>
                <c:pt idx="6215">
                  <c:v>21.979583333333334</c:v>
                </c:pt>
                <c:pt idx="6216">
                  <c:v>21.983116666666668</c:v>
                </c:pt>
                <c:pt idx="6217">
                  <c:v>21.986650000000001</c:v>
                </c:pt>
                <c:pt idx="6218">
                  <c:v>21.990200000000002</c:v>
                </c:pt>
                <c:pt idx="6219">
                  <c:v>21.993749999999999</c:v>
                </c:pt>
                <c:pt idx="6220">
                  <c:v>21.997266666666668</c:v>
                </c:pt>
                <c:pt idx="6221">
                  <c:v>22.000783333333334</c:v>
                </c:pt>
                <c:pt idx="6222">
                  <c:v>22.004300000000001</c:v>
                </c:pt>
                <c:pt idx="6223">
                  <c:v>22.007816666666667</c:v>
                </c:pt>
                <c:pt idx="6224">
                  <c:v>22.011333333333333</c:v>
                </c:pt>
                <c:pt idx="6225">
                  <c:v>22.014850000000003</c:v>
                </c:pt>
                <c:pt idx="6226">
                  <c:v>22.018383333333336</c:v>
                </c:pt>
                <c:pt idx="6227">
                  <c:v>22.021916666666666</c:v>
                </c:pt>
                <c:pt idx="6228">
                  <c:v>22.025433333333336</c:v>
                </c:pt>
                <c:pt idx="6229">
                  <c:v>22.028966666666669</c:v>
                </c:pt>
                <c:pt idx="6230">
                  <c:v>22.032500000000002</c:v>
                </c:pt>
                <c:pt idx="6231">
                  <c:v>22.036033333333332</c:v>
                </c:pt>
                <c:pt idx="6232">
                  <c:v>22.039566666666666</c:v>
                </c:pt>
                <c:pt idx="6233">
                  <c:v>22.043116666666666</c:v>
                </c:pt>
                <c:pt idx="6234">
                  <c:v>22.046666666666667</c:v>
                </c:pt>
                <c:pt idx="6235">
                  <c:v>22.050216666666664</c:v>
                </c:pt>
                <c:pt idx="6236">
                  <c:v>22.053749999999997</c:v>
                </c:pt>
                <c:pt idx="6237">
                  <c:v>22.057283333333331</c:v>
                </c:pt>
                <c:pt idx="6238">
                  <c:v>22.060816666666664</c:v>
                </c:pt>
                <c:pt idx="6239">
                  <c:v>22.064366666666668</c:v>
                </c:pt>
                <c:pt idx="6240">
                  <c:v>22.067916666666669</c:v>
                </c:pt>
                <c:pt idx="6241">
                  <c:v>22.071466666666666</c:v>
                </c:pt>
                <c:pt idx="6242">
                  <c:v>22.074999999999999</c:v>
                </c:pt>
                <c:pt idx="6243">
                  <c:v>22.07855</c:v>
                </c:pt>
                <c:pt idx="6244">
                  <c:v>22.082100000000001</c:v>
                </c:pt>
                <c:pt idx="6245">
                  <c:v>22.085649999999998</c:v>
                </c:pt>
                <c:pt idx="6246">
                  <c:v>22.089200000000002</c:v>
                </c:pt>
                <c:pt idx="6247">
                  <c:v>22.092766666666666</c:v>
                </c:pt>
                <c:pt idx="6248">
                  <c:v>22.096316666666667</c:v>
                </c:pt>
                <c:pt idx="6249">
                  <c:v>22.099866666666667</c:v>
                </c:pt>
                <c:pt idx="6250">
                  <c:v>22.103433333333331</c:v>
                </c:pt>
                <c:pt idx="6251">
                  <c:v>22.106983333333336</c:v>
                </c:pt>
                <c:pt idx="6252">
                  <c:v>22.110533333333333</c:v>
                </c:pt>
                <c:pt idx="6253">
                  <c:v>22.114100000000001</c:v>
                </c:pt>
                <c:pt idx="6254">
                  <c:v>22.117650000000001</c:v>
                </c:pt>
                <c:pt idx="6255">
                  <c:v>22.121199999999998</c:v>
                </c:pt>
                <c:pt idx="6256">
                  <c:v>22.12476666666667</c:v>
                </c:pt>
                <c:pt idx="6257">
                  <c:v>22.128316666666667</c:v>
                </c:pt>
                <c:pt idx="6258">
                  <c:v>22.131866666666667</c:v>
                </c:pt>
                <c:pt idx="6259">
                  <c:v>22.135433333333332</c:v>
                </c:pt>
                <c:pt idx="6260">
                  <c:v>22.138983333333332</c:v>
                </c:pt>
                <c:pt idx="6261">
                  <c:v>22.142533333333333</c:v>
                </c:pt>
                <c:pt idx="6262">
                  <c:v>22.146100000000001</c:v>
                </c:pt>
                <c:pt idx="6263">
                  <c:v>22.149650000000001</c:v>
                </c:pt>
                <c:pt idx="6264">
                  <c:v>22.153200000000002</c:v>
                </c:pt>
                <c:pt idx="6265">
                  <c:v>22.156766666666666</c:v>
                </c:pt>
                <c:pt idx="6266">
                  <c:v>22.160316666666667</c:v>
                </c:pt>
                <c:pt idx="6267">
                  <c:v>22.163866666666667</c:v>
                </c:pt>
                <c:pt idx="6268">
                  <c:v>22.167433333333335</c:v>
                </c:pt>
                <c:pt idx="6269">
                  <c:v>22.170983333333332</c:v>
                </c:pt>
                <c:pt idx="6270">
                  <c:v>22.174533333333333</c:v>
                </c:pt>
                <c:pt idx="6271">
                  <c:v>22.178099999999997</c:v>
                </c:pt>
                <c:pt idx="6272">
                  <c:v>22.181649999999998</c:v>
                </c:pt>
                <c:pt idx="6273">
                  <c:v>22.185200000000002</c:v>
                </c:pt>
                <c:pt idx="6274">
                  <c:v>22.188733333333335</c:v>
                </c:pt>
                <c:pt idx="6275">
                  <c:v>22.192283333333332</c:v>
                </c:pt>
                <c:pt idx="6276">
                  <c:v>22.195833333333333</c:v>
                </c:pt>
                <c:pt idx="6277">
                  <c:v>22.199383333333333</c:v>
                </c:pt>
                <c:pt idx="6278">
                  <c:v>22.202916666666667</c:v>
                </c:pt>
                <c:pt idx="6279">
                  <c:v>22.206466666666664</c:v>
                </c:pt>
                <c:pt idx="6280">
                  <c:v>22.210016666666668</c:v>
                </c:pt>
                <c:pt idx="6281">
                  <c:v>22.213566666666669</c:v>
                </c:pt>
                <c:pt idx="6282">
                  <c:v>22.217116666666666</c:v>
                </c:pt>
                <c:pt idx="6283">
                  <c:v>22.220683333333334</c:v>
                </c:pt>
                <c:pt idx="6284">
                  <c:v>22.224233333333334</c:v>
                </c:pt>
                <c:pt idx="6285">
                  <c:v>22.227783333333331</c:v>
                </c:pt>
                <c:pt idx="6286">
                  <c:v>22.231350000000003</c:v>
                </c:pt>
                <c:pt idx="6287">
                  <c:v>22.2349</c:v>
                </c:pt>
                <c:pt idx="6288">
                  <c:v>22.23845</c:v>
                </c:pt>
                <c:pt idx="6289">
                  <c:v>22.241983333333334</c:v>
                </c:pt>
                <c:pt idx="6290">
                  <c:v>22.245533333333334</c:v>
                </c:pt>
                <c:pt idx="6291">
                  <c:v>22.249066666666668</c:v>
                </c:pt>
                <c:pt idx="6292">
                  <c:v>22.252616666666665</c:v>
                </c:pt>
                <c:pt idx="6293">
                  <c:v>22.256149999999998</c:v>
                </c:pt>
                <c:pt idx="6294">
                  <c:v>22.259666666666664</c:v>
                </c:pt>
                <c:pt idx="6295">
                  <c:v>22.263199999999998</c:v>
                </c:pt>
                <c:pt idx="6296">
                  <c:v>22.266733333333331</c:v>
                </c:pt>
                <c:pt idx="6297">
                  <c:v>22.270249999999997</c:v>
                </c:pt>
                <c:pt idx="6298">
                  <c:v>22.273783333333331</c:v>
                </c:pt>
                <c:pt idx="6299">
                  <c:v>22.277316666666664</c:v>
                </c:pt>
                <c:pt idx="6300">
                  <c:v>22.28083333333333</c:v>
                </c:pt>
                <c:pt idx="6301">
                  <c:v>22.28435</c:v>
                </c:pt>
                <c:pt idx="6302">
                  <c:v>22.287899999999997</c:v>
                </c:pt>
                <c:pt idx="6303">
                  <c:v>22.291450000000001</c:v>
                </c:pt>
                <c:pt idx="6304">
                  <c:v>22.294966666666667</c:v>
                </c:pt>
                <c:pt idx="6305">
                  <c:v>22.298483333333333</c:v>
                </c:pt>
                <c:pt idx="6306">
                  <c:v>22.302</c:v>
                </c:pt>
                <c:pt idx="6307">
                  <c:v>22.305516666666666</c:v>
                </c:pt>
                <c:pt idx="6308">
                  <c:v>22.309033333333332</c:v>
                </c:pt>
                <c:pt idx="6309">
                  <c:v>22.312549999999998</c:v>
                </c:pt>
                <c:pt idx="6310">
                  <c:v>22.316066666666664</c:v>
                </c:pt>
                <c:pt idx="6311">
                  <c:v>22.319599999999998</c:v>
                </c:pt>
                <c:pt idx="6312">
                  <c:v>22.323133333333331</c:v>
                </c:pt>
                <c:pt idx="6313">
                  <c:v>22.326666666666664</c:v>
                </c:pt>
                <c:pt idx="6314">
                  <c:v>22.330199999999998</c:v>
                </c:pt>
                <c:pt idx="6315">
                  <c:v>22.333750000000002</c:v>
                </c:pt>
                <c:pt idx="6316">
                  <c:v>22.337300000000003</c:v>
                </c:pt>
                <c:pt idx="6317">
                  <c:v>22.34085</c:v>
                </c:pt>
                <c:pt idx="6318">
                  <c:v>22.344383333333333</c:v>
                </c:pt>
                <c:pt idx="6319">
                  <c:v>22.347916666666666</c:v>
                </c:pt>
                <c:pt idx="6320">
                  <c:v>22.35145</c:v>
                </c:pt>
                <c:pt idx="6321">
                  <c:v>22.355</c:v>
                </c:pt>
                <c:pt idx="6322">
                  <c:v>22.358549999999997</c:v>
                </c:pt>
                <c:pt idx="6323">
                  <c:v>22.362066666666667</c:v>
                </c:pt>
                <c:pt idx="6324">
                  <c:v>22.365583333333333</c:v>
                </c:pt>
                <c:pt idx="6325">
                  <c:v>22.3691</c:v>
                </c:pt>
                <c:pt idx="6326">
                  <c:v>22.372616666666666</c:v>
                </c:pt>
                <c:pt idx="6327">
                  <c:v>22.376133333333332</c:v>
                </c:pt>
                <c:pt idx="6328">
                  <c:v>22.379650000000002</c:v>
                </c:pt>
                <c:pt idx="6329">
                  <c:v>22.383183333333331</c:v>
                </c:pt>
                <c:pt idx="6330">
                  <c:v>22.386700000000001</c:v>
                </c:pt>
                <c:pt idx="6331">
                  <c:v>22.390216666666667</c:v>
                </c:pt>
                <c:pt idx="6332">
                  <c:v>22.393733333333333</c:v>
                </c:pt>
                <c:pt idx="6333">
                  <c:v>22.39725</c:v>
                </c:pt>
                <c:pt idx="6334">
                  <c:v>22.400766666666666</c:v>
                </c:pt>
                <c:pt idx="6335">
                  <c:v>22.404283333333336</c:v>
                </c:pt>
                <c:pt idx="6336">
                  <c:v>22.407800000000002</c:v>
                </c:pt>
                <c:pt idx="6337">
                  <c:v>22.411333333333335</c:v>
                </c:pt>
                <c:pt idx="6338">
                  <c:v>22.414866666666668</c:v>
                </c:pt>
                <c:pt idx="6339">
                  <c:v>22.418400000000002</c:v>
                </c:pt>
                <c:pt idx="6340">
                  <c:v>22.421933333333335</c:v>
                </c:pt>
                <c:pt idx="6341">
                  <c:v>22.425483333333332</c:v>
                </c:pt>
                <c:pt idx="6342">
                  <c:v>22.429033333333333</c:v>
                </c:pt>
                <c:pt idx="6343">
                  <c:v>22.432583333333334</c:v>
                </c:pt>
                <c:pt idx="6344">
                  <c:v>22.436116666666667</c:v>
                </c:pt>
                <c:pt idx="6345">
                  <c:v>22.439649999999997</c:v>
                </c:pt>
                <c:pt idx="6346">
                  <c:v>22.44318333333333</c:v>
                </c:pt>
                <c:pt idx="6347">
                  <c:v>22.446733333333334</c:v>
                </c:pt>
                <c:pt idx="6348">
                  <c:v>22.450283333333335</c:v>
                </c:pt>
                <c:pt idx="6349">
                  <c:v>22.453800000000001</c:v>
                </c:pt>
                <c:pt idx="6350">
                  <c:v>22.457316666666667</c:v>
                </c:pt>
                <c:pt idx="6351">
                  <c:v>22.460833333333333</c:v>
                </c:pt>
                <c:pt idx="6352">
                  <c:v>22.464350000000003</c:v>
                </c:pt>
                <c:pt idx="6353">
                  <c:v>22.467866666666666</c:v>
                </c:pt>
                <c:pt idx="6354">
                  <c:v>22.471383333333332</c:v>
                </c:pt>
                <c:pt idx="6355">
                  <c:v>22.474916666666665</c:v>
                </c:pt>
                <c:pt idx="6356">
                  <c:v>22.478433333333331</c:v>
                </c:pt>
                <c:pt idx="6357">
                  <c:v>22.481949999999998</c:v>
                </c:pt>
                <c:pt idx="6358">
                  <c:v>22.485466666666664</c:v>
                </c:pt>
                <c:pt idx="6359">
                  <c:v>22.488983333333334</c:v>
                </c:pt>
                <c:pt idx="6360">
                  <c:v>22.4925</c:v>
                </c:pt>
                <c:pt idx="6361">
                  <c:v>22.496016666666666</c:v>
                </c:pt>
                <c:pt idx="6362">
                  <c:v>22.499533333333332</c:v>
                </c:pt>
                <c:pt idx="6363">
                  <c:v>22.503066666666665</c:v>
                </c:pt>
                <c:pt idx="6364">
                  <c:v>22.506599999999999</c:v>
                </c:pt>
                <c:pt idx="6365">
                  <c:v>22.510133333333332</c:v>
                </c:pt>
                <c:pt idx="6366">
                  <c:v>22.513666666666666</c:v>
                </c:pt>
                <c:pt idx="6367">
                  <c:v>22.517216666666666</c:v>
                </c:pt>
                <c:pt idx="6368">
                  <c:v>22.520766666666667</c:v>
                </c:pt>
                <c:pt idx="6369">
                  <c:v>22.524316666666667</c:v>
                </c:pt>
                <c:pt idx="6370">
                  <c:v>22.527850000000001</c:v>
                </c:pt>
                <c:pt idx="6371">
                  <c:v>22.531383333333334</c:v>
                </c:pt>
                <c:pt idx="6372">
                  <c:v>22.534916666666668</c:v>
                </c:pt>
                <c:pt idx="6373">
                  <c:v>22.538466666666668</c:v>
                </c:pt>
                <c:pt idx="6374">
                  <c:v>22.542016666666665</c:v>
                </c:pt>
                <c:pt idx="6375">
                  <c:v>22.545533333333331</c:v>
                </c:pt>
                <c:pt idx="6376">
                  <c:v>22.549050000000001</c:v>
                </c:pt>
                <c:pt idx="6377">
                  <c:v>22.552566666666667</c:v>
                </c:pt>
                <c:pt idx="6378">
                  <c:v>22.556083333333333</c:v>
                </c:pt>
                <c:pt idx="6379">
                  <c:v>22.5596</c:v>
                </c:pt>
                <c:pt idx="6380">
                  <c:v>22.563116666666666</c:v>
                </c:pt>
                <c:pt idx="6381">
                  <c:v>22.566649999999999</c:v>
                </c:pt>
                <c:pt idx="6382">
                  <c:v>22.570183333333333</c:v>
                </c:pt>
                <c:pt idx="6383">
                  <c:v>22.573699999999999</c:v>
                </c:pt>
                <c:pt idx="6384">
                  <c:v>22.577233333333332</c:v>
                </c:pt>
                <c:pt idx="6385">
                  <c:v>22.580766666666666</c:v>
                </c:pt>
                <c:pt idx="6386">
                  <c:v>22.584299999999999</c:v>
                </c:pt>
                <c:pt idx="6387">
                  <c:v>22.587833333333332</c:v>
                </c:pt>
                <c:pt idx="6388">
                  <c:v>22.591383333333333</c:v>
                </c:pt>
                <c:pt idx="6389">
                  <c:v>22.594899999999999</c:v>
                </c:pt>
                <c:pt idx="6390">
                  <c:v>22.59845</c:v>
                </c:pt>
                <c:pt idx="6391">
                  <c:v>22.601999999999997</c:v>
                </c:pt>
                <c:pt idx="6392">
                  <c:v>22.605550000000001</c:v>
                </c:pt>
                <c:pt idx="6393">
                  <c:v>22.609083333333334</c:v>
                </c:pt>
                <c:pt idx="6394">
                  <c:v>22.612633333333335</c:v>
                </c:pt>
                <c:pt idx="6395">
                  <c:v>22.616183333333332</c:v>
                </c:pt>
                <c:pt idx="6396">
                  <c:v>22.619733333333333</c:v>
                </c:pt>
                <c:pt idx="6397">
                  <c:v>22.623266666666666</c:v>
                </c:pt>
                <c:pt idx="6398">
                  <c:v>22.626816666666667</c:v>
                </c:pt>
                <c:pt idx="6399">
                  <c:v>22.630366666666664</c:v>
                </c:pt>
                <c:pt idx="6400">
                  <c:v>22.633916666666668</c:v>
                </c:pt>
                <c:pt idx="6401">
                  <c:v>22.637466666666668</c:v>
                </c:pt>
                <c:pt idx="6402">
                  <c:v>22.641033333333333</c:v>
                </c:pt>
                <c:pt idx="6403">
                  <c:v>22.644583333333333</c:v>
                </c:pt>
                <c:pt idx="6404">
                  <c:v>22.64813333333333</c:v>
                </c:pt>
                <c:pt idx="6405">
                  <c:v>22.651700000000002</c:v>
                </c:pt>
                <c:pt idx="6406">
                  <c:v>22.655250000000002</c:v>
                </c:pt>
                <c:pt idx="6407">
                  <c:v>22.658799999999999</c:v>
                </c:pt>
                <c:pt idx="6408">
                  <c:v>22.662366666666667</c:v>
                </c:pt>
                <c:pt idx="6409">
                  <c:v>22.665916666666664</c:v>
                </c:pt>
                <c:pt idx="6410">
                  <c:v>22.669466666666665</c:v>
                </c:pt>
                <c:pt idx="6411">
                  <c:v>22.673033333333333</c:v>
                </c:pt>
                <c:pt idx="6412">
                  <c:v>22.676583333333333</c:v>
                </c:pt>
                <c:pt idx="6413">
                  <c:v>22.680133333333334</c:v>
                </c:pt>
                <c:pt idx="6414">
                  <c:v>22.683699999999998</c:v>
                </c:pt>
                <c:pt idx="6415">
                  <c:v>22.687249999999999</c:v>
                </c:pt>
                <c:pt idx="6416">
                  <c:v>22.690800000000003</c:v>
                </c:pt>
                <c:pt idx="6417">
                  <c:v>22.694366666666667</c:v>
                </c:pt>
                <c:pt idx="6418">
                  <c:v>22.697916666666668</c:v>
                </c:pt>
                <c:pt idx="6419">
                  <c:v>22.701466666666665</c:v>
                </c:pt>
                <c:pt idx="6420">
                  <c:v>22.705033333333333</c:v>
                </c:pt>
                <c:pt idx="6421">
                  <c:v>22.708583333333333</c:v>
                </c:pt>
                <c:pt idx="6422">
                  <c:v>22.712133333333334</c:v>
                </c:pt>
                <c:pt idx="6423">
                  <c:v>22.715700000000002</c:v>
                </c:pt>
                <c:pt idx="6424">
                  <c:v>22.719249999999999</c:v>
                </c:pt>
                <c:pt idx="6425">
                  <c:v>22.722799999999999</c:v>
                </c:pt>
                <c:pt idx="6426">
                  <c:v>22.726366666666667</c:v>
                </c:pt>
                <c:pt idx="6427">
                  <c:v>22.729916666666668</c:v>
                </c:pt>
                <c:pt idx="6428">
                  <c:v>22.733466666666668</c:v>
                </c:pt>
                <c:pt idx="6429">
                  <c:v>22.737033333333333</c:v>
                </c:pt>
                <c:pt idx="6430">
                  <c:v>22.740583333333333</c:v>
                </c:pt>
                <c:pt idx="6431">
                  <c:v>22.74413333333333</c:v>
                </c:pt>
                <c:pt idx="6432">
                  <c:v>22.747666666666664</c:v>
                </c:pt>
                <c:pt idx="6433">
                  <c:v>22.751216666666668</c:v>
                </c:pt>
                <c:pt idx="6434">
                  <c:v>22.754750000000001</c:v>
                </c:pt>
                <c:pt idx="6435">
                  <c:v>22.758300000000002</c:v>
                </c:pt>
                <c:pt idx="6436">
                  <c:v>22.761849999999999</c:v>
                </c:pt>
                <c:pt idx="6437">
                  <c:v>22.7654</c:v>
                </c:pt>
                <c:pt idx="6438">
                  <c:v>22.76895</c:v>
                </c:pt>
                <c:pt idx="6439">
                  <c:v>22.772499999999997</c:v>
                </c:pt>
                <c:pt idx="6440">
                  <c:v>22.776050000000001</c:v>
                </c:pt>
                <c:pt idx="6441">
                  <c:v>22.779616666666666</c:v>
                </c:pt>
                <c:pt idx="6442">
                  <c:v>22.783166666666666</c:v>
                </c:pt>
                <c:pt idx="6443">
                  <c:v>22.786716666666667</c:v>
                </c:pt>
                <c:pt idx="6444">
                  <c:v>22.790283333333331</c:v>
                </c:pt>
                <c:pt idx="6445">
                  <c:v>22.793833333333335</c:v>
                </c:pt>
                <c:pt idx="6446">
                  <c:v>22.797383333333336</c:v>
                </c:pt>
                <c:pt idx="6447">
                  <c:v>22.800916666666669</c:v>
                </c:pt>
                <c:pt idx="6448">
                  <c:v>22.804466666666666</c:v>
                </c:pt>
                <c:pt idx="6449">
                  <c:v>22.808</c:v>
                </c:pt>
                <c:pt idx="6450">
                  <c:v>22.811533333333333</c:v>
                </c:pt>
                <c:pt idx="6451">
                  <c:v>22.815083333333334</c:v>
                </c:pt>
                <c:pt idx="6452">
                  <c:v>22.818633333333331</c:v>
                </c:pt>
                <c:pt idx="6453">
                  <c:v>22.822150000000001</c:v>
                </c:pt>
                <c:pt idx="6454">
                  <c:v>22.825666666666667</c:v>
                </c:pt>
                <c:pt idx="6455">
                  <c:v>22.829216666666664</c:v>
                </c:pt>
                <c:pt idx="6456">
                  <c:v>22.832733333333334</c:v>
                </c:pt>
                <c:pt idx="6457">
                  <c:v>22.836266666666667</c:v>
                </c:pt>
                <c:pt idx="6458">
                  <c:v>22.8398</c:v>
                </c:pt>
                <c:pt idx="6459">
                  <c:v>22.843316666666666</c:v>
                </c:pt>
                <c:pt idx="6460">
                  <c:v>22.846833333333333</c:v>
                </c:pt>
                <c:pt idx="6461">
                  <c:v>22.850349999999999</c:v>
                </c:pt>
                <c:pt idx="6462">
                  <c:v>22.853866666666665</c:v>
                </c:pt>
                <c:pt idx="6463">
                  <c:v>22.857383333333335</c:v>
                </c:pt>
                <c:pt idx="6464">
                  <c:v>22.860900000000001</c:v>
                </c:pt>
                <c:pt idx="6465">
                  <c:v>22.864416666666667</c:v>
                </c:pt>
                <c:pt idx="6466">
                  <c:v>22.86795</c:v>
                </c:pt>
                <c:pt idx="6467">
                  <c:v>22.871466666666667</c:v>
                </c:pt>
                <c:pt idx="6468">
                  <c:v>22.874983333333333</c:v>
                </c:pt>
                <c:pt idx="6469">
                  <c:v>22.878533333333333</c:v>
                </c:pt>
                <c:pt idx="6470">
                  <c:v>22.882066666666667</c:v>
                </c:pt>
                <c:pt idx="6471">
                  <c:v>22.8856</c:v>
                </c:pt>
                <c:pt idx="6472">
                  <c:v>22.889133333333334</c:v>
                </c:pt>
                <c:pt idx="6473">
                  <c:v>22.892683333333331</c:v>
                </c:pt>
                <c:pt idx="6474">
                  <c:v>22.896233333333331</c:v>
                </c:pt>
                <c:pt idx="6475">
                  <c:v>22.899783333333335</c:v>
                </c:pt>
                <c:pt idx="6476">
                  <c:v>22.903316666666669</c:v>
                </c:pt>
                <c:pt idx="6477">
                  <c:v>22.906850000000002</c:v>
                </c:pt>
                <c:pt idx="6478">
                  <c:v>22.910383333333336</c:v>
                </c:pt>
                <c:pt idx="6479">
                  <c:v>22.913933333333333</c:v>
                </c:pt>
                <c:pt idx="6480">
                  <c:v>22.917483333333333</c:v>
                </c:pt>
                <c:pt idx="6481">
                  <c:v>22.920999999999999</c:v>
                </c:pt>
                <c:pt idx="6482">
                  <c:v>22.924516666666666</c:v>
                </c:pt>
                <c:pt idx="6483">
                  <c:v>22.928033333333335</c:v>
                </c:pt>
                <c:pt idx="6484">
                  <c:v>22.931550000000001</c:v>
                </c:pt>
                <c:pt idx="6485">
                  <c:v>22.935066666666668</c:v>
                </c:pt>
                <c:pt idx="6486">
                  <c:v>22.938583333333334</c:v>
                </c:pt>
                <c:pt idx="6487">
                  <c:v>22.942116666666667</c:v>
                </c:pt>
                <c:pt idx="6488">
                  <c:v>22.945633333333333</c:v>
                </c:pt>
                <c:pt idx="6489">
                  <c:v>22.949149999999999</c:v>
                </c:pt>
                <c:pt idx="6490">
                  <c:v>22.952666666666669</c:v>
                </c:pt>
                <c:pt idx="6491">
                  <c:v>22.956183333333335</c:v>
                </c:pt>
                <c:pt idx="6492">
                  <c:v>22.959700000000002</c:v>
                </c:pt>
                <c:pt idx="6493">
                  <c:v>22.963216666666664</c:v>
                </c:pt>
                <c:pt idx="6494">
                  <c:v>22.96673333333333</c:v>
                </c:pt>
                <c:pt idx="6495">
                  <c:v>22.970266666666664</c:v>
                </c:pt>
                <c:pt idx="6496">
                  <c:v>22.973800000000001</c:v>
                </c:pt>
                <c:pt idx="6497">
                  <c:v>22.977333333333334</c:v>
                </c:pt>
                <c:pt idx="6498">
                  <c:v>22.980866666666667</c:v>
                </c:pt>
                <c:pt idx="6499">
                  <c:v>22.984416666666668</c:v>
                </c:pt>
                <c:pt idx="6500">
                  <c:v>22.987966666666669</c:v>
                </c:pt>
                <c:pt idx="6501">
                  <c:v>22.991516666666666</c:v>
                </c:pt>
                <c:pt idx="6502">
                  <c:v>22.995049999999999</c:v>
                </c:pt>
                <c:pt idx="6503">
                  <c:v>22.998583333333332</c:v>
                </c:pt>
                <c:pt idx="6504">
                  <c:v>23.002116666666666</c:v>
                </c:pt>
                <c:pt idx="6505">
                  <c:v>23.005666666666666</c:v>
                </c:pt>
                <c:pt idx="6506">
                  <c:v>23.009216666666667</c:v>
                </c:pt>
                <c:pt idx="6507">
                  <c:v>23.012733333333333</c:v>
                </c:pt>
                <c:pt idx="6508">
                  <c:v>23.016249999999999</c:v>
                </c:pt>
                <c:pt idx="6509">
                  <c:v>23.019766666666666</c:v>
                </c:pt>
                <c:pt idx="6510">
                  <c:v>23.023283333333332</c:v>
                </c:pt>
                <c:pt idx="6511">
                  <c:v>23.026799999999998</c:v>
                </c:pt>
                <c:pt idx="6512">
                  <c:v>23.030316666666668</c:v>
                </c:pt>
                <c:pt idx="6513">
                  <c:v>23.033849999999997</c:v>
                </c:pt>
                <c:pt idx="6514">
                  <c:v>23.037366666666667</c:v>
                </c:pt>
                <c:pt idx="6515">
                  <c:v>23.040883333333333</c:v>
                </c:pt>
                <c:pt idx="6516">
                  <c:v>23.0444</c:v>
                </c:pt>
                <c:pt idx="6517">
                  <c:v>23.047916666666666</c:v>
                </c:pt>
                <c:pt idx="6518">
                  <c:v>23.051433333333332</c:v>
                </c:pt>
                <c:pt idx="6519">
                  <c:v>23.054950000000002</c:v>
                </c:pt>
                <c:pt idx="6520">
                  <c:v>23.058466666666668</c:v>
                </c:pt>
                <c:pt idx="6521">
                  <c:v>23.062000000000001</c:v>
                </c:pt>
                <c:pt idx="6522">
                  <c:v>23.065533333333335</c:v>
                </c:pt>
                <c:pt idx="6523">
                  <c:v>23.069066666666668</c:v>
                </c:pt>
                <c:pt idx="6524">
                  <c:v>23.072600000000001</c:v>
                </c:pt>
                <c:pt idx="6525">
                  <c:v>23.076149999999998</c:v>
                </c:pt>
                <c:pt idx="6526">
                  <c:v>23.079699999999999</c:v>
                </c:pt>
                <c:pt idx="6527">
                  <c:v>23.08325</c:v>
                </c:pt>
                <c:pt idx="6528">
                  <c:v>23.086783333333337</c:v>
                </c:pt>
                <c:pt idx="6529">
                  <c:v>23.09031666666667</c:v>
                </c:pt>
                <c:pt idx="6530">
                  <c:v>23.09385</c:v>
                </c:pt>
                <c:pt idx="6531">
                  <c:v>23.0974</c:v>
                </c:pt>
                <c:pt idx="6532">
                  <c:v>23.100950000000001</c:v>
                </c:pt>
                <c:pt idx="6533">
                  <c:v>23.104466666666667</c:v>
                </c:pt>
                <c:pt idx="6534">
                  <c:v>23.107983333333333</c:v>
                </c:pt>
                <c:pt idx="6535">
                  <c:v>23.111499999999999</c:v>
                </c:pt>
                <c:pt idx="6536">
                  <c:v>23.115016666666669</c:v>
                </c:pt>
                <c:pt idx="6537">
                  <c:v>23.118533333333335</c:v>
                </c:pt>
                <c:pt idx="6538">
                  <c:v>23.122066666666669</c:v>
                </c:pt>
                <c:pt idx="6539">
                  <c:v>23.125600000000002</c:v>
                </c:pt>
                <c:pt idx="6540">
                  <c:v>23.129116666666668</c:v>
                </c:pt>
                <c:pt idx="6541">
                  <c:v>23.132650000000002</c:v>
                </c:pt>
                <c:pt idx="6542">
                  <c:v>23.136166666666668</c:v>
                </c:pt>
                <c:pt idx="6543">
                  <c:v>23.139700000000001</c:v>
                </c:pt>
                <c:pt idx="6544">
                  <c:v>23.143233333333335</c:v>
                </c:pt>
                <c:pt idx="6545">
                  <c:v>23.146766666666668</c:v>
                </c:pt>
                <c:pt idx="6546">
                  <c:v>23.150316666666665</c:v>
                </c:pt>
                <c:pt idx="6547">
                  <c:v>23.153866666666666</c:v>
                </c:pt>
                <c:pt idx="6548">
                  <c:v>23.157416666666666</c:v>
                </c:pt>
                <c:pt idx="6549">
                  <c:v>23.16095</c:v>
                </c:pt>
                <c:pt idx="6550">
                  <c:v>23.164483333333333</c:v>
                </c:pt>
                <c:pt idx="6551">
                  <c:v>23.168016666666666</c:v>
                </c:pt>
                <c:pt idx="6552">
                  <c:v>23.171566666666667</c:v>
                </c:pt>
                <c:pt idx="6553">
                  <c:v>23.175116666666668</c:v>
                </c:pt>
                <c:pt idx="6554">
                  <c:v>23.178666666666668</c:v>
                </c:pt>
                <c:pt idx="6555">
                  <c:v>23.182200000000002</c:v>
                </c:pt>
                <c:pt idx="6556">
                  <c:v>23.185749999999999</c:v>
                </c:pt>
                <c:pt idx="6557">
                  <c:v>23.189299999999999</c:v>
                </c:pt>
                <c:pt idx="6558">
                  <c:v>23.19285</c:v>
                </c:pt>
                <c:pt idx="6559">
                  <c:v>23.196400000000001</c:v>
                </c:pt>
                <c:pt idx="6560">
                  <c:v>23.199966666666668</c:v>
                </c:pt>
                <c:pt idx="6561">
                  <c:v>23.203516666666665</c:v>
                </c:pt>
                <c:pt idx="6562">
                  <c:v>23.207066666666666</c:v>
                </c:pt>
                <c:pt idx="6563">
                  <c:v>23.21063333333333</c:v>
                </c:pt>
                <c:pt idx="6564">
                  <c:v>23.214183333333335</c:v>
                </c:pt>
                <c:pt idx="6565">
                  <c:v>23.217733333333335</c:v>
                </c:pt>
                <c:pt idx="6566">
                  <c:v>23.221299999999999</c:v>
                </c:pt>
                <c:pt idx="6567">
                  <c:v>23.22485</c:v>
                </c:pt>
                <c:pt idx="6568">
                  <c:v>23.228400000000001</c:v>
                </c:pt>
                <c:pt idx="6569">
                  <c:v>23.231966666666665</c:v>
                </c:pt>
                <c:pt idx="6570">
                  <c:v>23.235516666666669</c:v>
                </c:pt>
                <c:pt idx="6571">
                  <c:v>23.239066666666666</c:v>
                </c:pt>
                <c:pt idx="6572">
                  <c:v>23.242633333333334</c:v>
                </c:pt>
                <c:pt idx="6573">
                  <c:v>23.246183333333331</c:v>
                </c:pt>
                <c:pt idx="6574">
                  <c:v>23.249733333333332</c:v>
                </c:pt>
                <c:pt idx="6575">
                  <c:v>23.253300000000003</c:v>
                </c:pt>
                <c:pt idx="6576">
                  <c:v>23.25685</c:v>
                </c:pt>
                <c:pt idx="6577">
                  <c:v>23.260400000000001</c:v>
                </c:pt>
                <c:pt idx="6578">
                  <c:v>23.263966666666665</c:v>
                </c:pt>
                <c:pt idx="6579">
                  <c:v>23.267516666666666</c:v>
                </c:pt>
                <c:pt idx="6580">
                  <c:v>23.271066666666666</c:v>
                </c:pt>
                <c:pt idx="6581">
                  <c:v>23.274600000000003</c:v>
                </c:pt>
                <c:pt idx="6582">
                  <c:v>23.27815</c:v>
                </c:pt>
                <c:pt idx="6583">
                  <c:v>23.281700000000001</c:v>
                </c:pt>
                <c:pt idx="6584">
                  <c:v>23.285250000000001</c:v>
                </c:pt>
                <c:pt idx="6585">
                  <c:v>23.288799999999998</c:v>
                </c:pt>
                <c:pt idx="6586">
                  <c:v>23.292349999999999</c:v>
                </c:pt>
                <c:pt idx="6587">
                  <c:v>23.2959</c:v>
                </c:pt>
                <c:pt idx="6588">
                  <c:v>23.29945</c:v>
                </c:pt>
                <c:pt idx="6589">
                  <c:v>23.303000000000001</c:v>
                </c:pt>
                <c:pt idx="6590">
                  <c:v>23.306550000000001</c:v>
                </c:pt>
                <c:pt idx="6591">
                  <c:v>23.310099999999998</c:v>
                </c:pt>
                <c:pt idx="6592">
                  <c:v>23.313649999999999</c:v>
                </c:pt>
                <c:pt idx="6593">
                  <c:v>23.317216666666663</c:v>
                </c:pt>
                <c:pt idx="6594">
                  <c:v>23.320766666666668</c:v>
                </c:pt>
                <c:pt idx="6595">
                  <c:v>23.324316666666668</c:v>
                </c:pt>
                <c:pt idx="6596">
                  <c:v>23.327850000000002</c:v>
                </c:pt>
                <c:pt idx="6597">
                  <c:v>23.331399999999999</c:v>
                </c:pt>
                <c:pt idx="6598">
                  <c:v>23.334933333333332</c:v>
                </c:pt>
                <c:pt idx="6599">
                  <c:v>23.338466666666665</c:v>
                </c:pt>
                <c:pt idx="6600">
                  <c:v>23.342016666666666</c:v>
                </c:pt>
                <c:pt idx="6601">
                  <c:v>23.345533333333332</c:v>
                </c:pt>
                <c:pt idx="6602">
                  <c:v>23.349066666666666</c:v>
                </c:pt>
                <c:pt idx="6603">
                  <c:v>23.352599999999999</c:v>
                </c:pt>
                <c:pt idx="6604">
                  <c:v>23.356116666666665</c:v>
                </c:pt>
                <c:pt idx="6605">
                  <c:v>23.359649999999998</c:v>
                </c:pt>
                <c:pt idx="6606">
                  <c:v>23.363183333333332</c:v>
                </c:pt>
                <c:pt idx="6607">
                  <c:v>23.366733333333332</c:v>
                </c:pt>
                <c:pt idx="6608">
                  <c:v>23.370266666666666</c:v>
                </c:pt>
                <c:pt idx="6609">
                  <c:v>23.373800000000003</c:v>
                </c:pt>
                <c:pt idx="6610">
                  <c:v>23.377316666666665</c:v>
                </c:pt>
                <c:pt idx="6611">
                  <c:v>23.380850000000002</c:v>
                </c:pt>
                <c:pt idx="6612">
                  <c:v>23.384366666666665</c:v>
                </c:pt>
                <c:pt idx="6613">
                  <c:v>23.387899999999998</c:v>
                </c:pt>
                <c:pt idx="6614">
                  <c:v>23.391433333333335</c:v>
                </c:pt>
                <c:pt idx="6615">
                  <c:v>23.394966666666669</c:v>
                </c:pt>
                <c:pt idx="6616">
                  <c:v>23.398483333333335</c:v>
                </c:pt>
                <c:pt idx="6617">
                  <c:v>23.401999999999997</c:v>
                </c:pt>
                <c:pt idx="6618">
                  <c:v>23.405516666666664</c:v>
                </c:pt>
                <c:pt idx="6619">
                  <c:v>23.409033333333333</c:v>
                </c:pt>
                <c:pt idx="6620">
                  <c:v>23.412583333333334</c:v>
                </c:pt>
                <c:pt idx="6621">
                  <c:v>23.416133333333335</c:v>
                </c:pt>
                <c:pt idx="6622">
                  <c:v>23.419666666666668</c:v>
                </c:pt>
                <c:pt idx="6623">
                  <c:v>23.423200000000001</c:v>
                </c:pt>
                <c:pt idx="6624">
                  <c:v>23.426733333333335</c:v>
                </c:pt>
                <c:pt idx="6625">
                  <c:v>23.430283333333332</c:v>
                </c:pt>
                <c:pt idx="6626">
                  <c:v>23.433833333333332</c:v>
                </c:pt>
                <c:pt idx="6627">
                  <c:v>23.437383333333333</c:v>
                </c:pt>
                <c:pt idx="6628">
                  <c:v>23.440916666666666</c:v>
                </c:pt>
                <c:pt idx="6629">
                  <c:v>23.44445</c:v>
                </c:pt>
                <c:pt idx="6630">
                  <c:v>23.447983333333333</c:v>
                </c:pt>
                <c:pt idx="6631">
                  <c:v>23.451533333333334</c:v>
                </c:pt>
                <c:pt idx="6632">
                  <c:v>23.455083333333334</c:v>
                </c:pt>
                <c:pt idx="6633">
                  <c:v>23.458600000000001</c:v>
                </c:pt>
                <c:pt idx="6634">
                  <c:v>23.462116666666667</c:v>
                </c:pt>
                <c:pt idx="6635">
                  <c:v>23.465633333333336</c:v>
                </c:pt>
                <c:pt idx="6636">
                  <c:v>23.469149999999999</c:v>
                </c:pt>
                <c:pt idx="6637">
                  <c:v>23.472666666666665</c:v>
                </c:pt>
                <c:pt idx="6638">
                  <c:v>23.476183333333331</c:v>
                </c:pt>
                <c:pt idx="6639">
                  <c:v>23.479716666666665</c:v>
                </c:pt>
                <c:pt idx="6640">
                  <c:v>23.483233333333331</c:v>
                </c:pt>
                <c:pt idx="6641">
                  <c:v>23.486749999999997</c:v>
                </c:pt>
                <c:pt idx="6642">
                  <c:v>23.490266666666667</c:v>
                </c:pt>
                <c:pt idx="6643">
                  <c:v>23.493783333333333</c:v>
                </c:pt>
                <c:pt idx="6644">
                  <c:v>23.497299999999999</c:v>
                </c:pt>
                <c:pt idx="6645">
                  <c:v>23.500816666666665</c:v>
                </c:pt>
                <c:pt idx="6646">
                  <c:v>23.504333333333332</c:v>
                </c:pt>
                <c:pt idx="6647">
                  <c:v>23.507866666666665</c:v>
                </c:pt>
                <c:pt idx="6648">
                  <c:v>23.511399999999998</c:v>
                </c:pt>
                <c:pt idx="6649">
                  <c:v>23.514933333333332</c:v>
                </c:pt>
                <c:pt idx="6650">
                  <c:v>23.518466666666665</c:v>
                </c:pt>
                <c:pt idx="6651">
                  <c:v>23.522016666666666</c:v>
                </c:pt>
                <c:pt idx="6652">
                  <c:v>23.52556666666667</c:v>
                </c:pt>
                <c:pt idx="6653">
                  <c:v>23.529116666666667</c:v>
                </c:pt>
                <c:pt idx="6654">
                  <c:v>23.53265</c:v>
                </c:pt>
                <c:pt idx="6655">
                  <c:v>23.536183333333334</c:v>
                </c:pt>
                <c:pt idx="6656">
                  <c:v>23.539716666666667</c:v>
                </c:pt>
                <c:pt idx="6657">
                  <c:v>23.543266666666668</c:v>
                </c:pt>
                <c:pt idx="6658">
                  <c:v>23.546816666666665</c:v>
                </c:pt>
                <c:pt idx="6659">
                  <c:v>23.550333333333334</c:v>
                </c:pt>
                <c:pt idx="6660">
                  <c:v>23.553850000000001</c:v>
                </c:pt>
                <c:pt idx="6661">
                  <c:v>23.557366666666667</c:v>
                </c:pt>
                <c:pt idx="6662">
                  <c:v>23.560883333333333</c:v>
                </c:pt>
                <c:pt idx="6663">
                  <c:v>23.564399999999999</c:v>
                </c:pt>
                <c:pt idx="6664">
                  <c:v>23.567916666666669</c:v>
                </c:pt>
                <c:pt idx="6665">
                  <c:v>23.571450000000002</c:v>
                </c:pt>
                <c:pt idx="6666">
                  <c:v>23.574966666666668</c:v>
                </c:pt>
                <c:pt idx="6667">
                  <c:v>23.578483333333335</c:v>
                </c:pt>
                <c:pt idx="6668">
                  <c:v>23.582000000000001</c:v>
                </c:pt>
                <c:pt idx="6669">
                  <c:v>23.585516666666667</c:v>
                </c:pt>
                <c:pt idx="6670">
                  <c:v>23.589033333333337</c:v>
                </c:pt>
                <c:pt idx="6671">
                  <c:v>23.592550000000003</c:v>
                </c:pt>
                <c:pt idx="6672">
                  <c:v>23.596066666666665</c:v>
                </c:pt>
                <c:pt idx="6673">
                  <c:v>23.599600000000002</c:v>
                </c:pt>
                <c:pt idx="6674">
                  <c:v>23.603133333333336</c:v>
                </c:pt>
                <c:pt idx="6675">
                  <c:v>23.606666666666669</c:v>
                </c:pt>
                <c:pt idx="6676">
                  <c:v>23.610200000000003</c:v>
                </c:pt>
                <c:pt idx="6677">
                  <c:v>23.61375</c:v>
                </c:pt>
                <c:pt idx="6678">
                  <c:v>23.6173</c:v>
                </c:pt>
                <c:pt idx="6679">
                  <c:v>23.620850000000001</c:v>
                </c:pt>
                <c:pt idx="6680">
                  <c:v>23.624383333333334</c:v>
                </c:pt>
                <c:pt idx="6681">
                  <c:v>23.627916666666668</c:v>
                </c:pt>
                <c:pt idx="6682">
                  <c:v>23.631449999999997</c:v>
                </c:pt>
                <c:pt idx="6683">
                  <c:v>23.634999999999998</c:v>
                </c:pt>
                <c:pt idx="6684">
                  <c:v>23.638550000000002</c:v>
                </c:pt>
                <c:pt idx="6685">
                  <c:v>23.642066666666665</c:v>
                </c:pt>
                <c:pt idx="6686">
                  <c:v>23.645583333333331</c:v>
                </c:pt>
                <c:pt idx="6687">
                  <c:v>23.649099999999997</c:v>
                </c:pt>
                <c:pt idx="6688">
                  <c:v>23.652616666666667</c:v>
                </c:pt>
                <c:pt idx="6689">
                  <c:v>23.656133333333333</c:v>
                </c:pt>
                <c:pt idx="6690">
                  <c:v>23.659649999999999</c:v>
                </c:pt>
                <c:pt idx="6691">
                  <c:v>23.663183333333333</c:v>
                </c:pt>
                <c:pt idx="6692">
                  <c:v>23.666699999999999</c:v>
                </c:pt>
                <c:pt idx="6693">
                  <c:v>23.670216666666665</c:v>
                </c:pt>
                <c:pt idx="6694">
                  <c:v>23.673733333333335</c:v>
                </c:pt>
                <c:pt idx="6695">
                  <c:v>23.677250000000001</c:v>
                </c:pt>
                <c:pt idx="6696">
                  <c:v>23.680766666666667</c:v>
                </c:pt>
                <c:pt idx="6697">
                  <c:v>23.684316666666668</c:v>
                </c:pt>
                <c:pt idx="6698">
                  <c:v>23.687833333333334</c:v>
                </c:pt>
                <c:pt idx="6699">
                  <c:v>23.691383333333331</c:v>
                </c:pt>
                <c:pt idx="6700">
                  <c:v>23.694933333333331</c:v>
                </c:pt>
                <c:pt idx="6701">
                  <c:v>23.698466666666665</c:v>
                </c:pt>
                <c:pt idx="6702">
                  <c:v>23.702016666666669</c:v>
                </c:pt>
                <c:pt idx="6703">
                  <c:v>23.705566666666666</c:v>
                </c:pt>
                <c:pt idx="6704">
                  <c:v>23.709116666666667</c:v>
                </c:pt>
                <c:pt idx="6705">
                  <c:v>23.712666666666667</c:v>
                </c:pt>
                <c:pt idx="6706">
                  <c:v>23.716233333333332</c:v>
                </c:pt>
                <c:pt idx="6707">
                  <c:v>23.719783333333332</c:v>
                </c:pt>
                <c:pt idx="6708">
                  <c:v>23.723333333333336</c:v>
                </c:pt>
                <c:pt idx="6709">
                  <c:v>23.726900000000001</c:v>
                </c:pt>
                <c:pt idx="6710">
                  <c:v>23.730450000000001</c:v>
                </c:pt>
                <c:pt idx="6711">
                  <c:v>23.733999999999998</c:v>
                </c:pt>
                <c:pt idx="6712">
                  <c:v>23.737566666666666</c:v>
                </c:pt>
                <c:pt idx="6713">
                  <c:v>23.741116666666667</c:v>
                </c:pt>
                <c:pt idx="6714">
                  <c:v>23.744666666666667</c:v>
                </c:pt>
                <c:pt idx="6715">
                  <c:v>23.748233333333335</c:v>
                </c:pt>
                <c:pt idx="6716">
                  <c:v>23.751783333333332</c:v>
                </c:pt>
                <c:pt idx="6717">
                  <c:v>23.755333333333333</c:v>
                </c:pt>
                <c:pt idx="6718">
                  <c:v>23.758900000000001</c:v>
                </c:pt>
                <c:pt idx="6719">
                  <c:v>23.762450000000001</c:v>
                </c:pt>
                <c:pt idx="6720">
                  <c:v>23.766000000000002</c:v>
                </c:pt>
                <c:pt idx="6721">
                  <c:v>23.769566666666666</c:v>
                </c:pt>
                <c:pt idx="6722">
                  <c:v>23.773116666666667</c:v>
                </c:pt>
                <c:pt idx="6723">
                  <c:v>23.776666666666664</c:v>
                </c:pt>
                <c:pt idx="6724">
                  <c:v>23.780233333333335</c:v>
                </c:pt>
                <c:pt idx="6725">
                  <c:v>23.783783333333336</c:v>
                </c:pt>
                <c:pt idx="6726">
                  <c:v>23.787333333333333</c:v>
                </c:pt>
                <c:pt idx="6727">
                  <c:v>23.790900000000001</c:v>
                </c:pt>
                <c:pt idx="6728">
                  <c:v>23.794449999999998</c:v>
                </c:pt>
                <c:pt idx="6729">
                  <c:v>23.798000000000002</c:v>
                </c:pt>
                <c:pt idx="6730">
                  <c:v>23.801566666666666</c:v>
                </c:pt>
                <c:pt idx="6731">
                  <c:v>23.805116666666667</c:v>
                </c:pt>
                <c:pt idx="6732">
                  <c:v>23.808666666666667</c:v>
                </c:pt>
                <c:pt idx="6733">
                  <c:v>23.812233333333332</c:v>
                </c:pt>
                <c:pt idx="6734">
                  <c:v>23.815783333333332</c:v>
                </c:pt>
                <c:pt idx="6735">
                  <c:v>23.819333333333336</c:v>
                </c:pt>
                <c:pt idx="6736">
                  <c:v>23.822900000000001</c:v>
                </c:pt>
                <c:pt idx="6737">
                  <c:v>23.826450000000001</c:v>
                </c:pt>
                <c:pt idx="6738">
                  <c:v>23.83</c:v>
                </c:pt>
                <c:pt idx="6739">
                  <c:v>23.833566666666666</c:v>
                </c:pt>
                <c:pt idx="6740">
                  <c:v>23.837116666666667</c:v>
                </c:pt>
                <c:pt idx="6741">
                  <c:v>23.840666666666667</c:v>
                </c:pt>
                <c:pt idx="6742">
                  <c:v>23.844233333333332</c:v>
                </c:pt>
                <c:pt idx="6743">
                  <c:v>23.847783333333332</c:v>
                </c:pt>
                <c:pt idx="6744">
                  <c:v>23.851333333333333</c:v>
                </c:pt>
                <c:pt idx="6745">
                  <c:v>23.854900000000001</c:v>
                </c:pt>
                <c:pt idx="6746">
                  <c:v>23.858450000000001</c:v>
                </c:pt>
                <c:pt idx="6747">
                  <c:v>23.862000000000002</c:v>
                </c:pt>
                <c:pt idx="6748">
                  <c:v>23.865566666666666</c:v>
                </c:pt>
                <c:pt idx="6749">
                  <c:v>23.869116666666667</c:v>
                </c:pt>
                <c:pt idx="6750">
                  <c:v>23.872666666666664</c:v>
                </c:pt>
                <c:pt idx="6751">
                  <c:v>23.876233333333335</c:v>
                </c:pt>
                <c:pt idx="6752">
                  <c:v>23.879783333333332</c:v>
                </c:pt>
                <c:pt idx="6753">
                  <c:v>23.883333333333333</c:v>
                </c:pt>
                <c:pt idx="6754">
                  <c:v>23.886866666666666</c:v>
                </c:pt>
                <c:pt idx="6755">
                  <c:v>23.890416666666667</c:v>
                </c:pt>
                <c:pt idx="6756">
                  <c:v>23.893966666666664</c:v>
                </c:pt>
                <c:pt idx="6757">
                  <c:v>23.897516666666668</c:v>
                </c:pt>
                <c:pt idx="6758">
                  <c:v>23.901066666666669</c:v>
                </c:pt>
                <c:pt idx="6759">
                  <c:v>23.904616666666666</c:v>
                </c:pt>
                <c:pt idx="6760">
                  <c:v>23.908166666666666</c:v>
                </c:pt>
                <c:pt idx="6761">
                  <c:v>23.9117</c:v>
                </c:pt>
                <c:pt idx="6762">
                  <c:v>23.91525</c:v>
                </c:pt>
                <c:pt idx="6763">
                  <c:v>23.918783333333334</c:v>
                </c:pt>
                <c:pt idx="6764">
                  <c:v>23.922316666666667</c:v>
                </c:pt>
                <c:pt idx="6765">
                  <c:v>23.925866666666664</c:v>
                </c:pt>
                <c:pt idx="6766">
                  <c:v>23.929399999999998</c:v>
                </c:pt>
                <c:pt idx="6767">
                  <c:v>23.932950000000002</c:v>
                </c:pt>
                <c:pt idx="6768">
                  <c:v>23.936466666666668</c:v>
                </c:pt>
                <c:pt idx="6769">
                  <c:v>23.939983333333331</c:v>
                </c:pt>
                <c:pt idx="6770">
                  <c:v>23.943533333333335</c:v>
                </c:pt>
                <c:pt idx="6771">
                  <c:v>23.947050000000001</c:v>
                </c:pt>
                <c:pt idx="6772">
                  <c:v>23.950583333333334</c:v>
                </c:pt>
                <c:pt idx="6773">
                  <c:v>23.954116666666668</c:v>
                </c:pt>
                <c:pt idx="6774">
                  <c:v>23.957633333333334</c:v>
                </c:pt>
                <c:pt idx="6775">
                  <c:v>23.961166666666667</c:v>
                </c:pt>
                <c:pt idx="6776">
                  <c:v>23.964700000000001</c:v>
                </c:pt>
                <c:pt idx="6777">
                  <c:v>23.968216666666667</c:v>
                </c:pt>
                <c:pt idx="6778">
                  <c:v>23.971733333333336</c:v>
                </c:pt>
                <c:pt idx="6779">
                  <c:v>23.975283333333334</c:v>
                </c:pt>
                <c:pt idx="6780">
                  <c:v>23.9788</c:v>
                </c:pt>
                <c:pt idx="6781">
                  <c:v>23.982316666666669</c:v>
                </c:pt>
                <c:pt idx="6782">
                  <c:v>23.985833333333336</c:v>
                </c:pt>
                <c:pt idx="6783">
                  <c:v>23.989350000000002</c:v>
                </c:pt>
                <c:pt idx="6784">
                  <c:v>23.992866666666664</c:v>
                </c:pt>
                <c:pt idx="6785">
                  <c:v>23.996400000000001</c:v>
                </c:pt>
                <c:pt idx="6786">
                  <c:v>23.999933333333335</c:v>
                </c:pt>
                <c:pt idx="6787">
                  <c:v>24.003466666666668</c:v>
                </c:pt>
                <c:pt idx="6788">
                  <c:v>24.007000000000001</c:v>
                </c:pt>
                <c:pt idx="6789">
                  <c:v>24.010550000000002</c:v>
                </c:pt>
                <c:pt idx="6790">
                  <c:v>24.014099999999999</c:v>
                </c:pt>
                <c:pt idx="6791">
                  <c:v>24.01765</c:v>
                </c:pt>
                <c:pt idx="6792">
                  <c:v>24.021183333333333</c:v>
                </c:pt>
                <c:pt idx="6793">
                  <c:v>24.024716666666666</c:v>
                </c:pt>
                <c:pt idx="6794">
                  <c:v>24.02825</c:v>
                </c:pt>
                <c:pt idx="6795">
                  <c:v>24.031799999999997</c:v>
                </c:pt>
                <c:pt idx="6796">
                  <c:v>24.035350000000001</c:v>
                </c:pt>
                <c:pt idx="6797">
                  <c:v>24.038866666666667</c:v>
                </c:pt>
                <c:pt idx="6798">
                  <c:v>24.04238333333333</c:v>
                </c:pt>
                <c:pt idx="6799">
                  <c:v>24.0459</c:v>
                </c:pt>
                <c:pt idx="6800">
                  <c:v>24.049416666666666</c:v>
                </c:pt>
                <c:pt idx="6801">
                  <c:v>24.052933333333332</c:v>
                </c:pt>
                <c:pt idx="6802">
                  <c:v>24.056449999999998</c:v>
                </c:pt>
                <c:pt idx="6803">
                  <c:v>24.059983333333332</c:v>
                </c:pt>
                <c:pt idx="6804">
                  <c:v>24.063499999999998</c:v>
                </c:pt>
                <c:pt idx="6805">
                  <c:v>24.067016666666667</c:v>
                </c:pt>
                <c:pt idx="6806">
                  <c:v>24.070533333333334</c:v>
                </c:pt>
                <c:pt idx="6807">
                  <c:v>24.07405</c:v>
                </c:pt>
                <c:pt idx="6808">
                  <c:v>24.077566666666666</c:v>
                </c:pt>
                <c:pt idx="6809">
                  <c:v>24.081083333333332</c:v>
                </c:pt>
                <c:pt idx="6810">
                  <c:v>24.084600000000002</c:v>
                </c:pt>
                <c:pt idx="6811">
                  <c:v>24.088133333333335</c:v>
                </c:pt>
                <c:pt idx="6812">
                  <c:v>24.091666666666665</c:v>
                </c:pt>
                <c:pt idx="6813">
                  <c:v>24.095199999999998</c:v>
                </c:pt>
                <c:pt idx="6814">
                  <c:v>24.098733333333332</c:v>
                </c:pt>
                <c:pt idx="6815">
                  <c:v>24.102283333333332</c:v>
                </c:pt>
                <c:pt idx="6816">
                  <c:v>24.105833333333333</c:v>
                </c:pt>
                <c:pt idx="6817">
                  <c:v>24.109383333333334</c:v>
                </c:pt>
                <c:pt idx="6818">
                  <c:v>24.112916666666667</c:v>
                </c:pt>
                <c:pt idx="6819">
                  <c:v>24.11645</c:v>
                </c:pt>
                <c:pt idx="6820">
                  <c:v>24.119983333333334</c:v>
                </c:pt>
                <c:pt idx="6821">
                  <c:v>24.123533333333334</c:v>
                </c:pt>
                <c:pt idx="6822">
                  <c:v>24.127083333333335</c:v>
                </c:pt>
                <c:pt idx="6823">
                  <c:v>24.130600000000001</c:v>
                </c:pt>
                <c:pt idx="6824">
                  <c:v>24.134116666666667</c:v>
                </c:pt>
                <c:pt idx="6825">
                  <c:v>24.137633333333333</c:v>
                </c:pt>
                <c:pt idx="6826">
                  <c:v>24.14115</c:v>
                </c:pt>
                <c:pt idx="6827">
                  <c:v>24.144666666666669</c:v>
                </c:pt>
                <c:pt idx="6828">
                  <c:v>24.148183333333336</c:v>
                </c:pt>
                <c:pt idx="6829">
                  <c:v>24.151716666666669</c:v>
                </c:pt>
                <c:pt idx="6830">
                  <c:v>24.155233333333335</c:v>
                </c:pt>
                <c:pt idx="6831">
                  <c:v>24.158750000000001</c:v>
                </c:pt>
                <c:pt idx="6832">
                  <c:v>24.162266666666667</c:v>
                </c:pt>
                <c:pt idx="6833">
                  <c:v>24.16578333333333</c:v>
                </c:pt>
                <c:pt idx="6834">
                  <c:v>24.1693</c:v>
                </c:pt>
                <c:pt idx="6835">
                  <c:v>24.172816666666666</c:v>
                </c:pt>
                <c:pt idx="6836">
                  <c:v>24.176333333333332</c:v>
                </c:pt>
                <c:pt idx="6837">
                  <c:v>24.179866666666666</c:v>
                </c:pt>
                <c:pt idx="6838">
                  <c:v>24.183399999999999</c:v>
                </c:pt>
                <c:pt idx="6839">
                  <c:v>24.186933333333332</c:v>
                </c:pt>
                <c:pt idx="6840">
                  <c:v>24.190466666666669</c:v>
                </c:pt>
                <c:pt idx="6841">
                  <c:v>24.194016666666666</c:v>
                </c:pt>
                <c:pt idx="6842">
                  <c:v>24.197566666666667</c:v>
                </c:pt>
                <c:pt idx="6843">
                  <c:v>24.201116666666667</c:v>
                </c:pt>
                <c:pt idx="6844">
                  <c:v>24.204650000000001</c:v>
                </c:pt>
                <c:pt idx="6845">
                  <c:v>24.208183333333334</c:v>
                </c:pt>
                <c:pt idx="6846">
                  <c:v>24.211716666666668</c:v>
                </c:pt>
                <c:pt idx="6847">
                  <c:v>24.215266666666665</c:v>
                </c:pt>
                <c:pt idx="6848">
                  <c:v>24.218816666666665</c:v>
                </c:pt>
                <c:pt idx="6849">
                  <c:v>24.222333333333331</c:v>
                </c:pt>
                <c:pt idx="6850">
                  <c:v>24.225849999999998</c:v>
                </c:pt>
                <c:pt idx="6851">
                  <c:v>24.229366666666667</c:v>
                </c:pt>
                <c:pt idx="6852">
                  <c:v>24.232883333333334</c:v>
                </c:pt>
                <c:pt idx="6853">
                  <c:v>24.2364</c:v>
                </c:pt>
                <c:pt idx="6854">
                  <c:v>24.239916666666666</c:v>
                </c:pt>
                <c:pt idx="6855">
                  <c:v>24.243449999999999</c:v>
                </c:pt>
                <c:pt idx="6856">
                  <c:v>24.246966666666665</c:v>
                </c:pt>
                <c:pt idx="6857">
                  <c:v>24.250483333333332</c:v>
                </c:pt>
                <c:pt idx="6858">
                  <c:v>24.254000000000001</c:v>
                </c:pt>
                <c:pt idx="6859">
                  <c:v>24.257516666666668</c:v>
                </c:pt>
                <c:pt idx="6860">
                  <c:v>24.261033333333334</c:v>
                </c:pt>
                <c:pt idx="6861">
                  <c:v>24.26455</c:v>
                </c:pt>
                <c:pt idx="6862">
                  <c:v>24.268066666666666</c:v>
                </c:pt>
                <c:pt idx="6863">
                  <c:v>24.271599999999999</c:v>
                </c:pt>
                <c:pt idx="6864">
                  <c:v>24.275133333333333</c:v>
                </c:pt>
                <c:pt idx="6865">
                  <c:v>24.278666666666666</c:v>
                </c:pt>
                <c:pt idx="6866">
                  <c:v>24.2822</c:v>
                </c:pt>
                <c:pt idx="6867">
                  <c:v>24.28575</c:v>
                </c:pt>
                <c:pt idx="6868">
                  <c:v>24.289300000000001</c:v>
                </c:pt>
                <c:pt idx="6869">
                  <c:v>24.292849999999998</c:v>
                </c:pt>
                <c:pt idx="6870">
                  <c:v>24.296383333333331</c:v>
                </c:pt>
                <c:pt idx="6871">
                  <c:v>24.299916666666665</c:v>
                </c:pt>
                <c:pt idx="6872">
                  <c:v>24.303450000000002</c:v>
                </c:pt>
                <c:pt idx="6873">
                  <c:v>24.307000000000002</c:v>
                </c:pt>
                <c:pt idx="6874">
                  <c:v>24.310549999999999</c:v>
                </c:pt>
                <c:pt idx="6875">
                  <c:v>24.3141</c:v>
                </c:pt>
                <c:pt idx="6876">
                  <c:v>24.317666666666664</c:v>
                </c:pt>
                <c:pt idx="6877">
                  <c:v>24.321216666666665</c:v>
                </c:pt>
                <c:pt idx="6878">
                  <c:v>24.324766666666669</c:v>
                </c:pt>
                <c:pt idx="6879">
                  <c:v>24.328333333333333</c:v>
                </c:pt>
                <c:pt idx="6880">
                  <c:v>24.331883333333334</c:v>
                </c:pt>
                <c:pt idx="6881">
                  <c:v>24.335433333333334</c:v>
                </c:pt>
                <c:pt idx="6882">
                  <c:v>24.338999999999999</c:v>
                </c:pt>
                <c:pt idx="6883">
                  <c:v>24.342550000000003</c:v>
                </c:pt>
                <c:pt idx="6884">
                  <c:v>24.3461</c:v>
                </c:pt>
                <c:pt idx="6885">
                  <c:v>24.349666666666668</c:v>
                </c:pt>
                <c:pt idx="6886">
                  <c:v>24.353216666666665</c:v>
                </c:pt>
                <c:pt idx="6887">
                  <c:v>24.356766666666665</c:v>
                </c:pt>
                <c:pt idx="6888">
                  <c:v>24.360333333333333</c:v>
                </c:pt>
                <c:pt idx="6889">
                  <c:v>24.363883333333334</c:v>
                </c:pt>
                <c:pt idx="6890">
                  <c:v>24.367433333333334</c:v>
                </c:pt>
                <c:pt idx="6891">
                  <c:v>24.370999999999999</c:v>
                </c:pt>
                <c:pt idx="6892">
                  <c:v>24.374549999999999</c:v>
                </c:pt>
                <c:pt idx="6893">
                  <c:v>24.3781</c:v>
                </c:pt>
                <c:pt idx="6894">
                  <c:v>24.381666666666668</c:v>
                </c:pt>
                <c:pt idx="6895">
                  <c:v>24.385216666666668</c:v>
                </c:pt>
                <c:pt idx="6896">
                  <c:v>24.388766666666665</c:v>
                </c:pt>
                <c:pt idx="6897">
                  <c:v>24.392333333333333</c:v>
                </c:pt>
                <c:pt idx="6898">
                  <c:v>24.395883333333334</c:v>
                </c:pt>
                <c:pt idx="6899">
                  <c:v>24.399433333333331</c:v>
                </c:pt>
                <c:pt idx="6900">
                  <c:v>24.403000000000002</c:v>
                </c:pt>
                <c:pt idx="6901">
                  <c:v>24.406549999999999</c:v>
                </c:pt>
                <c:pt idx="6902">
                  <c:v>24.4101</c:v>
                </c:pt>
                <c:pt idx="6903">
                  <c:v>24.413666666666664</c:v>
                </c:pt>
                <c:pt idx="6904">
                  <c:v>24.417216666666665</c:v>
                </c:pt>
                <c:pt idx="6905">
                  <c:v>24.420766666666669</c:v>
                </c:pt>
                <c:pt idx="6906">
                  <c:v>24.424333333333333</c:v>
                </c:pt>
                <c:pt idx="6907">
                  <c:v>24.427883333333334</c:v>
                </c:pt>
                <c:pt idx="6908">
                  <c:v>24.431433333333334</c:v>
                </c:pt>
                <c:pt idx="6909">
                  <c:v>24.434999999999999</c:v>
                </c:pt>
                <c:pt idx="6910">
                  <c:v>24.438550000000003</c:v>
                </c:pt>
                <c:pt idx="6911">
                  <c:v>24.4421</c:v>
                </c:pt>
                <c:pt idx="6912">
                  <c:v>24.445666666666668</c:v>
                </c:pt>
                <c:pt idx="6913">
                  <c:v>24.449216666666665</c:v>
                </c:pt>
                <c:pt idx="6914">
                  <c:v>24.452766666666665</c:v>
                </c:pt>
                <c:pt idx="6915">
                  <c:v>24.456333333333337</c:v>
                </c:pt>
                <c:pt idx="6916">
                  <c:v>24.459883333333334</c:v>
                </c:pt>
                <c:pt idx="6917">
                  <c:v>24.463433333333334</c:v>
                </c:pt>
                <c:pt idx="6918">
                  <c:v>24.466999999999999</c:v>
                </c:pt>
                <c:pt idx="6919">
                  <c:v>24.470549999999999</c:v>
                </c:pt>
                <c:pt idx="6920">
                  <c:v>24.474066666666666</c:v>
                </c:pt>
                <c:pt idx="6921">
                  <c:v>24.477599999999999</c:v>
                </c:pt>
                <c:pt idx="6922">
                  <c:v>24.481133333333332</c:v>
                </c:pt>
                <c:pt idx="6923">
                  <c:v>24.484683333333333</c:v>
                </c:pt>
                <c:pt idx="6924">
                  <c:v>24.488199999999999</c:v>
                </c:pt>
                <c:pt idx="6925">
                  <c:v>24.491733333333332</c:v>
                </c:pt>
                <c:pt idx="6926">
                  <c:v>24.495266666666666</c:v>
                </c:pt>
                <c:pt idx="6927">
                  <c:v>24.498800000000003</c:v>
                </c:pt>
                <c:pt idx="6928">
                  <c:v>24.502333333333336</c:v>
                </c:pt>
                <c:pt idx="6929">
                  <c:v>24.505850000000002</c:v>
                </c:pt>
                <c:pt idx="6930">
                  <c:v>24.509366666666665</c:v>
                </c:pt>
                <c:pt idx="6931">
                  <c:v>24.512899999999998</c:v>
                </c:pt>
                <c:pt idx="6932">
                  <c:v>24.516433333333335</c:v>
                </c:pt>
                <c:pt idx="6933">
                  <c:v>24.519966666666669</c:v>
                </c:pt>
                <c:pt idx="6934">
                  <c:v>24.523500000000002</c:v>
                </c:pt>
                <c:pt idx="6935">
                  <c:v>24.527033333333335</c:v>
                </c:pt>
                <c:pt idx="6936">
                  <c:v>24.530550000000002</c:v>
                </c:pt>
                <c:pt idx="6937">
                  <c:v>24.534083333333335</c:v>
                </c:pt>
                <c:pt idx="6938">
                  <c:v>24.537616666666668</c:v>
                </c:pt>
                <c:pt idx="6939">
                  <c:v>24.541133333333335</c:v>
                </c:pt>
                <c:pt idx="6940">
                  <c:v>24.544683333333335</c:v>
                </c:pt>
                <c:pt idx="6941">
                  <c:v>24.548233333333332</c:v>
                </c:pt>
                <c:pt idx="6942">
                  <c:v>24.551783333333333</c:v>
                </c:pt>
                <c:pt idx="6943">
                  <c:v>24.555333333333333</c:v>
                </c:pt>
                <c:pt idx="6944">
                  <c:v>24.558866666666667</c:v>
                </c:pt>
                <c:pt idx="6945">
                  <c:v>24.5624</c:v>
                </c:pt>
                <c:pt idx="6946">
                  <c:v>24.56593333333333</c:v>
                </c:pt>
                <c:pt idx="6947">
                  <c:v>24.569483333333334</c:v>
                </c:pt>
                <c:pt idx="6948">
                  <c:v>24.573033333333335</c:v>
                </c:pt>
                <c:pt idx="6949">
                  <c:v>24.576583333333335</c:v>
                </c:pt>
                <c:pt idx="6950">
                  <c:v>24.580116666666665</c:v>
                </c:pt>
                <c:pt idx="6951">
                  <c:v>24.583649999999999</c:v>
                </c:pt>
                <c:pt idx="6952">
                  <c:v>24.587183333333332</c:v>
                </c:pt>
                <c:pt idx="6953">
                  <c:v>24.590733333333333</c:v>
                </c:pt>
                <c:pt idx="6954">
                  <c:v>24.594283333333333</c:v>
                </c:pt>
                <c:pt idx="6955">
                  <c:v>24.597799999999999</c:v>
                </c:pt>
                <c:pt idx="6956">
                  <c:v>24.601316666666666</c:v>
                </c:pt>
                <c:pt idx="6957">
                  <c:v>24.604833333333332</c:v>
                </c:pt>
                <c:pt idx="6958">
                  <c:v>24.608349999999998</c:v>
                </c:pt>
                <c:pt idx="6959">
                  <c:v>24.611866666666668</c:v>
                </c:pt>
                <c:pt idx="6960">
                  <c:v>24.615383333333334</c:v>
                </c:pt>
                <c:pt idx="6961">
                  <c:v>24.618916666666667</c:v>
                </c:pt>
                <c:pt idx="6962">
                  <c:v>24.622433333333333</c:v>
                </c:pt>
                <c:pt idx="6963">
                  <c:v>24.62595</c:v>
                </c:pt>
                <c:pt idx="6964">
                  <c:v>24.629466666666666</c:v>
                </c:pt>
                <c:pt idx="6965">
                  <c:v>24.632983333333335</c:v>
                </c:pt>
                <c:pt idx="6966">
                  <c:v>24.636500000000002</c:v>
                </c:pt>
                <c:pt idx="6967">
                  <c:v>24.640016666666668</c:v>
                </c:pt>
                <c:pt idx="6968">
                  <c:v>24.643533333333334</c:v>
                </c:pt>
                <c:pt idx="6969">
                  <c:v>24.647066666666667</c:v>
                </c:pt>
                <c:pt idx="6970">
                  <c:v>24.650600000000001</c:v>
                </c:pt>
                <c:pt idx="6971">
                  <c:v>24.654133333333334</c:v>
                </c:pt>
                <c:pt idx="6972">
                  <c:v>24.657666666666668</c:v>
                </c:pt>
                <c:pt idx="6973">
                  <c:v>24.661216666666668</c:v>
                </c:pt>
                <c:pt idx="6974">
                  <c:v>24.664766666666665</c:v>
                </c:pt>
                <c:pt idx="6975">
                  <c:v>24.668316666666666</c:v>
                </c:pt>
                <c:pt idx="6976">
                  <c:v>24.671849999999999</c:v>
                </c:pt>
                <c:pt idx="6977">
                  <c:v>24.675383333333333</c:v>
                </c:pt>
                <c:pt idx="6978">
                  <c:v>24.678916666666666</c:v>
                </c:pt>
                <c:pt idx="6979">
                  <c:v>24.682466666666667</c:v>
                </c:pt>
                <c:pt idx="6980">
                  <c:v>24.686016666666667</c:v>
                </c:pt>
                <c:pt idx="6981">
                  <c:v>24.689533333333333</c:v>
                </c:pt>
                <c:pt idx="6982">
                  <c:v>24.693050000000003</c:v>
                </c:pt>
                <c:pt idx="6983">
                  <c:v>24.696566666666669</c:v>
                </c:pt>
                <c:pt idx="6984">
                  <c:v>24.700083333333335</c:v>
                </c:pt>
                <c:pt idx="6985">
                  <c:v>24.703599999999998</c:v>
                </c:pt>
                <c:pt idx="6986">
                  <c:v>24.707116666666664</c:v>
                </c:pt>
                <c:pt idx="6987">
                  <c:v>24.710649999999998</c:v>
                </c:pt>
                <c:pt idx="6988">
                  <c:v>24.714166666666664</c:v>
                </c:pt>
                <c:pt idx="6989">
                  <c:v>24.717683333333333</c:v>
                </c:pt>
                <c:pt idx="6990">
                  <c:v>24.7212</c:v>
                </c:pt>
                <c:pt idx="6991">
                  <c:v>24.724716666666666</c:v>
                </c:pt>
                <c:pt idx="6992">
                  <c:v>24.728233333333332</c:v>
                </c:pt>
                <c:pt idx="6993">
                  <c:v>24.731749999999998</c:v>
                </c:pt>
                <c:pt idx="6994">
                  <c:v>24.735266666666668</c:v>
                </c:pt>
                <c:pt idx="6995">
                  <c:v>24.738800000000001</c:v>
                </c:pt>
                <c:pt idx="6996">
                  <c:v>24.742333333333331</c:v>
                </c:pt>
                <c:pt idx="6997">
                  <c:v>24.745866666666664</c:v>
                </c:pt>
                <c:pt idx="6998">
                  <c:v>24.749399999999998</c:v>
                </c:pt>
                <c:pt idx="6999">
                  <c:v>24.752949999999998</c:v>
                </c:pt>
                <c:pt idx="7000">
                  <c:v>24.756500000000003</c:v>
                </c:pt>
                <c:pt idx="7001">
                  <c:v>24.76005</c:v>
                </c:pt>
                <c:pt idx="7002">
                  <c:v>24.763583333333333</c:v>
                </c:pt>
                <c:pt idx="7003">
                  <c:v>24.767116666666666</c:v>
                </c:pt>
                <c:pt idx="7004">
                  <c:v>24.77065</c:v>
                </c:pt>
                <c:pt idx="7005">
                  <c:v>24.7742</c:v>
                </c:pt>
                <c:pt idx="7006">
                  <c:v>24.777750000000001</c:v>
                </c:pt>
                <c:pt idx="7007">
                  <c:v>24.781266666666667</c:v>
                </c:pt>
                <c:pt idx="7008">
                  <c:v>24.784783333333333</c:v>
                </c:pt>
                <c:pt idx="7009">
                  <c:v>24.7883</c:v>
                </c:pt>
                <c:pt idx="7010">
                  <c:v>24.791816666666666</c:v>
                </c:pt>
                <c:pt idx="7011">
                  <c:v>24.795333333333335</c:v>
                </c:pt>
                <c:pt idx="7012">
                  <c:v>24.798850000000002</c:v>
                </c:pt>
                <c:pt idx="7013">
                  <c:v>24.802383333333335</c:v>
                </c:pt>
                <c:pt idx="7014">
                  <c:v>24.805900000000001</c:v>
                </c:pt>
                <c:pt idx="7015">
                  <c:v>24.809416666666667</c:v>
                </c:pt>
                <c:pt idx="7016">
                  <c:v>24.812933333333334</c:v>
                </c:pt>
                <c:pt idx="7017">
                  <c:v>24.81645</c:v>
                </c:pt>
                <c:pt idx="7018">
                  <c:v>24.819966666666669</c:v>
                </c:pt>
                <c:pt idx="7019">
                  <c:v>24.823483333333336</c:v>
                </c:pt>
                <c:pt idx="7020">
                  <c:v>24.826999999999998</c:v>
                </c:pt>
                <c:pt idx="7021">
                  <c:v>24.830533333333335</c:v>
                </c:pt>
                <c:pt idx="7022">
                  <c:v>24.834066666666669</c:v>
                </c:pt>
                <c:pt idx="7023">
                  <c:v>24.837600000000002</c:v>
                </c:pt>
                <c:pt idx="7024">
                  <c:v>24.841133333333335</c:v>
                </c:pt>
                <c:pt idx="7025">
                  <c:v>24.844683333333332</c:v>
                </c:pt>
                <c:pt idx="7026">
                  <c:v>24.848233333333333</c:v>
                </c:pt>
                <c:pt idx="7027">
                  <c:v>24.851783333333334</c:v>
                </c:pt>
                <c:pt idx="7028">
                  <c:v>24.855316666666667</c:v>
                </c:pt>
                <c:pt idx="7029">
                  <c:v>24.85885</c:v>
                </c:pt>
                <c:pt idx="7030">
                  <c:v>24.862383333333334</c:v>
                </c:pt>
                <c:pt idx="7031">
                  <c:v>24.865933333333331</c:v>
                </c:pt>
                <c:pt idx="7032">
                  <c:v>24.869483333333335</c:v>
                </c:pt>
                <c:pt idx="7033">
                  <c:v>24.873033333333336</c:v>
                </c:pt>
                <c:pt idx="7034">
                  <c:v>24.8766</c:v>
                </c:pt>
                <c:pt idx="7035">
                  <c:v>24.88015</c:v>
                </c:pt>
                <c:pt idx="7036">
                  <c:v>24.883699999999997</c:v>
                </c:pt>
                <c:pt idx="7037">
                  <c:v>24.887266666666669</c:v>
                </c:pt>
                <c:pt idx="7038">
                  <c:v>24.890816666666669</c:v>
                </c:pt>
                <c:pt idx="7039">
                  <c:v>24.894366666666667</c:v>
                </c:pt>
                <c:pt idx="7040">
                  <c:v>24.897933333333334</c:v>
                </c:pt>
                <c:pt idx="7041">
                  <c:v>24.901483333333331</c:v>
                </c:pt>
                <c:pt idx="7042">
                  <c:v>24.905033333333332</c:v>
                </c:pt>
                <c:pt idx="7043">
                  <c:v>24.9086</c:v>
                </c:pt>
                <c:pt idx="7044">
                  <c:v>24.91215</c:v>
                </c:pt>
                <c:pt idx="7045">
                  <c:v>24.915700000000001</c:v>
                </c:pt>
                <c:pt idx="7046">
                  <c:v>24.919266666666665</c:v>
                </c:pt>
                <c:pt idx="7047">
                  <c:v>24.922816666666666</c:v>
                </c:pt>
                <c:pt idx="7048">
                  <c:v>24.92636666666667</c:v>
                </c:pt>
                <c:pt idx="7049">
                  <c:v>24.929933333333334</c:v>
                </c:pt>
                <c:pt idx="7050">
                  <c:v>24.933483333333335</c:v>
                </c:pt>
                <c:pt idx="7051">
                  <c:v>24.937033333333332</c:v>
                </c:pt>
                <c:pt idx="7052">
                  <c:v>24.9406</c:v>
                </c:pt>
                <c:pt idx="7053">
                  <c:v>24.944149999999997</c:v>
                </c:pt>
                <c:pt idx="7054">
                  <c:v>24.947700000000001</c:v>
                </c:pt>
                <c:pt idx="7055">
                  <c:v>24.951266666666665</c:v>
                </c:pt>
                <c:pt idx="7056">
                  <c:v>24.954816666666666</c:v>
                </c:pt>
                <c:pt idx="7057">
                  <c:v>24.958366666666667</c:v>
                </c:pt>
                <c:pt idx="7058">
                  <c:v>24.961933333333331</c:v>
                </c:pt>
                <c:pt idx="7059">
                  <c:v>24.965483333333335</c:v>
                </c:pt>
                <c:pt idx="7060">
                  <c:v>24.969033333333336</c:v>
                </c:pt>
                <c:pt idx="7061">
                  <c:v>24.9726</c:v>
                </c:pt>
                <c:pt idx="7062">
                  <c:v>24.976150000000001</c:v>
                </c:pt>
                <c:pt idx="7063">
                  <c:v>24.979699999999998</c:v>
                </c:pt>
                <c:pt idx="7064">
                  <c:v>24.983266666666669</c:v>
                </c:pt>
                <c:pt idx="7065">
                  <c:v>24.986816666666666</c:v>
                </c:pt>
                <c:pt idx="7066">
                  <c:v>24.990366666666667</c:v>
                </c:pt>
                <c:pt idx="7067">
                  <c:v>24.993933333333334</c:v>
                </c:pt>
                <c:pt idx="7068">
                  <c:v>24.997483333333332</c:v>
                </c:pt>
                <c:pt idx="7069">
                  <c:v>25.001033333333332</c:v>
                </c:pt>
                <c:pt idx="7070">
                  <c:v>25.0046</c:v>
                </c:pt>
                <c:pt idx="7071">
                  <c:v>25.008150000000001</c:v>
                </c:pt>
                <c:pt idx="7072">
                  <c:v>25.011700000000001</c:v>
                </c:pt>
                <c:pt idx="7073">
                  <c:v>25.015266666666665</c:v>
                </c:pt>
                <c:pt idx="7074">
                  <c:v>25.018816666666666</c:v>
                </c:pt>
                <c:pt idx="7075">
                  <c:v>25.022366666666667</c:v>
                </c:pt>
                <c:pt idx="7076">
                  <c:v>25.025933333333334</c:v>
                </c:pt>
                <c:pt idx="7077">
                  <c:v>25.029483333333335</c:v>
                </c:pt>
                <c:pt idx="7078">
                  <c:v>25.033033333333332</c:v>
                </c:pt>
                <c:pt idx="7079">
                  <c:v>25.036549999999998</c:v>
                </c:pt>
                <c:pt idx="7080">
                  <c:v>25.040083333333332</c:v>
                </c:pt>
                <c:pt idx="7081">
                  <c:v>25.043616666666665</c:v>
                </c:pt>
                <c:pt idx="7082">
                  <c:v>25.047133333333331</c:v>
                </c:pt>
                <c:pt idx="7083">
                  <c:v>25.050666666666665</c:v>
                </c:pt>
                <c:pt idx="7084">
                  <c:v>25.054199999999998</c:v>
                </c:pt>
                <c:pt idx="7085">
                  <c:v>25.057733333333331</c:v>
                </c:pt>
                <c:pt idx="7086">
                  <c:v>25.061266666666665</c:v>
                </c:pt>
                <c:pt idx="7087">
                  <c:v>25.064799999999998</c:v>
                </c:pt>
                <c:pt idx="7088">
                  <c:v>25.068350000000002</c:v>
                </c:pt>
                <c:pt idx="7089">
                  <c:v>25.071900000000003</c:v>
                </c:pt>
                <c:pt idx="7090">
                  <c:v>25.075416666666669</c:v>
                </c:pt>
                <c:pt idx="7091">
                  <c:v>25.078950000000003</c:v>
                </c:pt>
                <c:pt idx="7092">
                  <c:v>25.082483333333336</c:v>
                </c:pt>
                <c:pt idx="7093">
                  <c:v>25.086000000000002</c:v>
                </c:pt>
                <c:pt idx="7094">
                  <c:v>25.089516666666668</c:v>
                </c:pt>
                <c:pt idx="7095">
                  <c:v>25.093066666666669</c:v>
                </c:pt>
                <c:pt idx="7096">
                  <c:v>25.096616666666666</c:v>
                </c:pt>
                <c:pt idx="7097">
                  <c:v>25.100149999999999</c:v>
                </c:pt>
                <c:pt idx="7098">
                  <c:v>25.103683333333333</c:v>
                </c:pt>
                <c:pt idx="7099">
                  <c:v>25.107199999999999</c:v>
                </c:pt>
                <c:pt idx="7100">
                  <c:v>25.110716666666669</c:v>
                </c:pt>
                <c:pt idx="7101">
                  <c:v>25.114266666666666</c:v>
                </c:pt>
                <c:pt idx="7102">
                  <c:v>25.117833333333333</c:v>
                </c:pt>
                <c:pt idx="7103">
                  <c:v>25.121383333333331</c:v>
                </c:pt>
                <c:pt idx="7104">
                  <c:v>25.124933333333335</c:v>
                </c:pt>
                <c:pt idx="7105">
                  <c:v>25.128499999999999</c:v>
                </c:pt>
                <c:pt idx="7106">
                  <c:v>25.13205</c:v>
                </c:pt>
                <c:pt idx="7107">
                  <c:v>25.1356</c:v>
                </c:pt>
                <c:pt idx="7108">
                  <c:v>25.139166666666664</c:v>
                </c:pt>
                <c:pt idx="7109">
                  <c:v>25.142716666666669</c:v>
                </c:pt>
                <c:pt idx="7110">
                  <c:v>25.146266666666669</c:v>
                </c:pt>
                <c:pt idx="7111">
                  <c:v>25.149833333333333</c:v>
                </c:pt>
                <c:pt idx="7112">
                  <c:v>25.153383333333334</c:v>
                </c:pt>
                <c:pt idx="7113">
                  <c:v>25.156933333333331</c:v>
                </c:pt>
                <c:pt idx="7114">
                  <c:v>25.160466666666665</c:v>
                </c:pt>
                <c:pt idx="7115">
                  <c:v>25.163999999999998</c:v>
                </c:pt>
                <c:pt idx="7116">
                  <c:v>25.167533333333331</c:v>
                </c:pt>
                <c:pt idx="7117">
                  <c:v>25.171083333333335</c:v>
                </c:pt>
                <c:pt idx="7118">
                  <c:v>25.174633333333336</c:v>
                </c:pt>
                <c:pt idx="7119">
                  <c:v>25.178183333333333</c:v>
                </c:pt>
                <c:pt idx="7120">
                  <c:v>25.181716666666667</c:v>
                </c:pt>
                <c:pt idx="7121">
                  <c:v>25.18525</c:v>
                </c:pt>
                <c:pt idx="7122">
                  <c:v>25.188783333333333</c:v>
                </c:pt>
                <c:pt idx="7123">
                  <c:v>25.192333333333334</c:v>
                </c:pt>
                <c:pt idx="7124">
                  <c:v>25.195883333333331</c:v>
                </c:pt>
                <c:pt idx="7125">
                  <c:v>25.199400000000001</c:v>
                </c:pt>
                <c:pt idx="7126">
                  <c:v>25.202916666666667</c:v>
                </c:pt>
                <c:pt idx="7127">
                  <c:v>25.206433333333333</c:v>
                </c:pt>
                <c:pt idx="7128">
                  <c:v>25.209949999999999</c:v>
                </c:pt>
                <c:pt idx="7129">
                  <c:v>25.213466666666665</c:v>
                </c:pt>
                <c:pt idx="7130">
                  <c:v>25.216983333333335</c:v>
                </c:pt>
                <c:pt idx="7131">
                  <c:v>25.220516666666665</c:v>
                </c:pt>
                <c:pt idx="7132">
                  <c:v>25.224033333333335</c:v>
                </c:pt>
                <c:pt idx="7133">
                  <c:v>25.227550000000001</c:v>
                </c:pt>
                <c:pt idx="7134">
                  <c:v>25.231066666666667</c:v>
                </c:pt>
                <c:pt idx="7135">
                  <c:v>25.234583333333333</c:v>
                </c:pt>
                <c:pt idx="7136">
                  <c:v>25.238099999999999</c:v>
                </c:pt>
                <c:pt idx="7137">
                  <c:v>25.241616666666669</c:v>
                </c:pt>
                <c:pt idx="7138">
                  <c:v>25.245133333333335</c:v>
                </c:pt>
                <c:pt idx="7139">
                  <c:v>25.248666666666669</c:v>
                </c:pt>
                <c:pt idx="7140">
                  <c:v>25.252200000000002</c:v>
                </c:pt>
                <c:pt idx="7141">
                  <c:v>25.255733333333335</c:v>
                </c:pt>
                <c:pt idx="7142">
                  <c:v>25.259266666666669</c:v>
                </c:pt>
                <c:pt idx="7143">
                  <c:v>25.262816666666666</c:v>
                </c:pt>
                <c:pt idx="7144">
                  <c:v>25.266366666666666</c:v>
                </c:pt>
                <c:pt idx="7145">
                  <c:v>25.269916666666667</c:v>
                </c:pt>
                <c:pt idx="7146">
                  <c:v>25.27345</c:v>
                </c:pt>
                <c:pt idx="7147">
                  <c:v>25.27698333333333</c:v>
                </c:pt>
                <c:pt idx="7148">
                  <c:v>25.280516666666664</c:v>
                </c:pt>
                <c:pt idx="7149">
                  <c:v>25.284066666666668</c:v>
                </c:pt>
                <c:pt idx="7150">
                  <c:v>25.287616666666668</c:v>
                </c:pt>
                <c:pt idx="7151">
                  <c:v>25.291133333333335</c:v>
                </c:pt>
                <c:pt idx="7152">
                  <c:v>25.294650000000001</c:v>
                </c:pt>
                <c:pt idx="7153">
                  <c:v>25.298166666666667</c:v>
                </c:pt>
                <c:pt idx="7154">
                  <c:v>25.301683333333337</c:v>
                </c:pt>
                <c:pt idx="7155">
                  <c:v>25.305199999999999</c:v>
                </c:pt>
                <c:pt idx="7156">
                  <c:v>25.308716666666665</c:v>
                </c:pt>
                <c:pt idx="7157">
                  <c:v>25.312249999999999</c:v>
                </c:pt>
                <c:pt idx="7158">
                  <c:v>25.315766666666665</c:v>
                </c:pt>
                <c:pt idx="7159">
                  <c:v>25.319283333333331</c:v>
                </c:pt>
                <c:pt idx="7160">
                  <c:v>25.322799999999997</c:v>
                </c:pt>
                <c:pt idx="7161">
                  <c:v>25.326316666666667</c:v>
                </c:pt>
                <c:pt idx="7162">
                  <c:v>25.329833333333333</c:v>
                </c:pt>
                <c:pt idx="7163">
                  <c:v>25.333349999999999</c:v>
                </c:pt>
                <c:pt idx="7164">
                  <c:v>25.336866666666666</c:v>
                </c:pt>
                <c:pt idx="7165">
                  <c:v>25.340399999999999</c:v>
                </c:pt>
                <c:pt idx="7166">
                  <c:v>25.343933333333332</c:v>
                </c:pt>
                <c:pt idx="7167">
                  <c:v>25.347466666666666</c:v>
                </c:pt>
                <c:pt idx="7168">
                  <c:v>25.350999999999999</c:v>
                </c:pt>
                <c:pt idx="7169">
                  <c:v>25.35455</c:v>
                </c:pt>
                <c:pt idx="7170">
                  <c:v>25.3581</c:v>
                </c:pt>
                <c:pt idx="7171">
                  <c:v>25.361650000000001</c:v>
                </c:pt>
                <c:pt idx="7172">
                  <c:v>25.365183333333334</c:v>
                </c:pt>
                <c:pt idx="7173">
                  <c:v>25.368716666666668</c:v>
                </c:pt>
                <c:pt idx="7174">
                  <c:v>25.372250000000001</c:v>
                </c:pt>
                <c:pt idx="7175">
                  <c:v>25.375800000000002</c:v>
                </c:pt>
                <c:pt idx="7176">
                  <c:v>25.379349999999999</c:v>
                </c:pt>
                <c:pt idx="7177">
                  <c:v>25.382866666666665</c:v>
                </c:pt>
                <c:pt idx="7178">
                  <c:v>25.386383333333335</c:v>
                </c:pt>
                <c:pt idx="7179">
                  <c:v>25.389900000000001</c:v>
                </c:pt>
                <c:pt idx="7180">
                  <c:v>25.393416666666667</c:v>
                </c:pt>
                <c:pt idx="7181">
                  <c:v>25.396933333333333</c:v>
                </c:pt>
                <c:pt idx="7182">
                  <c:v>25.400449999999999</c:v>
                </c:pt>
                <c:pt idx="7183">
                  <c:v>25.403983333333333</c:v>
                </c:pt>
                <c:pt idx="7184">
                  <c:v>25.407500000000002</c:v>
                </c:pt>
                <c:pt idx="7185">
                  <c:v>25.411016666666669</c:v>
                </c:pt>
                <c:pt idx="7186">
                  <c:v>25.414533333333335</c:v>
                </c:pt>
                <c:pt idx="7187">
                  <c:v>25.418050000000001</c:v>
                </c:pt>
                <c:pt idx="7188">
                  <c:v>25.421566666666667</c:v>
                </c:pt>
                <c:pt idx="7189">
                  <c:v>25.425083333333337</c:v>
                </c:pt>
                <c:pt idx="7190">
                  <c:v>25.428599999999999</c:v>
                </c:pt>
                <c:pt idx="7191">
                  <c:v>25.432133333333336</c:v>
                </c:pt>
                <c:pt idx="7192">
                  <c:v>25.43566666666667</c:v>
                </c:pt>
                <c:pt idx="7193">
                  <c:v>25.439200000000003</c:v>
                </c:pt>
                <c:pt idx="7194">
                  <c:v>25.44275</c:v>
                </c:pt>
                <c:pt idx="7195">
                  <c:v>25.446283333333334</c:v>
                </c:pt>
                <c:pt idx="7196">
                  <c:v>25.449833333333334</c:v>
                </c:pt>
                <c:pt idx="7197">
                  <c:v>25.453383333333331</c:v>
                </c:pt>
                <c:pt idx="7198">
                  <c:v>25.456949999999999</c:v>
                </c:pt>
                <c:pt idx="7199">
                  <c:v>25.460500000000003</c:v>
                </c:pt>
                <c:pt idx="7200">
                  <c:v>25.46405</c:v>
                </c:pt>
                <c:pt idx="7201">
                  <c:v>25.467616666666668</c:v>
                </c:pt>
                <c:pt idx="7202">
                  <c:v>25.471166666666665</c:v>
                </c:pt>
                <c:pt idx="7203">
                  <c:v>25.474716666666666</c:v>
                </c:pt>
                <c:pt idx="7204">
                  <c:v>25.47828333333333</c:v>
                </c:pt>
                <c:pt idx="7205">
                  <c:v>25.481833333333334</c:v>
                </c:pt>
                <c:pt idx="7206">
                  <c:v>25.485383333333335</c:v>
                </c:pt>
                <c:pt idx="7207">
                  <c:v>25.488949999999999</c:v>
                </c:pt>
                <c:pt idx="7208">
                  <c:v>25.4925</c:v>
                </c:pt>
                <c:pt idx="7209">
                  <c:v>25.49605</c:v>
                </c:pt>
                <c:pt idx="7210">
                  <c:v>25.499616666666668</c:v>
                </c:pt>
                <c:pt idx="7211">
                  <c:v>25.503166666666669</c:v>
                </c:pt>
                <c:pt idx="7212">
                  <c:v>25.506716666666666</c:v>
                </c:pt>
                <c:pt idx="7213">
                  <c:v>25.510283333333334</c:v>
                </c:pt>
                <c:pt idx="7214">
                  <c:v>25.513833333333331</c:v>
                </c:pt>
                <c:pt idx="7215">
                  <c:v>25.517383333333331</c:v>
                </c:pt>
                <c:pt idx="7216">
                  <c:v>25.520950000000003</c:v>
                </c:pt>
                <c:pt idx="7217">
                  <c:v>25.5245</c:v>
                </c:pt>
                <c:pt idx="7218">
                  <c:v>25.52805</c:v>
                </c:pt>
                <c:pt idx="7219">
                  <c:v>25.531616666666665</c:v>
                </c:pt>
                <c:pt idx="7220">
                  <c:v>25.535166666666665</c:v>
                </c:pt>
                <c:pt idx="7221">
                  <c:v>25.538716666666669</c:v>
                </c:pt>
                <c:pt idx="7222">
                  <c:v>25.542283333333334</c:v>
                </c:pt>
                <c:pt idx="7223">
                  <c:v>25.545833333333334</c:v>
                </c:pt>
                <c:pt idx="7224">
                  <c:v>25.549383333333331</c:v>
                </c:pt>
                <c:pt idx="7225">
                  <c:v>25.552949999999999</c:v>
                </c:pt>
                <c:pt idx="7226">
                  <c:v>25.556500000000003</c:v>
                </c:pt>
                <c:pt idx="7227">
                  <c:v>25.56005</c:v>
                </c:pt>
                <c:pt idx="7228">
                  <c:v>25.563616666666668</c:v>
                </c:pt>
                <c:pt idx="7229">
                  <c:v>25.567166666666665</c:v>
                </c:pt>
                <c:pt idx="7230">
                  <c:v>25.570716666666666</c:v>
                </c:pt>
                <c:pt idx="7231">
                  <c:v>25.574283333333334</c:v>
                </c:pt>
                <c:pt idx="7232">
                  <c:v>25.577833333333334</c:v>
                </c:pt>
                <c:pt idx="7233">
                  <c:v>25.581383333333335</c:v>
                </c:pt>
                <c:pt idx="7234">
                  <c:v>25.584949999999999</c:v>
                </c:pt>
                <c:pt idx="7235">
                  <c:v>25.5885</c:v>
                </c:pt>
                <c:pt idx="7236">
                  <c:v>25.592049999999997</c:v>
                </c:pt>
                <c:pt idx="7237">
                  <c:v>25.595616666666668</c:v>
                </c:pt>
                <c:pt idx="7238">
                  <c:v>25.599166666666669</c:v>
                </c:pt>
                <c:pt idx="7239">
                  <c:v>25.602716666666666</c:v>
                </c:pt>
                <c:pt idx="7240">
                  <c:v>25.606283333333334</c:v>
                </c:pt>
                <c:pt idx="7241">
                  <c:v>25.609833333333331</c:v>
                </c:pt>
                <c:pt idx="7242">
                  <c:v>25.613383333333335</c:v>
                </c:pt>
                <c:pt idx="7243">
                  <c:v>25.616949999999999</c:v>
                </c:pt>
                <c:pt idx="7244">
                  <c:v>25.6205</c:v>
                </c:pt>
                <c:pt idx="7245">
                  <c:v>25.62405</c:v>
                </c:pt>
                <c:pt idx="7246">
                  <c:v>25.627616666666665</c:v>
                </c:pt>
                <c:pt idx="7247">
                  <c:v>25.631166666666665</c:v>
                </c:pt>
                <c:pt idx="7248">
                  <c:v>25.634716666666669</c:v>
                </c:pt>
                <c:pt idx="7249">
                  <c:v>25.638250000000003</c:v>
                </c:pt>
                <c:pt idx="7250">
                  <c:v>25.6418</c:v>
                </c:pt>
                <c:pt idx="7251">
                  <c:v>25.645350000000001</c:v>
                </c:pt>
                <c:pt idx="7252">
                  <c:v>25.648883333333334</c:v>
                </c:pt>
                <c:pt idx="7253">
                  <c:v>25.652433333333331</c:v>
                </c:pt>
                <c:pt idx="7254">
                  <c:v>25.655966666666664</c:v>
                </c:pt>
                <c:pt idx="7255">
                  <c:v>25.659483333333334</c:v>
                </c:pt>
                <c:pt idx="7256">
                  <c:v>25.663016666666667</c:v>
                </c:pt>
                <c:pt idx="7257">
                  <c:v>25.666549999999997</c:v>
                </c:pt>
                <c:pt idx="7258">
                  <c:v>25.670066666666667</c:v>
                </c:pt>
                <c:pt idx="7259">
                  <c:v>25.673583333333333</c:v>
                </c:pt>
                <c:pt idx="7260">
                  <c:v>25.677133333333334</c:v>
                </c:pt>
                <c:pt idx="7261">
                  <c:v>25.680666666666664</c:v>
                </c:pt>
                <c:pt idx="7262">
                  <c:v>25.684199999999997</c:v>
                </c:pt>
                <c:pt idx="7263">
                  <c:v>25.687716666666667</c:v>
                </c:pt>
                <c:pt idx="7264">
                  <c:v>25.69125</c:v>
                </c:pt>
                <c:pt idx="7265">
                  <c:v>25.69478333333333</c:v>
                </c:pt>
                <c:pt idx="7266">
                  <c:v>25.698316666666663</c:v>
                </c:pt>
                <c:pt idx="7267">
                  <c:v>25.701833333333333</c:v>
                </c:pt>
                <c:pt idx="7268">
                  <c:v>25.705366666666666</c:v>
                </c:pt>
                <c:pt idx="7269">
                  <c:v>25.708883333333333</c:v>
                </c:pt>
                <c:pt idx="7270">
                  <c:v>25.712399999999999</c:v>
                </c:pt>
                <c:pt idx="7271">
                  <c:v>25.715916666666665</c:v>
                </c:pt>
                <c:pt idx="7272">
                  <c:v>25.719466666666666</c:v>
                </c:pt>
                <c:pt idx="7273">
                  <c:v>25.722983333333332</c:v>
                </c:pt>
                <c:pt idx="7274">
                  <c:v>25.726533333333336</c:v>
                </c:pt>
                <c:pt idx="7275">
                  <c:v>25.730066666666669</c:v>
                </c:pt>
                <c:pt idx="7276">
                  <c:v>25.733616666666666</c:v>
                </c:pt>
                <c:pt idx="7277">
                  <c:v>25.73715</c:v>
                </c:pt>
                <c:pt idx="7278">
                  <c:v>25.740683333333333</c:v>
                </c:pt>
                <c:pt idx="7279">
                  <c:v>25.744233333333334</c:v>
                </c:pt>
                <c:pt idx="7280">
                  <c:v>25.747783333333334</c:v>
                </c:pt>
                <c:pt idx="7281">
                  <c:v>25.751316666666664</c:v>
                </c:pt>
                <c:pt idx="7282">
                  <c:v>25.754849999999998</c:v>
                </c:pt>
                <c:pt idx="7283">
                  <c:v>25.758383333333331</c:v>
                </c:pt>
                <c:pt idx="7284">
                  <c:v>25.761933333333332</c:v>
                </c:pt>
                <c:pt idx="7285">
                  <c:v>25.765483333333336</c:v>
                </c:pt>
                <c:pt idx="7286">
                  <c:v>25.769000000000002</c:v>
                </c:pt>
                <c:pt idx="7287">
                  <c:v>25.772516666666668</c:v>
                </c:pt>
                <c:pt idx="7288">
                  <c:v>25.776033333333331</c:v>
                </c:pt>
                <c:pt idx="7289">
                  <c:v>25.779549999999997</c:v>
                </c:pt>
                <c:pt idx="7290">
                  <c:v>25.783066666666667</c:v>
                </c:pt>
                <c:pt idx="7291">
                  <c:v>25.786583333333333</c:v>
                </c:pt>
                <c:pt idx="7292">
                  <c:v>25.790116666666666</c:v>
                </c:pt>
                <c:pt idx="7293">
                  <c:v>25.793633333333332</c:v>
                </c:pt>
                <c:pt idx="7294">
                  <c:v>25.797149999999998</c:v>
                </c:pt>
                <c:pt idx="7295">
                  <c:v>25.800666666666665</c:v>
                </c:pt>
                <c:pt idx="7296">
                  <c:v>25.804183333333334</c:v>
                </c:pt>
                <c:pt idx="7297">
                  <c:v>25.807700000000001</c:v>
                </c:pt>
                <c:pt idx="7298">
                  <c:v>25.811216666666667</c:v>
                </c:pt>
                <c:pt idx="7299">
                  <c:v>25.814733333333333</c:v>
                </c:pt>
                <c:pt idx="7300">
                  <c:v>25.818266666666666</c:v>
                </c:pt>
                <c:pt idx="7301">
                  <c:v>25.8218</c:v>
                </c:pt>
                <c:pt idx="7302">
                  <c:v>25.825333333333333</c:v>
                </c:pt>
                <c:pt idx="7303">
                  <c:v>25.828866666666666</c:v>
                </c:pt>
                <c:pt idx="7304">
                  <c:v>25.832416666666667</c:v>
                </c:pt>
                <c:pt idx="7305">
                  <c:v>25.835966666666664</c:v>
                </c:pt>
                <c:pt idx="7306">
                  <c:v>25.839516666666668</c:v>
                </c:pt>
                <c:pt idx="7307">
                  <c:v>25.843050000000002</c:v>
                </c:pt>
                <c:pt idx="7308">
                  <c:v>25.846583333333335</c:v>
                </c:pt>
                <c:pt idx="7309">
                  <c:v>25.850116666666668</c:v>
                </c:pt>
                <c:pt idx="7310">
                  <c:v>25.853666666666665</c:v>
                </c:pt>
                <c:pt idx="7311">
                  <c:v>25.857216666666666</c:v>
                </c:pt>
                <c:pt idx="7312">
                  <c:v>25.860733333333332</c:v>
                </c:pt>
                <c:pt idx="7313">
                  <c:v>25.864250000000002</c:v>
                </c:pt>
                <c:pt idx="7314">
                  <c:v>25.867766666666668</c:v>
                </c:pt>
                <c:pt idx="7315">
                  <c:v>25.871283333333334</c:v>
                </c:pt>
                <c:pt idx="7316">
                  <c:v>25.8748</c:v>
                </c:pt>
                <c:pt idx="7317">
                  <c:v>25.878316666666667</c:v>
                </c:pt>
                <c:pt idx="7318">
                  <c:v>25.88185</c:v>
                </c:pt>
                <c:pt idx="7319">
                  <c:v>25.885366666666666</c:v>
                </c:pt>
                <c:pt idx="7320">
                  <c:v>25.888883333333336</c:v>
                </c:pt>
                <c:pt idx="7321">
                  <c:v>25.892400000000002</c:v>
                </c:pt>
                <c:pt idx="7322">
                  <c:v>25.895916666666668</c:v>
                </c:pt>
                <c:pt idx="7323">
                  <c:v>25.899433333333331</c:v>
                </c:pt>
                <c:pt idx="7324">
                  <c:v>25.902949999999997</c:v>
                </c:pt>
                <c:pt idx="7325">
                  <c:v>25.906466666666667</c:v>
                </c:pt>
                <c:pt idx="7326">
                  <c:v>25.91</c:v>
                </c:pt>
                <c:pt idx="7327">
                  <c:v>25.91353333333333</c:v>
                </c:pt>
                <c:pt idx="7328">
                  <c:v>25.917066666666663</c:v>
                </c:pt>
                <c:pt idx="7329">
                  <c:v>25.9206</c:v>
                </c:pt>
                <c:pt idx="7330">
                  <c:v>25.924150000000001</c:v>
                </c:pt>
                <c:pt idx="7331">
                  <c:v>25.927700000000002</c:v>
                </c:pt>
                <c:pt idx="7332">
                  <c:v>25.931249999999999</c:v>
                </c:pt>
                <c:pt idx="7333">
                  <c:v>25.934783333333332</c:v>
                </c:pt>
                <c:pt idx="7334">
                  <c:v>25.938316666666665</c:v>
                </c:pt>
                <c:pt idx="7335">
                  <c:v>25.941849999999999</c:v>
                </c:pt>
                <c:pt idx="7336">
                  <c:v>25.945399999999999</c:v>
                </c:pt>
                <c:pt idx="7337">
                  <c:v>25.94895</c:v>
                </c:pt>
                <c:pt idx="7338">
                  <c:v>25.952466666666666</c:v>
                </c:pt>
                <c:pt idx="7339">
                  <c:v>25.955983333333332</c:v>
                </c:pt>
                <c:pt idx="7340">
                  <c:v>25.959499999999998</c:v>
                </c:pt>
                <c:pt idx="7341">
                  <c:v>25.963016666666665</c:v>
                </c:pt>
                <c:pt idx="7342">
                  <c:v>25.966533333333334</c:v>
                </c:pt>
                <c:pt idx="7343">
                  <c:v>25.970050000000001</c:v>
                </c:pt>
                <c:pt idx="7344">
                  <c:v>25.973583333333334</c:v>
                </c:pt>
                <c:pt idx="7345">
                  <c:v>25.9771</c:v>
                </c:pt>
                <c:pt idx="7346">
                  <c:v>25.980616666666666</c:v>
                </c:pt>
                <c:pt idx="7347">
                  <c:v>25.984133333333332</c:v>
                </c:pt>
                <c:pt idx="7348">
                  <c:v>25.987649999999999</c:v>
                </c:pt>
                <c:pt idx="7349">
                  <c:v>25.991166666666668</c:v>
                </c:pt>
                <c:pt idx="7350">
                  <c:v>25.994683333333334</c:v>
                </c:pt>
                <c:pt idx="7351">
                  <c:v>25.998200000000001</c:v>
                </c:pt>
                <c:pt idx="7352">
                  <c:v>26.001733333333334</c:v>
                </c:pt>
                <c:pt idx="7353">
                  <c:v>26.005266666666667</c:v>
                </c:pt>
                <c:pt idx="7354">
                  <c:v>26.008800000000001</c:v>
                </c:pt>
                <c:pt idx="7355">
                  <c:v>26.012333333333334</c:v>
                </c:pt>
                <c:pt idx="7356">
                  <c:v>26.015883333333331</c:v>
                </c:pt>
                <c:pt idx="7357">
                  <c:v>26.019433333333332</c:v>
                </c:pt>
                <c:pt idx="7358">
                  <c:v>26.022983333333332</c:v>
                </c:pt>
                <c:pt idx="7359">
                  <c:v>26.026516666666666</c:v>
                </c:pt>
                <c:pt idx="7360">
                  <c:v>26.030050000000003</c:v>
                </c:pt>
                <c:pt idx="7361">
                  <c:v>26.033583333333336</c:v>
                </c:pt>
                <c:pt idx="7362">
                  <c:v>26.037133333333333</c:v>
                </c:pt>
                <c:pt idx="7363">
                  <c:v>26.040683333333334</c:v>
                </c:pt>
                <c:pt idx="7364">
                  <c:v>26.0442</c:v>
                </c:pt>
                <c:pt idx="7365">
                  <c:v>26.047716666666666</c:v>
                </c:pt>
                <c:pt idx="7366">
                  <c:v>26.051233333333336</c:v>
                </c:pt>
                <c:pt idx="7367">
                  <c:v>26.054750000000002</c:v>
                </c:pt>
                <c:pt idx="7368">
                  <c:v>26.058299999999999</c:v>
                </c:pt>
                <c:pt idx="7369">
                  <c:v>26.061816666666669</c:v>
                </c:pt>
                <c:pt idx="7370">
                  <c:v>26.065333333333335</c:v>
                </c:pt>
                <c:pt idx="7371">
                  <c:v>26.068850000000001</c:v>
                </c:pt>
                <c:pt idx="7372">
                  <c:v>26.072383333333335</c:v>
                </c:pt>
                <c:pt idx="7373">
                  <c:v>26.075900000000001</c:v>
                </c:pt>
                <c:pt idx="7374">
                  <c:v>26.079416666666667</c:v>
                </c:pt>
                <c:pt idx="7375">
                  <c:v>26.082933333333337</c:v>
                </c:pt>
                <c:pt idx="7376">
                  <c:v>26.086483333333334</c:v>
                </c:pt>
                <c:pt idx="7377">
                  <c:v>26.090016666666667</c:v>
                </c:pt>
                <c:pt idx="7378">
                  <c:v>26.09355</c:v>
                </c:pt>
                <c:pt idx="7379">
                  <c:v>26.097083333333334</c:v>
                </c:pt>
                <c:pt idx="7380">
                  <c:v>26.100633333333334</c:v>
                </c:pt>
                <c:pt idx="7381">
                  <c:v>26.104183333333332</c:v>
                </c:pt>
                <c:pt idx="7382">
                  <c:v>26.107733333333332</c:v>
                </c:pt>
                <c:pt idx="7383">
                  <c:v>26.111266666666666</c:v>
                </c:pt>
                <c:pt idx="7384">
                  <c:v>26.114816666666666</c:v>
                </c:pt>
                <c:pt idx="7385">
                  <c:v>26.118366666666667</c:v>
                </c:pt>
                <c:pt idx="7386">
                  <c:v>26.121916666666667</c:v>
                </c:pt>
                <c:pt idx="7387">
                  <c:v>26.125466666666668</c:v>
                </c:pt>
                <c:pt idx="7388">
                  <c:v>26.129033333333332</c:v>
                </c:pt>
                <c:pt idx="7389">
                  <c:v>26.132583333333333</c:v>
                </c:pt>
                <c:pt idx="7390">
                  <c:v>26.13613333333333</c:v>
                </c:pt>
                <c:pt idx="7391">
                  <c:v>26.139700000000001</c:v>
                </c:pt>
                <c:pt idx="7392">
                  <c:v>26.143250000000002</c:v>
                </c:pt>
                <c:pt idx="7393">
                  <c:v>26.146799999999999</c:v>
                </c:pt>
                <c:pt idx="7394">
                  <c:v>26.150366666666667</c:v>
                </c:pt>
                <c:pt idx="7395">
                  <c:v>26.153916666666664</c:v>
                </c:pt>
                <c:pt idx="7396">
                  <c:v>26.157466666666668</c:v>
                </c:pt>
                <c:pt idx="7397">
                  <c:v>26.161033333333332</c:v>
                </c:pt>
                <c:pt idx="7398">
                  <c:v>26.164583333333333</c:v>
                </c:pt>
                <c:pt idx="7399">
                  <c:v>26.168133333333333</c:v>
                </c:pt>
                <c:pt idx="7400">
                  <c:v>26.171699999999998</c:v>
                </c:pt>
                <c:pt idx="7401">
                  <c:v>26.175250000000002</c:v>
                </c:pt>
                <c:pt idx="7402">
                  <c:v>26.178800000000003</c:v>
                </c:pt>
                <c:pt idx="7403">
                  <c:v>26.182366666666667</c:v>
                </c:pt>
                <c:pt idx="7404">
                  <c:v>26.185916666666667</c:v>
                </c:pt>
                <c:pt idx="7405">
                  <c:v>26.189466666666664</c:v>
                </c:pt>
                <c:pt idx="7406">
                  <c:v>26.193033333333336</c:v>
                </c:pt>
                <c:pt idx="7407">
                  <c:v>26.196583333333333</c:v>
                </c:pt>
                <c:pt idx="7408">
                  <c:v>26.200133333333333</c:v>
                </c:pt>
                <c:pt idx="7409">
                  <c:v>26.203700000000001</c:v>
                </c:pt>
                <c:pt idx="7410">
                  <c:v>26.207249999999998</c:v>
                </c:pt>
                <c:pt idx="7411">
                  <c:v>26.210799999999999</c:v>
                </c:pt>
                <c:pt idx="7412">
                  <c:v>26.214366666666667</c:v>
                </c:pt>
                <c:pt idx="7413">
                  <c:v>26.217916666666667</c:v>
                </c:pt>
                <c:pt idx="7414">
                  <c:v>26.221466666666668</c:v>
                </c:pt>
                <c:pt idx="7415">
                  <c:v>26.225033333333332</c:v>
                </c:pt>
                <c:pt idx="7416">
                  <c:v>26.228583333333333</c:v>
                </c:pt>
                <c:pt idx="7417">
                  <c:v>26.232133333333334</c:v>
                </c:pt>
                <c:pt idx="7418">
                  <c:v>26.235700000000001</c:v>
                </c:pt>
                <c:pt idx="7419">
                  <c:v>26.239250000000002</c:v>
                </c:pt>
                <c:pt idx="7420">
                  <c:v>26.242799999999999</c:v>
                </c:pt>
                <c:pt idx="7421">
                  <c:v>26.246366666666667</c:v>
                </c:pt>
                <c:pt idx="7422">
                  <c:v>26.249916666666664</c:v>
                </c:pt>
                <c:pt idx="7423">
                  <c:v>26.253466666666668</c:v>
                </c:pt>
                <c:pt idx="7424">
                  <c:v>26.257033333333332</c:v>
                </c:pt>
                <c:pt idx="7425">
                  <c:v>26.260583333333333</c:v>
                </c:pt>
                <c:pt idx="7426">
                  <c:v>26.264133333333334</c:v>
                </c:pt>
                <c:pt idx="7427">
                  <c:v>26.267699999999998</c:v>
                </c:pt>
                <c:pt idx="7428">
                  <c:v>26.271250000000002</c:v>
                </c:pt>
                <c:pt idx="7429">
                  <c:v>26.274800000000003</c:v>
                </c:pt>
                <c:pt idx="7430">
                  <c:v>26.278366666666667</c:v>
                </c:pt>
                <c:pt idx="7431">
                  <c:v>26.281916666666667</c:v>
                </c:pt>
                <c:pt idx="7432">
                  <c:v>26.285466666666665</c:v>
                </c:pt>
                <c:pt idx="7433">
                  <c:v>26.289033333333336</c:v>
                </c:pt>
                <c:pt idx="7434">
                  <c:v>26.292583333333333</c:v>
                </c:pt>
                <c:pt idx="7435">
                  <c:v>26.296133333333334</c:v>
                </c:pt>
                <c:pt idx="7436">
                  <c:v>26.299699999999998</c:v>
                </c:pt>
                <c:pt idx="7437">
                  <c:v>26.303249999999998</c:v>
                </c:pt>
                <c:pt idx="7438">
                  <c:v>26.306799999999999</c:v>
                </c:pt>
                <c:pt idx="7439">
                  <c:v>26.310333333333332</c:v>
                </c:pt>
                <c:pt idx="7440">
                  <c:v>26.313883333333333</c:v>
                </c:pt>
                <c:pt idx="7441">
                  <c:v>26.317416666666666</c:v>
                </c:pt>
                <c:pt idx="7442">
                  <c:v>26.320966666666667</c:v>
                </c:pt>
                <c:pt idx="7443">
                  <c:v>26.324516666666668</c:v>
                </c:pt>
                <c:pt idx="7444">
                  <c:v>26.328050000000001</c:v>
                </c:pt>
                <c:pt idx="7445">
                  <c:v>26.331583333333334</c:v>
                </c:pt>
                <c:pt idx="7446">
                  <c:v>26.335116666666668</c:v>
                </c:pt>
                <c:pt idx="7447">
                  <c:v>26.338666666666665</c:v>
                </c:pt>
                <c:pt idx="7448">
                  <c:v>26.342199999999998</c:v>
                </c:pt>
                <c:pt idx="7449">
                  <c:v>26.345749999999999</c:v>
                </c:pt>
                <c:pt idx="7450">
                  <c:v>26.349300000000003</c:v>
                </c:pt>
                <c:pt idx="7451">
                  <c:v>26.352816666666669</c:v>
                </c:pt>
                <c:pt idx="7452">
                  <c:v>26.356333333333335</c:v>
                </c:pt>
                <c:pt idx="7453">
                  <c:v>26.359849999999998</c:v>
                </c:pt>
                <c:pt idx="7454">
                  <c:v>26.363366666666664</c:v>
                </c:pt>
                <c:pt idx="7455">
                  <c:v>26.36688333333333</c:v>
                </c:pt>
                <c:pt idx="7456">
                  <c:v>26.3704</c:v>
                </c:pt>
                <c:pt idx="7457">
                  <c:v>26.373916666666666</c:v>
                </c:pt>
                <c:pt idx="7458">
                  <c:v>26.377433333333332</c:v>
                </c:pt>
                <c:pt idx="7459">
                  <c:v>26.380966666666666</c:v>
                </c:pt>
                <c:pt idx="7460">
                  <c:v>26.384483333333332</c:v>
                </c:pt>
                <c:pt idx="7461">
                  <c:v>26.387999999999998</c:v>
                </c:pt>
                <c:pt idx="7462">
                  <c:v>26.391516666666668</c:v>
                </c:pt>
                <c:pt idx="7463">
                  <c:v>26.395033333333334</c:v>
                </c:pt>
                <c:pt idx="7464">
                  <c:v>26.39855</c:v>
                </c:pt>
                <c:pt idx="7465">
                  <c:v>26.402100000000001</c:v>
                </c:pt>
                <c:pt idx="7466">
                  <c:v>26.405649999999998</c:v>
                </c:pt>
                <c:pt idx="7467">
                  <c:v>26.409199999999998</c:v>
                </c:pt>
                <c:pt idx="7468">
                  <c:v>26.412733333333332</c:v>
                </c:pt>
                <c:pt idx="7469">
                  <c:v>26.416266666666669</c:v>
                </c:pt>
                <c:pt idx="7470">
                  <c:v>26.419800000000002</c:v>
                </c:pt>
                <c:pt idx="7471">
                  <c:v>26.423350000000003</c:v>
                </c:pt>
                <c:pt idx="7472">
                  <c:v>26.4269</c:v>
                </c:pt>
                <c:pt idx="7473">
                  <c:v>26.43045</c:v>
                </c:pt>
                <c:pt idx="7474">
                  <c:v>26.433983333333334</c:v>
                </c:pt>
                <c:pt idx="7475">
                  <c:v>26.437516666666667</c:v>
                </c:pt>
                <c:pt idx="7476">
                  <c:v>26.441050000000001</c:v>
                </c:pt>
                <c:pt idx="7477">
                  <c:v>26.444599999999998</c:v>
                </c:pt>
                <c:pt idx="7478">
                  <c:v>26.448149999999998</c:v>
                </c:pt>
                <c:pt idx="7479">
                  <c:v>26.451666666666664</c:v>
                </c:pt>
                <c:pt idx="7480">
                  <c:v>26.455183333333331</c:v>
                </c:pt>
                <c:pt idx="7481">
                  <c:v>26.4587</c:v>
                </c:pt>
                <c:pt idx="7482">
                  <c:v>26.462216666666666</c:v>
                </c:pt>
                <c:pt idx="7483">
                  <c:v>26.465733333333333</c:v>
                </c:pt>
                <c:pt idx="7484">
                  <c:v>26.469249999999999</c:v>
                </c:pt>
                <c:pt idx="7485">
                  <c:v>26.472783333333332</c:v>
                </c:pt>
                <c:pt idx="7486">
                  <c:v>26.476299999999998</c:v>
                </c:pt>
                <c:pt idx="7487">
                  <c:v>26.479816666666668</c:v>
                </c:pt>
                <c:pt idx="7488">
                  <c:v>26.483333333333334</c:v>
                </c:pt>
                <c:pt idx="7489">
                  <c:v>26.48685</c:v>
                </c:pt>
                <c:pt idx="7490">
                  <c:v>26.490366666666667</c:v>
                </c:pt>
                <c:pt idx="7491">
                  <c:v>26.493883333333333</c:v>
                </c:pt>
                <c:pt idx="7492">
                  <c:v>26.497400000000003</c:v>
                </c:pt>
                <c:pt idx="7493">
                  <c:v>26.500933333333332</c:v>
                </c:pt>
                <c:pt idx="7494">
                  <c:v>26.504466666666666</c:v>
                </c:pt>
                <c:pt idx="7495">
                  <c:v>26.507999999999999</c:v>
                </c:pt>
                <c:pt idx="7496">
                  <c:v>26.511533333333333</c:v>
                </c:pt>
                <c:pt idx="7497">
                  <c:v>26.515083333333333</c:v>
                </c:pt>
                <c:pt idx="7498">
                  <c:v>26.518633333333334</c:v>
                </c:pt>
                <c:pt idx="7499">
                  <c:v>26.522183333333331</c:v>
                </c:pt>
                <c:pt idx="7500">
                  <c:v>26.525716666666664</c:v>
                </c:pt>
                <c:pt idx="7501">
                  <c:v>26.529250000000001</c:v>
                </c:pt>
                <c:pt idx="7502">
                  <c:v>26.532783333333334</c:v>
                </c:pt>
                <c:pt idx="7503">
                  <c:v>26.536333333333335</c:v>
                </c:pt>
                <c:pt idx="7504">
                  <c:v>26.539883333333332</c:v>
                </c:pt>
                <c:pt idx="7505">
                  <c:v>26.543400000000002</c:v>
                </c:pt>
                <c:pt idx="7506">
                  <c:v>26.546916666666668</c:v>
                </c:pt>
                <c:pt idx="7507">
                  <c:v>26.550433333333334</c:v>
                </c:pt>
                <c:pt idx="7508">
                  <c:v>26.55395</c:v>
                </c:pt>
                <c:pt idx="7509">
                  <c:v>26.557466666666667</c:v>
                </c:pt>
                <c:pt idx="7510">
                  <c:v>26.560983333333336</c:v>
                </c:pt>
                <c:pt idx="7511">
                  <c:v>26.56451666666667</c:v>
                </c:pt>
                <c:pt idx="7512">
                  <c:v>26.568033333333336</c:v>
                </c:pt>
                <c:pt idx="7513">
                  <c:v>26.571549999999998</c:v>
                </c:pt>
                <c:pt idx="7514">
                  <c:v>26.575066666666665</c:v>
                </c:pt>
                <c:pt idx="7515">
                  <c:v>26.578583333333331</c:v>
                </c:pt>
                <c:pt idx="7516">
                  <c:v>26.582100000000001</c:v>
                </c:pt>
                <c:pt idx="7517">
                  <c:v>26.585616666666667</c:v>
                </c:pt>
                <c:pt idx="7518">
                  <c:v>26.589133333333333</c:v>
                </c:pt>
                <c:pt idx="7519">
                  <c:v>26.592666666666666</c:v>
                </c:pt>
                <c:pt idx="7520">
                  <c:v>26.5962</c:v>
                </c:pt>
                <c:pt idx="7521">
                  <c:v>26.599733333333333</c:v>
                </c:pt>
                <c:pt idx="7522">
                  <c:v>26.603266666666666</c:v>
                </c:pt>
                <c:pt idx="7523">
                  <c:v>26.606816666666667</c:v>
                </c:pt>
                <c:pt idx="7524">
                  <c:v>26.610366666666668</c:v>
                </c:pt>
                <c:pt idx="7525">
                  <c:v>26.613916666666668</c:v>
                </c:pt>
                <c:pt idx="7526">
                  <c:v>26.617450000000002</c:v>
                </c:pt>
                <c:pt idx="7527">
                  <c:v>26.620983333333335</c:v>
                </c:pt>
                <c:pt idx="7528">
                  <c:v>26.624516666666668</c:v>
                </c:pt>
                <c:pt idx="7529">
                  <c:v>26.628066666666665</c:v>
                </c:pt>
                <c:pt idx="7530">
                  <c:v>26.631616666666666</c:v>
                </c:pt>
                <c:pt idx="7531">
                  <c:v>26.635133333333332</c:v>
                </c:pt>
                <c:pt idx="7532">
                  <c:v>26.638666666666666</c:v>
                </c:pt>
                <c:pt idx="7533">
                  <c:v>26.642199999999999</c:v>
                </c:pt>
                <c:pt idx="7534">
                  <c:v>26.64575</c:v>
                </c:pt>
                <c:pt idx="7535">
                  <c:v>26.649283333333337</c:v>
                </c:pt>
                <c:pt idx="7536">
                  <c:v>26.65281666666667</c:v>
                </c:pt>
                <c:pt idx="7537">
                  <c:v>26.656333333333336</c:v>
                </c:pt>
                <c:pt idx="7538">
                  <c:v>26.659849999999999</c:v>
                </c:pt>
                <c:pt idx="7539">
                  <c:v>26.663383333333336</c:v>
                </c:pt>
                <c:pt idx="7540">
                  <c:v>26.666916666666669</c:v>
                </c:pt>
                <c:pt idx="7541">
                  <c:v>26.670450000000002</c:v>
                </c:pt>
                <c:pt idx="7542">
                  <c:v>26.673983333333336</c:v>
                </c:pt>
                <c:pt idx="7543">
                  <c:v>26.677516666666669</c:v>
                </c:pt>
                <c:pt idx="7544">
                  <c:v>26.681066666666666</c:v>
                </c:pt>
                <c:pt idx="7545">
                  <c:v>26.684616666666667</c:v>
                </c:pt>
                <c:pt idx="7546">
                  <c:v>26.688166666666667</c:v>
                </c:pt>
                <c:pt idx="7547">
                  <c:v>26.691700000000001</c:v>
                </c:pt>
                <c:pt idx="7548">
                  <c:v>26.695233333333331</c:v>
                </c:pt>
                <c:pt idx="7549">
                  <c:v>26.698766666666664</c:v>
                </c:pt>
                <c:pt idx="7550">
                  <c:v>26.702316666666665</c:v>
                </c:pt>
                <c:pt idx="7551">
                  <c:v>26.705866666666669</c:v>
                </c:pt>
                <c:pt idx="7552">
                  <c:v>26.709416666666666</c:v>
                </c:pt>
                <c:pt idx="7553">
                  <c:v>26.712949999999999</c:v>
                </c:pt>
                <c:pt idx="7554">
                  <c:v>26.716483333333333</c:v>
                </c:pt>
                <c:pt idx="7555">
                  <c:v>26.720016666666666</c:v>
                </c:pt>
                <c:pt idx="7556">
                  <c:v>26.723566666666667</c:v>
                </c:pt>
                <c:pt idx="7557">
                  <c:v>26.727116666666667</c:v>
                </c:pt>
                <c:pt idx="7558">
                  <c:v>26.730666666666664</c:v>
                </c:pt>
                <c:pt idx="7559">
                  <c:v>26.734199999999998</c:v>
                </c:pt>
                <c:pt idx="7560">
                  <c:v>26.737750000000002</c:v>
                </c:pt>
                <c:pt idx="7561">
                  <c:v>26.741300000000003</c:v>
                </c:pt>
                <c:pt idx="7562">
                  <c:v>26.74485</c:v>
                </c:pt>
                <c:pt idx="7563">
                  <c:v>26.7484</c:v>
                </c:pt>
                <c:pt idx="7564">
                  <c:v>26.751966666666664</c:v>
                </c:pt>
                <c:pt idx="7565">
                  <c:v>26.755516666666665</c:v>
                </c:pt>
                <c:pt idx="7566">
                  <c:v>26.759066666666669</c:v>
                </c:pt>
                <c:pt idx="7567">
                  <c:v>26.762633333333333</c:v>
                </c:pt>
                <c:pt idx="7568">
                  <c:v>26.766183333333334</c:v>
                </c:pt>
                <c:pt idx="7569">
                  <c:v>26.769733333333331</c:v>
                </c:pt>
                <c:pt idx="7570">
                  <c:v>26.773299999999999</c:v>
                </c:pt>
                <c:pt idx="7571">
                  <c:v>26.776850000000003</c:v>
                </c:pt>
                <c:pt idx="7572">
                  <c:v>26.7804</c:v>
                </c:pt>
                <c:pt idx="7573">
                  <c:v>26.783966666666668</c:v>
                </c:pt>
                <c:pt idx="7574">
                  <c:v>26.787516666666665</c:v>
                </c:pt>
                <c:pt idx="7575">
                  <c:v>26.791066666666666</c:v>
                </c:pt>
                <c:pt idx="7576">
                  <c:v>26.794633333333334</c:v>
                </c:pt>
                <c:pt idx="7577">
                  <c:v>26.798183333333334</c:v>
                </c:pt>
                <c:pt idx="7578">
                  <c:v>26.801733333333335</c:v>
                </c:pt>
                <c:pt idx="7579">
                  <c:v>26.805299999999999</c:v>
                </c:pt>
                <c:pt idx="7580">
                  <c:v>26.80885</c:v>
                </c:pt>
                <c:pt idx="7581">
                  <c:v>26.8124</c:v>
                </c:pt>
                <c:pt idx="7582">
                  <c:v>26.81593333333333</c:v>
                </c:pt>
                <c:pt idx="7583">
                  <c:v>26.819466666666663</c:v>
                </c:pt>
                <c:pt idx="7584">
                  <c:v>26.823016666666668</c:v>
                </c:pt>
                <c:pt idx="7585">
                  <c:v>26.826566666666668</c:v>
                </c:pt>
                <c:pt idx="7586">
                  <c:v>26.830100000000002</c:v>
                </c:pt>
                <c:pt idx="7587">
                  <c:v>26.833649999999999</c:v>
                </c:pt>
                <c:pt idx="7588">
                  <c:v>26.837183333333332</c:v>
                </c:pt>
                <c:pt idx="7589">
                  <c:v>26.840716666666665</c:v>
                </c:pt>
                <c:pt idx="7590">
                  <c:v>26.844266666666666</c:v>
                </c:pt>
                <c:pt idx="7591">
                  <c:v>26.847799999999999</c:v>
                </c:pt>
                <c:pt idx="7592">
                  <c:v>26.85135</c:v>
                </c:pt>
                <c:pt idx="7593">
                  <c:v>26.854866666666666</c:v>
                </c:pt>
                <c:pt idx="7594">
                  <c:v>26.8584</c:v>
                </c:pt>
                <c:pt idx="7595">
                  <c:v>26.861933333333333</c:v>
                </c:pt>
                <c:pt idx="7596">
                  <c:v>26.865483333333334</c:v>
                </c:pt>
                <c:pt idx="7597">
                  <c:v>26.869016666666667</c:v>
                </c:pt>
                <c:pt idx="7598">
                  <c:v>26.872533333333333</c:v>
                </c:pt>
                <c:pt idx="7599">
                  <c:v>26.876066666666667</c:v>
                </c:pt>
                <c:pt idx="7600">
                  <c:v>26.879583333333336</c:v>
                </c:pt>
                <c:pt idx="7601">
                  <c:v>26.88311666666667</c:v>
                </c:pt>
                <c:pt idx="7602">
                  <c:v>26.886649999999999</c:v>
                </c:pt>
                <c:pt idx="7603">
                  <c:v>26.890166666666669</c:v>
                </c:pt>
                <c:pt idx="7604">
                  <c:v>26.893700000000003</c:v>
                </c:pt>
                <c:pt idx="7605">
                  <c:v>26.897233333333336</c:v>
                </c:pt>
                <c:pt idx="7606">
                  <c:v>26.900750000000002</c:v>
                </c:pt>
                <c:pt idx="7607">
                  <c:v>26.904266666666668</c:v>
                </c:pt>
                <c:pt idx="7608">
                  <c:v>26.907816666666669</c:v>
                </c:pt>
                <c:pt idx="7609">
                  <c:v>26.911333333333335</c:v>
                </c:pt>
                <c:pt idx="7610">
                  <c:v>26.914850000000001</c:v>
                </c:pt>
                <c:pt idx="7611">
                  <c:v>26.918366666666667</c:v>
                </c:pt>
                <c:pt idx="7612">
                  <c:v>26.921916666666668</c:v>
                </c:pt>
                <c:pt idx="7613">
                  <c:v>26.925466666666669</c:v>
                </c:pt>
                <c:pt idx="7614">
                  <c:v>26.928999999999998</c:v>
                </c:pt>
                <c:pt idx="7615">
                  <c:v>26.932533333333332</c:v>
                </c:pt>
                <c:pt idx="7616">
                  <c:v>26.936066666666665</c:v>
                </c:pt>
                <c:pt idx="7617">
                  <c:v>26.939616666666666</c:v>
                </c:pt>
                <c:pt idx="7618">
                  <c:v>26.943166666666666</c:v>
                </c:pt>
                <c:pt idx="7619">
                  <c:v>26.946716666666667</c:v>
                </c:pt>
                <c:pt idx="7620">
                  <c:v>26.95025</c:v>
                </c:pt>
                <c:pt idx="7621">
                  <c:v>26.953783333333334</c:v>
                </c:pt>
                <c:pt idx="7622">
                  <c:v>26.957316666666667</c:v>
                </c:pt>
                <c:pt idx="7623">
                  <c:v>26.960866666666668</c:v>
                </c:pt>
                <c:pt idx="7624">
                  <c:v>26.964416666666668</c:v>
                </c:pt>
                <c:pt idx="7625">
                  <c:v>26.967933333333335</c:v>
                </c:pt>
                <c:pt idx="7626">
                  <c:v>26.971450000000001</c:v>
                </c:pt>
                <c:pt idx="7627">
                  <c:v>26.974966666666667</c:v>
                </c:pt>
                <c:pt idx="7628">
                  <c:v>26.978483333333333</c:v>
                </c:pt>
                <c:pt idx="7629">
                  <c:v>26.982000000000003</c:v>
                </c:pt>
                <c:pt idx="7630">
                  <c:v>26.985516666666669</c:v>
                </c:pt>
                <c:pt idx="7631">
                  <c:v>26.989050000000002</c:v>
                </c:pt>
                <c:pt idx="7632">
                  <c:v>26.992566666666669</c:v>
                </c:pt>
                <c:pt idx="7633">
                  <c:v>26.996083333333335</c:v>
                </c:pt>
                <c:pt idx="7634">
                  <c:v>26.999600000000001</c:v>
                </c:pt>
                <c:pt idx="7635">
                  <c:v>27.003116666666664</c:v>
                </c:pt>
                <c:pt idx="7636">
                  <c:v>27.006633333333333</c:v>
                </c:pt>
                <c:pt idx="7637">
                  <c:v>27.010149999999999</c:v>
                </c:pt>
                <c:pt idx="7638">
                  <c:v>27.013666666666666</c:v>
                </c:pt>
                <c:pt idx="7639">
                  <c:v>27.017199999999999</c:v>
                </c:pt>
                <c:pt idx="7640">
                  <c:v>27.020733333333332</c:v>
                </c:pt>
                <c:pt idx="7641">
                  <c:v>27.024266666666666</c:v>
                </c:pt>
                <c:pt idx="7642">
                  <c:v>27.027799999999999</c:v>
                </c:pt>
                <c:pt idx="7643">
                  <c:v>27.03135</c:v>
                </c:pt>
                <c:pt idx="7644">
                  <c:v>27.0349</c:v>
                </c:pt>
                <c:pt idx="7645">
                  <c:v>27.038450000000001</c:v>
                </c:pt>
                <c:pt idx="7646">
                  <c:v>27.041983333333334</c:v>
                </c:pt>
                <c:pt idx="7647">
                  <c:v>27.045516666666668</c:v>
                </c:pt>
                <c:pt idx="7648">
                  <c:v>27.049050000000001</c:v>
                </c:pt>
                <c:pt idx="7649">
                  <c:v>27.052599999999998</c:v>
                </c:pt>
                <c:pt idx="7650">
                  <c:v>27.056149999999999</c:v>
                </c:pt>
                <c:pt idx="7651">
                  <c:v>27.059666666666665</c:v>
                </c:pt>
                <c:pt idx="7652">
                  <c:v>27.063183333333331</c:v>
                </c:pt>
                <c:pt idx="7653">
                  <c:v>27.066700000000001</c:v>
                </c:pt>
                <c:pt idx="7654">
                  <c:v>27.070216666666667</c:v>
                </c:pt>
                <c:pt idx="7655">
                  <c:v>27.073733333333333</c:v>
                </c:pt>
                <c:pt idx="7656">
                  <c:v>27.077249999999999</c:v>
                </c:pt>
                <c:pt idx="7657">
                  <c:v>27.080783333333333</c:v>
                </c:pt>
                <c:pt idx="7658">
                  <c:v>27.084299999999999</c:v>
                </c:pt>
                <c:pt idx="7659">
                  <c:v>27.087816666666665</c:v>
                </c:pt>
                <c:pt idx="7660">
                  <c:v>27.091333333333335</c:v>
                </c:pt>
                <c:pt idx="7661">
                  <c:v>27.094850000000001</c:v>
                </c:pt>
                <c:pt idx="7662">
                  <c:v>27.098366666666667</c:v>
                </c:pt>
                <c:pt idx="7663">
                  <c:v>27.101883333333333</c:v>
                </c:pt>
                <c:pt idx="7664">
                  <c:v>27.105399999999999</c:v>
                </c:pt>
                <c:pt idx="7665">
                  <c:v>27.108933333333333</c:v>
                </c:pt>
                <c:pt idx="7666">
                  <c:v>27.112466666666666</c:v>
                </c:pt>
                <c:pt idx="7667">
                  <c:v>27.116</c:v>
                </c:pt>
                <c:pt idx="7668">
                  <c:v>27.119533333333333</c:v>
                </c:pt>
                <c:pt idx="7669">
                  <c:v>27.123083333333334</c:v>
                </c:pt>
                <c:pt idx="7670">
                  <c:v>27.126633333333334</c:v>
                </c:pt>
                <c:pt idx="7671">
                  <c:v>27.130183333333331</c:v>
                </c:pt>
                <c:pt idx="7672">
                  <c:v>27.133716666666665</c:v>
                </c:pt>
                <c:pt idx="7673">
                  <c:v>27.137249999999998</c:v>
                </c:pt>
                <c:pt idx="7674">
                  <c:v>27.140783333333331</c:v>
                </c:pt>
                <c:pt idx="7675">
                  <c:v>27.144333333333336</c:v>
                </c:pt>
                <c:pt idx="7676">
                  <c:v>27.147883333333333</c:v>
                </c:pt>
                <c:pt idx="7677">
                  <c:v>27.151400000000002</c:v>
                </c:pt>
                <c:pt idx="7678">
                  <c:v>27.154916666666669</c:v>
                </c:pt>
                <c:pt idx="7679">
                  <c:v>27.158433333333335</c:v>
                </c:pt>
                <c:pt idx="7680">
                  <c:v>27.161950000000001</c:v>
                </c:pt>
                <c:pt idx="7681">
                  <c:v>27.165466666666667</c:v>
                </c:pt>
                <c:pt idx="7682">
                  <c:v>27.168983333333333</c:v>
                </c:pt>
                <c:pt idx="7683">
                  <c:v>27.17251666666667</c:v>
                </c:pt>
                <c:pt idx="7684">
                  <c:v>27.176033333333333</c:v>
                </c:pt>
                <c:pt idx="7685">
                  <c:v>27.179549999999999</c:v>
                </c:pt>
                <c:pt idx="7686">
                  <c:v>27.183066666666665</c:v>
                </c:pt>
                <c:pt idx="7687">
                  <c:v>27.186583333333331</c:v>
                </c:pt>
                <c:pt idx="7688">
                  <c:v>27.190099999999997</c:v>
                </c:pt>
                <c:pt idx="7689">
                  <c:v>27.193616666666667</c:v>
                </c:pt>
                <c:pt idx="7690">
                  <c:v>27.197133333333333</c:v>
                </c:pt>
                <c:pt idx="7691">
                  <c:v>27.200666666666667</c:v>
                </c:pt>
                <c:pt idx="7692">
                  <c:v>27.2042</c:v>
                </c:pt>
                <c:pt idx="7693">
                  <c:v>27.207733333333334</c:v>
                </c:pt>
                <c:pt idx="7694">
                  <c:v>27.211266666666667</c:v>
                </c:pt>
                <c:pt idx="7695">
                  <c:v>27.214816666666664</c:v>
                </c:pt>
                <c:pt idx="7696">
                  <c:v>27.218366666666668</c:v>
                </c:pt>
                <c:pt idx="7697">
                  <c:v>27.221916666666669</c:v>
                </c:pt>
                <c:pt idx="7698">
                  <c:v>27.225450000000002</c:v>
                </c:pt>
                <c:pt idx="7699">
                  <c:v>27.228999999999999</c:v>
                </c:pt>
                <c:pt idx="7700">
                  <c:v>27.23255</c:v>
                </c:pt>
                <c:pt idx="7701">
                  <c:v>27.2361</c:v>
                </c:pt>
                <c:pt idx="7702">
                  <c:v>27.239649999999997</c:v>
                </c:pt>
                <c:pt idx="7703">
                  <c:v>27.243200000000002</c:v>
                </c:pt>
                <c:pt idx="7704">
                  <c:v>27.246733333333335</c:v>
                </c:pt>
                <c:pt idx="7705">
                  <c:v>27.250283333333336</c:v>
                </c:pt>
                <c:pt idx="7706">
                  <c:v>27.253833333333333</c:v>
                </c:pt>
                <c:pt idx="7707">
                  <c:v>27.257400000000001</c:v>
                </c:pt>
                <c:pt idx="7708">
                  <c:v>27.260949999999998</c:v>
                </c:pt>
                <c:pt idx="7709">
                  <c:v>27.264499999999998</c:v>
                </c:pt>
                <c:pt idx="7710">
                  <c:v>27.268066666666666</c:v>
                </c:pt>
                <c:pt idx="7711">
                  <c:v>27.271616666666667</c:v>
                </c:pt>
                <c:pt idx="7712">
                  <c:v>27.275166666666667</c:v>
                </c:pt>
                <c:pt idx="7713">
                  <c:v>27.278733333333332</c:v>
                </c:pt>
                <c:pt idx="7714">
                  <c:v>27.282283333333332</c:v>
                </c:pt>
                <c:pt idx="7715">
                  <c:v>27.285833333333336</c:v>
                </c:pt>
                <c:pt idx="7716">
                  <c:v>27.289400000000001</c:v>
                </c:pt>
                <c:pt idx="7717">
                  <c:v>27.292950000000001</c:v>
                </c:pt>
                <c:pt idx="7718">
                  <c:v>27.296499999999998</c:v>
                </c:pt>
                <c:pt idx="7719">
                  <c:v>27.300066666666666</c:v>
                </c:pt>
                <c:pt idx="7720">
                  <c:v>27.303616666666667</c:v>
                </c:pt>
                <c:pt idx="7721">
                  <c:v>27.307166666666667</c:v>
                </c:pt>
                <c:pt idx="7722">
                  <c:v>27.310733333333335</c:v>
                </c:pt>
                <c:pt idx="7723">
                  <c:v>27.314283333333332</c:v>
                </c:pt>
                <c:pt idx="7724">
                  <c:v>27.317833333333333</c:v>
                </c:pt>
                <c:pt idx="7725">
                  <c:v>27.321400000000001</c:v>
                </c:pt>
                <c:pt idx="7726">
                  <c:v>27.324950000000001</c:v>
                </c:pt>
                <c:pt idx="7727">
                  <c:v>27.328500000000002</c:v>
                </c:pt>
                <c:pt idx="7728">
                  <c:v>27.332066666666666</c:v>
                </c:pt>
                <c:pt idx="7729">
                  <c:v>27.335616666666667</c:v>
                </c:pt>
                <c:pt idx="7730">
                  <c:v>27.339166666666664</c:v>
                </c:pt>
                <c:pt idx="7731">
                  <c:v>27.342733333333335</c:v>
                </c:pt>
                <c:pt idx="7732">
                  <c:v>27.346283333333336</c:v>
                </c:pt>
                <c:pt idx="7733">
                  <c:v>27.349833333333333</c:v>
                </c:pt>
                <c:pt idx="7734">
                  <c:v>27.353400000000001</c:v>
                </c:pt>
                <c:pt idx="7735">
                  <c:v>27.356949999999998</c:v>
                </c:pt>
                <c:pt idx="7736">
                  <c:v>27.360500000000002</c:v>
                </c:pt>
                <c:pt idx="7737">
                  <c:v>27.364066666666666</c:v>
                </c:pt>
                <c:pt idx="7738">
                  <c:v>27.367616666666667</c:v>
                </c:pt>
                <c:pt idx="7739">
                  <c:v>27.371166666666667</c:v>
                </c:pt>
                <c:pt idx="7740">
                  <c:v>27.374733333333332</c:v>
                </c:pt>
                <c:pt idx="7741">
                  <c:v>27.378283333333332</c:v>
                </c:pt>
                <c:pt idx="7742">
                  <c:v>27.381833333333336</c:v>
                </c:pt>
                <c:pt idx="7743">
                  <c:v>27.385400000000001</c:v>
                </c:pt>
                <c:pt idx="7744">
                  <c:v>27.388950000000001</c:v>
                </c:pt>
                <c:pt idx="7745">
                  <c:v>27.392499999999998</c:v>
                </c:pt>
                <c:pt idx="7746">
                  <c:v>27.396066666666666</c:v>
                </c:pt>
                <c:pt idx="7747">
                  <c:v>27.399616666666667</c:v>
                </c:pt>
                <c:pt idx="7748">
                  <c:v>27.403166666666667</c:v>
                </c:pt>
                <c:pt idx="7749">
                  <c:v>27.406733333333332</c:v>
                </c:pt>
                <c:pt idx="7750">
                  <c:v>27.410283333333332</c:v>
                </c:pt>
                <c:pt idx="7751">
                  <c:v>27.413833333333333</c:v>
                </c:pt>
                <c:pt idx="7752">
                  <c:v>27.417400000000001</c:v>
                </c:pt>
                <c:pt idx="7753">
                  <c:v>27.420950000000001</c:v>
                </c:pt>
                <c:pt idx="7754">
                  <c:v>27.424466666666667</c:v>
                </c:pt>
                <c:pt idx="7755">
                  <c:v>27.428000000000001</c:v>
                </c:pt>
                <c:pt idx="7756">
                  <c:v>27.431533333333334</c:v>
                </c:pt>
                <c:pt idx="7757">
                  <c:v>27.435083333333335</c:v>
                </c:pt>
                <c:pt idx="7758">
                  <c:v>27.438600000000001</c:v>
                </c:pt>
                <c:pt idx="7759">
                  <c:v>27.442133333333334</c:v>
                </c:pt>
                <c:pt idx="7760">
                  <c:v>27.445666666666668</c:v>
                </c:pt>
                <c:pt idx="7761">
                  <c:v>27.449200000000001</c:v>
                </c:pt>
                <c:pt idx="7762">
                  <c:v>27.452716666666667</c:v>
                </c:pt>
                <c:pt idx="7763">
                  <c:v>27.456250000000001</c:v>
                </c:pt>
                <c:pt idx="7764">
                  <c:v>27.459783333333334</c:v>
                </c:pt>
                <c:pt idx="7765">
                  <c:v>27.463316666666667</c:v>
                </c:pt>
                <c:pt idx="7766">
                  <c:v>27.466850000000001</c:v>
                </c:pt>
                <c:pt idx="7767">
                  <c:v>27.470399999999998</c:v>
                </c:pt>
                <c:pt idx="7768">
                  <c:v>27.473916666666664</c:v>
                </c:pt>
                <c:pt idx="7769">
                  <c:v>27.477466666666665</c:v>
                </c:pt>
                <c:pt idx="7770">
                  <c:v>27.481016666666669</c:v>
                </c:pt>
                <c:pt idx="7771">
                  <c:v>27.484533333333331</c:v>
                </c:pt>
                <c:pt idx="7772">
                  <c:v>27.488083333333336</c:v>
                </c:pt>
                <c:pt idx="7773">
                  <c:v>27.491600000000002</c:v>
                </c:pt>
                <c:pt idx="7774">
                  <c:v>27.495116666666668</c:v>
                </c:pt>
                <c:pt idx="7775">
                  <c:v>27.498666666666669</c:v>
                </c:pt>
                <c:pt idx="7776">
                  <c:v>27.502183333333335</c:v>
                </c:pt>
                <c:pt idx="7777">
                  <c:v>27.505733333333335</c:v>
                </c:pt>
                <c:pt idx="7778">
                  <c:v>27.509266666666669</c:v>
                </c:pt>
                <c:pt idx="7779">
                  <c:v>27.512816666666666</c:v>
                </c:pt>
                <c:pt idx="7780">
                  <c:v>27.516366666666666</c:v>
                </c:pt>
                <c:pt idx="7781">
                  <c:v>27.5199</c:v>
                </c:pt>
                <c:pt idx="7782">
                  <c:v>27.52345</c:v>
                </c:pt>
                <c:pt idx="7783">
                  <c:v>27.52698333333333</c:v>
                </c:pt>
                <c:pt idx="7784">
                  <c:v>27.530550000000002</c:v>
                </c:pt>
                <c:pt idx="7785">
                  <c:v>27.534100000000002</c:v>
                </c:pt>
                <c:pt idx="7786">
                  <c:v>27.537649999999999</c:v>
                </c:pt>
                <c:pt idx="7787">
                  <c:v>27.541183333333333</c:v>
                </c:pt>
                <c:pt idx="7788">
                  <c:v>27.544716666666666</c:v>
                </c:pt>
                <c:pt idx="7789">
                  <c:v>27.548249999999999</c:v>
                </c:pt>
                <c:pt idx="7790">
                  <c:v>27.5518</c:v>
                </c:pt>
                <c:pt idx="7791">
                  <c:v>27.555349999999997</c:v>
                </c:pt>
                <c:pt idx="7792">
                  <c:v>27.558866666666667</c:v>
                </c:pt>
                <c:pt idx="7793">
                  <c:v>27.562383333333333</c:v>
                </c:pt>
                <c:pt idx="7794">
                  <c:v>27.565899999999999</c:v>
                </c:pt>
                <c:pt idx="7795">
                  <c:v>27.569416666666665</c:v>
                </c:pt>
                <c:pt idx="7796">
                  <c:v>27.572933333333332</c:v>
                </c:pt>
                <c:pt idx="7797">
                  <c:v>27.576450000000001</c:v>
                </c:pt>
                <c:pt idx="7798">
                  <c:v>27.579983333333335</c:v>
                </c:pt>
                <c:pt idx="7799">
                  <c:v>27.583500000000001</c:v>
                </c:pt>
                <c:pt idx="7800">
                  <c:v>27.587016666666667</c:v>
                </c:pt>
                <c:pt idx="7801">
                  <c:v>27.590533333333333</c:v>
                </c:pt>
                <c:pt idx="7802">
                  <c:v>27.594049999999999</c:v>
                </c:pt>
                <c:pt idx="7803">
                  <c:v>27.597566666666669</c:v>
                </c:pt>
                <c:pt idx="7804">
                  <c:v>27.601083333333335</c:v>
                </c:pt>
                <c:pt idx="7805">
                  <c:v>27.604600000000001</c:v>
                </c:pt>
                <c:pt idx="7806">
                  <c:v>27.608133333333335</c:v>
                </c:pt>
                <c:pt idx="7807">
                  <c:v>27.611666666666668</c:v>
                </c:pt>
                <c:pt idx="7808">
                  <c:v>27.615200000000002</c:v>
                </c:pt>
                <c:pt idx="7809">
                  <c:v>27.618733333333335</c:v>
                </c:pt>
                <c:pt idx="7810">
                  <c:v>27.622283333333332</c:v>
                </c:pt>
                <c:pt idx="7811">
                  <c:v>27.625833333333333</c:v>
                </c:pt>
                <c:pt idx="7812">
                  <c:v>27.629383333333333</c:v>
                </c:pt>
                <c:pt idx="7813">
                  <c:v>27.632916666666667</c:v>
                </c:pt>
                <c:pt idx="7814">
                  <c:v>27.63645</c:v>
                </c:pt>
                <c:pt idx="7815">
                  <c:v>27.63998333333333</c:v>
                </c:pt>
                <c:pt idx="7816">
                  <c:v>27.643533333333334</c:v>
                </c:pt>
                <c:pt idx="7817">
                  <c:v>27.647083333333335</c:v>
                </c:pt>
                <c:pt idx="7818">
                  <c:v>27.650600000000001</c:v>
                </c:pt>
                <c:pt idx="7819">
                  <c:v>27.654116666666667</c:v>
                </c:pt>
                <c:pt idx="7820">
                  <c:v>27.657633333333333</c:v>
                </c:pt>
                <c:pt idx="7821">
                  <c:v>27.661150000000003</c:v>
                </c:pt>
                <c:pt idx="7822">
                  <c:v>27.664666666666669</c:v>
                </c:pt>
                <c:pt idx="7823">
                  <c:v>27.668183333333332</c:v>
                </c:pt>
                <c:pt idx="7824">
                  <c:v>27.671716666666669</c:v>
                </c:pt>
                <c:pt idx="7825">
                  <c:v>27.675233333333331</c:v>
                </c:pt>
                <c:pt idx="7826">
                  <c:v>27.678749999999997</c:v>
                </c:pt>
                <c:pt idx="7827">
                  <c:v>27.682266666666667</c:v>
                </c:pt>
                <c:pt idx="7828">
                  <c:v>27.685783333333333</c:v>
                </c:pt>
                <c:pt idx="7829">
                  <c:v>27.689299999999999</c:v>
                </c:pt>
                <c:pt idx="7830">
                  <c:v>27.692816666666666</c:v>
                </c:pt>
                <c:pt idx="7831">
                  <c:v>27.696333333333332</c:v>
                </c:pt>
                <c:pt idx="7832">
                  <c:v>27.699866666666665</c:v>
                </c:pt>
                <c:pt idx="7833">
                  <c:v>27.703399999999998</c:v>
                </c:pt>
                <c:pt idx="7834">
                  <c:v>27.706933333333332</c:v>
                </c:pt>
                <c:pt idx="7835">
                  <c:v>27.710466666666665</c:v>
                </c:pt>
                <c:pt idx="7836">
                  <c:v>27.714016666666666</c:v>
                </c:pt>
                <c:pt idx="7837">
                  <c:v>27.717566666666666</c:v>
                </c:pt>
                <c:pt idx="7838">
                  <c:v>27.721116666666667</c:v>
                </c:pt>
                <c:pt idx="7839">
                  <c:v>27.72465</c:v>
                </c:pt>
                <c:pt idx="7840">
                  <c:v>27.728183333333334</c:v>
                </c:pt>
                <c:pt idx="7841">
                  <c:v>27.731716666666667</c:v>
                </c:pt>
                <c:pt idx="7842">
                  <c:v>27.735266666666668</c:v>
                </c:pt>
                <c:pt idx="7843">
                  <c:v>27.738816666666665</c:v>
                </c:pt>
                <c:pt idx="7844">
                  <c:v>27.742333333333331</c:v>
                </c:pt>
                <c:pt idx="7845">
                  <c:v>27.745850000000001</c:v>
                </c:pt>
                <c:pt idx="7846">
                  <c:v>27.749366666666667</c:v>
                </c:pt>
                <c:pt idx="7847">
                  <c:v>27.752883333333333</c:v>
                </c:pt>
                <c:pt idx="7848">
                  <c:v>27.756399999999999</c:v>
                </c:pt>
                <c:pt idx="7849">
                  <c:v>27.759916666666665</c:v>
                </c:pt>
                <c:pt idx="7850">
                  <c:v>27.763449999999999</c:v>
                </c:pt>
                <c:pt idx="7851">
                  <c:v>27.766966666666669</c:v>
                </c:pt>
                <c:pt idx="7852">
                  <c:v>27.770483333333335</c:v>
                </c:pt>
                <c:pt idx="7853">
                  <c:v>27.774000000000001</c:v>
                </c:pt>
                <c:pt idx="7854">
                  <c:v>27.777516666666667</c:v>
                </c:pt>
                <c:pt idx="7855">
                  <c:v>27.781033333333333</c:v>
                </c:pt>
                <c:pt idx="7856">
                  <c:v>27.784550000000003</c:v>
                </c:pt>
                <c:pt idx="7857">
                  <c:v>27.788066666666669</c:v>
                </c:pt>
                <c:pt idx="7858">
                  <c:v>27.791600000000003</c:v>
                </c:pt>
                <c:pt idx="7859">
                  <c:v>27.795133333333336</c:v>
                </c:pt>
                <c:pt idx="7860">
                  <c:v>27.798666666666669</c:v>
                </c:pt>
                <c:pt idx="7861">
                  <c:v>27.802200000000003</c:v>
                </c:pt>
                <c:pt idx="7862">
                  <c:v>27.80575</c:v>
                </c:pt>
                <c:pt idx="7863">
                  <c:v>27.8093</c:v>
                </c:pt>
                <c:pt idx="7864">
                  <c:v>27.812850000000001</c:v>
                </c:pt>
                <c:pt idx="7865">
                  <c:v>27.816383333333331</c:v>
                </c:pt>
                <c:pt idx="7866">
                  <c:v>27.819916666666664</c:v>
                </c:pt>
                <c:pt idx="7867">
                  <c:v>27.823466666666665</c:v>
                </c:pt>
                <c:pt idx="7868">
                  <c:v>27.826999999999998</c:v>
                </c:pt>
                <c:pt idx="7869">
                  <c:v>27.830550000000002</c:v>
                </c:pt>
                <c:pt idx="7870">
                  <c:v>27.834066666666669</c:v>
                </c:pt>
                <c:pt idx="7871">
                  <c:v>27.837600000000002</c:v>
                </c:pt>
                <c:pt idx="7872">
                  <c:v>27.841133333333335</c:v>
                </c:pt>
                <c:pt idx="7873">
                  <c:v>27.844683333333332</c:v>
                </c:pt>
                <c:pt idx="7874">
                  <c:v>27.848216666666666</c:v>
                </c:pt>
                <c:pt idx="7875">
                  <c:v>27.851749999999999</c:v>
                </c:pt>
                <c:pt idx="7876">
                  <c:v>27.855283333333333</c:v>
                </c:pt>
                <c:pt idx="7877">
                  <c:v>27.858833333333333</c:v>
                </c:pt>
                <c:pt idx="7878">
                  <c:v>27.862383333333334</c:v>
                </c:pt>
                <c:pt idx="7879">
                  <c:v>27.865933333333331</c:v>
                </c:pt>
                <c:pt idx="7880">
                  <c:v>27.869466666666664</c:v>
                </c:pt>
                <c:pt idx="7881">
                  <c:v>27.873000000000001</c:v>
                </c:pt>
                <c:pt idx="7882">
                  <c:v>27.876533333333334</c:v>
                </c:pt>
                <c:pt idx="7883">
                  <c:v>27.880083333333335</c:v>
                </c:pt>
                <c:pt idx="7884">
                  <c:v>27.883633333333332</c:v>
                </c:pt>
                <c:pt idx="7885">
                  <c:v>27.887183333333333</c:v>
                </c:pt>
                <c:pt idx="7886">
                  <c:v>27.890716666666666</c:v>
                </c:pt>
                <c:pt idx="7887">
                  <c:v>27.89425</c:v>
                </c:pt>
                <c:pt idx="7888">
                  <c:v>27.897783333333333</c:v>
                </c:pt>
                <c:pt idx="7889">
                  <c:v>27.901333333333334</c:v>
                </c:pt>
                <c:pt idx="7890">
                  <c:v>27.904883333333331</c:v>
                </c:pt>
                <c:pt idx="7891">
                  <c:v>27.908433333333335</c:v>
                </c:pt>
                <c:pt idx="7892">
                  <c:v>27.911966666666668</c:v>
                </c:pt>
                <c:pt idx="7893">
                  <c:v>27.915500000000002</c:v>
                </c:pt>
                <c:pt idx="7894">
                  <c:v>27.919033333333335</c:v>
                </c:pt>
                <c:pt idx="7895">
                  <c:v>27.922583333333332</c:v>
                </c:pt>
                <c:pt idx="7896">
                  <c:v>27.926133333333333</c:v>
                </c:pt>
                <c:pt idx="7897">
                  <c:v>27.929683333333333</c:v>
                </c:pt>
                <c:pt idx="7898">
                  <c:v>27.933216666666667</c:v>
                </c:pt>
                <c:pt idx="7899">
                  <c:v>27.93675</c:v>
                </c:pt>
                <c:pt idx="7900">
                  <c:v>27.940283333333333</c:v>
                </c:pt>
                <c:pt idx="7901">
                  <c:v>27.943833333333334</c:v>
                </c:pt>
                <c:pt idx="7902">
                  <c:v>27.947383333333335</c:v>
                </c:pt>
                <c:pt idx="7903">
                  <c:v>27.950933333333335</c:v>
                </c:pt>
                <c:pt idx="7904">
                  <c:v>27.954466666666669</c:v>
                </c:pt>
                <c:pt idx="7905">
                  <c:v>27.958016666666666</c:v>
                </c:pt>
                <c:pt idx="7906">
                  <c:v>27.961566666666666</c:v>
                </c:pt>
                <c:pt idx="7907">
                  <c:v>27.965116666666667</c:v>
                </c:pt>
                <c:pt idx="7908">
                  <c:v>27.968666666666664</c:v>
                </c:pt>
                <c:pt idx="7909">
                  <c:v>27.972233333333335</c:v>
                </c:pt>
                <c:pt idx="7910">
                  <c:v>27.975783333333332</c:v>
                </c:pt>
                <c:pt idx="7911">
                  <c:v>27.979333333333333</c:v>
                </c:pt>
                <c:pt idx="7912">
                  <c:v>27.982899999999997</c:v>
                </c:pt>
                <c:pt idx="7913">
                  <c:v>27.986449999999998</c:v>
                </c:pt>
                <c:pt idx="7914">
                  <c:v>27.990000000000002</c:v>
                </c:pt>
                <c:pt idx="7915">
                  <c:v>27.993566666666666</c:v>
                </c:pt>
                <c:pt idx="7916">
                  <c:v>27.997116666666667</c:v>
                </c:pt>
                <c:pt idx="7917">
                  <c:v>28.000666666666667</c:v>
                </c:pt>
                <c:pt idx="7918">
                  <c:v>28.004200000000001</c:v>
                </c:pt>
                <c:pt idx="7919">
                  <c:v>28.007749999999998</c:v>
                </c:pt>
                <c:pt idx="7920">
                  <c:v>28.011283333333331</c:v>
                </c:pt>
                <c:pt idx="7921">
                  <c:v>28.014816666666665</c:v>
                </c:pt>
                <c:pt idx="7922">
                  <c:v>28.018366666666669</c:v>
                </c:pt>
                <c:pt idx="7923">
                  <c:v>28.021916666666666</c:v>
                </c:pt>
                <c:pt idx="7924">
                  <c:v>28.025483333333334</c:v>
                </c:pt>
                <c:pt idx="7925">
                  <c:v>28.029033333333334</c:v>
                </c:pt>
                <c:pt idx="7926">
                  <c:v>28.032583333333331</c:v>
                </c:pt>
                <c:pt idx="7927">
                  <c:v>28.036150000000003</c:v>
                </c:pt>
                <c:pt idx="7928">
                  <c:v>28.0397</c:v>
                </c:pt>
                <c:pt idx="7929">
                  <c:v>28.04325</c:v>
                </c:pt>
                <c:pt idx="7930">
                  <c:v>28.046816666666665</c:v>
                </c:pt>
                <c:pt idx="7931">
                  <c:v>28.050366666666665</c:v>
                </c:pt>
                <c:pt idx="7932">
                  <c:v>28.053916666666666</c:v>
                </c:pt>
                <c:pt idx="7933">
                  <c:v>28.057483333333334</c:v>
                </c:pt>
                <c:pt idx="7934">
                  <c:v>28.061033333333334</c:v>
                </c:pt>
                <c:pt idx="7935">
                  <c:v>28.064583333333335</c:v>
                </c:pt>
                <c:pt idx="7936">
                  <c:v>28.068149999999999</c:v>
                </c:pt>
                <c:pt idx="7937">
                  <c:v>28.0717</c:v>
                </c:pt>
                <c:pt idx="7938">
                  <c:v>28.07525</c:v>
                </c:pt>
                <c:pt idx="7939">
                  <c:v>28.078783333333334</c:v>
                </c:pt>
                <c:pt idx="7940">
                  <c:v>28.082333333333334</c:v>
                </c:pt>
                <c:pt idx="7941">
                  <c:v>28.085866666666668</c:v>
                </c:pt>
                <c:pt idx="7942">
                  <c:v>28.089400000000001</c:v>
                </c:pt>
                <c:pt idx="7943">
                  <c:v>28.092949999999998</c:v>
                </c:pt>
                <c:pt idx="7944">
                  <c:v>28.096466666666668</c:v>
                </c:pt>
                <c:pt idx="7945">
                  <c:v>28.099983333333334</c:v>
                </c:pt>
                <c:pt idx="7946">
                  <c:v>28.1035</c:v>
                </c:pt>
                <c:pt idx="7947">
                  <c:v>28.107016666666667</c:v>
                </c:pt>
                <c:pt idx="7948">
                  <c:v>28.110533333333333</c:v>
                </c:pt>
                <c:pt idx="7949">
                  <c:v>28.114050000000002</c:v>
                </c:pt>
                <c:pt idx="7950">
                  <c:v>28.117583333333336</c:v>
                </c:pt>
                <c:pt idx="7951">
                  <c:v>28.121100000000002</c:v>
                </c:pt>
                <c:pt idx="7952">
                  <c:v>28.124616666666668</c:v>
                </c:pt>
                <c:pt idx="7953">
                  <c:v>28.128133333333334</c:v>
                </c:pt>
                <c:pt idx="7954">
                  <c:v>28.131649999999997</c:v>
                </c:pt>
                <c:pt idx="7955">
                  <c:v>28.135166666666667</c:v>
                </c:pt>
                <c:pt idx="7956">
                  <c:v>28.138683333333333</c:v>
                </c:pt>
                <c:pt idx="7957">
                  <c:v>28.142199999999999</c:v>
                </c:pt>
                <c:pt idx="7958">
                  <c:v>28.145733333333332</c:v>
                </c:pt>
                <c:pt idx="7959">
                  <c:v>28.149266666666666</c:v>
                </c:pt>
                <c:pt idx="7960">
                  <c:v>28.152799999999999</c:v>
                </c:pt>
                <c:pt idx="7961">
                  <c:v>28.156333333333336</c:v>
                </c:pt>
                <c:pt idx="7962">
                  <c:v>28.159883333333333</c:v>
                </c:pt>
                <c:pt idx="7963">
                  <c:v>28.163433333333334</c:v>
                </c:pt>
                <c:pt idx="7964">
                  <c:v>28.166983333333334</c:v>
                </c:pt>
                <c:pt idx="7965">
                  <c:v>28.170516666666668</c:v>
                </c:pt>
                <c:pt idx="7966">
                  <c:v>28.174050000000001</c:v>
                </c:pt>
                <c:pt idx="7967">
                  <c:v>28.177583333333335</c:v>
                </c:pt>
                <c:pt idx="7968">
                  <c:v>28.181133333333332</c:v>
                </c:pt>
                <c:pt idx="7969">
                  <c:v>28.184683333333332</c:v>
                </c:pt>
                <c:pt idx="7970">
                  <c:v>28.188199999999998</c:v>
                </c:pt>
                <c:pt idx="7971">
                  <c:v>28.191716666666665</c:v>
                </c:pt>
                <c:pt idx="7972">
                  <c:v>28.195233333333331</c:v>
                </c:pt>
                <c:pt idx="7973">
                  <c:v>28.19875</c:v>
                </c:pt>
                <c:pt idx="7974">
                  <c:v>28.202266666666667</c:v>
                </c:pt>
                <c:pt idx="7975">
                  <c:v>28.205783333333333</c:v>
                </c:pt>
                <c:pt idx="7976">
                  <c:v>28.209316666666666</c:v>
                </c:pt>
                <c:pt idx="7977">
                  <c:v>28.212833333333332</c:v>
                </c:pt>
                <c:pt idx="7978">
                  <c:v>28.216349999999998</c:v>
                </c:pt>
                <c:pt idx="7979">
                  <c:v>28.219866666666668</c:v>
                </c:pt>
                <c:pt idx="7980">
                  <c:v>28.223383333333334</c:v>
                </c:pt>
                <c:pt idx="7981">
                  <c:v>28.226900000000001</c:v>
                </c:pt>
                <c:pt idx="7982">
                  <c:v>28.230416666666667</c:v>
                </c:pt>
                <c:pt idx="7983">
                  <c:v>28.233933333333333</c:v>
                </c:pt>
                <c:pt idx="7984">
                  <c:v>28.237466666666666</c:v>
                </c:pt>
                <c:pt idx="7985">
                  <c:v>28.241</c:v>
                </c:pt>
                <c:pt idx="7986">
                  <c:v>28.244533333333333</c:v>
                </c:pt>
                <c:pt idx="7987">
                  <c:v>28.248066666666666</c:v>
                </c:pt>
                <c:pt idx="7988">
                  <c:v>28.251616666666667</c:v>
                </c:pt>
                <c:pt idx="7989">
                  <c:v>28.255166666666664</c:v>
                </c:pt>
                <c:pt idx="7990">
                  <c:v>28.258716666666665</c:v>
                </c:pt>
                <c:pt idx="7991">
                  <c:v>28.262249999999998</c:v>
                </c:pt>
                <c:pt idx="7992">
                  <c:v>28.265783333333331</c:v>
                </c:pt>
                <c:pt idx="7993">
                  <c:v>28.269316666666668</c:v>
                </c:pt>
                <c:pt idx="7994">
                  <c:v>28.272866666666669</c:v>
                </c:pt>
                <c:pt idx="7995">
                  <c:v>28.276416666666666</c:v>
                </c:pt>
                <c:pt idx="7996">
                  <c:v>28.279933333333336</c:v>
                </c:pt>
                <c:pt idx="7997">
                  <c:v>28.283450000000002</c:v>
                </c:pt>
                <c:pt idx="7998">
                  <c:v>28.286966666666668</c:v>
                </c:pt>
                <c:pt idx="7999">
                  <c:v>28.290483333333334</c:v>
                </c:pt>
                <c:pt idx="8000">
                  <c:v>28.294</c:v>
                </c:pt>
                <c:pt idx="8001">
                  <c:v>28.29751666666667</c:v>
                </c:pt>
                <c:pt idx="8002">
                  <c:v>28.30105</c:v>
                </c:pt>
                <c:pt idx="8003">
                  <c:v>28.304566666666666</c:v>
                </c:pt>
                <c:pt idx="8004">
                  <c:v>28.308083333333332</c:v>
                </c:pt>
                <c:pt idx="8005">
                  <c:v>28.311599999999999</c:v>
                </c:pt>
                <c:pt idx="8006">
                  <c:v>28.315116666666665</c:v>
                </c:pt>
                <c:pt idx="8007">
                  <c:v>28.318633333333331</c:v>
                </c:pt>
                <c:pt idx="8008">
                  <c:v>28.322150000000001</c:v>
                </c:pt>
                <c:pt idx="8009">
                  <c:v>28.325666666666667</c:v>
                </c:pt>
                <c:pt idx="8010">
                  <c:v>28.3292</c:v>
                </c:pt>
                <c:pt idx="8011">
                  <c:v>28.332733333333334</c:v>
                </c:pt>
                <c:pt idx="8012">
                  <c:v>28.336266666666667</c:v>
                </c:pt>
                <c:pt idx="8013">
                  <c:v>28.3398</c:v>
                </c:pt>
                <c:pt idx="8014">
                  <c:v>28.343350000000001</c:v>
                </c:pt>
                <c:pt idx="8015">
                  <c:v>28.346900000000002</c:v>
                </c:pt>
                <c:pt idx="8016">
                  <c:v>28.350450000000002</c:v>
                </c:pt>
                <c:pt idx="8017">
                  <c:v>28.353983333333336</c:v>
                </c:pt>
                <c:pt idx="8018">
                  <c:v>28.357516666666665</c:v>
                </c:pt>
                <c:pt idx="8019">
                  <c:v>28.361049999999999</c:v>
                </c:pt>
                <c:pt idx="8020">
                  <c:v>28.364599999999999</c:v>
                </c:pt>
                <c:pt idx="8021">
                  <c:v>28.36815</c:v>
                </c:pt>
                <c:pt idx="8022">
                  <c:v>28.371666666666666</c:v>
                </c:pt>
                <c:pt idx="8023">
                  <c:v>28.375183333333332</c:v>
                </c:pt>
                <c:pt idx="8024">
                  <c:v>28.378699999999998</c:v>
                </c:pt>
                <c:pt idx="8025">
                  <c:v>28.382233333333332</c:v>
                </c:pt>
                <c:pt idx="8026">
                  <c:v>28.385766666666665</c:v>
                </c:pt>
                <c:pt idx="8027">
                  <c:v>28.389283333333331</c:v>
                </c:pt>
                <c:pt idx="8028">
                  <c:v>28.392816666666665</c:v>
                </c:pt>
                <c:pt idx="8029">
                  <c:v>28.396349999999998</c:v>
                </c:pt>
                <c:pt idx="8030">
                  <c:v>28.399899999999999</c:v>
                </c:pt>
                <c:pt idx="8031">
                  <c:v>28.403450000000003</c:v>
                </c:pt>
                <c:pt idx="8032">
                  <c:v>28.406966666666666</c:v>
                </c:pt>
                <c:pt idx="8033">
                  <c:v>28.410500000000003</c:v>
                </c:pt>
                <c:pt idx="8034">
                  <c:v>28.414033333333336</c:v>
                </c:pt>
                <c:pt idx="8035">
                  <c:v>28.417566666666669</c:v>
                </c:pt>
                <c:pt idx="8036">
                  <c:v>28.421100000000003</c:v>
                </c:pt>
                <c:pt idx="8037">
                  <c:v>28.424633333333336</c:v>
                </c:pt>
                <c:pt idx="8038">
                  <c:v>28.428183333333333</c:v>
                </c:pt>
                <c:pt idx="8039">
                  <c:v>28.431733333333334</c:v>
                </c:pt>
                <c:pt idx="8040">
                  <c:v>28.435283333333334</c:v>
                </c:pt>
                <c:pt idx="8041">
                  <c:v>28.438816666666664</c:v>
                </c:pt>
                <c:pt idx="8042">
                  <c:v>28.442349999999998</c:v>
                </c:pt>
                <c:pt idx="8043">
                  <c:v>28.445883333333331</c:v>
                </c:pt>
                <c:pt idx="8044">
                  <c:v>28.449433333333332</c:v>
                </c:pt>
                <c:pt idx="8045">
                  <c:v>28.452983333333336</c:v>
                </c:pt>
                <c:pt idx="8046">
                  <c:v>28.456533333333333</c:v>
                </c:pt>
                <c:pt idx="8047">
                  <c:v>28.460066666666666</c:v>
                </c:pt>
                <c:pt idx="8048">
                  <c:v>28.463616666666667</c:v>
                </c:pt>
                <c:pt idx="8049">
                  <c:v>28.467166666666667</c:v>
                </c:pt>
                <c:pt idx="8050">
                  <c:v>28.470716666666664</c:v>
                </c:pt>
                <c:pt idx="8051">
                  <c:v>28.474266666666665</c:v>
                </c:pt>
                <c:pt idx="8052">
                  <c:v>28.477833333333333</c:v>
                </c:pt>
                <c:pt idx="8053">
                  <c:v>28.481383333333333</c:v>
                </c:pt>
                <c:pt idx="8054">
                  <c:v>28.484933333333334</c:v>
                </c:pt>
                <c:pt idx="8055">
                  <c:v>28.488499999999998</c:v>
                </c:pt>
                <c:pt idx="8056">
                  <c:v>28.492049999999999</c:v>
                </c:pt>
                <c:pt idx="8057">
                  <c:v>28.495600000000003</c:v>
                </c:pt>
                <c:pt idx="8058">
                  <c:v>28.499166666666667</c:v>
                </c:pt>
                <c:pt idx="8059">
                  <c:v>28.502716666666668</c:v>
                </c:pt>
                <c:pt idx="8060">
                  <c:v>28.506266666666665</c:v>
                </c:pt>
                <c:pt idx="8061">
                  <c:v>28.509833333333333</c:v>
                </c:pt>
                <c:pt idx="8062">
                  <c:v>28.513383333333334</c:v>
                </c:pt>
                <c:pt idx="8063">
                  <c:v>28.516933333333334</c:v>
                </c:pt>
                <c:pt idx="8064">
                  <c:v>28.520500000000002</c:v>
                </c:pt>
                <c:pt idx="8065">
                  <c:v>28.524049999999999</c:v>
                </c:pt>
                <c:pt idx="8066">
                  <c:v>28.5276</c:v>
                </c:pt>
                <c:pt idx="8067">
                  <c:v>28.531166666666664</c:v>
                </c:pt>
                <c:pt idx="8068">
                  <c:v>28.534716666666668</c:v>
                </c:pt>
                <c:pt idx="8069">
                  <c:v>28.538266666666669</c:v>
                </c:pt>
                <c:pt idx="8070">
                  <c:v>28.541833333333333</c:v>
                </c:pt>
                <c:pt idx="8071">
                  <c:v>28.545383333333334</c:v>
                </c:pt>
                <c:pt idx="8072">
                  <c:v>28.548933333333331</c:v>
                </c:pt>
                <c:pt idx="8073">
                  <c:v>28.552500000000002</c:v>
                </c:pt>
                <c:pt idx="8074">
                  <c:v>28.556050000000003</c:v>
                </c:pt>
                <c:pt idx="8075">
                  <c:v>28.5596</c:v>
                </c:pt>
                <c:pt idx="8076">
                  <c:v>28.563166666666667</c:v>
                </c:pt>
                <c:pt idx="8077">
                  <c:v>28.566716666666665</c:v>
                </c:pt>
                <c:pt idx="8078">
                  <c:v>28.570266666666665</c:v>
                </c:pt>
                <c:pt idx="8079">
                  <c:v>28.573800000000002</c:v>
                </c:pt>
                <c:pt idx="8080">
                  <c:v>28.577350000000003</c:v>
                </c:pt>
                <c:pt idx="8081">
                  <c:v>28.5809</c:v>
                </c:pt>
                <c:pt idx="8082">
                  <c:v>28.584433333333333</c:v>
                </c:pt>
                <c:pt idx="8083">
                  <c:v>28.587983333333334</c:v>
                </c:pt>
                <c:pt idx="8084">
                  <c:v>28.591516666666667</c:v>
                </c:pt>
                <c:pt idx="8085">
                  <c:v>28.595083333333331</c:v>
                </c:pt>
                <c:pt idx="8086">
                  <c:v>28.598633333333332</c:v>
                </c:pt>
                <c:pt idx="8087">
                  <c:v>28.602183333333336</c:v>
                </c:pt>
                <c:pt idx="8088">
                  <c:v>28.60575</c:v>
                </c:pt>
                <c:pt idx="8089">
                  <c:v>28.609300000000001</c:v>
                </c:pt>
                <c:pt idx="8090">
                  <c:v>28.612849999999998</c:v>
                </c:pt>
                <c:pt idx="8091">
                  <c:v>28.616416666666666</c:v>
                </c:pt>
                <c:pt idx="8092">
                  <c:v>28.619966666666667</c:v>
                </c:pt>
                <c:pt idx="8093">
                  <c:v>28.623516666666667</c:v>
                </c:pt>
                <c:pt idx="8094">
                  <c:v>28.627083333333335</c:v>
                </c:pt>
                <c:pt idx="8095">
                  <c:v>28.630633333333332</c:v>
                </c:pt>
                <c:pt idx="8096">
                  <c:v>28.634183333333333</c:v>
                </c:pt>
                <c:pt idx="8097">
                  <c:v>28.63775</c:v>
                </c:pt>
                <c:pt idx="8098">
                  <c:v>28.641300000000001</c:v>
                </c:pt>
                <c:pt idx="8099">
                  <c:v>28.644850000000002</c:v>
                </c:pt>
                <c:pt idx="8100">
                  <c:v>28.648416666666666</c:v>
                </c:pt>
                <c:pt idx="8101">
                  <c:v>28.651966666666667</c:v>
                </c:pt>
                <c:pt idx="8102">
                  <c:v>28.655516666666664</c:v>
                </c:pt>
                <c:pt idx="8103">
                  <c:v>28.659049999999997</c:v>
                </c:pt>
                <c:pt idx="8104">
                  <c:v>28.662583333333334</c:v>
                </c:pt>
                <c:pt idx="8105">
                  <c:v>28.666116666666667</c:v>
                </c:pt>
                <c:pt idx="8106">
                  <c:v>28.669666666666668</c:v>
                </c:pt>
                <c:pt idx="8107">
                  <c:v>28.673216666666669</c:v>
                </c:pt>
                <c:pt idx="8108">
                  <c:v>28.676733333333335</c:v>
                </c:pt>
                <c:pt idx="8109">
                  <c:v>28.680250000000001</c:v>
                </c:pt>
                <c:pt idx="8110">
                  <c:v>28.683766666666667</c:v>
                </c:pt>
                <c:pt idx="8111">
                  <c:v>28.687283333333333</c:v>
                </c:pt>
                <c:pt idx="8112">
                  <c:v>28.690800000000003</c:v>
                </c:pt>
                <c:pt idx="8113">
                  <c:v>28.694316666666669</c:v>
                </c:pt>
                <c:pt idx="8114">
                  <c:v>28.697850000000003</c:v>
                </c:pt>
                <c:pt idx="8115">
                  <c:v>28.701366666666669</c:v>
                </c:pt>
                <c:pt idx="8116">
                  <c:v>28.704883333333331</c:v>
                </c:pt>
                <c:pt idx="8117">
                  <c:v>28.708399999999997</c:v>
                </c:pt>
                <c:pt idx="8118">
                  <c:v>28.711916666666664</c:v>
                </c:pt>
                <c:pt idx="8119">
                  <c:v>28.715433333333333</c:v>
                </c:pt>
                <c:pt idx="8120">
                  <c:v>28.71895</c:v>
                </c:pt>
                <c:pt idx="8121">
                  <c:v>28.722466666666666</c:v>
                </c:pt>
                <c:pt idx="8122">
                  <c:v>28.725999999999999</c:v>
                </c:pt>
                <c:pt idx="8123">
                  <c:v>28.729533333333332</c:v>
                </c:pt>
                <c:pt idx="8124">
                  <c:v>28.733066666666666</c:v>
                </c:pt>
                <c:pt idx="8125">
                  <c:v>28.736599999999999</c:v>
                </c:pt>
                <c:pt idx="8126">
                  <c:v>28.740150000000003</c:v>
                </c:pt>
                <c:pt idx="8127">
                  <c:v>28.7437</c:v>
                </c:pt>
                <c:pt idx="8128">
                  <c:v>28.747250000000001</c:v>
                </c:pt>
                <c:pt idx="8129">
                  <c:v>28.750783333333334</c:v>
                </c:pt>
                <c:pt idx="8130">
                  <c:v>28.754316666666668</c:v>
                </c:pt>
                <c:pt idx="8131">
                  <c:v>28.757850000000001</c:v>
                </c:pt>
                <c:pt idx="8132">
                  <c:v>28.761399999999998</c:v>
                </c:pt>
                <c:pt idx="8133">
                  <c:v>28.764949999999999</c:v>
                </c:pt>
                <c:pt idx="8134">
                  <c:v>28.768466666666665</c:v>
                </c:pt>
                <c:pt idx="8135">
                  <c:v>28.771983333333331</c:v>
                </c:pt>
                <c:pt idx="8136">
                  <c:v>28.775500000000001</c:v>
                </c:pt>
                <c:pt idx="8137">
                  <c:v>28.779016666666667</c:v>
                </c:pt>
                <c:pt idx="8138">
                  <c:v>28.782533333333333</c:v>
                </c:pt>
                <c:pt idx="8139">
                  <c:v>28.786049999999999</c:v>
                </c:pt>
                <c:pt idx="8140">
                  <c:v>28.789583333333333</c:v>
                </c:pt>
                <c:pt idx="8141">
                  <c:v>28.793099999999999</c:v>
                </c:pt>
                <c:pt idx="8142">
                  <c:v>28.796616666666669</c:v>
                </c:pt>
                <c:pt idx="8143">
                  <c:v>28.800133333333335</c:v>
                </c:pt>
                <c:pt idx="8144">
                  <c:v>28.803650000000001</c:v>
                </c:pt>
                <c:pt idx="8145">
                  <c:v>28.807166666666667</c:v>
                </c:pt>
                <c:pt idx="8146">
                  <c:v>28.810683333333333</c:v>
                </c:pt>
                <c:pt idx="8147">
                  <c:v>28.814200000000003</c:v>
                </c:pt>
                <c:pt idx="8148">
                  <c:v>28.817733333333333</c:v>
                </c:pt>
                <c:pt idx="8149">
                  <c:v>28.821266666666666</c:v>
                </c:pt>
                <c:pt idx="8150">
                  <c:v>28.8248</c:v>
                </c:pt>
                <c:pt idx="8151">
                  <c:v>28.828333333333333</c:v>
                </c:pt>
                <c:pt idx="8152">
                  <c:v>28.831883333333334</c:v>
                </c:pt>
                <c:pt idx="8153">
                  <c:v>28.835433333333334</c:v>
                </c:pt>
                <c:pt idx="8154">
                  <c:v>28.838983333333331</c:v>
                </c:pt>
                <c:pt idx="8155">
                  <c:v>28.842516666666665</c:v>
                </c:pt>
                <c:pt idx="8156">
                  <c:v>28.846049999999998</c:v>
                </c:pt>
                <c:pt idx="8157">
                  <c:v>28.849583333333332</c:v>
                </c:pt>
                <c:pt idx="8158">
                  <c:v>28.853133333333336</c:v>
                </c:pt>
                <c:pt idx="8159">
                  <c:v>28.856683333333333</c:v>
                </c:pt>
                <c:pt idx="8160">
                  <c:v>28.860200000000003</c:v>
                </c:pt>
                <c:pt idx="8161">
                  <c:v>28.863716666666669</c:v>
                </c:pt>
                <c:pt idx="8162">
                  <c:v>28.867233333333335</c:v>
                </c:pt>
                <c:pt idx="8163">
                  <c:v>28.870749999999997</c:v>
                </c:pt>
                <c:pt idx="8164">
                  <c:v>28.874266666666664</c:v>
                </c:pt>
                <c:pt idx="8165">
                  <c:v>28.877783333333333</c:v>
                </c:pt>
                <c:pt idx="8166">
                  <c:v>28.881316666666667</c:v>
                </c:pt>
                <c:pt idx="8167">
                  <c:v>28.884833333333333</c:v>
                </c:pt>
                <c:pt idx="8168">
                  <c:v>28.888349999999999</c:v>
                </c:pt>
                <c:pt idx="8169">
                  <c:v>28.891866666666665</c:v>
                </c:pt>
                <c:pt idx="8170">
                  <c:v>28.895383333333331</c:v>
                </c:pt>
                <c:pt idx="8171">
                  <c:v>28.898900000000001</c:v>
                </c:pt>
                <c:pt idx="8172">
                  <c:v>28.902416666666667</c:v>
                </c:pt>
                <c:pt idx="8173">
                  <c:v>28.905933333333333</c:v>
                </c:pt>
                <c:pt idx="8174">
                  <c:v>28.909466666666667</c:v>
                </c:pt>
                <c:pt idx="8175">
                  <c:v>28.913</c:v>
                </c:pt>
                <c:pt idx="8176">
                  <c:v>28.916533333333334</c:v>
                </c:pt>
                <c:pt idx="8177">
                  <c:v>28.920066666666667</c:v>
                </c:pt>
                <c:pt idx="8178">
                  <c:v>28.923616666666664</c:v>
                </c:pt>
                <c:pt idx="8179">
                  <c:v>28.927166666666668</c:v>
                </c:pt>
                <c:pt idx="8180">
                  <c:v>28.930716666666669</c:v>
                </c:pt>
                <c:pt idx="8181">
                  <c:v>28.934250000000002</c:v>
                </c:pt>
                <c:pt idx="8182">
                  <c:v>28.937783333333336</c:v>
                </c:pt>
                <c:pt idx="8183">
                  <c:v>28.941316666666669</c:v>
                </c:pt>
                <c:pt idx="8184">
                  <c:v>28.944866666666666</c:v>
                </c:pt>
                <c:pt idx="8185">
                  <c:v>28.948416666666667</c:v>
                </c:pt>
                <c:pt idx="8186">
                  <c:v>28.951966666666667</c:v>
                </c:pt>
                <c:pt idx="8187">
                  <c:v>28.955533333333335</c:v>
                </c:pt>
                <c:pt idx="8188">
                  <c:v>28.959083333333336</c:v>
                </c:pt>
                <c:pt idx="8189">
                  <c:v>28.962633333333333</c:v>
                </c:pt>
                <c:pt idx="8190">
                  <c:v>28.966200000000001</c:v>
                </c:pt>
                <c:pt idx="8191">
                  <c:v>28.969749999999998</c:v>
                </c:pt>
                <c:pt idx="8192">
                  <c:v>28.973299999999998</c:v>
                </c:pt>
                <c:pt idx="8193">
                  <c:v>28.97686666666667</c:v>
                </c:pt>
                <c:pt idx="8194">
                  <c:v>28.980416666666667</c:v>
                </c:pt>
                <c:pt idx="8195">
                  <c:v>28.983966666666667</c:v>
                </c:pt>
                <c:pt idx="8196">
                  <c:v>28.987533333333332</c:v>
                </c:pt>
                <c:pt idx="8197">
                  <c:v>28.991083333333332</c:v>
                </c:pt>
                <c:pt idx="8198">
                  <c:v>28.994633333333336</c:v>
                </c:pt>
                <c:pt idx="8199">
                  <c:v>28.998200000000001</c:v>
                </c:pt>
                <c:pt idx="8200">
                  <c:v>29.001750000000001</c:v>
                </c:pt>
                <c:pt idx="8201">
                  <c:v>29.005299999999998</c:v>
                </c:pt>
                <c:pt idx="8202">
                  <c:v>29.008866666666666</c:v>
                </c:pt>
                <c:pt idx="8203">
                  <c:v>29.012416666666663</c:v>
                </c:pt>
                <c:pt idx="8204">
                  <c:v>29.015966666666667</c:v>
                </c:pt>
                <c:pt idx="8205">
                  <c:v>29.019533333333335</c:v>
                </c:pt>
                <c:pt idx="8206">
                  <c:v>29.023083333333332</c:v>
                </c:pt>
                <c:pt idx="8207">
                  <c:v>29.026633333333333</c:v>
                </c:pt>
                <c:pt idx="8208">
                  <c:v>29.030199999999997</c:v>
                </c:pt>
                <c:pt idx="8209">
                  <c:v>29.033750000000001</c:v>
                </c:pt>
                <c:pt idx="8210">
                  <c:v>29.037300000000002</c:v>
                </c:pt>
                <c:pt idx="8211">
                  <c:v>29.040866666666666</c:v>
                </c:pt>
                <c:pt idx="8212">
                  <c:v>29.044416666666667</c:v>
                </c:pt>
                <c:pt idx="8213">
                  <c:v>29.047966666666664</c:v>
                </c:pt>
                <c:pt idx="8214">
                  <c:v>29.051533333333335</c:v>
                </c:pt>
                <c:pt idx="8215">
                  <c:v>29.055083333333336</c:v>
                </c:pt>
                <c:pt idx="8216">
                  <c:v>29.058633333333333</c:v>
                </c:pt>
                <c:pt idx="8217">
                  <c:v>29.062200000000001</c:v>
                </c:pt>
                <c:pt idx="8218">
                  <c:v>29.065749999999998</c:v>
                </c:pt>
                <c:pt idx="8219">
                  <c:v>29.069299999999998</c:v>
                </c:pt>
                <c:pt idx="8220">
                  <c:v>29.072866666666666</c:v>
                </c:pt>
                <c:pt idx="8221">
                  <c:v>29.076416666666667</c:v>
                </c:pt>
                <c:pt idx="8222">
                  <c:v>29.079966666666667</c:v>
                </c:pt>
                <c:pt idx="8223">
                  <c:v>29.083533333333332</c:v>
                </c:pt>
                <c:pt idx="8224">
                  <c:v>29.087083333333332</c:v>
                </c:pt>
                <c:pt idx="8225">
                  <c:v>29.090633333333336</c:v>
                </c:pt>
                <c:pt idx="8226">
                  <c:v>29.094200000000001</c:v>
                </c:pt>
                <c:pt idx="8227">
                  <c:v>29.097750000000001</c:v>
                </c:pt>
                <c:pt idx="8228">
                  <c:v>29.101299999999998</c:v>
                </c:pt>
                <c:pt idx="8229">
                  <c:v>29.104866666666666</c:v>
                </c:pt>
                <c:pt idx="8230">
                  <c:v>29.108416666666667</c:v>
                </c:pt>
                <c:pt idx="8231">
                  <c:v>29.111966666666667</c:v>
                </c:pt>
                <c:pt idx="8232">
                  <c:v>29.115533333333335</c:v>
                </c:pt>
                <c:pt idx="8233">
                  <c:v>29.119083333333332</c:v>
                </c:pt>
                <c:pt idx="8234">
                  <c:v>29.122633333333333</c:v>
                </c:pt>
                <c:pt idx="8235">
                  <c:v>29.126199999999997</c:v>
                </c:pt>
                <c:pt idx="8236">
                  <c:v>29.129750000000001</c:v>
                </c:pt>
                <c:pt idx="8237">
                  <c:v>29.133300000000002</c:v>
                </c:pt>
                <c:pt idx="8238">
                  <c:v>29.136866666666666</c:v>
                </c:pt>
                <c:pt idx="8239">
                  <c:v>29.140416666666667</c:v>
                </c:pt>
                <c:pt idx="8240">
                  <c:v>29.143966666666664</c:v>
                </c:pt>
                <c:pt idx="8241">
                  <c:v>29.147533333333335</c:v>
                </c:pt>
                <c:pt idx="8242">
                  <c:v>29.151083333333336</c:v>
                </c:pt>
                <c:pt idx="8243">
                  <c:v>29.154633333333333</c:v>
                </c:pt>
                <c:pt idx="8244">
                  <c:v>29.158200000000001</c:v>
                </c:pt>
                <c:pt idx="8245">
                  <c:v>29.161749999999998</c:v>
                </c:pt>
                <c:pt idx="8246">
                  <c:v>29.165266666666664</c:v>
                </c:pt>
                <c:pt idx="8247">
                  <c:v>29.168783333333334</c:v>
                </c:pt>
                <c:pt idx="8248">
                  <c:v>29.172333333333331</c:v>
                </c:pt>
                <c:pt idx="8249">
                  <c:v>29.175850000000001</c:v>
                </c:pt>
                <c:pt idx="8250">
                  <c:v>29.17938333333333</c:v>
                </c:pt>
                <c:pt idx="8251">
                  <c:v>29.182916666666664</c:v>
                </c:pt>
                <c:pt idx="8252">
                  <c:v>29.186466666666668</c:v>
                </c:pt>
                <c:pt idx="8253">
                  <c:v>29.189983333333331</c:v>
                </c:pt>
                <c:pt idx="8254">
                  <c:v>29.193499999999997</c:v>
                </c:pt>
                <c:pt idx="8255">
                  <c:v>29.197016666666666</c:v>
                </c:pt>
                <c:pt idx="8256">
                  <c:v>29.20055</c:v>
                </c:pt>
                <c:pt idx="8257">
                  <c:v>29.204083333333333</c:v>
                </c:pt>
                <c:pt idx="8258">
                  <c:v>29.207633333333334</c:v>
                </c:pt>
                <c:pt idx="8259">
                  <c:v>29.21115</c:v>
                </c:pt>
                <c:pt idx="8260">
                  <c:v>29.214700000000001</c:v>
                </c:pt>
                <c:pt idx="8261">
                  <c:v>29.218216666666667</c:v>
                </c:pt>
                <c:pt idx="8262">
                  <c:v>29.221733333333336</c:v>
                </c:pt>
                <c:pt idx="8263">
                  <c:v>29.225283333333334</c:v>
                </c:pt>
                <c:pt idx="8264">
                  <c:v>29.2288</c:v>
                </c:pt>
                <c:pt idx="8265">
                  <c:v>29.232333333333333</c:v>
                </c:pt>
                <c:pt idx="8266">
                  <c:v>29.235866666666666</c:v>
                </c:pt>
                <c:pt idx="8267">
                  <c:v>29.2394</c:v>
                </c:pt>
                <c:pt idx="8268">
                  <c:v>29.242933333333333</c:v>
                </c:pt>
                <c:pt idx="8269">
                  <c:v>29.246466666666667</c:v>
                </c:pt>
                <c:pt idx="8270">
                  <c:v>29.250016666666667</c:v>
                </c:pt>
                <c:pt idx="8271">
                  <c:v>29.253566666666664</c:v>
                </c:pt>
                <c:pt idx="8272">
                  <c:v>29.257116666666665</c:v>
                </c:pt>
                <c:pt idx="8273">
                  <c:v>29.260649999999998</c:v>
                </c:pt>
                <c:pt idx="8274">
                  <c:v>29.264183333333335</c:v>
                </c:pt>
                <c:pt idx="8275">
                  <c:v>29.267716666666669</c:v>
                </c:pt>
                <c:pt idx="8276">
                  <c:v>29.271266666666669</c:v>
                </c:pt>
                <c:pt idx="8277">
                  <c:v>29.274816666666666</c:v>
                </c:pt>
                <c:pt idx="8278">
                  <c:v>29.278333333333332</c:v>
                </c:pt>
                <c:pt idx="8279">
                  <c:v>29.281850000000002</c:v>
                </c:pt>
                <c:pt idx="8280">
                  <c:v>29.285366666666668</c:v>
                </c:pt>
                <c:pt idx="8281">
                  <c:v>29.288883333333334</c:v>
                </c:pt>
                <c:pt idx="8282">
                  <c:v>29.292400000000001</c:v>
                </c:pt>
                <c:pt idx="8283">
                  <c:v>29.295916666666667</c:v>
                </c:pt>
                <c:pt idx="8284">
                  <c:v>29.29945</c:v>
                </c:pt>
                <c:pt idx="8285">
                  <c:v>29.30296666666667</c:v>
                </c:pt>
                <c:pt idx="8286">
                  <c:v>29.306483333333333</c:v>
                </c:pt>
                <c:pt idx="8287">
                  <c:v>29.31</c:v>
                </c:pt>
                <c:pt idx="8288">
                  <c:v>29.313516666666665</c:v>
                </c:pt>
                <c:pt idx="8289">
                  <c:v>29.317033333333331</c:v>
                </c:pt>
                <c:pt idx="8290">
                  <c:v>29.320550000000001</c:v>
                </c:pt>
                <c:pt idx="8291">
                  <c:v>29.324066666666667</c:v>
                </c:pt>
                <c:pt idx="8292">
                  <c:v>29.3276</c:v>
                </c:pt>
                <c:pt idx="8293">
                  <c:v>29.331133333333334</c:v>
                </c:pt>
                <c:pt idx="8294">
                  <c:v>29.334666666666667</c:v>
                </c:pt>
                <c:pt idx="8295">
                  <c:v>29.338199999999997</c:v>
                </c:pt>
                <c:pt idx="8296">
                  <c:v>29.341750000000001</c:v>
                </c:pt>
                <c:pt idx="8297">
                  <c:v>29.345300000000002</c:v>
                </c:pt>
                <c:pt idx="8298">
                  <c:v>29.348850000000002</c:v>
                </c:pt>
                <c:pt idx="8299">
                  <c:v>29.352383333333332</c:v>
                </c:pt>
                <c:pt idx="8300">
                  <c:v>29.355916666666666</c:v>
                </c:pt>
                <c:pt idx="8301">
                  <c:v>29.359449999999999</c:v>
                </c:pt>
                <c:pt idx="8302">
                  <c:v>29.363</c:v>
                </c:pt>
                <c:pt idx="8303">
                  <c:v>29.36655</c:v>
                </c:pt>
                <c:pt idx="8304">
                  <c:v>29.370066666666666</c:v>
                </c:pt>
                <c:pt idx="8305">
                  <c:v>29.373583333333332</c:v>
                </c:pt>
                <c:pt idx="8306">
                  <c:v>29.377099999999999</c:v>
                </c:pt>
                <c:pt idx="8307">
                  <c:v>29.380616666666665</c:v>
                </c:pt>
                <c:pt idx="8308">
                  <c:v>29.384133333333335</c:v>
                </c:pt>
                <c:pt idx="8309">
                  <c:v>29.387650000000001</c:v>
                </c:pt>
                <c:pt idx="8310">
                  <c:v>29.391183333333334</c:v>
                </c:pt>
                <c:pt idx="8311">
                  <c:v>29.3947</c:v>
                </c:pt>
                <c:pt idx="8312">
                  <c:v>29.398216666666666</c:v>
                </c:pt>
                <c:pt idx="8313">
                  <c:v>29.401733333333333</c:v>
                </c:pt>
                <c:pt idx="8314">
                  <c:v>29.405250000000002</c:v>
                </c:pt>
                <c:pt idx="8315">
                  <c:v>29.408766666666668</c:v>
                </c:pt>
                <c:pt idx="8316">
                  <c:v>29.412283333333335</c:v>
                </c:pt>
                <c:pt idx="8317">
                  <c:v>29.415800000000001</c:v>
                </c:pt>
                <c:pt idx="8318">
                  <c:v>29.419333333333334</c:v>
                </c:pt>
                <c:pt idx="8319">
                  <c:v>29.422866666666668</c:v>
                </c:pt>
                <c:pt idx="8320">
                  <c:v>29.426400000000001</c:v>
                </c:pt>
                <c:pt idx="8321">
                  <c:v>29.429933333333334</c:v>
                </c:pt>
                <c:pt idx="8322">
                  <c:v>29.433483333333335</c:v>
                </c:pt>
                <c:pt idx="8323">
                  <c:v>29.437033333333332</c:v>
                </c:pt>
                <c:pt idx="8324">
                  <c:v>29.440583333333333</c:v>
                </c:pt>
                <c:pt idx="8325">
                  <c:v>29.444116666666666</c:v>
                </c:pt>
                <c:pt idx="8326">
                  <c:v>29.447649999999999</c:v>
                </c:pt>
                <c:pt idx="8327">
                  <c:v>29.451183333333333</c:v>
                </c:pt>
                <c:pt idx="8328">
                  <c:v>29.454733333333333</c:v>
                </c:pt>
                <c:pt idx="8329">
                  <c:v>29.458283333333334</c:v>
                </c:pt>
                <c:pt idx="8330">
                  <c:v>29.4618</c:v>
                </c:pt>
                <c:pt idx="8331">
                  <c:v>29.46531666666667</c:v>
                </c:pt>
                <c:pt idx="8332">
                  <c:v>29.468833333333336</c:v>
                </c:pt>
                <c:pt idx="8333">
                  <c:v>29.472349999999999</c:v>
                </c:pt>
                <c:pt idx="8334">
                  <c:v>29.475866666666665</c:v>
                </c:pt>
                <c:pt idx="8335">
                  <c:v>29.479383333333331</c:v>
                </c:pt>
                <c:pt idx="8336">
                  <c:v>29.482916666666664</c:v>
                </c:pt>
                <c:pt idx="8337">
                  <c:v>29.486433333333331</c:v>
                </c:pt>
                <c:pt idx="8338">
                  <c:v>29.48995</c:v>
                </c:pt>
                <c:pt idx="8339">
                  <c:v>29.493466666666666</c:v>
                </c:pt>
                <c:pt idx="8340">
                  <c:v>29.496983333333333</c:v>
                </c:pt>
                <c:pt idx="8341">
                  <c:v>29.500499999999999</c:v>
                </c:pt>
                <c:pt idx="8342">
                  <c:v>29.504016666666665</c:v>
                </c:pt>
                <c:pt idx="8343">
                  <c:v>29.507533333333335</c:v>
                </c:pt>
                <c:pt idx="8344">
                  <c:v>29.511066666666668</c:v>
                </c:pt>
                <c:pt idx="8345">
                  <c:v>29.514599999999998</c:v>
                </c:pt>
                <c:pt idx="8346">
                  <c:v>29.518133333333331</c:v>
                </c:pt>
                <c:pt idx="8347">
                  <c:v>29.521666666666665</c:v>
                </c:pt>
                <c:pt idx="8348">
                  <c:v>29.525216666666665</c:v>
                </c:pt>
                <c:pt idx="8349">
                  <c:v>29.528766666666669</c:v>
                </c:pt>
                <c:pt idx="8350">
                  <c:v>29.532316666666667</c:v>
                </c:pt>
                <c:pt idx="8351">
                  <c:v>29.53585</c:v>
                </c:pt>
                <c:pt idx="8352">
                  <c:v>29.539383333333333</c:v>
                </c:pt>
                <c:pt idx="8353">
                  <c:v>29.542916666666667</c:v>
                </c:pt>
                <c:pt idx="8354">
                  <c:v>29.546466666666667</c:v>
                </c:pt>
                <c:pt idx="8355">
                  <c:v>29.550016666666668</c:v>
                </c:pt>
                <c:pt idx="8356">
                  <c:v>29.553533333333334</c:v>
                </c:pt>
                <c:pt idx="8357">
                  <c:v>29.55705</c:v>
                </c:pt>
                <c:pt idx="8358">
                  <c:v>29.560566666666666</c:v>
                </c:pt>
                <c:pt idx="8359">
                  <c:v>29.564083333333333</c:v>
                </c:pt>
                <c:pt idx="8360">
                  <c:v>29.567600000000002</c:v>
                </c:pt>
                <c:pt idx="8361">
                  <c:v>29.571116666666668</c:v>
                </c:pt>
                <c:pt idx="8362">
                  <c:v>29.574650000000002</c:v>
                </c:pt>
                <c:pt idx="8363">
                  <c:v>29.578166666666668</c:v>
                </c:pt>
                <c:pt idx="8364">
                  <c:v>29.581683333333334</c:v>
                </c:pt>
                <c:pt idx="8365">
                  <c:v>29.5852</c:v>
                </c:pt>
                <c:pt idx="8366">
                  <c:v>29.588716666666667</c:v>
                </c:pt>
                <c:pt idx="8367">
                  <c:v>29.592233333333336</c:v>
                </c:pt>
                <c:pt idx="8368">
                  <c:v>29.595749999999999</c:v>
                </c:pt>
                <c:pt idx="8369">
                  <c:v>29.599266666666665</c:v>
                </c:pt>
                <c:pt idx="8370">
                  <c:v>29.602799999999998</c:v>
                </c:pt>
                <c:pt idx="8371">
                  <c:v>29.606366666666666</c:v>
                </c:pt>
                <c:pt idx="8372">
                  <c:v>29.609916666666667</c:v>
                </c:pt>
                <c:pt idx="8373">
                  <c:v>29.613466666666667</c:v>
                </c:pt>
                <c:pt idx="8374">
                  <c:v>29.617033333333332</c:v>
                </c:pt>
                <c:pt idx="8375">
                  <c:v>29.620583333333332</c:v>
                </c:pt>
                <c:pt idx="8376">
                  <c:v>29.624133333333337</c:v>
                </c:pt>
                <c:pt idx="8377">
                  <c:v>29.627700000000001</c:v>
                </c:pt>
                <c:pt idx="8378">
                  <c:v>29.631250000000001</c:v>
                </c:pt>
                <c:pt idx="8379">
                  <c:v>29.634799999999998</c:v>
                </c:pt>
                <c:pt idx="8380">
                  <c:v>29.638366666666666</c:v>
                </c:pt>
                <c:pt idx="8381">
                  <c:v>29.641916666666667</c:v>
                </c:pt>
                <c:pt idx="8382">
                  <c:v>29.645466666666668</c:v>
                </c:pt>
                <c:pt idx="8383">
                  <c:v>29.649033333333332</c:v>
                </c:pt>
                <c:pt idx="8384">
                  <c:v>29.652583333333332</c:v>
                </c:pt>
                <c:pt idx="8385">
                  <c:v>29.656133333333333</c:v>
                </c:pt>
                <c:pt idx="8386">
                  <c:v>29.659700000000001</c:v>
                </c:pt>
                <c:pt idx="8387">
                  <c:v>29.663250000000001</c:v>
                </c:pt>
                <c:pt idx="8388">
                  <c:v>29.666800000000002</c:v>
                </c:pt>
                <c:pt idx="8389">
                  <c:v>29.670366666666666</c:v>
                </c:pt>
                <c:pt idx="8390">
                  <c:v>29.673916666666667</c:v>
                </c:pt>
                <c:pt idx="8391">
                  <c:v>29.677466666666664</c:v>
                </c:pt>
                <c:pt idx="8392">
                  <c:v>29.681033333333335</c:v>
                </c:pt>
                <c:pt idx="8393">
                  <c:v>29.684583333333332</c:v>
                </c:pt>
                <c:pt idx="8394">
                  <c:v>29.688133333333333</c:v>
                </c:pt>
                <c:pt idx="8395">
                  <c:v>29.691700000000001</c:v>
                </c:pt>
                <c:pt idx="8396">
                  <c:v>29.695249999999998</c:v>
                </c:pt>
                <c:pt idx="8397">
                  <c:v>29.698800000000002</c:v>
                </c:pt>
                <c:pt idx="8398">
                  <c:v>29.702366666666666</c:v>
                </c:pt>
                <c:pt idx="8399">
                  <c:v>29.705916666666667</c:v>
                </c:pt>
                <c:pt idx="8400">
                  <c:v>29.709466666666668</c:v>
                </c:pt>
                <c:pt idx="8401">
                  <c:v>29.713033333333332</c:v>
                </c:pt>
                <c:pt idx="8402">
                  <c:v>29.716583333333332</c:v>
                </c:pt>
                <c:pt idx="8403">
                  <c:v>29.720133333333333</c:v>
                </c:pt>
                <c:pt idx="8404">
                  <c:v>29.723700000000001</c:v>
                </c:pt>
                <c:pt idx="8405">
                  <c:v>29.727250000000002</c:v>
                </c:pt>
                <c:pt idx="8406">
                  <c:v>29.730799999999999</c:v>
                </c:pt>
                <c:pt idx="8407">
                  <c:v>29.734366666666666</c:v>
                </c:pt>
                <c:pt idx="8408">
                  <c:v>29.737916666666667</c:v>
                </c:pt>
                <c:pt idx="8409">
                  <c:v>29.741466666666668</c:v>
                </c:pt>
                <c:pt idx="8410">
                  <c:v>29.745033333333332</c:v>
                </c:pt>
                <c:pt idx="8411">
                  <c:v>29.748583333333332</c:v>
                </c:pt>
                <c:pt idx="8412">
                  <c:v>29.752133333333333</c:v>
                </c:pt>
                <c:pt idx="8413">
                  <c:v>29.755666666666666</c:v>
                </c:pt>
                <c:pt idx="8414">
                  <c:v>29.759216666666667</c:v>
                </c:pt>
                <c:pt idx="8415">
                  <c:v>29.762766666666668</c:v>
                </c:pt>
                <c:pt idx="8416">
                  <c:v>29.766300000000001</c:v>
                </c:pt>
                <c:pt idx="8417">
                  <c:v>29.769850000000002</c:v>
                </c:pt>
                <c:pt idx="8418">
                  <c:v>29.773399999999999</c:v>
                </c:pt>
                <c:pt idx="8419">
                  <c:v>29.776949999999999</c:v>
                </c:pt>
                <c:pt idx="8420">
                  <c:v>29.7805</c:v>
                </c:pt>
                <c:pt idx="8421">
                  <c:v>29.784049999999997</c:v>
                </c:pt>
                <c:pt idx="8422">
                  <c:v>29.787583333333334</c:v>
                </c:pt>
                <c:pt idx="8423">
                  <c:v>29.791116666666667</c:v>
                </c:pt>
                <c:pt idx="8424">
                  <c:v>29.794666666666668</c:v>
                </c:pt>
                <c:pt idx="8425">
                  <c:v>29.798200000000001</c:v>
                </c:pt>
                <c:pt idx="8426">
                  <c:v>29.801750000000002</c:v>
                </c:pt>
                <c:pt idx="8427">
                  <c:v>29.805299999999999</c:v>
                </c:pt>
                <c:pt idx="8428">
                  <c:v>29.808866666666667</c:v>
                </c:pt>
                <c:pt idx="8429">
                  <c:v>29.812416666666664</c:v>
                </c:pt>
                <c:pt idx="8430">
                  <c:v>29.815966666666668</c:v>
                </c:pt>
                <c:pt idx="8431">
                  <c:v>29.819483333333334</c:v>
                </c:pt>
                <c:pt idx="8432">
                  <c:v>29.823016666666668</c:v>
                </c:pt>
                <c:pt idx="8433">
                  <c:v>29.826550000000001</c:v>
                </c:pt>
                <c:pt idx="8434">
                  <c:v>29.830066666666667</c:v>
                </c:pt>
                <c:pt idx="8435">
                  <c:v>29.833600000000001</c:v>
                </c:pt>
                <c:pt idx="8436">
                  <c:v>29.837133333333334</c:v>
                </c:pt>
                <c:pt idx="8437">
                  <c:v>29.840666666666667</c:v>
                </c:pt>
                <c:pt idx="8438">
                  <c:v>29.844200000000001</c:v>
                </c:pt>
                <c:pt idx="8439">
                  <c:v>29.847716666666667</c:v>
                </c:pt>
                <c:pt idx="8440">
                  <c:v>29.851233333333333</c:v>
                </c:pt>
                <c:pt idx="8441">
                  <c:v>29.854766666666666</c:v>
                </c:pt>
                <c:pt idx="8442">
                  <c:v>29.8583</c:v>
                </c:pt>
                <c:pt idx="8443">
                  <c:v>29.861833333333333</c:v>
                </c:pt>
                <c:pt idx="8444">
                  <c:v>29.865366666666667</c:v>
                </c:pt>
                <c:pt idx="8445">
                  <c:v>29.8689</c:v>
                </c:pt>
                <c:pt idx="8446">
                  <c:v>29.872450000000001</c:v>
                </c:pt>
                <c:pt idx="8447">
                  <c:v>29.875966666666667</c:v>
                </c:pt>
                <c:pt idx="8448">
                  <c:v>29.879483333333333</c:v>
                </c:pt>
                <c:pt idx="8449">
                  <c:v>29.882999999999999</c:v>
                </c:pt>
                <c:pt idx="8450">
                  <c:v>29.886533333333333</c:v>
                </c:pt>
                <c:pt idx="8451">
                  <c:v>29.890066666666666</c:v>
                </c:pt>
                <c:pt idx="8452">
                  <c:v>29.893599999999999</c:v>
                </c:pt>
                <c:pt idx="8453">
                  <c:v>29.897133333333333</c:v>
                </c:pt>
                <c:pt idx="8454">
                  <c:v>29.900683333333333</c:v>
                </c:pt>
                <c:pt idx="8455">
                  <c:v>29.90423333333333</c:v>
                </c:pt>
                <c:pt idx="8456">
                  <c:v>29.907783333333334</c:v>
                </c:pt>
                <c:pt idx="8457">
                  <c:v>29.911316666666668</c:v>
                </c:pt>
                <c:pt idx="8458">
                  <c:v>29.914850000000001</c:v>
                </c:pt>
                <c:pt idx="8459">
                  <c:v>29.918383333333335</c:v>
                </c:pt>
                <c:pt idx="8460">
                  <c:v>29.921933333333335</c:v>
                </c:pt>
                <c:pt idx="8461">
                  <c:v>29.925483333333332</c:v>
                </c:pt>
                <c:pt idx="8462">
                  <c:v>29.928999999999998</c:v>
                </c:pt>
                <c:pt idx="8463">
                  <c:v>29.932516666666668</c:v>
                </c:pt>
                <c:pt idx="8464">
                  <c:v>29.936033333333334</c:v>
                </c:pt>
                <c:pt idx="8465">
                  <c:v>29.939550000000001</c:v>
                </c:pt>
                <c:pt idx="8466">
                  <c:v>29.943066666666667</c:v>
                </c:pt>
                <c:pt idx="8467">
                  <c:v>29.946583333333333</c:v>
                </c:pt>
                <c:pt idx="8468">
                  <c:v>29.950116666666666</c:v>
                </c:pt>
                <c:pt idx="8469">
                  <c:v>29.953633333333336</c:v>
                </c:pt>
                <c:pt idx="8470">
                  <c:v>29.957150000000002</c:v>
                </c:pt>
                <c:pt idx="8471">
                  <c:v>29.960666666666668</c:v>
                </c:pt>
                <c:pt idx="8472">
                  <c:v>29.964183333333335</c:v>
                </c:pt>
                <c:pt idx="8473">
                  <c:v>29.967699999999997</c:v>
                </c:pt>
                <c:pt idx="8474">
                  <c:v>29.971216666666667</c:v>
                </c:pt>
                <c:pt idx="8475">
                  <c:v>29.974733333333333</c:v>
                </c:pt>
                <c:pt idx="8476">
                  <c:v>29.978266666666666</c:v>
                </c:pt>
                <c:pt idx="8477">
                  <c:v>29.9818</c:v>
                </c:pt>
                <c:pt idx="8478">
                  <c:v>29.985333333333333</c:v>
                </c:pt>
                <c:pt idx="8479">
                  <c:v>29.98886666666667</c:v>
                </c:pt>
                <c:pt idx="8480">
                  <c:v>29.992416666666667</c:v>
                </c:pt>
                <c:pt idx="8481">
                  <c:v>29.995966666666668</c:v>
                </c:pt>
                <c:pt idx="8482">
                  <c:v>29.999516666666668</c:v>
                </c:pt>
                <c:pt idx="8483">
                  <c:v>30.003049999999998</c:v>
                </c:pt>
                <c:pt idx="8484">
                  <c:v>30.006583333333332</c:v>
                </c:pt>
                <c:pt idx="8485">
                  <c:v>30.010116666666665</c:v>
                </c:pt>
                <c:pt idx="8486">
                  <c:v>30.013666666666666</c:v>
                </c:pt>
                <c:pt idx="8487">
                  <c:v>30.017216666666666</c:v>
                </c:pt>
                <c:pt idx="8488">
                  <c:v>30.020733333333332</c:v>
                </c:pt>
                <c:pt idx="8489">
                  <c:v>30.024249999999999</c:v>
                </c:pt>
                <c:pt idx="8490">
                  <c:v>30.027766666666665</c:v>
                </c:pt>
                <c:pt idx="8491">
                  <c:v>30.031283333333331</c:v>
                </c:pt>
                <c:pt idx="8492">
                  <c:v>30.034800000000001</c:v>
                </c:pt>
                <c:pt idx="8493">
                  <c:v>30.038316666666667</c:v>
                </c:pt>
                <c:pt idx="8494">
                  <c:v>30.04185</c:v>
                </c:pt>
                <c:pt idx="8495">
                  <c:v>30.045366666666666</c:v>
                </c:pt>
                <c:pt idx="8496">
                  <c:v>30.048883333333333</c:v>
                </c:pt>
                <c:pt idx="8497">
                  <c:v>30.052399999999999</c:v>
                </c:pt>
                <c:pt idx="8498">
                  <c:v>30.055916666666668</c:v>
                </c:pt>
                <c:pt idx="8499">
                  <c:v>30.059433333333335</c:v>
                </c:pt>
                <c:pt idx="8500">
                  <c:v>30.062950000000001</c:v>
                </c:pt>
                <c:pt idx="8501">
                  <c:v>30.066466666666667</c:v>
                </c:pt>
                <c:pt idx="8502">
                  <c:v>30.07</c:v>
                </c:pt>
                <c:pt idx="8503">
                  <c:v>30.073533333333334</c:v>
                </c:pt>
                <c:pt idx="8504">
                  <c:v>30.077066666666667</c:v>
                </c:pt>
                <c:pt idx="8505">
                  <c:v>30.0806</c:v>
                </c:pt>
                <c:pt idx="8506">
                  <c:v>30.084150000000001</c:v>
                </c:pt>
                <c:pt idx="8507">
                  <c:v>30.087699999999998</c:v>
                </c:pt>
                <c:pt idx="8508">
                  <c:v>30.091249999999999</c:v>
                </c:pt>
                <c:pt idx="8509">
                  <c:v>30.094783333333332</c:v>
                </c:pt>
                <c:pt idx="8510">
                  <c:v>30.098316666666665</c:v>
                </c:pt>
                <c:pt idx="8511">
                  <c:v>30.101850000000002</c:v>
                </c:pt>
                <c:pt idx="8512">
                  <c:v>30.105399999999999</c:v>
                </c:pt>
                <c:pt idx="8513">
                  <c:v>30.10895</c:v>
                </c:pt>
                <c:pt idx="8514">
                  <c:v>30.112466666666666</c:v>
                </c:pt>
                <c:pt idx="8515">
                  <c:v>30.115983333333336</c:v>
                </c:pt>
                <c:pt idx="8516">
                  <c:v>30.119500000000002</c:v>
                </c:pt>
                <c:pt idx="8517">
                  <c:v>30.123016666666668</c:v>
                </c:pt>
                <c:pt idx="8518">
                  <c:v>30.126533333333334</c:v>
                </c:pt>
                <c:pt idx="8519">
                  <c:v>30.130050000000001</c:v>
                </c:pt>
                <c:pt idx="8520">
                  <c:v>30.133583333333334</c:v>
                </c:pt>
                <c:pt idx="8521">
                  <c:v>30.1371</c:v>
                </c:pt>
                <c:pt idx="8522">
                  <c:v>30.140616666666666</c:v>
                </c:pt>
                <c:pt idx="8523">
                  <c:v>30.144133333333333</c:v>
                </c:pt>
                <c:pt idx="8524">
                  <c:v>30.147649999999999</c:v>
                </c:pt>
                <c:pt idx="8525">
                  <c:v>30.151166666666665</c:v>
                </c:pt>
                <c:pt idx="8526">
                  <c:v>30.154716666666666</c:v>
                </c:pt>
                <c:pt idx="8527">
                  <c:v>30.158233333333332</c:v>
                </c:pt>
                <c:pt idx="8528">
                  <c:v>30.161749999999998</c:v>
                </c:pt>
                <c:pt idx="8529">
                  <c:v>30.165299999999998</c:v>
                </c:pt>
                <c:pt idx="8530">
                  <c:v>30.168850000000003</c:v>
                </c:pt>
                <c:pt idx="8531">
                  <c:v>30.1724</c:v>
                </c:pt>
                <c:pt idx="8532">
                  <c:v>30.175966666666667</c:v>
                </c:pt>
                <c:pt idx="8533">
                  <c:v>30.179516666666665</c:v>
                </c:pt>
                <c:pt idx="8534">
                  <c:v>30.183066666666665</c:v>
                </c:pt>
                <c:pt idx="8535">
                  <c:v>30.186633333333337</c:v>
                </c:pt>
                <c:pt idx="8536">
                  <c:v>30.190183333333334</c:v>
                </c:pt>
                <c:pt idx="8537">
                  <c:v>30.193733333333334</c:v>
                </c:pt>
                <c:pt idx="8538">
                  <c:v>30.197299999999998</c:v>
                </c:pt>
                <c:pt idx="8539">
                  <c:v>30.200849999999999</c:v>
                </c:pt>
                <c:pt idx="8540">
                  <c:v>30.2044</c:v>
                </c:pt>
                <c:pt idx="8541">
                  <c:v>30.207966666666668</c:v>
                </c:pt>
                <c:pt idx="8542">
                  <c:v>30.211516666666668</c:v>
                </c:pt>
                <c:pt idx="8543">
                  <c:v>30.215066666666665</c:v>
                </c:pt>
                <c:pt idx="8544">
                  <c:v>30.218633333333333</c:v>
                </c:pt>
                <c:pt idx="8545">
                  <c:v>30.22218333333333</c:v>
                </c:pt>
                <c:pt idx="8546">
                  <c:v>30.225733333333334</c:v>
                </c:pt>
                <c:pt idx="8547">
                  <c:v>30.229300000000002</c:v>
                </c:pt>
                <c:pt idx="8548">
                  <c:v>30.232849999999999</c:v>
                </c:pt>
                <c:pt idx="8549">
                  <c:v>30.2364</c:v>
                </c:pt>
                <c:pt idx="8550">
                  <c:v>30.239966666666664</c:v>
                </c:pt>
                <c:pt idx="8551">
                  <c:v>30.243516666666668</c:v>
                </c:pt>
                <c:pt idx="8552">
                  <c:v>30.247066666666669</c:v>
                </c:pt>
                <c:pt idx="8553">
                  <c:v>30.250633333333333</c:v>
                </c:pt>
                <c:pt idx="8554">
                  <c:v>30.254183333333334</c:v>
                </c:pt>
                <c:pt idx="8555">
                  <c:v>30.257733333333331</c:v>
                </c:pt>
                <c:pt idx="8556">
                  <c:v>30.261300000000002</c:v>
                </c:pt>
                <c:pt idx="8557">
                  <c:v>30.264850000000003</c:v>
                </c:pt>
                <c:pt idx="8558">
                  <c:v>30.2684</c:v>
                </c:pt>
                <c:pt idx="8559">
                  <c:v>30.271966666666668</c:v>
                </c:pt>
                <c:pt idx="8560">
                  <c:v>30.275516666666665</c:v>
                </c:pt>
                <c:pt idx="8561">
                  <c:v>30.279066666666665</c:v>
                </c:pt>
                <c:pt idx="8562">
                  <c:v>30.282633333333333</c:v>
                </c:pt>
                <c:pt idx="8563">
                  <c:v>30.286183333333334</c:v>
                </c:pt>
                <c:pt idx="8564">
                  <c:v>30.289733333333334</c:v>
                </c:pt>
                <c:pt idx="8565">
                  <c:v>30.293299999999999</c:v>
                </c:pt>
                <c:pt idx="8566">
                  <c:v>30.296849999999999</c:v>
                </c:pt>
                <c:pt idx="8567">
                  <c:v>30.3004</c:v>
                </c:pt>
                <c:pt idx="8568">
                  <c:v>30.303966666666668</c:v>
                </c:pt>
                <c:pt idx="8569">
                  <c:v>30.307516666666668</c:v>
                </c:pt>
                <c:pt idx="8570">
                  <c:v>30.311066666666665</c:v>
                </c:pt>
                <c:pt idx="8571">
                  <c:v>30.314633333333333</c:v>
                </c:pt>
                <c:pt idx="8572">
                  <c:v>30.31818333333333</c:v>
                </c:pt>
                <c:pt idx="8573">
                  <c:v>30.321733333333334</c:v>
                </c:pt>
                <c:pt idx="8574">
                  <c:v>30.325300000000002</c:v>
                </c:pt>
                <c:pt idx="8575">
                  <c:v>30.328849999999999</c:v>
                </c:pt>
                <c:pt idx="8576">
                  <c:v>30.3324</c:v>
                </c:pt>
                <c:pt idx="8577">
                  <c:v>30.335933333333333</c:v>
                </c:pt>
                <c:pt idx="8578">
                  <c:v>30.33948333333333</c:v>
                </c:pt>
                <c:pt idx="8579">
                  <c:v>30.343033333333334</c:v>
                </c:pt>
                <c:pt idx="8580">
                  <c:v>30.346583333333335</c:v>
                </c:pt>
                <c:pt idx="8581">
                  <c:v>30.350133333333336</c:v>
                </c:pt>
                <c:pt idx="8582">
                  <c:v>30.353666666666665</c:v>
                </c:pt>
                <c:pt idx="8583">
                  <c:v>30.357216666666666</c:v>
                </c:pt>
                <c:pt idx="8584">
                  <c:v>30.360766666666667</c:v>
                </c:pt>
                <c:pt idx="8585">
                  <c:v>30.364316666666664</c:v>
                </c:pt>
                <c:pt idx="8586">
                  <c:v>30.367849999999997</c:v>
                </c:pt>
                <c:pt idx="8587">
                  <c:v>30.371400000000001</c:v>
                </c:pt>
                <c:pt idx="8588">
                  <c:v>30.374950000000002</c:v>
                </c:pt>
                <c:pt idx="8589">
                  <c:v>30.378499999999999</c:v>
                </c:pt>
                <c:pt idx="8590">
                  <c:v>30.382033333333332</c:v>
                </c:pt>
                <c:pt idx="8591">
                  <c:v>30.385583333333333</c:v>
                </c:pt>
                <c:pt idx="8592">
                  <c:v>30.389133333333334</c:v>
                </c:pt>
                <c:pt idx="8593">
                  <c:v>30.392683333333331</c:v>
                </c:pt>
                <c:pt idx="8594">
                  <c:v>30.3962</c:v>
                </c:pt>
                <c:pt idx="8595">
                  <c:v>30.399716666666666</c:v>
                </c:pt>
                <c:pt idx="8596">
                  <c:v>30.403233333333333</c:v>
                </c:pt>
                <c:pt idx="8597">
                  <c:v>30.406749999999999</c:v>
                </c:pt>
                <c:pt idx="8598">
                  <c:v>30.410266666666665</c:v>
                </c:pt>
                <c:pt idx="8599">
                  <c:v>30.413799999999998</c:v>
                </c:pt>
                <c:pt idx="8600">
                  <c:v>30.417316666666668</c:v>
                </c:pt>
                <c:pt idx="8601">
                  <c:v>30.420849999999998</c:v>
                </c:pt>
                <c:pt idx="8602">
                  <c:v>30.424366666666668</c:v>
                </c:pt>
                <c:pt idx="8603">
                  <c:v>30.427900000000001</c:v>
                </c:pt>
                <c:pt idx="8604">
                  <c:v>30.431416666666667</c:v>
                </c:pt>
                <c:pt idx="8605">
                  <c:v>30.434933333333333</c:v>
                </c:pt>
                <c:pt idx="8606">
                  <c:v>30.43845</c:v>
                </c:pt>
                <c:pt idx="8607">
                  <c:v>30.441966666666666</c:v>
                </c:pt>
                <c:pt idx="8608">
                  <c:v>30.445483333333335</c:v>
                </c:pt>
                <c:pt idx="8609">
                  <c:v>30.449033333333333</c:v>
                </c:pt>
                <c:pt idx="8610">
                  <c:v>30.452583333333333</c:v>
                </c:pt>
                <c:pt idx="8611">
                  <c:v>30.456133333333334</c:v>
                </c:pt>
                <c:pt idx="8612">
                  <c:v>30.459666666666667</c:v>
                </c:pt>
                <c:pt idx="8613">
                  <c:v>30.463199999999997</c:v>
                </c:pt>
                <c:pt idx="8614">
                  <c:v>30.46673333333333</c:v>
                </c:pt>
                <c:pt idx="8615">
                  <c:v>30.470283333333334</c:v>
                </c:pt>
                <c:pt idx="8616">
                  <c:v>30.473833333333335</c:v>
                </c:pt>
                <c:pt idx="8617">
                  <c:v>30.477383333333332</c:v>
                </c:pt>
                <c:pt idx="8618">
                  <c:v>30.480916666666666</c:v>
                </c:pt>
                <c:pt idx="8619">
                  <c:v>30.484449999999999</c:v>
                </c:pt>
                <c:pt idx="8620">
                  <c:v>30.487983333333332</c:v>
                </c:pt>
                <c:pt idx="8621">
                  <c:v>30.491533333333333</c:v>
                </c:pt>
                <c:pt idx="8622">
                  <c:v>30.495083333333334</c:v>
                </c:pt>
                <c:pt idx="8623">
                  <c:v>30.4986</c:v>
                </c:pt>
                <c:pt idx="8624">
                  <c:v>30.502116666666666</c:v>
                </c:pt>
                <c:pt idx="8625">
                  <c:v>30.505633333333332</c:v>
                </c:pt>
                <c:pt idx="8626">
                  <c:v>30.509149999999998</c:v>
                </c:pt>
                <c:pt idx="8627">
                  <c:v>30.512666666666668</c:v>
                </c:pt>
                <c:pt idx="8628">
                  <c:v>30.516183333333334</c:v>
                </c:pt>
                <c:pt idx="8629">
                  <c:v>30.519716666666667</c:v>
                </c:pt>
                <c:pt idx="8630">
                  <c:v>30.523233333333334</c:v>
                </c:pt>
                <c:pt idx="8631">
                  <c:v>30.52675</c:v>
                </c:pt>
                <c:pt idx="8632">
                  <c:v>30.530266666666666</c:v>
                </c:pt>
                <c:pt idx="8633">
                  <c:v>30.533783333333336</c:v>
                </c:pt>
                <c:pt idx="8634">
                  <c:v>30.537300000000002</c:v>
                </c:pt>
                <c:pt idx="8635">
                  <c:v>30.540816666666668</c:v>
                </c:pt>
                <c:pt idx="8636">
                  <c:v>30.544333333333334</c:v>
                </c:pt>
                <c:pt idx="8637">
                  <c:v>30.547866666666668</c:v>
                </c:pt>
                <c:pt idx="8638">
                  <c:v>30.551400000000001</c:v>
                </c:pt>
                <c:pt idx="8639">
                  <c:v>30.554933333333334</c:v>
                </c:pt>
                <c:pt idx="8640">
                  <c:v>30.558466666666668</c:v>
                </c:pt>
                <c:pt idx="8641">
                  <c:v>30.562016666666668</c:v>
                </c:pt>
                <c:pt idx="8642">
                  <c:v>30.565566666666665</c:v>
                </c:pt>
                <c:pt idx="8643">
                  <c:v>30.569116666666666</c:v>
                </c:pt>
                <c:pt idx="8644">
                  <c:v>30.572649999999999</c:v>
                </c:pt>
                <c:pt idx="8645">
                  <c:v>30.576183333333333</c:v>
                </c:pt>
                <c:pt idx="8646">
                  <c:v>30.579716666666666</c:v>
                </c:pt>
                <c:pt idx="8647">
                  <c:v>30.583266666666667</c:v>
                </c:pt>
                <c:pt idx="8648">
                  <c:v>30.586816666666667</c:v>
                </c:pt>
                <c:pt idx="8649">
                  <c:v>30.590333333333334</c:v>
                </c:pt>
                <c:pt idx="8650">
                  <c:v>30.59385</c:v>
                </c:pt>
                <c:pt idx="8651">
                  <c:v>30.597366666666669</c:v>
                </c:pt>
                <c:pt idx="8652">
                  <c:v>30.600883333333336</c:v>
                </c:pt>
                <c:pt idx="8653">
                  <c:v>30.604399999999998</c:v>
                </c:pt>
                <c:pt idx="8654">
                  <c:v>30.607916666666664</c:v>
                </c:pt>
                <c:pt idx="8655">
                  <c:v>30.611449999999998</c:v>
                </c:pt>
                <c:pt idx="8656">
                  <c:v>30.614966666666664</c:v>
                </c:pt>
                <c:pt idx="8657">
                  <c:v>30.618483333333334</c:v>
                </c:pt>
                <c:pt idx="8658">
                  <c:v>30.622</c:v>
                </c:pt>
                <c:pt idx="8659">
                  <c:v>30.625516666666666</c:v>
                </c:pt>
                <c:pt idx="8660">
                  <c:v>30.629033333333332</c:v>
                </c:pt>
                <c:pt idx="8661">
                  <c:v>30.632549999999998</c:v>
                </c:pt>
                <c:pt idx="8662">
                  <c:v>30.636066666666668</c:v>
                </c:pt>
                <c:pt idx="8663">
                  <c:v>30.639599999999998</c:v>
                </c:pt>
                <c:pt idx="8664">
                  <c:v>30.643133333333331</c:v>
                </c:pt>
                <c:pt idx="8665">
                  <c:v>30.646666666666665</c:v>
                </c:pt>
                <c:pt idx="8666">
                  <c:v>30.650199999999998</c:v>
                </c:pt>
                <c:pt idx="8667">
                  <c:v>30.653749999999999</c:v>
                </c:pt>
                <c:pt idx="8668">
                  <c:v>30.657300000000003</c:v>
                </c:pt>
                <c:pt idx="8669">
                  <c:v>30.66085</c:v>
                </c:pt>
                <c:pt idx="8670">
                  <c:v>30.664383333333333</c:v>
                </c:pt>
                <c:pt idx="8671">
                  <c:v>30.667916666666667</c:v>
                </c:pt>
                <c:pt idx="8672">
                  <c:v>30.67145</c:v>
                </c:pt>
                <c:pt idx="8673">
                  <c:v>30.675000000000001</c:v>
                </c:pt>
                <c:pt idx="8674">
                  <c:v>30.678549999999998</c:v>
                </c:pt>
                <c:pt idx="8675">
                  <c:v>30.682066666666667</c:v>
                </c:pt>
                <c:pt idx="8676">
                  <c:v>30.685583333333334</c:v>
                </c:pt>
                <c:pt idx="8677">
                  <c:v>30.6891</c:v>
                </c:pt>
                <c:pt idx="8678">
                  <c:v>30.692616666666666</c:v>
                </c:pt>
                <c:pt idx="8679">
                  <c:v>30.696133333333332</c:v>
                </c:pt>
                <c:pt idx="8680">
                  <c:v>30.699650000000002</c:v>
                </c:pt>
                <c:pt idx="8681">
                  <c:v>30.703183333333335</c:v>
                </c:pt>
                <c:pt idx="8682">
                  <c:v>30.706700000000001</c:v>
                </c:pt>
                <c:pt idx="8683">
                  <c:v>30.710233333333335</c:v>
                </c:pt>
                <c:pt idx="8684">
                  <c:v>30.713766666666668</c:v>
                </c:pt>
                <c:pt idx="8685">
                  <c:v>30.717283333333334</c:v>
                </c:pt>
                <c:pt idx="8686">
                  <c:v>30.720833333333335</c:v>
                </c:pt>
                <c:pt idx="8687">
                  <c:v>30.724366666666665</c:v>
                </c:pt>
                <c:pt idx="8688">
                  <c:v>30.727916666666665</c:v>
                </c:pt>
                <c:pt idx="8689">
                  <c:v>30.731466666666666</c:v>
                </c:pt>
                <c:pt idx="8690">
                  <c:v>30.73501666666667</c:v>
                </c:pt>
                <c:pt idx="8691">
                  <c:v>30.73855</c:v>
                </c:pt>
                <c:pt idx="8692">
                  <c:v>30.742083333333333</c:v>
                </c:pt>
                <c:pt idx="8693">
                  <c:v>30.745616666666667</c:v>
                </c:pt>
                <c:pt idx="8694">
                  <c:v>30.749166666666667</c:v>
                </c:pt>
                <c:pt idx="8695">
                  <c:v>30.752716666666668</c:v>
                </c:pt>
                <c:pt idx="8696">
                  <c:v>30.756266666666665</c:v>
                </c:pt>
                <c:pt idx="8697">
                  <c:v>30.759799999999998</c:v>
                </c:pt>
                <c:pt idx="8698">
                  <c:v>30.763349999999999</c:v>
                </c:pt>
                <c:pt idx="8699">
                  <c:v>30.7669</c:v>
                </c:pt>
                <c:pt idx="8700">
                  <c:v>30.77045</c:v>
                </c:pt>
                <c:pt idx="8701">
                  <c:v>30.774000000000001</c:v>
                </c:pt>
                <c:pt idx="8702">
                  <c:v>30.777566666666665</c:v>
                </c:pt>
                <c:pt idx="8703">
                  <c:v>30.781116666666666</c:v>
                </c:pt>
                <c:pt idx="8704">
                  <c:v>30.784666666666666</c:v>
                </c:pt>
                <c:pt idx="8705">
                  <c:v>30.788233333333334</c:v>
                </c:pt>
                <c:pt idx="8706">
                  <c:v>30.791783333333335</c:v>
                </c:pt>
                <c:pt idx="8707">
                  <c:v>30.795333333333335</c:v>
                </c:pt>
                <c:pt idx="8708">
                  <c:v>30.7989</c:v>
                </c:pt>
                <c:pt idx="8709">
                  <c:v>30.80245</c:v>
                </c:pt>
                <c:pt idx="8710">
                  <c:v>30.805999999999997</c:v>
                </c:pt>
                <c:pt idx="8711">
                  <c:v>30.809566666666669</c:v>
                </c:pt>
                <c:pt idx="8712">
                  <c:v>30.813116666666666</c:v>
                </c:pt>
                <c:pt idx="8713">
                  <c:v>30.816666666666666</c:v>
                </c:pt>
                <c:pt idx="8714">
                  <c:v>30.820233333333331</c:v>
                </c:pt>
                <c:pt idx="8715">
                  <c:v>30.823783333333331</c:v>
                </c:pt>
                <c:pt idx="8716">
                  <c:v>30.827333333333335</c:v>
                </c:pt>
                <c:pt idx="8717">
                  <c:v>30.8309</c:v>
                </c:pt>
                <c:pt idx="8718">
                  <c:v>30.83445</c:v>
                </c:pt>
                <c:pt idx="8719">
                  <c:v>30.838000000000001</c:v>
                </c:pt>
                <c:pt idx="8720">
                  <c:v>30.841566666666665</c:v>
                </c:pt>
                <c:pt idx="8721">
                  <c:v>30.845116666666669</c:v>
                </c:pt>
                <c:pt idx="8722">
                  <c:v>30.848666666666666</c:v>
                </c:pt>
                <c:pt idx="8723">
                  <c:v>30.852233333333334</c:v>
                </c:pt>
                <c:pt idx="8724">
                  <c:v>30.855783333333331</c:v>
                </c:pt>
                <c:pt idx="8725">
                  <c:v>30.859333333333332</c:v>
                </c:pt>
                <c:pt idx="8726">
                  <c:v>30.8629</c:v>
                </c:pt>
                <c:pt idx="8727">
                  <c:v>30.86645</c:v>
                </c:pt>
                <c:pt idx="8728">
                  <c:v>30.87</c:v>
                </c:pt>
                <c:pt idx="8729">
                  <c:v>30.873566666666665</c:v>
                </c:pt>
                <c:pt idx="8730">
                  <c:v>30.877116666666666</c:v>
                </c:pt>
                <c:pt idx="8731">
                  <c:v>30.880666666666666</c:v>
                </c:pt>
                <c:pt idx="8732">
                  <c:v>30.884233333333334</c:v>
                </c:pt>
                <c:pt idx="8733">
                  <c:v>30.887783333333335</c:v>
                </c:pt>
                <c:pt idx="8734">
                  <c:v>30.891333333333332</c:v>
                </c:pt>
                <c:pt idx="8735">
                  <c:v>30.8949</c:v>
                </c:pt>
                <c:pt idx="8736">
                  <c:v>30.89845</c:v>
                </c:pt>
                <c:pt idx="8737">
                  <c:v>30.901999999999997</c:v>
                </c:pt>
                <c:pt idx="8738">
                  <c:v>30.905533333333334</c:v>
                </c:pt>
                <c:pt idx="8739">
                  <c:v>30.909083333333335</c:v>
                </c:pt>
                <c:pt idx="8740">
                  <c:v>30.912616666666668</c:v>
                </c:pt>
                <c:pt idx="8741">
                  <c:v>30.916166666666665</c:v>
                </c:pt>
                <c:pt idx="8742">
                  <c:v>30.919716666666666</c:v>
                </c:pt>
                <c:pt idx="8743">
                  <c:v>30.923266666666667</c:v>
                </c:pt>
                <c:pt idx="8744">
                  <c:v>30.926816666666664</c:v>
                </c:pt>
                <c:pt idx="8745">
                  <c:v>30.930366666666664</c:v>
                </c:pt>
                <c:pt idx="8746">
                  <c:v>30.933916666666669</c:v>
                </c:pt>
                <c:pt idx="8747">
                  <c:v>30.937483333333333</c:v>
                </c:pt>
                <c:pt idx="8748">
                  <c:v>30.941033333333333</c:v>
                </c:pt>
                <c:pt idx="8749">
                  <c:v>30.944583333333334</c:v>
                </c:pt>
                <c:pt idx="8750">
                  <c:v>30.948116666666667</c:v>
                </c:pt>
                <c:pt idx="8751">
                  <c:v>30.951666666666664</c:v>
                </c:pt>
                <c:pt idx="8752">
                  <c:v>30.955216666666669</c:v>
                </c:pt>
                <c:pt idx="8753">
                  <c:v>30.958750000000002</c:v>
                </c:pt>
                <c:pt idx="8754">
                  <c:v>30.962300000000003</c:v>
                </c:pt>
                <c:pt idx="8755">
                  <c:v>30.965833333333332</c:v>
                </c:pt>
                <c:pt idx="8756">
                  <c:v>30.9694</c:v>
                </c:pt>
                <c:pt idx="8757">
                  <c:v>30.972950000000001</c:v>
                </c:pt>
                <c:pt idx="8758">
                  <c:v>30.976466666666667</c:v>
                </c:pt>
                <c:pt idx="8759">
                  <c:v>30.98</c:v>
                </c:pt>
                <c:pt idx="8760">
                  <c:v>30.983533333333334</c:v>
                </c:pt>
                <c:pt idx="8761">
                  <c:v>30.987083333333331</c:v>
                </c:pt>
                <c:pt idx="8762">
                  <c:v>30.990599999999997</c:v>
                </c:pt>
                <c:pt idx="8763">
                  <c:v>30.99413333333333</c:v>
                </c:pt>
                <c:pt idx="8764">
                  <c:v>30.997666666666664</c:v>
                </c:pt>
                <c:pt idx="8765">
                  <c:v>31.001183333333334</c:v>
                </c:pt>
                <c:pt idx="8766">
                  <c:v>31.004716666666663</c:v>
                </c:pt>
                <c:pt idx="8767">
                  <c:v>31.008249999999997</c:v>
                </c:pt>
                <c:pt idx="8768">
                  <c:v>31.011783333333334</c:v>
                </c:pt>
                <c:pt idx="8769">
                  <c:v>31.015316666666667</c:v>
                </c:pt>
                <c:pt idx="8770">
                  <c:v>31.01885</c:v>
                </c:pt>
                <c:pt idx="8771">
                  <c:v>31.022366666666667</c:v>
                </c:pt>
                <c:pt idx="8772">
                  <c:v>31.0259</c:v>
                </c:pt>
                <c:pt idx="8773">
                  <c:v>31.02941666666667</c:v>
                </c:pt>
                <c:pt idx="8774">
                  <c:v>31.032933333333336</c:v>
                </c:pt>
                <c:pt idx="8775">
                  <c:v>31.036449999999999</c:v>
                </c:pt>
                <c:pt idx="8776">
                  <c:v>31.039966666666665</c:v>
                </c:pt>
                <c:pt idx="8777">
                  <c:v>31.043516666666669</c:v>
                </c:pt>
                <c:pt idx="8778">
                  <c:v>31.047066666666669</c:v>
                </c:pt>
                <c:pt idx="8779">
                  <c:v>31.050599999999999</c:v>
                </c:pt>
                <c:pt idx="8780">
                  <c:v>31.054133333333333</c:v>
                </c:pt>
                <c:pt idx="8781">
                  <c:v>31.057666666666666</c:v>
                </c:pt>
                <c:pt idx="8782">
                  <c:v>31.061216666666667</c:v>
                </c:pt>
                <c:pt idx="8783">
                  <c:v>31.064766666666667</c:v>
                </c:pt>
                <c:pt idx="8784">
                  <c:v>31.068316666666664</c:v>
                </c:pt>
                <c:pt idx="8785">
                  <c:v>31.071849999999998</c:v>
                </c:pt>
                <c:pt idx="8786">
                  <c:v>31.075383333333331</c:v>
                </c:pt>
                <c:pt idx="8787">
                  <c:v>31.078916666666665</c:v>
                </c:pt>
                <c:pt idx="8788">
                  <c:v>31.082466666666669</c:v>
                </c:pt>
                <c:pt idx="8789">
                  <c:v>31.086016666666669</c:v>
                </c:pt>
                <c:pt idx="8790">
                  <c:v>31.089533333333335</c:v>
                </c:pt>
                <c:pt idx="8791">
                  <c:v>31.093050000000002</c:v>
                </c:pt>
                <c:pt idx="8792">
                  <c:v>31.096566666666668</c:v>
                </c:pt>
                <c:pt idx="8793">
                  <c:v>31.100083333333334</c:v>
                </c:pt>
                <c:pt idx="8794">
                  <c:v>31.103599999999997</c:v>
                </c:pt>
                <c:pt idx="8795">
                  <c:v>31.107116666666666</c:v>
                </c:pt>
                <c:pt idx="8796">
                  <c:v>31.11065</c:v>
                </c:pt>
                <c:pt idx="8797">
                  <c:v>31.114166666666666</c:v>
                </c:pt>
                <c:pt idx="8798">
                  <c:v>31.117683333333332</c:v>
                </c:pt>
                <c:pt idx="8799">
                  <c:v>31.121199999999998</c:v>
                </c:pt>
                <c:pt idx="8800">
                  <c:v>31.124716666666664</c:v>
                </c:pt>
                <c:pt idx="8801">
                  <c:v>31.128233333333334</c:v>
                </c:pt>
                <c:pt idx="8802">
                  <c:v>31.13175</c:v>
                </c:pt>
                <c:pt idx="8803">
                  <c:v>31.135266666666666</c:v>
                </c:pt>
                <c:pt idx="8804">
                  <c:v>31.1388</c:v>
                </c:pt>
                <c:pt idx="8805">
                  <c:v>31.142333333333333</c:v>
                </c:pt>
                <c:pt idx="8806">
                  <c:v>31.145866666666667</c:v>
                </c:pt>
                <c:pt idx="8807">
                  <c:v>31.1494</c:v>
                </c:pt>
                <c:pt idx="8808">
                  <c:v>31.152949999999997</c:v>
                </c:pt>
                <c:pt idx="8809">
                  <c:v>31.156500000000001</c:v>
                </c:pt>
                <c:pt idx="8810">
                  <c:v>31.160050000000002</c:v>
                </c:pt>
                <c:pt idx="8811">
                  <c:v>31.163583333333335</c:v>
                </c:pt>
                <c:pt idx="8812">
                  <c:v>31.167116666666669</c:v>
                </c:pt>
                <c:pt idx="8813">
                  <c:v>31.170650000000002</c:v>
                </c:pt>
                <c:pt idx="8814">
                  <c:v>31.174199999999999</c:v>
                </c:pt>
                <c:pt idx="8815">
                  <c:v>31.17775</c:v>
                </c:pt>
                <c:pt idx="8816">
                  <c:v>31.181266666666666</c:v>
                </c:pt>
                <c:pt idx="8817">
                  <c:v>31.184783333333332</c:v>
                </c:pt>
                <c:pt idx="8818">
                  <c:v>31.188300000000002</c:v>
                </c:pt>
                <c:pt idx="8819">
                  <c:v>31.191816666666668</c:v>
                </c:pt>
                <c:pt idx="8820">
                  <c:v>31.195333333333334</c:v>
                </c:pt>
                <c:pt idx="8821">
                  <c:v>31.19885</c:v>
                </c:pt>
                <c:pt idx="8822">
                  <c:v>31.202383333333334</c:v>
                </c:pt>
                <c:pt idx="8823">
                  <c:v>31.2059</c:v>
                </c:pt>
                <c:pt idx="8824">
                  <c:v>31.209416666666666</c:v>
                </c:pt>
                <c:pt idx="8825">
                  <c:v>31.212933333333336</c:v>
                </c:pt>
                <c:pt idx="8826">
                  <c:v>31.216450000000002</c:v>
                </c:pt>
                <c:pt idx="8827">
                  <c:v>31.219966666666668</c:v>
                </c:pt>
                <c:pt idx="8828">
                  <c:v>31.223483333333334</c:v>
                </c:pt>
                <c:pt idx="8829">
                  <c:v>31.226999999999997</c:v>
                </c:pt>
                <c:pt idx="8830">
                  <c:v>31.230533333333334</c:v>
                </c:pt>
                <c:pt idx="8831">
                  <c:v>31.234066666666667</c:v>
                </c:pt>
                <c:pt idx="8832">
                  <c:v>31.2376</c:v>
                </c:pt>
                <c:pt idx="8833">
                  <c:v>31.241133333333334</c:v>
                </c:pt>
                <c:pt idx="8834">
                  <c:v>31.244683333333334</c:v>
                </c:pt>
                <c:pt idx="8835">
                  <c:v>31.248233333333335</c:v>
                </c:pt>
                <c:pt idx="8836">
                  <c:v>31.251783333333332</c:v>
                </c:pt>
                <c:pt idx="8837">
                  <c:v>31.255316666666666</c:v>
                </c:pt>
                <c:pt idx="8838">
                  <c:v>31.258849999999999</c:v>
                </c:pt>
                <c:pt idx="8839">
                  <c:v>31.262383333333332</c:v>
                </c:pt>
                <c:pt idx="8840">
                  <c:v>31.265933333333333</c:v>
                </c:pt>
                <c:pt idx="8841">
                  <c:v>31.269483333333334</c:v>
                </c:pt>
                <c:pt idx="8842">
                  <c:v>31.273000000000003</c:v>
                </c:pt>
                <c:pt idx="8843">
                  <c:v>31.276516666666666</c:v>
                </c:pt>
                <c:pt idx="8844">
                  <c:v>31.280033333333332</c:v>
                </c:pt>
                <c:pt idx="8845">
                  <c:v>31.283549999999998</c:v>
                </c:pt>
                <c:pt idx="8846">
                  <c:v>31.287066666666664</c:v>
                </c:pt>
                <c:pt idx="8847">
                  <c:v>31.290583333333334</c:v>
                </c:pt>
                <c:pt idx="8848">
                  <c:v>31.294116666666664</c:v>
                </c:pt>
                <c:pt idx="8849">
                  <c:v>31.297633333333334</c:v>
                </c:pt>
                <c:pt idx="8850">
                  <c:v>31.30115</c:v>
                </c:pt>
                <c:pt idx="8851">
                  <c:v>31.304666666666666</c:v>
                </c:pt>
                <c:pt idx="8852">
                  <c:v>31.308183333333332</c:v>
                </c:pt>
                <c:pt idx="8853">
                  <c:v>31.311699999999998</c:v>
                </c:pt>
                <c:pt idx="8854">
                  <c:v>31.315216666666668</c:v>
                </c:pt>
                <c:pt idx="8855">
                  <c:v>31.318733333333334</c:v>
                </c:pt>
                <c:pt idx="8856">
                  <c:v>31.322266666666668</c:v>
                </c:pt>
                <c:pt idx="8857">
                  <c:v>31.325800000000001</c:v>
                </c:pt>
                <c:pt idx="8858">
                  <c:v>31.329333333333334</c:v>
                </c:pt>
                <c:pt idx="8859">
                  <c:v>31.332866666666668</c:v>
                </c:pt>
                <c:pt idx="8860">
                  <c:v>31.336416666666665</c:v>
                </c:pt>
                <c:pt idx="8861">
                  <c:v>31.339966666666665</c:v>
                </c:pt>
                <c:pt idx="8862">
                  <c:v>31.34351666666667</c:v>
                </c:pt>
                <c:pt idx="8863">
                  <c:v>31.347050000000003</c:v>
                </c:pt>
                <c:pt idx="8864">
                  <c:v>31.350583333333336</c:v>
                </c:pt>
                <c:pt idx="8865">
                  <c:v>31.354133333333333</c:v>
                </c:pt>
                <c:pt idx="8866">
                  <c:v>31.357683333333334</c:v>
                </c:pt>
                <c:pt idx="8867">
                  <c:v>31.361216666666667</c:v>
                </c:pt>
                <c:pt idx="8868">
                  <c:v>31.364733333333334</c:v>
                </c:pt>
                <c:pt idx="8869">
                  <c:v>31.36825</c:v>
                </c:pt>
                <c:pt idx="8870">
                  <c:v>31.3718</c:v>
                </c:pt>
                <c:pt idx="8871">
                  <c:v>31.375350000000001</c:v>
                </c:pt>
                <c:pt idx="8872">
                  <c:v>31.378883333333331</c:v>
                </c:pt>
                <c:pt idx="8873">
                  <c:v>31.382416666666664</c:v>
                </c:pt>
                <c:pt idx="8874">
                  <c:v>31.385949999999998</c:v>
                </c:pt>
                <c:pt idx="8875">
                  <c:v>31.389499999999998</c:v>
                </c:pt>
                <c:pt idx="8876">
                  <c:v>31.393050000000002</c:v>
                </c:pt>
                <c:pt idx="8877">
                  <c:v>31.396599999999999</c:v>
                </c:pt>
                <c:pt idx="8878">
                  <c:v>31.400133333333333</c:v>
                </c:pt>
                <c:pt idx="8879">
                  <c:v>31.403666666666666</c:v>
                </c:pt>
                <c:pt idx="8880">
                  <c:v>31.4072</c:v>
                </c:pt>
                <c:pt idx="8881">
                  <c:v>31.41075</c:v>
                </c:pt>
                <c:pt idx="8882">
                  <c:v>31.414300000000001</c:v>
                </c:pt>
                <c:pt idx="8883">
                  <c:v>31.417849999999998</c:v>
                </c:pt>
                <c:pt idx="8884">
                  <c:v>31.421383333333331</c:v>
                </c:pt>
                <c:pt idx="8885">
                  <c:v>31.424916666666665</c:v>
                </c:pt>
                <c:pt idx="8886">
                  <c:v>31.428450000000002</c:v>
                </c:pt>
                <c:pt idx="8887">
                  <c:v>31.432000000000002</c:v>
                </c:pt>
                <c:pt idx="8888">
                  <c:v>31.435549999999999</c:v>
                </c:pt>
                <c:pt idx="8889">
                  <c:v>31.4391</c:v>
                </c:pt>
                <c:pt idx="8890">
                  <c:v>31.442633333333333</c:v>
                </c:pt>
                <c:pt idx="8891">
                  <c:v>31.446166666666667</c:v>
                </c:pt>
                <c:pt idx="8892">
                  <c:v>31.4497</c:v>
                </c:pt>
                <c:pt idx="8893">
                  <c:v>31.453250000000001</c:v>
                </c:pt>
                <c:pt idx="8894">
                  <c:v>31.456799999999998</c:v>
                </c:pt>
                <c:pt idx="8895">
                  <c:v>31.460350000000002</c:v>
                </c:pt>
                <c:pt idx="8896">
                  <c:v>31.463883333333335</c:v>
                </c:pt>
                <c:pt idx="8897">
                  <c:v>31.467416666666669</c:v>
                </c:pt>
                <c:pt idx="8898">
                  <c:v>31.470950000000002</c:v>
                </c:pt>
                <c:pt idx="8899">
                  <c:v>31.474499999999999</c:v>
                </c:pt>
                <c:pt idx="8900">
                  <c:v>31.47805</c:v>
                </c:pt>
                <c:pt idx="8901">
                  <c:v>31.4816</c:v>
                </c:pt>
                <c:pt idx="8902">
                  <c:v>31.485133333333334</c:v>
                </c:pt>
                <c:pt idx="8903">
                  <c:v>31.488683333333331</c:v>
                </c:pt>
                <c:pt idx="8904">
                  <c:v>31.492233333333335</c:v>
                </c:pt>
                <c:pt idx="8905">
                  <c:v>31.495783333333335</c:v>
                </c:pt>
                <c:pt idx="8906">
                  <c:v>31.499333333333333</c:v>
                </c:pt>
                <c:pt idx="8907">
                  <c:v>31.5029</c:v>
                </c:pt>
                <c:pt idx="8908">
                  <c:v>31.506449999999997</c:v>
                </c:pt>
                <c:pt idx="8909">
                  <c:v>31.509999999999998</c:v>
                </c:pt>
                <c:pt idx="8910">
                  <c:v>31.513566666666669</c:v>
                </c:pt>
                <c:pt idx="8911">
                  <c:v>31.517116666666666</c:v>
                </c:pt>
                <c:pt idx="8912">
                  <c:v>31.520666666666667</c:v>
                </c:pt>
                <c:pt idx="8913">
                  <c:v>31.524233333333331</c:v>
                </c:pt>
                <c:pt idx="8914">
                  <c:v>31.527783333333332</c:v>
                </c:pt>
                <c:pt idx="8915">
                  <c:v>31.531333333333336</c:v>
                </c:pt>
                <c:pt idx="8916">
                  <c:v>31.534866666666669</c:v>
                </c:pt>
                <c:pt idx="8917">
                  <c:v>31.538416666666667</c:v>
                </c:pt>
                <c:pt idx="8918">
                  <c:v>31.54195</c:v>
                </c:pt>
                <c:pt idx="8919">
                  <c:v>31.545500000000001</c:v>
                </c:pt>
                <c:pt idx="8920">
                  <c:v>31.549033333333334</c:v>
                </c:pt>
                <c:pt idx="8921">
                  <c:v>31.552583333333335</c:v>
                </c:pt>
                <c:pt idx="8922">
                  <c:v>31.556116666666664</c:v>
                </c:pt>
                <c:pt idx="8923">
                  <c:v>31.559666666666665</c:v>
                </c:pt>
                <c:pt idx="8924">
                  <c:v>31.563216666666666</c:v>
                </c:pt>
                <c:pt idx="8925">
                  <c:v>31.566750000000003</c:v>
                </c:pt>
                <c:pt idx="8926">
                  <c:v>31.5703</c:v>
                </c:pt>
                <c:pt idx="8927">
                  <c:v>31.573833333333333</c:v>
                </c:pt>
                <c:pt idx="8928">
                  <c:v>31.577350000000003</c:v>
                </c:pt>
                <c:pt idx="8929">
                  <c:v>31.580883333333336</c:v>
                </c:pt>
                <c:pt idx="8930">
                  <c:v>31.584416666666666</c:v>
                </c:pt>
                <c:pt idx="8931">
                  <c:v>31.587933333333336</c:v>
                </c:pt>
                <c:pt idx="8932">
                  <c:v>31.591466666666669</c:v>
                </c:pt>
                <c:pt idx="8933">
                  <c:v>31.595000000000002</c:v>
                </c:pt>
                <c:pt idx="8934">
                  <c:v>31.598533333333332</c:v>
                </c:pt>
                <c:pt idx="8935">
                  <c:v>31.602066666666666</c:v>
                </c:pt>
                <c:pt idx="8936">
                  <c:v>31.605583333333335</c:v>
                </c:pt>
                <c:pt idx="8937">
                  <c:v>31.609116666666669</c:v>
                </c:pt>
                <c:pt idx="8938">
                  <c:v>31.612633333333335</c:v>
                </c:pt>
                <c:pt idx="8939">
                  <c:v>31.616166666666668</c:v>
                </c:pt>
                <c:pt idx="8940">
                  <c:v>31.619683333333334</c:v>
                </c:pt>
                <c:pt idx="8941">
                  <c:v>31.623233333333335</c:v>
                </c:pt>
                <c:pt idx="8942">
                  <c:v>31.626750000000001</c:v>
                </c:pt>
                <c:pt idx="8943">
                  <c:v>31.630283333333335</c:v>
                </c:pt>
                <c:pt idx="8944">
                  <c:v>31.633816666666668</c:v>
                </c:pt>
                <c:pt idx="8945">
                  <c:v>31.637333333333334</c:v>
                </c:pt>
                <c:pt idx="8946">
                  <c:v>31.64085</c:v>
                </c:pt>
                <c:pt idx="8947">
                  <c:v>31.644400000000001</c:v>
                </c:pt>
                <c:pt idx="8948">
                  <c:v>31.647933333333334</c:v>
                </c:pt>
                <c:pt idx="8949">
                  <c:v>31.651466666666668</c:v>
                </c:pt>
                <c:pt idx="8950">
                  <c:v>31.654999999999998</c:v>
                </c:pt>
                <c:pt idx="8951">
                  <c:v>31.658549999999998</c:v>
                </c:pt>
                <c:pt idx="8952">
                  <c:v>31.662100000000002</c:v>
                </c:pt>
                <c:pt idx="8953">
                  <c:v>31.665650000000003</c:v>
                </c:pt>
                <c:pt idx="8954">
                  <c:v>31.669183333333333</c:v>
                </c:pt>
                <c:pt idx="8955">
                  <c:v>31.672716666666666</c:v>
                </c:pt>
                <c:pt idx="8956">
                  <c:v>31.67625</c:v>
                </c:pt>
                <c:pt idx="8957">
                  <c:v>31.6798</c:v>
                </c:pt>
                <c:pt idx="8958">
                  <c:v>31.683350000000001</c:v>
                </c:pt>
                <c:pt idx="8959">
                  <c:v>31.686866666666667</c:v>
                </c:pt>
                <c:pt idx="8960">
                  <c:v>31.690383333333333</c:v>
                </c:pt>
                <c:pt idx="8961">
                  <c:v>31.693899999999999</c:v>
                </c:pt>
                <c:pt idx="8962">
                  <c:v>31.697416666666665</c:v>
                </c:pt>
                <c:pt idx="8963">
                  <c:v>31.700933333333335</c:v>
                </c:pt>
                <c:pt idx="8964">
                  <c:v>31.704450000000001</c:v>
                </c:pt>
                <c:pt idx="8965">
                  <c:v>31.707983333333335</c:v>
                </c:pt>
                <c:pt idx="8966">
                  <c:v>31.711500000000001</c:v>
                </c:pt>
                <c:pt idx="8967">
                  <c:v>31.715016666666667</c:v>
                </c:pt>
                <c:pt idx="8968">
                  <c:v>31.718533333333333</c:v>
                </c:pt>
                <c:pt idx="8969">
                  <c:v>31.722050000000003</c:v>
                </c:pt>
                <c:pt idx="8970">
                  <c:v>31.725566666666669</c:v>
                </c:pt>
                <c:pt idx="8971">
                  <c:v>31.729083333333332</c:v>
                </c:pt>
                <c:pt idx="8972">
                  <c:v>31.732599999999998</c:v>
                </c:pt>
                <c:pt idx="8973">
                  <c:v>31.736133333333331</c:v>
                </c:pt>
                <c:pt idx="8974">
                  <c:v>31.739666666666668</c:v>
                </c:pt>
                <c:pt idx="8975">
                  <c:v>31.743200000000002</c:v>
                </c:pt>
                <c:pt idx="8976">
                  <c:v>31.746733333333335</c:v>
                </c:pt>
                <c:pt idx="8977">
                  <c:v>31.750283333333336</c:v>
                </c:pt>
                <c:pt idx="8978">
                  <c:v>31.753833333333333</c:v>
                </c:pt>
                <c:pt idx="8979">
                  <c:v>31.757383333333333</c:v>
                </c:pt>
                <c:pt idx="8980">
                  <c:v>31.760916666666667</c:v>
                </c:pt>
                <c:pt idx="8981">
                  <c:v>31.76445</c:v>
                </c:pt>
                <c:pt idx="8982">
                  <c:v>31.767983333333333</c:v>
                </c:pt>
                <c:pt idx="8983">
                  <c:v>31.771533333333331</c:v>
                </c:pt>
                <c:pt idx="8984">
                  <c:v>31.775083333333335</c:v>
                </c:pt>
                <c:pt idx="8985">
                  <c:v>31.778599999999997</c:v>
                </c:pt>
                <c:pt idx="8986">
                  <c:v>31.782116666666663</c:v>
                </c:pt>
                <c:pt idx="8987">
                  <c:v>31.785633333333333</c:v>
                </c:pt>
                <c:pt idx="8988">
                  <c:v>31.789149999999999</c:v>
                </c:pt>
                <c:pt idx="8989">
                  <c:v>31.792666666666666</c:v>
                </c:pt>
                <c:pt idx="8990">
                  <c:v>31.796183333333332</c:v>
                </c:pt>
                <c:pt idx="8991">
                  <c:v>31.799716666666665</c:v>
                </c:pt>
                <c:pt idx="8992">
                  <c:v>31.803233333333331</c:v>
                </c:pt>
                <c:pt idx="8993">
                  <c:v>31.806750000000001</c:v>
                </c:pt>
                <c:pt idx="8994">
                  <c:v>31.810266666666667</c:v>
                </c:pt>
                <c:pt idx="8995">
                  <c:v>31.813783333333333</c:v>
                </c:pt>
                <c:pt idx="8996">
                  <c:v>31.817299999999999</c:v>
                </c:pt>
                <c:pt idx="8997">
                  <c:v>31.820816666666666</c:v>
                </c:pt>
                <c:pt idx="8998">
                  <c:v>31.824333333333335</c:v>
                </c:pt>
                <c:pt idx="8999">
                  <c:v>31.827866666666669</c:v>
                </c:pt>
                <c:pt idx="9000">
                  <c:v>31.831399999999999</c:v>
                </c:pt>
                <c:pt idx="9001">
                  <c:v>31.834933333333332</c:v>
                </c:pt>
                <c:pt idx="9002">
                  <c:v>31.838466666666665</c:v>
                </c:pt>
                <c:pt idx="9003">
                  <c:v>31.842016666666666</c:v>
                </c:pt>
                <c:pt idx="9004">
                  <c:v>31.845566666666667</c:v>
                </c:pt>
                <c:pt idx="9005">
                  <c:v>31.849116666666664</c:v>
                </c:pt>
                <c:pt idx="9006">
                  <c:v>31.852650000000001</c:v>
                </c:pt>
                <c:pt idx="9007">
                  <c:v>31.856183333333334</c:v>
                </c:pt>
                <c:pt idx="9008">
                  <c:v>31.859716666666667</c:v>
                </c:pt>
                <c:pt idx="9009">
                  <c:v>31.863266666666668</c:v>
                </c:pt>
                <c:pt idx="9010">
                  <c:v>31.866816666666669</c:v>
                </c:pt>
                <c:pt idx="9011">
                  <c:v>31.870333333333335</c:v>
                </c:pt>
                <c:pt idx="9012">
                  <c:v>31.873850000000001</c:v>
                </c:pt>
                <c:pt idx="9013">
                  <c:v>31.877366666666667</c:v>
                </c:pt>
                <c:pt idx="9014">
                  <c:v>31.880883333333333</c:v>
                </c:pt>
                <c:pt idx="9015">
                  <c:v>31.884400000000003</c:v>
                </c:pt>
                <c:pt idx="9016">
                  <c:v>31.887916666666669</c:v>
                </c:pt>
                <c:pt idx="9017">
                  <c:v>31.891450000000003</c:v>
                </c:pt>
                <c:pt idx="9018">
                  <c:v>31.894966666666669</c:v>
                </c:pt>
                <c:pt idx="9019">
                  <c:v>31.898483333333335</c:v>
                </c:pt>
                <c:pt idx="9020">
                  <c:v>31.901999999999997</c:v>
                </c:pt>
                <c:pt idx="9021">
                  <c:v>31.905516666666664</c:v>
                </c:pt>
                <c:pt idx="9022">
                  <c:v>31.909033333333333</c:v>
                </c:pt>
                <c:pt idx="9023">
                  <c:v>31.91255</c:v>
                </c:pt>
                <c:pt idx="9024">
                  <c:v>31.916066666666666</c:v>
                </c:pt>
                <c:pt idx="9025">
                  <c:v>31.919599999999999</c:v>
                </c:pt>
                <c:pt idx="9026">
                  <c:v>31.923166666666667</c:v>
                </c:pt>
                <c:pt idx="9027">
                  <c:v>31.926716666666668</c:v>
                </c:pt>
                <c:pt idx="9028">
                  <c:v>31.930266666666668</c:v>
                </c:pt>
                <c:pt idx="9029">
                  <c:v>31.933833333333332</c:v>
                </c:pt>
                <c:pt idx="9030">
                  <c:v>31.937383333333333</c:v>
                </c:pt>
                <c:pt idx="9031">
                  <c:v>31.94093333333333</c:v>
                </c:pt>
                <c:pt idx="9032">
                  <c:v>31.944500000000001</c:v>
                </c:pt>
                <c:pt idx="9033">
                  <c:v>31.948050000000002</c:v>
                </c:pt>
                <c:pt idx="9034">
                  <c:v>31.951599999999999</c:v>
                </c:pt>
                <c:pt idx="9035">
                  <c:v>31.955166666666667</c:v>
                </c:pt>
                <c:pt idx="9036">
                  <c:v>31.958716666666664</c:v>
                </c:pt>
                <c:pt idx="9037">
                  <c:v>31.962266666666668</c:v>
                </c:pt>
                <c:pt idx="9038">
                  <c:v>31.965833333333332</c:v>
                </c:pt>
                <c:pt idx="9039">
                  <c:v>31.969383333333333</c:v>
                </c:pt>
                <c:pt idx="9040">
                  <c:v>31.972933333333334</c:v>
                </c:pt>
                <c:pt idx="9041">
                  <c:v>31.976499999999998</c:v>
                </c:pt>
                <c:pt idx="9042">
                  <c:v>31.980050000000002</c:v>
                </c:pt>
                <c:pt idx="9043">
                  <c:v>31.983600000000003</c:v>
                </c:pt>
                <c:pt idx="9044">
                  <c:v>31.987166666666667</c:v>
                </c:pt>
                <c:pt idx="9045">
                  <c:v>31.990716666666668</c:v>
                </c:pt>
                <c:pt idx="9046">
                  <c:v>31.994266666666665</c:v>
                </c:pt>
                <c:pt idx="9047">
                  <c:v>31.997833333333332</c:v>
                </c:pt>
                <c:pt idx="9048">
                  <c:v>32.001383333333337</c:v>
                </c:pt>
                <c:pt idx="9049">
                  <c:v>32.004933333333334</c:v>
                </c:pt>
                <c:pt idx="9050">
                  <c:v>32.008499999999998</c:v>
                </c:pt>
                <c:pt idx="9051">
                  <c:v>32.012050000000002</c:v>
                </c:pt>
                <c:pt idx="9052">
                  <c:v>32.015599999999999</c:v>
                </c:pt>
                <c:pt idx="9053">
                  <c:v>32.019166666666671</c:v>
                </c:pt>
                <c:pt idx="9054">
                  <c:v>32.022716666666668</c:v>
                </c:pt>
                <c:pt idx="9055">
                  <c:v>32.026266666666665</c:v>
                </c:pt>
                <c:pt idx="9056">
                  <c:v>32.029833333333336</c:v>
                </c:pt>
                <c:pt idx="9057">
                  <c:v>32.033383333333333</c:v>
                </c:pt>
                <c:pt idx="9058">
                  <c:v>32.03693333333333</c:v>
                </c:pt>
                <c:pt idx="9059">
                  <c:v>32.040500000000002</c:v>
                </c:pt>
                <c:pt idx="9060">
                  <c:v>32.044049999999999</c:v>
                </c:pt>
                <c:pt idx="9061">
                  <c:v>32.047600000000003</c:v>
                </c:pt>
                <c:pt idx="9062">
                  <c:v>32.051166666666667</c:v>
                </c:pt>
                <c:pt idx="9063">
                  <c:v>32.054716666666664</c:v>
                </c:pt>
                <c:pt idx="9064">
                  <c:v>32.058266666666668</c:v>
                </c:pt>
                <c:pt idx="9065">
                  <c:v>32.061833333333333</c:v>
                </c:pt>
                <c:pt idx="9066">
                  <c:v>32.065383333333337</c:v>
                </c:pt>
                <c:pt idx="9067">
                  <c:v>32.068933333333334</c:v>
                </c:pt>
                <c:pt idx="9068">
                  <c:v>32.072499999999998</c:v>
                </c:pt>
                <c:pt idx="9069">
                  <c:v>32.076050000000002</c:v>
                </c:pt>
                <c:pt idx="9070">
                  <c:v>32.079599999999999</c:v>
                </c:pt>
                <c:pt idx="9071">
                  <c:v>32.083166666666664</c:v>
                </c:pt>
                <c:pt idx="9072">
                  <c:v>32.086716666666668</c:v>
                </c:pt>
                <c:pt idx="9073">
                  <c:v>32.090266666666665</c:v>
                </c:pt>
                <c:pt idx="9074">
                  <c:v>32.093833333333336</c:v>
                </c:pt>
                <c:pt idx="9075">
                  <c:v>32.097383333333333</c:v>
                </c:pt>
                <c:pt idx="9076">
                  <c:v>32.100933333333337</c:v>
                </c:pt>
                <c:pt idx="9077">
                  <c:v>32.104500000000002</c:v>
                </c:pt>
                <c:pt idx="9078">
                  <c:v>32.108049999999999</c:v>
                </c:pt>
                <c:pt idx="9079">
                  <c:v>32.111599999999996</c:v>
                </c:pt>
                <c:pt idx="9080">
                  <c:v>32.115166666666667</c:v>
                </c:pt>
                <c:pt idx="9081">
                  <c:v>32.118716666666664</c:v>
                </c:pt>
                <c:pt idx="9082">
                  <c:v>32.122266666666668</c:v>
                </c:pt>
                <c:pt idx="9083">
                  <c:v>32.125833333333333</c:v>
                </c:pt>
                <c:pt idx="9084">
                  <c:v>32.12938333333333</c:v>
                </c:pt>
                <c:pt idx="9085">
                  <c:v>32.132933333333334</c:v>
                </c:pt>
                <c:pt idx="9086">
                  <c:v>32.136466666666671</c:v>
                </c:pt>
                <c:pt idx="9087">
                  <c:v>32.14</c:v>
                </c:pt>
                <c:pt idx="9088">
                  <c:v>32.143549999999998</c:v>
                </c:pt>
                <c:pt idx="9089">
                  <c:v>32.147083333333335</c:v>
                </c:pt>
                <c:pt idx="9090">
                  <c:v>32.150633333333332</c:v>
                </c:pt>
                <c:pt idx="9091">
                  <c:v>32.154183333333336</c:v>
                </c:pt>
                <c:pt idx="9092">
                  <c:v>32.157716666666666</c:v>
                </c:pt>
                <c:pt idx="9093">
                  <c:v>32.161266666666663</c:v>
                </c:pt>
                <c:pt idx="9094">
                  <c:v>32.1648</c:v>
                </c:pt>
                <c:pt idx="9095">
                  <c:v>32.168350000000004</c:v>
                </c:pt>
                <c:pt idx="9096">
                  <c:v>32.171883333333334</c:v>
                </c:pt>
                <c:pt idx="9097">
                  <c:v>32.175433333333338</c:v>
                </c:pt>
                <c:pt idx="9098">
                  <c:v>32.17895</c:v>
                </c:pt>
                <c:pt idx="9099">
                  <c:v>32.18246666666667</c:v>
                </c:pt>
                <c:pt idx="9100">
                  <c:v>32.185983333333333</c:v>
                </c:pt>
                <c:pt idx="9101">
                  <c:v>32.18951666666667</c:v>
                </c:pt>
                <c:pt idx="9102">
                  <c:v>32.193049999999999</c:v>
                </c:pt>
                <c:pt idx="9103">
                  <c:v>32.196566666666669</c:v>
                </c:pt>
                <c:pt idx="9104">
                  <c:v>32.200083333333332</c:v>
                </c:pt>
                <c:pt idx="9105">
                  <c:v>32.203600000000002</c:v>
                </c:pt>
                <c:pt idx="9106">
                  <c:v>32.207116666666664</c:v>
                </c:pt>
                <c:pt idx="9107">
                  <c:v>32.210633333333334</c:v>
                </c:pt>
                <c:pt idx="9108">
                  <c:v>32.214166666666664</c:v>
                </c:pt>
                <c:pt idx="9109">
                  <c:v>32.217683333333333</c:v>
                </c:pt>
                <c:pt idx="9110">
                  <c:v>32.221199999999996</c:v>
                </c:pt>
                <c:pt idx="9111">
                  <c:v>32.224716666666666</c:v>
                </c:pt>
                <c:pt idx="9112">
                  <c:v>32.228233333333336</c:v>
                </c:pt>
                <c:pt idx="9113">
                  <c:v>32.231783333333333</c:v>
                </c:pt>
                <c:pt idx="9114">
                  <c:v>32.23533333333333</c:v>
                </c:pt>
                <c:pt idx="9115">
                  <c:v>32.238866666666667</c:v>
                </c:pt>
                <c:pt idx="9116">
                  <c:v>32.242400000000004</c:v>
                </c:pt>
                <c:pt idx="9117">
                  <c:v>32.245933333333333</c:v>
                </c:pt>
                <c:pt idx="9118">
                  <c:v>32.249483333333337</c:v>
                </c:pt>
                <c:pt idx="9119">
                  <c:v>32.253033333333335</c:v>
                </c:pt>
                <c:pt idx="9120">
                  <c:v>32.256583333333332</c:v>
                </c:pt>
                <c:pt idx="9121">
                  <c:v>32.260116666666669</c:v>
                </c:pt>
                <c:pt idx="9122">
                  <c:v>32.263649999999998</c:v>
                </c:pt>
                <c:pt idx="9123">
                  <c:v>32.267183333333335</c:v>
                </c:pt>
                <c:pt idx="9124">
                  <c:v>32.270733333333332</c:v>
                </c:pt>
                <c:pt idx="9125">
                  <c:v>32.274283333333337</c:v>
                </c:pt>
                <c:pt idx="9126">
                  <c:v>32.277799999999999</c:v>
                </c:pt>
                <c:pt idx="9127">
                  <c:v>32.281316666666662</c:v>
                </c:pt>
                <c:pt idx="9128">
                  <c:v>32.284833333333331</c:v>
                </c:pt>
                <c:pt idx="9129">
                  <c:v>32.288350000000001</c:v>
                </c:pt>
                <c:pt idx="9130">
                  <c:v>32.291866666666664</c:v>
                </c:pt>
                <c:pt idx="9131">
                  <c:v>32.295383333333334</c:v>
                </c:pt>
                <c:pt idx="9132">
                  <c:v>32.298916666666663</c:v>
                </c:pt>
                <c:pt idx="9133">
                  <c:v>32.302433333333333</c:v>
                </c:pt>
                <c:pt idx="9134">
                  <c:v>32.305950000000003</c:v>
                </c:pt>
                <c:pt idx="9135">
                  <c:v>32.309466666666665</c:v>
                </c:pt>
                <c:pt idx="9136">
                  <c:v>32.312983333333335</c:v>
                </c:pt>
                <c:pt idx="9137">
                  <c:v>32.316499999999998</c:v>
                </c:pt>
                <c:pt idx="9138">
                  <c:v>32.320016666666668</c:v>
                </c:pt>
                <c:pt idx="9139">
                  <c:v>32.323533333333337</c:v>
                </c:pt>
                <c:pt idx="9140">
                  <c:v>32.327066666666667</c:v>
                </c:pt>
                <c:pt idx="9141">
                  <c:v>32.330599999999997</c:v>
                </c:pt>
                <c:pt idx="9142">
                  <c:v>32.334133333333334</c:v>
                </c:pt>
                <c:pt idx="9143">
                  <c:v>32.337666666666664</c:v>
                </c:pt>
                <c:pt idx="9144">
                  <c:v>32.341216666666668</c:v>
                </c:pt>
                <c:pt idx="9145">
                  <c:v>32.344766666666665</c:v>
                </c:pt>
                <c:pt idx="9146">
                  <c:v>32.348316666666662</c:v>
                </c:pt>
                <c:pt idx="9147">
                  <c:v>32.351849999999999</c:v>
                </c:pt>
                <c:pt idx="9148">
                  <c:v>32.355383333333336</c:v>
                </c:pt>
                <c:pt idx="9149">
                  <c:v>32.358916666666666</c:v>
                </c:pt>
                <c:pt idx="9150">
                  <c:v>32.36246666666667</c:v>
                </c:pt>
                <c:pt idx="9151">
                  <c:v>32.366016666666667</c:v>
                </c:pt>
                <c:pt idx="9152">
                  <c:v>32.369533333333337</c:v>
                </c:pt>
                <c:pt idx="9153">
                  <c:v>32.373049999999999</c:v>
                </c:pt>
                <c:pt idx="9154">
                  <c:v>32.376566666666669</c:v>
                </c:pt>
                <c:pt idx="9155">
                  <c:v>32.380083333333332</c:v>
                </c:pt>
                <c:pt idx="9156">
                  <c:v>32.383600000000001</c:v>
                </c:pt>
                <c:pt idx="9157">
                  <c:v>32.387116666666671</c:v>
                </c:pt>
                <c:pt idx="9158">
                  <c:v>32.390650000000001</c:v>
                </c:pt>
                <c:pt idx="9159">
                  <c:v>32.394166666666671</c:v>
                </c:pt>
                <c:pt idx="9160">
                  <c:v>32.397683333333333</c:v>
                </c:pt>
                <c:pt idx="9161">
                  <c:v>32.401199999999996</c:v>
                </c:pt>
                <c:pt idx="9162">
                  <c:v>32.404716666666666</c:v>
                </c:pt>
                <c:pt idx="9163">
                  <c:v>32.408233333333335</c:v>
                </c:pt>
                <c:pt idx="9164">
                  <c:v>32.411749999999998</c:v>
                </c:pt>
                <c:pt idx="9165">
                  <c:v>32.415266666666668</c:v>
                </c:pt>
                <c:pt idx="9166">
                  <c:v>32.418799999999997</c:v>
                </c:pt>
                <c:pt idx="9167">
                  <c:v>32.422333333333334</c:v>
                </c:pt>
                <c:pt idx="9168">
                  <c:v>32.425866666666664</c:v>
                </c:pt>
                <c:pt idx="9169">
                  <c:v>32.429400000000001</c:v>
                </c:pt>
                <c:pt idx="9170">
                  <c:v>32.432949999999998</c:v>
                </c:pt>
                <c:pt idx="9171">
                  <c:v>32.436500000000002</c:v>
                </c:pt>
                <c:pt idx="9172">
                  <c:v>32.440049999999999</c:v>
                </c:pt>
                <c:pt idx="9173">
                  <c:v>32.443583333333336</c:v>
                </c:pt>
                <c:pt idx="9174">
                  <c:v>32.447116666666666</c:v>
                </c:pt>
                <c:pt idx="9175">
                  <c:v>32.450650000000003</c:v>
                </c:pt>
                <c:pt idx="9176">
                  <c:v>32.4542</c:v>
                </c:pt>
                <c:pt idx="9177">
                  <c:v>32.457749999999997</c:v>
                </c:pt>
                <c:pt idx="9178">
                  <c:v>32.461266666666667</c:v>
                </c:pt>
                <c:pt idx="9179">
                  <c:v>32.46478333333333</c:v>
                </c:pt>
                <c:pt idx="9180">
                  <c:v>32.468299999999999</c:v>
                </c:pt>
                <c:pt idx="9181">
                  <c:v>32.471816666666669</c:v>
                </c:pt>
                <c:pt idx="9182">
                  <c:v>32.475333333333332</c:v>
                </c:pt>
                <c:pt idx="9183">
                  <c:v>32.478850000000001</c:v>
                </c:pt>
                <c:pt idx="9184">
                  <c:v>32.482383333333331</c:v>
                </c:pt>
                <c:pt idx="9185">
                  <c:v>32.485900000000001</c:v>
                </c:pt>
                <c:pt idx="9186">
                  <c:v>32.489416666666664</c:v>
                </c:pt>
                <c:pt idx="9187">
                  <c:v>32.492933333333333</c:v>
                </c:pt>
                <c:pt idx="9188">
                  <c:v>32.496450000000003</c:v>
                </c:pt>
                <c:pt idx="9189">
                  <c:v>32.499966666666666</c:v>
                </c:pt>
                <c:pt idx="9190">
                  <c:v>32.503483333333335</c:v>
                </c:pt>
                <c:pt idx="9191">
                  <c:v>32.507033333333332</c:v>
                </c:pt>
                <c:pt idx="9192">
                  <c:v>32.510583333333336</c:v>
                </c:pt>
                <c:pt idx="9193">
                  <c:v>32.514133333333334</c:v>
                </c:pt>
                <c:pt idx="9194">
                  <c:v>32.517666666666663</c:v>
                </c:pt>
                <c:pt idx="9195">
                  <c:v>32.521216666666668</c:v>
                </c:pt>
                <c:pt idx="9196">
                  <c:v>32.524766666666672</c:v>
                </c:pt>
                <c:pt idx="9197">
                  <c:v>32.528316666666669</c:v>
                </c:pt>
                <c:pt idx="9198">
                  <c:v>32.531866666666666</c:v>
                </c:pt>
                <c:pt idx="9199">
                  <c:v>32.53543333333333</c:v>
                </c:pt>
                <c:pt idx="9200">
                  <c:v>32.538983333333334</c:v>
                </c:pt>
                <c:pt idx="9201">
                  <c:v>32.542533333333331</c:v>
                </c:pt>
                <c:pt idx="9202">
                  <c:v>32.546100000000003</c:v>
                </c:pt>
                <c:pt idx="9203">
                  <c:v>32.54965</c:v>
                </c:pt>
                <c:pt idx="9204">
                  <c:v>32.553199999999997</c:v>
                </c:pt>
                <c:pt idx="9205">
                  <c:v>32.556766666666668</c:v>
                </c:pt>
                <c:pt idx="9206">
                  <c:v>32.560316666666665</c:v>
                </c:pt>
                <c:pt idx="9207">
                  <c:v>32.563866666666669</c:v>
                </c:pt>
                <c:pt idx="9208">
                  <c:v>32.567433333333334</c:v>
                </c:pt>
                <c:pt idx="9209">
                  <c:v>32.570983333333331</c:v>
                </c:pt>
                <c:pt idx="9210">
                  <c:v>32.574533333333335</c:v>
                </c:pt>
                <c:pt idx="9211">
                  <c:v>32.578099999999999</c:v>
                </c:pt>
                <c:pt idx="9212">
                  <c:v>32.581649999999996</c:v>
                </c:pt>
                <c:pt idx="9213">
                  <c:v>32.5852</c:v>
                </c:pt>
                <c:pt idx="9214">
                  <c:v>32.588766666666665</c:v>
                </c:pt>
                <c:pt idx="9215">
                  <c:v>32.592316666666669</c:v>
                </c:pt>
                <c:pt idx="9216">
                  <c:v>32.595866666666666</c:v>
                </c:pt>
                <c:pt idx="9217">
                  <c:v>32.59943333333333</c:v>
                </c:pt>
                <c:pt idx="9218">
                  <c:v>32.602983333333334</c:v>
                </c:pt>
                <c:pt idx="9219">
                  <c:v>32.606533333333331</c:v>
                </c:pt>
                <c:pt idx="9220">
                  <c:v>32.610100000000003</c:v>
                </c:pt>
                <c:pt idx="9221">
                  <c:v>32.61365</c:v>
                </c:pt>
                <c:pt idx="9222">
                  <c:v>32.617199999999997</c:v>
                </c:pt>
                <c:pt idx="9223">
                  <c:v>32.620766666666668</c:v>
                </c:pt>
                <c:pt idx="9224">
                  <c:v>32.624316666666665</c:v>
                </c:pt>
                <c:pt idx="9225">
                  <c:v>32.627866666666669</c:v>
                </c:pt>
                <c:pt idx="9226">
                  <c:v>32.631433333333334</c:v>
                </c:pt>
                <c:pt idx="9227">
                  <c:v>32.634983333333331</c:v>
                </c:pt>
                <c:pt idx="9228">
                  <c:v>32.638533333333335</c:v>
                </c:pt>
                <c:pt idx="9229">
                  <c:v>32.642099999999999</c:v>
                </c:pt>
                <c:pt idx="9230">
                  <c:v>32.645650000000003</c:v>
                </c:pt>
                <c:pt idx="9231">
                  <c:v>32.6492</c:v>
                </c:pt>
                <c:pt idx="9232">
                  <c:v>32.652766666666665</c:v>
                </c:pt>
                <c:pt idx="9233">
                  <c:v>32.656316666666662</c:v>
                </c:pt>
                <c:pt idx="9234">
                  <c:v>32.659866666666666</c:v>
                </c:pt>
                <c:pt idx="9235">
                  <c:v>32.663433333333337</c:v>
                </c:pt>
                <c:pt idx="9236">
                  <c:v>32.666983333333334</c:v>
                </c:pt>
                <c:pt idx="9237">
                  <c:v>32.670533333333331</c:v>
                </c:pt>
                <c:pt idx="9238">
                  <c:v>32.674099999999996</c:v>
                </c:pt>
                <c:pt idx="9239">
                  <c:v>32.67765</c:v>
                </c:pt>
                <c:pt idx="9240">
                  <c:v>32.681200000000004</c:v>
                </c:pt>
                <c:pt idx="9241">
                  <c:v>32.684733333333334</c:v>
                </c:pt>
                <c:pt idx="9242">
                  <c:v>32.688283333333331</c:v>
                </c:pt>
                <c:pt idx="9243">
                  <c:v>32.691833333333335</c:v>
                </c:pt>
                <c:pt idx="9244">
                  <c:v>32.695383333333332</c:v>
                </c:pt>
                <c:pt idx="9245">
                  <c:v>32.698916666666669</c:v>
                </c:pt>
                <c:pt idx="9246">
                  <c:v>32.702466666666666</c:v>
                </c:pt>
                <c:pt idx="9247">
                  <c:v>32.70601666666667</c:v>
                </c:pt>
                <c:pt idx="9248">
                  <c:v>32.709566666666667</c:v>
                </c:pt>
                <c:pt idx="9249">
                  <c:v>32.713116666666664</c:v>
                </c:pt>
                <c:pt idx="9250">
                  <c:v>32.716650000000001</c:v>
                </c:pt>
                <c:pt idx="9251">
                  <c:v>32.720199999999998</c:v>
                </c:pt>
                <c:pt idx="9252">
                  <c:v>32.723733333333335</c:v>
                </c:pt>
                <c:pt idx="9253">
                  <c:v>32.727283333333332</c:v>
                </c:pt>
                <c:pt idx="9254">
                  <c:v>32.730816666666662</c:v>
                </c:pt>
                <c:pt idx="9255">
                  <c:v>32.734366666666666</c:v>
                </c:pt>
                <c:pt idx="9256">
                  <c:v>32.737933333333338</c:v>
                </c:pt>
                <c:pt idx="9257">
                  <c:v>32.741483333333335</c:v>
                </c:pt>
                <c:pt idx="9258">
                  <c:v>32.744999999999997</c:v>
                </c:pt>
                <c:pt idx="9259">
                  <c:v>32.748533333333334</c:v>
                </c:pt>
                <c:pt idx="9260">
                  <c:v>32.752066666666664</c:v>
                </c:pt>
                <c:pt idx="9261">
                  <c:v>32.755616666666668</c:v>
                </c:pt>
                <c:pt idx="9262">
                  <c:v>32.759133333333331</c:v>
                </c:pt>
                <c:pt idx="9263">
                  <c:v>32.762666666666668</c:v>
                </c:pt>
                <c:pt idx="9264">
                  <c:v>32.766199999999998</c:v>
                </c:pt>
                <c:pt idx="9265">
                  <c:v>32.769733333333335</c:v>
                </c:pt>
                <c:pt idx="9266">
                  <c:v>32.773249999999997</c:v>
                </c:pt>
                <c:pt idx="9267">
                  <c:v>32.776783333333334</c:v>
                </c:pt>
                <c:pt idx="9268">
                  <c:v>32.780316666666664</c:v>
                </c:pt>
                <c:pt idx="9269">
                  <c:v>32.783833333333334</c:v>
                </c:pt>
                <c:pt idx="9270">
                  <c:v>32.787366666666664</c:v>
                </c:pt>
                <c:pt idx="9271">
                  <c:v>32.790883333333333</c:v>
                </c:pt>
                <c:pt idx="9272">
                  <c:v>32.794400000000003</c:v>
                </c:pt>
                <c:pt idx="9273">
                  <c:v>32.797916666666666</c:v>
                </c:pt>
                <c:pt idx="9274">
                  <c:v>32.801466666666663</c:v>
                </c:pt>
                <c:pt idx="9275">
                  <c:v>32.805016666666667</c:v>
                </c:pt>
                <c:pt idx="9276">
                  <c:v>32.80853333333333</c:v>
                </c:pt>
                <c:pt idx="9277">
                  <c:v>32.812049999999999</c:v>
                </c:pt>
                <c:pt idx="9278">
                  <c:v>32.815599999999996</c:v>
                </c:pt>
                <c:pt idx="9279">
                  <c:v>32.819133333333333</c:v>
                </c:pt>
                <c:pt idx="9280">
                  <c:v>32.822666666666663</c:v>
                </c:pt>
                <c:pt idx="9281">
                  <c:v>32.8262</c:v>
                </c:pt>
                <c:pt idx="9282">
                  <c:v>32.829750000000004</c:v>
                </c:pt>
                <c:pt idx="9283">
                  <c:v>32.833300000000001</c:v>
                </c:pt>
                <c:pt idx="9284">
                  <c:v>32.836849999999998</c:v>
                </c:pt>
                <c:pt idx="9285">
                  <c:v>32.840383333333335</c:v>
                </c:pt>
                <c:pt idx="9286">
                  <c:v>32.843916666666665</c:v>
                </c:pt>
                <c:pt idx="9287">
                  <c:v>32.847450000000002</c:v>
                </c:pt>
                <c:pt idx="9288">
                  <c:v>32.850999999999999</c:v>
                </c:pt>
                <c:pt idx="9289">
                  <c:v>32.854549999999996</c:v>
                </c:pt>
                <c:pt idx="9290">
                  <c:v>32.858066666666666</c:v>
                </c:pt>
                <c:pt idx="9291">
                  <c:v>32.861583333333336</c:v>
                </c:pt>
                <c:pt idx="9292">
                  <c:v>32.865099999999998</c:v>
                </c:pt>
                <c:pt idx="9293">
                  <c:v>32.868616666666668</c:v>
                </c:pt>
                <c:pt idx="9294">
                  <c:v>32.872133333333331</c:v>
                </c:pt>
                <c:pt idx="9295">
                  <c:v>32.87565</c:v>
                </c:pt>
                <c:pt idx="9296">
                  <c:v>32.87918333333333</c:v>
                </c:pt>
                <c:pt idx="9297">
                  <c:v>32.8827</c:v>
                </c:pt>
                <c:pt idx="9298">
                  <c:v>32.88621666666667</c:v>
                </c:pt>
                <c:pt idx="9299">
                  <c:v>32.889733333333332</c:v>
                </c:pt>
                <c:pt idx="9300">
                  <c:v>32.893250000000002</c:v>
                </c:pt>
                <c:pt idx="9301">
                  <c:v>32.896766666666664</c:v>
                </c:pt>
                <c:pt idx="9302">
                  <c:v>32.900283333333334</c:v>
                </c:pt>
                <c:pt idx="9303">
                  <c:v>32.903800000000004</c:v>
                </c:pt>
                <c:pt idx="9304">
                  <c:v>32.907333333333334</c:v>
                </c:pt>
                <c:pt idx="9305">
                  <c:v>32.910866666666671</c:v>
                </c:pt>
                <c:pt idx="9306">
                  <c:v>32.914400000000001</c:v>
                </c:pt>
                <c:pt idx="9307">
                  <c:v>32.91793333333333</c:v>
                </c:pt>
                <c:pt idx="9308">
                  <c:v>32.921483333333335</c:v>
                </c:pt>
                <c:pt idx="9309">
                  <c:v>32.925033333333332</c:v>
                </c:pt>
                <c:pt idx="9310">
                  <c:v>32.928583333333329</c:v>
                </c:pt>
                <c:pt idx="9311">
                  <c:v>32.932116666666666</c:v>
                </c:pt>
                <c:pt idx="9312">
                  <c:v>32.935649999999995</c:v>
                </c:pt>
                <c:pt idx="9313">
                  <c:v>32.939183333333332</c:v>
                </c:pt>
                <c:pt idx="9314">
                  <c:v>32.942733333333337</c:v>
                </c:pt>
                <c:pt idx="9315">
                  <c:v>32.946283333333334</c:v>
                </c:pt>
                <c:pt idx="9316">
                  <c:v>32.949800000000003</c:v>
                </c:pt>
                <c:pt idx="9317">
                  <c:v>32.953316666666666</c:v>
                </c:pt>
                <c:pt idx="9318">
                  <c:v>32.956833333333336</c:v>
                </c:pt>
                <c:pt idx="9319">
                  <c:v>32.960349999999998</c:v>
                </c:pt>
                <c:pt idx="9320">
                  <c:v>32.963866666666668</c:v>
                </c:pt>
                <c:pt idx="9321">
                  <c:v>32.967383333333331</c:v>
                </c:pt>
                <c:pt idx="9322">
                  <c:v>32.970916666666668</c:v>
                </c:pt>
                <c:pt idx="9323">
                  <c:v>32.97443333333333</c:v>
                </c:pt>
                <c:pt idx="9324">
                  <c:v>32.97795</c:v>
                </c:pt>
                <c:pt idx="9325">
                  <c:v>32.981466666666662</c:v>
                </c:pt>
                <c:pt idx="9326">
                  <c:v>32.984983333333332</c:v>
                </c:pt>
                <c:pt idx="9327">
                  <c:v>32.988500000000002</c:v>
                </c:pt>
                <c:pt idx="9328">
                  <c:v>32.992016666666665</c:v>
                </c:pt>
                <c:pt idx="9329">
                  <c:v>32.995533333333334</c:v>
                </c:pt>
                <c:pt idx="9330">
                  <c:v>32.999066666666664</c:v>
                </c:pt>
                <c:pt idx="9331">
                  <c:v>33.002600000000001</c:v>
                </c:pt>
                <c:pt idx="9332">
                  <c:v>33.006133333333331</c:v>
                </c:pt>
                <c:pt idx="9333">
                  <c:v>33.009666666666668</c:v>
                </c:pt>
                <c:pt idx="9334">
                  <c:v>33.013216666666665</c:v>
                </c:pt>
                <c:pt idx="9335">
                  <c:v>33.016766666666669</c:v>
                </c:pt>
                <c:pt idx="9336">
                  <c:v>33.020316666666666</c:v>
                </c:pt>
                <c:pt idx="9337">
                  <c:v>33.023850000000003</c:v>
                </c:pt>
                <c:pt idx="9338">
                  <c:v>33.027383333333333</c:v>
                </c:pt>
                <c:pt idx="9339">
                  <c:v>33.03091666666667</c:v>
                </c:pt>
                <c:pt idx="9340">
                  <c:v>33.034466666666667</c:v>
                </c:pt>
                <c:pt idx="9341">
                  <c:v>33.038016666666664</c:v>
                </c:pt>
                <c:pt idx="9342">
                  <c:v>33.041533333333334</c:v>
                </c:pt>
                <c:pt idx="9343">
                  <c:v>33.045049999999996</c:v>
                </c:pt>
                <c:pt idx="9344">
                  <c:v>33.048566666666666</c:v>
                </c:pt>
                <c:pt idx="9345">
                  <c:v>33.052083333333336</c:v>
                </c:pt>
                <c:pt idx="9346">
                  <c:v>33.055599999999998</c:v>
                </c:pt>
                <c:pt idx="9347">
                  <c:v>33.059116666666668</c:v>
                </c:pt>
                <c:pt idx="9348">
                  <c:v>33.062649999999998</c:v>
                </c:pt>
                <c:pt idx="9349">
                  <c:v>33.066166666666668</c:v>
                </c:pt>
                <c:pt idx="9350">
                  <c:v>33.069683333333337</c:v>
                </c:pt>
                <c:pt idx="9351">
                  <c:v>33.0732</c:v>
                </c:pt>
                <c:pt idx="9352">
                  <c:v>33.07671666666667</c:v>
                </c:pt>
                <c:pt idx="9353">
                  <c:v>33.080233333333332</c:v>
                </c:pt>
                <c:pt idx="9354">
                  <c:v>33.083750000000002</c:v>
                </c:pt>
                <c:pt idx="9355">
                  <c:v>33.087266666666672</c:v>
                </c:pt>
                <c:pt idx="9356">
                  <c:v>33.090800000000002</c:v>
                </c:pt>
                <c:pt idx="9357">
                  <c:v>33.094333333333331</c:v>
                </c:pt>
                <c:pt idx="9358">
                  <c:v>33.097866666666668</c:v>
                </c:pt>
                <c:pt idx="9359">
                  <c:v>33.101399999999998</c:v>
                </c:pt>
                <c:pt idx="9360">
                  <c:v>33.104950000000002</c:v>
                </c:pt>
                <c:pt idx="9361">
                  <c:v>33.108499999999999</c:v>
                </c:pt>
                <c:pt idx="9362">
                  <c:v>33.112049999999996</c:v>
                </c:pt>
                <c:pt idx="9363">
                  <c:v>33.115616666666668</c:v>
                </c:pt>
                <c:pt idx="9364">
                  <c:v>33.119166666666665</c:v>
                </c:pt>
                <c:pt idx="9365">
                  <c:v>33.122716666666669</c:v>
                </c:pt>
                <c:pt idx="9366">
                  <c:v>33.126249999999999</c:v>
                </c:pt>
                <c:pt idx="9367">
                  <c:v>33.129783333333336</c:v>
                </c:pt>
                <c:pt idx="9368">
                  <c:v>33.133333333333333</c:v>
                </c:pt>
                <c:pt idx="9369">
                  <c:v>33.13688333333333</c:v>
                </c:pt>
                <c:pt idx="9370">
                  <c:v>33.140433333333334</c:v>
                </c:pt>
                <c:pt idx="9371">
                  <c:v>33.143983333333331</c:v>
                </c:pt>
                <c:pt idx="9372">
                  <c:v>33.147533333333335</c:v>
                </c:pt>
                <c:pt idx="9373">
                  <c:v>33.151083333333332</c:v>
                </c:pt>
                <c:pt idx="9374">
                  <c:v>33.154633333333337</c:v>
                </c:pt>
                <c:pt idx="9375">
                  <c:v>33.158200000000001</c:v>
                </c:pt>
                <c:pt idx="9376">
                  <c:v>33.161749999999998</c:v>
                </c:pt>
                <c:pt idx="9377">
                  <c:v>33.165299999999995</c:v>
                </c:pt>
                <c:pt idx="9378">
                  <c:v>33.168866666666666</c:v>
                </c:pt>
                <c:pt idx="9379">
                  <c:v>33.17241666666667</c:v>
                </c:pt>
                <c:pt idx="9380">
                  <c:v>33.175966666666667</c:v>
                </c:pt>
                <c:pt idx="9381">
                  <c:v>33.179533333333332</c:v>
                </c:pt>
                <c:pt idx="9382">
                  <c:v>33.183083333333329</c:v>
                </c:pt>
                <c:pt idx="9383">
                  <c:v>33.186633333333333</c:v>
                </c:pt>
                <c:pt idx="9384">
                  <c:v>33.190199999999997</c:v>
                </c:pt>
                <c:pt idx="9385">
                  <c:v>33.193750000000001</c:v>
                </c:pt>
                <c:pt idx="9386">
                  <c:v>33.197299999999998</c:v>
                </c:pt>
                <c:pt idx="9387">
                  <c:v>33.200866666666663</c:v>
                </c:pt>
                <c:pt idx="9388">
                  <c:v>33.204416666666667</c:v>
                </c:pt>
                <c:pt idx="9389">
                  <c:v>33.207966666666671</c:v>
                </c:pt>
                <c:pt idx="9390">
                  <c:v>33.211533333333335</c:v>
                </c:pt>
                <c:pt idx="9391">
                  <c:v>33.215083333333332</c:v>
                </c:pt>
                <c:pt idx="9392">
                  <c:v>33.218633333333329</c:v>
                </c:pt>
                <c:pt idx="9393">
                  <c:v>33.222200000000001</c:v>
                </c:pt>
                <c:pt idx="9394">
                  <c:v>33.225749999999998</c:v>
                </c:pt>
                <c:pt idx="9395">
                  <c:v>33.229300000000002</c:v>
                </c:pt>
                <c:pt idx="9396">
                  <c:v>33.232866666666666</c:v>
                </c:pt>
                <c:pt idx="9397">
                  <c:v>33.236416666666663</c:v>
                </c:pt>
                <c:pt idx="9398">
                  <c:v>33.239966666666668</c:v>
                </c:pt>
                <c:pt idx="9399">
                  <c:v>33.243533333333332</c:v>
                </c:pt>
                <c:pt idx="9400">
                  <c:v>33.247083333333336</c:v>
                </c:pt>
                <c:pt idx="9401">
                  <c:v>33.250599999999999</c:v>
                </c:pt>
                <c:pt idx="9402">
                  <c:v>33.254133333333336</c:v>
                </c:pt>
                <c:pt idx="9403">
                  <c:v>33.257666666666665</c:v>
                </c:pt>
                <c:pt idx="9404">
                  <c:v>33.26121666666667</c:v>
                </c:pt>
                <c:pt idx="9405">
                  <c:v>33.264749999999999</c:v>
                </c:pt>
                <c:pt idx="9406">
                  <c:v>33.268283333333336</c:v>
                </c:pt>
                <c:pt idx="9407">
                  <c:v>33.271816666666666</c:v>
                </c:pt>
                <c:pt idx="9408">
                  <c:v>33.275366666666663</c:v>
                </c:pt>
                <c:pt idx="9409">
                  <c:v>33.278916666666667</c:v>
                </c:pt>
                <c:pt idx="9410">
                  <c:v>33.282466666666672</c:v>
                </c:pt>
                <c:pt idx="9411">
                  <c:v>33.286000000000001</c:v>
                </c:pt>
                <c:pt idx="9412">
                  <c:v>33.289533333333331</c:v>
                </c:pt>
                <c:pt idx="9413">
                  <c:v>33.293066666666668</c:v>
                </c:pt>
                <c:pt idx="9414">
                  <c:v>33.296583333333338</c:v>
                </c:pt>
                <c:pt idx="9415">
                  <c:v>33.3001</c:v>
                </c:pt>
                <c:pt idx="9416">
                  <c:v>33.303633333333337</c:v>
                </c:pt>
                <c:pt idx="9417">
                  <c:v>33.30715</c:v>
                </c:pt>
                <c:pt idx="9418">
                  <c:v>33.310700000000004</c:v>
                </c:pt>
                <c:pt idx="9419">
                  <c:v>33.314233333333334</c:v>
                </c:pt>
                <c:pt idx="9420">
                  <c:v>33.317783333333331</c:v>
                </c:pt>
                <c:pt idx="9421">
                  <c:v>33.321300000000001</c:v>
                </c:pt>
                <c:pt idx="9422">
                  <c:v>33.324816666666671</c:v>
                </c:pt>
                <c:pt idx="9423">
                  <c:v>33.328366666666668</c:v>
                </c:pt>
                <c:pt idx="9424">
                  <c:v>33.33188333333333</c:v>
                </c:pt>
                <c:pt idx="9425">
                  <c:v>33.335433333333334</c:v>
                </c:pt>
                <c:pt idx="9426">
                  <c:v>33.338983333333331</c:v>
                </c:pt>
                <c:pt idx="9427">
                  <c:v>33.342533333333328</c:v>
                </c:pt>
                <c:pt idx="9428">
                  <c:v>33.3461</c:v>
                </c:pt>
                <c:pt idx="9429">
                  <c:v>33.349650000000004</c:v>
                </c:pt>
                <c:pt idx="9430">
                  <c:v>33.353200000000001</c:v>
                </c:pt>
                <c:pt idx="9431">
                  <c:v>33.356733333333331</c:v>
                </c:pt>
                <c:pt idx="9432">
                  <c:v>33.360266666666668</c:v>
                </c:pt>
                <c:pt idx="9433">
                  <c:v>33.363799999999998</c:v>
                </c:pt>
                <c:pt idx="9434">
                  <c:v>33.367350000000002</c:v>
                </c:pt>
                <c:pt idx="9435">
                  <c:v>33.370899999999999</c:v>
                </c:pt>
                <c:pt idx="9436">
                  <c:v>33.374450000000003</c:v>
                </c:pt>
                <c:pt idx="9437">
                  <c:v>33.378016666666667</c:v>
                </c:pt>
                <c:pt idx="9438">
                  <c:v>33.381566666666664</c:v>
                </c:pt>
                <c:pt idx="9439">
                  <c:v>33.385116666666669</c:v>
                </c:pt>
                <c:pt idx="9440">
                  <c:v>33.388649999999998</c:v>
                </c:pt>
                <c:pt idx="9441">
                  <c:v>33.392183333333335</c:v>
                </c:pt>
                <c:pt idx="9442">
                  <c:v>33.395716666666665</c:v>
                </c:pt>
                <c:pt idx="9443">
                  <c:v>33.399266666666662</c:v>
                </c:pt>
                <c:pt idx="9444">
                  <c:v>33.402816666666666</c:v>
                </c:pt>
                <c:pt idx="9445">
                  <c:v>33.406333333333336</c:v>
                </c:pt>
                <c:pt idx="9446">
                  <c:v>33.409849999999999</c:v>
                </c:pt>
                <c:pt idx="9447">
                  <c:v>33.413366666666668</c:v>
                </c:pt>
                <c:pt idx="9448">
                  <c:v>33.416883333333331</c:v>
                </c:pt>
                <c:pt idx="9449">
                  <c:v>33.420400000000001</c:v>
                </c:pt>
                <c:pt idx="9450">
                  <c:v>33.423916666666663</c:v>
                </c:pt>
                <c:pt idx="9451">
                  <c:v>33.42745</c:v>
                </c:pt>
                <c:pt idx="9452">
                  <c:v>33.430966666666663</c:v>
                </c:pt>
                <c:pt idx="9453">
                  <c:v>33.434483333333333</c:v>
                </c:pt>
                <c:pt idx="9454">
                  <c:v>33.438000000000002</c:v>
                </c:pt>
                <c:pt idx="9455">
                  <c:v>33.441516666666665</c:v>
                </c:pt>
                <c:pt idx="9456">
                  <c:v>33.445033333333335</c:v>
                </c:pt>
                <c:pt idx="9457">
                  <c:v>33.448549999999997</c:v>
                </c:pt>
                <c:pt idx="9458">
                  <c:v>33.452066666666667</c:v>
                </c:pt>
                <c:pt idx="9459">
                  <c:v>33.455599999999997</c:v>
                </c:pt>
                <c:pt idx="9460">
                  <c:v>33.459133333333334</c:v>
                </c:pt>
                <c:pt idx="9461">
                  <c:v>33.462666666666664</c:v>
                </c:pt>
                <c:pt idx="9462">
                  <c:v>33.466200000000001</c:v>
                </c:pt>
                <c:pt idx="9463">
                  <c:v>33.469749999999998</c:v>
                </c:pt>
                <c:pt idx="9464">
                  <c:v>33.473300000000002</c:v>
                </c:pt>
                <c:pt idx="9465">
                  <c:v>33.476849999999999</c:v>
                </c:pt>
                <c:pt idx="9466">
                  <c:v>33.480383333333336</c:v>
                </c:pt>
                <c:pt idx="9467">
                  <c:v>33.483916666666666</c:v>
                </c:pt>
                <c:pt idx="9468">
                  <c:v>33.487450000000003</c:v>
                </c:pt>
                <c:pt idx="9469">
                  <c:v>33.491</c:v>
                </c:pt>
                <c:pt idx="9470">
                  <c:v>33.494549999999997</c:v>
                </c:pt>
                <c:pt idx="9471">
                  <c:v>33.498066666666666</c:v>
                </c:pt>
                <c:pt idx="9472">
                  <c:v>33.501583333333336</c:v>
                </c:pt>
                <c:pt idx="9473">
                  <c:v>33.505099999999999</c:v>
                </c:pt>
                <c:pt idx="9474">
                  <c:v>33.508616666666668</c:v>
                </c:pt>
                <c:pt idx="9475">
                  <c:v>33.512133333333331</c:v>
                </c:pt>
                <c:pt idx="9476">
                  <c:v>33.515650000000001</c:v>
                </c:pt>
                <c:pt idx="9477">
                  <c:v>33.519183333333338</c:v>
                </c:pt>
                <c:pt idx="9478">
                  <c:v>33.5227</c:v>
                </c:pt>
                <c:pt idx="9479">
                  <c:v>33.52621666666667</c:v>
                </c:pt>
                <c:pt idx="9480">
                  <c:v>33.529733333333333</c:v>
                </c:pt>
                <c:pt idx="9481">
                  <c:v>33.533249999999995</c:v>
                </c:pt>
                <c:pt idx="9482">
                  <c:v>33.536766666666665</c:v>
                </c:pt>
                <c:pt idx="9483">
                  <c:v>33.540283333333335</c:v>
                </c:pt>
                <c:pt idx="9484">
                  <c:v>33.543799999999997</c:v>
                </c:pt>
                <c:pt idx="9485">
                  <c:v>33.547333333333334</c:v>
                </c:pt>
                <c:pt idx="9486">
                  <c:v>33.550866666666664</c:v>
                </c:pt>
                <c:pt idx="9487">
                  <c:v>33.554400000000001</c:v>
                </c:pt>
                <c:pt idx="9488">
                  <c:v>33.557933333333338</c:v>
                </c:pt>
                <c:pt idx="9489">
                  <c:v>33.561483333333335</c:v>
                </c:pt>
                <c:pt idx="9490">
                  <c:v>33.565033333333332</c:v>
                </c:pt>
                <c:pt idx="9491">
                  <c:v>33.568583333333336</c:v>
                </c:pt>
                <c:pt idx="9492">
                  <c:v>33.572116666666666</c:v>
                </c:pt>
                <c:pt idx="9493">
                  <c:v>33.575650000000003</c:v>
                </c:pt>
                <c:pt idx="9494">
                  <c:v>33.579183333333333</c:v>
                </c:pt>
                <c:pt idx="9495">
                  <c:v>33.58273333333333</c:v>
                </c:pt>
                <c:pt idx="9496">
                  <c:v>33.586283333333334</c:v>
                </c:pt>
                <c:pt idx="9497">
                  <c:v>33.589799999999997</c:v>
                </c:pt>
                <c:pt idx="9498">
                  <c:v>33.593316666666666</c:v>
                </c:pt>
                <c:pt idx="9499">
                  <c:v>33.596833333333329</c:v>
                </c:pt>
                <c:pt idx="9500">
                  <c:v>33.600349999999999</c:v>
                </c:pt>
                <c:pt idx="9501">
                  <c:v>33.603866666666669</c:v>
                </c:pt>
                <c:pt idx="9502">
                  <c:v>33.607383333333331</c:v>
                </c:pt>
                <c:pt idx="9503">
                  <c:v>33.610916666666668</c:v>
                </c:pt>
                <c:pt idx="9504">
                  <c:v>33.614433333333331</c:v>
                </c:pt>
                <c:pt idx="9505">
                  <c:v>33.61795</c:v>
                </c:pt>
                <c:pt idx="9506">
                  <c:v>33.62146666666667</c:v>
                </c:pt>
                <c:pt idx="9507">
                  <c:v>33.624983333333333</c:v>
                </c:pt>
                <c:pt idx="9508">
                  <c:v>33.628500000000003</c:v>
                </c:pt>
                <c:pt idx="9509">
                  <c:v>33.632016666666665</c:v>
                </c:pt>
                <c:pt idx="9510">
                  <c:v>33.635533333333335</c:v>
                </c:pt>
                <c:pt idx="9511">
                  <c:v>33.639066666666665</c:v>
                </c:pt>
                <c:pt idx="9512">
                  <c:v>33.642600000000002</c:v>
                </c:pt>
                <c:pt idx="9513">
                  <c:v>33.646133333333331</c:v>
                </c:pt>
                <c:pt idx="9514">
                  <c:v>33.649666666666668</c:v>
                </c:pt>
                <c:pt idx="9515">
                  <c:v>33.653216666666665</c:v>
                </c:pt>
                <c:pt idx="9516">
                  <c:v>33.656766666666663</c:v>
                </c:pt>
                <c:pt idx="9517">
                  <c:v>33.660316666666667</c:v>
                </c:pt>
                <c:pt idx="9518">
                  <c:v>33.663849999999996</c:v>
                </c:pt>
                <c:pt idx="9519">
                  <c:v>33.667400000000001</c:v>
                </c:pt>
                <c:pt idx="9520">
                  <c:v>33.670933333333338</c:v>
                </c:pt>
                <c:pt idx="9521">
                  <c:v>33.674483333333335</c:v>
                </c:pt>
                <c:pt idx="9522">
                  <c:v>33.678033333333332</c:v>
                </c:pt>
                <c:pt idx="9523">
                  <c:v>33.681583333333336</c:v>
                </c:pt>
                <c:pt idx="9524">
                  <c:v>33.685133333333333</c:v>
                </c:pt>
                <c:pt idx="9525">
                  <c:v>33.68868333333333</c:v>
                </c:pt>
                <c:pt idx="9526">
                  <c:v>33.692233333333334</c:v>
                </c:pt>
                <c:pt idx="9527">
                  <c:v>33.695799999999998</c:v>
                </c:pt>
                <c:pt idx="9528">
                  <c:v>33.699350000000003</c:v>
                </c:pt>
                <c:pt idx="9529">
                  <c:v>33.7029</c:v>
                </c:pt>
                <c:pt idx="9530">
                  <c:v>33.706466666666664</c:v>
                </c:pt>
                <c:pt idx="9531">
                  <c:v>33.710016666666668</c:v>
                </c:pt>
                <c:pt idx="9532">
                  <c:v>33.713566666666665</c:v>
                </c:pt>
                <c:pt idx="9533">
                  <c:v>33.717133333333337</c:v>
                </c:pt>
                <c:pt idx="9534">
                  <c:v>33.720683333333334</c:v>
                </c:pt>
                <c:pt idx="9535">
                  <c:v>33.724233333333331</c:v>
                </c:pt>
                <c:pt idx="9536">
                  <c:v>33.727799999999995</c:v>
                </c:pt>
                <c:pt idx="9537">
                  <c:v>33.731349999999999</c:v>
                </c:pt>
                <c:pt idx="9538">
                  <c:v>33.734900000000003</c:v>
                </c:pt>
                <c:pt idx="9539">
                  <c:v>33.738466666666667</c:v>
                </c:pt>
                <c:pt idx="9540">
                  <c:v>33.742016666666665</c:v>
                </c:pt>
                <c:pt idx="9541">
                  <c:v>33.745566666666669</c:v>
                </c:pt>
                <c:pt idx="9542">
                  <c:v>33.749133333333333</c:v>
                </c:pt>
                <c:pt idx="9543">
                  <c:v>33.752683333333337</c:v>
                </c:pt>
                <c:pt idx="9544">
                  <c:v>33.756233333333334</c:v>
                </c:pt>
                <c:pt idx="9545">
                  <c:v>33.759799999999998</c:v>
                </c:pt>
                <c:pt idx="9546">
                  <c:v>33.763349999999996</c:v>
                </c:pt>
                <c:pt idx="9547">
                  <c:v>33.7669</c:v>
                </c:pt>
                <c:pt idx="9548">
                  <c:v>33.770466666666671</c:v>
                </c:pt>
                <c:pt idx="9549">
                  <c:v>33.774016666666668</c:v>
                </c:pt>
                <c:pt idx="9550">
                  <c:v>33.777566666666665</c:v>
                </c:pt>
                <c:pt idx="9551">
                  <c:v>33.781133333333329</c:v>
                </c:pt>
                <c:pt idx="9552">
                  <c:v>33.784683333333334</c:v>
                </c:pt>
                <c:pt idx="9553">
                  <c:v>33.788233333333338</c:v>
                </c:pt>
                <c:pt idx="9554">
                  <c:v>33.791800000000002</c:v>
                </c:pt>
                <c:pt idx="9555">
                  <c:v>33.795349999999999</c:v>
                </c:pt>
                <c:pt idx="9556">
                  <c:v>33.798899999999996</c:v>
                </c:pt>
                <c:pt idx="9557">
                  <c:v>33.802466666666668</c:v>
                </c:pt>
                <c:pt idx="9558">
                  <c:v>33.806016666666672</c:v>
                </c:pt>
                <c:pt idx="9559">
                  <c:v>33.809566666666669</c:v>
                </c:pt>
                <c:pt idx="9560">
                  <c:v>33.813133333333333</c:v>
                </c:pt>
                <c:pt idx="9561">
                  <c:v>33.81668333333333</c:v>
                </c:pt>
                <c:pt idx="9562">
                  <c:v>33.820233333333334</c:v>
                </c:pt>
                <c:pt idx="9563">
                  <c:v>33.823799999999999</c:v>
                </c:pt>
                <c:pt idx="9564">
                  <c:v>33.827350000000003</c:v>
                </c:pt>
                <c:pt idx="9565">
                  <c:v>33.8309</c:v>
                </c:pt>
                <c:pt idx="9566">
                  <c:v>33.834466666666664</c:v>
                </c:pt>
                <c:pt idx="9567">
                  <c:v>33.838016666666668</c:v>
                </c:pt>
                <c:pt idx="9568">
                  <c:v>33.841533333333331</c:v>
                </c:pt>
                <c:pt idx="9569">
                  <c:v>33.845066666666668</c:v>
                </c:pt>
                <c:pt idx="9570">
                  <c:v>33.848599999999998</c:v>
                </c:pt>
                <c:pt idx="9571">
                  <c:v>33.852150000000002</c:v>
                </c:pt>
                <c:pt idx="9572">
                  <c:v>33.855683333333332</c:v>
                </c:pt>
                <c:pt idx="9573">
                  <c:v>33.859200000000001</c:v>
                </c:pt>
                <c:pt idx="9574">
                  <c:v>33.862733333333331</c:v>
                </c:pt>
                <c:pt idx="9575">
                  <c:v>33.866250000000001</c:v>
                </c:pt>
                <c:pt idx="9576">
                  <c:v>33.869783333333331</c:v>
                </c:pt>
                <c:pt idx="9577">
                  <c:v>33.873316666666668</c:v>
                </c:pt>
                <c:pt idx="9578">
                  <c:v>33.876850000000005</c:v>
                </c:pt>
                <c:pt idx="9579">
                  <c:v>33.880383333333334</c:v>
                </c:pt>
                <c:pt idx="9580">
                  <c:v>33.883916666666671</c:v>
                </c:pt>
                <c:pt idx="9581">
                  <c:v>33.887433333333334</c:v>
                </c:pt>
                <c:pt idx="9582">
                  <c:v>33.890966666666671</c:v>
                </c:pt>
                <c:pt idx="9583">
                  <c:v>33.894500000000001</c:v>
                </c:pt>
                <c:pt idx="9584">
                  <c:v>33.898049999999998</c:v>
                </c:pt>
                <c:pt idx="9585">
                  <c:v>33.901566666666668</c:v>
                </c:pt>
                <c:pt idx="9586">
                  <c:v>33.905083333333337</c:v>
                </c:pt>
                <c:pt idx="9587">
                  <c:v>33.908633333333334</c:v>
                </c:pt>
                <c:pt idx="9588">
                  <c:v>33.912150000000004</c:v>
                </c:pt>
                <c:pt idx="9589">
                  <c:v>33.915700000000001</c:v>
                </c:pt>
                <c:pt idx="9590">
                  <c:v>33.919249999999998</c:v>
                </c:pt>
                <c:pt idx="9591">
                  <c:v>33.922800000000002</c:v>
                </c:pt>
                <c:pt idx="9592">
                  <c:v>33.926333333333332</c:v>
                </c:pt>
                <c:pt idx="9593">
                  <c:v>33.929866666666662</c:v>
                </c:pt>
                <c:pt idx="9594">
                  <c:v>33.933416666666666</c:v>
                </c:pt>
                <c:pt idx="9595">
                  <c:v>33.936950000000003</c:v>
                </c:pt>
                <c:pt idx="9596">
                  <c:v>33.9405</c:v>
                </c:pt>
                <c:pt idx="9597">
                  <c:v>33.944049999999997</c:v>
                </c:pt>
                <c:pt idx="9598">
                  <c:v>33.947616666666669</c:v>
                </c:pt>
                <c:pt idx="9599">
                  <c:v>33.951166666666666</c:v>
                </c:pt>
                <c:pt idx="9600">
                  <c:v>33.954716666666663</c:v>
                </c:pt>
                <c:pt idx="9601">
                  <c:v>33.95825</c:v>
                </c:pt>
                <c:pt idx="9602">
                  <c:v>33.961800000000004</c:v>
                </c:pt>
                <c:pt idx="9603">
                  <c:v>33.965350000000001</c:v>
                </c:pt>
                <c:pt idx="9604">
                  <c:v>33.968883333333331</c:v>
                </c:pt>
                <c:pt idx="9605">
                  <c:v>33.972416666666668</c:v>
                </c:pt>
                <c:pt idx="9606">
                  <c:v>33.975933333333337</c:v>
                </c:pt>
                <c:pt idx="9607">
                  <c:v>33.97945</c:v>
                </c:pt>
                <c:pt idx="9608">
                  <c:v>33.98296666666667</c:v>
                </c:pt>
                <c:pt idx="9609">
                  <c:v>33.986483333333332</c:v>
                </c:pt>
                <c:pt idx="9610">
                  <c:v>33.99</c:v>
                </c:pt>
                <c:pt idx="9611">
                  <c:v>33.993516666666672</c:v>
                </c:pt>
                <c:pt idx="9612">
                  <c:v>33.997050000000002</c:v>
                </c:pt>
                <c:pt idx="9613">
                  <c:v>34.000566666666671</c:v>
                </c:pt>
                <c:pt idx="9614">
                  <c:v>34.004083333333334</c:v>
                </c:pt>
                <c:pt idx="9615">
                  <c:v>34.007599999999996</c:v>
                </c:pt>
                <c:pt idx="9616">
                  <c:v>34.011116666666666</c:v>
                </c:pt>
                <c:pt idx="9617">
                  <c:v>34.014633333333329</c:v>
                </c:pt>
                <c:pt idx="9618">
                  <c:v>34.018149999999999</c:v>
                </c:pt>
                <c:pt idx="9619">
                  <c:v>34.021666666666668</c:v>
                </c:pt>
                <c:pt idx="9620">
                  <c:v>34.025199999999998</c:v>
                </c:pt>
                <c:pt idx="9621">
                  <c:v>34.028733333333335</c:v>
                </c:pt>
                <c:pt idx="9622">
                  <c:v>34.032266666666665</c:v>
                </c:pt>
                <c:pt idx="9623">
                  <c:v>34.035800000000002</c:v>
                </c:pt>
                <c:pt idx="9624">
                  <c:v>34.039349999999999</c:v>
                </c:pt>
                <c:pt idx="9625">
                  <c:v>34.042900000000003</c:v>
                </c:pt>
                <c:pt idx="9626">
                  <c:v>34.04645</c:v>
                </c:pt>
                <c:pt idx="9627">
                  <c:v>34.049983333333337</c:v>
                </c:pt>
                <c:pt idx="9628">
                  <c:v>34.053516666666667</c:v>
                </c:pt>
                <c:pt idx="9629">
                  <c:v>34.057049999999997</c:v>
                </c:pt>
                <c:pt idx="9630">
                  <c:v>34.060600000000001</c:v>
                </c:pt>
                <c:pt idx="9631">
                  <c:v>34.064149999999998</c:v>
                </c:pt>
                <c:pt idx="9632">
                  <c:v>34.067666666666668</c:v>
                </c:pt>
                <c:pt idx="9633">
                  <c:v>34.07118333333333</c:v>
                </c:pt>
                <c:pt idx="9634">
                  <c:v>34.0747</c:v>
                </c:pt>
                <c:pt idx="9635">
                  <c:v>34.07821666666667</c:v>
                </c:pt>
                <c:pt idx="9636">
                  <c:v>34.081733333333332</c:v>
                </c:pt>
                <c:pt idx="9637">
                  <c:v>34.085250000000002</c:v>
                </c:pt>
                <c:pt idx="9638">
                  <c:v>34.088783333333332</c:v>
                </c:pt>
                <c:pt idx="9639">
                  <c:v>34.092300000000002</c:v>
                </c:pt>
                <c:pt idx="9640">
                  <c:v>34.095816666666664</c:v>
                </c:pt>
                <c:pt idx="9641">
                  <c:v>34.099333333333334</c:v>
                </c:pt>
                <c:pt idx="9642">
                  <c:v>34.102850000000004</c:v>
                </c:pt>
                <c:pt idx="9643">
                  <c:v>34.106366666666666</c:v>
                </c:pt>
                <c:pt idx="9644">
                  <c:v>34.109883333333336</c:v>
                </c:pt>
                <c:pt idx="9645">
                  <c:v>34.113399999999999</c:v>
                </c:pt>
                <c:pt idx="9646">
                  <c:v>34.116933333333336</c:v>
                </c:pt>
                <c:pt idx="9647">
                  <c:v>34.120466666666665</c:v>
                </c:pt>
                <c:pt idx="9648">
                  <c:v>34.124000000000002</c:v>
                </c:pt>
                <c:pt idx="9649">
                  <c:v>34.127533333333332</c:v>
                </c:pt>
                <c:pt idx="9650">
                  <c:v>34.131083333333336</c:v>
                </c:pt>
                <c:pt idx="9651">
                  <c:v>34.134633333333333</c:v>
                </c:pt>
                <c:pt idx="9652">
                  <c:v>34.138183333333338</c:v>
                </c:pt>
                <c:pt idx="9653">
                  <c:v>34.141716666666667</c:v>
                </c:pt>
                <c:pt idx="9654">
                  <c:v>34.145250000000004</c:v>
                </c:pt>
                <c:pt idx="9655">
                  <c:v>34.148783333333334</c:v>
                </c:pt>
                <c:pt idx="9656">
                  <c:v>34.152333333333331</c:v>
                </c:pt>
                <c:pt idx="9657">
                  <c:v>34.155883333333335</c:v>
                </c:pt>
                <c:pt idx="9658">
                  <c:v>34.159399999999998</c:v>
                </c:pt>
                <c:pt idx="9659">
                  <c:v>34.162916666666668</c:v>
                </c:pt>
                <c:pt idx="9660">
                  <c:v>34.16643333333333</c:v>
                </c:pt>
                <c:pt idx="9661">
                  <c:v>34.16995</c:v>
                </c:pt>
                <c:pt idx="9662">
                  <c:v>34.173466666666663</c:v>
                </c:pt>
                <c:pt idx="9663">
                  <c:v>34.176983333333332</c:v>
                </c:pt>
                <c:pt idx="9664">
                  <c:v>34.180516666666669</c:v>
                </c:pt>
                <c:pt idx="9665">
                  <c:v>34.184033333333332</c:v>
                </c:pt>
                <c:pt idx="9666">
                  <c:v>34.187550000000002</c:v>
                </c:pt>
                <c:pt idx="9667">
                  <c:v>34.191066666666664</c:v>
                </c:pt>
                <c:pt idx="9668">
                  <c:v>34.194583333333334</c:v>
                </c:pt>
                <c:pt idx="9669">
                  <c:v>34.198099999999997</c:v>
                </c:pt>
                <c:pt idx="9670">
                  <c:v>34.201616666666673</c:v>
                </c:pt>
                <c:pt idx="9671">
                  <c:v>34.205133333333336</c:v>
                </c:pt>
                <c:pt idx="9672">
                  <c:v>34.208666666666666</c:v>
                </c:pt>
                <c:pt idx="9673">
                  <c:v>34.212200000000003</c:v>
                </c:pt>
                <c:pt idx="9674">
                  <c:v>34.215733333333333</c:v>
                </c:pt>
                <c:pt idx="9675">
                  <c:v>34.219266666666663</c:v>
                </c:pt>
                <c:pt idx="9676">
                  <c:v>34.222816666666667</c:v>
                </c:pt>
                <c:pt idx="9677">
                  <c:v>34.226366666666664</c:v>
                </c:pt>
                <c:pt idx="9678">
                  <c:v>34.229916666666668</c:v>
                </c:pt>
                <c:pt idx="9679">
                  <c:v>34.233449999999998</c:v>
                </c:pt>
                <c:pt idx="9680">
                  <c:v>34.236983333333335</c:v>
                </c:pt>
                <c:pt idx="9681">
                  <c:v>34.240516666666664</c:v>
                </c:pt>
                <c:pt idx="9682">
                  <c:v>34.244066666666662</c:v>
                </c:pt>
                <c:pt idx="9683">
                  <c:v>34.247616666666666</c:v>
                </c:pt>
                <c:pt idx="9684">
                  <c:v>34.251133333333335</c:v>
                </c:pt>
                <c:pt idx="9685">
                  <c:v>34.254649999999998</c:v>
                </c:pt>
                <c:pt idx="9686">
                  <c:v>34.258166666666661</c:v>
                </c:pt>
                <c:pt idx="9687">
                  <c:v>34.26168333333333</c:v>
                </c:pt>
                <c:pt idx="9688">
                  <c:v>34.2652</c:v>
                </c:pt>
                <c:pt idx="9689">
                  <c:v>34.26871666666667</c:v>
                </c:pt>
                <c:pt idx="9690">
                  <c:v>34.27225</c:v>
                </c:pt>
                <c:pt idx="9691">
                  <c:v>34.275766666666662</c:v>
                </c:pt>
                <c:pt idx="9692">
                  <c:v>34.279283333333332</c:v>
                </c:pt>
                <c:pt idx="9693">
                  <c:v>34.282799999999995</c:v>
                </c:pt>
                <c:pt idx="9694">
                  <c:v>34.286316666666671</c:v>
                </c:pt>
                <c:pt idx="9695">
                  <c:v>34.289833333333334</c:v>
                </c:pt>
                <c:pt idx="9696">
                  <c:v>34.293350000000004</c:v>
                </c:pt>
                <c:pt idx="9697">
                  <c:v>34.296866666666666</c:v>
                </c:pt>
                <c:pt idx="9698">
                  <c:v>34.300399999999996</c:v>
                </c:pt>
                <c:pt idx="9699">
                  <c:v>34.303933333333333</c:v>
                </c:pt>
                <c:pt idx="9700">
                  <c:v>34.307466666666663</c:v>
                </c:pt>
                <c:pt idx="9701">
                  <c:v>34.311016666666667</c:v>
                </c:pt>
                <c:pt idx="9702">
                  <c:v>34.314550000000004</c:v>
                </c:pt>
                <c:pt idx="9703">
                  <c:v>34.318099999999994</c:v>
                </c:pt>
                <c:pt idx="9704">
                  <c:v>34.321649999999998</c:v>
                </c:pt>
                <c:pt idx="9705">
                  <c:v>34.325216666666662</c:v>
                </c:pt>
                <c:pt idx="9706">
                  <c:v>34.328766666666667</c:v>
                </c:pt>
                <c:pt idx="9707">
                  <c:v>34.332316666666664</c:v>
                </c:pt>
                <c:pt idx="9708">
                  <c:v>34.335883333333328</c:v>
                </c:pt>
                <c:pt idx="9709">
                  <c:v>34.339433333333332</c:v>
                </c:pt>
                <c:pt idx="9710">
                  <c:v>34.342983333333336</c:v>
                </c:pt>
                <c:pt idx="9711">
                  <c:v>34.346550000000001</c:v>
                </c:pt>
                <c:pt idx="9712">
                  <c:v>34.350099999999998</c:v>
                </c:pt>
                <c:pt idx="9713">
                  <c:v>34.353650000000002</c:v>
                </c:pt>
                <c:pt idx="9714">
                  <c:v>34.357216666666666</c:v>
                </c:pt>
                <c:pt idx="9715">
                  <c:v>34.36076666666667</c:v>
                </c:pt>
                <c:pt idx="9716">
                  <c:v>34.364316666666667</c:v>
                </c:pt>
                <c:pt idx="9717">
                  <c:v>34.367883333333332</c:v>
                </c:pt>
                <c:pt idx="9718">
                  <c:v>34.371433333333336</c:v>
                </c:pt>
                <c:pt idx="9719">
                  <c:v>34.374983333333333</c:v>
                </c:pt>
                <c:pt idx="9720">
                  <c:v>34.378550000000004</c:v>
                </c:pt>
                <c:pt idx="9721">
                  <c:v>34.382100000000001</c:v>
                </c:pt>
                <c:pt idx="9722">
                  <c:v>34.385650000000005</c:v>
                </c:pt>
                <c:pt idx="9723">
                  <c:v>34.38921666666667</c:v>
                </c:pt>
                <c:pt idx="9724">
                  <c:v>34.392766666666667</c:v>
                </c:pt>
                <c:pt idx="9725">
                  <c:v>34.396316666666664</c:v>
                </c:pt>
                <c:pt idx="9726">
                  <c:v>34.399883333333335</c:v>
                </c:pt>
                <c:pt idx="9727">
                  <c:v>34.403433333333332</c:v>
                </c:pt>
                <c:pt idx="9728">
                  <c:v>34.406983333333329</c:v>
                </c:pt>
                <c:pt idx="9729">
                  <c:v>34.410549999999994</c:v>
                </c:pt>
                <c:pt idx="9730">
                  <c:v>34.414099999999998</c:v>
                </c:pt>
                <c:pt idx="9731">
                  <c:v>34.417650000000002</c:v>
                </c:pt>
                <c:pt idx="9732">
                  <c:v>34.421216666666666</c:v>
                </c:pt>
                <c:pt idx="9733">
                  <c:v>34.424766666666663</c:v>
                </c:pt>
                <c:pt idx="9734">
                  <c:v>34.428316666666667</c:v>
                </c:pt>
                <c:pt idx="9735">
                  <c:v>34.431883333333332</c:v>
                </c:pt>
                <c:pt idx="9736">
                  <c:v>34.435433333333336</c:v>
                </c:pt>
                <c:pt idx="9737">
                  <c:v>34.438983333333333</c:v>
                </c:pt>
                <c:pt idx="9738">
                  <c:v>34.442549999999997</c:v>
                </c:pt>
                <c:pt idx="9739">
                  <c:v>34.446100000000001</c:v>
                </c:pt>
                <c:pt idx="9740">
                  <c:v>34.449649999999998</c:v>
                </c:pt>
                <c:pt idx="9741">
                  <c:v>34.45321666666667</c:v>
                </c:pt>
                <c:pt idx="9742">
                  <c:v>34.456766666666667</c:v>
                </c:pt>
                <c:pt idx="9743">
                  <c:v>34.460316666666671</c:v>
                </c:pt>
                <c:pt idx="9744">
                  <c:v>34.463850000000001</c:v>
                </c:pt>
                <c:pt idx="9745">
                  <c:v>34.467399999999998</c:v>
                </c:pt>
                <c:pt idx="9746">
                  <c:v>34.470950000000002</c:v>
                </c:pt>
                <c:pt idx="9747">
                  <c:v>34.474483333333332</c:v>
                </c:pt>
                <c:pt idx="9748">
                  <c:v>34.478033333333329</c:v>
                </c:pt>
                <c:pt idx="9749">
                  <c:v>34.481566666666666</c:v>
                </c:pt>
                <c:pt idx="9750">
                  <c:v>34.485083333333336</c:v>
                </c:pt>
                <c:pt idx="9751">
                  <c:v>34.488616666666665</c:v>
                </c:pt>
                <c:pt idx="9752">
                  <c:v>34.492150000000002</c:v>
                </c:pt>
                <c:pt idx="9753">
                  <c:v>34.495683333333332</c:v>
                </c:pt>
                <c:pt idx="9754">
                  <c:v>34.499200000000002</c:v>
                </c:pt>
                <c:pt idx="9755">
                  <c:v>34.502733333333339</c:v>
                </c:pt>
                <c:pt idx="9756">
                  <c:v>34.506250000000001</c:v>
                </c:pt>
                <c:pt idx="9757">
                  <c:v>34.509766666666664</c:v>
                </c:pt>
                <c:pt idx="9758">
                  <c:v>34.513283333333334</c:v>
                </c:pt>
                <c:pt idx="9759">
                  <c:v>34.516799999999996</c:v>
                </c:pt>
                <c:pt idx="9760">
                  <c:v>34.520350000000001</c:v>
                </c:pt>
                <c:pt idx="9761">
                  <c:v>34.523866666666663</c:v>
                </c:pt>
                <c:pt idx="9762">
                  <c:v>34.527416666666667</c:v>
                </c:pt>
                <c:pt idx="9763">
                  <c:v>34.530966666666671</c:v>
                </c:pt>
                <c:pt idx="9764">
                  <c:v>34.534483333333334</c:v>
                </c:pt>
                <c:pt idx="9765">
                  <c:v>34.538016666666664</c:v>
                </c:pt>
                <c:pt idx="9766">
                  <c:v>34.541550000000001</c:v>
                </c:pt>
                <c:pt idx="9767">
                  <c:v>34.545083333333331</c:v>
                </c:pt>
                <c:pt idx="9768">
                  <c:v>34.5486</c:v>
                </c:pt>
                <c:pt idx="9769">
                  <c:v>34.552149999999997</c:v>
                </c:pt>
                <c:pt idx="9770">
                  <c:v>34.555700000000002</c:v>
                </c:pt>
                <c:pt idx="9771">
                  <c:v>34.559249999999999</c:v>
                </c:pt>
                <c:pt idx="9772">
                  <c:v>34.562800000000003</c:v>
                </c:pt>
                <c:pt idx="9773">
                  <c:v>34.566333333333333</c:v>
                </c:pt>
                <c:pt idx="9774">
                  <c:v>34.569883333333337</c:v>
                </c:pt>
                <c:pt idx="9775">
                  <c:v>34.573416666666667</c:v>
                </c:pt>
                <c:pt idx="9776">
                  <c:v>34.576966666666664</c:v>
                </c:pt>
                <c:pt idx="9777">
                  <c:v>34.580500000000001</c:v>
                </c:pt>
                <c:pt idx="9778">
                  <c:v>34.584050000000005</c:v>
                </c:pt>
                <c:pt idx="9779">
                  <c:v>34.587583333333335</c:v>
                </c:pt>
                <c:pt idx="9780">
                  <c:v>34.591116666666672</c:v>
                </c:pt>
                <c:pt idx="9781">
                  <c:v>34.594650000000001</c:v>
                </c:pt>
                <c:pt idx="9782">
                  <c:v>34.598199999999999</c:v>
                </c:pt>
                <c:pt idx="9783">
                  <c:v>34.601750000000003</c:v>
                </c:pt>
                <c:pt idx="9784">
                  <c:v>34.605266666666665</c:v>
                </c:pt>
                <c:pt idx="9785">
                  <c:v>34.608783333333335</c:v>
                </c:pt>
                <c:pt idx="9786">
                  <c:v>34.612299999999998</c:v>
                </c:pt>
                <c:pt idx="9787">
                  <c:v>34.615816666666667</c:v>
                </c:pt>
                <c:pt idx="9788">
                  <c:v>34.61933333333333</c:v>
                </c:pt>
                <c:pt idx="9789">
                  <c:v>34.62285</c:v>
                </c:pt>
                <c:pt idx="9790">
                  <c:v>34.626383333333337</c:v>
                </c:pt>
                <c:pt idx="9791">
                  <c:v>34.629899999999999</c:v>
                </c:pt>
                <c:pt idx="9792">
                  <c:v>34.633416666666669</c:v>
                </c:pt>
                <c:pt idx="9793">
                  <c:v>34.636933333333332</c:v>
                </c:pt>
                <c:pt idx="9794">
                  <c:v>34.640450000000001</c:v>
                </c:pt>
                <c:pt idx="9795">
                  <c:v>34.643966666666664</c:v>
                </c:pt>
                <c:pt idx="9796">
                  <c:v>34.647483333333334</c:v>
                </c:pt>
                <c:pt idx="9797">
                  <c:v>34.650999999999996</c:v>
                </c:pt>
                <c:pt idx="9798">
                  <c:v>34.654533333333333</c:v>
                </c:pt>
                <c:pt idx="9799">
                  <c:v>34.658066666666663</c:v>
                </c:pt>
                <c:pt idx="9800">
                  <c:v>34.6616</c:v>
                </c:pt>
                <c:pt idx="9801">
                  <c:v>34.66513333333333</c:v>
                </c:pt>
                <c:pt idx="9802">
                  <c:v>34.668683333333334</c:v>
                </c:pt>
                <c:pt idx="9803">
                  <c:v>34.672233333333331</c:v>
                </c:pt>
                <c:pt idx="9804">
                  <c:v>34.675783333333335</c:v>
                </c:pt>
                <c:pt idx="9805">
                  <c:v>34.679316666666665</c:v>
                </c:pt>
                <c:pt idx="9806">
                  <c:v>34.682850000000002</c:v>
                </c:pt>
                <c:pt idx="9807">
                  <c:v>34.686383333333332</c:v>
                </c:pt>
                <c:pt idx="9808">
                  <c:v>34.689933333333336</c:v>
                </c:pt>
                <c:pt idx="9809">
                  <c:v>34.693483333333333</c:v>
                </c:pt>
                <c:pt idx="9810">
                  <c:v>34.697000000000003</c:v>
                </c:pt>
                <c:pt idx="9811">
                  <c:v>34.700516666666665</c:v>
                </c:pt>
                <c:pt idx="9812">
                  <c:v>34.704033333333335</c:v>
                </c:pt>
                <c:pt idx="9813">
                  <c:v>34.707549999999998</c:v>
                </c:pt>
                <c:pt idx="9814">
                  <c:v>34.711066666666667</c:v>
                </c:pt>
                <c:pt idx="9815">
                  <c:v>34.71458333333333</c:v>
                </c:pt>
                <c:pt idx="9816">
                  <c:v>34.718116666666667</c:v>
                </c:pt>
                <c:pt idx="9817">
                  <c:v>34.72163333333333</c:v>
                </c:pt>
                <c:pt idx="9818">
                  <c:v>34.725149999999999</c:v>
                </c:pt>
                <c:pt idx="9819">
                  <c:v>34.728666666666662</c:v>
                </c:pt>
                <c:pt idx="9820">
                  <c:v>34.732183333333332</c:v>
                </c:pt>
                <c:pt idx="9821">
                  <c:v>34.735699999999994</c:v>
                </c:pt>
                <c:pt idx="9822">
                  <c:v>34.739216666666671</c:v>
                </c:pt>
                <c:pt idx="9823">
                  <c:v>34.742733333333334</c:v>
                </c:pt>
                <c:pt idx="9824">
                  <c:v>34.746266666666664</c:v>
                </c:pt>
                <c:pt idx="9825">
                  <c:v>34.7498</c:v>
                </c:pt>
                <c:pt idx="9826">
                  <c:v>34.75333333333333</c:v>
                </c:pt>
                <c:pt idx="9827">
                  <c:v>34.75686666666666</c:v>
                </c:pt>
                <c:pt idx="9828">
                  <c:v>34.760416666666664</c:v>
                </c:pt>
                <c:pt idx="9829">
                  <c:v>34.763966666666668</c:v>
                </c:pt>
                <c:pt idx="9830">
                  <c:v>34.767516666666666</c:v>
                </c:pt>
                <c:pt idx="9831">
                  <c:v>34.771049999999995</c:v>
                </c:pt>
                <c:pt idx="9832">
                  <c:v>34.774583333333332</c:v>
                </c:pt>
                <c:pt idx="9833">
                  <c:v>34.778116666666662</c:v>
                </c:pt>
                <c:pt idx="9834">
                  <c:v>34.781666666666666</c:v>
                </c:pt>
                <c:pt idx="9835">
                  <c:v>34.785216666666663</c:v>
                </c:pt>
                <c:pt idx="9836">
                  <c:v>34.788733333333333</c:v>
                </c:pt>
                <c:pt idx="9837">
                  <c:v>34.792249999999996</c:v>
                </c:pt>
                <c:pt idx="9838">
                  <c:v>34.795766666666665</c:v>
                </c:pt>
                <c:pt idx="9839">
                  <c:v>34.799283333333328</c:v>
                </c:pt>
                <c:pt idx="9840">
                  <c:v>34.802800000000005</c:v>
                </c:pt>
                <c:pt idx="9841">
                  <c:v>34.806316666666667</c:v>
                </c:pt>
                <c:pt idx="9842">
                  <c:v>34.809849999999997</c:v>
                </c:pt>
                <c:pt idx="9843">
                  <c:v>34.813366666666667</c:v>
                </c:pt>
                <c:pt idx="9844">
                  <c:v>34.81688333333333</c:v>
                </c:pt>
                <c:pt idx="9845">
                  <c:v>34.820399999999999</c:v>
                </c:pt>
                <c:pt idx="9846">
                  <c:v>34.823916666666669</c:v>
                </c:pt>
                <c:pt idx="9847">
                  <c:v>34.827433333333339</c:v>
                </c:pt>
                <c:pt idx="9848">
                  <c:v>34.830950000000001</c:v>
                </c:pt>
                <c:pt idx="9849">
                  <c:v>34.834466666666671</c:v>
                </c:pt>
                <c:pt idx="9850">
                  <c:v>34.838000000000001</c:v>
                </c:pt>
                <c:pt idx="9851">
                  <c:v>34.841533333333338</c:v>
                </c:pt>
                <c:pt idx="9852">
                  <c:v>34.845066666666668</c:v>
                </c:pt>
                <c:pt idx="9853">
                  <c:v>34.848600000000005</c:v>
                </c:pt>
                <c:pt idx="9854">
                  <c:v>34.852150000000002</c:v>
                </c:pt>
                <c:pt idx="9855">
                  <c:v>34.855699999999999</c:v>
                </c:pt>
                <c:pt idx="9856">
                  <c:v>34.859249999999996</c:v>
                </c:pt>
                <c:pt idx="9857">
                  <c:v>34.862783333333333</c:v>
                </c:pt>
                <c:pt idx="9858">
                  <c:v>34.866333333333337</c:v>
                </c:pt>
                <c:pt idx="9859">
                  <c:v>34.869866666666667</c:v>
                </c:pt>
                <c:pt idx="9860">
                  <c:v>34.873399999999997</c:v>
                </c:pt>
                <c:pt idx="9861">
                  <c:v>34.876950000000001</c:v>
                </c:pt>
                <c:pt idx="9862">
                  <c:v>34.880499999999998</c:v>
                </c:pt>
                <c:pt idx="9863">
                  <c:v>34.884066666666662</c:v>
                </c:pt>
                <c:pt idx="9864">
                  <c:v>34.887616666666666</c:v>
                </c:pt>
                <c:pt idx="9865">
                  <c:v>34.891166666666663</c:v>
                </c:pt>
                <c:pt idx="9866">
                  <c:v>34.894733333333335</c:v>
                </c:pt>
                <c:pt idx="9867">
                  <c:v>34.898283333333332</c:v>
                </c:pt>
                <c:pt idx="9868">
                  <c:v>34.901833333333336</c:v>
                </c:pt>
                <c:pt idx="9869">
                  <c:v>34.9054</c:v>
                </c:pt>
                <c:pt idx="9870">
                  <c:v>34.908949999999997</c:v>
                </c:pt>
                <c:pt idx="9871">
                  <c:v>34.912500000000001</c:v>
                </c:pt>
                <c:pt idx="9872">
                  <c:v>34.916066666666666</c:v>
                </c:pt>
                <c:pt idx="9873">
                  <c:v>34.91961666666667</c:v>
                </c:pt>
                <c:pt idx="9874">
                  <c:v>34.923166666666667</c:v>
                </c:pt>
                <c:pt idx="9875">
                  <c:v>34.926733333333331</c:v>
                </c:pt>
                <c:pt idx="9876">
                  <c:v>34.930283333333335</c:v>
                </c:pt>
                <c:pt idx="9877">
                  <c:v>34.93383333333334</c:v>
                </c:pt>
                <c:pt idx="9878">
                  <c:v>34.937400000000004</c:v>
                </c:pt>
                <c:pt idx="9879">
                  <c:v>34.940950000000001</c:v>
                </c:pt>
                <c:pt idx="9880">
                  <c:v>34.944499999999998</c:v>
                </c:pt>
                <c:pt idx="9881">
                  <c:v>34.948066666666669</c:v>
                </c:pt>
                <c:pt idx="9882">
                  <c:v>34.951616666666673</c:v>
                </c:pt>
                <c:pt idx="9883">
                  <c:v>34.955166666666663</c:v>
                </c:pt>
                <c:pt idx="9884">
                  <c:v>34.958733333333335</c:v>
                </c:pt>
                <c:pt idx="9885">
                  <c:v>34.962283333333332</c:v>
                </c:pt>
                <c:pt idx="9886">
                  <c:v>34.965833333333329</c:v>
                </c:pt>
                <c:pt idx="9887">
                  <c:v>34.9694</c:v>
                </c:pt>
                <c:pt idx="9888">
                  <c:v>34.972949999999997</c:v>
                </c:pt>
                <c:pt idx="9889">
                  <c:v>34.976500000000001</c:v>
                </c:pt>
                <c:pt idx="9890">
                  <c:v>34.980066666666666</c:v>
                </c:pt>
                <c:pt idx="9891">
                  <c:v>34.983616666666663</c:v>
                </c:pt>
                <c:pt idx="9892">
                  <c:v>34.987166666666667</c:v>
                </c:pt>
                <c:pt idx="9893">
                  <c:v>34.990733333333331</c:v>
                </c:pt>
                <c:pt idx="9894">
                  <c:v>34.994283333333335</c:v>
                </c:pt>
                <c:pt idx="9895">
                  <c:v>34.997833333333332</c:v>
                </c:pt>
                <c:pt idx="9896">
                  <c:v>35.001399999999997</c:v>
                </c:pt>
                <c:pt idx="9897">
                  <c:v>35.004950000000001</c:v>
                </c:pt>
                <c:pt idx="9898">
                  <c:v>35.008500000000005</c:v>
                </c:pt>
                <c:pt idx="9899">
                  <c:v>35.012066666666669</c:v>
                </c:pt>
                <c:pt idx="9900">
                  <c:v>35.015616666666666</c:v>
                </c:pt>
                <c:pt idx="9901">
                  <c:v>35.019166666666671</c:v>
                </c:pt>
                <c:pt idx="9902">
                  <c:v>35.022733333333335</c:v>
                </c:pt>
                <c:pt idx="9903">
                  <c:v>35.026283333333339</c:v>
                </c:pt>
                <c:pt idx="9904">
                  <c:v>35.029833333333336</c:v>
                </c:pt>
                <c:pt idx="9905">
                  <c:v>35.0334</c:v>
                </c:pt>
                <c:pt idx="9906">
                  <c:v>35.036950000000004</c:v>
                </c:pt>
                <c:pt idx="9907">
                  <c:v>35.040499999999994</c:v>
                </c:pt>
                <c:pt idx="9908">
                  <c:v>35.044066666666666</c:v>
                </c:pt>
                <c:pt idx="9909">
                  <c:v>35.047616666666663</c:v>
                </c:pt>
                <c:pt idx="9910">
                  <c:v>35.051166666666667</c:v>
                </c:pt>
                <c:pt idx="9911">
                  <c:v>35.054733333333338</c:v>
                </c:pt>
                <c:pt idx="9912">
                  <c:v>35.058283333333328</c:v>
                </c:pt>
                <c:pt idx="9913">
                  <c:v>35.061799999999998</c:v>
                </c:pt>
                <c:pt idx="9914">
                  <c:v>35.065333333333335</c:v>
                </c:pt>
                <c:pt idx="9915">
                  <c:v>35.068866666666665</c:v>
                </c:pt>
                <c:pt idx="9916">
                  <c:v>35.072416666666662</c:v>
                </c:pt>
                <c:pt idx="9917">
                  <c:v>35.075949999999999</c:v>
                </c:pt>
                <c:pt idx="9918">
                  <c:v>35.079466666666669</c:v>
                </c:pt>
                <c:pt idx="9919">
                  <c:v>35.082999999999998</c:v>
                </c:pt>
                <c:pt idx="9920">
                  <c:v>35.086533333333335</c:v>
                </c:pt>
                <c:pt idx="9921">
                  <c:v>35.090066666666665</c:v>
                </c:pt>
                <c:pt idx="9922">
                  <c:v>35.093600000000002</c:v>
                </c:pt>
                <c:pt idx="9923">
                  <c:v>35.097150000000006</c:v>
                </c:pt>
                <c:pt idx="9924">
                  <c:v>35.100666666666669</c:v>
                </c:pt>
                <c:pt idx="9925">
                  <c:v>35.104199999999999</c:v>
                </c:pt>
                <c:pt idx="9926">
                  <c:v>35.107733333333336</c:v>
                </c:pt>
                <c:pt idx="9927">
                  <c:v>35.111283333333333</c:v>
                </c:pt>
                <c:pt idx="9928">
                  <c:v>35.11483333333333</c:v>
                </c:pt>
                <c:pt idx="9929">
                  <c:v>35.11835</c:v>
                </c:pt>
                <c:pt idx="9930">
                  <c:v>35.121899999999997</c:v>
                </c:pt>
                <c:pt idx="9931">
                  <c:v>35.125433333333334</c:v>
                </c:pt>
                <c:pt idx="9932">
                  <c:v>35.128950000000003</c:v>
                </c:pt>
                <c:pt idx="9933">
                  <c:v>35.132483333333333</c:v>
                </c:pt>
                <c:pt idx="9934">
                  <c:v>35.13601666666667</c:v>
                </c:pt>
                <c:pt idx="9935">
                  <c:v>35.139533333333333</c:v>
                </c:pt>
                <c:pt idx="9936">
                  <c:v>35.143066666666662</c:v>
                </c:pt>
                <c:pt idx="9937">
                  <c:v>35.146599999999999</c:v>
                </c:pt>
                <c:pt idx="9938">
                  <c:v>35.150133333333329</c:v>
                </c:pt>
                <c:pt idx="9939">
                  <c:v>35.153666666666666</c:v>
                </c:pt>
                <c:pt idx="9940">
                  <c:v>35.157216666666663</c:v>
                </c:pt>
                <c:pt idx="9941">
                  <c:v>35.160766666666667</c:v>
                </c:pt>
                <c:pt idx="9942">
                  <c:v>35.164316666666664</c:v>
                </c:pt>
                <c:pt idx="9943">
                  <c:v>35.167850000000001</c:v>
                </c:pt>
                <c:pt idx="9944">
                  <c:v>35.171383333333331</c:v>
                </c:pt>
                <c:pt idx="9945">
                  <c:v>35.174916666666668</c:v>
                </c:pt>
                <c:pt idx="9946">
                  <c:v>35.178466666666665</c:v>
                </c:pt>
                <c:pt idx="9947">
                  <c:v>35.182016666666662</c:v>
                </c:pt>
                <c:pt idx="9948">
                  <c:v>35.185533333333332</c:v>
                </c:pt>
                <c:pt idx="9949">
                  <c:v>35.189049999999995</c:v>
                </c:pt>
                <c:pt idx="9950">
                  <c:v>35.192566666666671</c:v>
                </c:pt>
                <c:pt idx="9951">
                  <c:v>35.196083333333334</c:v>
                </c:pt>
                <c:pt idx="9952">
                  <c:v>35.199600000000004</c:v>
                </c:pt>
                <c:pt idx="9953">
                  <c:v>35.203116666666666</c:v>
                </c:pt>
                <c:pt idx="9954">
                  <c:v>35.206649999999996</c:v>
                </c:pt>
                <c:pt idx="9955">
                  <c:v>35.210166666666666</c:v>
                </c:pt>
                <c:pt idx="9956">
                  <c:v>35.213683333333329</c:v>
                </c:pt>
                <c:pt idx="9957">
                  <c:v>35.217200000000005</c:v>
                </c:pt>
                <c:pt idx="9958">
                  <c:v>35.220716666666668</c:v>
                </c:pt>
                <c:pt idx="9959">
                  <c:v>35.224233333333338</c:v>
                </c:pt>
                <c:pt idx="9960">
                  <c:v>35.22775</c:v>
                </c:pt>
                <c:pt idx="9961">
                  <c:v>35.23126666666667</c:v>
                </c:pt>
                <c:pt idx="9962">
                  <c:v>35.2348</c:v>
                </c:pt>
                <c:pt idx="9963">
                  <c:v>35.238333333333337</c:v>
                </c:pt>
                <c:pt idx="9964">
                  <c:v>35.241866666666667</c:v>
                </c:pt>
                <c:pt idx="9965">
                  <c:v>35.245400000000004</c:v>
                </c:pt>
                <c:pt idx="9966">
                  <c:v>35.248950000000001</c:v>
                </c:pt>
                <c:pt idx="9967">
                  <c:v>35.252500000000005</c:v>
                </c:pt>
                <c:pt idx="9968">
                  <c:v>35.256049999999995</c:v>
                </c:pt>
                <c:pt idx="9969">
                  <c:v>35.259583333333332</c:v>
                </c:pt>
                <c:pt idx="9970">
                  <c:v>35.263116666666662</c:v>
                </c:pt>
                <c:pt idx="9971">
                  <c:v>35.266649999999998</c:v>
                </c:pt>
                <c:pt idx="9972">
                  <c:v>35.270200000000003</c:v>
                </c:pt>
                <c:pt idx="9973">
                  <c:v>35.27375</c:v>
                </c:pt>
                <c:pt idx="9974">
                  <c:v>35.277266666666669</c:v>
                </c:pt>
                <c:pt idx="9975">
                  <c:v>35.280783333333339</c:v>
                </c:pt>
                <c:pt idx="9976">
                  <c:v>35.284300000000002</c:v>
                </c:pt>
                <c:pt idx="9977">
                  <c:v>35.287816666666664</c:v>
                </c:pt>
                <c:pt idx="9978">
                  <c:v>35.291333333333334</c:v>
                </c:pt>
                <c:pt idx="9979">
                  <c:v>35.294849999999997</c:v>
                </c:pt>
                <c:pt idx="9980">
                  <c:v>35.298383333333327</c:v>
                </c:pt>
                <c:pt idx="9981">
                  <c:v>35.301900000000003</c:v>
                </c:pt>
                <c:pt idx="9982">
                  <c:v>35.305416666666666</c:v>
                </c:pt>
                <c:pt idx="9983">
                  <c:v>35.308933333333336</c:v>
                </c:pt>
                <c:pt idx="9984">
                  <c:v>35.312449999999998</c:v>
                </c:pt>
                <c:pt idx="9985">
                  <c:v>35.315966666666668</c:v>
                </c:pt>
                <c:pt idx="9986">
                  <c:v>35.319483333333331</c:v>
                </c:pt>
                <c:pt idx="9987">
                  <c:v>35.323</c:v>
                </c:pt>
                <c:pt idx="9988">
                  <c:v>35.326533333333337</c:v>
                </c:pt>
                <c:pt idx="9989">
                  <c:v>35.330066666666667</c:v>
                </c:pt>
                <c:pt idx="9990">
                  <c:v>35.333600000000004</c:v>
                </c:pt>
                <c:pt idx="9991">
                  <c:v>35.337133333333334</c:v>
                </c:pt>
                <c:pt idx="9992">
                  <c:v>35.340683333333331</c:v>
                </c:pt>
                <c:pt idx="9993">
                  <c:v>35.344233333333335</c:v>
                </c:pt>
                <c:pt idx="9994">
                  <c:v>35.347783333333339</c:v>
                </c:pt>
                <c:pt idx="9995">
                  <c:v>35.351316666666669</c:v>
                </c:pt>
                <c:pt idx="9996">
                  <c:v>35.354850000000006</c:v>
                </c:pt>
                <c:pt idx="9997">
                  <c:v>35.358383333333336</c:v>
                </c:pt>
                <c:pt idx="9998">
                  <c:v>35.361933333333333</c:v>
                </c:pt>
                <c:pt idx="9999">
                  <c:v>35.365483333333337</c:v>
                </c:pt>
                <c:pt idx="10000">
                  <c:v>35.369</c:v>
                </c:pt>
                <c:pt idx="10001">
                  <c:v>35.372516666666669</c:v>
                </c:pt>
                <c:pt idx="10002">
                  <c:v>35.376033333333332</c:v>
                </c:pt>
                <c:pt idx="10003">
                  <c:v>35.379550000000002</c:v>
                </c:pt>
                <c:pt idx="10004">
                  <c:v>35.383066666666664</c:v>
                </c:pt>
                <c:pt idx="10005">
                  <c:v>35.386583333333334</c:v>
                </c:pt>
                <c:pt idx="10006">
                  <c:v>35.390116666666671</c:v>
                </c:pt>
                <c:pt idx="10007">
                  <c:v>35.393633333333334</c:v>
                </c:pt>
                <c:pt idx="10008">
                  <c:v>35.397150000000003</c:v>
                </c:pt>
                <c:pt idx="10009">
                  <c:v>35.400666666666666</c:v>
                </c:pt>
                <c:pt idx="10010">
                  <c:v>35.404183333333336</c:v>
                </c:pt>
                <c:pt idx="10011">
                  <c:v>35.407699999999998</c:v>
                </c:pt>
                <c:pt idx="10012">
                  <c:v>35.411216666666661</c:v>
                </c:pt>
                <c:pt idx="10013">
                  <c:v>35.414733333333331</c:v>
                </c:pt>
                <c:pt idx="10014">
                  <c:v>35.418266666666668</c:v>
                </c:pt>
                <c:pt idx="10015">
                  <c:v>35.421833333333332</c:v>
                </c:pt>
                <c:pt idx="10016">
                  <c:v>35.425383333333336</c:v>
                </c:pt>
                <c:pt idx="10017">
                  <c:v>35.428933333333333</c:v>
                </c:pt>
                <c:pt idx="10018">
                  <c:v>35.432466666666663</c:v>
                </c:pt>
                <c:pt idx="10019">
                  <c:v>35.436016666666667</c:v>
                </c:pt>
                <c:pt idx="10020">
                  <c:v>35.439566666666664</c:v>
                </c:pt>
                <c:pt idx="10021">
                  <c:v>35.443116666666668</c:v>
                </c:pt>
                <c:pt idx="10022">
                  <c:v>35.446666666666673</c:v>
                </c:pt>
                <c:pt idx="10023">
                  <c:v>35.450216666666662</c:v>
                </c:pt>
                <c:pt idx="10024">
                  <c:v>35.453766666666667</c:v>
                </c:pt>
                <c:pt idx="10025">
                  <c:v>35.457316666666664</c:v>
                </c:pt>
                <c:pt idx="10026">
                  <c:v>35.460866666666668</c:v>
                </c:pt>
                <c:pt idx="10027">
                  <c:v>35.464416666666665</c:v>
                </c:pt>
                <c:pt idx="10028">
                  <c:v>35.467966666666669</c:v>
                </c:pt>
                <c:pt idx="10029">
                  <c:v>35.471516666666666</c:v>
                </c:pt>
                <c:pt idx="10030">
                  <c:v>35.475083333333338</c:v>
                </c:pt>
                <c:pt idx="10031">
                  <c:v>35.478633333333327</c:v>
                </c:pt>
                <c:pt idx="10032">
                  <c:v>35.482183333333332</c:v>
                </c:pt>
                <c:pt idx="10033">
                  <c:v>35.485750000000003</c:v>
                </c:pt>
                <c:pt idx="10034">
                  <c:v>35.4893</c:v>
                </c:pt>
                <c:pt idx="10035">
                  <c:v>35.492849999999997</c:v>
                </c:pt>
                <c:pt idx="10036">
                  <c:v>35.496416666666661</c:v>
                </c:pt>
                <c:pt idx="10037">
                  <c:v>35.499966666666666</c:v>
                </c:pt>
                <c:pt idx="10038">
                  <c:v>35.503516666666663</c:v>
                </c:pt>
                <c:pt idx="10039">
                  <c:v>35.507083333333334</c:v>
                </c:pt>
                <c:pt idx="10040">
                  <c:v>35.510633333333331</c:v>
                </c:pt>
                <c:pt idx="10041">
                  <c:v>35.514183333333335</c:v>
                </c:pt>
                <c:pt idx="10042">
                  <c:v>35.517749999999999</c:v>
                </c:pt>
                <c:pt idx="10043">
                  <c:v>35.521299999999997</c:v>
                </c:pt>
                <c:pt idx="10044">
                  <c:v>35.524850000000001</c:v>
                </c:pt>
                <c:pt idx="10045">
                  <c:v>35.528416666666665</c:v>
                </c:pt>
                <c:pt idx="10046">
                  <c:v>35.531966666666669</c:v>
                </c:pt>
                <c:pt idx="10047">
                  <c:v>35.535516666666666</c:v>
                </c:pt>
                <c:pt idx="10048">
                  <c:v>35.53908333333333</c:v>
                </c:pt>
                <c:pt idx="10049">
                  <c:v>35.542633333333335</c:v>
                </c:pt>
                <c:pt idx="10050">
                  <c:v>35.546183333333339</c:v>
                </c:pt>
                <c:pt idx="10051">
                  <c:v>35.549750000000003</c:v>
                </c:pt>
                <c:pt idx="10052">
                  <c:v>35.5533</c:v>
                </c:pt>
                <c:pt idx="10053">
                  <c:v>35.556850000000004</c:v>
                </c:pt>
                <c:pt idx="10054">
                  <c:v>35.560416666666669</c:v>
                </c:pt>
                <c:pt idx="10055">
                  <c:v>35.563966666666673</c:v>
                </c:pt>
                <c:pt idx="10056">
                  <c:v>35.567516666666663</c:v>
                </c:pt>
                <c:pt idx="10057">
                  <c:v>35.571083333333334</c:v>
                </c:pt>
                <c:pt idx="10058">
                  <c:v>35.574633333333331</c:v>
                </c:pt>
                <c:pt idx="10059">
                  <c:v>35.578183333333328</c:v>
                </c:pt>
                <c:pt idx="10060">
                  <c:v>35.581750000000007</c:v>
                </c:pt>
                <c:pt idx="10061">
                  <c:v>35.585299999999997</c:v>
                </c:pt>
                <c:pt idx="10062">
                  <c:v>35.588850000000001</c:v>
                </c:pt>
                <c:pt idx="10063">
                  <c:v>35.592416666666665</c:v>
                </c:pt>
                <c:pt idx="10064">
                  <c:v>35.595966666666662</c:v>
                </c:pt>
                <c:pt idx="10065">
                  <c:v>35.599516666666666</c:v>
                </c:pt>
                <c:pt idx="10066">
                  <c:v>35.603083333333331</c:v>
                </c:pt>
                <c:pt idx="10067">
                  <c:v>35.606633333333335</c:v>
                </c:pt>
                <c:pt idx="10068">
                  <c:v>35.610183333333332</c:v>
                </c:pt>
                <c:pt idx="10069">
                  <c:v>35.613749999999996</c:v>
                </c:pt>
                <c:pt idx="10070">
                  <c:v>35.6173</c:v>
                </c:pt>
                <c:pt idx="10071">
                  <c:v>35.620850000000004</c:v>
                </c:pt>
                <c:pt idx="10072">
                  <c:v>35.624416666666669</c:v>
                </c:pt>
                <c:pt idx="10073">
                  <c:v>35.627966666666666</c:v>
                </c:pt>
                <c:pt idx="10074">
                  <c:v>35.63151666666667</c:v>
                </c:pt>
                <c:pt idx="10075">
                  <c:v>35.635083333333334</c:v>
                </c:pt>
                <c:pt idx="10076">
                  <c:v>35.638633333333338</c:v>
                </c:pt>
                <c:pt idx="10077">
                  <c:v>35.642183333333335</c:v>
                </c:pt>
                <c:pt idx="10078">
                  <c:v>35.645716666666665</c:v>
                </c:pt>
                <c:pt idx="10079">
                  <c:v>35.649250000000002</c:v>
                </c:pt>
                <c:pt idx="10080">
                  <c:v>35.652799999999999</c:v>
                </c:pt>
                <c:pt idx="10081">
                  <c:v>35.656349999999996</c:v>
                </c:pt>
                <c:pt idx="10082">
                  <c:v>35.6599</c:v>
                </c:pt>
                <c:pt idx="10083">
                  <c:v>35.663433333333337</c:v>
                </c:pt>
                <c:pt idx="10084">
                  <c:v>35.667000000000002</c:v>
                </c:pt>
                <c:pt idx="10085">
                  <c:v>35.670550000000006</c:v>
                </c:pt>
                <c:pt idx="10086">
                  <c:v>35.674099999999996</c:v>
                </c:pt>
                <c:pt idx="10087">
                  <c:v>35.677616666666673</c:v>
                </c:pt>
                <c:pt idx="10088">
                  <c:v>35.681150000000002</c:v>
                </c:pt>
                <c:pt idx="10089">
                  <c:v>35.684683333333332</c:v>
                </c:pt>
                <c:pt idx="10090">
                  <c:v>35.688216666666669</c:v>
                </c:pt>
                <c:pt idx="10091">
                  <c:v>35.691733333333332</c:v>
                </c:pt>
                <c:pt idx="10092">
                  <c:v>35.695266666666662</c:v>
                </c:pt>
                <c:pt idx="10093">
                  <c:v>35.698799999999999</c:v>
                </c:pt>
                <c:pt idx="10094">
                  <c:v>35.702316666666668</c:v>
                </c:pt>
                <c:pt idx="10095">
                  <c:v>35.705850000000005</c:v>
                </c:pt>
                <c:pt idx="10096">
                  <c:v>35.709366666666668</c:v>
                </c:pt>
                <c:pt idx="10097">
                  <c:v>35.712883333333338</c:v>
                </c:pt>
                <c:pt idx="10098">
                  <c:v>35.7164</c:v>
                </c:pt>
                <c:pt idx="10099">
                  <c:v>35.71991666666667</c:v>
                </c:pt>
                <c:pt idx="10100">
                  <c:v>35.723433333333332</c:v>
                </c:pt>
                <c:pt idx="10101">
                  <c:v>35.726950000000002</c:v>
                </c:pt>
                <c:pt idx="10102">
                  <c:v>35.730466666666665</c:v>
                </c:pt>
                <c:pt idx="10103">
                  <c:v>35.734000000000002</c:v>
                </c:pt>
                <c:pt idx="10104">
                  <c:v>35.737533333333332</c:v>
                </c:pt>
                <c:pt idx="10105">
                  <c:v>35.741066666666669</c:v>
                </c:pt>
                <c:pt idx="10106">
                  <c:v>35.744599999999998</c:v>
                </c:pt>
                <c:pt idx="10107">
                  <c:v>35.748150000000003</c:v>
                </c:pt>
                <c:pt idx="10108">
                  <c:v>35.7517</c:v>
                </c:pt>
                <c:pt idx="10109">
                  <c:v>35.755250000000004</c:v>
                </c:pt>
                <c:pt idx="10110">
                  <c:v>35.758783333333334</c:v>
                </c:pt>
                <c:pt idx="10111">
                  <c:v>35.762316666666671</c:v>
                </c:pt>
                <c:pt idx="10112">
                  <c:v>35.76585</c:v>
                </c:pt>
                <c:pt idx="10113">
                  <c:v>35.769400000000005</c:v>
                </c:pt>
                <c:pt idx="10114">
                  <c:v>35.772950000000002</c:v>
                </c:pt>
                <c:pt idx="10115">
                  <c:v>35.776466666666671</c:v>
                </c:pt>
                <c:pt idx="10116">
                  <c:v>35.779983333333334</c:v>
                </c:pt>
                <c:pt idx="10117">
                  <c:v>35.783500000000004</c:v>
                </c:pt>
                <c:pt idx="10118">
                  <c:v>35.787016666666666</c:v>
                </c:pt>
                <c:pt idx="10119">
                  <c:v>35.790533333333329</c:v>
                </c:pt>
                <c:pt idx="10120">
                  <c:v>35.794049999999999</c:v>
                </c:pt>
                <c:pt idx="10121">
                  <c:v>35.797583333333336</c:v>
                </c:pt>
                <c:pt idx="10122">
                  <c:v>35.801099999999998</c:v>
                </c:pt>
                <c:pt idx="10123">
                  <c:v>35.804616666666668</c:v>
                </c:pt>
                <c:pt idx="10124">
                  <c:v>35.80813333333333</c:v>
                </c:pt>
                <c:pt idx="10125">
                  <c:v>35.81165</c:v>
                </c:pt>
                <c:pt idx="10126">
                  <c:v>35.815166666666663</c:v>
                </c:pt>
                <c:pt idx="10127">
                  <c:v>35.818683333333333</c:v>
                </c:pt>
                <c:pt idx="10128">
                  <c:v>35.822199999999995</c:v>
                </c:pt>
                <c:pt idx="10129">
                  <c:v>35.825733333333332</c:v>
                </c:pt>
                <c:pt idx="10130">
                  <c:v>35.829266666666662</c:v>
                </c:pt>
                <c:pt idx="10131">
                  <c:v>35.832799999999999</c:v>
                </c:pt>
                <c:pt idx="10132">
                  <c:v>35.836333333333329</c:v>
                </c:pt>
                <c:pt idx="10133">
                  <c:v>35.839883333333333</c:v>
                </c:pt>
                <c:pt idx="10134">
                  <c:v>35.843433333333337</c:v>
                </c:pt>
                <c:pt idx="10135">
                  <c:v>35.846983333333334</c:v>
                </c:pt>
                <c:pt idx="10136">
                  <c:v>35.850516666666664</c:v>
                </c:pt>
                <c:pt idx="10137">
                  <c:v>35.854050000000001</c:v>
                </c:pt>
                <c:pt idx="10138">
                  <c:v>35.857583333333331</c:v>
                </c:pt>
                <c:pt idx="10139">
                  <c:v>35.861133333333335</c:v>
                </c:pt>
                <c:pt idx="10140">
                  <c:v>35.864683333333332</c:v>
                </c:pt>
                <c:pt idx="10141">
                  <c:v>35.868200000000002</c:v>
                </c:pt>
                <c:pt idx="10142">
                  <c:v>35.871716666666664</c:v>
                </c:pt>
                <c:pt idx="10143">
                  <c:v>35.875233333333334</c:v>
                </c:pt>
                <c:pt idx="10144">
                  <c:v>35.878749999999997</c:v>
                </c:pt>
                <c:pt idx="10145">
                  <c:v>35.882266666666666</c:v>
                </c:pt>
                <c:pt idx="10146">
                  <c:v>35.885783333333329</c:v>
                </c:pt>
                <c:pt idx="10147">
                  <c:v>35.889316666666666</c:v>
                </c:pt>
                <c:pt idx="10148">
                  <c:v>35.892833333333336</c:v>
                </c:pt>
                <c:pt idx="10149">
                  <c:v>35.896349999999998</c:v>
                </c:pt>
                <c:pt idx="10150">
                  <c:v>35.899866666666668</c:v>
                </c:pt>
                <c:pt idx="10151">
                  <c:v>35.903383333333331</c:v>
                </c:pt>
                <c:pt idx="10152">
                  <c:v>35.9069</c:v>
                </c:pt>
                <c:pt idx="10153">
                  <c:v>35.91041666666667</c:v>
                </c:pt>
                <c:pt idx="10154">
                  <c:v>35.913933333333333</c:v>
                </c:pt>
                <c:pt idx="10155">
                  <c:v>35.917466666666662</c:v>
                </c:pt>
                <c:pt idx="10156">
                  <c:v>35.921000000000006</c:v>
                </c:pt>
                <c:pt idx="10157">
                  <c:v>35.924533333333336</c:v>
                </c:pt>
                <c:pt idx="10158">
                  <c:v>35.928066666666673</c:v>
                </c:pt>
                <c:pt idx="10159">
                  <c:v>35.931616666666663</c:v>
                </c:pt>
                <c:pt idx="10160">
                  <c:v>35.935166666666667</c:v>
                </c:pt>
                <c:pt idx="10161">
                  <c:v>35.938716666666664</c:v>
                </c:pt>
                <c:pt idx="10162">
                  <c:v>35.942249999999994</c:v>
                </c:pt>
                <c:pt idx="10163">
                  <c:v>35.945783333333331</c:v>
                </c:pt>
                <c:pt idx="10164">
                  <c:v>35.949316666666661</c:v>
                </c:pt>
                <c:pt idx="10165">
                  <c:v>35.952866666666665</c:v>
                </c:pt>
                <c:pt idx="10166">
                  <c:v>35.956416666666669</c:v>
                </c:pt>
                <c:pt idx="10167">
                  <c:v>35.959933333333332</c:v>
                </c:pt>
                <c:pt idx="10168">
                  <c:v>35.963449999999995</c:v>
                </c:pt>
                <c:pt idx="10169">
                  <c:v>35.966966666666664</c:v>
                </c:pt>
                <c:pt idx="10170">
                  <c:v>35.970483333333327</c:v>
                </c:pt>
                <c:pt idx="10171">
                  <c:v>35.974000000000004</c:v>
                </c:pt>
                <c:pt idx="10172">
                  <c:v>35.977516666666666</c:v>
                </c:pt>
                <c:pt idx="10173">
                  <c:v>35.981049999999996</c:v>
                </c:pt>
                <c:pt idx="10174">
                  <c:v>35.984566666666666</c:v>
                </c:pt>
                <c:pt idx="10175">
                  <c:v>35.988083333333329</c:v>
                </c:pt>
                <c:pt idx="10176">
                  <c:v>35.991599999999998</c:v>
                </c:pt>
                <c:pt idx="10177">
                  <c:v>35.995116666666668</c:v>
                </c:pt>
                <c:pt idx="10178">
                  <c:v>35.998633333333338</c:v>
                </c:pt>
                <c:pt idx="10179">
                  <c:v>36.00215</c:v>
                </c:pt>
                <c:pt idx="10180">
                  <c:v>36.00566666666667</c:v>
                </c:pt>
                <c:pt idx="10181">
                  <c:v>36.0092</c:v>
                </c:pt>
                <c:pt idx="10182">
                  <c:v>36.012733333333337</c:v>
                </c:pt>
                <c:pt idx="10183">
                  <c:v>36.016283333333334</c:v>
                </c:pt>
                <c:pt idx="10184">
                  <c:v>36.019816666666664</c:v>
                </c:pt>
                <c:pt idx="10185">
                  <c:v>36.023366666666668</c:v>
                </c:pt>
                <c:pt idx="10186">
                  <c:v>36.026899999999998</c:v>
                </c:pt>
                <c:pt idx="10187">
                  <c:v>36.030450000000002</c:v>
                </c:pt>
                <c:pt idx="10188">
                  <c:v>36.033983333333339</c:v>
                </c:pt>
                <c:pt idx="10189">
                  <c:v>36.037533333333336</c:v>
                </c:pt>
                <c:pt idx="10190">
                  <c:v>36.041083333333333</c:v>
                </c:pt>
                <c:pt idx="10191">
                  <c:v>36.04461666666667</c:v>
                </c:pt>
                <c:pt idx="10192">
                  <c:v>36.048166666666667</c:v>
                </c:pt>
                <c:pt idx="10193">
                  <c:v>36.051716666666671</c:v>
                </c:pt>
                <c:pt idx="10194">
                  <c:v>36.055266666666661</c:v>
                </c:pt>
                <c:pt idx="10195">
                  <c:v>36.058816666666665</c:v>
                </c:pt>
                <c:pt idx="10196">
                  <c:v>36.062366666666669</c:v>
                </c:pt>
                <c:pt idx="10197">
                  <c:v>36.065933333333334</c:v>
                </c:pt>
                <c:pt idx="10198">
                  <c:v>36.069483333333331</c:v>
                </c:pt>
                <c:pt idx="10199">
                  <c:v>36.073</c:v>
                </c:pt>
                <c:pt idx="10200">
                  <c:v>36.076533333333337</c:v>
                </c:pt>
                <c:pt idx="10201">
                  <c:v>36.080066666666667</c:v>
                </c:pt>
                <c:pt idx="10202">
                  <c:v>36.083616666666664</c:v>
                </c:pt>
                <c:pt idx="10203">
                  <c:v>36.087149999999994</c:v>
                </c:pt>
                <c:pt idx="10204">
                  <c:v>36.090683333333331</c:v>
                </c:pt>
                <c:pt idx="10205">
                  <c:v>36.094216666666661</c:v>
                </c:pt>
                <c:pt idx="10206">
                  <c:v>36.097766666666665</c:v>
                </c:pt>
                <c:pt idx="10207">
                  <c:v>36.101316666666669</c:v>
                </c:pt>
                <c:pt idx="10208">
                  <c:v>36.104866666666666</c:v>
                </c:pt>
                <c:pt idx="10209">
                  <c:v>36.108399999999996</c:v>
                </c:pt>
                <c:pt idx="10210">
                  <c:v>36.111933333333333</c:v>
                </c:pt>
                <c:pt idx="10211">
                  <c:v>36.115466666666663</c:v>
                </c:pt>
                <c:pt idx="10212">
                  <c:v>36.119016666666667</c:v>
                </c:pt>
                <c:pt idx="10213">
                  <c:v>36.122566666666664</c:v>
                </c:pt>
                <c:pt idx="10214">
                  <c:v>36.126116666666668</c:v>
                </c:pt>
                <c:pt idx="10215">
                  <c:v>36.129649999999998</c:v>
                </c:pt>
                <c:pt idx="10216">
                  <c:v>36.133183333333335</c:v>
                </c:pt>
                <c:pt idx="10217">
                  <c:v>36.136716666666665</c:v>
                </c:pt>
                <c:pt idx="10218">
                  <c:v>36.140266666666669</c:v>
                </c:pt>
                <c:pt idx="10219">
                  <c:v>36.143816666666666</c:v>
                </c:pt>
                <c:pt idx="10220">
                  <c:v>36.14736666666667</c:v>
                </c:pt>
                <c:pt idx="10221">
                  <c:v>36.1509</c:v>
                </c:pt>
                <c:pt idx="10222">
                  <c:v>36.154433333333337</c:v>
                </c:pt>
                <c:pt idx="10223">
                  <c:v>36.157966666666667</c:v>
                </c:pt>
                <c:pt idx="10224">
                  <c:v>36.161516666666664</c:v>
                </c:pt>
                <c:pt idx="10225">
                  <c:v>36.165066666666668</c:v>
                </c:pt>
                <c:pt idx="10226">
                  <c:v>36.168616666666672</c:v>
                </c:pt>
                <c:pt idx="10227">
                  <c:v>36.172150000000002</c:v>
                </c:pt>
                <c:pt idx="10228">
                  <c:v>36.175683333333339</c:v>
                </c:pt>
                <c:pt idx="10229">
                  <c:v>36.179216666666669</c:v>
                </c:pt>
                <c:pt idx="10230">
                  <c:v>36.182766666666666</c:v>
                </c:pt>
                <c:pt idx="10231">
                  <c:v>36.18631666666667</c:v>
                </c:pt>
                <c:pt idx="10232">
                  <c:v>36.189866666666667</c:v>
                </c:pt>
                <c:pt idx="10233">
                  <c:v>36.193399999999997</c:v>
                </c:pt>
                <c:pt idx="10234">
                  <c:v>36.196950000000001</c:v>
                </c:pt>
                <c:pt idx="10235">
                  <c:v>36.200500000000005</c:v>
                </c:pt>
                <c:pt idx="10236">
                  <c:v>36.204050000000002</c:v>
                </c:pt>
                <c:pt idx="10237">
                  <c:v>36.207599999999999</c:v>
                </c:pt>
                <c:pt idx="10238">
                  <c:v>36.211166666666671</c:v>
                </c:pt>
                <c:pt idx="10239">
                  <c:v>36.214716666666661</c:v>
                </c:pt>
                <c:pt idx="10240">
                  <c:v>36.218266666666665</c:v>
                </c:pt>
                <c:pt idx="10241">
                  <c:v>36.221833333333329</c:v>
                </c:pt>
                <c:pt idx="10242">
                  <c:v>36.225383333333333</c:v>
                </c:pt>
                <c:pt idx="10243">
                  <c:v>36.22893333333333</c:v>
                </c:pt>
                <c:pt idx="10244">
                  <c:v>36.232499999999995</c:v>
                </c:pt>
                <c:pt idx="10245">
                  <c:v>36.236049999999999</c:v>
                </c:pt>
                <c:pt idx="10246">
                  <c:v>36.239600000000003</c:v>
                </c:pt>
                <c:pt idx="10247">
                  <c:v>36.243166666666667</c:v>
                </c:pt>
                <c:pt idx="10248">
                  <c:v>36.246716666666664</c:v>
                </c:pt>
                <c:pt idx="10249">
                  <c:v>36.250266666666668</c:v>
                </c:pt>
                <c:pt idx="10250">
                  <c:v>36.253833333333333</c:v>
                </c:pt>
                <c:pt idx="10251">
                  <c:v>36.257383333333337</c:v>
                </c:pt>
                <c:pt idx="10252">
                  <c:v>36.260933333333334</c:v>
                </c:pt>
                <c:pt idx="10253">
                  <c:v>36.264499999999998</c:v>
                </c:pt>
                <c:pt idx="10254">
                  <c:v>36.268050000000002</c:v>
                </c:pt>
                <c:pt idx="10255">
                  <c:v>36.271599999999999</c:v>
                </c:pt>
                <c:pt idx="10256">
                  <c:v>36.275133333333329</c:v>
                </c:pt>
                <c:pt idx="10257">
                  <c:v>36.278683333333333</c:v>
                </c:pt>
                <c:pt idx="10258">
                  <c:v>36.282216666666663</c:v>
                </c:pt>
                <c:pt idx="10259">
                  <c:v>36.285766666666667</c:v>
                </c:pt>
                <c:pt idx="10260">
                  <c:v>36.289300000000004</c:v>
                </c:pt>
                <c:pt idx="10261">
                  <c:v>36.292850000000001</c:v>
                </c:pt>
                <c:pt idx="10262">
                  <c:v>36.296416666666666</c:v>
                </c:pt>
                <c:pt idx="10263">
                  <c:v>36.29996666666667</c:v>
                </c:pt>
                <c:pt idx="10264">
                  <c:v>36.30351666666666</c:v>
                </c:pt>
                <c:pt idx="10265">
                  <c:v>36.307049999999997</c:v>
                </c:pt>
                <c:pt idx="10266">
                  <c:v>36.310583333333334</c:v>
                </c:pt>
                <c:pt idx="10267">
                  <c:v>36.314133333333331</c:v>
                </c:pt>
                <c:pt idx="10268">
                  <c:v>36.317666666666668</c:v>
                </c:pt>
                <c:pt idx="10269">
                  <c:v>36.321216666666672</c:v>
                </c:pt>
                <c:pt idx="10270">
                  <c:v>36.324733333333334</c:v>
                </c:pt>
                <c:pt idx="10271">
                  <c:v>36.328266666666664</c:v>
                </c:pt>
                <c:pt idx="10272">
                  <c:v>36.331800000000001</c:v>
                </c:pt>
                <c:pt idx="10273">
                  <c:v>36.335316666666671</c:v>
                </c:pt>
                <c:pt idx="10274">
                  <c:v>36.338850000000001</c:v>
                </c:pt>
                <c:pt idx="10275">
                  <c:v>36.342383333333338</c:v>
                </c:pt>
                <c:pt idx="10276">
                  <c:v>36.3459</c:v>
                </c:pt>
                <c:pt idx="10277">
                  <c:v>36.34943333333333</c:v>
                </c:pt>
                <c:pt idx="10278">
                  <c:v>36.352966666666667</c:v>
                </c:pt>
                <c:pt idx="10279">
                  <c:v>36.356483333333337</c:v>
                </c:pt>
                <c:pt idx="10280">
                  <c:v>36.36</c:v>
                </c:pt>
                <c:pt idx="10281">
                  <c:v>36.363516666666669</c:v>
                </c:pt>
                <c:pt idx="10282">
                  <c:v>36.367033333333332</c:v>
                </c:pt>
                <c:pt idx="10283">
                  <c:v>36.370550000000001</c:v>
                </c:pt>
                <c:pt idx="10284">
                  <c:v>36.374083333333338</c:v>
                </c:pt>
                <c:pt idx="10285">
                  <c:v>36.377600000000001</c:v>
                </c:pt>
                <c:pt idx="10286">
                  <c:v>36.381116666666671</c:v>
                </c:pt>
                <c:pt idx="10287">
                  <c:v>36.384666666666668</c:v>
                </c:pt>
                <c:pt idx="10288">
                  <c:v>36.388199999999998</c:v>
                </c:pt>
                <c:pt idx="10289">
                  <c:v>36.391733333333335</c:v>
                </c:pt>
                <c:pt idx="10290">
                  <c:v>36.395266666666664</c:v>
                </c:pt>
                <c:pt idx="10291">
                  <c:v>36.398816666666669</c:v>
                </c:pt>
                <c:pt idx="10292">
                  <c:v>36.402366666666666</c:v>
                </c:pt>
                <c:pt idx="10293">
                  <c:v>36.40591666666667</c:v>
                </c:pt>
                <c:pt idx="10294">
                  <c:v>36.40945</c:v>
                </c:pt>
                <c:pt idx="10295">
                  <c:v>36.412983333333337</c:v>
                </c:pt>
                <c:pt idx="10296">
                  <c:v>36.416516666666666</c:v>
                </c:pt>
                <c:pt idx="10297">
                  <c:v>36.420066666666671</c:v>
                </c:pt>
                <c:pt idx="10298">
                  <c:v>36.423616666666668</c:v>
                </c:pt>
                <c:pt idx="10299">
                  <c:v>36.427133333333337</c:v>
                </c:pt>
                <c:pt idx="10300">
                  <c:v>36.43065</c:v>
                </c:pt>
                <c:pt idx="10301">
                  <c:v>36.43416666666667</c:v>
                </c:pt>
                <c:pt idx="10302">
                  <c:v>36.437683333333332</c:v>
                </c:pt>
                <c:pt idx="10303">
                  <c:v>36.441200000000002</c:v>
                </c:pt>
                <c:pt idx="10304">
                  <c:v>36.444716666666665</c:v>
                </c:pt>
                <c:pt idx="10305">
                  <c:v>36.448250000000002</c:v>
                </c:pt>
                <c:pt idx="10306">
                  <c:v>36.451766666666671</c:v>
                </c:pt>
                <c:pt idx="10307">
                  <c:v>36.455283333333334</c:v>
                </c:pt>
                <c:pt idx="10308">
                  <c:v>36.458799999999997</c:v>
                </c:pt>
                <c:pt idx="10309">
                  <c:v>36.462316666666666</c:v>
                </c:pt>
                <c:pt idx="10310">
                  <c:v>36.465833333333329</c:v>
                </c:pt>
                <c:pt idx="10311">
                  <c:v>36.469349999999999</c:v>
                </c:pt>
                <c:pt idx="10312">
                  <c:v>36.472866666666661</c:v>
                </c:pt>
                <c:pt idx="10313">
                  <c:v>36.476399999999998</c:v>
                </c:pt>
                <c:pt idx="10314">
                  <c:v>36.479933333333328</c:v>
                </c:pt>
                <c:pt idx="10315">
                  <c:v>36.483466666666665</c:v>
                </c:pt>
                <c:pt idx="10316">
                  <c:v>36.486999999999995</c:v>
                </c:pt>
                <c:pt idx="10317">
                  <c:v>36.490549999999999</c:v>
                </c:pt>
                <c:pt idx="10318">
                  <c:v>36.494100000000003</c:v>
                </c:pt>
                <c:pt idx="10319">
                  <c:v>36.49765</c:v>
                </c:pt>
                <c:pt idx="10320">
                  <c:v>36.50118333333333</c:v>
                </c:pt>
                <c:pt idx="10321">
                  <c:v>36.504716666666667</c:v>
                </c:pt>
                <c:pt idx="10322">
                  <c:v>36.508249999999997</c:v>
                </c:pt>
                <c:pt idx="10323">
                  <c:v>36.511800000000001</c:v>
                </c:pt>
                <c:pt idx="10324">
                  <c:v>36.515349999999998</c:v>
                </c:pt>
                <c:pt idx="10325">
                  <c:v>36.518866666666668</c:v>
                </c:pt>
                <c:pt idx="10326">
                  <c:v>36.52238333333333</c:v>
                </c:pt>
                <c:pt idx="10327">
                  <c:v>36.5259</c:v>
                </c:pt>
                <c:pt idx="10328">
                  <c:v>36.529416666666663</c:v>
                </c:pt>
                <c:pt idx="10329">
                  <c:v>36.532933333333332</c:v>
                </c:pt>
                <c:pt idx="10330">
                  <c:v>36.536449999999995</c:v>
                </c:pt>
                <c:pt idx="10331">
                  <c:v>36.539983333333332</c:v>
                </c:pt>
                <c:pt idx="10332">
                  <c:v>36.543500000000002</c:v>
                </c:pt>
                <c:pt idx="10333">
                  <c:v>36.547016666666664</c:v>
                </c:pt>
                <c:pt idx="10334">
                  <c:v>36.550533333333334</c:v>
                </c:pt>
                <c:pt idx="10335">
                  <c:v>36.554049999999997</c:v>
                </c:pt>
                <c:pt idx="10336">
                  <c:v>36.557566666666666</c:v>
                </c:pt>
                <c:pt idx="10337">
                  <c:v>36.561083333333336</c:v>
                </c:pt>
                <c:pt idx="10338">
                  <c:v>36.564600000000006</c:v>
                </c:pt>
                <c:pt idx="10339">
                  <c:v>36.568133333333336</c:v>
                </c:pt>
                <c:pt idx="10340">
                  <c:v>36.571666666666673</c:v>
                </c:pt>
                <c:pt idx="10341">
                  <c:v>36.575200000000002</c:v>
                </c:pt>
                <c:pt idx="10342">
                  <c:v>36.578733333333339</c:v>
                </c:pt>
                <c:pt idx="10343">
                  <c:v>36.582283333333329</c:v>
                </c:pt>
                <c:pt idx="10344">
                  <c:v>36.585833333333333</c:v>
                </c:pt>
                <c:pt idx="10345">
                  <c:v>36.58938333333333</c:v>
                </c:pt>
                <c:pt idx="10346">
                  <c:v>36.59291666666666</c:v>
                </c:pt>
                <c:pt idx="10347">
                  <c:v>36.596449999999997</c:v>
                </c:pt>
                <c:pt idx="10348">
                  <c:v>36.599983333333327</c:v>
                </c:pt>
                <c:pt idx="10349">
                  <c:v>36.603533333333331</c:v>
                </c:pt>
                <c:pt idx="10350">
                  <c:v>36.607083333333335</c:v>
                </c:pt>
                <c:pt idx="10351">
                  <c:v>36.610599999999998</c:v>
                </c:pt>
                <c:pt idx="10352">
                  <c:v>36.614116666666668</c:v>
                </c:pt>
                <c:pt idx="10353">
                  <c:v>36.61763333333333</c:v>
                </c:pt>
                <c:pt idx="10354">
                  <c:v>36.621149999999993</c:v>
                </c:pt>
                <c:pt idx="10355">
                  <c:v>36.62466666666667</c:v>
                </c:pt>
                <c:pt idx="10356">
                  <c:v>36.628183333333332</c:v>
                </c:pt>
                <c:pt idx="10357">
                  <c:v>36.631716666666662</c:v>
                </c:pt>
                <c:pt idx="10358">
                  <c:v>36.635233333333332</c:v>
                </c:pt>
                <c:pt idx="10359">
                  <c:v>36.638749999999995</c:v>
                </c:pt>
                <c:pt idx="10360">
                  <c:v>36.642266666666664</c:v>
                </c:pt>
                <c:pt idx="10361">
                  <c:v>36.645783333333334</c:v>
                </c:pt>
                <c:pt idx="10362">
                  <c:v>36.649300000000004</c:v>
                </c:pt>
                <c:pt idx="10363">
                  <c:v>36.652816666666666</c:v>
                </c:pt>
                <c:pt idx="10364">
                  <c:v>36.656333333333336</c:v>
                </c:pt>
                <c:pt idx="10365">
                  <c:v>36.659866666666666</c:v>
                </c:pt>
                <c:pt idx="10366">
                  <c:v>36.663400000000003</c:v>
                </c:pt>
                <c:pt idx="10367">
                  <c:v>36.666933333333333</c:v>
                </c:pt>
                <c:pt idx="10368">
                  <c:v>36.67048333333333</c:v>
                </c:pt>
                <c:pt idx="10369">
                  <c:v>36.674033333333334</c:v>
                </c:pt>
                <c:pt idx="10370">
                  <c:v>36.677583333333338</c:v>
                </c:pt>
                <c:pt idx="10371">
                  <c:v>36.681133333333335</c:v>
                </c:pt>
                <c:pt idx="10372">
                  <c:v>36.684683333333332</c:v>
                </c:pt>
                <c:pt idx="10373">
                  <c:v>36.688233333333329</c:v>
                </c:pt>
                <c:pt idx="10374">
                  <c:v>36.691783333333333</c:v>
                </c:pt>
                <c:pt idx="10375">
                  <c:v>36.695349999999998</c:v>
                </c:pt>
                <c:pt idx="10376">
                  <c:v>36.698900000000002</c:v>
                </c:pt>
                <c:pt idx="10377">
                  <c:v>36.702449999999999</c:v>
                </c:pt>
                <c:pt idx="10378">
                  <c:v>36.706016666666663</c:v>
                </c:pt>
                <c:pt idx="10379">
                  <c:v>36.709566666666667</c:v>
                </c:pt>
                <c:pt idx="10380">
                  <c:v>36.713116666666664</c:v>
                </c:pt>
                <c:pt idx="10381">
                  <c:v>36.716683333333336</c:v>
                </c:pt>
                <c:pt idx="10382">
                  <c:v>36.720233333333333</c:v>
                </c:pt>
                <c:pt idx="10383">
                  <c:v>36.723783333333337</c:v>
                </c:pt>
                <c:pt idx="10384">
                  <c:v>36.727350000000001</c:v>
                </c:pt>
                <c:pt idx="10385">
                  <c:v>36.730899999999998</c:v>
                </c:pt>
                <c:pt idx="10386">
                  <c:v>36.734450000000002</c:v>
                </c:pt>
                <c:pt idx="10387">
                  <c:v>36.738016666666667</c:v>
                </c:pt>
                <c:pt idx="10388">
                  <c:v>36.741566666666671</c:v>
                </c:pt>
                <c:pt idx="10389">
                  <c:v>36.745116666666668</c:v>
                </c:pt>
                <c:pt idx="10390">
                  <c:v>36.748683333333332</c:v>
                </c:pt>
                <c:pt idx="10391">
                  <c:v>36.752233333333336</c:v>
                </c:pt>
                <c:pt idx="10392">
                  <c:v>36.755783333333333</c:v>
                </c:pt>
                <c:pt idx="10393">
                  <c:v>36.759350000000005</c:v>
                </c:pt>
                <c:pt idx="10394">
                  <c:v>36.762899999999995</c:v>
                </c:pt>
                <c:pt idx="10395">
                  <c:v>36.766449999999999</c:v>
                </c:pt>
                <c:pt idx="10396">
                  <c:v>36.77001666666667</c:v>
                </c:pt>
                <c:pt idx="10397">
                  <c:v>36.773566666666667</c:v>
                </c:pt>
                <c:pt idx="10398">
                  <c:v>36.777116666666664</c:v>
                </c:pt>
                <c:pt idx="10399">
                  <c:v>36.780683333333329</c:v>
                </c:pt>
                <c:pt idx="10400">
                  <c:v>36.784233333333333</c:v>
                </c:pt>
                <c:pt idx="10401">
                  <c:v>36.78778333333333</c:v>
                </c:pt>
                <c:pt idx="10402">
                  <c:v>36.791350000000001</c:v>
                </c:pt>
                <c:pt idx="10403">
                  <c:v>36.794899999999998</c:v>
                </c:pt>
                <c:pt idx="10404">
                  <c:v>36.798450000000003</c:v>
                </c:pt>
                <c:pt idx="10405">
                  <c:v>36.802016666666667</c:v>
                </c:pt>
                <c:pt idx="10406">
                  <c:v>36.805566666666664</c:v>
                </c:pt>
                <c:pt idx="10407">
                  <c:v>36.809116666666668</c:v>
                </c:pt>
                <c:pt idx="10408">
                  <c:v>36.812683333333332</c:v>
                </c:pt>
                <c:pt idx="10409">
                  <c:v>36.816233333333336</c:v>
                </c:pt>
                <c:pt idx="10410">
                  <c:v>36.819783333333334</c:v>
                </c:pt>
                <c:pt idx="10411">
                  <c:v>36.823316666666663</c:v>
                </c:pt>
                <c:pt idx="10412">
                  <c:v>36.826866666666668</c:v>
                </c:pt>
                <c:pt idx="10413">
                  <c:v>36.830416666666665</c:v>
                </c:pt>
                <c:pt idx="10414">
                  <c:v>36.833966666666669</c:v>
                </c:pt>
                <c:pt idx="10415">
                  <c:v>36.837499999999999</c:v>
                </c:pt>
                <c:pt idx="10416">
                  <c:v>36.841033333333336</c:v>
                </c:pt>
                <c:pt idx="10417">
                  <c:v>36.844549999999998</c:v>
                </c:pt>
                <c:pt idx="10418">
                  <c:v>36.848083333333335</c:v>
                </c:pt>
                <c:pt idx="10419">
                  <c:v>36.851616666666672</c:v>
                </c:pt>
                <c:pt idx="10420">
                  <c:v>36.855150000000002</c:v>
                </c:pt>
                <c:pt idx="10421">
                  <c:v>36.858666666666664</c:v>
                </c:pt>
                <c:pt idx="10422">
                  <c:v>36.862200000000001</c:v>
                </c:pt>
                <c:pt idx="10423">
                  <c:v>36.865733333333331</c:v>
                </c:pt>
                <c:pt idx="10424">
                  <c:v>36.869250000000001</c:v>
                </c:pt>
                <c:pt idx="10425">
                  <c:v>36.872783333333338</c:v>
                </c:pt>
                <c:pt idx="10426">
                  <c:v>36.876300000000001</c:v>
                </c:pt>
                <c:pt idx="10427">
                  <c:v>36.87983333333333</c:v>
                </c:pt>
                <c:pt idx="10428">
                  <c:v>36.883366666666667</c:v>
                </c:pt>
                <c:pt idx="10429">
                  <c:v>36.886883333333337</c:v>
                </c:pt>
                <c:pt idx="10430">
                  <c:v>36.890433333333334</c:v>
                </c:pt>
                <c:pt idx="10431">
                  <c:v>36.893950000000004</c:v>
                </c:pt>
                <c:pt idx="10432">
                  <c:v>36.897483333333334</c:v>
                </c:pt>
                <c:pt idx="10433">
                  <c:v>36.901016666666671</c:v>
                </c:pt>
                <c:pt idx="10434">
                  <c:v>36.90455</c:v>
                </c:pt>
                <c:pt idx="10435">
                  <c:v>36.908099999999997</c:v>
                </c:pt>
                <c:pt idx="10436">
                  <c:v>36.911650000000002</c:v>
                </c:pt>
                <c:pt idx="10437">
                  <c:v>36.915166666666664</c:v>
                </c:pt>
                <c:pt idx="10438">
                  <c:v>36.918716666666668</c:v>
                </c:pt>
                <c:pt idx="10439">
                  <c:v>36.922266666666665</c:v>
                </c:pt>
                <c:pt idx="10440">
                  <c:v>36.925833333333337</c:v>
                </c:pt>
                <c:pt idx="10441">
                  <c:v>36.929383333333334</c:v>
                </c:pt>
                <c:pt idx="10442">
                  <c:v>36.932933333333338</c:v>
                </c:pt>
                <c:pt idx="10443">
                  <c:v>36.936466666666668</c:v>
                </c:pt>
                <c:pt idx="10444">
                  <c:v>36.940000000000005</c:v>
                </c:pt>
                <c:pt idx="10445">
                  <c:v>36.943533333333335</c:v>
                </c:pt>
                <c:pt idx="10446">
                  <c:v>36.947083333333332</c:v>
                </c:pt>
                <c:pt idx="10447">
                  <c:v>36.950633333333336</c:v>
                </c:pt>
                <c:pt idx="10448">
                  <c:v>36.95418333333334</c:v>
                </c:pt>
                <c:pt idx="10449">
                  <c:v>36.95771666666667</c:v>
                </c:pt>
                <c:pt idx="10450">
                  <c:v>36.96125</c:v>
                </c:pt>
                <c:pt idx="10451">
                  <c:v>36.964783333333337</c:v>
                </c:pt>
                <c:pt idx="10452">
                  <c:v>36.968333333333334</c:v>
                </c:pt>
                <c:pt idx="10453">
                  <c:v>36.971883333333338</c:v>
                </c:pt>
                <c:pt idx="10454">
                  <c:v>36.9754</c:v>
                </c:pt>
                <c:pt idx="10455">
                  <c:v>36.97891666666667</c:v>
                </c:pt>
                <c:pt idx="10456">
                  <c:v>36.982433333333333</c:v>
                </c:pt>
                <c:pt idx="10457">
                  <c:v>36.985950000000003</c:v>
                </c:pt>
                <c:pt idx="10458">
                  <c:v>36.989466666666665</c:v>
                </c:pt>
                <c:pt idx="10459">
                  <c:v>36.992983333333335</c:v>
                </c:pt>
                <c:pt idx="10460">
                  <c:v>36.996516666666672</c:v>
                </c:pt>
                <c:pt idx="10461">
                  <c:v>37.000033333333334</c:v>
                </c:pt>
                <c:pt idx="10462">
                  <c:v>37.003550000000004</c:v>
                </c:pt>
                <c:pt idx="10463">
                  <c:v>37.007066666666667</c:v>
                </c:pt>
                <c:pt idx="10464">
                  <c:v>37.010583333333336</c:v>
                </c:pt>
                <c:pt idx="10465">
                  <c:v>37.014099999999999</c:v>
                </c:pt>
                <c:pt idx="10466">
                  <c:v>37.017616666666662</c:v>
                </c:pt>
                <c:pt idx="10467">
                  <c:v>37.021133333333331</c:v>
                </c:pt>
                <c:pt idx="10468">
                  <c:v>37.024666666666668</c:v>
                </c:pt>
                <c:pt idx="10469">
                  <c:v>37.028199999999998</c:v>
                </c:pt>
                <c:pt idx="10470">
                  <c:v>37.031733333333335</c:v>
                </c:pt>
                <c:pt idx="10471">
                  <c:v>37.035266666666665</c:v>
                </c:pt>
                <c:pt idx="10472">
                  <c:v>37.038816666666669</c:v>
                </c:pt>
                <c:pt idx="10473">
                  <c:v>37.042366666666666</c:v>
                </c:pt>
                <c:pt idx="10474">
                  <c:v>37.04591666666667</c:v>
                </c:pt>
                <c:pt idx="10475">
                  <c:v>37.04945</c:v>
                </c:pt>
                <c:pt idx="10476">
                  <c:v>37.052983333333337</c:v>
                </c:pt>
                <c:pt idx="10477">
                  <c:v>37.056516666666667</c:v>
                </c:pt>
                <c:pt idx="10478">
                  <c:v>37.060066666666664</c:v>
                </c:pt>
                <c:pt idx="10479">
                  <c:v>37.063616666666668</c:v>
                </c:pt>
                <c:pt idx="10480">
                  <c:v>37.067133333333331</c:v>
                </c:pt>
                <c:pt idx="10481">
                  <c:v>37.070650000000001</c:v>
                </c:pt>
                <c:pt idx="10482">
                  <c:v>37.074166666666663</c:v>
                </c:pt>
                <c:pt idx="10483">
                  <c:v>37.077683333333333</c:v>
                </c:pt>
                <c:pt idx="10484">
                  <c:v>37.081199999999995</c:v>
                </c:pt>
                <c:pt idx="10485">
                  <c:v>37.084716666666665</c:v>
                </c:pt>
                <c:pt idx="10486">
                  <c:v>37.088250000000002</c:v>
                </c:pt>
                <c:pt idx="10487">
                  <c:v>37.091766666666665</c:v>
                </c:pt>
                <c:pt idx="10488">
                  <c:v>37.095283333333334</c:v>
                </c:pt>
                <c:pt idx="10489">
                  <c:v>37.098799999999997</c:v>
                </c:pt>
                <c:pt idx="10490">
                  <c:v>37.102316666666667</c:v>
                </c:pt>
                <c:pt idx="10491">
                  <c:v>37.105833333333329</c:v>
                </c:pt>
                <c:pt idx="10492">
                  <c:v>37.109349999999999</c:v>
                </c:pt>
                <c:pt idx="10493">
                  <c:v>37.112866666666669</c:v>
                </c:pt>
                <c:pt idx="10494">
                  <c:v>37.116399999999999</c:v>
                </c:pt>
                <c:pt idx="10495">
                  <c:v>37.119933333333329</c:v>
                </c:pt>
                <c:pt idx="10496">
                  <c:v>37.123466666666666</c:v>
                </c:pt>
                <c:pt idx="10497">
                  <c:v>37.126999999999995</c:v>
                </c:pt>
                <c:pt idx="10498">
                  <c:v>37.130549999999999</c:v>
                </c:pt>
                <c:pt idx="10499">
                  <c:v>37.134099999999997</c:v>
                </c:pt>
                <c:pt idx="10500">
                  <c:v>37.137650000000001</c:v>
                </c:pt>
                <c:pt idx="10501">
                  <c:v>37.141183333333331</c:v>
                </c:pt>
                <c:pt idx="10502">
                  <c:v>37.144716666666667</c:v>
                </c:pt>
                <c:pt idx="10503">
                  <c:v>37.148249999999997</c:v>
                </c:pt>
                <c:pt idx="10504">
                  <c:v>37.151800000000001</c:v>
                </c:pt>
                <c:pt idx="10505">
                  <c:v>37.155349999999999</c:v>
                </c:pt>
                <c:pt idx="10506">
                  <c:v>37.158866666666668</c:v>
                </c:pt>
                <c:pt idx="10507">
                  <c:v>37.162383333333331</c:v>
                </c:pt>
                <c:pt idx="10508">
                  <c:v>37.165900000000001</c:v>
                </c:pt>
                <c:pt idx="10509">
                  <c:v>37.169416666666663</c:v>
                </c:pt>
                <c:pt idx="10510">
                  <c:v>37.17293333333334</c:v>
                </c:pt>
                <c:pt idx="10511">
                  <c:v>37.176450000000003</c:v>
                </c:pt>
                <c:pt idx="10512">
                  <c:v>37.179983333333332</c:v>
                </c:pt>
                <c:pt idx="10513">
                  <c:v>37.183500000000002</c:v>
                </c:pt>
                <c:pt idx="10514">
                  <c:v>37.187016666666665</c:v>
                </c:pt>
                <c:pt idx="10515">
                  <c:v>37.190533333333327</c:v>
                </c:pt>
                <c:pt idx="10516">
                  <c:v>37.194049999999997</c:v>
                </c:pt>
                <c:pt idx="10517">
                  <c:v>37.197566666666667</c:v>
                </c:pt>
                <c:pt idx="10518">
                  <c:v>37.201083333333337</c:v>
                </c:pt>
                <c:pt idx="10519">
                  <c:v>37.204599999999999</c:v>
                </c:pt>
                <c:pt idx="10520">
                  <c:v>37.208133333333329</c:v>
                </c:pt>
                <c:pt idx="10521">
                  <c:v>37.211666666666666</c:v>
                </c:pt>
                <c:pt idx="10522">
                  <c:v>37.215199999999996</c:v>
                </c:pt>
                <c:pt idx="10523">
                  <c:v>37.21875</c:v>
                </c:pt>
                <c:pt idx="10524">
                  <c:v>37.22228333333333</c:v>
                </c:pt>
                <c:pt idx="10525">
                  <c:v>37.225833333333334</c:v>
                </c:pt>
                <c:pt idx="10526">
                  <c:v>37.229383333333331</c:v>
                </c:pt>
                <c:pt idx="10527">
                  <c:v>37.232949999999995</c:v>
                </c:pt>
                <c:pt idx="10528">
                  <c:v>37.236499999999999</c:v>
                </c:pt>
                <c:pt idx="10529">
                  <c:v>37.240049999999997</c:v>
                </c:pt>
                <c:pt idx="10530">
                  <c:v>37.243583333333326</c:v>
                </c:pt>
                <c:pt idx="10531">
                  <c:v>37.24711666666667</c:v>
                </c:pt>
                <c:pt idx="10532">
                  <c:v>37.25065</c:v>
                </c:pt>
                <c:pt idx="10533">
                  <c:v>37.254199999999997</c:v>
                </c:pt>
                <c:pt idx="10534">
                  <c:v>37.257750000000001</c:v>
                </c:pt>
                <c:pt idx="10535">
                  <c:v>37.261299999999999</c:v>
                </c:pt>
                <c:pt idx="10536">
                  <c:v>37.264866666666663</c:v>
                </c:pt>
                <c:pt idx="10537">
                  <c:v>37.268416666666667</c:v>
                </c:pt>
                <c:pt idx="10538">
                  <c:v>37.271966666666671</c:v>
                </c:pt>
                <c:pt idx="10539">
                  <c:v>37.275533333333335</c:v>
                </c:pt>
                <c:pt idx="10540">
                  <c:v>37.279083333333332</c:v>
                </c:pt>
                <c:pt idx="10541">
                  <c:v>37.282633333333337</c:v>
                </c:pt>
                <c:pt idx="10542">
                  <c:v>37.286200000000001</c:v>
                </c:pt>
                <c:pt idx="10543">
                  <c:v>37.289750000000005</c:v>
                </c:pt>
                <c:pt idx="10544">
                  <c:v>37.293300000000002</c:v>
                </c:pt>
                <c:pt idx="10545">
                  <c:v>37.296866666666666</c:v>
                </c:pt>
                <c:pt idx="10546">
                  <c:v>37.300416666666671</c:v>
                </c:pt>
                <c:pt idx="10547">
                  <c:v>37.303966666666661</c:v>
                </c:pt>
                <c:pt idx="10548">
                  <c:v>37.307533333333339</c:v>
                </c:pt>
                <c:pt idx="10549">
                  <c:v>37.311083333333336</c:v>
                </c:pt>
                <c:pt idx="10550">
                  <c:v>37.314633333333333</c:v>
                </c:pt>
                <c:pt idx="10551">
                  <c:v>37.318200000000004</c:v>
                </c:pt>
                <c:pt idx="10552">
                  <c:v>37.321749999999994</c:v>
                </c:pt>
                <c:pt idx="10553">
                  <c:v>37.325299999999999</c:v>
                </c:pt>
                <c:pt idx="10554">
                  <c:v>37.328866666666663</c:v>
                </c:pt>
                <c:pt idx="10555">
                  <c:v>37.332416666666667</c:v>
                </c:pt>
                <c:pt idx="10556">
                  <c:v>37.335966666666664</c:v>
                </c:pt>
                <c:pt idx="10557">
                  <c:v>37.339533333333328</c:v>
                </c:pt>
                <c:pt idx="10558">
                  <c:v>37.343083333333333</c:v>
                </c:pt>
                <c:pt idx="10559">
                  <c:v>37.34663333333333</c:v>
                </c:pt>
                <c:pt idx="10560">
                  <c:v>37.350200000000001</c:v>
                </c:pt>
                <c:pt idx="10561">
                  <c:v>37.353749999999998</c:v>
                </c:pt>
                <c:pt idx="10562">
                  <c:v>37.357300000000002</c:v>
                </c:pt>
                <c:pt idx="10563">
                  <c:v>37.360866666666666</c:v>
                </c:pt>
                <c:pt idx="10564">
                  <c:v>37.364416666666664</c:v>
                </c:pt>
                <c:pt idx="10565">
                  <c:v>37.367966666666668</c:v>
                </c:pt>
                <c:pt idx="10566">
                  <c:v>37.371533333333332</c:v>
                </c:pt>
                <c:pt idx="10567">
                  <c:v>37.375083333333336</c:v>
                </c:pt>
                <c:pt idx="10568">
                  <c:v>37.378633333333333</c:v>
                </c:pt>
                <c:pt idx="10569">
                  <c:v>37.382150000000003</c:v>
                </c:pt>
                <c:pt idx="10570">
                  <c:v>37.385683333333333</c:v>
                </c:pt>
                <c:pt idx="10571">
                  <c:v>37.38921666666667</c:v>
                </c:pt>
                <c:pt idx="10572">
                  <c:v>37.392749999999999</c:v>
                </c:pt>
                <c:pt idx="10573">
                  <c:v>37.396283333333336</c:v>
                </c:pt>
                <c:pt idx="10574">
                  <c:v>37.399816666666666</c:v>
                </c:pt>
                <c:pt idx="10575">
                  <c:v>37.40336666666667</c:v>
                </c:pt>
                <c:pt idx="10576">
                  <c:v>37.406916666666667</c:v>
                </c:pt>
                <c:pt idx="10577">
                  <c:v>37.410433333333337</c:v>
                </c:pt>
                <c:pt idx="10578">
                  <c:v>37.413966666666667</c:v>
                </c:pt>
                <c:pt idx="10579">
                  <c:v>37.417500000000004</c:v>
                </c:pt>
                <c:pt idx="10580">
                  <c:v>37.421050000000001</c:v>
                </c:pt>
                <c:pt idx="10581">
                  <c:v>37.424566666666671</c:v>
                </c:pt>
                <c:pt idx="10582">
                  <c:v>37.428100000000001</c:v>
                </c:pt>
                <c:pt idx="10583">
                  <c:v>37.431633333333338</c:v>
                </c:pt>
                <c:pt idx="10584">
                  <c:v>37.43515</c:v>
                </c:pt>
                <c:pt idx="10585">
                  <c:v>37.438700000000004</c:v>
                </c:pt>
                <c:pt idx="10586">
                  <c:v>37.442216666666667</c:v>
                </c:pt>
                <c:pt idx="10587">
                  <c:v>37.445733333333337</c:v>
                </c:pt>
                <c:pt idx="10588">
                  <c:v>37.449283333333334</c:v>
                </c:pt>
                <c:pt idx="10589">
                  <c:v>37.452800000000003</c:v>
                </c:pt>
                <c:pt idx="10590">
                  <c:v>37.456333333333333</c:v>
                </c:pt>
                <c:pt idx="10591">
                  <c:v>37.45986666666667</c:v>
                </c:pt>
                <c:pt idx="10592">
                  <c:v>37.4634</c:v>
                </c:pt>
                <c:pt idx="10593">
                  <c:v>37.466933333333337</c:v>
                </c:pt>
                <c:pt idx="10594">
                  <c:v>37.470483333333327</c:v>
                </c:pt>
                <c:pt idx="10595">
                  <c:v>37.474033333333331</c:v>
                </c:pt>
                <c:pt idx="10596">
                  <c:v>37.477566666666668</c:v>
                </c:pt>
                <c:pt idx="10597">
                  <c:v>37.481116666666672</c:v>
                </c:pt>
                <c:pt idx="10598">
                  <c:v>37.484683333333336</c:v>
                </c:pt>
                <c:pt idx="10599">
                  <c:v>37.488233333333334</c:v>
                </c:pt>
                <c:pt idx="10600">
                  <c:v>37.491783333333338</c:v>
                </c:pt>
                <c:pt idx="10601">
                  <c:v>37.495316666666668</c:v>
                </c:pt>
                <c:pt idx="10602">
                  <c:v>37.498849999999997</c:v>
                </c:pt>
                <c:pt idx="10603">
                  <c:v>37.502383333333334</c:v>
                </c:pt>
                <c:pt idx="10604">
                  <c:v>37.505933333333338</c:v>
                </c:pt>
                <c:pt idx="10605">
                  <c:v>37.509483333333336</c:v>
                </c:pt>
                <c:pt idx="10606">
                  <c:v>37.513000000000005</c:v>
                </c:pt>
                <c:pt idx="10607">
                  <c:v>37.516516666666668</c:v>
                </c:pt>
                <c:pt idx="10608">
                  <c:v>37.520033333333338</c:v>
                </c:pt>
                <c:pt idx="10609">
                  <c:v>37.52355</c:v>
                </c:pt>
                <c:pt idx="10610">
                  <c:v>37.527066666666663</c:v>
                </c:pt>
                <c:pt idx="10611">
                  <c:v>37.530583333333333</c:v>
                </c:pt>
                <c:pt idx="10612">
                  <c:v>37.534116666666669</c:v>
                </c:pt>
                <c:pt idx="10613">
                  <c:v>37.537633333333332</c:v>
                </c:pt>
                <c:pt idx="10614">
                  <c:v>37.541150000000002</c:v>
                </c:pt>
                <c:pt idx="10615">
                  <c:v>37.544666666666664</c:v>
                </c:pt>
                <c:pt idx="10616">
                  <c:v>37.548183333333334</c:v>
                </c:pt>
                <c:pt idx="10617">
                  <c:v>37.551699999999997</c:v>
                </c:pt>
                <c:pt idx="10618">
                  <c:v>37.555216666666666</c:v>
                </c:pt>
                <c:pt idx="10619">
                  <c:v>37.558733333333329</c:v>
                </c:pt>
                <c:pt idx="10620">
                  <c:v>37.562266666666666</c:v>
                </c:pt>
                <c:pt idx="10621">
                  <c:v>37.565799999999996</c:v>
                </c:pt>
                <c:pt idx="10622">
                  <c:v>37.569333333333333</c:v>
                </c:pt>
                <c:pt idx="10623">
                  <c:v>37.572866666666663</c:v>
                </c:pt>
                <c:pt idx="10624">
                  <c:v>37.576416666666667</c:v>
                </c:pt>
                <c:pt idx="10625">
                  <c:v>37.579966666666664</c:v>
                </c:pt>
                <c:pt idx="10626">
                  <c:v>37.583516666666668</c:v>
                </c:pt>
                <c:pt idx="10627">
                  <c:v>37.587049999999998</c:v>
                </c:pt>
                <c:pt idx="10628">
                  <c:v>37.590583333333335</c:v>
                </c:pt>
                <c:pt idx="10629">
                  <c:v>37.594116666666665</c:v>
                </c:pt>
                <c:pt idx="10630">
                  <c:v>37.597666666666669</c:v>
                </c:pt>
                <c:pt idx="10631">
                  <c:v>37.601216666666666</c:v>
                </c:pt>
                <c:pt idx="10632">
                  <c:v>37.604733333333336</c:v>
                </c:pt>
                <c:pt idx="10633">
                  <c:v>37.608249999999998</c:v>
                </c:pt>
                <c:pt idx="10634">
                  <c:v>37.611766666666668</c:v>
                </c:pt>
                <c:pt idx="10635">
                  <c:v>37.615283333333331</c:v>
                </c:pt>
                <c:pt idx="10636">
                  <c:v>37.6188</c:v>
                </c:pt>
                <c:pt idx="10637">
                  <c:v>37.622316666666663</c:v>
                </c:pt>
                <c:pt idx="10638">
                  <c:v>37.62585</c:v>
                </c:pt>
                <c:pt idx="10639">
                  <c:v>37.62936666666667</c:v>
                </c:pt>
                <c:pt idx="10640">
                  <c:v>37.632883333333332</c:v>
                </c:pt>
                <c:pt idx="10641">
                  <c:v>37.636400000000002</c:v>
                </c:pt>
                <c:pt idx="10642">
                  <c:v>37.639916666666664</c:v>
                </c:pt>
                <c:pt idx="10643">
                  <c:v>37.643433333333334</c:v>
                </c:pt>
                <c:pt idx="10644">
                  <c:v>37.646949999999997</c:v>
                </c:pt>
                <c:pt idx="10645">
                  <c:v>37.650466666666667</c:v>
                </c:pt>
                <c:pt idx="10646">
                  <c:v>37.653999999999996</c:v>
                </c:pt>
                <c:pt idx="10647">
                  <c:v>37.65753333333334</c:v>
                </c:pt>
                <c:pt idx="10648">
                  <c:v>37.66106666666667</c:v>
                </c:pt>
                <c:pt idx="10649">
                  <c:v>37.6646</c:v>
                </c:pt>
                <c:pt idx="10650">
                  <c:v>37.668149999999997</c:v>
                </c:pt>
                <c:pt idx="10651">
                  <c:v>37.671700000000001</c:v>
                </c:pt>
                <c:pt idx="10652">
                  <c:v>37.675249999999998</c:v>
                </c:pt>
                <c:pt idx="10653">
                  <c:v>37.678783333333328</c:v>
                </c:pt>
                <c:pt idx="10654">
                  <c:v>37.682316666666665</c:v>
                </c:pt>
                <c:pt idx="10655">
                  <c:v>37.685849999999995</c:v>
                </c:pt>
                <c:pt idx="10656">
                  <c:v>37.689399999999999</c:v>
                </c:pt>
                <c:pt idx="10657">
                  <c:v>37.692950000000003</c:v>
                </c:pt>
                <c:pt idx="10658">
                  <c:v>37.696466666666666</c:v>
                </c:pt>
                <c:pt idx="10659">
                  <c:v>37.699983333333329</c:v>
                </c:pt>
                <c:pt idx="10660">
                  <c:v>37.703499999999998</c:v>
                </c:pt>
                <c:pt idx="10661">
                  <c:v>37.707016666666661</c:v>
                </c:pt>
                <c:pt idx="10662">
                  <c:v>37.710533333333338</c:v>
                </c:pt>
                <c:pt idx="10663">
                  <c:v>37.71405</c:v>
                </c:pt>
                <c:pt idx="10664">
                  <c:v>37.71758333333333</c:v>
                </c:pt>
                <c:pt idx="10665">
                  <c:v>37.7211</c:v>
                </c:pt>
                <c:pt idx="10666">
                  <c:v>37.724616666666662</c:v>
                </c:pt>
                <c:pt idx="10667">
                  <c:v>37.728133333333332</c:v>
                </c:pt>
                <c:pt idx="10668">
                  <c:v>37.731649999999995</c:v>
                </c:pt>
                <c:pt idx="10669">
                  <c:v>37.735166666666672</c:v>
                </c:pt>
                <c:pt idx="10670">
                  <c:v>37.738683333333334</c:v>
                </c:pt>
                <c:pt idx="10671">
                  <c:v>37.742200000000004</c:v>
                </c:pt>
                <c:pt idx="10672">
                  <c:v>37.745733333333334</c:v>
                </c:pt>
                <c:pt idx="10673">
                  <c:v>37.749266666666671</c:v>
                </c:pt>
                <c:pt idx="10674">
                  <c:v>37.752800000000001</c:v>
                </c:pt>
                <c:pt idx="10675">
                  <c:v>37.756333333333338</c:v>
                </c:pt>
                <c:pt idx="10676">
                  <c:v>37.759883333333327</c:v>
                </c:pt>
                <c:pt idx="10677">
                  <c:v>37.763433333333332</c:v>
                </c:pt>
                <c:pt idx="10678">
                  <c:v>37.766983333333329</c:v>
                </c:pt>
                <c:pt idx="10679">
                  <c:v>37.770516666666673</c:v>
                </c:pt>
                <c:pt idx="10680">
                  <c:v>37.774066666666663</c:v>
                </c:pt>
                <c:pt idx="10681">
                  <c:v>37.7776</c:v>
                </c:pt>
                <c:pt idx="10682">
                  <c:v>37.781150000000004</c:v>
                </c:pt>
                <c:pt idx="10683">
                  <c:v>37.784700000000001</c:v>
                </c:pt>
                <c:pt idx="10684">
                  <c:v>37.788249999999998</c:v>
                </c:pt>
                <c:pt idx="10685">
                  <c:v>37.791799999999995</c:v>
                </c:pt>
                <c:pt idx="10686">
                  <c:v>37.795349999999999</c:v>
                </c:pt>
                <c:pt idx="10687">
                  <c:v>37.798900000000003</c:v>
                </c:pt>
                <c:pt idx="10688">
                  <c:v>37.802466666666668</c:v>
                </c:pt>
                <c:pt idx="10689">
                  <c:v>37.806016666666665</c:v>
                </c:pt>
                <c:pt idx="10690">
                  <c:v>37.809566666666669</c:v>
                </c:pt>
                <c:pt idx="10691">
                  <c:v>37.813133333333333</c:v>
                </c:pt>
                <c:pt idx="10692">
                  <c:v>37.816683333333337</c:v>
                </c:pt>
                <c:pt idx="10693">
                  <c:v>37.820233333333334</c:v>
                </c:pt>
                <c:pt idx="10694">
                  <c:v>37.823799999999999</c:v>
                </c:pt>
                <c:pt idx="10695">
                  <c:v>37.827350000000003</c:v>
                </c:pt>
                <c:pt idx="10696">
                  <c:v>37.8309</c:v>
                </c:pt>
                <c:pt idx="10697">
                  <c:v>37.834466666666671</c:v>
                </c:pt>
                <c:pt idx="10698">
                  <c:v>37.838016666666668</c:v>
                </c:pt>
                <c:pt idx="10699">
                  <c:v>37.841566666666672</c:v>
                </c:pt>
                <c:pt idx="10700">
                  <c:v>37.845133333333337</c:v>
                </c:pt>
                <c:pt idx="10701">
                  <c:v>37.848683333333334</c:v>
                </c:pt>
                <c:pt idx="10702">
                  <c:v>37.852233333333331</c:v>
                </c:pt>
                <c:pt idx="10703">
                  <c:v>37.855800000000002</c:v>
                </c:pt>
                <c:pt idx="10704">
                  <c:v>37.859349999999999</c:v>
                </c:pt>
                <c:pt idx="10705">
                  <c:v>37.862899999999996</c:v>
                </c:pt>
                <c:pt idx="10706">
                  <c:v>37.866466666666661</c:v>
                </c:pt>
                <c:pt idx="10707">
                  <c:v>37.870016666666665</c:v>
                </c:pt>
                <c:pt idx="10708">
                  <c:v>37.873566666666669</c:v>
                </c:pt>
                <c:pt idx="10709">
                  <c:v>37.877133333333333</c:v>
                </c:pt>
                <c:pt idx="10710">
                  <c:v>37.88068333333333</c:v>
                </c:pt>
                <c:pt idx="10711">
                  <c:v>37.884233333333334</c:v>
                </c:pt>
                <c:pt idx="10712">
                  <c:v>37.887799999999999</c:v>
                </c:pt>
                <c:pt idx="10713">
                  <c:v>37.891350000000003</c:v>
                </c:pt>
                <c:pt idx="10714">
                  <c:v>37.8949</c:v>
                </c:pt>
                <c:pt idx="10715">
                  <c:v>37.898466666666664</c:v>
                </c:pt>
                <c:pt idx="10716">
                  <c:v>37.902016666666668</c:v>
                </c:pt>
                <c:pt idx="10717">
                  <c:v>37.905566666666665</c:v>
                </c:pt>
                <c:pt idx="10718">
                  <c:v>37.90913333333333</c:v>
                </c:pt>
                <c:pt idx="10719">
                  <c:v>37.912683333333334</c:v>
                </c:pt>
                <c:pt idx="10720">
                  <c:v>37.916233333333338</c:v>
                </c:pt>
                <c:pt idx="10721">
                  <c:v>37.919800000000002</c:v>
                </c:pt>
                <c:pt idx="10722">
                  <c:v>37.923349999999999</c:v>
                </c:pt>
                <c:pt idx="10723">
                  <c:v>37.926900000000003</c:v>
                </c:pt>
                <c:pt idx="10724">
                  <c:v>37.930466666666668</c:v>
                </c:pt>
                <c:pt idx="10725">
                  <c:v>37.934016666666672</c:v>
                </c:pt>
                <c:pt idx="10726">
                  <c:v>37.937566666666662</c:v>
                </c:pt>
                <c:pt idx="10727">
                  <c:v>37.941133333333333</c:v>
                </c:pt>
                <c:pt idx="10728">
                  <c:v>37.944683333333337</c:v>
                </c:pt>
                <c:pt idx="10729">
                  <c:v>37.948233333333327</c:v>
                </c:pt>
                <c:pt idx="10730">
                  <c:v>37.951800000000006</c:v>
                </c:pt>
                <c:pt idx="10731">
                  <c:v>37.955349999999996</c:v>
                </c:pt>
                <c:pt idx="10732">
                  <c:v>37.9589</c:v>
                </c:pt>
                <c:pt idx="10733">
                  <c:v>37.962466666666664</c:v>
                </c:pt>
                <c:pt idx="10734">
                  <c:v>37.966016666666661</c:v>
                </c:pt>
                <c:pt idx="10735">
                  <c:v>37.969566666666665</c:v>
                </c:pt>
                <c:pt idx="10736">
                  <c:v>37.97313333333333</c:v>
                </c:pt>
                <c:pt idx="10737">
                  <c:v>37.976683333333334</c:v>
                </c:pt>
                <c:pt idx="10738">
                  <c:v>37.980233333333331</c:v>
                </c:pt>
                <c:pt idx="10739">
                  <c:v>37.983799999999995</c:v>
                </c:pt>
                <c:pt idx="10740">
                  <c:v>37.987349999999999</c:v>
                </c:pt>
                <c:pt idx="10741">
                  <c:v>37.990900000000003</c:v>
                </c:pt>
                <c:pt idx="10742">
                  <c:v>37.994466666666668</c:v>
                </c:pt>
                <c:pt idx="10743">
                  <c:v>37.998016666666665</c:v>
                </c:pt>
                <c:pt idx="10744">
                  <c:v>38.001533333333334</c:v>
                </c:pt>
                <c:pt idx="10745">
                  <c:v>38.005066666666671</c:v>
                </c:pt>
                <c:pt idx="10746">
                  <c:v>38.008600000000001</c:v>
                </c:pt>
                <c:pt idx="10747">
                  <c:v>38.012149999999998</c:v>
                </c:pt>
                <c:pt idx="10748">
                  <c:v>38.015683333333328</c:v>
                </c:pt>
                <c:pt idx="10749">
                  <c:v>38.019216666666665</c:v>
                </c:pt>
                <c:pt idx="10750">
                  <c:v>38.022749999999995</c:v>
                </c:pt>
                <c:pt idx="10751">
                  <c:v>38.026299999999999</c:v>
                </c:pt>
                <c:pt idx="10752">
                  <c:v>38.029816666666669</c:v>
                </c:pt>
                <c:pt idx="10753">
                  <c:v>38.033350000000006</c:v>
                </c:pt>
                <c:pt idx="10754">
                  <c:v>38.036883333333336</c:v>
                </c:pt>
                <c:pt idx="10755">
                  <c:v>38.040433333333333</c:v>
                </c:pt>
                <c:pt idx="10756">
                  <c:v>38.043983333333337</c:v>
                </c:pt>
                <c:pt idx="10757">
                  <c:v>38.047499999999999</c:v>
                </c:pt>
                <c:pt idx="10758">
                  <c:v>38.051033333333329</c:v>
                </c:pt>
                <c:pt idx="10759">
                  <c:v>38.054566666666666</c:v>
                </c:pt>
                <c:pt idx="10760">
                  <c:v>38.058099999999996</c:v>
                </c:pt>
                <c:pt idx="10761">
                  <c:v>38.061633333333333</c:v>
                </c:pt>
                <c:pt idx="10762">
                  <c:v>38.065150000000003</c:v>
                </c:pt>
                <c:pt idx="10763">
                  <c:v>38.068666666666665</c:v>
                </c:pt>
                <c:pt idx="10764">
                  <c:v>38.072216666666669</c:v>
                </c:pt>
                <c:pt idx="10765">
                  <c:v>38.075749999999999</c:v>
                </c:pt>
                <c:pt idx="10766">
                  <c:v>38.079266666666662</c:v>
                </c:pt>
                <c:pt idx="10767">
                  <c:v>38.082799999999999</c:v>
                </c:pt>
                <c:pt idx="10768">
                  <c:v>38.086366666666663</c:v>
                </c:pt>
                <c:pt idx="10769">
                  <c:v>38.089916666666667</c:v>
                </c:pt>
                <c:pt idx="10770">
                  <c:v>38.093466666666671</c:v>
                </c:pt>
                <c:pt idx="10771">
                  <c:v>38.097033333333336</c:v>
                </c:pt>
                <c:pt idx="10772">
                  <c:v>38.100583333333333</c:v>
                </c:pt>
                <c:pt idx="10773">
                  <c:v>38.104133333333337</c:v>
                </c:pt>
                <c:pt idx="10774">
                  <c:v>38.107700000000001</c:v>
                </c:pt>
                <c:pt idx="10775">
                  <c:v>38.111250000000005</c:v>
                </c:pt>
                <c:pt idx="10776">
                  <c:v>38.114799999999995</c:v>
                </c:pt>
                <c:pt idx="10777">
                  <c:v>38.118366666666667</c:v>
                </c:pt>
                <c:pt idx="10778">
                  <c:v>38.121916666666671</c:v>
                </c:pt>
                <c:pt idx="10779">
                  <c:v>38.125466666666661</c:v>
                </c:pt>
                <c:pt idx="10780">
                  <c:v>38.129033333333339</c:v>
                </c:pt>
                <c:pt idx="10781">
                  <c:v>38.132583333333329</c:v>
                </c:pt>
                <c:pt idx="10782">
                  <c:v>38.136133333333333</c:v>
                </c:pt>
                <c:pt idx="10783">
                  <c:v>38.13966666666667</c:v>
                </c:pt>
                <c:pt idx="10784">
                  <c:v>38.143216666666667</c:v>
                </c:pt>
                <c:pt idx="10785">
                  <c:v>38.146749999999997</c:v>
                </c:pt>
                <c:pt idx="10786">
                  <c:v>38.150283333333327</c:v>
                </c:pt>
                <c:pt idx="10787">
                  <c:v>38.153833333333331</c:v>
                </c:pt>
                <c:pt idx="10788">
                  <c:v>38.157383333333335</c:v>
                </c:pt>
                <c:pt idx="10789">
                  <c:v>38.160916666666672</c:v>
                </c:pt>
                <c:pt idx="10790">
                  <c:v>38.164450000000002</c:v>
                </c:pt>
                <c:pt idx="10791">
                  <c:v>38.167983333333339</c:v>
                </c:pt>
                <c:pt idx="10792">
                  <c:v>38.171533333333329</c:v>
                </c:pt>
                <c:pt idx="10793">
                  <c:v>38.175083333333333</c:v>
                </c:pt>
                <c:pt idx="10794">
                  <c:v>38.178599999999996</c:v>
                </c:pt>
                <c:pt idx="10795">
                  <c:v>38.182116666666666</c:v>
                </c:pt>
                <c:pt idx="10796">
                  <c:v>38.185633333333335</c:v>
                </c:pt>
                <c:pt idx="10797">
                  <c:v>38.189150000000005</c:v>
                </c:pt>
                <c:pt idx="10798">
                  <c:v>38.192666666666668</c:v>
                </c:pt>
                <c:pt idx="10799">
                  <c:v>38.196183333333337</c:v>
                </c:pt>
                <c:pt idx="10800">
                  <c:v>38.199716666666667</c:v>
                </c:pt>
                <c:pt idx="10801">
                  <c:v>38.20323333333333</c:v>
                </c:pt>
                <c:pt idx="10802">
                  <c:v>38.206750000000007</c:v>
                </c:pt>
                <c:pt idx="10803">
                  <c:v>38.210266666666669</c:v>
                </c:pt>
                <c:pt idx="10804">
                  <c:v>38.213783333333339</c:v>
                </c:pt>
                <c:pt idx="10805">
                  <c:v>38.217300000000002</c:v>
                </c:pt>
                <c:pt idx="10806">
                  <c:v>38.220816666666664</c:v>
                </c:pt>
                <c:pt idx="10807">
                  <c:v>38.224333333333334</c:v>
                </c:pt>
                <c:pt idx="10808">
                  <c:v>38.227866666666664</c:v>
                </c:pt>
                <c:pt idx="10809">
                  <c:v>38.231400000000001</c:v>
                </c:pt>
                <c:pt idx="10810">
                  <c:v>38.234933333333331</c:v>
                </c:pt>
                <c:pt idx="10811">
                  <c:v>38.238466666666667</c:v>
                </c:pt>
                <c:pt idx="10812">
                  <c:v>38.242016666666672</c:v>
                </c:pt>
                <c:pt idx="10813">
                  <c:v>38.245566666666669</c:v>
                </c:pt>
                <c:pt idx="10814">
                  <c:v>38.249116666666666</c:v>
                </c:pt>
                <c:pt idx="10815">
                  <c:v>38.252650000000003</c:v>
                </c:pt>
                <c:pt idx="10816">
                  <c:v>38.256183333333333</c:v>
                </c:pt>
                <c:pt idx="10817">
                  <c:v>38.259716666666669</c:v>
                </c:pt>
                <c:pt idx="10818">
                  <c:v>38.263266666666667</c:v>
                </c:pt>
                <c:pt idx="10819">
                  <c:v>38.266816666666664</c:v>
                </c:pt>
                <c:pt idx="10820">
                  <c:v>38.270333333333333</c:v>
                </c:pt>
                <c:pt idx="10821">
                  <c:v>38.273850000000003</c:v>
                </c:pt>
                <c:pt idx="10822">
                  <c:v>38.277366666666666</c:v>
                </c:pt>
                <c:pt idx="10823">
                  <c:v>38.280883333333335</c:v>
                </c:pt>
                <c:pt idx="10824">
                  <c:v>38.284399999999998</c:v>
                </c:pt>
                <c:pt idx="10825">
                  <c:v>38.287916666666668</c:v>
                </c:pt>
                <c:pt idx="10826">
                  <c:v>38.291450000000005</c:v>
                </c:pt>
                <c:pt idx="10827">
                  <c:v>38.294966666666667</c:v>
                </c:pt>
                <c:pt idx="10828">
                  <c:v>38.298483333333337</c:v>
                </c:pt>
                <c:pt idx="10829">
                  <c:v>38.302</c:v>
                </c:pt>
                <c:pt idx="10830">
                  <c:v>38.305516666666669</c:v>
                </c:pt>
                <c:pt idx="10831">
                  <c:v>38.309033333333332</c:v>
                </c:pt>
                <c:pt idx="10832">
                  <c:v>38.312550000000002</c:v>
                </c:pt>
                <c:pt idx="10833">
                  <c:v>38.316066666666664</c:v>
                </c:pt>
                <c:pt idx="10834">
                  <c:v>38.319600000000001</c:v>
                </c:pt>
                <c:pt idx="10835">
                  <c:v>38.323133333333331</c:v>
                </c:pt>
                <c:pt idx="10836">
                  <c:v>38.326666666666668</c:v>
                </c:pt>
                <c:pt idx="10837">
                  <c:v>38.330199999999998</c:v>
                </c:pt>
                <c:pt idx="10838">
                  <c:v>38.333750000000002</c:v>
                </c:pt>
                <c:pt idx="10839">
                  <c:v>38.337299999999999</c:v>
                </c:pt>
                <c:pt idx="10840">
                  <c:v>38.340850000000003</c:v>
                </c:pt>
                <c:pt idx="10841">
                  <c:v>38.344383333333333</c:v>
                </c:pt>
                <c:pt idx="10842">
                  <c:v>38.34791666666667</c:v>
                </c:pt>
                <c:pt idx="10843">
                  <c:v>38.35145</c:v>
                </c:pt>
                <c:pt idx="10844">
                  <c:v>38.355000000000004</c:v>
                </c:pt>
                <c:pt idx="10845">
                  <c:v>38.358550000000001</c:v>
                </c:pt>
                <c:pt idx="10846">
                  <c:v>38.362066666666671</c:v>
                </c:pt>
                <c:pt idx="10847">
                  <c:v>38.365583333333333</c:v>
                </c:pt>
                <c:pt idx="10848">
                  <c:v>38.369100000000003</c:v>
                </c:pt>
                <c:pt idx="10849">
                  <c:v>38.372616666666666</c:v>
                </c:pt>
                <c:pt idx="10850">
                  <c:v>38.376133333333335</c:v>
                </c:pt>
                <c:pt idx="10851">
                  <c:v>38.379649999999998</c:v>
                </c:pt>
                <c:pt idx="10852">
                  <c:v>38.383183333333335</c:v>
                </c:pt>
                <c:pt idx="10853">
                  <c:v>38.386700000000005</c:v>
                </c:pt>
                <c:pt idx="10854">
                  <c:v>38.390216666666667</c:v>
                </c:pt>
                <c:pt idx="10855">
                  <c:v>38.39373333333333</c:v>
                </c:pt>
                <c:pt idx="10856">
                  <c:v>38.39725</c:v>
                </c:pt>
                <c:pt idx="10857">
                  <c:v>38.400766666666662</c:v>
                </c:pt>
                <c:pt idx="10858">
                  <c:v>38.404283333333332</c:v>
                </c:pt>
                <c:pt idx="10859">
                  <c:v>38.407799999999995</c:v>
                </c:pt>
                <c:pt idx="10860">
                  <c:v>38.411333333333332</c:v>
                </c:pt>
                <c:pt idx="10861">
                  <c:v>38.414866666666661</c:v>
                </c:pt>
                <c:pt idx="10862">
                  <c:v>38.418399999999998</c:v>
                </c:pt>
                <c:pt idx="10863">
                  <c:v>38.421933333333328</c:v>
                </c:pt>
                <c:pt idx="10864">
                  <c:v>38.425483333333332</c:v>
                </c:pt>
                <c:pt idx="10865">
                  <c:v>38.429033333333336</c:v>
                </c:pt>
                <c:pt idx="10866">
                  <c:v>38.432583333333334</c:v>
                </c:pt>
                <c:pt idx="10867">
                  <c:v>38.436116666666663</c:v>
                </c:pt>
                <c:pt idx="10868">
                  <c:v>38.43965</c:v>
                </c:pt>
                <c:pt idx="10869">
                  <c:v>38.44318333333333</c:v>
                </c:pt>
                <c:pt idx="10870">
                  <c:v>38.446733333333334</c:v>
                </c:pt>
                <c:pt idx="10871">
                  <c:v>38.450283333333331</c:v>
                </c:pt>
                <c:pt idx="10872">
                  <c:v>38.453800000000001</c:v>
                </c:pt>
                <c:pt idx="10873">
                  <c:v>38.457316666666664</c:v>
                </c:pt>
                <c:pt idx="10874">
                  <c:v>38.460833333333333</c:v>
                </c:pt>
                <c:pt idx="10875">
                  <c:v>38.464349999999996</c:v>
                </c:pt>
                <c:pt idx="10876">
                  <c:v>38.467866666666666</c:v>
                </c:pt>
                <c:pt idx="10877">
                  <c:v>38.471383333333328</c:v>
                </c:pt>
                <c:pt idx="10878">
                  <c:v>38.474916666666665</c:v>
                </c:pt>
                <c:pt idx="10879">
                  <c:v>38.478433333333335</c:v>
                </c:pt>
                <c:pt idx="10880">
                  <c:v>38.481949999999998</c:v>
                </c:pt>
                <c:pt idx="10881">
                  <c:v>38.485466666666667</c:v>
                </c:pt>
                <c:pt idx="10882">
                  <c:v>38.48898333333333</c:v>
                </c:pt>
                <c:pt idx="10883">
                  <c:v>38.4925</c:v>
                </c:pt>
                <c:pt idx="10884">
                  <c:v>38.496016666666669</c:v>
                </c:pt>
                <c:pt idx="10885">
                  <c:v>38.499566666666666</c:v>
                </c:pt>
                <c:pt idx="10886">
                  <c:v>38.503116666666664</c:v>
                </c:pt>
                <c:pt idx="10887">
                  <c:v>38.506666666666668</c:v>
                </c:pt>
                <c:pt idx="10888">
                  <c:v>38.510200000000005</c:v>
                </c:pt>
                <c:pt idx="10889">
                  <c:v>38.513749999999995</c:v>
                </c:pt>
                <c:pt idx="10890">
                  <c:v>38.517299999999999</c:v>
                </c:pt>
                <c:pt idx="10891">
                  <c:v>38.520850000000003</c:v>
                </c:pt>
                <c:pt idx="10892">
                  <c:v>38.5244</c:v>
                </c:pt>
                <c:pt idx="10893">
                  <c:v>38.527966666666664</c:v>
                </c:pt>
                <c:pt idx="10894">
                  <c:v>38.531516666666668</c:v>
                </c:pt>
                <c:pt idx="10895">
                  <c:v>38.535066666666665</c:v>
                </c:pt>
                <c:pt idx="10896">
                  <c:v>38.538633333333337</c:v>
                </c:pt>
                <c:pt idx="10897">
                  <c:v>38.542183333333334</c:v>
                </c:pt>
                <c:pt idx="10898">
                  <c:v>38.545733333333338</c:v>
                </c:pt>
                <c:pt idx="10899">
                  <c:v>38.549300000000002</c:v>
                </c:pt>
                <c:pt idx="10900">
                  <c:v>38.552849999999999</c:v>
                </c:pt>
                <c:pt idx="10901">
                  <c:v>38.556400000000004</c:v>
                </c:pt>
                <c:pt idx="10902">
                  <c:v>38.559966666666668</c:v>
                </c:pt>
                <c:pt idx="10903">
                  <c:v>38.563516666666672</c:v>
                </c:pt>
                <c:pt idx="10904">
                  <c:v>38.567066666666662</c:v>
                </c:pt>
                <c:pt idx="10905">
                  <c:v>38.570633333333333</c:v>
                </c:pt>
                <c:pt idx="10906">
                  <c:v>38.57418333333333</c:v>
                </c:pt>
                <c:pt idx="10907">
                  <c:v>38.577733333333335</c:v>
                </c:pt>
                <c:pt idx="10908">
                  <c:v>38.581300000000006</c:v>
                </c:pt>
                <c:pt idx="10909">
                  <c:v>38.584849999999996</c:v>
                </c:pt>
                <c:pt idx="10910">
                  <c:v>38.5884</c:v>
                </c:pt>
                <c:pt idx="10911">
                  <c:v>38.591966666666664</c:v>
                </c:pt>
                <c:pt idx="10912">
                  <c:v>38.595516666666668</c:v>
                </c:pt>
                <c:pt idx="10913">
                  <c:v>38.599066666666666</c:v>
                </c:pt>
                <c:pt idx="10914">
                  <c:v>38.60263333333333</c:v>
                </c:pt>
                <c:pt idx="10915">
                  <c:v>38.606183333333334</c:v>
                </c:pt>
                <c:pt idx="10916">
                  <c:v>38.609733333333331</c:v>
                </c:pt>
                <c:pt idx="10917">
                  <c:v>38.613299999999995</c:v>
                </c:pt>
                <c:pt idx="10918">
                  <c:v>38.616849999999999</c:v>
                </c:pt>
                <c:pt idx="10919">
                  <c:v>38.620400000000004</c:v>
                </c:pt>
                <c:pt idx="10920">
                  <c:v>38.623966666666668</c:v>
                </c:pt>
                <c:pt idx="10921">
                  <c:v>38.627516666666665</c:v>
                </c:pt>
                <c:pt idx="10922">
                  <c:v>38.631066666666669</c:v>
                </c:pt>
                <c:pt idx="10923">
                  <c:v>38.634599999999999</c:v>
                </c:pt>
                <c:pt idx="10924">
                  <c:v>38.638150000000003</c:v>
                </c:pt>
                <c:pt idx="10925">
                  <c:v>38.6417</c:v>
                </c:pt>
                <c:pt idx="10926">
                  <c:v>38.64523333333333</c:v>
                </c:pt>
                <c:pt idx="10927">
                  <c:v>38.648783333333334</c:v>
                </c:pt>
                <c:pt idx="10928">
                  <c:v>38.652333333333331</c:v>
                </c:pt>
                <c:pt idx="10929">
                  <c:v>38.655883333333335</c:v>
                </c:pt>
                <c:pt idx="10930">
                  <c:v>38.659433333333332</c:v>
                </c:pt>
                <c:pt idx="10931">
                  <c:v>38.662983333333337</c:v>
                </c:pt>
                <c:pt idx="10932">
                  <c:v>38.666516666666666</c:v>
                </c:pt>
                <c:pt idx="10933">
                  <c:v>38.670049999999996</c:v>
                </c:pt>
                <c:pt idx="10934">
                  <c:v>38.6736</c:v>
                </c:pt>
                <c:pt idx="10935">
                  <c:v>38.677133333333337</c:v>
                </c:pt>
                <c:pt idx="10936">
                  <c:v>38.680683333333334</c:v>
                </c:pt>
                <c:pt idx="10937">
                  <c:v>38.684233333333331</c:v>
                </c:pt>
                <c:pt idx="10938">
                  <c:v>38.687750000000001</c:v>
                </c:pt>
                <c:pt idx="10939">
                  <c:v>38.691266666666671</c:v>
                </c:pt>
                <c:pt idx="10940">
                  <c:v>38.694816666666661</c:v>
                </c:pt>
                <c:pt idx="10941">
                  <c:v>38.698333333333338</c:v>
                </c:pt>
                <c:pt idx="10942">
                  <c:v>38.701866666666668</c:v>
                </c:pt>
                <c:pt idx="10943">
                  <c:v>38.705400000000004</c:v>
                </c:pt>
                <c:pt idx="10944">
                  <c:v>38.708916666666667</c:v>
                </c:pt>
                <c:pt idx="10945">
                  <c:v>38.712433333333337</c:v>
                </c:pt>
                <c:pt idx="10946">
                  <c:v>38.715949999999999</c:v>
                </c:pt>
                <c:pt idx="10947">
                  <c:v>38.719466666666669</c:v>
                </c:pt>
                <c:pt idx="10948">
                  <c:v>38.722983333333332</c:v>
                </c:pt>
                <c:pt idx="10949">
                  <c:v>38.726500000000001</c:v>
                </c:pt>
                <c:pt idx="10950">
                  <c:v>38.730016666666664</c:v>
                </c:pt>
                <c:pt idx="10951">
                  <c:v>38.733550000000001</c:v>
                </c:pt>
                <c:pt idx="10952">
                  <c:v>38.737066666666671</c:v>
                </c:pt>
                <c:pt idx="10953">
                  <c:v>38.740583333333333</c:v>
                </c:pt>
                <c:pt idx="10954">
                  <c:v>38.744133333333338</c:v>
                </c:pt>
                <c:pt idx="10955">
                  <c:v>38.747666666666667</c:v>
                </c:pt>
                <c:pt idx="10956">
                  <c:v>38.751200000000004</c:v>
                </c:pt>
                <c:pt idx="10957">
                  <c:v>38.754733333333334</c:v>
                </c:pt>
                <c:pt idx="10958">
                  <c:v>38.758283333333331</c:v>
                </c:pt>
                <c:pt idx="10959">
                  <c:v>38.761833333333335</c:v>
                </c:pt>
                <c:pt idx="10960">
                  <c:v>38.765383333333332</c:v>
                </c:pt>
                <c:pt idx="10961">
                  <c:v>38.768916666666669</c:v>
                </c:pt>
                <c:pt idx="10962">
                  <c:v>38.772450000000006</c:v>
                </c:pt>
                <c:pt idx="10963">
                  <c:v>38.775983333333336</c:v>
                </c:pt>
                <c:pt idx="10964">
                  <c:v>38.779533333333333</c:v>
                </c:pt>
                <c:pt idx="10965">
                  <c:v>38.783083333333337</c:v>
                </c:pt>
                <c:pt idx="10966">
                  <c:v>38.7866</c:v>
                </c:pt>
                <c:pt idx="10967">
                  <c:v>38.79011666666667</c:v>
                </c:pt>
                <c:pt idx="10968">
                  <c:v>38.793633333333332</c:v>
                </c:pt>
                <c:pt idx="10969">
                  <c:v>38.797150000000002</c:v>
                </c:pt>
                <c:pt idx="10970">
                  <c:v>38.800666666666665</c:v>
                </c:pt>
                <c:pt idx="10971">
                  <c:v>38.804183333333334</c:v>
                </c:pt>
                <c:pt idx="10972">
                  <c:v>38.807716666666671</c:v>
                </c:pt>
                <c:pt idx="10973">
                  <c:v>38.811233333333334</c:v>
                </c:pt>
                <c:pt idx="10974">
                  <c:v>38.814750000000004</c:v>
                </c:pt>
                <c:pt idx="10975">
                  <c:v>38.818266666666666</c:v>
                </c:pt>
                <c:pt idx="10976">
                  <c:v>38.821783333333329</c:v>
                </c:pt>
                <c:pt idx="10977">
                  <c:v>38.825299999999999</c:v>
                </c:pt>
                <c:pt idx="10978">
                  <c:v>38.828816666666661</c:v>
                </c:pt>
                <c:pt idx="10979">
                  <c:v>38.832333333333331</c:v>
                </c:pt>
                <c:pt idx="10980">
                  <c:v>38.835866666666668</c:v>
                </c:pt>
                <c:pt idx="10981">
                  <c:v>38.839399999999998</c:v>
                </c:pt>
                <c:pt idx="10982">
                  <c:v>38.842933333333335</c:v>
                </c:pt>
                <c:pt idx="10983">
                  <c:v>38.846466666666664</c:v>
                </c:pt>
                <c:pt idx="10984">
                  <c:v>38.850016666666669</c:v>
                </c:pt>
                <c:pt idx="10985">
                  <c:v>38.853566666666666</c:v>
                </c:pt>
                <c:pt idx="10986">
                  <c:v>38.85711666666667</c:v>
                </c:pt>
                <c:pt idx="10987">
                  <c:v>38.86065</c:v>
                </c:pt>
                <c:pt idx="10988">
                  <c:v>38.864183333333337</c:v>
                </c:pt>
                <c:pt idx="10989">
                  <c:v>38.867716666666666</c:v>
                </c:pt>
                <c:pt idx="10990">
                  <c:v>38.871266666666664</c:v>
                </c:pt>
                <c:pt idx="10991">
                  <c:v>38.874816666666668</c:v>
                </c:pt>
                <c:pt idx="10992">
                  <c:v>38.87833333333333</c:v>
                </c:pt>
                <c:pt idx="10993">
                  <c:v>38.88185</c:v>
                </c:pt>
                <c:pt idx="10994">
                  <c:v>38.885366666666663</c:v>
                </c:pt>
                <c:pt idx="10995">
                  <c:v>38.888883333333332</c:v>
                </c:pt>
                <c:pt idx="10996">
                  <c:v>38.892399999999995</c:v>
                </c:pt>
                <c:pt idx="10997">
                  <c:v>38.895916666666672</c:v>
                </c:pt>
                <c:pt idx="10998">
                  <c:v>38.899450000000002</c:v>
                </c:pt>
                <c:pt idx="10999">
                  <c:v>38.902966666666664</c:v>
                </c:pt>
                <c:pt idx="11000">
                  <c:v>38.906483333333334</c:v>
                </c:pt>
                <c:pt idx="11001">
                  <c:v>38.909999999999997</c:v>
                </c:pt>
                <c:pt idx="11002">
                  <c:v>38.913516666666666</c:v>
                </c:pt>
                <c:pt idx="11003">
                  <c:v>38.917033333333329</c:v>
                </c:pt>
                <c:pt idx="11004">
                  <c:v>38.920550000000006</c:v>
                </c:pt>
                <c:pt idx="11005">
                  <c:v>38.924066666666668</c:v>
                </c:pt>
                <c:pt idx="11006">
                  <c:v>38.927599999999998</c:v>
                </c:pt>
                <c:pt idx="11007">
                  <c:v>38.931133333333335</c:v>
                </c:pt>
                <c:pt idx="11008">
                  <c:v>38.934666666666665</c:v>
                </c:pt>
                <c:pt idx="11009">
                  <c:v>38.938200000000002</c:v>
                </c:pt>
                <c:pt idx="11010">
                  <c:v>38.941749999999999</c:v>
                </c:pt>
                <c:pt idx="11011">
                  <c:v>38.945299999999996</c:v>
                </c:pt>
                <c:pt idx="11012">
                  <c:v>38.94885</c:v>
                </c:pt>
                <c:pt idx="11013">
                  <c:v>38.952383333333337</c:v>
                </c:pt>
                <c:pt idx="11014">
                  <c:v>38.955916666666667</c:v>
                </c:pt>
                <c:pt idx="11015">
                  <c:v>38.959449999999997</c:v>
                </c:pt>
                <c:pt idx="11016">
                  <c:v>38.963000000000001</c:v>
                </c:pt>
                <c:pt idx="11017">
                  <c:v>38.966549999999998</c:v>
                </c:pt>
                <c:pt idx="11018">
                  <c:v>38.970066666666668</c:v>
                </c:pt>
                <c:pt idx="11019">
                  <c:v>38.97358333333333</c:v>
                </c:pt>
                <c:pt idx="11020">
                  <c:v>38.9771</c:v>
                </c:pt>
                <c:pt idx="11021">
                  <c:v>38.98061666666667</c:v>
                </c:pt>
                <c:pt idx="11022">
                  <c:v>38.984133333333332</c:v>
                </c:pt>
                <c:pt idx="11023">
                  <c:v>38.987650000000002</c:v>
                </c:pt>
                <c:pt idx="11024">
                  <c:v>38.991183333333332</c:v>
                </c:pt>
                <c:pt idx="11025">
                  <c:v>38.994699999999995</c:v>
                </c:pt>
                <c:pt idx="11026">
                  <c:v>38.998216666666664</c:v>
                </c:pt>
                <c:pt idx="11027">
                  <c:v>39.001733333333327</c:v>
                </c:pt>
                <c:pt idx="11028">
                  <c:v>39.005250000000004</c:v>
                </c:pt>
                <c:pt idx="11029">
                  <c:v>39.008766666666666</c:v>
                </c:pt>
                <c:pt idx="11030">
                  <c:v>39.012283333333336</c:v>
                </c:pt>
                <c:pt idx="11031">
                  <c:v>39.015799999999999</c:v>
                </c:pt>
                <c:pt idx="11032">
                  <c:v>39.019333333333329</c:v>
                </c:pt>
                <c:pt idx="11033">
                  <c:v>39.022866666666665</c:v>
                </c:pt>
                <c:pt idx="11034">
                  <c:v>39.026399999999995</c:v>
                </c:pt>
                <c:pt idx="11035">
                  <c:v>39.029933333333332</c:v>
                </c:pt>
                <c:pt idx="11036">
                  <c:v>39.033483333333336</c:v>
                </c:pt>
                <c:pt idx="11037">
                  <c:v>39.037033333333333</c:v>
                </c:pt>
                <c:pt idx="11038">
                  <c:v>39.040583333333331</c:v>
                </c:pt>
                <c:pt idx="11039">
                  <c:v>39.044116666666667</c:v>
                </c:pt>
                <c:pt idx="11040">
                  <c:v>39.047649999999997</c:v>
                </c:pt>
                <c:pt idx="11041">
                  <c:v>39.051183333333334</c:v>
                </c:pt>
                <c:pt idx="11042">
                  <c:v>39.054733333333338</c:v>
                </c:pt>
                <c:pt idx="11043">
                  <c:v>39.058283333333328</c:v>
                </c:pt>
                <c:pt idx="11044">
                  <c:v>39.061833333333333</c:v>
                </c:pt>
                <c:pt idx="11045">
                  <c:v>39.065399999999997</c:v>
                </c:pt>
                <c:pt idx="11046">
                  <c:v>39.068950000000001</c:v>
                </c:pt>
                <c:pt idx="11047">
                  <c:v>39.072499999999998</c:v>
                </c:pt>
                <c:pt idx="11048">
                  <c:v>39.076066666666662</c:v>
                </c:pt>
                <c:pt idx="11049">
                  <c:v>39.079616666666666</c:v>
                </c:pt>
                <c:pt idx="11050">
                  <c:v>39.083166666666664</c:v>
                </c:pt>
                <c:pt idx="11051">
                  <c:v>39.086733333333335</c:v>
                </c:pt>
                <c:pt idx="11052">
                  <c:v>39.090283333333332</c:v>
                </c:pt>
                <c:pt idx="11053">
                  <c:v>39.093833333333336</c:v>
                </c:pt>
                <c:pt idx="11054">
                  <c:v>39.0974</c:v>
                </c:pt>
                <c:pt idx="11055">
                  <c:v>39.100949999999997</c:v>
                </c:pt>
                <c:pt idx="11056">
                  <c:v>39.104500000000002</c:v>
                </c:pt>
                <c:pt idx="11057">
                  <c:v>39.108066666666666</c:v>
                </c:pt>
                <c:pt idx="11058">
                  <c:v>39.11161666666667</c:v>
                </c:pt>
                <c:pt idx="11059">
                  <c:v>39.115166666666667</c:v>
                </c:pt>
                <c:pt idx="11060">
                  <c:v>39.118733333333331</c:v>
                </c:pt>
                <c:pt idx="11061">
                  <c:v>39.122283333333336</c:v>
                </c:pt>
                <c:pt idx="11062">
                  <c:v>39.12583333333334</c:v>
                </c:pt>
                <c:pt idx="11063">
                  <c:v>39.129400000000004</c:v>
                </c:pt>
                <c:pt idx="11064">
                  <c:v>39.132950000000001</c:v>
                </c:pt>
                <c:pt idx="11065">
                  <c:v>39.136499999999998</c:v>
                </c:pt>
                <c:pt idx="11066">
                  <c:v>39.140066666666669</c:v>
                </c:pt>
                <c:pt idx="11067">
                  <c:v>39.143616666666667</c:v>
                </c:pt>
                <c:pt idx="11068">
                  <c:v>39.147166666666664</c:v>
                </c:pt>
                <c:pt idx="11069">
                  <c:v>39.150733333333328</c:v>
                </c:pt>
                <c:pt idx="11070">
                  <c:v>39.154283333333332</c:v>
                </c:pt>
                <c:pt idx="11071">
                  <c:v>39.157833333333329</c:v>
                </c:pt>
                <c:pt idx="11072">
                  <c:v>39.1614</c:v>
                </c:pt>
                <c:pt idx="11073">
                  <c:v>39.164949999999997</c:v>
                </c:pt>
                <c:pt idx="11074">
                  <c:v>39.168500000000002</c:v>
                </c:pt>
                <c:pt idx="11075">
                  <c:v>39.172066666666666</c:v>
                </c:pt>
                <c:pt idx="11076">
                  <c:v>39.175616666666663</c:v>
                </c:pt>
                <c:pt idx="11077">
                  <c:v>39.179166666666667</c:v>
                </c:pt>
                <c:pt idx="11078">
                  <c:v>39.182733333333331</c:v>
                </c:pt>
                <c:pt idx="11079">
                  <c:v>39.186283333333336</c:v>
                </c:pt>
                <c:pt idx="11080">
                  <c:v>39.189833333333333</c:v>
                </c:pt>
                <c:pt idx="11081">
                  <c:v>39.193399999999997</c:v>
                </c:pt>
                <c:pt idx="11082">
                  <c:v>39.196950000000001</c:v>
                </c:pt>
                <c:pt idx="11083">
                  <c:v>39.200466666666664</c:v>
                </c:pt>
                <c:pt idx="11084">
                  <c:v>39.203999999999994</c:v>
                </c:pt>
                <c:pt idx="11085">
                  <c:v>39.207533333333338</c:v>
                </c:pt>
                <c:pt idx="11086">
                  <c:v>39.211083333333335</c:v>
                </c:pt>
                <c:pt idx="11087">
                  <c:v>39.214600000000004</c:v>
                </c:pt>
                <c:pt idx="11088">
                  <c:v>39.218116666666667</c:v>
                </c:pt>
                <c:pt idx="11089">
                  <c:v>39.221666666666671</c:v>
                </c:pt>
                <c:pt idx="11090">
                  <c:v>39.225183333333334</c:v>
                </c:pt>
                <c:pt idx="11091">
                  <c:v>39.228716666666664</c:v>
                </c:pt>
                <c:pt idx="11092">
                  <c:v>39.232250000000001</c:v>
                </c:pt>
                <c:pt idx="11093">
                  <c:v>39.23578333333333</c:v>
                </c:pt>
                <c:pt idx="11094">
                  <c:v>39.239316666666667</c:v>
                </c:pt>
                <c:pt idx="11095">
                  <c:v>39.242849999999997</c:v>
                </c:pt>
                <c:pt idx="11096">
                  <c:v>39.246400000000001</c:v>
                </c:pt>
                <c:pt idx="11097">
                  <c:v>39.249916666666664</c:v>
                </c:pt>
                <c:pt idx="11098">
                  <c:v>39.253466666666668</c:v>
                </c:pt>
                <c:pt idx="11099">
                  <c:v>39.256983333333331</c:v>
                </c:pt>
                <c:pt idx="11100">
                  <c:v>39.2605</c:v>
                </c:pt>
                <c:pt idx="11101">
                  <c:v>39.264049999999997</c:v>
                </c:pt>
                <c:pt idx="11102">
                  <c:v>39.267566666666667</c:v>
                </c:pt>
                <c:pt idx="11103">
                  <c:v>39.27108333333333</c:v>
                </c:pt>
                <c:pt idx="11104">
                  <c:v>39.274633333333334</c:v>
                </c:pt>
                <c:pt idx="11105">
                  <c:v>39.278183333333331</c:v>
                </c:pt>
                <c:pt idx="11106">
                  <c:v>39.281733333333335</c:v>
                </c:pt>
                <c:pt idx="11107">
                  <c:v>39.285266666666665</c:v>
                </c:pt>
                <c:pt idx="11108">
                  <c:v>39.288800000000002</c:v>
                </c:pt>
                <c:pt idx="11109">
                  <c:v>39.292333333333332</c:v>
                </c:pt>
                <c:pt idx="11110">
                  <c:v>39.295883333333336</c:v>
                </c:pt>
                <c:pt idx="11111">
                  <c:v>39.299433333333333</c:v>
                </c:pt>
                <c:pt idx="11112">
                  <c:v>39.302983333333337</c:v>
                </c:pt>
                <c:pt idx="11113">
                  <c:v>39.306516666666667</c:v>
                </c:pt>
                <c:pt idx="11114">
                  <c:v>39.310050000000004</c:v>
                </c:pt>
                <c:pt idx="11115">
                  <c:v>39.313583333333334</c:v>
                </c:pt>
                <c:pt idx="11116">
                  <c:v>39.317133333333331</c:v>
                </c:pt>
                <c:pt idx="11117">
                  <c:v>39.320683333333335</c:v>
                </c:pt>
                <c:pt idx="11118">
                  <c:v>39.324200000000005</c:v>
                </c:pt>
                <c:pt idx="11119">
                  <c:v>39.327716666666667</c:v>
                </c:pt>
                <c:pt idx="11120">
                  <c:v>39.33123333333333</c:v>
                </c:pt>
                <c:pt idx="11121">
                  <c:v>39.33475</c:v>
                </c:pt>
                <c:pt idx="11122">
                  <c:v>39.338266666666662</c:v>
                </c:pt>
                <c:pt idx="11123">
                  <c:v>39.341783333333332</c:v>
                </c:pt>
                <c:pt idx="11124">
                  <c:v>39.345316666666669</c:v>
                </c:pt>
                <c:pt idx="11125">
                  <c:v>39.348833333333332</c:v>
                </c:pt>
                <c:pt idx="11126">
                  <c:v>39.352350000000001</c:v>
                </c:pt>
                <c:pt idx="11127">
                  <c:v>39.355866666666664</c:v>
                </c:pt>
                <c:pt idx="11128">
                  <c:v>39.359383333333334</c:v>
                </c:pt>
                <c:pt idx="11129">
                  <c:v>39.362899999999996</c:v>
                </c:pt>
                <c:pt idx="11130">
                  <c:v>39.366416666666666</c:v>
                </c:pt>
                <c:pt idx="11131">
                  <c:v>39.369933333333329</c:v>
                </c:pt>
                <c:pt idx="11132">
                  <c:v>39.373466666666666</c:v>
                </c:pt>
                <c:pt idx="11133">
                  <c:v>39.376999999999995</c:v>
                </c:pt>
                <c:pt idx="11134">
                  <c:v>39.380533333333332</c:v>
                </c:pt>
                <c:pt idx="11135">
                  <c:v>39.384066666666662</c:v>
                </c:pt>
                <c:pt idx="11136">
                  <c:v>39.387616666666666</c:v>
                </c:pt>
                <c:pt idx="11137">
                  <c:v>39.391166666666663</c:v>
                </c:pt>
                <c:pt idx="11138">
                  <c:v>39.394716666666667</c:v>
                </c:pt>
                <c:pt idx="11139">
                  <c:v>39.398249999999997</c:v>
                </c:pt>
                <c:pt idx="11140">
                  <c:v>39.401783333333334</c:v>
                </c:pt>
                <c:pt idx="11141">
                  <c:v>39.405316666666664</c:v>
                </c:pt>
                <c:pt idx="11142">
                  <c:v>39.408866666666668</c:v>
                </c:pt>
                <c:pt idx="11143">
                  <c:v>39.412416666666665</c:v>
                </c:pt>
                <c:pt idx="11144">
                  <c:v>39.415933333333335</c:v>
                </c:pt>
                <c:pt idx="11145">
                  <c:v>39.419449999999998</c:v>
                </c:pt>
                <c:pt idx="11146">
                  <c:v>39.422966666666667</c:v>
                </c:pt>
                <c:pt idx="11147">
                  <c:v>39.42648333333333</c:v>
                </c:pt>
                <c:pt idx="11148">
                  <c:v>39.43</c:v>
                </c:pt>
                <c:pt idx="11149">
                  <c:v>39.433516666666669</c:v>
                </c:pt>
                <c:pt idx="11150">
                  <c:v>39.437049999999999</c:v>
                </c:pt>
                <c:pt idx="11151">
                  <c:v>39.440566666666669</c:v>
                </c:pt>
                <c:pt idx="11152">
                  <c:v>39.444083333333332</c:v>
                </c:pt>
                <c:pt idx="11153">
                  <c:v>39.447600000000001</c:v>
                </c:pt>
                <c:pt idx="11154">
                  <c:v>39.451116666666664</c:v>
                </c:pt>
                <c:pt idx="11155">
                  <c:v>39.454633333333327</c:v>
                </c:pt>
                <c:pt idx="11156">
                  <c:v>39.458150000000003</c:v>
                </c:pt>
                <c:pt idx="11157">
                  <c:v>39.461666666666666</c:v>
                </c:pt>
                <c:pt idx="11158">
                  <c:v>39.465199999999996</c:v>
                </c:pt>
                <c:pt idx="11159">
                  <c:v>39.468733333333333</c:v>
                </c:pt>
                <c:pt idx="11160">
                  <c:v>39.472266666666663</c:v>
                </c:pt>
                <c:pt idx="11161">
                  <c:v>39.4758</c:v>
                </c:pt>
                <c:pt idx="11162">
                  <c:v>39.479349999999997</c:v>
                </c:pt>
                <c:pt idx="11163">
                  <c:v>39.482900000000001</c:v>
                </c:pt>
                <c:pt idx="11164">
                  <c:v>39.486449999999998</c:v>
                </c:pt>
                <c:pt idx="11165">
                  <c:v>39.489983333333335</c:v>
                </c:pt>
                <c:pt idx="11166">
                  <c:v>39.493516666666665</c:v>
                </c:pt>
                <c:pt idx="11167">
                  <c:v>39.497049999999994</c:v>
                </c:pt>
                <c:pt idx="11168">
                  <c:v>39.500599999999999</c:v>
                </c:pt>
                <c:pt idx="11169">
                  <c:v>39.504149999999996</c:v>
                </c:pt>
                <c:pt idx="11170">
                  <c:v>39.507666666666665</c:v>
                </c:pt>
                <c:pt idx="11171">
                  <c:v>39.511183333333328</c:v>
                </c:pt>
                <c:pt idx="11172">
                  <c:v>39.514699999999998</c:v>
                </c:pt>
                <c:pt idx="11173">
                  <c:v>39.518216666666667</c:v>
                </c:pt>
                <c:pt idx="11174">
                  <c:v>39.521733333333337</c:v>
                </c:pt>
                <c:pt idx="11175">
                  <c:v>39.52525</c:v>
                </c:pt>
                <c:pt idx="11176">
                  <c:v>39.52878333333333</c:v>
                </c:pt>
                <c:pt idx="11177">
                  <c:v>39.532299999999999</c:v>
                </c:pt>
                <c:pt idx="11178">
                  <c:v>39.535816666666662</c:v>
                </c:pt>
                <c:pt idx="11179">
                  <c:v>39.539333333333339</c:v>
                </c:pt>
                <c:pt idx="11180">
                  <c:v>39.542850000000001</c:v>
                </c:pt>
                <c:pt idx="11181">
                  <c:v>39.546366666666671</c:v>
                </c:pt>
                <c:pt idx="11182">
                  <c:v>39.549883333333334</c:v>
                </c:pt>
                <c:pt idx="11183">
                  <c:v>39.553400000000003</c:v>
                </c:pt>
                <c:pt idx="11184">
                  <c:v>39.556933333333333</c:v>
                </c:pt>
                <c:pt idx="11185">
                  <c:v>39.56046666666667</c:v>
                </c:pt>
                <c:pt idx="11186">
                  <c:v>39.564</c:v>
                </c:pt>
                <c:pt idx="11187">
                  <c:v>39.567533333333337</c:v>
                </c:pt>
                <c:pt idx="11188">
                  <c:v>39.571083333333334</c:v>
                </c:pt>
                <c:pt idx="11189">
                  <c:v>39.574633333333331</c:v>
                </c:pt>
                <c:pt idx="11190">
                  <c:v>39.578183333333328</c:v>
                </c:pt>
                <c:pt idx="11191">
                  <c:v>39.581716666666665</c:v>
                </c:pt>
                <c:pt idx="11192">
                  <c:v>39.585249999999995</c:v>
                </c:pt>
                <c:pt idx="11193">
                  <c:v>39.588783333333339</c:v>
                </c:pt>
                <c:pt idx="11194">
                  <c:v>39.592333333333336</c:v>
                </c:pt>
                <c:pt idx="11195">
                  <c:v>39.595883333333333</c:v>
                </c:pt>
                <c:pt idx="11196">
                  <c:v>39.599399999999996</c:v>
                </c:pt>
                <c:pt idx="11197">
                  <c:v>39.602916666666673</c:v>
                </c:pt>
                <c:pt idx="11198">
                  <c:v>39.606433333333335</c:v>
                </c:pt>
                <c:pt idx="11199">
                  <c:v>39.609950000000005</c:v>
                </c:pt>
                <c:pt idx="11200">
                  <c:v>39.613466666666667</c:v>
                </c:pt>
                <c:pt idx="11201">
                  <c:v>39.61698333333333</c:v>
                </c:pt>
                <c:pt idx="11202">
                  <c:v>39.620516666666667</c:v>
                </c:pt>
                <c:pt idx="11203">
                  <c:v>39.624033333333337</c:v>
                </c:pt>
                <c:pt idx="11204">
                  <c:v>39.627549999999999</c:v>
                </c:pt>
                <c:pt idx="11205">
                  <c:v>39.631066666666669</c:v>
                </c:pt>
                <c:pt idx="11206">
                  <c:v>39.634583333333332</c:v>
                </c:pt>
                <c:pt idx="11207">
                  <c:v>39.638100000000001</c:v>
                </c:pt>
                <c:pt idx="11208">
                  <c:v>39.641616666666664</c:v>
                </c:pt>
                <c:pt idx="11209">
                  <c:v>39.645133333333334</c:v>
                </c:pt>
                <c:pt idx="11210">
                  <c:v>39.648683333333331</c:v>
                </c:pt>
                <c:pt idx="11211">
                  <c:v>39.652233333333335</c:v>
                </c:pt>
                <c:pt idx="11212">
                  <c:v>39.655783333333339</c:v>
                </c:pt>
                <c:pt idx="11213">
                  <c:v>39.659333333333329</c:v>
                </c:pt>
                <c:pt idx="11214">
                  <c:v>39.662866666666666</c:v>
                </c:pt>
                <c:pt idx="11215">
                  <c:v>39.666399999999996</c:v>
                </c:pt>
                <c:pt idx="11216">
                  <c:v>39.669933333333333</c:v>
                </c:pt>
                <c:pt idx="11217">
                  <c:v>39.673483333333337</c:v>
                </c:pt>
                <c:pt idx="11218">
                  <c:v>39.677033333333334</c:v>
                </c:pt>
                <c:pt idx="11219">
                  <c:v>39.680583333333331</c:v>
                </c:pt>
                <c:pt idx="11220">
                  <c:v>39.684150000000002</c:v>
                </c:pt>
                <c:pt idx="11221">
                  <c:v>39.6877</c:v>
                </c:pt>
                <c:pt idx="11222">
                  <c:v>39.691249999999997</c:v>
                </c:pt>
                <c:pt idx="11223">
                  <c:v>39.694816666666661</c:v>
                </c:pt>
                <c:pt idx="11224">
                  <c:v>39.698366666666665</c:v>
                </c:pt>
                <c:pt idx="11225">
                  <c:v>39.701916666666662</c:v>
                </c:pt>
                <c:pt idx="11226">
                  <c:v>39.705483333333333</c:v>
                </c:pt>
                <c:pt idx="11227">
                  <c:v>39.709033333333331</c:v>
                </c:pt>
                <c:pt idx="11228">
                  <c:v>39.712583333333335</c:v>
                </c:pt>
                <c:pt idx="11229">
                  <c:v>39.716149999999999</c:v>
                </c:pt>
                <c:pt idx="11230">
                  <c:v>39.719699999999996</c:v>
                </c:pt>
                <c:pt idx="11231">
                  <c:v>39.72325</c:v>
                </c:pt>
                <c:pt idx="11232">
                  <c:v>39.726816666666664</c:v>
                </c:pt>
                <c:pt idx="11233">
                  <c:v>39.730366666666669</c:v>
                </c:pt>
                <c:pt idx="11234">
                  <c:v>39.733916666666666</c:v>
                </c:pt>
                <c:pt idx="11235">
                  <c:v>39.73748333333333</c:v>
                </c:pt>
                <c:pt idx="11236">
                  <c:v>39.741033333333334</c:v>
                </c:pt>
                <c:pt idx="11237">
                  <c:v>39.744583333333338</c:v>
                </c:pt>
                <c:pt idx="11238">
                  <c:v>39.748150000000003</c:v>
                </c:pt>
                <c:pt idx="11239">
                  <c:v>39.7517</c:v>
                </c:pt>
                <c:pt idx="11240">
                  <c:v>39.755250000000004</c:v>
                </c:pt>
                <c:pt idx="11241">
                  <c:v>39.758816666666668</c:v>
                </c:pt>
                <c:pt idx="11242">
                  <c:v>39.762366666666672</c:v>
                </c:pt>
                <c:pt idx="11243">
                  <c:v>39.765916666666662</c:v>
                </c:pt>
                <c:pt idx="11244">
                  <c:v>39.769483333333334</c:v>
                </c:pt>
                <c:pt idx="11245">
                  <c:v>39.773033333333338</c:v>
                </c:pt>
                <c:pt idx="11246">
                  <c:v>39.776583333333328</c:v>
                </c:pt>
                <c:pt idx="11247">
                  <c:v>39.780150000000006</c:v>
                </c:pt>
                <c:pt idx="11248">
                  <c:v>39.783699999999996</c:v>
                </c:pt>
                <c:pt idx="11249">
                  <c:v>39.78725</c:v>
                </c:pt>
                <c:pt idx="11250">
                  <c:v>39.790783333333337</c:v>
                </c:pt>
                <c:pt idx="11251">
                  <c:v>39.794316666666667</c:v>
                </c:pt>
                <c:pt idx="11252">
                  <c:v>39.797850000000004</c:v>
                </c:pt>
                <c:pt idx="11253">
                  <c:v>39.801399999999994</c:v>
                </c:pt>
                <c:pt idx="11254">
                  <c:v>39.804949999999998</c:v>
                </c:pt>
                <c:pt idx="11255">
                  <c:v>39.808466666666661</c:v>
                </c:pt>
                <c:pt idx="11256">
                  <c:v>39.811983333333337</c:v>
                </c:pt>
                <c:pt idx="11257">
                  <c:v>39.8155</c:v>
                </c:pt>
                <c:pt idx="11258">
                  <c:v>39.81901666666667</c:v>
                </c:pt>
                <c:pt idx="11259">
                  <c:v>39.822533333333332</c:v>
                </c:pt>
                <c:pt idx="11260">
                  <c:v>39.826050000000002</c:v>
                </c:pt>
                <c:pt idx="11261">
                  <c:v>39.829583333333332</c:v>
                </c:pt>
                <c:pt idx="11262">
                  <c:v>39.833099999999995</c:v>
                </c:pt>
                <c:pt idx="11263">
                  <c:v>39.836616666666671</c:v>
                </c:pt>
                <c:pt idx="11264">
                  <c:v>39.840133333333334</c:v>
                </c:pt>
                <c:pt idx="11265">
                  <c:v>39.843650000000004</c:v>
                </c:pt>
                <c:pt idx="11266">
                  <c:v>39.847166666666666</c:v>
                </c:pt>
                <c:pt idx="11267">
                  <c:v>39.850683333333336</c:v>
                </c:pt>
                <c:pt idx="11268">
                  <c:v>39.854199999999999</c:v>
                </c:pt>
                <c:pt idx="11269">
                  <c:v>39.857733333333336</c:v>
                </c:pt>
                <c:pt idx="11270">
                  <c:v>39.861266666666666</c:v>
                </c:pt>
                <c:pt idx="11271">
                  <c:v>39.864799999999995</c:v>
                </c:pt>
                <c:pt idx="11272">
                  <c:v>39.868333333333332</c:v>
                </c:pt>
                <c:pt idx="11273">
                  <c:v>39.871883333333336</c:v>
                </c:pt>
                <c:pt idx="11274">
                  <c:v>39.875433333333334</c:v>
                </c:pt>
                <c:pt idx="11275">
                  <c:v>39.878983333333331</c:v>
                </c:pt>
                <c:pt idx="11276">
                  <c:v>39.882516666666668</c:v>
                </c:pt>
                <c:pt idx="11277">
                  <c:v>39.886049999999997</c:v>
                </c:pt>
                <c:pt idx="11278">
                  <c:v>39.889583333333334</c:v>
                </c:pt>
                <c:pt idx="11279">
                  <c:v>39.893133333333338</c:v>
                </c:pt>
                <c:pt idx="11280">
                  <c:v>39.896683333333335</c:v>
                </c:pt>
                <c:pt idx="11281">
                  <c:v>39.900200000000005</c:v>
                </c:pt>
                <c:pt idx="11282">
                  <c:v>39.903716666666668</c:v>
                </c:pt>
                <c:pt idx="11283">
                  <c:v>39.907233333333338</c:v>
                </c:pt>
                <c:pt idx="11284">
                  <c:v>39.91075</c:v>
                </c:pt>
                <c:pt idx="11285">
                  <c:v>39.91426666666667</c:v>
                </c:pt>
                <c:pt idx="11286">
                  <c:v>39.917783333333333</c:v>
                </c:pt>
                <c:pt idx="11287">
                  <c:v>39.921316666666669</c:v>
                </c:pt>
                <c:pt idx="11288">
                  <c:v>39.924833333333332</c:v>
                </c:pt>
                <c:pt idx="11289">
                  <c:v>39.928350000000002</c:v>
                </c:pt>
                <c:pt idx="11290">
                  <c:v>39.931866666666664</c:v>
                </c:pt>
                <c:pt idx="11291">
                  <c:v>39.935383333333334</c:v>
                </c:pt>
                <c:pt idx="11292">
                  <c:v>39.938899999999997</c:v>
                </c:pt>
                <c:pt idx="11293">
                  <c:v>39.942416666666666</c:v>
                </c:pt>
                <c:pt idx="11294">
                  <c:v>39.945933333333329</c:v>
                </c:pt>
                <c:pt idx="11295">
                  <c:v>39.949466666666666</c:v>
                </c:pt>
                <c:pt idx="11296">
                  <c:v>39.952999999999996</c:v>
                </c:pt>
                <c:pt idx="11297">
                  <c:v>39.956533333333333</c:v>
                </c:pt>
                <c:pt idx="11298">
                  <c:v>39.960066666666663</c:v>
                </c:pt>
                <c:pt idx="11299">
                  <c:v>39.963616666666667</c:v>
                </c:pt>
                <c:pt idx="11300">
                  <c:v>39.967166666666671</c:v>
                </c:pt>
                <c:pt idx="11301">
                  <c:v>39.970716666666668</c:v>
                </c:pt>
                <c:pt idx="11302">
                  <c:v>39.974249999999998</c:v>
                </c:pt>
                <c:pt idx="11303">
                  <c:v>39.977783333333335</c:v>
                </c:pt>
                <c:pt idx="11304">
                  <c:v>39.981316666666665</c:v>
                </c:pt>
                <c:pt idx="11305">
                  <c:v>39.984866666666669</c:v>
                </c:pt>
                <c:pt idx="11306">
                  <c:v>39.988416666666666</c:v>
                </c:pt>
                <c:pt idx="11307">
                  <c:v>39.991933333333336</c:v>
                </c:pt>
                <c:pt idx="11308">
                  <c:v>39.995449999999998</c:v>
                </c:pt>
                <c:pt idx="11309">
                  <c:v>39.998966666666668</c:v>
                </c:pt>
                <c:pt idx="11310">
                  <c:v>40.002483333333331</c:v>
                </c:pt>
                <c:pt idx="11311">
                  <c:v>40.006</c:v>
                </c:pt>
                <c:pt idx="11312">
                  <c:v>40.009516666666663</c:v>
                </c:pt>
                <c:pt idx="11313">
                  <c:v>40.01305</c:v>
                </c:pt>
                <c:pt idx="11314">
                  <c:v>40.01656666666667</c:v>
                </c:pt>
                <c:pt idx="11315">
                  <c:v>40.020083333333332</c:v>
                </c:pt>
                <c:pt idx="11316">
                  <c:v>40.023600000000002</c:v>
                </c:pt>
                <c:pt idx="11317">
                  <c:v>40.027116666666664</c:v>
                </c:pt>
                <c:pt idx="11318">
                  <c:v>40.030633333333334</c:v>
                </c:pt>
                <c:pt idx="11319">
                  <c:v>40.034149999999997</c:v>
                </c:pt>
                <c:pt idx="11320">
                  <c:v>40.037666666666674</c:v>
                </c:pt>
                <c:pt idx="11321">
                  <c:v>40.041200000000003</c:v>
                </c:pt>
                <c:pt idx="11322">
                  <c:v>40.044733333333333</c:v>
                </c:pt>
                <c:pt idx="11323">
                  <c:v>40.04826666666667</c:v>
                </c:pt>
                <c:pt idx="11324">
                  <c:v>40.0518</c:v>
                </c:pt>
                <c:pt idx="11325">
                  <c:v>40.055349999999997</c:v>
                </c:pt>
                <c:pt idx="11326">
                  <c:v>40.058900000000001</c:v>
                </c:pt>
                <c:pt idx="11327">
                  <c:v>40.062449999999998</c:v>
                </c:pt>
                <c:pt idx="11328">
                  <c:v>40.065983333333328</c:v>
                </c:pt>
                <c:pt idx="11329">
                  <c:v>40.069516666666665</c:v>
                </c:pt>
                <c:pt idx="11330">
                  <c:v>40.073049999999995</c:v>
                </c:pt>
                <c:pt idx="11331">
                  <c:v>40.076599999999999</c:v>
                </c:pt>
                <c:pt idx="11332">
                  <c:v>40.080150000000003</c:v>
                </c:pt>
                <c:pt idx="11333">
                  <c:v>40.083666666666666</c:v>
                </c:pt>
                <c:pt idx="11334">
                  <c:v>40.087183333333336</c:v>
                </c:pt>
                <c:pt idx="11335">
                  <c:v>40.090699999999998</c:v>
                </c:pt>
                <c:pt idx="11336">
                  <c:v>40.094216666666661</c:v>
                </c:pt>
                <c:pt idx="11337">
                  <c:v>40.097733333333331</c:v>
                </c:pt>
                <c:pt idx="11338">
                  <c:v>40.10125</c:v>
                </c:pt>
                <c:pt idx="11339">
                  <c:v>40.10478333333333</c:v>
                </c:pt>
                <c:pt idx="11340">
                  <c:v>40.1083</c:v>
                </c:pt>
                <c:pt idx="11341">
                  <c:v>40.111816666666662</c:v>
                </c:pt>
                <c:pt idx="11342">
                  <c:v>40.115333333333332</c:v>
                </c:pt>
                <c:pt idx="11343">
                  <c:v>40.118849999999995</c:v>
                </c:pt>
                <c:pt idx="11344">
                  <c:v>40.122366666666672</c:v>
                </c:pt>
                <c:pt idx="11345">
                  <c:v>40.125883333333334</c:v>
                </c:pt>
                <c:pt idx="11346">
                  <c:v>40.129400000000004</c:v>
                </c:pt>
                <c:pt idx="11347">
                  <c:v>40.132933333333334</c:v>
                </c:pt>
                <c:pt idx="11348">
                  <c:v>40.136466666666671</c:v>
                </c:pt>
                <c:pt idx="11349">
                  <c:v>40.14</c:v>
                </c:pt>
                <c:pt idx="11350">
                  <c:v>40.143533333333338</c:v>
                </c:pt>
                <c:pt idx="11351">
                  <c:v>40.147083333333327</c:v>
                </c:pt>
                <c:pt idx="11352">
                  <c:v>40.150633333333332</c:v>
                </c:pt>
                <c:pt idx="11353">
                  <c:v>40.154183333333336</c:v>
                </c:pt>
                <c:pt idx="11354">
                  <c:v>40.157716666666673</c:v>
                </c:pt>
                <c:pt idx="11355">
                  <c:v>40.161250000000003</c:v>
                </c:pt>
                <c:pt idx="11356">
                  <c:v>40.164783333333339</c:v>
                </c:pt>
                <c:pt idx="11357">
                  <c:v>40.168333333333329</c:v>
                </c:pt>
                <c:pt idx="11358">
                  <c:v>40.171883333333334</c:v>
                </c:pt>
                <c:pt idx="11359">
                  <c:v>40.175399999999996</c:v>
                </c:pt>
                <c:pt idx="11360">
                  <c:v>40.178916666666666</c:v>
                </c:pt>
                <c:pt idx="11361">
                  <c:v>40.182433333333329</c:v>
                </c:pt>
                <c:pt idx="11362">
                  <c:v>40.185950000000005</c:v>
                </c:pt>
                <c:pt idx="11363">
                  <c:v>40.189466666666668</c:v>
                </c:pt>
                <c:pt idx="11364">
                  <c:v>40.192983333333338</c:v>
                </c:pt>
                <c:pt idx="11365">
                  <c:v>40.196516666666668</c:v>
                </c:pt>
                <c:pt idx="11366">
                  <c:v>40.20003333333333</c:v>
                </c:pt>
                <c:pt idx="11367">
                  <c:v>40.20355</c:v>
                </c:pt>
                <c:pt idx="11368">
                  <c:v>40.20706666666667</c:v>
                </c:pt>
                <c:pt idx="11369">
                  <c:v>40.210583333333339</c:v>
                </c:pt>
                <c:pt idx="11370">
                  <c:v>40.214100000000002</c:v>
                </c:pt>
                <c:pt idx="11371">
                  <c:v>40.217616666666665</c:v>
                </c:pt>
                <c:pt idx="11372">
                  <c:v>40.221133333333334</c:v>
                </c:pt>
                <c:pt idx="11373">
                  <c:v>40.224666666666664</c:v>
                </c:pt>
                <c:pt idx="11374">
                  <c:v>40.228200000000001</c:v>
                </c:pt>
                <c:pt idx="11375">
                  <c:v>40.231733333333331</c:v>
                </c:pt>
                <c:pt idx="11376">
                  <c:v>40.235266666666668</c:v>
                </c:pt>
                <c:pt idx="11377">
                  <c:v>40.238816666666672</c:v>
                </c:pt>
                <c:pt idx="11378">
                  <c:v>40.242366666666662</c:v>
                </c:pt>
                <c:pt idx="11379">
                  <c:v>40.245916666666666</c:v>
                </c:pt>
                <c:pt idx="11380">
                  <c:v>40.249450000000003</c:v>
                </c:pt>
                <c:pt idx="11381">
                  <c:v>40.252983333333333</c:v>
                </c:pt>
                <c:pt idx="11382">
                  <c:v>40.25651666666667</c:v>
                </c:pt>
                <c:pt idx="11383">
                  <c:v>40.260066666666667</c:v>
                </c:pt>
                <c:pt idx="11384">
                  <c:v>40.263616666666664</c:v>
                </c:pt>
                <c:pt idx="11385">
                  <c:v>40.267166666666668</c:v>
                </c:pt>
                <c:pt idx="11386">
                  <c:v>40.270683333333331</c:v>
                </c:pt>
                <c:pt idx="11387">
                  <c:v>40.274216666666668</c:v>
                </c:pt>
                <c:pt idx="11388">
                  <c:v>40.277749999999997</c:v>
                </c:pt>
                <c:pt idx="11389">
                  <c:v>40.281283333333334</c:v>
                </c:pt>
                <c:pt idx="11390">
                  <c:v>40.284800000000004</c:v>
                </c:pt>
                <c:pt idx="11391">
                  <c:v>40.288333333333334</c:v>
                </c:pt>
                <c:pt idx="11392">
                  <c:v>40.291866666666671</c:v>
                </c:pt>
                <c:pt idx="11393">
                  <c:v>40.295383333333334</c:v>
                </c:pt>
                <c:pt idx="11394">
                  <c:v>40.298916666666663</c:v>
                </c:pt>
                <c:pt idx="11395">
                  <c:v>40.30245</c:v>
                </c:pt>
                <c:pt idx="11396">
                  <c:v>40.30596666666667</c:v>
                </c:pt>
                <c:pt idx="11397">
                  <c:v>40.3095</c:v>
                </c:pt>
                <c:pt idx="11398">
                  <c:v>40.313033333333337</c:v>
                </c:pt>
                <c:pt idx="11399">
                  <c:v>40.316566666666667</c:v>
                </c:pt>
                <c:pt idx="11400">
                  <c:v>40.320083333333329</c:v>
                </c:pt>
                <c:pt idx="11401">
                  <c:v>40.323600000000006</c:v>
                </c:pt>
                <c:pt idx="11402">
                  <c:v>40.327116666666669</c:v>
                </c:pt>
                <c:pt idx="11403">
                  <c:v>40.330633333333338</c:v>
                </c:pt>
                <c:pt idx="11404">
                  <c:v>40.334183333333335</c:v>
                </c:pt>
                <c:pt idx="11405">
                  <c:v>40.337733333333333</c:v>
                </c:pt>
                <c:pt idx="11406">
                  <c:v>40.341300000000004</c:v>
                </c:pt>
                <c:pt idx="11407">
                  <c:v>40.344849999999994</c:v>
                </c:pt>
                <c:pt idx="11408">
                  <c:v>40.348399999999998</c:v>
                </c:pt>
                <c:pt idx="11409">
                  <c:v>40.351966666666662</c:v>
                </c:pt>
                <c:pt idx="11410">
                  <c:v>40.355516666666666</c:v>
                </c:pt>
                <c:pt idx="11411">
                  <c:v>40.359066666666664</c:v>
                </c:pt>
                <c:pt idx="11412">
                  <c:v>40.3626</c:v>
                </c:pt>
                <c:pt idx="11413">
                  <c:v>40.36613333333333</c:v>
                </c:pt>
                <c:pt idx="11414">
                  <c:v>40.369666666666667</c:v>
                </c:pt>
                <c:pt idx="11415">
                  <c:v>40.373216666666664</c:v>
                </c:pt>
                <c:pt idx="11416">
                  <c:v>40.376766666666668</c:v>
                </c:pt>
                <c:pt idx="11417">
                  <c:v>40.380316666666666</c:v>
                </c:pt>
                <c:pt idx="11418">
                  <c:v>40.383850000000002</c:v>
                </c:pt>
                <c:pt idx="11419">
                  <c:v>40.387383333333332</c:v>
                </c:pt>
                <c:pt idx="11420">
                  <c:v>40.390916666666662</c:v>
                </c:pt>
                <c:pt idx="11421">
                  <c:v>40.394466666666666</c:v>
                </c:pt>
                <c:pt idx="11422">
                  <c:v>40.398016666666663</c:v>
                </c:pt>
                <c:pt idx="11423">
                  <c:v>40.401533333333333</c:v>
                </c:pt>
                <c:pt idx="11424">
                  <c:v>40.405049999999996</c:v>
                </c:pt>
                <c:pt idx="11425">
                  <c:v>40.408566666666665</c:v>
                </c:pt>
                <c:pt idx="11426">
                  <c:v>40.412083333333335</c:v>
                </c:pt>
                <c:pt idx="11427">
                  <c:v>40.415600000000005</c:v>
                </c:pt>
                <c:pt idx="11428">
                  <c:v>40.419116666666667</c:v>
                </c:pt>
                <c:pt idx="11429">
                  <c:v>40.422649999999997</c:v>
                </c:pt>
                <c:pt idx="11430">
                  <c:v>40.426166666666667</c:v>
                </c:pt>
                <c:pt idx="11431">
                  <c:v>40.42968333333333</c:v>
                </c:pt>
                <c:pt idx="11432">
                  <c:v>40.433200000000006</c:v>
                </c:pt>
                <c:pt idx="11433">
                  <c:v>40.436716666666669</c:v>
                </c:pt>
                <c:pt idx="11434">
                  <c:v>40.440266666666666</c:v>
                </c:pt>
                <c:pt idx="11435">
                  <c:v>40.443783333333336</c:v>
                </c:pt>
                <c:pt idx="11436">
                  <c:v>40.447300000000006</c:v>
                </c:pt>
                <c:pt idx="11437">
                  <c:v>40.450849999999996</c:v>
                </c:pt>
                <c:pt idx="11438">
                  <c:v>40.4544</c:v>
                </c:pt>
                <c:pt idx="11439">
                  <c:v>40.457933333333337</c:v>
                </c:pt>
                <c:pt idx="11440">
                  <c:v>40.461466666666666</c:v>
                </c:pt>
                <c:pt idx="11441">
                  <c:v>40.465033333333331</c:v>
                </c:pt>
                <c:pt idx="11442">
                  <c:v>40.468583333333328</c:v>
                </c:pt>
                <c:pt idx="11443">
                  <c:v>40.472133333333332</c:v>
                </c:pt>
                <c:pt idx="11444">
                  <c:v>40.475699999999996</c:v>
                </c:pt>
                <c:pt idx="11445">
                  <c:v>40.47925</c:v>
                </c:pt>
                <c:pt idx="11446">
                  <c:v>40.482799999999997</c:v>
                </c:pt>
                <c:pt idx="11447">
                  <c:v>40.486333333333327</c:v>
                </c:pt>
                <c:pt idx="11448">
                  <c:v>40.489883333333331</c:v>
                </c:pt>
                <c:pt idx="11449">
                  <c:v>40.493433333333336</c:v>
                </c:pt>
                <c:pt idx="11450">
                  <c:v>40.496966666666673</c:v>
                </c:pt>
                <c:pt idx="11451">
                  <c:v>40.500500000000002</c:v>
                </c:pt>
                <c:pt idx="11452">
                  <c:v>40.504049999999999</c:v>
                </c:pt>
                <c:pt idx="11453">
                  <c:v>40.507583333333329</c:v>
                </c:pt>
                <c:pt idx="11454">
                  <c:v>40.511116666666666</c:v>
                </c:pt>
                <c:pt idx="11455">
                  <c:v>40.514649999999996</c:v>
                </c:pt>
                <c:pt idx="11456">
                  <c:v>40.5182</c:v>
                </c:pt>
                <c:pt idx="11457">
                  <c:v>40.521749999999997</c:v>
                </c:pt>
                <c:pt idx="11458">
                  <c:v>40.525266666666667</c:v>
                </c:pt>
                <c:pt idx="11459">
                  <c:v>40.52878333333333</c:v>
                </c:pt>
                <c:pt idx="11460">
                  <c:v>40.532299999999999</c:v>
                </c:pt>
                <c:pt idx="11461">
                  <c:v>40.535816666666662</c:v>
                </c:pt>
                <c:pt idx="11462">
                  <c:v>40.539333333333339</c:v>
                </c:pt>
                <c:pt idx="11463">
                  <c:v>40.542850000000001</c:v>
                </c:pt>
                <c:pt idx="11464">
                  <c:v>40.546383333333331</c:v>
                </c:pt>
                <c:pt idx="11465">
                  <c:v>40.549900000000001</c:v>
                </c:pt>
                <c:pt idx="11466">
                  <c:v>40.553416666666664</c:v>
                </c:pt>
                <c:pt idx="11467">
                  <c:v>40.556933333333333</c:v>
                </c:pt>
                <c:pt idx="11468">
                  <c:v>40.560449999999996</c:v>
                </c:pt>
                <c:pt idx="11469">
                  <c:v>40.563966666666673</c:v>
                </c:pt>
                <c:pt idx="11470">
                  <c:v>40.567483333333335</c:v>
                </c:pt>
                <c:pt idx="11471">
                  <c:v>40.571000000000005</c:v>
                </c:pt>
                <c:pt idx="11472">
                  <c:v>40.574533333333335</c:v>
                </c:pt>
                <c:pt idx="11473">
                  <c:v>40.578066666666672</c:v>
                </c:pt>
                <c:pt idx="11474">
                  <c:v>40.581600000000002</c:v>
                </c:pt>
                <c:pt idx="11475">
                  <c:v>40.585133333333339</c:v>
                </c:pt>
                <c:pt idx="11476">
                  <c:v>40.588683333333329</c:v>
                </c:pt>
                <c:pt idx="11477">
                  <c:v>40.592233333333333</c:v>
                </c:pt>
                <c:pt idx="11478">
                  <c:v>40.59578333333333</c:v>
                </c:pt>
                <c:pt idx="11479">
                  <c:v>40.599316666666667</c:v>
                </c:pt>
                <c:pt idx="11480">
                  <c:v>40.602849999999997</c:v>
                </c:pt>
                <c:pt idx="11481">
                  <c:v>40.606383333333333</c:v>
                </c:pt>
                <c:pt idx="11482">
                  <c:v>40.609933333333331</c:v>
                </c:pt>
                <c:pt idx="11483">
                  <c:v>40.613483333333335</c:v>
                </c:pt>
                <c:pt idx="11484">
                  <c:v>40.616999999999997</c:v>
                </c:pt>
                <c:pt idx="11485">
                  <c:v>40.620516666666667</c:v>
                </c:pt>
                <c:pt idx="11486">
                  <c:v>40.624033333333337</c:v>
                </c:pt>
                <c:pt idx="11487">
                  <c:v>40.627549999999999</c:v>
                </c:pt>
                <c:pt idx="11488">
                  <c:v>40.631066666666669</c:v>
                </c:pt>
                <c:pt idx="11489">
                  <c:v>40.634583333333332</c:v>
                </c:pt>
                <c:pt idx="11490">
                  <c:v>40.638116666666662</c:v>
                </c:pt>
                <c:pt idx="11491">
                  <c:v>40.641633333333331</c:v>
                </c:pt>
                <c:pt idx="11492">
                  <c:v>40.645149999999994</c:v>
                </c:pt>
                <c:pt idx="11493">
                  <c:v>40.648666666666671</c:v>
                </c:pt>
                <c:pt idx="11494">
                  <c:v>40.652183333333333</c:v>
                </c:pt>
                <c:pt idx="11495">
                  <c:v>40.655700000000003</c:v>
                </c:pt>
                <c:pt idx="11496">
                  <c:v>40.659216666666666</c:v>
                </c:pt>
                <c:pt idx="11497">
                  <c:v>40.662733333333335</c:v>
                </c:pt>
                <c:pt idx="11498">
                  <c:v>40.666266666666665</c:v>
                </c:pt>
                <c:pt idx="11499">
                  <c:v>40.669800000000002</c:v>
                </c:pt>
                <c:pt idx="11500">
                  <c:v>40.673333333333332</c:v>
                </c:pt>
                <c:pt idx="11501">
                  <c:v>40.676866666666669</c:v>
                </c:pt>
                <c:pt idx="11502">
                  <c:v>40.680416666666666</c:v>
                </c:pt>
                <c:pt idx="11503">
                  <c:v>40.68396666666667</c:v>
                </c:pt>
                <c:pt idx="11504">
                  <c:v>40.687516666666667</c:v>
                </c:pt>
                <c:pt idx="11505">
                  <c:v>40.691050000000004</c:v>
                </c:pt>
                <c:pt idx="11506">
                  <c:v>40.694583333333334</c:v>
                </c:pt>
                <c:pt idx="11507">
                  <c:v>40.698116666666671</c:v>
                </c:pt>
                <c:pt idx="11508">
                  <c:v>40.701666666666668</c:v>
                </c:pt>
                <c:pt idx="11509">
                  <c:v>40.705216666666665</c:v>
                </c:pt>
                <c:pt idx="11510">
                  <c:v>40.708733333333335</c:v>
                </c:pt>
                <c:pt idx="11511">
                  <c:v>40.712250000000004</c:v>
                </c:pt>
                <c:pt idx="11512">
                  <c:v>40.715766666666667</c:v>
                </c:pt>
                <c:pt idx="11513">
                  <c:v>40.719283333333337</c:v>
                </c:pt>
                <c:pt idx="11514">
                  <c:v>40.722799999999999</c:v>
                </c:pt>
                <c:pt idx="11515">
                  <c:v>40.726316666666669</c:v>
                </c:pt>
                <c:pt idx="11516">
                  <c:v>40.729850000000006</c:v>
                </c:pt>
                <c:pt idx="11517">
                  <c:v>40.733366666666669</c:v>
                </c:pt>
                <c:pt idx="11518">
                  <c:v>40.736883333333338</c:v>
                </c:pt>
                <c:pt idx="11519">
                  <c:v>40.740400000000001</c:v>
                </c:pt>
                <c:pt idx="11520">
                  <c:v>40.743916666666671</c:v>
                </c:pt>
                <c:pt idx="11521">
                  <c:v>40.747433333333333</c:v>
                </c:pt>
                <c:pt idx="11522">
                  <c:v>40.750949999999996</c:v>
                </c:pt>
                <c:pt idx="11523">
                  <c:v>40.754466666666666</c:v>
                </c:pt>
                <c:pt idx="11524">
                  <c:v>40.758000000000003</c:v>
                </c:pt>
                <c:pt idx="11525">
                  <c:v>40.761533333333333</c:v>
                </c:pt>
                <c:pt idx="11526">
                  <c:v>40.765066666666669</c:v>
                </c:pt>
                <c:pt idx="11527">
                  <c:v>40.768599999999999</c:v>
                </c:pt>
                <c:pt idx="11528">
                  <c:v>40.772150000000003</c:v>
                </c:pt>
                <c:pt idx="11529">
                  <c:v>40.775700000000001</c:v>
                </c:pt>
                <c:pt idx="11530">
                  <c:v>40.779250000000005</c:v>
                </c:pt>
                <c:pt idx="11531">
                  <c:v>40.782783333333334</c:v>
                </c:pt>
                <c:pt idx="11532">
                  <c:v>40.786316666666671</c:v>
                </c:pt>
                <c:pt idx="11533">
                  <c:v>40.789850000000001</c:v>
                </c:pt>
                <c:pt idx="11534">
                  <c:v>40.793399999999998</c:v>
                </c:pt>
                <c:pt idx="11535">
                  <c:v>40.796950000000002</c:v>
                </c:pt>
                <c:pt idx="11536">
                  <c:v>40.800466666666665</c:v>
                </c:pt>
                <c:pt idx="11537">
                  <c:v>40.803999999999995</c:v>
                </c:pt>
                <c:pt idx="11538">
                  <c:v>40.807533333333339</c:v>
                </c:pt>
                <c:pt idx="11539">
                  <c:v>40.811050000000002</c:v>
                </c:pt>
                <c:pt idx="11540">
                  <c:v>40.814583333333331</c:v>
                </c:pt>
                <c:pt idx="11541">
                  <c:v>40.818116666666668</c:v>
                </c:pt>
                <c:pt idx="11542">
                  <c:v>40.821633333333331</c:v>
                </c:pt>
                <c:pt idx="11543">
                  <c:v>40.825166666666668</c:v>
                </c:pt>
                <c:pt idx="11544">
                  <c:v>40.828700000000005</c:v>
                </c:pt>
                <c:pt idx="11545">
                  <c:v>40.832250000000002</c:v>
                </c:pt>
                <c:pt idx="11546">
                  <c:v>40.835783333333332</c:v>
                </c:pt>
                <c:pt idx="11547">
                  <c:v>40.839316666666669</c:v>
                </c:pt>
                <c:pt idx="11548">
                  <c:v>40.842833333333338</c:v>
                </c:pt>
                <c:pt idx="11549">
                  <c:v>40.846350000000001</c:v>
                </c:pt>
                <c:pt idx="11550">
                  <c:v>40.849900000000005</c:v>
                </c:pt>
                <c:pt idx="11551">
                  <c:v>40.853433333333335</c:v>
                </c:pt>
                <c:pt idx="11552">
                  <c:v>40.856949999999998</c:v>
                </c:pt>
                <c:pt idx="11553">
                  <c:v>40.860483333333335</c:v>
                </c:pt>
                <c:pt idx="11554">
                  <c:v>40.864000000000004</c:v>
                </c:pt>
                <c:pt idx="11555">
                  <c:v>40.867516666666667</c:v>
                </c:pt>
                <c:pt idx="11556">
                  <c:v>40.871066666666671</c:v>
                </c:pt>
                <c:pt idx="11557">
                  <c:v>40.874600000000001</c:v>
                </c:pt>
                <c:pt idx="11558">
                  <c:v>40.878149999999998</c:v>
                </c:pt>
                <c:pt idx="11559">
                  <c:v>40.881700000000002</c:v>
                </c:pt>
                <c:pt idx="11560">
                  <c:v>40.885249999999999</c:v>
                </c:pt>
                <c:pt idx="11561">
                  <c:v>40.888799999999996</c:v>
                </c:pt>
                <c:pt idx="11562">
                  <c:v>40.892333333333333</c:v>
                </c:pt>
                <c:pt idx="11563">
                  <c:v>40.895883333333337</c:v>
                </c:pt>
                <c:pt idx="11564">
                  <c:v>40.899433333333334</c:v>
                </c:pt>
                <c:pt idx="11565">
                  <c:v>40.902983333333331</c:v>
                </c:pt>
                <c:pt idx="11566">
                  <c:v>40.906516666666668</c:v>
                </c:pt>
                <c:pt idx="11567">
                  <c:v>40.910049999999998</c:v>
                </c:pt>
                <c:pt idx="11568">
                  <c:v>40.913583333333335</c:v>
                </c:pt>
                <c:pt idx="11569">
                  <c:v>40.917133333333332</c:v>
                </c:pt>
                <c:pt idx="11570">
                  <c:v>40.920683333333336</c:v>
                </c:pt>
                <c:pt idx="11571">
                  <c:v>40.924200000000006</c:v>
                </c:pt>
                <c:pt idx="11572">
                  <c:v>40.927716666666669</c:v>
                </c:pt>
                <c:pt idx="11573">
                  <c:v>40.931233333333331</c:v>
                </c:pt>
                <c:pt idx="11574">
                  <c:v>40.934766666666661</c:v>
                </c:pt>
                <c:pt idx="11575">
                  <c:v>40.938299999999998</c:v>
                </c:pt>
                <c:pt idx="11576">
                  <c:v>40.941850000000002</c:v>
                </c:pt>
                <c:pt idx="11577">
                  <c:v>40.945399999999999</c:v>
                </c:pt>
                <c:pt idx="11578">
                  <c:v>40.948933333333336</c:v>
                </c:pt>
                <c:pt idx="11579">
                  <c:v>40.952449999999999</c:v>
                </c:pt>
                <c:pt idx="11580">
                  <c:v>40.955983333333329</c:v>
                </c:pt>
                <c:pt idx="11581">
                  <c:v>40.959500000000006</c:v>
                </c:pt>
                <c:pt idx="11582">
                  <c:v>40.963016666666668</c:v>
                </c:pt>
                <c:pt idx="11583">
                  <c:v>40.966533333333338</c:v>
                </c:pt>
                <c:pt idx="11584">
                  <c:v>40.970050000000001</c:v>
                </c:pt>
                <c:pt idx="11585">
                  <c:v>40.97356666666667</c:v>
                </c:pt>
                <c:pt idx="11586">
                  <c:v>40.977083333333333</c:v>
                </c:pt>
                <c:pt idx="11587">
                  <c:v>40.980599999999995</c:v>
                </c:pt>
                <c:pt idx="11588">
                  <c:v>40.984133333333332</c:v>
                </c:pt>
                <c:pt idx="11589">
                  <c:v>40.987666666666669</c:v>
                </c:pt>
                <c:pt idx="11590">
                  <c:v>40.991200000000006</c:v>
                </c:pt>
                <c:pt idx="11591">
                  <c:v>40.994733333333336</c:v>
                </c:pt>
                <c:pt idx="11592">
                  <c:v>40.998283333333333</c:v>
                </c:pt>
                <c:pt idx="11593">
                  <c:v>41.001833333333337</c:v>
                </c:pt>
                <c:pt idx="11594">
                  <c:v>41.005383333333334</c:v>
                </c:pt>
                <c:pt idx="11595">
                  <c:v>41.008916666666664</c:v>
                </c:pt>
                <c:pt idx="11596">
                  <c:v>41.012449999999994</c:v>
                </c:pt>
                <c:pt idx="11597">
                  <c:v>41.015983333333331</c:v>
                </c:pt>
                <c:pt idx="11598">
                  <c:v>41.019533333333335</c:v>
                </c:pt>
                <c:pt idx="11599">
                  <c:v>41.023083333333339</c:v>
                </c:pt>
                <c:pt idx="11600">
                  <c:v>41.026600000000002</c:v>
                </c:pt>
                <c:pt idx="11601">
                  <c:v>41.030116666666665</c:v>
                </c:pt>
                <c:pt idx="11602">
                  <c:v>41.033633333333334</c:v>
                </c:pt>
                <c:pt idx="11603">
                  <c:v>41.037149999999997</c:v>
                </c:pt>
                <c:pt idx="11604">
                  <c:v>41.040666666666667</c:v>
                </c:pt>
                <c:pt idx="11605">
                  <c:v>41.044183333333329</c:v>
                </c:pt>
                <c:pt idx="11606">
                  <c:v>41.047716666666666</c:v>
                </c:pt>
                <c:pt idx="11607">
                  <c:v>41.051233333333336</c:v>
                </c:pt>
                <c:pt idx="11608">
                  <c:v>41.054749999999999</c:v>
                </c:pt>
                <c:pt idx="11609">
                  <c:v>41.058266666666668</c:v>
                </c:pt>
                <c:pt idx="11610">
                  <c:v>41.061783333333331</c:v>
                </c:pt>
                <c:pt idx="11611">
                  <c:v>41.065300000000001</c:v>
                </c:pt>
                <c:pt idx="11612">
                  <c:v>41.068816666666663</c:v>
                </c:pt>
                <c:pt idx="11613">
                  <c:v>41.072333333333333</c:v>
                </c:pt>
                <c:pt idx="11614">
                  <c:v>41.07586666666667</c:v>
                </c:pt>
                <c:pt idx="11615">
                  <c:v>41.0794</c:v>
                </c:pt>
                <c:pt idx="11616">
                  <c:v>41.082933333333337</c:v>
                </c:pt>
                <c:pt idx="11617">
                  <c:v>41.086466666666666</c:v>
                </c:pt>
                <c:pt idx="11618">
                  <c:v>41.090016666666664</c:v>
                </c:pt>
                <c:pt idx="11619">
                  <c:v>41.093566666666668</c:v>
                </c:pt>
                <c:pt idx="11620">
                  <c:v>41.097116666666672</c:v>
                </c:pt>
                <c:pt idx="11621">
                  <c:v>41.100650000000002</c:v>
                </c:pt>
                <c:pt idx="11622">
                  <c:v>41.104183333333339</c:v>
                </c:pt>
                <c:pt idx="11623">
                  <c:v>41.107716666666668</c:v>
                </c:pt>
                <c:pt idx="11624">
                  <c:v>41.111266666666666</c:v>
                </c:pt>
                <c:pt idx="11625">
                  <c:v>41.11481666666667</c:v>
                </c:pt>
                <c:pt idx="11626">
                  <c:v>41.118333333333332</c:v>
                </c:pt>
                <c:pt idx="11627">
                  <c:v>41.121850000000002</c:v>
                </c:pt>
                <c:pt idx="11628">
                  <c:v>41.125366666666665</c:v>
                </c:pt>
                <c:pt idx="11629">
                  <c:v>41.128883333333334</c:v>
                </c:pt>
                <c:pt idx="11630">
                  <c:v>41.132399999999997</c:v>
                </c:pt>
                <c:pt idx="11631">
                  <c:v>41.135916666666667</c:v>
                </c:pt>
                <c:pt idx="11632">
                  <c:v>41.139450000000004</c:v>
                </c:pt>
                <c:pt idx="11633">
                  <c:v>41.142966666666666</c:v>
                </c:pt>
                <c:pt idx="11634">
                  <c:v>41.146483333333336</c:v>
                </c:pt>
                <c:pt idx="11635">
                  <c:v>41.15</c:v>
                </c:pt>
                <c:pt idx="11636">
                  <c:v>41.153516666666661</c:v>
                </c:pt>
                <c:pt idx="11637">
                  <c:v>41.157033333333331</c:v>
                </c:pt>
                <c:pt idx="11638">
                  <c:v>41.160549999999994</c:v>
                </c:pt>
                <c:pt idx="11639">
                  <c:v>41.16406666666667</c:v>
                </c:pt>
                <c:pt idx="11640">
                  <c:v>41.1676</c:v>
                </c:pt>
                <c:pt idx="11641">
                  <c:v>41.171133333333337</c:v>
                </c:pt>
                <c:pt idx="11642">
                  <c:v>41.174666666666667</c:v>
                </c:pt>
                <c:pt idx="11643">
                  <c:v>41.178199999999997</c:v>
                </c:pt>
                <c:pt idx="11644">
                  <c:v>41.181750000000001</c:v>
                </c:pt>
                <c:pt idx="11645">
                  <c:v>41.185299999999998</c:v>
                </c:pt>
                <c:pt idx="11646">
                  <c:v>41.188850000000002</c:v>
                </c:pt>
                <c:pt idx="11647">
                  <c:v>41.192383333333332</c:v>
                </c:pt>
                <c:pt idx="11648">
                  <c:v>41.195916666666669</c:v>
                </c:pt>
                <c:pt idx="11649">
                  <c:v>41.199449999999999</c:v>
                </c:pt>
                <c:pt idx="11650">
                  <c:v>41.202999999999996</c:v>
                </c:pt>
                <c:pt idx="11651">
                  <c:v>41.20655</c:v>
                </c:pt>
                <c:pt idx="11652">
                  <c:v>41.210066666666663</c:v>
                </c:pt>
                <c:pt idx="11653">
                  <c:v>41.213583333333332</c:v>
                </c:pt>
                <c:pt idx="11654">
                  <c:v>41.217099999999995</c:v>
                </c:pt>
                <c:pt idx="11655">
                  <c:v>41.220616666666665</c:v>
                </c:pt>
                <c:pt idx="11656">
                  <c:v>41.224133333333334</c:v>
                </c:pt>
                <c:pt idx="11657">
                  <c:v>41.227650000000004</c:v>
                </c:pt>
                <c:pt idx="11658">
                  <c:v>41.231183333333334</c:v>
                </c:pt>
                <c:pt idx="11659">
                  <c:v>41.234699999999997</c:v>
                </c:pt>
                <c:pt idx="11660">
                  <c:v>41.238216666666666</c:v>
                </c:pt>
                <c:pt idx="11661">
                  <c:v>41.241733333333329</c:v>
                </c:pt>
                <c:pt idx="11662">
                  <c:v>41.245250000000006</c:v>
                </c:pt>
                <c:pt idx="11663">
                  <c:v>41.248766666666668</c:v>
                </c:pt>
                <c:pt idx="11664">
                  <c:v>41.252283333333338</c:v>
                </c:pt>
                <c:pt idx="11665">
                  <c:v>41.255800000000001</c:v>
                </c:pt>
                <c:pt idx="11666">
                  <c:v>41.259333333333331</c:v>
                </c:pt>
                <c:pt idx="11667">
                  <c:v>41.262866666666667</c:v>
                </c:pt>
                <c:pt idx="11668">
                  <c:v>41.266399999999997</c:v>
                </c:pt>
                <c:pt idx="11669">
                  <c:v>41.269933333333334</c:v>
                </c:pt>
                <c:pt idx="11670">
                  <c:v>41.273483333333338</c:v>
                </c:pt>
                <c:pt idx="11671">
                  <c:v>41.277033333333328</c:v>
                </c:pt>
                <c:pt idx="11672">
                  <c:v>41.280583333333333</c:v>
                </c:pt>
                <c:pt idx="11673">
                  <c:v>41.284116666666669</c:v>
                </c:pt>
                <c:pt idx="11674">
                  <c:v>41.287649999999999</c:v>
                </c:pt>
                <c:pt idx="11675">
                  <c:v>41.291183333333336</c:v>
                </c:pt>
                <c:pt idx="11676">
                  <c:v>41.294733333333333</c:v>
                </c:pt>
                <c:pt idx="11677">
                  <c:v>41.29828333333333</c:v>
                </c:pt>
                <c:pt idx="11678">
                  <c:v>41.3018</c:v>
                </c:pt>
                <c:pt idx="11679">
                  <c:v>41.305316666666663</c:v>
                </c:pt>
                <c:pt idx="11680">
                  <c:v>41.30883333333334</c:v>
                </c:pt>
                <c:pt idx="11681">
                  <c:v>41.312366666666669</c:v>
                </c:pt>
                <c:pt idx="11682">
                  <c:v>41.315900000000006</c:v>
                </c:pt>
                <c:pt idx="11683">
                  <c:v>41.319416666666669</c:v>
                </c:pt>
                <c:pt idx="11684">
                  <c:v>41.322933333333339</c:v>
                </c:pt>
                <c:pt idx="11685">
                  <c:v>41.326483333333336</c:v>
                </c:pt>
                <c:pt idx="11686">
                  <c:v>41.330033333333333</c:v>
                </c:pt>
                <c:pt idx="11687">
                  <c:v>41.333549999999995</c:v>
                </c:pt>
                <c:pt idx="11688">
                  <c:v>41.337066666666672</c:v>
                </c:pt>
                <c:pt idx="11689">
                  <c:v>41.340583333333335</c:v>
                </c:pt>
                <c:pt idx="11690">
                  <c:v>41.344100000000005</c:v>
                </c:pt>
                <c:pt idx="11691">
                  <c:v>41.347616666666667</c:v>
                </c:pt>
                <c:pt idx="11692">
                  <c:v>41.351149999999997</c:v>
                </c:pt>
                <c:pt idx="11693">
                  <c:v>41.354666666666667</c:v>
                </c:pt>
                <c:pt idx="11694">
                  <c:v>41.358183333333336</c:v>
                </c:pt>
                <c:pt idx="11695">
                  <c:v>41.361733333333333</c:v>
                </c:pt>
                <c:pt idx="11696">
                  <c:v>41.36526666666667</c:v>
                </c:pt>
                <c:pt idx="11697">
                  <c:v>41.3688</c:v>
                </c:pt>
                <c:pt idx="11698">
                  <c:v>41.372333333333337</c:v>
                </c:pt>
                <c:pt idx="11699">
                  <c:v>41.375883333333334</c:v>
                </c:pt>
                <c:pt idx="11700">
                  <c:v>41.379433333333331</c:v>
                </c:pt>
                <c:pt idx="11701">
                  <c:v>41.382983333333328</c:v>
                </c:pt>
                <c:pt idx="11702">
                  <c:v>41.386550000000007</c:v>
                </c:pt>
                <c:pt idx="11703">
                  <c:v>41.390099999999997</c:v>
                </c:pt>
                <c:pt idx="11704">
                  <c:v>41.393650000000001</c:v>
                </c:pt>
                <c:pt idx="11705">
                  <c:v>41.397183333333338</c:v>
                </c:pt>
                <c:pt idx="11706">
                  <c:v>41.400716666666668</c:v>
                </c:pt>
                <c:pt idx="11707">
                  <c:v>41.404250000000005</c:v>
                </c:pt>
                <c:pt idx="11708">
                  <c:v>41.407799999999995</c:v>
                </c:pt>
                <c:pt idx="11709">
                  <c:v>41.411349999999999</c:v>
                </c:pt>
                <c:pt idx="11710">
                  <c:v>41.414866666666661</c:v>
                </c:pt>
                <c:pt idx="11711">
                  <c:v>41.418383333333331</c:v>
                </c:pt>
                <c:pt idx="11712">
                  <c:v>41.421900000000001</c:v>
                </c:pt>
                <c:pt idx="11713">
                  <c:v>41.425416666666671</c:v>
                </c:pt>
                <c:pt idx="11714">
                  <c:v>41.428933333333333</c:v>
                </c:pt>
                <c:pt idx="11715">
                  <c:v>41.432450000000003</c:v>
                </c:pt>
                <c:pt idx="11716">
                  <c:v>41.435983333333333</c:v>
                </c:pt>
                <c:pt idx="11717">
                  <c:v>41.439499999999995</c:v>
                </c:pt>
                <c:pt idx="11718">
                  <c:v>41.443016666666672</c:v>
                </c:pt>
                <c:pt idx="11719">
                  <c:v>41.446533333333335</c:v>
                </c:pt>
                <c:pt idx="11720">
                  <c:v>41.450050000000005</c:v>
                </c:pt>
                <c:pt idx="11721">
                  <c:v>41.453566666666667</c:v>
                </c:pt>
                <c:pt idx="11722">
                  <c:v>41.457083333333337</c:v>
                </c:pt>
                <c:pt idx="11723">
                  <c:v>41.460599999999999</c:v>
                </c:pt>
                <c:pt idx="11724">
                  <c:v>41.464133333333329</c:v>
                </c:pt>
                <c:pt idx="11725">
                  <c:v>41.467666666666666</c:v>
                </c:pt>
                <c:pt idx="11726">
                  <c:v>41.471199999999996</c:v>
                </c:pt>
                <c:pt idx="11727">
                  <c:v>41.474733333333333</c:v>
                </c:pt>
                <c:pt idx="11728">
                  <c:v>41.478283333333337</c:v>
                </c:pt>
                <c:pt idx="11729">
                  <c:v>41.481833333333334</c:v>
                </c:pt>
                <c:pt idx="11730">
                  <c:v>41.485383333333331</c:v>
                </c:pt>
                <c:pt idx="11731">
                  <c:v>41.488916666666668</c:v>
                </c:pt>
                <c:pt idx="11732">
                  <c:v>41.492449999999998</c:v>
                </c:pt>
                <c:pt idx="11733">
                  <c:v>41.495983333333335</c:v>
                </c:pt>
                <c:pt idx="11734">
                  <c:v>41.499533333333339</c:v>
                </c:pt>
                <c:pt idx="11735">
                  <c:v>41.503083333333329</c:v>
                </c:pt>
                <c:pt idx="11736">
                  <c:v>41.506600000000006</c:v>
                </c:pt>
                <c:pt idx="11737">
                  <c:v>41.510116666666669</c:v>
                </c:pt>
                <c:pt idx="11738">
                  <c:v>41.513633333333338</c:v>
                </c:pt>
                <c:pt idx="11739">
                  <c:v>41.517150000000001</c:v>
                </c:pt>
                <c:pt idx="11740">
                  <c:v>41.520666666666664</c:v>
                </c:pt>
                <c:pt idx="11741">
                  <c:v>41.524183333333333</c:v>
                </c:pt>
                <c:pt idx="11742">
                  <c:v>41.52771666666667</c:v>
                </c:pt>
                <c:pt idx="11743">
                  <c:v>41.531233333333333</c:v>
                </c:pt>
                <c:pt idx="11744">
                  <c:v>41.534750000000003</c:v>
                </c:pt>
                <c:pt idx="11745">
                  <c:v>41.538266666666665</c:v>
                </c:pt>
                <c:pt idx="11746">
                  <c:v>41.541783333333335</c:v>
                </c:pt>
                <c:pt idx="11747">
                  <c:v>41.545299999999997</c:v>
                </c:pt>
                <c:pt idx="11748">
                  <c:v>41.548816666666667</c:v>
                </c:pt>
                <c:pt idx="11749">
                  <c:v>41.55233333333333</c:v>
                </c:pt>
                <c:pt idx="11750">
                  <c:v>41.555866666666667</c:v>
                </c:pt>
                <c:pt idx="11751">
                  <c:v>41.559399999999997</c:v>
                </c:pt>
                <c:pt idx="11752">
                  <c:v>41.562933333333334</c:v>
                </c:pt>
                <c:pt idx="11753">
                  <c:v>41.566466666666663</c:v>
                </c:pt>
                <c:pt idx="11754">
                  <c:v>41.570016666666668</c:v>
                </c:pt>
                <c:pt idx="11755">
                  <c:v>41.573566666666672</c:v>
                </c:pt>
                <c:pt idx="11756">
                  <c:v>41.577116666666669</c:v>
                </c:pt>
                <c:pt idx="11757">
                  <c:v>41.580649999999999</c:v>
                </c:pt>
                <c:pt idx="11758">
                  <c:v>41.584183333333335</c:v>
                </c:pt>
                <c:pt idx="11759">
                  <c:v>41.587716666666665</c:v>
                </c:pt>
                <c:pt idx="11760">
                  <c:v>41.591266666666669</c:v>
                </c:pt>
                <c:pt idx="11761">
                  <c:v>41.594816666666667</c:v>
                </c:pt>
                <c:pt idx="11762">
                  <c:v>41.598333333333336</c:v>
                </c:pt>
                <c:pt idx="11763">
                  <c:v>41.601849999999999</c:v>
                </c:pt>
                <c:pt idx="11764">
                  <c:v>41.605366666666669</c:v>
                </c:pt>
                <c:pt idx="11765">
                  <c:v>41.608883333333331</c:v>
                </c:pt>
                <c:pt idx="11766">
                  <c:v>41.612400000000001</c:v>
                </c:pt>
                <c:pt idx="11767">
                  <c:v>41.615916666666664</c:v>
                </c:pt>
                <c:pt idx="11768">
                  <c:v>41.619450000000001</c:v>
                </c:pt>
                <c:pt idx="11769">
                  <c:v>41.62296666666667</c:v>
                </c:pt>
                <c:pt idx="11770">
                  <c:v>41.626483333333333</c:v>
                </c:pt>
                <c:pt idx="11771">
                  <c:v>41.63</c:v>
                </c:pt>
                <c:pt idx="11772">
                  <c:v>41.633516666666665</c:v>
                </c:pt>
                <c:pt idx="11773">
                  <c:v>41.637033333333335</c:v>
                </c:pt>
                <c:pt idx="11774">
                  <c:v>41.640549999999998</c:v>
                </c:pt>
                <c:pt idx="11775">
                  <c:v>41.64406666666666</c:v>
                </c:pt>
                <c:pt idx="11776">
                  <c:v>41.647600000000004</c:v>
                </c:pt>
                <c:pt idx="11777">
                  <c:v>41.651133333333334</c:v>
                </c:pt>
                <c:pt idx="11778">
                  <c:v>41.654666666666671</c:v>
                </c:pt>
                <c:pt idx="11779">
                  <c:v>41.658200000000001</c:v>
                </c:pt>
                <c:pt idx="11780">
                  <c:v>41.661749999999998</c:v>
                </c:pt>
                <c:pt idx="11781">
                  <c:v>41.665300000000002</c:v>
                </c:pt>
                <c:pt idx="11782">
                  <c:v>41.668849999999999</c:v>
                </c:pt>
                <c:pt idx="11783">
                  <c:v>41.672383333333329</c:v>
                </c:pt>
                <c:pt idx="11784">
                  <c:v>41.675916666666666</c:v>
                </c:pt>
                <c:pt idx="11785">
                  <c:v>41.679449999999996</c:v>
                </c:pt>
                <c:pt idx="11786">
                  <c:v>41.683</c:v>
                </c:pt>
                <c:pt idx="11787">
                  <c:v>41.686550000000004</c:v>
                </c:pt>
                <c:pt idx="11788">
                  <c:v>41.690066666666667</c:v>
                </c:pt>
                <c:pt idx="11789">
                  <c:v>41.693583333333329</c:v>
                </c:pt>
                <c:pt idx="11790">
                  <c:v>41.697099999999999</c:v>
                </c:pt>
                <c:pt idx="11791">
                  <c:v>41.700616666666662</c:v>
                </c:pt>
                <c:pt idx="11792">
                  <c:v>41.704133333333331</c:v>
                </c:pt>
                <c:pt idx="11793">
                  <c:v>41.707649999999994</c:v>
                </c:pt>
                <c:pt idx="11794">
                  <c:v>41.711183333333331</c:v>
                </c:pt>
                <c:pt idx="11795">
                  <c:v>41.714700000000001</c:v>
                </c:pt>
                <c:pt idx="11796">
                  <c:v>41.718216666666663</c:v>
                </c:pt>
                <c:pt idx="11797">
                  <c:v>41.721733333333333</c:v>
                </c:pt>
                <c:pt idx="11798">
                  <c:v>41.725249999999996</c:v>
                </c:pt>
                <c:pt idx="11799">
                  <c:v>41.728766666666665</c:v>
                </c:pt>
                <c:pt idx="11800">
                  <c:v>41.732283333333335</c:v>
                </c:pt>
                <c:pt idx="11801">
                  <c:v>41.735800000000005</c:v>
                </c:pt>
                <c:pt idx="11802">
                  <c:v>41.739333333333335</c:v>
                </c:pt>
                <c:pt idx="11803">
                  <c:v>41.742866666666671</c:v>
                </c:pt>
                <c:pt idx="11804">
                  <c:v>41.746400000000001</c:v>
                </c:pt>
                <c:pt idx="11805">
                  <c:v>41.749933333333338</c:v>
                </c:pt>
                <c:pt idx="11806">
                  <c:v>41.753483333333328</c:v>
                </c:pt>
                <c:pt idx="11807">
                  <c:v>41.757033333333332</c:v>
                </c:pt>
                <c:pt idx="11808">
                  <c:v>41.760583333333336</c:v>
                </c:pt>
                <c:pt idx="11809">
                  <c:v>41.764116666666673</c:v>
                </c:pt>
                <c:pt idx="11810">
                  <c:v>41.767650000000003</c:v>
                </c:pt>
                <c:pt idx="11811">
                  <c:v>41.771183333333333</c:v>
                </c:pt>
                <c:pt idx="11812">
                  <c:v>41.77473333333333</c:v>
                </c:pt>
                <c:pt idx="11813">
                  <c:v>41.778283333333334</c:v>
                </c:pt>
                <c:pt idx="11814">
                  <c:v>41.781799999999997</c:v>
                </c:pt>
                <c:pt idx="11815">
                  <c:v>41.785316666666667</c:v>
                </c:pt>
                <c:pt idx="11816">
                  <c:v>41.788833333333329</c:v>
                </c:pt>
                <c:pt idx="11817">
                  <c:v>41.792350000000006</c:v>
                </c:pt>
                <c:pt idx="11818">
                  <c:v>41.795866666666669</c:v>
                </c:pt>
                <c:pt idx="11819">
                  <c:v>41.799383333333338</c:v>
                </c:pt>
                <c:pt idx="11820">
                  <c:v>41.802916666666668</c:v>
                </c:pt>
                <c:pt idx="11821">
                  <c:v>41.806433333333331</c:v>
                </c:pt>
                <c:pt idx="11822">
                  <c:v>41.809950000000001</c:v>
                </c:pt>
                <c:pt idx="11823">
                  <c:v>41.813466666666663</c:v>
                </c:pt>
                <c:pt idx="11824">
                  <c:v>41.816983333333333</c:v>
                </c:pt>
                <c:pt idx="11825">
                  <c:v>41.820500000000003</c:v>
                </c:pt>
                <c:pt idx="11826">
                  <c:v>41.824016666666665</c:v>
                </c:pt>
                <c:pt idx="11827">
                  <c:v>41.827533333333335</c:v>
                </c:pt>
                <c:pt idx="11828">
                  <c:v>41.831066666666665</c:v>
                </c:pt>
                <c:pt idx="11829">
                  <c:v>41.834600000000002</c:v>
                </c:pt>
                <c:pt idx="11830">
                  <c:v>41.838133333333332</c:v>
                </c:pt>
                <c:pt idx="11831">
                  <c:v>41.841666666666669</c:v>
                </c:pt>
                <c:pt idx="11832">
                  <c:v>41.845216666666673</c:v>
                </c:pt>
                <c:pt idx="11833">
                  <c:v>41.848766666666663</c:v>
                </c:pt>
                <c:pt idx="11834">
                  <c:v>41.852316666666667</c:v>
                </c:pt>
                <c:pt idx="11835">
                  <c:v>41.855850000000004</c:v>
                </c:pt>
                <c:pt idx="11836">
                  <c:v>41.859383333333334</c:v>
                </c:pt>
                <c:pt idx="11837">
                  <c:v>41.862916666666671</c:v>
                </c:pt>
                <c:pt idx="11838">
                  <c:v>41.866466666666661</c:v>
                </c:pt>
                <c:pt idx="11839">
                  <c:v>41.870016666666665</c:v>
                </c:pt>
                <c:pt idx="11840">
                  <c:v>41.873533333333327</c:v>
                </c:pt>
                <c:pt idx="11841">
                  <c:v>41.877050000000004</c:v>
                </c:pt>
                <c:pt idx="11842">
                  <c:v>41.880566666666667</c:v>
                </c:pt>
                <c:pt idx="11843">
                  <c:v>41.884083333333336</c:v>
                </c:pt>
                <c:pt idx="11844">
                  <c:v>41.887599999999999</c:v>
                </c:pt>
                <c:pt idx="11845">
                  <c:v>41.891116666666669</c:v>
                </c:pt>
                <c:pt idx="11846">
                  <c:v>41.894649999999999</c:v>
                </c:pt>
                <c:pt idx="11847">
                  <c:v>41.898166666666661</c:v>
                </c:pt>
                <c:pt idx="11848">
                  <c:v>41.901683333333338</c:v>
                </c:pt>
                <c:pt idx="11849">
                  <c:v>41.905200000000001</c:v>
                </c:pt>
                <c:pt idx="11850">
                  <c:v>41.90871666666667</c:v>
                </c:pt>
                <c:pt idx="11851">
                  <c:v>41.912266666666667</c:v>
                </c:pt>
                <c:pt idx="11852">
                  <c:v>41.915783333333337</c:v>
                </c:pt>
                <c:pt idx="11853">
                  <c:v>41.9193</c:v>
                </c:pt>
                <c:pt idx="11854">
                  <c:v>41.92281666666667</c:v>
                </c:pt>
                <c:pt idx="11855">
                  <c:v>41.926366666666667</c:v>
                </c:pt>
                <c:pt idx="11856">
                  <c:v>41.929916666666671</c:v>
                </c:pt>
                <c:pt idx="11857">
                  <c:v>41.933466666666661</c:v>
                </c:pt>
                <c:pt idx="11858">
                  <c:v>41.936999999999998</c:v>
                </c:pt>
                <c:pt idx="11859">
                  <c:v>41.940533333333327</c:v>
                </c:pt>
                <c:pt idx="11860">
                  <c:v>41.944066666666664</c:v>
                </c:pt>
                <c:pt idx="11861">
                  <c:v>41.947616666666669</c:v>
                </c:pt>
                <c:pt idx="11862">
                  <c:v>41.951166666666673</c:v>
                </c:pt>
                <c:pt idx="11863">
                  <c:v>41.954716666666663</c:v>
                </c:pt>
                <c:pt idx="11864">
                  <c:v>41.95825</c:v>
                </c:pt>
                <c:pt idx="11865">
                  <c:v>41.961783333333329</c:v>
                </c:pt>
                <c:pt idx="11866">
                  <c:v>41.965316666666666</c:v>
                </c:pt>
                <c:pt idx="11867">
                  <c:v>41.968866666666671</c:v>
                </c:pt>
                <c:pt idx="11868">
                  <c:v>41.97241666666666</c:v>
                </c:pt>
                <c:pt idx="11869">
                  <c:v>41.975933333333337</c:v>
                </c:pt>
                <c:pt idx="11870">
                  <c:v>41.97945</c:v>
                </c:pt>
                <c:pt idx="11871">
                  <c:v>41.98296666666667</c:v>
                </c:pt>
                <c:pt idx="11872">
                  <c:v>41.986483333333332</c:v>
                </c:pt>
                <c:pt idx="11873">
                  <c:v>41.99</c:v>
                </c:pt>
                <c:pt idx="11874">
                  <c:v>41.993516666666665</c:v>
                </c:pt>
                <c:pt idx="11875">
                  <c:v>41.997049999999994</c:v>
                </c:pt>
                <c:pt idx="11876">
                  <c:v>42.000566666666671</c:v>
                </c:pt>
                <c:pt idx="11877">
                  <c:v>42.004083333333334</c:v>
                </c:pt>
                <c:pt idx="11878">
                  <c:v>42.007600000000004</c:v>
                </c:pt>
                <c:pt idx="11879">
                  <c:v>42.011116666666666</c:v>
                </c:pt>
                <c:pt idx="11880">
                  <c:v>42.014633333333336</c:v>
                </c:pt>
                <c:pt idx="11881">
                  <c:v>42.018149999999999</c:v>
                </c:pt>
                <c:pt idx="11882">
                  <c:v>42.021666666666668</c:v>
                </c:pt>
                <c:pt idx="11883">
                  <c:v>42.025200000000005</c:v>
                </c:pt>
                <c:pt idx="11884">
                  <c:v>42.028733333333335</c:v>
                </c:pt>
                <c:pt idx="11885">
                  <c:v>42.032266666666672</c:v>
                </c:pt>
                <c:pt idx="11886">
                  <c:v>42.035800000000002</c:v>
                </c:pt>
                <c:pt idx="11887">
                  <c:v>42.039349999999999</c:v>
                </c:pt>
                <c:pt idx="11888">
                  <c:v>42.042900000000003</c:v>
                </c:pt>
                <c:pt idx="11889">
                  <c:v>42.04645</c:v>
                </c:pt>
                <c:pt idx="11890">
                  <c:v>42.04998333333333</c:v>
                </c:pt>
                <c:pt idx="11891">
                  <c:v>42.05351666666666</c:v>
                </c:pt>
                <c:pt idx="11892">
                  <c:v>42.057049999999997</c:v>
                </c:pt>
                <c:pt idx="11893">
                  <c:v>42.060600000000001</c:v>
                </c:pt>
                <c:pt idx="11894">
                  <c:v>42.064150000000005</c:v>
                </c:pt>
                <c:pt idx="11895">
                  <c:v>42.067666666666668</c:v>
                </c:pt>
                <c:pt idx="11896">
                  <c:v>42.071183333333337</c:v>
                </c:pt>
                <c:pt idx="11897">
                  <c:v>42.0747</c:v>
                </c:pt>
                <c:pt idx="11898">
                  <c:v>42.07821666666667</c:v>
                </c:pt>
                <c:pt idx="11899">
                  <c:v>42.081733333333332</c:v>
                </c:pt>
                <c:pt idx="11900">
                  <c:v>42.085249999999995</c:v>
                </c:pt>
                <c:pt idx="11901">
                  <c:v>42.088783333333339</c:v>
                </c:pt>
                <c:pt idx="11902">
                  <c:v>42.092300000000002</c:v>
                </c:pt>
                <c:pt idx="11903">
                  <c:v>42.095816666666664</c:v>
                </c:pt>
                <c:pt idx="11904">
                  <c:v>42.099333333333334</c:v>
                </c:pt>
                <c:pt idx="11905">
                  <c:v>42.102849999999997</c:v>
                </c:pt>
                <c:pt idx="11906">
                  <c:v>42.106366666666666</c:v>
                </c:pt>
                <c:pt idx="11907">
                  <c:v>42.109883333333329</c:v>
                </c:pt>
                <c:pt idx="11908">
                  <c:v>42.113399999999999</c:v>
                </c:pt>
                <c:pt idx="11909">
                  <c:v>42.116933333333336</c:v>
                </c:pt>
                <c:pt idx="11910">
                  <c:v>42.120466666666665</c:v>
                </c:pt>
                <c:pt idx="11911">
                  <c:v>42.124000000000002</c:v>
                </c:pt>
                <c:pt idx="11912">
                  <c:v>42.127533333333332</c:v>
                </c:pt>
                <c:pt idx="11913">
                  <c:v>42.131083333333329</c:v>
                </c:pt>
                <c:pt idx="11914">
                  <c:v>42.134633333333333</c:v>
                </c:pt>
                <c:pt idx="11915">
                  <c:v>42.138183333333338</c:v>
                </c:pt>
                <c:pt idx="11916">
                  <c:v>42.141716666666667</c:v>
                </c:pt>
                <c:pt idx="11917">
                  <c:v>42.145250000000004</c:v>
                </c:pt>
                <c:pt idx="11918">
                  <c:v>42.148783333333334</c:v>
                </c:pt>
                <c:pt idx="11919">
                  <c:v>42.152333333333331</c:v>
                </c:pt>
                <c:pt idx="11920">
                  <c:v>42.155883333333335</c:v>
                </c:pt>
                <c:pt idx="11921">
                  <c:v>42.159399999999998</c:v>
                </c:pt>
                <c:pt idx="11922">
                  <c:v>42.162916666666668</c:v>
                </c:pt>
                <c:pt idx="11923">
                  <c:v>42.16643333333333</c:v>
                </c:pt>
                <c:pt idx="11924">
                  <c:v>42.16995</c:v>
                </c:pt>
                <c:pt idx="11925">
                  <c:v>42.173466666666663</c:v>
                </c:pt>
                <c:pt idx="11926">
                  <c:v>42.176983333333332</c:v>
                </c:pt>
                <c:pt idx="11927">
                  <c:v>42.180516666666669</c:v>
                </c:pt>
                <c:pt idx="11928">
                  <c:v>42.184033333333332</c:v>
                </c:pt>
                <c:pt idx="11929">
                  <c:v>42.187550000000002</c:v>
                </c:pt>
                <c:pt idx="11930">
                  <c:v>42.191066666666664</c:v>
                </c:pt>
                <c:pt idx="11931">
                  <c:v>42.194583333333334</c:v>
                </c:pt>
                <c:pt idx="11932">
                  <c:v>42.198099999999997</c:v>
                </c:pt>
                <c:pt idx="11933">
                  <c:v>42.201616666666673</c:v>
                </c:pt>
                <c:pt idx="11934">
                  <c:v>42.205133333333336</c:v>
                </c:pt>
                <c:pt idx="11935">
                  <c:v>42.208666666666666</c:v>
                </c:pt>
                <c:pt idx="11936">
                  <c:v>42.212200000000003</c:v>
                </c:pt>
                <c:pt idx="11937">
                  <c:v>42.215733333333333</c:v>
                </c:pt>
                <c:pt idx="11938">
                  <c:v>42.219266666666663</c:v>
                </c:pt>
                <c:pt idx="11939">
                  <c:v>42.222816666666667</c:v>
                </c:pt>
                <c:pt idx="11940">
                  <c:v>42.226366666666664</c:v>
                </c:pt>
                <c:pt idx="11941">
                  <c:v>42.229916666666668</c:v>
                </c:pt>
                <c:pt idx="11942">
                  <c:v>42.233449999999998</c:v>
                </c:pt>
                <c:pt idx="11943">
                  <c:v>42.236983333333335</c:v>
                </c:pt>
                <c:pt idx="11944">
                  <c:v>42.240516666666664</c:v>
                </c:pt>
                <c:pt idx="11945">
                  <c:v>42.244066666666662</c:v>
                </c:pt>
                <c:pt idx="11946">
                  <c:v>42.247616666666666</c:v>
                </c:pt>
                <c:pt idx="11947">
                  <c:v>42.251133333333335</c:v>
                </c:pt>
                <c:pt idx="11948">
                  <c:v>42.254649999999998</c:v>
                </c:pt>
                <c:pt idx="11949">
                  <c:v>42.258166666666661</c:v>
                </c:pt>
                <c:pt idx="11950">
                  <c:v>42.26168333333333</c:v>
                </c:pt>
                <c:pt idx="11951">
                  <c:v>42.2652</c:v>
                </c:pt>
                <c:pt idx="11952">
                  <c:v>42.26871666666667</c:v>
                </c:pt>
                <c:pt idx="11953">
                  <c:v>42.27225</c:v>
                </c:pt>
                <c:pt idx="11954">
                  <c:v>42.275766666666662</c:v>
                </c:pt>
                <c:pt idx="11955">
                  <c:v>42.279283333333332</c:v>
                </c:pt>
                <c:pt idx="11956">
                  <c:v>42.282799999999995</c:v>
                </c:pt>
                <c:pt idx="11957">
                  <c:v>42.286316666666671</c:v>
                </c:pt>
                <c:pt idx="11958">
                  <c:v>42.289833333333334</c:v>
                </c:pt>
                <c:pt idx="11959">
                  <c:v>42.293350000000004</c:v>
                </c:pt>
                <c:pt idx="11960">
                  <c:v>42.296866666666666</c:v>
                </c:pt>
                <c:pt idx="11961">
                  <c:v>42.300399999999996</c:v>
                </c:pt>
                <c:pt idx="11962">
                  <c:v>42.303933333333333</c:v>
                </c:pt>
                <c:pt idx="11963">
                  <c:v>42.307466666666663</c:v>
                </c:pt>
                <c:pt idx="11964">
                  <c:v>42.311</c:v>
                </c:pt>
                <c:pt idx="11965">
                  <c:v>42.314550000000004</c:v>
                </c:pt>
                <c:pt idx="11966">
                  <c:v>42.318099999999994</c:v>
                </c:pt>
                <c:pt idx="11967">
                  <c:v>42.321649999999998</c:v>
                </c:pt>
                <c:pt idx="11968">
                  <c:v>42.325183333333335</c:v>
                </c:pt>
                <c:pt idx="11969">
                  <c:v>42.328716666666665</c:v>
                </c:pt>
                <c:pt idx="11970">
                  <c:v>42.332250000000002</c:v>
                </c:pt>
                <c:pt idx="11971">
                  <c:v>42.335799999999999</c:v>
                </c:pt>
                <c:pt idx="11972">
                  <c:v>42.339349999999996</c:v>
                </c:pt>
                <c:pt idx="11973">
                  <c:v>42.342866666666666</c:v>
                </c:pt>
                <c:pt idx="11974">
                  <c:v>42.346383333333328</c:v>
                </c:pt>
                <c:pt idx="11975">
                  <c:v>42.349900000000005</c:v>
                </c:pt>
                <c:pt idx="11976">
                  <c:v>42.353416666666668</c:v>
                </c:pt>
                <c:pt idx="11977">
                  <c:v>42.356933333333338</c:v>
                </c:pt>
                <c:pt idx="11978">
                  <c:v>42.36045</c:v>
                </c:pt>
                <c:pt idx="11979">
                  <c:v>42.36398333333333</c:v>
                </c:pt>
                <c:pt idx="11980">
                  <c:v>42.3675</c:v>
                </c:pt>
                <c:pt idx="11981">
                  <c:v>42.371016666666669</c:v>
                </c:pt>
                <c:pt idx="11982">
                  <c:v>42.374533333333339</c:v>
                </c:pt>
                <c:pt idx="11983">
                  <c:v>42.378050000000002</c:v>
                </c:pt>
                <c:pt idx="11984">
                  <c:v>42.381566666666664</c:v>
                </c:pt>
                <c:pt idx="11985">
                  <c:v>42.385083333333334</c:v>
                </c:pt>
                <c:pt idx="11986">
                  <c:v>42.388599999999997</c:v>
                </c:pt>
                <c:pt idx="11987">
                  <c:v>42.392133333333327</c:v>
                </c:pt>
                <c:pt idx="11988">
                  <c:v>42.395666666666664</c:v>
                </c:pt>
                <c:pt idx="11989">
                  <c:v>42.3992</c:v>
                </c:pt>
                <c:pt idx="11990">
                  <c:v>42.402733333333337</c:v>
                </c:pt>
                <c:pt idx="11991">
                  <c:v>42.406283333333334</c:v>
                </c:pt>
                <c:pt idx="11992">
                  <c:v>42.409833333333339</c:v>
                </c:pt>
                <c:pt idx="11993">
                  <c:v>42.413383333333329</c:v>
                </c:pt>
                <c:pt idx="11994">
                  <c:v>42.416916666666665</c:v>
                </c:pt>
                <c:pt idx="11995">
                  <c:v>42.420449999999995</c:v>
                </c:pt>
                <c:pt idx="11996">
                  <c:v>42.423983333333332</c:v>
                </c:pt>
                <c:pt idx="11997">
                  <c:v>42.427533333333336</c:v>
                </c:pt>
                <c:pt idx="11998">
                  <c:v>42.431083333333326</c:v>
                </c:pt>
                <c:pt idx="11999">
                  <c:v>42.434600000000003</c:v>
                </c:pt>
                <c:pt idx="12000">
                  <c:v>42.438116666666666</c:v>
                </c:pt>
                <c:pt idx="12001">
                  <c:v>42.441633333333336</c:v>
                </c:pt>
                <c:pt idx="12002">
                  <c:v>42.445149999999998</c:v>
                </c:pt>
                <c:pt idx="12003">
                  <c:v>42.448666666666668</c:v>
                </c:pt>
                <c:pt idx="12004">
                  <c:v>42.45218333333333</c:v>
                </c:pt>
                <c:pt idx="12005">
                  <c:v>42.455716666666667</c:v>
                </c:pt>
                <c:pt idx="12006">
                  <c:v>42.459233333333337</c:v>
                </c:pt>
                <c:pt idx="12007">
                  <c:v>42.46275</c:v>
                </c:pt>
                <c:pt idx="12008">
                  <c:v>42.466266666666669</c:v>
                </c:pt>
                <c:pt idx="12009">
                  <c:v>42.469783333333332</c:v>
                </c:pt>
                <c:pt idx="12010">
                  <c:v>42.473300000000002</c:v>
                </c:pt>
                <c:pt idx="12011">
                  <c:v>42.476816666666664</c:v>
                </c:pt>
                <c:pt idx="12012">
                  <c:v>42.480333333333334</c:v>
                </c:pt>
                <c:pt idx="12013">
                  <c:v>42.483866666666671</c:v>
                </c:pt>
                <c:pt idx="12014">
                  <c:v>42.487400000000001</c:v>
                </c:pt>
                <c:pt idx="12015">
                  <c:v>42.490933333333338</c:v>
                </c:pt>
                <c:pt idx="12016">
                  <c:v>42.494466666666668</c:v>
                </c:pt>
                <c:pt idx="12017">
                  <c:v>42.498016666666665</c:v>
                </c:pt>
                <c:pt idx="12018">
                  <c:v>42.501566666666669</c:v>
                </c:pt>
                <c:pt idx="12019">
                  <c:v>42.505116666666666</c:v>
                </c:pt>
                <c:pt idx="12020">
                  <c:v>42.508649999999996</c:v>
                </c:pt>
                <c:pt idx="12021">
                  <c:v>42.51218333333334</c:v>
                </c:pt>
                <c:pt idx="12022">
                  <c:v>42.51571666666667</c:v>
                </c:pt>
                <c:pt idx="12023">
                  <c:v>42.519266666666667</c:v>
                </c:pt>
                <c:pt idx="12024">
                  <c:v>42.522816666666671</c:v>
                </c:pt>
                <c:pt idx="12025">
                  <c:v>42.526333333333334</c:v>
                </c:pt>
                <c:pt idx="12026">
                  <c:v>42.529850000000003</c:v>
                </c:pt>
                <c:pt idx="12027">
                  <c:v>42.533366666666666</c:v>
                </c:pt>
                <c:pt idx="12028">
                  <c:v>42.536883333333336</c:v>
                </c:pt>
                <c:pt idx="12029">
                  <c:v>42.540399999999998</c:v>
                </c:pt>
                <c:pt idx="12030">
                  <c:v>42.543916666666668</c:v>
                </c:pt>
                <c:pt idx="12031">
                  <c:v>42.547450000000005</c:v>
                </c:pt>
                <c:pt idx="12032">
                  <c:v>42.550966666666667</c:v>
                </c:pt>
                <c:pt idx="12033">
                  <c:v>42.55448333333333</c:v>
                </c:pt>
                <c:pt idx="12034">
                  <c:v>42.558</c:v>
                </c:pt>
                <c:pt idx="12035">
                  <c:v>42.561516666666662</c:v>
                </c:pt>
                <c:pt idx="12036">
                  <c:v>42.565033333333332</c:v>
                </c:pt>
                <c:pt idx="12037">
                  <c:v>42.568549999999995</c:v>
                </c:pt>
                <c:pt idx="12038">
                  <c:v>42.572066666666665</c:v>
                </c:pt>
                <c:pt idx="12039">
                  <c:v>42.575600000000001</c:v>
                </c:pt>
                <c:pt idx="12040">
                  <c:v>42.579133333333331</c:v>
                </c:pt>
                <c:pt idx="12041">
                  <c:v>42.582666666666668</c:v>
                </c:pt>
                <c:pt idx="12042">
                  <c:v>42.586199999999998</c:v>
                </c:pt>
                <c:pt idx="12043">
                  <c:v>42.589750000000002</c:v>
                </c:pt>
                <c:pt idx="12044">
                  <c:v>42.593299999999999</c:v>
                </c:pt>
                <c:pt idx="12045">
                  <c:v>42.596850000000003</c:v>
                </c:pt>
                <c:pt idx="12046">
                  <c:v>42.600383333333333</c:v>
                </c:pt>
                <c:pt idx="12047">
                  <c:v>42.60391666666667</c:v>
                </c:pt>
                <c:pt idx="12048">
                  <c:v>42.60745</c:v>
                </c:pt>
                <c:pt idx="12049">
                  <c:v>42.610999999999997</c:v>
                </c:pt>
                <c:pt idx="12050">
                  <c:v>42.614550000000001</c:v>
                </c:pt>
                <c:pt idx="12051">
                  <c:v>42.618066666666664</c:v>
                </c:pt>
                <c:pt idx="12052">
                  <c:v>42.621583333333334</c:v>
                </c:pt>
                <c:pt idx="12053">
                  <c:v>42.625099999999996</c:v>
                </c:pt>
                <c:pt idx="12054">
                  <c:v>42.628616666666666</c:v>
                </c:pt>
                <c:pt idx="12055">
                  <c:v>42.632133333333329</c:v>
                </c:pt>
                <c:pt idx="12056">
                  <c:v>42.635650000000005</c:v>
                </c:pt>
                <c:pt idx="12057">
                  <c:v>42.639183333333335</c:v>
                </c:pt>
                <c:pt idx="12058">
                  <c:v>42.642699999999998</c:v>
                </c:pt>
                <c:pt idx="12059">
                  <c:v>42.646216666666668</c:v>
                </c:pt>
                <c:pt idx="12060">
                  <c:v>42.64973333333333</c:v>
                </c:pt>
                <c:pt idx="12061">
                  <c:v>42.65325</c:v>
                </c:pt>
                <c:pt idx="12062">
                  <c:v>42.656766666666663</c:v>
                </c:pt>
                <c:pt idx="12063">
                  <c:v>42.660283333333339</c:v>
                </c:pt>
                <c:pt idx="12064">
                  <c:v>42.663800000000002</c:v>
                </c:pt>
                <c:pt idx="12065">
                  <c:v>42.667333333333332</c:v>
                </c:pt>
                <c:pt idx="12066">
                  <c:v>42.670866666666669</c:v>
                </c:pt>
                <c:pt idx="12067">
                  <c:v>42.674399999999999</c:v>
                </c:pt>
                <c:pt idx="12068">
                  <c:v>42.677933333333335</c:v>
                </c:pt>
                <c:pt idx="12069">
                  <c:v>42.681483333333333</c:v>
                </c:pt>
                <c:pt idx="12070">
                  <c:v>42.68503333333333</c:v>
                </c:pt>
                <c:pt idx="12071">
                  <c:v>42.688583333333334</c:v>
                </c:pt>
                <c:pt idx="12072">
                  <c:v>42.692116666666671</c:v>
                </c:pt>
                <c:pt idx="12073">
                  <c:v>42.695650000000001</c:v>
                </c:pt>
                <c:pt idx="12074">
                  <c:v>42.69918333333333</c:v>
                </c:pt>
                <c:pt idx="12075">
                  <c:v>42.702733333333335</c:v>
                </c:pt>
                <c:pt idx="12076">
                  <c:v>42.706283333333332</c:v>
                </c:pt>
                <c:pt idx="12077">
                  <c:v>42.709800000000001</c:v>
                </c:pt>
                <c:pt idx="12078">
                  <c:v>42.713316666666664</c:v>
                </c:pt>
                <c:pt idx="12079">
                  <c:v>42.716833333333334</c:v>
                </c:pt>
                <c:pt idx="12080">
                  <c:v>42.720350000000003</c:v>
                </c:pt>
                <c:pt idx="12081">
                  <c:v>42.723866666666666</c:v>
                </c:pt>
                <c:pt idx="12082">
                  <c:v>42.727383333333336</c:v>
                </c:pt>
                <c:pt idx="12083">
                  <c:v>42.730916666666666</c:v>
                </c:pt>
                <c:pt idx="12084">
                  <c:v>42.734433333333328</c:v>
                </c:pt>
                <c:pt idx="12085">
                  <c:v>42.737949999999998</c:v>
                </c:pt>
                <c:pt idx="12086">
                  <c:v>42.741466666666661</c:v>
                </c:pt>
                <c:pt idx="12087">
                  <c:v>42.744983333333337</c:v>
                </c:pt>
                <c:pt idx="12088">
                  <c:v>42.7485</c:v>
                </c:pt>
                <c:pt idx="12089">
                  <c:v>42.75201666666667</c:v>
                </c:pt>
                <c:pt idx="12090">
                  <c:v>42.755533333333332</c:v>
                </c:pt>
                <c:pt idx="12091">
                  <c:v>42.759066666666662</c:v>
                </c:pt>
                <c:pt idx="12092">
                  <c:v>42.762599999999999</c:v>
                </c:pt>
                <c:pt idx="12093">
                  <c:v>42.766133333333329</c:v>
                </c:pt>
                <c:pt idx="12094">
                  <c:v>42.769666666666666</c:v>
                </c:pt>
                <c:pt idx="12095">
                  <c:v>42.77321666666667</c:v>
                </c:pt>
                <c:pt idx="12096">
                  <c:v>42.776766666666667</c:v>
                </c:pt>
                <c:pt idx="12097">
                  <c:v>42.780316666666664</c:v>
                </c:pt>
                <c:pt idx="12098">
                  <c:v>42.783850000000001</c:v>
                </c:pt>
                <c:pt idx="12099">
                  <c:v>42.787383333333331</c:v>
                </c:pt>
                <c:pt idx="12100">
                  <c:v>42.790916666666668</c:v>
                </c:pt>
                <c:pt idx="12101">
                  <c:v>42.794466666666672</c:v>
                </c:pt>
                <c:pt idx="12102">
                  <c:v>42.798016666666662</c:v>
                </c:pt>
                <c:pt idx="12103">
                  <c:v>42.801533333333332</c:v>
                </c:pt>
                <c:pt idx="12104">
                  <c:v>42.805050000000001</c:v>
                </c:pt>
                <c:pt idx="12105">
                  <c:v>42.808566666666671</c:v>
                </c:pt>
                <c:pt idx="12106">
                  <c:v>42.812083333333334</c:v>
                </c:pt>
                <c:pt idx="12107">
                  <c:v>42.815600000000003</c:v>
                </c:pt>
                <c:pt idx="12108">
                  <c:v>42.819116666666666</c:v>
                </c:pt>
                <c:pt idx="12109">
                  <c:v>42.822649999999996</c:v>
                </c:pt>
                <c:pt idx="12110">
                  <c:v>42.826166666666673</c:v>
                </c:pt>
                <c:pt idx="12111">
                  <c:v>42.829683333333335</c:v>
                </c:pt>
                <c:pt idx="12112">
                  <c:v>42.833200000000005</c:v>
                </c:pt>
                <c:pt idx="12113">
                  <c:v>42.836716666666668</c:v>
                </c:pt>
                <c:pt idx="12114">
                  <c:v>42.840233333333337</c:v>
                </c:pt>
                <c:pt idx="12115">
                  <c:v>42.84375</c:v>
                </c:pt>
                <c:pt idx="12116">
                  <c:v>42.847266666666663</c:v>
                </c:pt>
                <c:pt idx="12117">
                  <c:v>42.8508</c:v>
                </c:pt>
                <c:pt idx="12118">
                  <c:v>42.854333333333336</c:v>
                </c:pt>
                <c:pt idx="12119">
                  <c:v>42.857866666666673</c:v>
                </c:pt>
                <c:pt idx="12120">
                  <c:v>42.861400000000003</c:v>
                </c:pt>
                <c:pt idx="12121">
                  <c:v>42.86495</c:v>
                </c:pt>
                <c:pt idx="12122">
                  <c:v>42.868500000000004</c:v>
                </c:pt>
                <c:pt idx="12123">
                  <c:v>42.872049999999994</c:v>
                </c:pt>
                <c:pt idx="12124">
                  <c:v>42.875583333333331</c:v>
                </c:pt>
                <c:pt idx="12125">
                  <c:v>42.879116666666661</c:v>
                </c:pt>
                <c:pt idx="12126">
                  <c:v>42.882649999999998</c:v>
                </c:pt>
                <c:pt idx="12127">
                  <c:v>42.886200000000002</c:v>
                </c:pt>
                <c:pt idx="12128">
                  <c:v>42.889750000000006</c:v>
                </c:pt>
                <c:pt idx="12129">
                  <c:v>42.893266666666669</c:v>
                </c:pt>
                <c:pt idx="12130">
                  <c:v>42.896783333333332</c:v>
                </c:pt>
                <c:pt idx="12131">
                  <c:v>42.900300000000001</c:v>
                </c:pt>
                <c:pt idx="12132">
                  <c:v>42.903816666666664</c:v>
                </c:pt>
                <c:pt idx="12133">
                  <c:v>42.907333333333334</c:v>
                </c:pt>
                <c:pt idx="12134">
                  <c:v>42.910849999999996</c:v>
                </c:pt>
                <c:pt idx="12135">
                  <c:v>42.914383333333333</c:v>
                </c:pt>
                <c:pt idx="12136">
                  <c:v>42.917900000000003</c:v>
                </c:pt>
                <c:pt idx="12137">
                  <c:v>42.921416666666666</c:v>
                </c:pt>
                <c:pt idx="12138">
                  <c:v>42.924933333333335</c:v>
                </c:pt>
                <c:pt idx="12139">
                  <c:v>42.928449999999998</c:v>
                </c:pt>
                <c:pt idx="12140">
                  <c:v>42.931966666666668</c:v>
                </c:pt>
                <c:pt idx="12141">
                  <c:v>42.93548333333333</c:v>
                </c:pt>
                <c:pt idx="12142">
                  <c:v>42.939</c:v>
                </c:pt>
                <c:pt idx="12143">
                  <c:v>42.942533333333337</c:v>
                </c:pt>
                <c:pt idx="12144">
                  <c:v>42.946066666666667</c:v>
                </c:pt>
                <c:pt idx="12145">
                  <c:v>42.949600000000004</c:v>
                </c:pt>
                <c:pt idx="12146">
                  <c:v>42.953133333333334</c:v>
                </c:pt>
                <c:pt idx="12147">
                  <c:v>42.956683333333331</c:v>
                </c:pt>
                <c:pt idx="12148">
                  <c:v>42.960233333333335</c:v>
                </c:pt>
                <c:pt idx="12149">
                  <c:v>42.963783333333339</c:v>
                </c:pt>
                <c:pt idx="12150">
                  <c:v>42.967316666666669</c:v>
                </c:pt>
                <c:pt idx="12151">
                  <c:v>42.970850000000006</c:v>
                </c:pt>
                <c:pt idx="12152">
                  <c:v>42.974383333333336</c:v>
                </c:pt>
                <c:pt idx="12153">
                  <c:v>42.977933333333333</c:v>
                </c:pt>
                <c:pt idx="12154">
                  <c:v>42.981483333333337</c:v>
                </c:pt>
                <c:pt idx="12155">
                  <c:v>42.984999999999999</c:v>
                </c:pt>
                <c:pt idx="12156">
                  <c:v>42.988516666666669</c:v>
                </c:pt>
                <c:pt idx="12157">
                  <c:v>42.992033333333332</c:v>
                </c:pt>
                <c:pt idx="12158">
                  <c:v>42.995550000000001</c:v>
                </c:pt>
                <c:pt idx="12159">
                  <c:v>42.999066666666664</c:v>
                </c:pt>
                <c:pt idx="12160">
                  <c:v>43.002583333333334</c:v>
                </c:pt>
                <c:pt idx="12161">
                  <c:v>43.006116666666671</c:v>
                </c:pt>
                <c:pt idx="12162">
                  <c:v>43.009633333333333</c:v>
                </c:pt>
                <c:pt idx="12163">
                  <c:v>43.013150000000003</c:v>
                </c:pt>
                <c:pt idx="12164">
                  <c:v>43.016666666666666</c:v>
                </c:pt>
                <c:pt idx="12165">
                  <c:v>43.020183333333328</c:v>
                </c:pt>
                <c:pt idx="12166">
                  <c:v>43.023699999999998</c:v>
                </c:pt>
                <c:pt idx="12167">
                  <c:v>43.027216666666661</c:v>
                </c:pt>
                <c:pt idx="12168">
                  <c:v>43.030733333333337</c:v>
                </c:pt>
                <c:pt idx="12169">
                  <c:v>43.034266666666667</c:v>
                </c:pt>
                <c:pt idx="12170">
                  <c:v>43.037799999999997</c:v>
                </c:pt>
                <c:pt idx="12171">
                  <c:v>43.041333333333334</c:v>
                </c:pt>
                <c:pt idx="12172">
                  <c:v>43.044866666666664</c:v>
                </c:pt>
                <c:pt idx="12173">
                  <c:v>43.048416666666668</c:v>
                </c:pt>
                <c:pt idx="12174">
                  <c:v>43.051966666666665</c:v>
                </c:pt>
                <c:pt idx="12175">
                  <c:v>43.055516666666669</c:v>
                </c:pt>
                <c:pt idx="12176">
                  <c:v>43.059049999999999</c:v>
                </c:pt>
                <c:pt idx="12177">
                  <c:v>43.062583333333336</c:v>
                </c:pt>
                <c:pt idx="12178">
                  <c:v>43.066116666666666</c:v>
                </c:pt>
                <c:pt idx="12179">
                  <c:v>43.069666666666663</c:v>
                </c:pt>
                <c:pt idx="12180">
                  <c:v>43.073216666666667</c:v>
                </c:pt>
                <c:pt idx="12181">
                  <c:v>43.07673333333333</c:v>
                </c:pt>
                <c:pt idx="12182">
                  <c:v>43.080249999999999</c:v>
                </c:pt>
                <c:pt idx="12183">
                  <c:v>43.083766666666662</c:v>
                </c:pt>
                <c:pt idx="12184">
                  <c:v>43.087283333333332</c:v>
                </c:pt>
                <c:pt idx="12185">
                  <c:v>43.090799999999994</c:v>
                </c:pt>
                <c:pt idx="12186">
                  <c:v>43.094316666666671</c:v>
                </c:pt>
                <c:pt idx="12187">
                  <c:v>43.097850000000001</c:v>
                </c:pt>
                <c:pt idx="12188">
                  <c:v>43.101366666666664</c:v>
                </c:pt>
                <c:pt idx="12189">
                  <c:v>43.104883333333333</c:v>
                </c:pt>
                <c:pt idx="12190">
                  <c:v>43.108399999999996</c:v>
                </c:pt>
                <c:pt idx="12191">
                  <c:v>43.111916666666666</c:v>
                </c:pt>
                <c:pt idx="12192">
                  <c:v>43.115433333333335</c:v>
                </c:pt>
                <c:pt idx="12193">
                  <c:v>43.118950000000005</c:v>
                </c:pt>
                <c:pt idx="12194">
                  <c:v>43.122466666666668</c:v>
                </c:pt>
                <c:pt idx="12195">
                  <c:v>43.125999999999998</c:v>
                </c:pt>
                <c:pt idx="12196">
                  <c:v>43.129533333333335</c:v>
                </c:pt>
                <c:pt idx="12197">
                  <c:v>43.133066666666664</c:v>
                </c:pt>
                <c:pt idx="12198">
                  <c:v>43.136600000000001</c:v>
                </c:pt>
                <c:pt idx="12199">
                  <c:v>43.140149999999998</c:v>
                </c:pt>
                <c:pt idx="12200">
                  <c:v>43.143699999999995</c:v>
                </c:pt>
                <c:pt idx="12201">
                  <c:v>43.14725</c:v>
                </c:pt>
                <c:pt idx="12202">
                  <c:v>43.150783333333337</c:v>
                </c:pt>
                <c:pt idx="12203">
                  <c:v>43.154316666666666</c:v>
                </c:pt>
                <c:pt idx="12204">
                  <c:v>43.157850000000003</c:v>
                </c:pt>
                <c:pt idx="12205">
                  <c:v>43.1614</c:v>
                </c:pt>
                <c:pt idx="12206">
                  <c:v>43.164949999999997</c:v>
                </c:pt>
                <c:pt idx="12207">
                  <c:v>43.168466666666667</c:v>
                </c:pt>
                <c:pt idx="12208">
                  <c:v>43.17198333333333</c:v>
                </c:pt>
                <c:pt idx="12209">
                  <c:v>43.175500000000007</c:v>
                </c:pt>
                <c:pt idx="12210">
                  <c:v>43.179016666666669</c:v>
                </c:pt>
                <c:pt idx="12211">
                  <c:v>43.182533333333339</c:v>
                </c:pt>
                <c:pt idx="12212">
                  <c:v>43.186050000000002</c:v>
                </c:pt>
                <c:pt idx="12213">
                  <c:v>43.189583333333331</c:v>
                </c:pt>
                <c:pt idx="12214">
                  <c:v>43.193099999999994</c:v>
                </c:pt>
                <c:pt idx="12215">
                  <c:v>43.196616666666664</c:v>
                </c:pt>
                <c:pt idx="12216">
                  <c:v>43.200133333333333</c:v>
                </c:pt>
                <c:pt idx="12217">
                  <c:v>43.203650000000003</c:v>
                </c:pt>
                <c:pt idx="12218">
                  <c:v>43.207166666666666</c:v>
                </c:pt>
                <c:pt idx="12219">
                  <c:v>43.210683333333336</c:v>
                </c:pt>
                <c:pt idx="12220">
                  <c:v>43.214199999999998</c:v>
                </c:pt>
                <c:pt idx="12221">
                  <c:v>43.217733333333328</c:v>
                </c:pt>
                <c:pt idx="12222">
                  <c:v>43.221266666666665</c:v>
                </c:pt>
                <c:pt idx="12223">
                  <c:v>43.224799999999995</c:v>
                </c:pt>
                <c:pt idx="12224">
                  <c:v>43.228333333333332</c:v>
                </c:pt>
                <c:pt idx="12225">
                  <c:v>43.231883333333336</c:v>
                </c:pt>
                <c:pt idx="12226">
                  <c:v>43.23543333333334</c:v>
                </c:pt>
                <c:pt idx="12227">
                  <c:v>43.23898333333333</c:v>
                </c:pt>
                <c:pt idx="12228">
                  <c:v>43.242516666666667</c:v>
                </c:pt>
                <c:pt idx="12229">
                  <c:v>43.246049999999997</c:v>
                </c:pt>
                <c:pt idx="12230">
                  <c:v>43.249583333333334</c:v>
                </c:pt>
                <c:pt idx="12231">
                  <c:v>43.253133333333338</c:v>
                </c:pt>
                <c:pt idx="12232">
                  <c:v>43.256683333333328</c:v>
                </c:pt>
                <c:pt idx="12233">
                  <c:v>43.260200000000005</c:v>
                </c:pt>
                <c:pt idx="12234">
                  <c:v>43.263716666666667</c:v>
                </c:pt>
                <c:pt idx="12235">
                  <c:v>43.267233333333337</c:v>
                </c:pt>
                <c:pt idx="12236">
                  <c:v>43.27075</c:v>
                </c:pt>
                <c:pt idx="12237">
                  <c:v>43.274266666666669</c:v>
                </c:pt>
                <c:pt idx="12238">
                  <c:v>43.277783333333332</c:v>
                </c:pt>
                <c:pt idx="12239">
                  <c:v>43.281316666666662</c:v>
                </c:pt>
                <c:pt idx="12240">
                  <c:v>43.284833333333339</c:v>
                </c:pt>
                <c:pt idx="12241">
                  <c:v>43.288350000000001</c:v>
                </c:pt>
                <c:pt idx="12242">
                  <c:v>43.291866666666671</c:v>
                </c:pt>
                <c:pt idx="12243">
                  <c:v>43.295383333333334</c:v>
                </c:pt>
                <c:pt idx="12244">
                  <c:v>43.298900000000003</c:v>
                </c:pt>
                <c:pt idx="12245">
                  <c:v>43.302416666666666</c:v>
                </c:pt>
                <c:pt idx="12246">
                  <c:v>43.305933333333336</c:v>
                </c:pt>
                <c:pt idx="12247">
                  <c:v>43.309466666666673</c:v>
                </c:pt>
                <c:pt idx="12248">
                  <c:v>43.313000000000002</c:v>
                </c:pt>
                <c:pt idx="12249">
                  <c:v>43.316533333333339</c:v>
                </c:pt>
                <c:pt idx="12250">
                  <c:v>43.320066666666669</c:v>
                </c:pt>
                <c:pt idx="12251">
                  <c:v>43.323616666666666</c:v>
                </c:pt>
                <c:pt idx="12252">
                  <c:v>43.32716666666667</c:v>
                </c:pt>
                <c:pt idx="12253">
                  <c:v>43.330716666666667</c:v>
                </c:pt>
                <c:pt idx="12254">
                  <c:v>43.334249999999997</c:v>
                </c:pt>
                <c:pt idx="12255">
                  <c:v>43.337783333333327</c:v>
                </c:pt>
                <c:pt idx="12256">
                  <c:v>43.341316666666664</c:v>
                </c:pt>
                <c:pt idx="12257">
                  <c:v>43.344866666666668</c:v>
                </c:pt>
                <c:pt idx="12258">
                  <c:v>43.348416666666672</c:v>
                </c:pt>
                <c:pt idx="12259">
                  <c:v>43.351933333333335</c:v>
                </c:pt>
                <c:pt idx="12260">
                  <c:v>43.355450000000005</c:v>
                </c:pt>
                <c:pt idx="12261">
                  <c:v>43.358966666666667</c:v>
                </c:pt>
                <c:pt idx="12262">
                  <c:v>43.36248333333333</c:v>
                </c:pt>
                <c:pt idx="12263">
                  <c:v>43.366</c:v>
                </c:pt>
                <c:pt idx="12264">
                  <c:v>43.369516666666662</c:v>
                </c:pt>
                <c:pt idx="12265">
                  <c:v>43.373049999999999</c:v>
                </c:pt>
                <c:pt idx="12266">
                  <c:v>43.376566666666669</c:v>
                </c:pt>
                <c:pt idx="12267">
                  <c:v>43.380083333333332</c:v>
                </c:pt>
                <c:pt idx="12268">
                  <c:v>43.383600000000001</c:v>
                </c:pt>
                <c:pt idx="12269">
                  <c:v>43.387116666666664</c:v>
                </c:pt>
                <c:pt idx="12270">
                  <c:v>43.390633333333334</c:v>
                </c:pt>
                <c:pt idx="12271">
                  <c:v>43.394149999999996</c:v>
                </c:pt>
                <c:pt idx="12272">
                  <c:v>43.397666666666666</c:v>
                </c:pt>
                <c:pt idx="12273">
                  <c:v>43.401200000000003</c:v>
                </c:pt>
                <c:pt idx="12274">
                  <c:v>43.404733333333333</c:v>
                </c:pt>
                <c:pt idx="12275">
                  <c:v>43.40826666666667</c:v>
                </c:pt>
                <c:pt idx="12276">
                  <c:v>43.411799999999999</c:v>
                </c:pt>
                <c:pt idx="12277">
                  <c:v>43.415349999999997</c:v>
                </c:pt>
                <c:pt idx="12278">
                  <c:v>43.418900000000001</c:v>
                </c:pt>
                <c:pt idx="12279">
                  <c:v>43.422450000000005</c:v>
                </c:pt>
                <c:pt idx="12280">
                  <c:v>43.425983333333335</c:v>
                </c:pt>
                <c:pt idx="12281">
                  <c:v>43.429516666666672</c:v>
                </c:pt>
                <c:pt idx="12282">
                  <c:v>43.433050000000001</c:v>
                </c:pt>
                <c:pt idx="12283">
                  <c:v>43.436599999999999</c:v>
                </c:pt>
                <c:pt idx="12284">
                  <c:v>43.440150000000003</c:v>
                </c:pt>
                <c:pt idx="12285">
                  <c:v>43.443666666666665</c:v>
                </c:pt>
                <c:pt idx="12286">
                  <c:v>43.447183333333335</c:v>
                </c:pt>
                <c:pt idx="12287">
                  <c:v>43.450699999999998</c:v>
                </c:pt>
                <c:pt idx="12288">
                  <c:v>43.454216666666667</c:v>
                </c:pt>
                <c:pt idx="12289">
                  <c:v>43.45773333333333</c:v>
                </c:pt>
                <c:pt idx="12290">
                  <c:v>43.46125</c:v>
                </c:pt>
                <c:pt idx="12291">
                  <c:v>43.464783333333337</c:v>
                </c:pt>
                <c:pt idx="12292">
                  <c:v>43.468299999999999</c:v>
                </c:pt>
                <c:pt idx="12293">
                  <c:v>43.471816666666669</c:v>
                </c:pt>
                <c:pt idx="12294">
                  <c:v>43.475333333333332</c:v>
                </c:pt>
                <c:pt idx="12295">
                  <c:v>43.478850000000001</c:v>
                </c:pt>
                <c:pt idx="12296">
                  <c:v>43.482366666666664</c:v>
                </c:pt>
                <c:pt idx="12297">
                  <c:v>43.485883333333327</c:v>
                </c:pt>
                <c:pt idx="12298">
                  <c:v>43.489400000000003</c:v>
                </c:pt>
                <c:pt idx="12299">
                  <c:v>43.492933333333333</c:v>
                </c:pt>
                <c:pt idx="12300">
                  <c:v>43.49646666666667</c:v>
                </c:pt>
                <c:pt idx="12301">
                  <c:v>43.5</c:v>
                </c:pt>
                <c:pt idx="12302">
                  <c:v>43.50353333333333</c:v>
                </c:pt>
                <c:pt idx="12303">
                  <c:v>43.507083333333334</c:v>
                </c:pt>
                <c:pt idx="12304">
                  <c:v>43.510633333333331</c:v>
                </c:pt>
                <c:pt idx="12305">
                  <c:v>43.514183333333335</c:v>
                </c:pt>
                <c:pt idx="12306">
                  <c:v>43.517716666666665</c:v>
                </c:pt>
                <c:pt idx="12307">
                  <c:v>43.521250000000002</c:v>
                </c:pt>
                <c:pt idx="12308">
                  <c:v>43.524783333333332</c:v>
                </c:pt>
                <c:pt idx="12309">
                  <c:v>43.528333333333329</c:v>
                </c:pt>
                <c:pt idx="12310">
                  <c:v>43.531883333333333</c:v>
                </c:pt>
                <c:pt idx="12311">
                  <c:v>43.535399999999996</c:v>
                </c:pt>
                <c:pt idx="12312">
                  <c:v>43.538916666666665</c:v>
                </c:pt>
                <c:pt idx="12313">
                  <c:v>43.542433333333328</c:v>
                </c:pt>
                <c:pt idx="12314">
                  <c:v>43.545949999999998</c:v>
                </c:pt>
                <c:pt idx="12315">
                  <c:v>43.549466666666667</c:v>
                </c:pt>
                <c:pt idx="12316">
                  <c:v>43.552983333333337</c:v>
                </c:pt>
                <c:pt idx="12317">
                  <c:v>43.556516666666667</c:v>
                </c:pt>
                <c:pt idx="12318">
                  <c:v>43.56003333333333</c:v>
                </c:pt>
                <c:pt idx="12319">
                  <c:v>43.563549999999999</c:v>
                </c:pt>
                <c:pt idx="12320">
                  <c:v>43.567066666666662</c:v>
                </c:pt>
                <c:pt idx="12321">
                  <c:v>43.570583333333339</c:v>
                </c:pt>
                <c:pt idx="12322">
                  <c:v>43.574100000000001</c:v>
                </c:pt>
                <c:pt idx="12323">
                  <c:v>43.577616666666671</c:v>
                </c:pt>
                <c:pt idx="12324">
                  <c:v>43.581133333333334</c:v>
                </c:pt>
                <c:pt idx="12325">
                  <c:v>43.584666666666664</c:v>
                </c:pt>
                <c:pt idx="12326">
                  <c:v>43.588200000000001</c:v>
                </c:pt>
                <c:pt idx="12327">
                  <c:v>43.59173333333333</c:v>
                </c:pt>
                <c:pt idx="12328">
                  <c:v>43.595266666666667</c:v>
                </c:pt>
                <c:pt idx="12329">
                  <c:v>43.598816666666671</c:v>
                </c:pt>
                <c:pt idx="12330">
                  <c:v>43.602366666666661</c:v>
                </c:pt>
                <c:pt idx="12331">
                  <c:v>43.605916666666666</c:v>
                </c:pt>
                <c:pt idx="12332">
                  <c:v>43.609450000000002</c:v>
                </c:pt>
                <c:pt idx="12333">
                  <c:v>43.612983333333332</c:v>
                </c:pt>
                <c:pt idx="12334">
                  <c:v>43.616516666666669</c:v>
                </c:pt>
                <c:pt idx="12335">
                  <c:v>43.620066666666666</c:v>
                </c:pt>
                <c:pt idx="12336">
                  <c:v>43.623616666666663</c:v>
                </c:pt>
                <c:pt idx="12337">
                  <c:v>43.627133333333333</c:v>
                </c:pt>
                <c:pt idx="12338">
                  <c:v>43.630649999999996</c:v>
                </c:pt>
                <c:pt idx="12339">
                  <c:v>43.634166666666673</c:v>
                </c:pt>
                <c:pt idx="12340">
                  <c:v>43.637683333333335</c:v>
                </c:pt>
                <c:pt idx="12341">
                  <c:v>43.641200000000005</c:v>
                </c:pt>
                <c:pt idx="12342">
                  <c:v>43.644716666666667</c:v>
                </c:pt>
                <c:pt idx="12343">
                  <c:v>43.648249999999997</c:v>
                </c:pt>
                <c:pt idx="12344">
                  <c:v>43.651766666666667</c:v>
                </c:pt>
                <c:pt idx="12345">
                  <c:v>43.655283333333337</c:v>
                </c:pt>
                <c:pt idx="12346">
                  <c:v>43.658799999999999</c:v>
                </c:pt>
                <c:pt idx="12347">
                  <c:v>43.662316666666669</c:v>
                </c:pt>
                <c:pt idx="12348">
                  <c:v>43.665833333333332</c:v>
                </c:pt>
                <c:pt idx="12349">
                  <c:v>43.669350000000001</c:v>
                </c:pt>
                <c:pt idx="12350">
                  <c:v>43.672866666666664</c:v>
                </c:pt>
                <c:pt idx="12351">
                  <c:v>43.676399999999994</c:v>
                </c:pt>
                <c:pt idx="12352">
                  <c:v>43.679933333333331</c:v>
                </c:pt>
                <c:pt idx="12353">
                  <c:v>43.683466666666661</c:v>
                </c:pt>
                <c:pt idx="12354">
                  <c:v>43.686999999999998</c:v>
                </c:pt>
                <c:pt idx="12355">
                  <c:v>43.690550000000002</c:v>
                </c:pt>
                <c:pt idx="12356">
                  <c:v>43.694100000000006</c:v>
                </c:pt>
                <c:pt idx="12357">
                  <c:v>43.697649999999996</c:v>
                </c:pt>
                <c:pt idx="12358">
                  <c:v>43.701183333333333</c:v>
                </c:pt>
                <c:pt idx="12359">
                  <c:v>43.704716666666663</c:v>
                </c:pt>
                <c:pt idx="12360">
                  <c:v>43.70825</c:v>
                </c:pt>
                <c:pt idx="12361">
                  <c:v>43.711800000000004</c:v>
                </c:pt>
                <c:pt idx="12362">
                  <c:v>43.715349999999994</c:v>
                </c:pt>
                <c:pt idx="12363">
                  <c:v>43.718866666666671</c:v>
                </c:pt>
                <c:pt idx="12364">
                  <c:v>43.722383333333333</c:v>
                </c:pt>
                <c:pt idx="12365">
                  <c:v>43.725900000000003</c:v>
                </c:pt>
                <c:pt idx="12366">
                  <c:v>43.729416666666665</c:v>
                </c:pt>
                <c:pt idx="12367">
                  <c:v>43.732933333333335</c:v>
                </c:pt>
                <c:pt idx="12368">
                  <c:v>43.736449999999998</c:v>
                </c:pt>
                <c:pt idx="12369">
                  <c:v>43.739983333333335</c:v>
                </c:pt>
                <c:pt idx="12370">
                  <c:v>43.743500000000004</c:v>
                </c:pt>
                <c:pt idx="12371">
                  <c:v>43.747016666666667</c:v>
                </c:pt>
                <c:pt idx="12372">
                  <c:v>43.750533333333337</c:v>
                </c:pt>
                <c:pt idx="12373">
                  <c:v>43.754049999999999</c:v>
                </c:pt>
                <c:pt idx="12374">
                  <c:v>43.757566666666669</c:v>
                </c:pt>
                <c:pt idx="12375">
                  <c:v>43.761083333333332</c:v>
                </c:pt>
                <c:pt idx="12376">
                  <c:v>43.764600000000002</c:v>
                </c:pt>
                <c:pt idx="12377">
                  <c:v>43.768133333333338</c:v>
                </c:pt>
                <c:pt idx="12378">
                  <c:v>43.771666666666668</c:v>
                </c:pt>
                <c:pt idx="12379">
                  <c:v>43.775200000000005</c:v>
                </c:pt>
                <c:pt idx="12380">
                  <c:v>43.778733333333335</c:v>
                </c:pt>
                <c:pt idx="12381">
                  <c:v>43.782283333333332</c:v>
                </c:pt>
                <c:pt idx="12382">
                  <c:v>43.785833333333336</c:v>
                </c:pt>
                <c:pt idx="12383">
                  <c:v>43.789383333333333</c:v>
                </c:pt>
                <c:pt idx="12384">
                  <c:v>43.792916666666663</c:v>
                </c:pt>
                <c:pt idx="12385">
                  <c:v>43.79645</c:v>
                </c:pt>
                <c:pt idx="12386">
                  <c:v>43.79998333333333</c:v>
                </c:pt>
                <c:pt idx="12387">
                  <c:v>43.803533333333334</c:v>
                </c:pt>
                <c:pt idx="12388">
                  <c:v>43.807083333333338</c:v>
                </c:pt>
                <c:pt idx="12389">
                  <c:v>43.810600000000001</c:v>
                </c:pt>
                <c:pt idx="12390">
                  <c:v>43.814116666666671</c:v>
                </c:pt>
                <c:pt idx="12391">
                  <c:v>43.817633333333333</c:v>
                </c:pt>
                <c:pt idx="12392">
                  <c:v>43.821149999999996</c:v>
                </c:pt>
                <c:pt idx="12393">
                  <c:v>43.824666666666666</c:v>
                </c:pt>
                <c:pt idx="12394">
                  <c:v>43.828183333333328</c:v>
                </c:pt>
                <c:pt idx="12395">
                  <c:v>43.831716666666665</c:v>
                </c:pt>
                <c:pt idx="12396">
                  <c:v>43.835233333333335</c:v>
                </c:pt>
                <c:pt idx="12397">
                  <c:v>43.838749999999997</c:v>
                </c:pt>
                <c:pt idx="12398">
                  <c:v>43.842266666666667</c:v>
                </c:pt>
                <c:pt idx="12399">
                  <c:v>43.84578333333333</c:v>
                </c:pt>
                <c:pt idx="12400">
                  <c:v>43.849299999999999</c:v>
                </c:pt>
                <c:pt idx="12401">
                  <c:v>43.852816666666662</c:v>
                </c:pt>
                <c:pt idx="12402">
                  <c:v>43.856333333333332</c:v>
                </c:pt>
                <c:pt idx="12403">
                  <c:v>43.859866666666669</c:v>
                </c:pt>
                <c:pt idx="12404">
                  <c:v>43.863399999999999</c:v>
                </c:pt>
                <c:pt idx="12405">
                  <c:v>43.866933333333336</c:v>
                </c:pt>
                <c:pt idx="12406">
                  <c:v>43.870466666666665</c:v>
                </c:pt>
                <c:pt idx="12407">
                  <c:v>43.874016666666662</c:v>
                </c:pt>
                <c:pt idx="12408">
                  <c:v>43.877566666666667</c:v>
                </c:pt>
                <c:pt idx="12409">
                  <c:v>43.881116666666671</c:v>
                </c:pt>
                <c:pt idx="12410">
                  <c:v>43.884650000000001</c:v>
                </c:pt>
                <c:pt idx="12411">
                  <c:v>43.888183333333338</c:v>
                </c:pt>
                <c:pt idx="12412">
                  <c:v>43.891716666666667</c:v>
                </c:pt>
                <c:pt idx="12413">
                  <c:v>43.895266666666664</c:v>
                </c:pt>
                <c:pt idx="12414">
                  <c:v>43.898816666666669</c:v>
                </c:pt>
                <c:pt idx="12415">
                  <c:v>43.902333333333331</c:v>
                </c:pt>
                <c:pt idx="12416">
                  <c:v>43.905850000000001</c:v>
                </c:pt>
                <c:pt idx="12417">
                  <c:v>43.909366666666664</c:v>
                </c:pt>
                <c:pt idx="12418">
                  <c:v>43.912883333333333</c:v>
                </c:pt>
                <c:pt idx="12419">
                  <c:v>43.916399999999996</c:v>
                </c:pt>
                <c:pt idx="12420">
                  <c:v>43.919916666666673</c:v>
                </c:pt>
                <c:pt idx="12421">
                  <c:v>43.923450000000003</c:v>
                </c:pt>
                <c:pt idx="12422">
                  <c:v>43.926966666666665</c:v>
                </c:pt>
                <c:pt idx="12423">
                  <c:v>43.930483333333335</c:v>
                </c:pt>
                <c:pt idx="12424">
                  <c:v>43.933999999999997</c:v>
                </c:pt>
                <c:pt idx="12425">
                  <c:v>43.937516666666667</c:v>
                </c:pt>
                <c:pt idx="12426">
                  <c:v>43.94103333333333</c:v>
                </c:pt>
                <c:pt idx="12427">
                  <c:v>43.94455</c:v>
                </c:pt>
                <c:pt idx="12428">
                  <c:v>43.948066666666669</c:v>
                </c:pt>
                <c:pt idx="12429">
                  <c:v>43.951599999999999</c:v>
                </c:pt>
                <c:pt idx="12430">
                  <c:v>43.955133333333336</c:v>
                </c:pt>
                <c:pt idx="12431">
                  <c:v>43.958666666666666</c:v>
                </c:pt>
                <c:pt idx="12432">
                  <c:v>43.962200000000003</c:v>
                </c:pt>
                <c:pt idx="12433">
                  <c:v>43.96575</c:v>
                </c:pt>
                <c:pt idx="12434">
                  <c:v>43.969299999999997</c:v>
                </c:pt>
                <c:pt idx="12435">
                  <c:v>43.972850000000001</c:v>
                </c:pt>
                <c:pt idx="12436">
                  <c:v>43.976383333333338</c:v>
                </c:pt>
                <c:pt idx="12437">
                  <c:v>43.979916666666668</c:v>
                </c:pt>
                <c:pt idx="12438">
                  <c:v>43.983449999999998</c:v>
                </c:pt>
                <c:pt idx="12439">
                  <c:v>43.986999999999995</c:v>
                </c:pt>
                <c:pt idx="12440">
                  <c:v>43.990549999999999</c:v>
                </c:pt>
                <c:pt idx="12441">
                  <c:v>43.994066666666662</c:v>
                </c:pt>
                <c:pt idx="12442">
                  <c:v>43.997583333333331</c:v>
                </c:pt>
                <c:pt idx="12443">
                  <c:v>44.001099999999994</c:v>
                </c:pt>
                <c:pt idx="12444">
                  <c:v>44.004616666666671</c:v>
                </c:pt>
                <c:pt idx="12445">
                  <c:v>44.008133333333333</c:v>
                </c:pt>
                <c:pt idx="12446">
                  <c:v>44.011650000000003</c:v>
                </c:pt>
                <c:pt idx="12447">
                  <c:v>44.015183333333333</c:v>
                </c:pt>
                <c:pt idx="12448">
                  <c:v>44.018699999999995</c:v>
                </c:pt>
                <c:pt idx="12449">
                  <c:v>44.022216666666665</c:v>
                </c:pt>
                <c:pt idx="12450">
                  <c:v>44.025733333333328</c:v>
                </c:pt>
                <c:pt idx="12451">
                  <c:v>44.029250000000005</c:v>
                </c:pt>
                <c:pt idx="12452">
                  <c:v>44.032766666666667</c:v>
                </c:pt>
                <c:pt idx="12453">
                  <c:v>44.036283333333337</c:v>
                </c:pt>
                <c:pt idx="12454">
                  <c:v>44.0398</c:v>
                </c:pt>
                <c:pt idx="12455">
                  <c:v>44.043333333333329</c:v>
                </c:pt>
                <c:pt idx="12456">
                  <c:v>44.046866666666666</c:v>
                </c:pt>
                <c:pt idx="12457">
                  <c:v>44.050399999999996</c:v>
                </c:pt>
                <c:pt idx="12458">
                  <c:v>44.053933333333333</c:v>
                </c:pt>
                <c:pt idx="12459">
                  <c:v>44.057483333333337</c:v>
                </c:pt>
                <c:pt idx="12460">
                  <c:v>44.061033333333327</c:v>
                </c:pt>
                <c:pt idx="12461">
                  <c:v>44.064583333333331</c:v>
                </c:pt>
                <c:pt idx="12462">
                  <c:v>44.068116666666668</c:v>
                </c:pt>
                <c:pt idx="12463">
                  <c:v>44.071649999999998</c:v>
                </c:pt>
                <c:pt idx="12464">
                  <c:v>44.075183333333335</c:v>
                </c:pt>
                <c:pt idx="12465">
                  <c:v>44.078733333333339</c:v>
                </c:pt>
                <c:pt idx="12466">
                  <c:v>44.082283333333329</c:v>
                </c:pt>
                <c:pt idx="12467">
                  <c:v>44.085799999999999</c:v>
                </c:pt>
                <c:pt idx="12468">
                  <c:v>44.089316666666669</c:v>
                </c:pt>
                <c:pt idx="12469">
                  <c:v>44.092833333333338</c:v>
                </c:pt>
                <c:pt idx="12470">
                  <c:v>44.096350000000001</c:v>
                </c:pt>
                <c:pt idx="12471">
                  <c:v>44.099866666666671</c:v>
                </c:pt>
                <c:pt idx="12472">
                  <c:v>44.103383333333333</c:v>
                </c:pt>
                <c:pt idx="12473">
                  <c:v>44.106916666666663</c:v>
                </c:pt>
                <c:pt idx="12474">
                  <c:v>44.11043333333334</c:v>
                </c:pt>
                <c:pt idx="12475">
                  <c:v>44.113950000000003</c:v>
                </c:pt>
                <c:pt idx="12476">
                  <c:v>44.117466666666665</c:v>
                </c:pt>
                <c:pt idx="12477">
                  <c:v>44.120983333333335</c:v>
                </c:pt>
                <c:pt idx="12478">
                  <c:v>44.124499999999998</c:v>
                </c:pt>
                <c:pt idx="12479">
                  <c:v>44.128016666666667</c:v>
                </c:pt>
                <c:pt idx="12480">
                  <c:v>44.13153333333333</c:v>
                </c:pt>
                <c:pt idx="12481">
                  <c:v>44.135066666666667</c:v>
                </c:pt>
                <c:pt idx="12482">
                  <c:v>44.138599999999997</c:v>
                </c:pt>
                <c:pt idx="12483">
                  <c:v>44.142133333333327</c:v>
                </c:pt>
                <c:pt idx="12484">
                  <c:v>44.145666666666664</c:v>
                </c:pt>
                <c:pt idx="12485">
                  <c:v>44.149216666666668</c:v>
                </c:pt>
                <c:pt idx="12486">
                  <c:v>44.152766666666672</c:v>
                </c:pt>
                <c:pt idx="12487">
                  <c:v>44.156316666666662</c:v>
                </c:pt>
                <c:pt idx="12488">
                  <c:v>44.159849999999999</c:v>
                </c:pt>
                <c:pt idx="12489">
                  <c:v>44.163383333333329</c:v>
                </c:pt>
                <c:pt idx="12490">
                  <c:v>44.166916666666665</c:v>
                </c:pt>
                <c:pt idx="12491">
                  <c:v>44.17046666666667</c:v>
                </c:pt>
                <c:pt idx="12492">
                  <c:v>44.174016666666667</c:v>
                </c:pt>
                <c:pt idx="12493">
                  <c:v>44.177533333333336</c:v>
                </c:pt>
                <c:pt idx="12494">
                  <c:v>44.181049999999999</c:v>
                </c:pt>
                <c:pt idx="12495">
                  <c:v>44.184566666666669</c:v>
                </c:pt>
                <c:pt idx="12496">
                  <c:v>44.188083333333331</c:v>
                </c:pt>
                <c:pt idx="12497">
                  <c:v>44.191600000000001</c:v>
                </c:pt>
                <c:pt idx="12498">
                  <c:v>44.195116666666664</c:v>
                </c:pt>
                <c:pt idx="12499">
                  <c:v>44.198650000000001</c:v>
                </c:pt>
                <c:pt idx="12500">
                  <c:v>44.20216666666667</c:v>
                </c:pt>
                <c:pt idx="12501">
                  <c:v>44.205683333333333</c:v>
                </c:pt>
                <c:pt idx="12502">
                  <c:v>44.209200000000003</c:v>
                </c:pt>
                <c:pt idx="12503">
                  <c:v>44.212716666666665</c:v>
                </c:pt>
                <c:pt idx="12504">
                  <c:v>44.216233333333335</c:v>
                </c:pt>
                <c:pt idx="12505">
                  <c:v>44.219749999999998</c:v>
                </c:pt>
                <c:pt idx="12506">
                  <c:v>44.223266666666667</c:v>
                </c:pt>
                <c:pt idx="12507">
                  <c:v>44.226800000000004</c:v>
                </c:pt>
                <c:pt idx="12508">
                  <c:v>44.230333333333334</c:v>
                </c:pt>
                <c:pt idx="12509">
                  <c:v>44.233866666666671</c:v>
                </c:pt>
                <c:pt idx="12510">
                  <c:v>44.237400000000001</c:v>
                </c:pt>
                <c:pt idx="12511">
                  <c:v>44.240949999999998</c:v>
                </c:pt>
                <c:pt idx="12512">
                  <c:v>44.244500000000002</c:v>
                </c:pt>
                <c:pt idx="12513">
                  <c:v>44.248049999999999</c:v>
                </c:pt>
                <c:pt idx="12514">
                  <c:v>44.251583333333329</c:v>
                </c:pt>
                <c:pt idx="12515">
                  <c:v>44.255116666666666</c:v>
                </c:pt>
                <c:pt idx="12516">
                  <c:v>44.258649999999996</c:v>
                </c:pt>
                <c:pt idx="12517">
                  <c:v>44.2622</c:v>
                </c:pt>
                <c:pt idx="12518">
                  <c:v>44.265750000000004</c:v>
                </c:pt>
                <c:pt idx="12519">
                  <c:v>44.269266666666667</c:v>
                </c:pt>
                <c:pt idx="12520">
                  <c:v>44.272783333333336</c:v>
                </c:pt>
                <c:pt idx="12521">
                  <c:v>44.276299999999999</c:v>
                </c:pt>
                <c:pt idx="12522">
                  <c:v>44.279816666666669</c:v>
                </c:pt>
                <c:pt idx="12523">
                  <c:v>44.283333333333331</c:v>
                </c:pt>
                <c:pt idx="12524">
                  <c:v>44.286849999999994</c:v>
                </c:pt>
                <c:pt idx="12525">
                  <c:v>44.290383333333331</c:v>
                </c:pt>
                <c:pt idx="12526">
                  <c:v>44.293900000000001</c:v>
                </c:pt>
                <c:pt idx="12527">
                  <c:v>44.297416666666663</c:v>
                </c:pt>
                <c:pt idx="12528">
                  <c:v>44.300933333333333</c:v>
                </c:pt>
                <c:pt idx="12529">
                  <c:v>44.304449999999996</c:v>
                </c:pt>
                <c:pt idx="12530">
                  <c:v>44.307966666666665</c:v>
                </c:pt>
                <c:pt idx="12531">
                  <c:v>44.311483333333328</c:v>
                </c:pt>
                <c:pt idx="12532">
                  <c:v>44.315000000000005</c:v>
                </c:pt>
                <c:pt idx="12533">
                  <c:v>44.318533333333335</c:v>
                </c:pt>
                <c:pt idx="12534">
                  <c:v>44.322066666666665</c:v>
                </c:pt>
                <c:pt idx="12535">
                  <c:v>44.325600000000001</c:v>
                </c:pt>
                <c:pt idx="12536">
                  <c:v>44.329133333333331</c:v>
                </c:pt>
                <c:pt idx="12537">
                  <c:v>44.332683333333328</c:v>
                </c:pt>
                <c:pt idx="12538">
                  <c:v>44.336233333333332</c:v>
                </c:pt>
                <c:pt idx="12539">
                  <c:v>44.339783333333337</c:v>
                </c:pt>
                <c:pt idx="12540">
                  <c:v>44.343316666666666</c:v>
                </c:pt>
                <c:pt idx="12541">
                  <c:v>44.346850000000003</c:v>
                </c:pt>
                <c:pt idx="12542">
                  <c:v>44.350383333333333</c:v>
                </c:pt>
                <c:pt idx="12543">
                  <c:v>44.35393333333333</c:v>
                </c:pt>
                <c:pt idx="12544">
                  <c:v>44.357483333333334</c:v>
                </c:pt>
                <c:pt idx="12545">
                  <c:v>44.360999999999997</c:v>
                </c:pt>
                <c:pt idx="12546">
                  <c:v>44.364516666666667</c:v>
                </c:pt>
                <c:pt idx="12547">
                  <c:v>44.368033333333329</c:v>
                </c:pt>
                <c:pt idx="12548">
                  <c:v>44.371549999999999</c:v>
                </c:pt>
                <c:pt idx="12549">
                  <c:v>44.375066666666662</c:v>
                </c:pt>
                <c:pt idx="12550">
                  <c:v>44.378583333333339</c:v>
                </c:pt>
                <c:pt idx="12551">
                  <c:v>44.382116666666668</c:v>
                </c:pt>
                <c:pt idx="12552">
                  <c:v>44.385633333333331</c:v>
                </c:pt>
                <c:pt idx="12553">
                  <c:v>44.389150000000001</c:v>
                </c:pt>
                <c:pt idx="12554">
                  <c:v>44.392666666666663</c:v>
                </c:pt>
                <c:pt idx="12555">
                  <c:v>44.396183333333333</c:v>
                </c:pt>
                <c:pt idx="12556">
                  <c:v>44.399700000000003</c:v>
                </c:pt>
                <c:pt idx="12557">
                  <c:v>44.403216666666673</c:v>
                </c:pt>
                <c:pt idx="12558">
                  <c:v>44.406733333333335</c:v>
                </c:pt>
                <c:pt idx="12559">
                  <c:v>44.410266666666665</c:v>
                </c:pt>
                <c:pt idx="12560">
                  <c:v>44.413800000000002</c:v>
                </c:pt>
                <c:pt idx="12561">
                  <c:v>44.417333333333332</c:v>
                </c:pt>
                <c:pt idx="12562">
                  <c:v>44.420866666666669</c:v>
                </c:pt>
                <c:pt idx="12563">
                  <c:v>44.424416666666666</c:v>
                </c:pt>
                <c:pt idx="12564">
                  <c:v>44.427966666666663</c:v>
                </c:pt>
                <c:pt idx="12565">
                  <c:v>44.431516666666667</c:v>
                </c:pt>
                <c:pt idx="12566">
                  <c:v>44.435050000000004</c:v>
                </c:pt>
                <c:pt idx="12567">
                  <c:v>44.438583333333334</c:v>
                </c:pt>
                <c:pt idx="12568">
                  <c:v>44.442116666666671</c:v>
                </c:pt>
                <c:pt idx="12569">
                  <c:v>44.445666666666661</c:v>
                </c:pt>
                <c:pt idx="12570">
                  <c:v>44.449216666666665</c:v>
                </c:pt>
                <c:pt idx="12571">
                  <c:v>44.452733333333335</c:v>
                </c:pt>
                <c:pt idx="12572">
                  <c:v>44.456249999999997</c:v>
                </c:pt>
                <c:pt idx="12573">
                  <c:v>44.45976666666666</c:v>
                </c:pt>
                <c:pt idx="12574">
                  <c:v>44.463283333333337</c:v>
                </c:pt>
                <c:pt idx="12575">
                  <c:v>44.466799999999999</c:v>
                </c:pt>
                <c:pt idx="12576">
                  <c:v>44.470316666666669</c:v>
                </c:pt>
                <c:pt idx="12577">
                  <c:v>44.473849999999999</c:v>
                </c:pt>
                <c:pt idx="12578">
                  <c:v>44.477366666666661</c:v>
                </c:pt>
                <c:pt idx="12579">
                  <c:v>44.480883333333331</c:v>
                </c:pt>
                <c:pt idx="12580">
                  <c:v>44.484400000000001</c:v>
                </c:pt>
                <c:pt idx="12581">
                  <c:v>44.487916666666671</c:v>
                </c:pt>
                <c:pt idx="12582">
                  <c:v>44.491433333333333</c:v>
                </c:pt>
                <c:pt idx="12583">
                  <c:v>44.494950000000003</c:v>
                </c:pt>
                <c:pt idx="12584">
                  <c:v>44.498466666666666</c:v>
                </c:pt>
                <c:pt idx="12585">
                  <c:v>44.501999999999995</c:v>
                </c:pt>
                <c:pt idx="12586">
                  <c:v>44.505533333333332</c:v>
                </c:pt>
                <c:pt idx="12587">
                  <c:v>44.509066666666662</c:v>
                </c:pt>
                <c:pt idx="12588">
                  <c:v>44.512599999999999</c:v>
                </c:pt>
                <c:pt idx="12589">
                  <c:v>44.516150000000003</c:v>
                </c:pt>
                <c:pt idx="12590">
                  <c:v>44.519699999999993</c:v>
                </c:pt>
                <c:pt idx="12591">
                  <c:v>44.523249999999997</c:v>
                </c:pt>
                <c:pt idx="12592">
                  <c:v>44.526783333333334</c:v>
                </c:pt>
                <c:pt idx="12593">
                  <c:v>44.530316666666664</c:v>
                </c:pt>
                <c:pt idx="12594">
                  <c:v>44.533850000000001</c:v>
                </c:pt>
                <c:pt idx="12595">
                  <c:v>44.537400000000005</c:v>
                </c:pt>
                <c:pt idx="12596">
                  <c:v>44.540949999999995</c:v>
                </c:pt>
                <c:pt idx="12597">
                  <c:v>44.544466666666672</c:v>
                </c:pt>
                <c:pt idx="12598">
                  <c:v>44.547983333333335</c:v>
                </c:pt>
                <c:pt idx="12599">
                  <c:v>44.551500000000004</c:v>
                </c:pt>
                <c:pt idx="12600">
                  <c:v>44.555016666666667</c:v>
                </c:pt>
                <c:pt idx="12601">
                  <c:v>44.558533333333337</c:v>
                </c:pt>
                <c:pt idx="12602">
                  <c:v>44.562049999999999</c:v>
                </c:pt>
                <c:pt idx="12603">
                  <c:v>44.565583333333329</c:v>
                </c:pt>
                <c:pt idx="12604">
                  <c:v>44.569100000000006</c:v>
                </c:pt>
                <c:pt idx="12605">
                  <c:v>44.572616666666669</c:v>
                </c:pt>
                <c:pt idx="12606">
                  <c:v>44.576133333333338</c:v>
                </c:pt>
                <c:pt idx="12607">
                  <c:v>44.579650000000001</c:v>
                </c:pt>
                <c:pt idx="12608">
                  <c:v>44.583166666666664</c:v>
                </c:pt>
                <c:pt idx="12609">
                  <c:v>44.586683333333333</c:v>
                </c:pt>
                <c:pt idx="12610">
                  <c:v>44.590199999999996</c:v>
                </c:pt>
                <c:pt idx="12611">
                  <c:v>44.593733333333333</c:v>
                </c:pt>
                <c:pt idx="12612">
                  <c:v>44.597266666666663</c:v>
                </c:pt>
                <c:pt idx="12613">
                  <c:v>44.6008</c:v>
                </c:pt>
                <c:pt idx="12614">
                  <c:v>44.604333333333336</c:v>
                </c:pt>
                <c:pt idx="12615">
                  <c:v>44.607883333333334</c:v>
                </c:pt>
                <c:pt idx="12616">
                  <c:v>44.611433333333338</c:v>
                </c:pt>
                <c:pt idx="12617">
                  <c:v>44.614983333333335</c:v>
                </c:pt>
                <c:pt idx="12618">
                  <c:v>44.618516666666665</c:v>
                </c:pt>
                <c:pt idx="12619">
                  <c:v>44.622049999999994</c:v>
                </c:pt>
                <c:pt idx="12620">
                  <c:v>44.625583333333331</c:v>
                </c:pt>
                <c:pt idx="12621">
                  <c:v>44.629133333333336</c:v>
                </c:pt>
                <c:pt idx="12622">
                  <c:v>44.632683333333333</c:v>
                </c:pt>
                <c:pt idx="12623">
                  <c:v>44.636200000000002</c:v>
                </c:pt>
                <c:pt idx="12624">
                  <c:v>44.639716666666665</c:v>
                </c:pt>
                <c:pt idx="12625">
                  <c:v>44.643233333333335</c:v>
                </c:pt>
                <c:pt idx="12626">
                  <c:v>44.646749999999997</c:v>
                </c:pt>
                <c:pt idx="12627">
                  <c:v>44.650266666666667</c:v>
                </c:pt>
                <c:pt idx="12628">
                  <c:v>44.65378333333333</c:v>
                </c:pt>
                <c:pt idx="12629">
                  <c:v>44.657316666666667</c:v>
                </c:pt>
                <c:pt idx="12630">
                  <c:v>44.660833333333336</c:v>
                </c:pt>
                <c:pt idx="12631">
                  <c:v>44.664349999999999</c:v>
                </c:pt>
                <c:pt idx="12632">
                  <c:v>44.667866666666669</c:v>
                </c:pt>
                <c:pt idx="12633">
                  <c:v>44.671383333333331</c:v>
                </c:pt>
                <c:pt idx="12634">
                  <c:v>44.674900000000001</c:v>
                </c:pt>
                <c:pt idx="12635">
                  <c:v>44.678416666666664</c:v>
                </c:pt>
                <c:pt idx="12636">
                  <c:v>44.681933333333333</c:v>
                </c:pt>
                <c:pt idx="12637">
                  <c:v>44.68546666666667</c:v>
                </c:pt>
                <c:pt idx="12638">
                  <c:v>44.689</c:v>
                </c:pt>
                <c:pt idx="12639">
                  <c:v>44.692533333333337</c:v>
                </c:pt>
                <c:pt idx="12640">
                  <c:v>44.696066666666667</c:v>
                </c:pt>
                <c:pt idx="12641">
                  <c:v>44.699616666666664</c:v>
                </c:pt>
                <c:pt idx="12642">
                  <c:v>44.703166666666668</c:v>
                </c:pt>
                <c:pt idx="12643">
                  <c:v>44.706716666666665</c:v>
                </c:pt>
                <c:pt idx="12644">
                  <c:v>44.710249999999995</c:v>
                </c:pt>
                <c:pt idx="12645">
                  <c:v>44.713783333333339</c:v>
                </c:pt>
                <c:pt idx="12646">
                  <c:v>44.717316666666669</c:v>
                </c:pt>
                <c:pt idx="12647">
                  <c:v>44.720866666666666</c:v>
                </c:pt>
                <c:pt idx="12648">
                  <c:v>44.72441666666667</c:v>
                </c:pt>
                <c:pt idx="12649">
                  <c:v>44.727933333333333</c:v>
                </c:pt>
                <c:pt idx="12650">
                  <c:v>44.731450000000002</c:v>
                </c:pt>
                <c:pt idx="12651">
                  <c:v>44.734966666666665</c:v>
                </c:pt>
                <c:pt idx="12652">
                  <c:v>44.738483333333335</c:v>
                </c:pt>
                <c:pt idx="12653">
                  <c:v>44.741999999999997</c:v>
                </c:pt>
                <c:pt idx="12654">
                  <c:v>44.745516666666667</c:v>
                </c:pt>
                <c:pt idx="12655">
                  <c:v>44.749050000000004</c:v>
                </c:pt>
                <c:pt idx="12656">
                  <c:v>44.752566666666667</c:v>
                </c:pt>
                <c:pt idx="12657">
                  <c:v>44.756083333333329</c:v>
                </c:pt>
                <c:pt idx="12658">
                  <c:v>44.759599999999999</c:v>
                </c:pt>
                <c:pt idx="12659">
                  <c:v>44.763116666666662</c:v>
                </c:pt>
                <c:pt idx="12660">
                  <c:v>44.766633333333331</c:v>
                </c:pt>
                <c:pt idx="12661">
                  <c:v>44.770149999999994</c:v>
                </c:pt>
                <c:pt idx="12662">
                  <c:v>44.773666666666671</c:v>
                </c:pt>
                <c:pt idx="12663">
                  <c:v>44.777200000000001</c:v>
                </c:pt>
                <c:pt idx="12664">
                  <c:v>44.780733333333337</c:v>
                </c:pt>
                <c:pt idx="12665">
                  <c:v>44.784266666666667</c:v>
                </c:pt>
                <c:pt idx="12666">
                  <c:v>44.787799999999997</c:v>
                </c:pt>
                <c:pt idx="12667">
                  <c:v>44.791350000000001</c:v>
                </c:pt>
                <c:pt idx="12668">
                  <c:v>44.794899999999998</c:v>
                </c:pt>
                <c:pt idx="12669">
                  <c:v>44.798450000000003</c:v>
                </c:pt>
                <c:pt idx="12670">
                  <c:v>44.801983333333332</c:v>
                </c:pt>
                <c:pt idx="12671">
                  <c:v>44.805516666666669</c:v>
                </c:pt>
                <c:pt idx="12672">
                  <c:v>44.809049999999999</c:v>
                </c:pt>
                <c:pt idx="12673">
                  <c:v>44.812599999999996</c:v>
                </c:pt>
                <c:pt idx="12674">
                  <c:v>44.81615</c:v>
                </c:pt>
                <c:pt idx="12675">
                  <c:v>44.819666666666663</c:v>
                </c:pt>
                <c:pt idx="12676">
                  <c:v>44.823183333333333</c:v>
                </c:pt>
                <c:pt idx="12677">
                  <c:v>44.826699999999995</c:v>
                </c:pt>
                <c:pt idx="12678">
                  <c:v>44.830216666666665</c:v>
                </c:pt>
                <c:pt idx="12679">
                  <c:v>44.833733333333335</c:v>
                </c:pt>
                <c:pt idx="12680">
                  <c:v>44.837250000000004</c:v>
                </c:pt>
                <c:pt idx="12681">
                  <c:v>44.840783333333334</c:v>
                </c:pt>
                <c:pt idx="12682">
                  <c:v>44.844299999999997</c:v>
                </c:pt>
                <c:pt idx="12683">
                  <c:v>44.847816666666667</c:v>
                </c:pt>
                <c:pt idx="12684">
                  <c:v>44.851333333333329</c:v>
                </c:pt>
                <c:pt idx="12685">
                  <c:v>44.854850000000006</c:v>
                </c:pt>
                <c:pt idx="12686">
                  <c:v>44.858366666666669</c:v>
                </c:pt>
                <c:pt idx="12687">
                  <c:v>44.861883333333338</c:v>
                </c:pt>
                <c:pt idx="12688">
                  <c:v>44.865400000000001</c:v>
                </c:pt>
                <c:pt idx="12689">
                  <c:v>44.868933333333331</c:v>
                </c:pt>
                <c:pt idx="12690">
                  <c:v>44.872466666666668</c:v>
                </c:pt>
                <c:pt idx="12691">
                  <c:v>44.875999999999998</c:v>
                </c:pt>
                <c:pt idx="12692">
                  <c:v>44.879533333333335</c:v>
                </c:pt>
                <c:pt idx="12693">
                  <c:v>44.883083333333339</c:v>
                </c:pt>
                <c:pt idx="12694">
                  <c:v>44.886633333333329</c:v>
                </c:pt>
                <c:pt idx="12695">
                  <c:v>44.890183333333333</c:v>
                </c:pt>
                <c:pt idx="12696">
                  <c:v>44.89371666666667</c:v>
                </c:pt>
                <c:pt idx="12697">
                  <c:v>44.89725</c:v>
                </c:pt>
                <c:pt idx="12698">
                  <c:v>44.900783333333337</c:v>
                </c:pt>
                <c:pt idx="12699">
                  <c:v>44.904333333333334</c:v>
                </c:pt>
                <c:pt idx="12700">
                  <c:v>44.907883333333331</c:v>
                </c:pt>
                <c:pt idx="12701">
                  <c:v>44.9114</c:v>
                </c:pt>
                <c:pt idx="12702">
                  <c:v>44.914916666666663</c:v>
                </c:pt>
                <c:pt idx="12703">
                  <c:v>44.91843333333334</c:v>
                </c:pt>
                <c:pt idx="12704">
                  <c:v>44.921950000000002</c:v>
                </c:pt>
                <c:pt idx="12705">
                  <c:v>44.925466666666665</c:v>
                </c:pt>
                <c:pt idx="12706">
                  <c:v>44.928983333333335</c:v>
                </c:pt>
                <c:pt idx="12707">
                  <c:v>44.932516666666665</c:v>
                </c:pt>
                <c:pt idx="12708">
                  <c:v>44.936033333333327</c:v>
                </c:pt>
                <c:pt idx="12709">
                  <c:v>44.939550000000004</c:v>
                </c:pt>
                <c:pt idx="12710">
                  <c:v>44.943066666666667</c:v>
                </c:pt>
                <c:pt idx="12711">
                  <c:v>44.946583333333336</c:v>
                </c:pt>
                <c:pt idx="12712">
                  <c:v>44.950099999999999</c:v>
                </c:pt>
                <c:pt idx="12713">
                  <c:v>44.953616666666669</c:v>
                </c:pt>
                <c:pt idx="12714">
                  <c:v>44.957133333333331</c:v>
                </c:pt>
                <c:pt idx="12715">
                  <c:v>44.960666666666661</c:v>
                </c:pt>
                <c:pt idx="12716">
                  <c:v>44.964199999999998</c:v>
                </c:pt>
                <c:pt idx="12717">
                  <c:v>44.967733333333328</c:v>
                </c:pt>
                <c:pt idx="12718">
                  <c:v>44.971266666666665</c:v>
                </c:pt>
                <c:pt idx="12719">
                  <c:v>44.974816666666669</c:v>
                </c:pt>
                <c:pt idx="12720">
                  <c:v>44.978366666666673</c:v>
                </c:pt>
                <c:pt idx="12721">
                  <c:v>44.981916666666663</c:v>
                </c:pt>
                <c:pt idx="12722">
                  <c:v>44.98545</c:v>
                </c:pt>
                <c:pt idx="12723">
                  <c:v>44.98898333333333</c:v>
                </c:pt>
                <c:pt idx="12724">
                  <c:v>44.992516666666667</c:v>
                </c:pt>
                <c:pt idx="12725">
                  <c:v>44.996066666666671</c:v>
                </c:pt>
                <c:pt idx="12726">
                  <c:v>44.999616666666661</c:v>
                </c:pt>
                <c:pt idx="12727">
                  <c:v>45.003133333333338</c:v>
                </c:pt>
                <c:pt idx="12728">
                  <c:v>45.00665</c:v>
                </c:pt>
                <c:pt idx="12729">
                  <c:v>45.01016666666667</c:v>
                </c:pt>
                <c:pt idx="12730">
                  <c:v>45.013683333333333</c:v>
                </c:pt>
                <c:pt idx="12731">
                  <c:v>45.017200000000003</c:v>
                </c:pt>
                <c:pt idx="12732">
                  <c:v>45.020716666666665</c:v>
                </c:pt>
                <c:pt idx="12733">
                  <c:v>45.024250000000002</c:v>
                </c:pt>
                <c:pt idx="12734">
                  <c:v>45.027766666666672</c:v>
                </c:pt>
                <c:pt idx="12735">
                  <c:v>45.031283333333334</c:v>
                </c:pt>
                <c:pt idx="12736">
                  <c:v>45.034800000000004</c:v>
                </c:pt>
                <c:pt idx="12737">
                  <c:v>45.038316666666667</c:v>
                </c:pt>
                <c:pt idx="12738">
                  <c:v>45.041833333333336</c:v>
                </c:pt>
                <c:pt idx="12739">
                  <c:v>45.045349999999999</c:v>
                </c:pt>
                <c:pt idx="12740">
                  <c:v>45.048866666666662</c:v>
                </c:pt>
                <c:pt idx="12741">
                  <c:v>45.052399999999999</c:v>
                </c:pt>
                <c:pt idx="12742">
                  <c:v>45.055933333333336</c:v>
                </c:pt>
                <c:pt idx="12743">
                  <c:v>45.059466666666673</c:v>
                </c:pt>
                <c:pt idx="12744">
                  <c:v>45.063000000000002</c:v>
                </c:pt>
                <c:pt idx="12745">
                  <c:v>45.066549999999999</c:v>
                </c:pt>
                <c:pt idx="12746">
                  <c:v>45.070100000000004</c:v>
                </c:pt>
                <c:pt idx="12747">
                  <c:v>45.073650000000001</c:v>
                </c:pt>
                <c:pt idx="12748">
                  <c:v>45.07718333333333</c:v>
                </c:pt>
                <c:pt idx="12749">
                  <c:v>45.080716666666667</c:v>
                </c:pt>
                <c:pt idx="12750">
                  <c:v>45.084249999999997</c:v>
                </c:pt>
                <c:pt idx="12751">
                  <c:v>45.087800000000001</c:v>
                </c:pt>
                <c:pt idx="12752">
                  <c:v>45.091350000000006</c:v>
                </c:pt>
                <c:pt idx="12753">
                  <c:v>45.094866666666668</c:v>
                </c:pt>
                <c:pt idx="12754">
                  <c:v>45.098383333333331</c:v>
                </c:pt>
                <c:pt idx="12755">
                  <c:v>45.101900000000001</c:v>
                </c:pt>
                <c:pt idx="12756">
                  <c:v>45.105416666666663</c:v>
                </c:pt>
                <c:pt idx="12757">
                  <c:v>45.108933333333333</c:v>
                </c:pt>
                <c:pt idx="12758">
                  <c:v>45.112449999999995</c:v>
                </c:pt>
                <c:pt idx="12759">
                  <c:v>45.115983333333332</c:v>
                </c:pt>
                <c:pt idx="12760">
                  <c:v>45.119500000000002</c:v>
                </c:pt>
                <c:pt idx="12761">
                  <c:v>45.123016666666665</c:v>
                </c:pt>
                <c:pt idx="12762">
                  <c:v>45.126533333333334</c:v>
                </c:pt>
                <c:pt idx="12763">
                  <c:v>45.130049999999997</c:v>
                </c:pt>
                <c:pt idx="12764">
                  <c:v>45.133566666666667</c:v>
                </c:pt>
                <c:pt idx="12765">
                  <c:v>45.137083333333329</c:v>
                </c:pt>
                <c:pt idx="12766">
                  <c:v>45.140599999999999</c:v>
                </c:pt>
                <c:pt idx="12767">
                  <c:v>45.144133333333336</c:v>
                </c:pt>
                <c:pt idx="12768">
                  <c:v>45.147666666666666</c:v>
                </c:pt>
                <c:pt idx="12769">
                  <c:v>45.151200000000003</c:v>
                </c:pt>
                <c:pt idx="12770">
                  <c:v>45.154733333333333</c:v>
                </c:pt>
                <c:pt idx="12771">
                  <c:v>45.15828333333333</c:v>
                </c:pt>
                <c:pt idx="12772">
                  <c:v>45.161833333333334</c:v>
                </c:pt>
                <c:pt idx="12773">
                  <c:v>45.165383333333331</c:v>
                </c:pt>
                <c:pt idx="12774">
                  <c:v>45.168916666666668</c:v>
                </c:pt>
                <c:pt idx="12775">
                  <c:v>45.172450000000005</c:v>
                </c:pt>
                <c:pt idx="12776">
                  <c:v>45.175983333333335</c:v>
                </c:pt>
                <c:pt idx="12777">
                  <c:v>45.179533333333332</c:v>
                </c:pt>
                <c:pt idx="12778">
                  <c:v>45.183083333333336</c:v>
                </c:pt>
                <c:pt idx="12779">
                  <c:v>45.186599999999999</c:v>
                </c:pt>
                <c:pt idx="12780">
                  <c:v>45.190116666666668</c:v>
                </c:pt>
                <c:pt idx="12781">
                  <c:v>45.193633333333331</c:v>
                </c:pt>
                <c:pt idx="12782">
                  <c:v>45.197150000000001</c:v>
                </c:pt>
                <c:pt idx="12783">
                  <c:v>45.200666666666663</c:v>
                </c:pt>
                <c:pt idx="12784">
                  <c:v>45.20418333333334</c:v>
                </c:pt>
                <c:pt idx="12785">
                  <c:v>45.20771666666667</c:v>
                </c:pt>
                <c:pt idx="12786">
                  <c:v>45.211233333333332</c:v>
                </c:pt>
                <c:pt idx="12787">
                  <c:v>45.214750000000002</c:v>
                </c:pt>
                <c:pt idx="12788">
                  <c:v>45.218266666666665</c:v>
                </c:pt>
                <c:pt idx="12789">
                  <c:v>45.221783333333327</c:v>
                </c:pt>
                <c:pt idx="12790">
                  <c:v>45.225299999999997</c:v>
                </c:pt>
                <c:pt idx="12791">
                  <c:v>45.228816666666667</c:v>
                </c:pt>
                <c:pt idx="12792">
                  <c:v>45.232333333333337</c:v>
                </c:pt>
                <c:pt idx="12793">
                  <c:v>45.235866666666666</c:v>
                </c:pt>
                <c:pt idx="12794">
                  <c:v>45.239400000000003</c:v>
                </c:pt>
                <c:pt idx="12795">
                  <c:v>45.242933333333333</c:v>
                </c:pt>
                <c:pt idx="12796">
                  <c:v>45.24646666666667</c:v>
                </c:pt>
                <c:pt idx="12797">
                  <c:v>45.250016666666667</c:v>
                </c:pt>
                <c:pt idx="12798">
                  <c:v>45.253566666666664</c:v>
                </c:pt>
                <c:pt idx="12799">
                  <c:v>45.257116666666668</c:v>
                </c:pt>
                <c:pt idx="12800">
                  <c:v>45.260650000000005</c:v>
                </c:pt>
                <c:pt idx="12801">
                  <c:v>45.264183333333335</c:v>
                </c:pt>
                <c:pt idx="12802">
                  <c:v>45.267716666666665</c:v>
                </c:pt>
                <c:pt idx="12803">
                  <c:v>45.271266666666662</c:v>
                </c:pt>
                <c:pt idx="12804">
                  <c:v>45.274816666666666</c:v>
                </c:pt>
                <c:pt idx="12805">
                  <c:v>45.278333333333329</c:v>
                </c:pt>
                <c:pt idx="12806">
                  <c:v>45.281849999999999</c:v>
                </c:pt>
                <c:pt idx="12807">
                  <c:v>45.285366666666661</c:v>
                </c:pt>
                <c:pt idx="12808">
                  <c:v>45.288883333333338</c:v>
                </c:pt>
                <c:pt idx="12809">
                  <c:v>45.292400000000001</c:v>
                </c:pt>
                <c:pt idx="12810">
                  <c:v>45.29591666666667</c:v>
                </c:pt>
                <c:pt idx="12811">
                  <c:v>45.29945</c:v>
                </c:pt>
                <c:pt idx="12812">
                  <c:v>45.302966666666663</c:v>
                </c:pt>
                <c:pt idx="12813">
                  <c:v>45.306483333333333</c:v>
                </c:pt>
                <c:pt idx="12814">
                  <c:v>45.309999999999995</c:v>
                </c:pt>
                <c:pt idx="12815">
                  <c:v>45.313516666666672</c:v>
                </c:pt>
                <c:pt idx="12816">
                  <c:v>45.317033333333335</c:v>
                </c:pt>
                <c:pt idx="12817">
                  <c:v>45.320550000000004</c:v>
                </c:pt>
                <c:pt idx="12818">
                  <c:v>45.324066666666667</c:v>
                </c:pt>
                <c:pt idx="12819">
                  <c:v>45.327599999999997</c:v>
                </c:pt>
                <c:pt idx="12820">
                  <c:v>45.331133333333334</c:v>
                </c:pt>
                <c:pt idx="12821">
                  <c:v>45.334666666666664</c:v>
                </c:pt>
                <c:pt idx="12822">
                  <c:v>45.338200000000001</c:v>
                </c:pt>
                <c:pt idx="12823">
                  <c:v>45.341750000000005</c:v>
                </c:pt>
                <c:pt idx="12824">
                  <c:v>45.345299999999995</c:v>
                </c:pt>
                <c:pt idx="12825">
                  <c:v>45.348849999999999</c:v>
                </c:pt>
                <c:pt idx="12826">
                  <c:v>45.352383333333336</c:v>
                </c:pt>
                <c:pt idx="12827">
                  <c:v>45.355916666666666</c:v>
                </c:pt>
                <c:pt idx="12828">
                  <c:v>45.359450000000002</c:v>
                </c:pt>
                <c:pt idx="12829">
                  <c:v>45.363000000000007</c:v>
                </c:pt>
                <c:pt idx="12830">
                  <c:v>45.366549999999997</c:v>
                </c:pt>
                <c:pt idx="12831">
                  <c:v>45.370066666666666</c:v>
                </c:pt>
                <c:pt idx="12832">
                  <c:v>45.373583333333336</c:v>
                </c:pt>
                <c:pt idx="12833">
                  <c:v>45.377100000000006</c:v>
                </c:pt>
                <c:pt idx="12834">
                  <c:v>45.380616666666668</c:v>
                </c:pt>
                <c:pt idx="12835">
                  <c:v>45.384133333333331</c:v>
                </c:pt>
                <c:pt idx="12836">
                  <c:v>45.387650000000001</c:v>
                </c:pt>
                <c:pt idx="12837">
                  <c:v>45.391183333333331</c:v>
                </c:pt>
                <c:pt idx="12838">
                  <c:v>45.394699999999993</c:v>
                </c:pt>
                <c:pt idx="12839">
                  <c:v>45.39821666666667</c:v>
                </c:pt>
                <c:pt idx="12840">
                  <c:v>45.401733333333333</c:v>
                </c:pt>
                <c:pt idx="12841">
                  <c:v>45.405250000000002</c:v>
                </c:pt>
                <c:pt idx="12842">
                  <c:v>45.408766666666665</c:v>
                </c:pt>
                <c:pt idx="12843">
                  <c:v>45.412283333333335</c:v>
                </c:pt>
                <c:pt idx="12844">
                  <c:v>45.415799999999997</c:v>
                </c:pt>
                <c:pt idx="12845">
                  <c:v>45.419333333333334</c:v>
                </c:pt>
                <c:pt idx="12846">
                  <c:v>45.422866666666664</c:v>
                </c:pt>
                <c:pt idx="12847">
                  <c:v>45.426399999999994</c:v>
                </c:pt>
                <c:pt idx="12848">
                  <c:v>45.429933333333331</c:v>
                </c:pt>
                <c:pt idx="12849">
                  <c:v>45.433483333333335</c:v>
                </c:pt>
                <c:pt idx="12850">
                  <c:v>45.437033333333339</c:v>
                </c:pt>
                <c:pt idx="12851">
                  <c:v>45.440583333333329</c:v>
                </c:pt>
                <c:pt idx="12852">
                  <c:v>45.444116666666666</c:v>
                </c:pt>
                <c:pt idx="12853">
                  <c:v>45.447649999999996</c:v>
                </c:pt>
                <c:pt idx="12854">
                  <c:v>45.451183333333333</c:v>
                </c:pt>
                <c:pt idx="12855">
                  <c:v>45.454733333333337</c:v>
                </c:pt>
                <c:pt idx="12856">
                  <c:v>45.458283333333334</c:v>
                </c:pt>
                <c:pt idx="12857">
                  <c:v>45.461800000000004</c:v>
                </c:pt>
                <c:pt idx="12858">
                  <c:v>45.465316666666666</c:v>
                </c:pt>
                <c:pt idx="12859">
                  <c:v>45.468833333333336</c:v>
                </c:pt>
                <c:pt idx="12860">
                  <c:v>45.472349999999999</c:v>
                </c:pt>
                <c:pt idx="12861">
                  <c:v>45.475866666666668</c:v>
                </c:pt>
                <c:pt idx="12862">
                  <c:v>45.479383333333331</c:v>
                </c:pt>
                <c:pt idx="12863">
                  <c:v>45.482916666666668</c:v>
                </c:pt>
                <c:pt idx="12864">
                  <c:v>45.486433333333338</c:v>
                </c:pt>
                <c:pt idx="12865">
                  <c:v>45.48995</c:v>
                </c:pt>
                <c:pt idx="12866">
                  <c:v>45.49346666666667</c:v>
                </c:pt>
                <c:pt idx="12867">
                  <c:v>45.496983333333333</c:v>
                </c:pt>
                <c:pt idx="12868">
                  <c:v>45.500500000000002</c:v>
                </c:pt>
                <c:pt idx="12869">
                  <c:v>45.504016666666665</c:v>
                </c:pt>
                <c:pt idx="12870">
                  <c:v>45.507533333333335</c:v>
                </c:pt>
                <c:pt idx="12871">
                  <c:v>45.511066666666672</c:v>
                </c:pt>
                <c:pt idx="12872">
                  <c:v>45.514600000000002</c:v>
                </c:pt>
                <c:pt idx="12873">
                  <c:v>45.518133333333338</c:v>
                </c:pt>
                <c:pt idx="12874">
                  <c:v>45.521666666666668</c:v>
                </c:pt>
                <c:pt idx="12875">
                  <c:v>45.525216666666665</c:v>
                </c:pt>
                <c:pt idx="12876">
                  <c:v>45.528766666666669</c:v>
                </c:pt>
                <c:pt idx="12877">
                  <c:v>45.532316666666667</c:v>
                </c:pt>
                <c:pt idx="12878">
                  <c:v>45.535849999999996</c:v>
                </c:pt>
                <c:pt idx="12879">
                  <c:v>45.539383333333333</c:v>
                </c:pt>
                <c:pt idx="12880">
                  <c:v>45.542916666666663</c:v>
                </c:pt>
                <c:pt idx="12881">
                  <c:v>45.546466666666667</c:v>
                </c:pt>
                <c:pt idx="12882">
                  <c:v>45.550016666666671</c:v>
                </c:pt>
                <c:pt idx="12883">
                  <c:v>45.553533333333334</c:v>
                </c:pt>
                <c:pt idx="12884">
                  <c:v>45.557049999999997</c:v>
                </c:pt>
                <c:pt idx="12885">
                  <c:v>45.560566666666666</c:v>
                </c:pt>
                <c:pt idx="12886">
                  <c:v>45.564083333333329</c:v>
                </c:pt>
                <c:pt idx="12887">
                  <c:v>45.567599999999999</c:v>
                </c:pt>
                <c:pt idx="12888">
                  <c:v>45.571116666666661</c:v>
                </c:pt>
                <c:pt idx="12889">
                  <c:v>45.574649999999998</c:v>
                </c:pt>
                <c:pt idx="12890">
                  <c:v>45.578166666666668</c:v>
                </c:pt>
                <c:pt idx="12891">
                  <c:v>45.581683333333331</c:v>
                </c:pt>
                <c:pt idx="12892">
                  <c:v>45.5852</c:v>
                </c:pt>
                <c:pt idx="12893">
                  <c:v>45.588716666666663</c:v>
                </c:pt>
                <c:pt idx="12894">
                  <c:v>45.592233333333333</c:v>
                </c:pt>
                <c:pt idx="12895">
                  <c:v>45.595749999999995</c:v>
                </c:pt>
                <c:pt idx="12896">
                  <c:v>45.599266666666672</c:v>
                </c:pt>
                <c:pt idx="12897">
                  <c:v>45.602800000000002</c:v>
                </c:pt>
                <c:pt idx="12898">
                  <c:v>45.606333333333332</c:v>
                </c:pt>
                <c:pt idx="12899">
                  <c:v>45.609866666666669</c:v>
                </c:pt>
                <c:pt idx="12900">
                  <c:v>45.613399999999999</c:v>
                </c:pt>
                <c:pt idx="12901">
                  <c:v>45.616949999999996</c:v>
                </c:pt>
                <c:pt idx="12902">
                  <c:v>45.6205</c:v>
                </c:pt>
                <c:pt idx="12903">
                  <c:v>45.624050000000004</c:v>
                </c:pt>
                <c:pt idx="12904">
                  <c:v>45.627583333333334</c:v>
                </c:pt>
                <c:pt idx="12905">
                  <c:v>45.631116666666671</c:v>
                </c:pt>
                <c:pt idx="12906">
                  <c:v>45.634650000000001</c:v>
                </c:pt>
                <c:pt idx="12907">
                  <c:v>45.638199999999998</c:v>
                </c:pt>
                <c:pt idx="12908">
                  <c:v>45.641750000000002</c:v>
                </c:pt>
                <c:pt idx="12909">
                  <c:v>45.645266666666664</c:v>
                </c:pt>
                <c:pt idx="12910">
                  <c:v>45.648783333333334</c:v>
                </c:pt>
                <c:pt idx="12911">
                  <c:v>45.652299999999997</c:v>
                </c:pt>
                <c:pt idx="12912">
                  <c:v>45.655816666666666</c:v>
                </c:pt>
                <c:pt idx="12913">
                  <c:v>45.659333333333329</c:v>
                </c:pt>
                <c:pt idx="12914">
                  <c:v>45.662850000000006</c:v>
                </c:pt>
                <c:pt idx="12915">
                  <c:v>45.666383333333336</c:v>
                </c:pt>
                <c:pt idx="12916">
                  <c:v>45.669899999999998</c:v>
                </c:pt>
                <c:pt idx="12917">
                  <c:v>45.673416666666668</c:v>
                </c:pt>
                <c:pt idx="12918">
                  <c:v>45.676933333333331</c:v>
                </c:pt>
                <c:pt idx="12919">
                  <c:v>45.68045</c:v>
                </c:pt>
                <c:pt idx="12920">
                  <c:v>45.68396666666667</c:v>
                </c:pt>
                <c:pt idx="12921">
                  <c:v>45.687483333333333</c:v>
                </c:pt>
                <c:pt idx="12922">
                  <c:v>45.691000000000003</c:v>
                </c:pt>
                <c:pt idx="12923">
                  <c:v>45.694533333333332</c:v>
                </c:pt>
                <c:pt idx="12924">
                  <c:v>45.698066666666669</c:v>
                </c:pt>
                <c:pt idx="12925">
                  <c:v>45.701599999999999</c:v>
                </c:pt>
                <c:pt idx="12926">
                  <c:v>45.705133333333336</c:v>
                </c:pt>
                <c:pt idx="12927">
                  <c:v>45.708683333333333</c:v>
                </c:pt>
                <c:pt idx="12928">
                  <c:v>45.71223333333333</c:v>
                </c:pt>
                <c:pt idx="12929">
                  <c:v>45.715783333333334</c:v>
                </c:pt>
                <c:pt idx="12930">
                  <c:v>45.719316666666671</c:v>
                </c:pt>
                <c:pt idx="12931">
                  <c:v>45.722850000000001</c:v>
                </c:pt>
                <c:pt idx="12932">
                  <c:v>45.726383333333338</c:v>
                </c:pt>
                <c:pt idx="12933">
                  <c:v>45.729933333333328</c:v>
                </c:pt>
                <c:pt idx="12934">
                  <c:v>45.733483333333332</c:v>
                </c:pt>
                <c:pt idx="12935">
                  <c:v>45.736999999999995</c:v>
                </c:pt>
                <c:pt idx="12936">
                  <c:v>45.740516666666664</c:v>
                </c:pt>
                <c:pt idx="12937">
                  <c:v>45.744033333333327</c:v>
                </c:pt>
                <c:pt idx="12938">
                  <c:v>45.747550000000004</c:v>
                </c:pt>
                <c:pt idx="12939">
                  <c:v>45.751066666666667</c:v>
                </c:pt>
                <c:pt idx="12940">
                  <c:v>45.754583333333336</c:v>
                </c:pt>
                <c:pt idx="12941">
                  <c:v>45.758116666666666</c:v>
                </c:pt>
                <c:pt idx="12942">
                  <c:v>45.761633333333329</c:v>
                </c:pt>
                <c:pt idx="12943">
                  <c:v>45.765149999999998</c:v>
                </c:pt>
                <c:pt idx="12944">
                  <c:v>45.768666666666668</c:v>
                </c:pt>
                <c:pt idx="12945">
                  <c:v>45.772183333333338</c:v>
                </c:pt>
                <c:pt idx="12946">
                  <c:v>45.775700000000001</c:v>
                </c:pt>
                <c:pt idx="12947">
                  <c:v>45.77921666666667</c:v>
                </c:pt>
                <c:pt idx="12948">
                  <c:v>45.782733333333333</c:v>
                </c:pt>
                <c:pt idx="12949">
                  <c:v>45.786266666666663</c:v>
                </c:pt>
                <c:pt idx="12950">
                  <c:v>45.7898</c:v>
                </c:pt>
                <c:pt idx="12951">
                  <c:v>45.793333333333329</c:v>
                </c:pt>
                <c:pt idx="12952">
                  <c:v>45.796866666666666</c:v>
                </c:pt>
                <c:pt idx="12953">
                  <c:v>45.800416666666671</c:v>
                </c:pt>
                <c:pt idx="12954">
                  <c:v>45.803966666666661</c:v>
                </c:pt>
                <c:pt idx="12955">
                  <c:v>45.807516666666665</c:v>
                </c:pt>
                <c:pt idx="12956">
                  <c:v>45.811050000000002</c:v>
                </c:pt>
                <c:pt idx="12957">
                  <c:v>45.814583333333331</c:v>
                </c:pt>
                <c:pt idx="12958">
                  <c:v>45.818116666666668</c:v>
                </c:pt>
                <c:pt idx="12959">
                  <c:v>45.821666666666673</c:v>
                </c:pt>
                <c:pt idx="12960">
                  <c:v>45.825216666666662</c:v>
                </c:pt>
                <c:pt idx="12961">
                  <c:v>45.828733333333339</c:v>
                </c:pt>
                <c:pt idx="12962">
                  <c:v>45.832250000000002</c:v>
                </c:pt>
                <c:pt idx="12963">
                  <c:v>45.835766666666672</c:v>
                </c:pt>
                <c:pt idx="12964">
                  <c:v>45.839283333333334</c:v>
                </c:pt>
                <c:pt idx="12965">
                  <c:v>45.842800000000004</c:v>
                </c:pt>
                <c:pt idx="12966">
                  <c:v>45.846316666666667</c:v>
                </c:pt>
                <c:pt idx="12967">
                  <c:v>45.849849999999996</c:v>
                </c:pt>
                <c:pt idx="12968">
                  <c:v>45.853366666666673</c:v>
                </c:pt>
                <c:pt idx="12969">
                  <c:v>45.856883333333336</c:v>
                </c:pt>
                <c:pt idx="12970">
                  <c:v>45.860399999999998</c:v>
                </c:pt>
                <c:pt idx="12971">
                  <c:v>45.863916666666668</c:v>
                </c:pt>
                <c:pt idx="12972">
                  <c:v>45.867433333333331</c:v>
                </c:pt>
                <c:pt idx="12973">
                  <c:v>45.870950000000001</c:v>
                </c:pt>
                <c:pt idx="12974">
                  <c:v>45.874466666666663</c:v>
                </c:pt>
                <c:pt idx="12975">
                  <c:v>45.878</c:v>
                </c:pt>
                <c:pt idx="12976">
                  <c:v>45.88153333333333</c:v>
                </c:pt>
                <c:pt idx="12977">
                  <c:v>45.885066666666667</c:v>
                </c:pt>
                <c:pt idx="12978">
                  <c:v>45.888599999999997</c:v>
                </c:pt>
                <c:pt idx="12979">
                  <c:v>45.892150000000001</c:v>
                </c:pt>
                <c:pt idx="12980">
                  <c:v>45.895700000000005</c:v>
                </c:pt>
                <c:pt idx="12981">
                  <c:v>45.899250000000002</c:v>
                </c:pt>
                <c:pt idx="12982">
                  <c:v>45.902783333333332</c:v>
                </c:pt>
                <c:pt idx="12983">
                  <c:v>45.906316666666662</c:v>
                </c:pt>
                <c:pt idx="12984">
                  <c:v>45.909849999999999</c:v>
                </c:pt>
                <c:pt idx="12985">
                  <c:v>45.913400000000003</c:v>
                </c:pt>
                <c:pt idx="12986">
                  <c:v>45.91695</c:v>
                </c:pt>
                <c:pt idx="12987">
                  <c:v>45.92046666666667</c:v>
                </c:pt>
                <c:pt idx="12988">
                  <c:v>45.923983333333332</c:v>
                </c:pt>
                <c:pt idx="12989">
                  <c:v>45.927500000000002</c:v>
                </c:pt>
                <c:pt idx="12990">
                  <c:v>45.931016666666665</c:v>
                </c:pt>
                <c:pt idx="12991">
                  <c:v>45.934533333333334</c:v>
                </c:pt>
                <c:pt idx="12992">
                  <c:v>45.938049999999997</c:v>
                </c:pt>
                <c:pt idx="12993">
                  <c:v>45.941583333333334</c:v>
                </c:pt>
                <c:pt idx="12994">
                  <c:v>45.945100000000004</c:v>
                </c:pt>
                <c:pt idx="12995">
                  <c:v>45.948616666666666</c:v>
                </c:pt>
                <c:pt idx="12996">
                  <c:v>45.952133333333336</c:v>
                </c:pt>
                <c:pt idx="12997">
                  <c:v>45.955649999999999</c:v>
                </c:pt>
                <c:pt idx="12998">
                  <c:v>45.959166666666668</c:v>
                </c:pt>
                <c:pt idx="12999">
                  <c:v>45.962683333333331</c:v>
                </c:pt>
                <c:pt idx="13000">
                  <c:v>45.966200000000001</c:v>
                </c:pt>
                <c:pt idx="13001">
                  <c:v>45.969733333333338</c:v>
                </c:pt>
                <c:pt idx="13002">
                  <c:v>45.973266666666667</c:v>
                </c:pt>
                <c:pt idx="13003">
                  <c:v>45.976800000000004</c:v>
                </c:pt>
                <c:pt idx="13004">
                  <c:v>45.980333333333334</c:v>
                </c:pt>
                <c:pt idx="13005">
                  <c:v>45.983883333333331</c:v>
                </c:pt>
                <c:pt idx="13006">
                  <c:v>45.987433333333335</c:v>
                </c:pt>
                <c:pt idx="13007">
                  <c:v>45.990983333333332</c:v>
                </c:pt>
                <c:pt idx="13008">
                  <c:v>45.994516666666662</c:v>
                </c:pt>
                <c:pt idx="13009">
                  <c:v>45.998049999999999</c:v>
                </c:pt>
                <c:pt idx="13010">
                  <c:v>46.001583333333329</c:v>
                </c:pt>
                <c:pt idx="13011">
                  <c:v>46.005133333333333</c:v>
                </c:pt>
                <c:pt idx="13012">
                  <c:v>46.008683333333337</c:v>
                </c:pt>
                <c:pt idx="13013">
                  <c:v>46.0122</c:v>
                </c:pt>
                <c:pt idx="13014">
                  <c:v>46.01571666666667</c:v>
                </c:pt>
                <c:pt idx="13015">
                  <c:v>46.019233333333332</c:v>
                </c:pt>
                <c:pt idx="13016">
                  <c:v>46.022749999999995</c:v>
                </c:pt>
                <c:pt idx="13017">
                  <c:v>46.026266666666665</c:v>
                </c:pt>
                <c:pt idx="13018">
                  <c:v>46.029783333333327</c:v>
                </c:pt>
                <c:pt idx="13019">
                  <c:v>46.033316666666664</c:v>
                </c:pt>
                <c:pt idx="13020">
                  <c:v>46.036833333333334</c:v>
                </c:pt>
                <c:pt idx="13021">
                  <c:v>46.040349999999997</c:v>
                </c:pt>
                <c:pt idx="13022">
                  <c:v>46.043866666666666</c:v>
                </c:pt>
                <c:pt idx="13023">
                  <c:v>46.047383333333329</c:v>
                </c:pt>
                <c:pt idx="13024">
                  <c:v>46.050899999999999</c:v>
                </c:pt>
                <c:pt idx="13025">
                  <c:v>46.054416666666661</c:v>
                </c:pt>
                <c:pt idx="13026">
                  <c:v>46.057933333333338</c:v>
                </c:pt>
                <c:pt idx="13027">
                  <c:v>46.061466666666668</c:v>
                </c:pt>
                <c:pt idx="13028">
                  <c:v>46.065000000000005</c:v>
                </c:pt>
                <c:pt idx="13029">
                  <c:v>46.068533333333335</c:v>
                </c:pt>
                <c:pt idx="13030">
                  <c:v>46.072066666666665</c:v>
                </c:pt>
                <c:pt idx="13031">
                  <c:v>46.075616666666662</c:v>
                </c:pt>
                <c:pt idx="13032">
                  <c:v>46.079166666666666</c:v>
                </c:pt>
                <c:pt idx="13033">
                  <c:v>46.08271666666667</c:v>
                </c:pt>
                <c:pt idx="13034">
                  <c:v>46.08625</c:v>
                </c:pt>
                <c:pt idx="13035">
                  <c:v>46.089783333333337</c:v>
                </c:pt>
                <c:pt idx="13036">
                  <c:v>46.093316666666666</c:v>
                </c:pt>
                <c:pt idx="13037">
                  <c:v>46.096866666666664</c:v>
                </c:pt>
                <c:pt idx="13038">
                  <c:v>46.100416666666668</c:v>
                </c:pt>
                <c:pt idx="13039">
                  <c:v>46.10393333333333</c:v>
                </c:pt>
                <c:pt idx="13040">
                  <c:v>46.10745</c:v>
                </c:pt>
                <c:pt idx="13041">
                  <c:v>46.110966666666663</c:v>
                </c:pt>
                <c:pt idx="13042">
                  <c:v>46.114483333333332</c:v>
                </c:pt>
                <c:pt idx="13043">
                  <c:v>46.118000000000002</c:v>
                </c:pt>
                <c:pt idx="13044">
                  <c:v>46.121516666666672</c:v>
                </c:pt>
                <c:pt idx="13045">
                  <c:v>46.125050000000002</c:v>
                </c:pt>
                <c:pt idx="13046">
                  <c:v>46.128566666666664</c:v>
                </c:pt>
                <c:pt idx="13047">
                  <c:v>46.132083333333334</c:v>
                </c:pt>
                <c:pt idx="13048">
                  <c:v>46.135599999999997</c:v>
                </c:pt>
                <c:pt idx="13049">
                  <c:v>46.139116666666673</c:v>
                </c:pt>
                <c:pt idx="13050">
                  <c:v>46.142633333333336</c:v>
                </c:pt>
                <c:pt idx="13051">
                  <c:v>46.146149999999999</c:v>
                </c:pt>
                <c:pt idx="13052">
                  <c:v>46.149666666666668</c:v>
                </c:pt>
                <c:pt idx="13053">
                  <c:v>46.153199999999998</c:v>
                </c:pt>
                <c:pt idx="13054">
                  <c:v>46.156733333333335</c:v>
                </c:pt>
                <c:pt idx="13055">
                  <c:v>46.160266666666665</c:v>
                </c:pt>
                <c:pt idx="13056">
                  <c:v>46.163800000000002</c:v>
                </c:pt>
                <c:pt idx="13057">
                  <c:v>46.167350000000006</c:v>
                </c:pt>
                <c:pt idx="13058">
                  <c:v>46.170899999999996</c:v>
                </c:pt>
                <c:pt idx="13059">
                  <c:v>46.17445</c:v>
                </c:pt>
                <c:pt idx="13060">
                  <c:v>46.177983333333337</c:v>
                </c:pt>
                <c:pt idx="13061">
                  <c:v>46.181516666666667</c:v>
                </c:pt>
                <c:pt idx="13062">
                  <c:v>46.185050000000004</c:v>
                </c:pt>
                <c:pt idx="13063">
                  <c:v>46.188599999999994</c:v>
                </c:pt>
                <c:pt idx="13064">
                  <c:v>46.192149999999998</c:v>
                </c:pt>
                <c:pt idx="13065">
                  <c:v>46.195666666666661</c:v>
                </c:pt>
                <c:pt idx="13066">
                  <c:v>46.19918333333333</c:v>
                </c:pt>
                <c:pt idx="13067">
                  <c:v>46.2027</c:v>
                </c:pt>
                <c:pt idx="13068">
                  <c:v>46.20621666666667</c:v>
                </c:pt>
                <c:pt idx="13069">
                  <c:v>46.209733333333332</c:v>
                </c:pt>
                <c:pt idx="13070">
                  <c:v>46.213250000000002</c:v>
                </c:pt>
                <c:pt idx="13071">
                  <c:v>46.216783333333332</c:v>
                </c:pt>
                <c:pt idx="13072">
                  <c:v>46.220299999999995</c:v>
                </c:pt>
                <c:pt idx="13073">
                  <c:v>46.223816666666671</c:v>
                </c:pt>
                <c:pt idx="13074">
                  <c:v>46.227333333333334</c:v>
                </c:pt>
                <c:pt idx="13075">
                  <c:v>46.230850000000004</c:v>
                </c:pt>
                <c:pt idx="13076">
                  <c:v>46.234366666666666</c:v>
                </c:pt>
                <c:pt idx="13077">
                  <c:v>46.237883333333336</c:v>
                </c:pt>
                <c:pt idx="13078">
                  <c:v>46.241399999999999</c:v>
                </c:pt>
                <c:pt idx="13079">
                  <c:v>46.244933333333329</c:v>
                </c:pt>
                <c:pt idx="13080">
                  <c:v>46.248466666666666</c:v>
                </c:pt>
                <c:pt idx="13081">
                  <c:v>46.251999999999995</c:v>
                </c:pt>
                <c:pt idx="13082">
                  <c:v>46.255533333333332</c:v>
                </c:pt>
                <c:pt idx="13083">
                  <c:v>46.259083333333336</c:v>
                </c:pt>
                <c:pt idx="13084">
                  <c:v>46.262633333333333</c:v>
                </c:pt>
                <c:pt idx="13085">
                  <c:v>46.266183333333331</c:v>
                </c:pt>
                <c:pt idx="13086">
                  <c:v>46.269716666666667</c:v>
                </c:pt>
                <c:pt idx="13087">
                  <c:v>46.273249999999997</c:v>
                </c:pt>
                <c:pt idx="13088">
                  <c:v>46.276783333333334</c:v>
                </c:pt>
                <c:pt idx="13089">
                  <c:v>46.280333333333338</c:v>
                </c:pt>
                <c:pt idx="13090">
                  <c:v>46.283883333333328</c:v>
                </c:pt>
                <c:pt idx="13091">
                  <c:v>46.287400000000005</c:v>
                </c:pt>
                <c:pt idx="13092">
                  <c:v>46.290916666666668</c:v>
                </c:pt>
                <c:pt idx="13093">
                  <c:v>46.294433333333338</c:v>
                </c:pt>
                <c:pt idx="13094">
                  <c:v>46.29795</c:v>
                </c:pt>
                <c:pt idx="13095">
                  <c:v>46.30146666666667</c:v>
                </c:pt>
                <c:pt idx="13096">
                  <c:v>46.304983333333332</c:v>
                </c:pt>
                <c:pt idx="13097">
                  <c:v>46.308516666666669</c:v>
                </c:pt>
                <c:pt idx="13098">
                  <c:v>46.312033333333339</c:v>
                </c:pt>
                <c:pt idx="13099">
                  <c:v>46.315550000000002</c:v>
                </c:pt>
                <c:pt idx="13100">
                  <c:v>46.319066666666664</c:v>
                </c:pt>
                <c:pt idx="13101">
                  <c:v>46.322583333333334</c:v>
                </c:pt>
                <c:pt idx="13102">
                  <c:v>46.326099999999997</c:v>
                </c:pt>
                <c:pt idx="13103">
                  <c:v>46.329616666666666</c:v>
                </c:pt>
                <c:pt idx="13104">
                  <c:v>46.333133333333329</c:v>
                </c:pt>
                <c:pt idx="13105">
                  <c:v>46.336666666666666</c:v>
                </c:pt>
                <c:pt idx="13106">
                  <c:v>46.340199999999996</c:v>
                </c:pt>
                <c:pt idx="13107">
                  <c:v>46.343733333333333</c:v>
                </c:pt>
                <c:pt idx="13108">
                  <c:v>46.347266666666663</c:v>
                </c:pt>
                <c:pt idx="13109">
                  <c:v>46.350816666666667</c:v>
                </c:pt>
                <c:pt idx="13110">
                  <c:v>46.354366666666671</c:v>
                </c:pt>
                <c:pt idx="13111">
                  <c:v>46.357916666666668</c:v>
                </c:pt>
                <c:pt idx="13112">
                  <c:v>46.361449999999998</c:v>
                </c:pt>
                <c:pt idx="13113">
                  <c:v>46.364983333333335</c:v>
                </c:pt>
                <c:pt idx="13114">
                  <c:v>46.368516666666665</c:v>
                </c:pt>
                <c:pt idx="13115">
                  <c:v>46.372066666666669</c:v>
                </c:pt>
                <c:pt idx="13116">
                  <c:v>46.375616666666666</c:v>
                </c:pt>
                <c:pt idx="13117">
                  <c:v>46.379133333333336</c:v>
                </c:pt>
                <c:pt idx="13118">
                  <c:v>46.382649999999998</c:v>
                </c:pt>
                <c:pt idx="13119">
                  <c:v>46.386166666666668</c:v>
                </c:pt>
                <c:pt idx="13120">
                  <c:v>46.38968333333333</c:v>
                </c:pt>
                <c:pt idx="13121">
                  <c:v>46.3932</c:v>
                </c:pt>
                <c:pt idx="13122">
                  <c:v>46.396716666666663</c:v>
                </c:pt>
                <c:pt idx="13123">
                  <c:v>46.40025</c:v>
                </c:pt>
                <c:pt idx="13124">
                  <c:v>46.403766666666669</c:v>
                </c:pt>
                <c:pt idx="13125">
                  <c:v>46.407283333333332</c:v>
                </c:pt>
                <c:pt idx="13126">
                  <c:v>46.410800000000002</c:v>
                </c:pt>
                <c:pt idx="13127">
                  <c:v>46.414316666666664</c:v>
                </c:pt>
                <c:pt idx="13128">
                  <c:v>46.417833333333334</c:v>
                </c:pt>
                <c:pt idx="13129">
                  <c:v>46.421349999999997</c:v>
                </c:pt>
                <c:pt idx="13130">
                  <c:v>46.424866666666667</c:v>
                </c:pt>
                <c:pt idx="13131">
                  <c:v>46.428400000000003</c:v>
                </c:pt>
                <c:pt idx="13132">
                  <c:v>46.431933333333333</c:v>
                </c:pt>
                <c:pt idx="13133">
                  <c:v>46.43546666666667</c:v>
                </c:pt>
                <c:pt idx="13134">
                  <c:v>46.439</c:v>
                </c:pt>
                <c:pt idx="13135">
                  <c:v>46.442549999999997</c:v>
                </c:pt>
                <c:pt idx="13136">
                  <c:v>46.446100000000001</c:v>
                </c:pt>
                <c:pt idx="13137">
                  <c:v>46.449649999999998</c:v>
                </c:pt>
                <c:pt idx="13138">
                  <c:v>46.453183333333328</c:v>
                </c:pt>
                <c:pt idx="13139">
                  <c:v>46.456716666666665</c:v>
                </c:pt>
                <c:pt idx="13140">
                  <c:v>46.460249999999995</c:v>
                </c:pt>
                <c:pt idx="13141">
                  <c:v>46.463799999999999</c:v>
                </c:pt>
                <c:pt idx="13142">
                  <c:v>46.467350000000003</c:v>
                </c:pt>
                <c:pt idx="13143">
                  <c:v>46.470866666666666</c:v>
                </c:pt>
                <c:pt idx="13144">
                  <c:v>46.474383333333336</c:v>
                </c:pt>
                <c:pt idx="13145">
                  <c:v>46.477899999999998</c:v>
                </c:pt>
                <c:pt idx="13146">
                  <c:v>46.481416666666668</c:v>
                </c:pt>
                <c:pt idx="13147">
                  <c:v>46.484933333333331</c:v>
                </c:pt>
                <c:pt idx="13148">
                  <c:v>46.488449999999993</c:v>
                </c:pt>
                <c:pt idx="13149">
                  <c:v>46.49198333333333</c:v>
                </c:pt>
                <c:pt idx="13150">
                  <c:v>46.4955</c:v>
                </c:pt>
                <c:pt idx="13151">
                  <c:v>46.499016666666662</c:v>
                </c:pt>
                <c:pt idx="13152">
                  <c:v>46.502533333333332</c:v>
                </c:pt>
                <c:pt idx="13153">
                  <c:v>46.506049999999995</c:v>
                </c:pt>
                <c:pt idx="13154">
                  <c:v>46.509566666666665</c:v>
                </c:pt>
                <c:pt idx="13155">
                  <c:v>46.513083333333334</c:v>
                </c:pt>
                <c:pt idx="13156">
                  <c:v>46.516600000000004</c:v>
                </c:pt>
                <c:pt idx="13157">
                  <c:v>46.520133333333334</c:v>
                </c:pt>
                <c:pt idx="13158">
                  <c:v>46.523666666666671</c:v>
                </c:pt>
                <c:pt idx="13159">
                  <c:v>46.527200000000001</c:v>
                </c:pt>
                <c:pt idx="13160">
                  <c:v>46.530733333333337</c:v>
                </c:pt>
                <c:pt idx="13161">
                  <c:v>46.534283333333327</c:v>
                </c:pt>
                <c:pt idx="13162">
                  <c:v>46.537833333333332</c:v>
                </c:pt>
                <c:pt idx="13163">
                  <c:v>46.541383333333336</c:v>
                </c:pt>
                <c:pt idx="13164">
                  <c:v>46.544916666666673</c:v>
                </c:pt>
                <c:pt idx="13165">
                  <c:v>46.548450000000003</c:v>
                </c:pt>
                <c:pt idx="13166">
                  <c:v>46.551983333333332</c:v>
                </c:pt>
                <c:pt idx="13167">
                  <c:v>46.555533333333329</c:v>
                </c:pt>
                <c:pt idx="13168">
                  <c:v>46.559083333333334</c:v>
                </c:pt>
                <c:pt idx="13169">
                  <c:v>46.562599999999996</c:v>
                </c:pt>
                <c:pt idx="13170">
                  <c:v>46.566116666666666</c:v>
                </c:pt>
                <c:pt idx="13171">
                  <c:v>46.569633333333329</c:v>
                </c:pt>
                <c:pt idx="13172">
                  <c:v>46.573150000000005</c:v>
                </c:pt>
                <c:pt idx="13173">
                  <c:v>46.576666666666668</c:v>
                </c:pt>
                <c:pt idx="13174">
                  <c:v>46.580183333333338</c:v>
                </c:pt>
                <c:pt idx="13175">
                  <c:v>46.583716666666668</c:v>
                </c:pt>
                <c:pt idx="13176">
                  <c:v>46.58723333333333</c:v>
                </c:pt>
                <c:pt idx="13177">
                  <c:v>46.59075</c:v>
                </c:pt>
                <c:pt idx="13178">
                  <c:v>46.594266666666663</c:v>
                </c:pt>
                <c:pt idx="13179">
                  <c:v>46.597783333333339</c:v>
                </c:pt>
                <c:pt idx="13180">
                  <c:v>46.601300000000002</c:v>
                </c:pt>
                <c:pt idx="13181">
                  <c:v>46.604816666666672</c:v>
                </c:pt>
                <c:pt idx="13182">
                  <c:v>46.608333333333334</c:v>
                </c:pt>
                <c:pt idx="13183">
                  <c:v>46.611866666666664</c:v>
                </c:pt>
                <c:pt idx="13184">
                  <c:v>46.615400000000001</c:v>
                </c:pt>
                <c:pt idx="13185">
                  <c:v>46.618933333333331</c:v>
                </c:pt>
                <c:pt idx="13186">
                  <c:v>46.622466666666668</c:v>
                </c:pt>
                <c:pt idx="13187">
                  <c:v>46.626016666666672</c:v>
                </c:pt>
                <c:pt idx="13188">
                  <c:v>46.629566666666662</c:v>
                </c:pt>
                <c:pt idx="13189">
                  <c:v>46.633116666666666</c:v>
                </c:pt>
                <c:pt idx="13190">
                  <c:v>46.636650000000003</c:v>
                </c:pt>
                <c:pt idx="13191">
                  <c:v>46.640183333333333</c:v>
                </c:pt>
                <c:pt idx="13192">
                  <c:v>46.64371666666667</c:v>
                </c:pt>
                <c:pt idx="13193">
                  <c:v>46.64726666666666</c:v>
                </c:pt>
                <c:pt idx="13194">
                  <c:v>46.650816666666664</c:v>
                </c:pt>
                <c:pt idx="13195">
                  <c:v>46.654333333333334</c:v>
                </c:pt>
                <c:pt idx="13196">
                  <c:v>46.657850000000003</c:v>
                </c:pt>
                <c:pt idx="13197">
                  <c:v>46.661366666666666</c:v>
                </c:pt>
                <c:pt idx="13198">
                  <c:v>46.664883333333336</c:v>
                </c:pt>
                <c:pt idx="13199">
                  <c:v>46.668399999999998</c:v>
                </c:pt>
                <c:pt idx="13200">
                  <c:v>46.671916666666668</c:v>
                </c:pt>
                <c:pt idx="13201">
                  <c:v>46.675449999999998</c:v>
                </c:pt>
                <c:pt idx="13202">
                  <c:v>46.678966666666661</c:v>
                </c:pt>
                <c:pt idx="13203">
                  <c:v>46.682483333333337</c:v>
                </c:pt>
                <c:pt idx="13204">
                  <c:v>46.686</c:v>
                </c:pt>
                <c:pt idx="13205">
                  <c:v>46.68951666666667</c:v>
                </c:pt>
                <c:pt idx="13206">
                  <c:v>46.693033333333332</c:v>
                </c:pt>
                <c:pt idx="13207">
                  <c:v>46.696550000000002</c:v>
                </c:pt>
                <c:pt idx="13208">
                  <c:v>46.700066666666665</c:v>
                </c:pt>
                <c:pt idx="13209">
                  <c:v>46.703600000000002</c:v>
                </c:pt>
                <c:pt idx="13210">
                  <c:v>46.707133333333331</c:v>
                </c:pt>
                <c:pt idx="13211">
                  <c:v>46.710666666666661</c:v>
                </c:pt>
                <c:pt idx="13212">
                  <c:v>46.714199999999998</c:v>
                </c:pt>
                <c:pt idx="13213">
                  <c:v>46.717750000000002</c:v>
                </c:pt>
                <c:pt idx="13214">
                  <c:v>46.721299999999999</c:v>
                </c:pt>
                <c:pt idx="13215">
                  <c:v>46.724849999999996</c:v>
                </c:pt>
                <c:pt idx="13216">
                  <c:v>46.728383333333333</c:v>
                </c:pt>
                <c:pt idx="13217">
                  <c:v>46.731916666666663</c:v>
                </c:pt>
                <c:pt idx="13218">
                  <c:v>46.73545</c:v>
                </c:pt>
                <c:pt idx="13219">
                  <c:v>46.739000000000004</c:v>
                </c:pt>
                <c:pt idx="13220">
                  <c:v>46.742550000000001</c:v>
                </c:pt>
                <c:pt idx="13221">
                  <c:v>46.746066666666671</c:v>
                </c:pt>
                <c:pt idx="13222">
                  <c:v>46.749583333333334</c:v>
                </c:pt>
                <c:pt idx="13223">
                  <c:v>46.753100000000003</c:v>
                </c:pt>
                <c:pt idx="13224">
                  <c:v>46.756616666666666</c:v>
                </c:pt>
                <c:pt idx="13225">
                  <c:v>46.760133333333336</c:v>
                </c:pt>
                <c:pt idx="13226">
                  <c:v>46.763649999999998</c:v>
                </c:pt>
                <c:pt idx="13227">
                  <c:v>46.767183333333335</c:v>
                </c:pt>
                <c:pt idx="13228">
                  <c:v>46.770700000000005</c:v>
                </c:pt>
                <c:pt idx="13229">
                  <c:v>46.774216666666668</c:v>
                </c:pt>
                <c:pt idx="13230">
                  <c:v>46.777733333333337</c:v>
                </c:pt>
                <c:pt idx="13231">
                  <c:v>46.78125</c:v>
                </c:pt>
                <c:pt idx="13232">
                  <c:v>46.784766666666663</c:v>
                </c:pt>
                <c:pt idx="13233">
                  <c:v>46.788283333333332</c:v>
                </c:pt>
                <c:pt idx="13234">
                  <c:v>46.791799999999995</c:v>
                </c:pt>
                <c:pt idx="13235">
                  <c:v>46.795333333333332</c:v>
                </c:pt>
                <c:pt idx="13236">
                  <c:v>46.798866666666662</c:v>
                </c:pt>
                <c:pt idx="13237">
                  <c:v>46.802399999999999</c:v>
                </c:pt>
                <c:pt idx="13238">
                  <c:v>46.805933333333336</c:v>
                </c:pt>
                <c:pt idx="13239">
                  <c:v>46.809483333333333</c:v>
                </c:pt>
                <c:pt idx="13240">
                  <c:v>46.813033333333337</c:v>
                </c:pt>
                <c:pt idx="13241">
                  <c:v>46.816583333333334</c:v>
                </c:pt>
                <c:pt idx="13242">
                  <c:v>46.820116666666664</c:v>
                </c:pt>
                <c:pt idx="13243">
                  <c:v>46.823650000000001</c:v>
                </c:pt>
                <c:pt idx="13244">
                  <c:v>46.82718333333333</c:v>
                </c:pt>
                <c:pt idx="13245">
                  <c:v>46.830733333333335</c:v>
                </c:pt>
                <c:pt idx="13246">
                  <c:v>46.834283333333332</c:v>
                </c:pt>
                <c:pt idx="13247">
                  <c:v>46.837800000000001</c:v>
                </c:pt>
                <c:pt idx="13248">
                  <c:v>46.841316666666664</c:v>
                </c:pt>
                <c:pt idx="13249">
                  <c:v>46.844833333333334</c:v>
                </c:pt>
                <c:pt idx="13250">
                  <c:v>46.848349999999996</c:v>
                </c:pt>
                <c:pt idx="13251">
                  <c:v>46.851866666666666</c:v>
                </c:pt>
                <c:pt idx="13252">
                  <c:v>46.855383333333329</c:v>
                </c:pt>
                <c:pt idx="13253">
                  <c:v>46.858916666666666</c:v>
                </c:pt>
                <c:pt idx="13254">
                  <c:v>46.862433333333335</c:v>
                </c:pt>
                <c:pt idx="13255">
                  <c:v>46.865949999999998</c:v>
                </c:pt>
                <c:pt idx="13256">
                  <c:v>46.869466666666668</c:v>
                </c:pt>
                <c:pt idx="13257">
                  <c:v>46.87298333333333</c:v>
                </c:pt>
                <c:pt idx="13258">
                  <c:v>46.8765</c:v>
                </c:pt>
                <c:pt idx="13259">
                  <c:v>46.880016666666663</c:v>
                </c:pt>
                <c:pt idx="13260">
                  <c:v>46.883533333333339</c:v>
                </c:pt>
                <c:pt idx="13261">
                  <c:v>46.887066666666669</c:v>
                </c:pt>
                <c:pt idx="13262">
                  <c:v>46.890599999999999</c:v>
                </c:pt>
                <c:pt idx="13263">
                  <c:v>46.894133333333336</c:v>
                </c:pt>
                <c:pt idx="13264">
                  <c:v>46.897666666666666</c:v>
                </c:pt>
                <c:pt idx="13265">
                  <c:v>46.901216666666663</c:v>
                </c:pt>
                <c:pt idx="13266">
                  <c:v>46.904766666666667</c:v>
                </c:pt>
                <c:pt idx="13267">
                  <c:v>46.908316666666664</c:v>
                </c:pt>
                <c:pt idx="13268">
                  <c:v>46.911849999999994</c:v>
                </c:pt>
                <c:pt idx="13269">
                  <c:v>46.915383333333331</c:v>
                </c:pt>
                <c:pt idx="13270">
                  <c:v>46.918916666666668</c:v>
                </c:pt>
                <c:pt idx="13271">
                  <c:v>46.922466666666665</c:v>
                </c:pt>
                <c:pt idx="13272">
                  <c:v>46.926016666666669</c:v>
                </c:pt>
                <c:pt idx="13273">
                  <c:v>46.929533333333332</c:v>
                </c:pt>
                <c:pt idx="13274">
                  <c:v>46.933050000000001</c:v>
                </c:pt>
                <c:pt idx="13275">
                  <c:v>46.936566666666664</c:v>
                </c:pt>
                <c:pt idx="13276">
                  <c:v>46.940083333333334</c:v>
                </c:pt>
                <c:pt idx="13277">
                  <c:v>46.943599999999996</c:v>
                </c:pt>
                <c:pt idx="13278">
                  <c:v>46.947116666666673</c:v>
                </c:pt>
                <c:pt idx="13279">
                  <c:v>46.950650000000003</c:v>
                </c:pt>
                <c:pt idx="13280">
                  <c:v>46.954166666666666</c:v>
                </c:pt>
                <c:pt idx="13281">
                  <c:v>46.957683333333328</c:v>
                </c:pt>
                <c:pt idx="13282">
                  <c:v>46.961199999999998</c:v>
                </c:pt>
                <c:pt idx="13283">
                  <c:v>46.964716666666661</c:v>
                </c:pt>
                <c:pt idx="13284">
                  <c:v>46.968233333333337</c:v>
                </c:pt>
                <c:pt idx="13285">
                  <c:v>46.97175</c:v>
                </c:pt>
                <c:pt idx="13286">
                  <c:v>46.97526666666667</c:v>
                </c:pt>
                <c:pt idx="13287">
                  <c:v>46.9788</c:v>
                </c:pt>
                <c:pt idx="13288">
                  <c:v>46.982333333333337</c:v>
                </c:pt>
                <c:pt idx="13289">
                  <c:v>46.985866666666666</c:v>
                </c:pt>
                <c:pt idx="13290">
                  <c:v>46.989400000000003</c:v>
                </c:pt>
                <c:pt idx="13291">
                  <c:v>46.99295</c:v>
                </c:pt>
                <c:pt idx="13292">
                  <c:v>46.996499999999997</c:v>
                </c:pt>
                <c:pt idx="13293">
                  <c:v>47.000050000000002</c:v>
                </c:pt>
                <c:pt idx="13294">
                  <c:v>47.003583333333339</c:v>
                </c:pt>
                <c:pt idx="13295">
                  <c:v>47.007116666666668</c:v>
                </c:pt>
                <c:pt idx="13296">
                  <c:v>47.010650000000005</c:v>
                </c:pt>
                <c:pt idx="13297">
                  <c:v>47.014199999999995</c:v>
                </c:pt>
                <c:pt idx="13298">
                  <c:v>47.017749999999999</c:v>
                </c:pt>
                <c:pt idx="13299">
                  <c:v>47.021266666666662</c:v>
                </c:pt>
                <c:pt idx="13300">
                  <c:v>47.024783333333332</c:v>
                </c:pt>
                <c:pt idx="13301">
                  <c:v>47.028299999999994</c:v>
                </c:pt>
                <c:pt idx="13302">
                  <c:v>47.031816666666671</c:v>
                </c:pt>
                <c:pt idx="13303">
                  <c:v>47.035333333333334</c:v>
                </c:pt>
                <c:pt idx="13304">
                  <c:v>47.038850000000004</c:v>
                </c:pt>
                <c:pt idx="13305">
                  <c:v>47.042383333333333</c:v>
                </c:pt>
                <c:pt idx="13306">
                  <c:v>47.045899999999996</c:v>
                </c:pt>
                <c:pt idx="13307">
                  <c:v>47.049416666666666</c:v>
                </c:pt>
                <c:pt idx="13308">
                  <c:v>47.052933333333335</c:v>
                </c:pt>
                <c:pt idx="13309">
                  <c:v>47.056450000000005</c:v>
                </c:pt>
                <c:pt idx="13310">
                  <c:v>47.059966666666668</c:v>
                </c:pt>
                <c:pt idx="13311">
                  <c:v>47.063483333333338</c:v>
                </c:pt>
                <c:pt idx="13312">
                  <c:v>47.067</c:v>
                </c:pt>
                <c:pt idx="13313">
                  <c:v>47.07053333333333</c:v>
                </c:pt>
                <c:pt idx="13314">
                  <c:v>47.074066666666667</c:v>
                </c:pt>
                <c:pt idx="13315">
                  <c:v>47.077599999999997</c:v>
                </c:pt>
                <c:pt idx="13316">
                  <c:v>47.081133333333334</c:v>
                </c:pt>
                <c:pt idx="13317">
                  <c:v>47.084683333333338</c:v>
                </c:pt>
                <c:pt idx="13318">
                  <c:v>47.088233333333328</c:v>
                </c:pt>
                <c:pt idx="13319">
                  <c:v>47.091783333333332</c:v>
                </c:pt>
                <c:pt idx="13320">
                  <c:v>47.095316666666669</c:v>
                </c:pt>
                <c:pt idx="13321">
                  <c:v>47.098849999999999</c:v>
                </c:pt>
                <c:pt idx="13322">
                  <c:v>47.102383333333336</c:v>
                </c:pt>
                <c:pt idx="13323">
                  <c:v>47.10593333333334</c:v>
                </c:pt>
                <c:pt idx="13324">
                  <c:v>47.10948333333333</c:v>
                </c:pt>
                <c:pt idx="13325">
                  <c:v>47.113000000000007</c:v>
                </c:pt>
                <c:pt idx="13326">
                  <c:v>47.116516666666669</c:v>
                </c:pt>
                <c:pt idx="13327">
                  <c:v>47.120033333333339</c:v>
                </c:pt>
                <c:pt idx="13328">
                  <c:v>47.123550000000002</c:v>
                </c:pt>
                <c:pt idx="13329">
                  <c:v>47.127066666666664</c:v>
                </c:pt>
                <c:pt idx="13330">
                  <c:v>47.130583333333334</c:v>
                </c:pt>
                <c:pt idx="13331">
                  <c:v>47.134116666666664</c:v>
                </c:pt>
                <c:pt idx="13332">
                  <c:v>47.137633333333333</c:v>
                </c:pt>
                <c:pt idx="13333">
                  <c:v>47.141150000000003</c:v>
                </c:pt>
                <c:pt idx="13334">
                  <c:v>47.144666666666666</c:v>
                </c:pt>
                <c:pt idx="13335">
                  <c:v>47.148183333333336</c:v>
                </c:pt>
                <c:pt idx="13336">
                  <c:v>47.151699999999998</c:v>
                </c:pt>
                <c:pt idx="13337">
                  <c:v>47.155216666666668</c:v>
                </c:pt>
                <c:pt idx="13338">
                  <c:v>47.158733333333331</c:v>
                </c:pt>
                <c:pt idx="13339">
                  <c:v>47.162266666666667</c:v>
                </c:pt>
                <c:pt idx="13340">
                  <c:v>47.165799999999997</c:v>
                </c:pt>
                <c:pt idx="13341">
                  <c:v>47.169333333333334</c:v>
                </c:pt>
                <c:pt idx="13342">
                  <c:v>47.172866666666664</c:v>
                </c:pt>
                <c:pt idx="13343">
                  <c:v>47.176416666666668</c:v>
                </c:pt>
                <c:pt idx="13344">
                  <c:v>47.179966666666665</c:v>
                </c:pt>
                <c:pt idx="13345">
                  <c:v>47.183516666666669</c:v>
                </c:pt>
                <c:pt idx="13346">
                  <c:v>47.187049999999999</c:v>
                </c:pt>
                <c:pt idx="13347">
                  <c:v>47.190583333333329</c:v>
                </c:pt>
                <c:pt idx="13348">
                  <c:v>47.194116666666666</c:v>
                </c:pt>
                <c:pt idx="13349">
                  <c:v>47.19766666666667</c:v>
                </c:pt>
                <c:pt idx="13350">
                  <c:v>47.201216666666667</c:v>
                </c:pt>
                <c:pt idx="13351">
                  <c:v>47.204733333333337</c:v>
                </c:pt>
                <c:pt idx="13352">
                  <c:v>47.20825</c:v>
                </c:pt>
                <c:pt idx="13353">
                  <c:v>47.211766666666669</c:v>
                </c:pt>
                <c:pt idx="13354">
                  <c:v>47.215283333333332</c:v>
                </c:pt>
                <c:pt idx="13355">
                  <c:v>47.218800000000002</c:v>
                </c:pt>
                <c:pt idx="13356">
                  <c:v>47.222316666666664</c:v>
                </c:pt>
                <c:pt idx="13357">
                  <c:v>47.225850000000001</c:v>
                </c:pt>
                <c:pt idx="13358">
                  <c:v>47.229366666666671</c:v>
                </c:pt>
                <c:pt idx="13359">
                  <c:v>47.232883333333334</c:v>
                </c:pt>
                <c:pt idx="13360">
                  <c:v>47.236400000000003</c:v>
                </c:pt>
                <c:pt idx="13361">
                  <c:v>47.239916666666666</c:v>
                </c:pt>
                <c:pt idx="13362">
                  <c:v>47.243433333333336</c:v>
                </c:pt>
                <c:pt idx="13363">
                  <c:v>47.246949999999998</c:v>
                </c:pt>
                <c:pt idx="13364">
                  <c:v>47.250466666666661</c:v>
                </c:pt>
                <c:pt idx="13365">
                  <c:v>47.253999999999998</c:v>
                </c:pt>
                <c:pt idx="13366">
                  <c:v>47.257533333333335</c:v>
                </c:pt>
                <c:pt idx="13367">
                  <c:v>47.261066666666672</c:v>
                </c:pt>
                <c:pt idx="13368">
                  <c:v>47.264600000000002</c:v>
                </c:pt>
                <c:pt idx="13369">
                  <c:v>47.268149999999999</c:v>
                </c:pt>
                <c:pt idx="13370">
                  <c:v>47.271700000000003</c:v>
                </c:pt>
                <c:pt idx="13371">
                  <c:v>47.27525</c:v>
                </c:pt>
                <c:pt idx="13372">
                  <c:v>47.27878333333333</c:v>
                </c:pt>
                <c:pt idx="13373">
                  <c:v>47.282316666666667</c:v>
                </c:pt>
                <c:pt idx="13374">
                  <c:v>47.285849999999996</c:v>
                </c:pt>
                <c:pt idx="13375">
                  <c:v>47.289400000000001</c:v>
                </c:pt>
                <c:pt idx="13376">
                  <c:v>47.292950000000005</c:v>
                </c:pt>
                <c:pt idx="13377">
                  <c:v>47.296466666666667</c:v>
                </c:pt>
                <c:pt idx="13378">
                  <c:v>47.29998333333333</c:v>
                </c:pt>
                <c:pt idx="13379">
                  <c:v>47.3035</c:v>
                </c:pt>
                <c:pt idx="13380">
                  <c:v>47.307016666666662</c:v>
                </c:pt>
                <c:pt idx="13381">
                  <c:v>47.310533333333332</c:v>
                </c:pt>
                <c:pt idx="13382">
                  <c:v>47.314049999999995</c:v>
                </c:pt>
                <c:pt idx="13383">
                  <c:v>47.317583333333332</c:v>
                </c:pt>
                <c:pt idx="13384">
                  <c:v>47.321100000000001</c:v>
                </c:pt>
                <c:pt idx="13385">
                  <c:v>47.324616666666664</c:v>
                </c:pt>
                <c:pt idx="13386">
                  <c:v>47.328133333333334</c:v>
                </c:pt>
                <c:pt idx="13387">
                  <c:v>47.331649999999996</c:v>
                </c:pt>
                <c:pt idx="13388">
                  <c:v>47.335166666666666</c:v>
                </c:pt>
                <c:pt idx="13389">
                  <c:v>47.338683333333329</c:v>
                </c:pt>
                <c:pt idx="13390">
                  <c:v>47.342200000000005</c:v>
                </c:pt>
                <c:pt idx="13391">
                  <c:v>47.345733333333335</c:v>
                </c:pt>
                <c:pt idx="13392">
                  <c:v>47.349266666666672</c:v>
                </c:pt>
                <c:pt idx="13393">
                  <c:v>47.352800000000002</c:v>
                </c:pt>
                <c:pt idx="13394">
                  <c:v>47.356333333333332</c:v>
                </c:pt>
                <c:pt idx="13395">
                  <c:v>47.359883333333329</c:v>
                </c:pt>
                <c:pt idx="13396">
                  <c:v>47.363433333333333</c:v>
                </c:pt>
                <c:pt idx="13397">
                  <c:v>47.36698333333333</c:v>
                </c:pt>
                <c:pt idx="13398">
                  <c:v>47.370516666666667</c:v>
                </c:pt>
                <c:pt idx="13399">
                  <c:v>47.374050000000004</c:v>
                </c:pt>
                <c:pt idx="13400">
                  <c:v>47.377583333333334</c:v>
                </c:pt>
                <c:pt idx="13401">
                  <c:v>47.381133333333331</c:v>
                </c:pt>
                <c:pt idx="13402">
                  <c:v>47.384683333333335</c:v>
                </c:pt>
                <c:pt idx="13403">
                  <c:v>47.388199999999998</c:v>
                </c:pt>
                <c:pt idx="13404">
                  <c:v>47.391716666666667</c:v>
                </c:pt>
                <c:pt idx="13405">
                  <c:v>47.39523333333333</c:v>
                </c:pt>
                <c:pt idx="13406">
                  <c:v>47.39875</c:v>
                </c:pt>
                <c:pt idx="13407">
                  <c:v>47.402266666666669</c:v>
                </c:pt>
                <c:pt idx="13408">
                  <c:v>47.405783333333339</c:v>
                </c:pt>
                <c:pt idx="13409">
                  <c:v>47.409316666666669</c:v>
                </c:pt>
                <c:pt idx="13410">
                  <c:v>47.412833333333332</c:v>
                </c:pt>
                <c:pt idx="13411">
                  <c:v>47.416350000000001</c:v>
                </c:pt>
                <c:pt idx="13412">
                  <c:v>47.419866666666664</c:v>
                </c:pt>
                <c:pt idx="13413">
                  <c:v>47.423383333333327</c:v>
                </c:pt>
                <c:pt idx="13414">
                  <c:v>47.426900000000003</c:v>
                </c:pt>
                <c:pt idx="13415">
                  <c:v>47.430416666666666</c:v>
                </c:pt>
                <c:pt idx="13416">
                  <c:v>47.433933333333336</c:v>
                </c:pt>
                <c:pt idx="13417">
                  <c:v>47.437466666666666</c:v>
                </c:pt>
                <c:pt idx="13418">
                  <c:v>47.441000000000003</c:v>
                </c:pt>
                <c:pt idx="13419">
                  <c:v>47.444533333333332</c:v>
                </c:pt>
                <c:pt idx="13420">
                  <c:v>47.448066666666669</c:v>
                </c:pt>
                <c:pt idx="13421">
                  <c:v>47.451616666666673</c:v>
                </c:pt>
                <c:pt idx="13422">
                  <c:v>47.455166666666663</c:v>
                </c:pt>
                <c:pt idx="13423">
                  <c:v>47.458716666666668</c:v>
                </c:pt>
                <c:pt idx="13424">
                  <c:v>47.462250000000004</c:v>
                </c:pt>
                <c:pt idx="13425">
                  <c:v>47.465783333333334</c:v>
                </c:pt>
                <c:pt idx="13426">
                  <c:v>47.469316666666671</c:v>
                </c:pt>
                <c:pt idx="13427">
                  <c:v>47.472866666666661</c:v>
                </c:pt>
                <c:pt idx="13428">
                  <c:v>47.476416666666665</c:v>
                </c:pt>
                <c:pt idx="13429">
                  <c:v>47.479933333333328</c:v>
                </c:pt>
                <c:pt idx="13430">
                  <c:v>47.483449999999998</c:v>
                </c:pt>
                <c:pt idx="13431">
                  <c:v>47.486966666666667</c:v>
                </c:pt>
                <c:pt idx="13432">
                  <c:v>47.490483333333337</c:v>
                </c:pt>
                <c:pt idx="13433">
                  <c:v>47.494</c:v>
                </c:pt>
                <c:pt idx="13434">
                  <c:v>47.497516666666669</c:v>
                </c:pt>
                <c:pt idx="13435">
                  <c:v>47.501049999999999</c:v>
                </c:pt>
                <c:pt idx="13436">
                  <c:v>47.504566666666662</c:v>
                </c:pt>
                <c:pt idx="13437">
                  <c:v>47.508083333333339</c:v>
                </c:pt>
                <c:pt idx="13438">
                  <c:v>47.511600000000001</c:v>
                </c:pt>
                <c:pt idx="13439">
                  <c:v>47.515116666666671</c:v>
                </c:pt>
                <c:pt idx="13440">
                  <c:v>47.518633333333334</c:v>
                </c:pt>
                <c:pt idx="13441">
                  <c:v>47.522150000000003</c:v>
                </c:pt>
                <c:pt idx="13442">
                  <c:v>47.525666666666666</c:v>
                </c:pt>
                <c:pt idx="13443">
                  <c:v>47.529199999999996</c:v>
                </c:pt>
                <c:pt idx="13444">
                  <c:v>47.532733333333333</c:v>
                </c:pt>
                <c:pt idx="13445">
                  <c:v>47.536266666666663</c:v>
                </c:pt>
                <c:pt idx="13446">
                  <c:v>47.5398</c:v>
                </c:pt>
                <c:pt idx="13447">
                  <c:v>47.543350000000004</c:v>
                </c:pt>
                <c:pt idx="13448">
                  <c:v>47.546900000000001</c:v>
                </c:pt>
                <c:pt idx="13449">
                  <c:v>47.550449999999998</c:v>
                </c:pt>
                <c:pt idx="13450">
                  <c:v>47.553983333333335</c:v>
                </c:pt>
                <c:pt idx="13451">
                  <c:v>47.557516666666665</c:v>
                </c:pt>
                <c:pt idx="13452">
                  <c:v>47.561050000000002</c:v>
                </c:pt>
                <c:pt idx="13453">
                  <c:v>47.564600000000006</c:v>
                </c:pt>
                <c:pt idx="13454">
                  <c:v>47.568149999999996</c:v>
                </c:pt>
                <c:pt idx="13455">
                  <c:v>47.571666666666673</c:v>
                </c:pt>
                <c:pt idx="13456">
                  <c:v>47.575183333333335</c:v>
                </c:pt>
                <c:pt idx="13457">
                  <c:v>47.578700000000005</c:v>
                </c:pt>
                <c:pt idx="13458">
                  <c:v>47.582216666666667</c:v>
                </c:pt>
                <c:pt idx="13459">
                  <c:v>47.58573333333333</c:v>
                </c:pt>
                <c:pt idx="13460">
                  <c:v>47.58925</c:v>
                </c:pt>
                <c:pt idx="13461">
                  <c:v>47.592783333333337</c:v>
                </c:pt>
                <c:pt idx="13462">
                  <c:v>47.596299999999999</c:v>
                </c:pt>
                <c:pt idx="13463">
                  <c:v>47.599816666666669</c:v>
                </c:pt>
                <c:pt idx="13464">
                  <c:v>47.603333333333332</c:v>
                </c:pt>
                <c:pt idx="13465">
                  <c:v>47.606850000000001</c:v>
                </c:pt>
                <c:pt idx="13466">
                  <c:v>47.610366666666664</c:v>
                </c:pt>
                <c:pt idx="13467">
                  <c:v>47.613883333333334</c:v>
                </c:pt>
                <c:pt idx="13468">
                  <c:v>47.617399999999996</c:v>
                </c:pt>
                <c:pt idx="13469">
                  <c:v>47.620933333333333</c:v>
                </c:pt>
                <c:pt idx="13470">
                  <c:v>47.624466666666663</c:v>
                </c:pt>
                <c:pt idx="13471">
                  <c:v>47.628</c:v>
                </c:pt>
                <c:pt idx="13472">
                  <c:v>47.63153333333333</c:v>
                </c:pt>
                <c:pt idx="13473">
                  <c:v>47.635083333333334</c:v>
                </c:pt>
                <c:pt idx="13474">
                  <c:v>47.638633333333338</c:v>
                </c:pt>
                <c:pt idx="13475">
                  <c:v>47.642183333333335</c:v>
                </c:pt>
                <c:pt idx="13476">
                  <c:v>47.645716666666665</c:v>
                </c:pt>
                <c:pt idx="13477">
                  <c:v>47.649250000000002</c:v>
                </c:pt>
                <c:pt idx="13478">
                  <c:v>47.652783333333332</c:v>
                </c:pt>
                <c:pt idx="13479">
                  <c:v>47.656333333333336</c:v>
                </c:pt>
                <c:pt idx="13480">
                  <c:v>47.659883333333333</c:v>
                </c:pt>
                <c:pt idx="13481">
                  <c:v>47.663400000000003</c:v>
                </c:pt>
                <c:pt idx="13482">
                  <c:v>47.666916666666665</c:v>
                </c:pt>
                <c:pt idx="13483">
                  <c:v>47.670433333333335</c:v>
                </c:pt>
                <c:pt idx="13484">
                  <c:v>47.673949999999998</c:v>
                </c:pt>
                <c:pt idx="13485">
                  <c:v>47.677466666666668</c:v>
                </c:pt>
                <c:pt idx="13486">
                  <c:v>47.68098333333333</c:v>
                </c:pt>
                <c:pt idx="13487">
                  <c:v>47.684516666666667</c:v>
                </c:pt>
                <c:pt idx="13488">
                  <c:v>47.688033333333337</c:v>
                </c:pt>
                <c:pt idx="13489">
                  <c:v>47.691549999999999</c:v>
                </c:pt>
                <c:pt idx="13490">
                  <c:v>47.695066666666669</c:v>
                </c:pt>
                <c:pt idx="13491">
                  <c:v>47.698583333333332</c:v>
                </c:pt>
                <c:pt idx="13492">
                  <c:v>47.702100000000002</c:v>
                </c:pt>
                <c:pt idx="13493">
                  <c:v>47.705616666666664</c:v>
                </c:pt>
                <c:pt idx="13494">
                  <c:v>47.709133333333327</c:v>
                </c:pt>
                <c:pt idx="13495">
                  <c:v>47.712666666666671</c:v>
                </c:pt>
                <c:pt idx="13496">
                  <c:v>47.716200000000001</c:v>
                </c:pt>
                <c:pt idx="13497">
                  <c:v>47.719733333333338</c:v>
                </c:pt>
                <c:pt idx="13498">
                  <c:v>47.723266666666667</c:v>
                </c:pt>
                <c:pt idx="13499">
                  <c:v>47.726816666666664</c:v>
                </c:pt>
                <c:pt idx="13500">
                  <c:v>47.730366666666669</c:v>
                </c:pt>
                <c:pt idx="13501">
                  <c:v>47.733916666666666</c:v>
                </c:pt>
                <c:pt idx="13502">
                  <c:v>47.737449999999995</c:v>
                </c:pt>
                <c:pt idx="13503">
                  <c:v>47.740983333333332</c:v>
                </c:pt>
                <c:pt idx="13504">
                  <c:v>47.744516666666662</c:v>
                </c:pt>
                <c:pt idx="13505">
                  <c:v>47.748066666666666</c:v>
                </c:pt>
                <c:pt idx="13506">
                  <c:v>47.751616666666671</c:v>
                </c:pt>
                <c:pt idx="13507">
                  <c:v>47.755133333333333</c:v>
                </c:pt>
                <c:pt idx="13508">
                  <c:v>47.758649999999996</c:v>
                </c:pt>
                <c:pt idx="13509">
                  <c:v>47.762166666666666</c:v>
                </c:pt>
                <c:pt idx="13510">
                  <c:v>47.765683333333328</c:v>
                </c:pt>
                <c:pt idx="13511">
                  <c:v>47.769199999999998</c:v>
                </c:pt>
                <c:pt idx="13512">
                  <c:v>47.772716666666661</c:v>
                </c:pt>
                <c:pt idx="13513">
                  <c:v>47.776249999999997</c:v>
                </c:pt>
                <c:pt idx="13514">
                  <c:v>47.779766666666667</c:v>
                </c:pt>
                <c:pt idx="13515">
                  <c:v>47.78328333333333</c:v>
                </c:pt>
                <c:pt idx="13516">
                  <c:v>47.786799999999999</c:v>
                </c:pt>
                <c:pt idx="13517">
                  <c:v>47.790316666666662</c:v>
                </c:pt>
                <c:pt idx="13518">
                  <c:v>47.793833333333332</c:v>
                </c:pt>
                <c:pt idx="13519">
                  <c:v>47.797350000000002</c:v>
                </c:pt>
                <c:pt idx="13520">
                  <c:v>47.800866666666671</c:v>
                </c:pt>
                <c:pt idx="13521">
                  <c:v>47.804400000000001</c:v>
                </c:pt>
                <c:pt idx="13522">
                  <c:v>47.807933333333338</c:v>
                </c:pt>
                <c:pt idx="13523">
                  <c:v>47.811466666666668</c:v>
                </c:pt>
                <c:pt idx="13524">
                  <c:v>47.815000000000005</c:v>
                </c:pt>
                <c:pt idx="13525">
                  <c:v>47.818549999999995</c:v>
                </c:pt>
                <c:pt idx="13526">
                  <c:v>47.822099999999999</c:v>
                </c:pt>
                <c:pt idx="13527">
                  <c:v>47.825650000000003</c:v>
                </c:pt>
                <c:pt idx="13528">
                  <c:v>47.82918333333334</c:v>
                </c:pt>
                <c:pt idx="13529">
                  <c:v>47.83271666666667</c:v>
                </c:pt>
                <c:pt idx="13530">
                  <c:v>47.83625</c:v>
                </c:pt>
                <c:pt idx="13531">
                  <c:v>47.839799999999997</c:v>
                </c:pt>
                <c:pt idx="13532">
                  <c:v>47.843350000000001</c:v>
                </c:pt>
                <c:pt idx="13533">
                  <c:v>47.846866666666664</c:v>
                </c:pt>
                <c:pt idx="13534">
                  <c:v>47.850383333333333</c:v>
                </c:pt>
                <c:pt idx="13535">
                  <c:v>47.853899999999996</c:v>
                </c:pt>
                <c:pt idx="13536">
                  <c:v>47.857416666666673</c:v>
                </c:pt>
                <c:pt idx="13537">
                  <c:v>47.860933333333335</c:v>
                </c:pt>
                <c:pt idx="13538">
                  <c:v>47.864450000000005</c:v>
                </c:pt>
                <c:pt idx="13539">
                  <c:v>47.867983333333335</c:v>
                </c:pt>
                <c:pt idx="13540">
                  <c:v>47.871499999999997</c:v>
                </c:pt>
                <c:pt idx="13541">
                  <c:v>47.875016666666667</c:v>
                </c:pt>
                <c:pt idx="13542">
                  <c:v>47.87853333333333</c:v>
                </c:pt>
                <c:pt idx="13543">
                  <c:v>47.88205</c:v>
                </c:pt>
                <c:pt idx="13544">
                  <c:v>47.885566666666669</c:v>
                </c:pt>
                <c:pt idx="13545">
                  <c:v>47.889083333333332</c:v>
                </c:pt>
                <c:pt idx="13546">
                  <c:v>47.892600000000002</c:v>
                </c:pt>
                <c:pt idx="13547">
                  <c:v>47.896133333333331</c:v>
                </c:pt>
                <c:pt idx="13548">
                  <c:v>47.899666666666668</c:v>
                </c:pt>
                <c:pt idx="13549">
                  <c:v>47.903199999999998</c:v>
                </c:pt>
                <c:pt idx="13550">
                  <c:v>47.906733333333335</c:v>
                </c:pt>
                <c:pt idx="13551">
                  <c:v>47.910283333333339</c:v>
                </c:pt>
                <c:pt idx="13552">
                  <c:v>47.913833333333329</c:v>
                </c:pt>
                <c:pt idx="13553">
                  <c:v>47.917383333333333</c:v>
                </c:pt>
                <c:pt idx="13554">
                  <c:v>47.92091666666667</c:v>
                </c:pt>
                <c:pt idx="13555">
                  <c:v>47.92445</c:v>
                </c:pt>
                <c:pt idx="13556">
                  <c:v>47.927983333333337</c:v>
                </c:pt>
                <c:pt idx="13557">
                  <c:v>47.931533333333327</c:v>
                </c:pt>
                <c:pt idx="13558">
                  <c:v>47.935083333333331</c:v>
                </c:pt>
                <c:pt idx="13559">
                  <c:v>47.938599999999994</c:v>
                </c:pt>
                <c:pt idx="13560">
                  <c:v>47.942116666666671</c:v>
                </c:pt>
                <c:pt idx="13561">
                  <c:v>47.945633333333333</c:v>
                </c:pt>
                <c:pt idx="13562">
                  <c:v>47.949150000000003</c:v>
                </c:pt>
                <c:pt idx="13563">
                  <c:v>47.952666666666666</c:v>
                </c:pt>
                <c:pt idx="13564">
                  <c:v>47.956183333333335</c:v>
                </c:pt>
                <c:pt idx="13565">
                  <c:v>47.959716666666665</c:v>
                </c:pt>
                <c:pt idx="13566">
                  <c:v>47.963233333333328</c:v>
                </c:pt>
                <c:pt idx="13567">
                  <c:v>47.966750000000005</c:v>
                </c:pt>
                <c:pt idx="13568">
                  <c:v>47.970266666666667</c:v>
                </c:pt>
                <c:pt idx="13569">
                  <c:v>47.973783333333337</c:v>
                </c:pt>
                <c:pt idx="13570">
                  <c:v>47.9773</c:v>
                </c:pt>
                <c:pt idx="13571">
                  <c:v>47.980816666666669</c:v>
                </c:pt>
                <c:pt idx="13572">
                  <c:v>47.984333333333332</c:v>
                </c:pt>
                <c:pt idx="13573">
                  <c:v>47.987866666666669</c:v>
                </c:pt>
                <c:pt idx="13574">
                  <c:v>47.991399999999999</c:v>
                </c:pt>
                <c:pt idx="13575">
                  <c:v>47.994933333333329</c:v>
                </c:pt>
                <c:pt idx="13576">
                  <c:v>47.998466666666666</c:v>
                </c:pt>
                <c:pt idx="13577">
                  <c:v>48.00201666666667</c:v>
                </c:pt>
                <c:pt idx="13578">
                  <c:v>48.005566666666667</c:v>
                </c:pt>
                <c:pt idx="13579">
                  <c:v>48.009116666666664</c:v>
                </c:pt>
                <c:pt idx="13580">
                  <c:v>48.012650000000001</c:v>
                </c:pt>
                <c:pt idx="13581">
                  <c:v>48.016183333333331</c:v>
                </c:pt>
                <c:pt idx="13582">
                  <c:v>48.019716666666667</c:v>
                </c:pt>
                <c:pt idx="13583">
                  <c:v>48.023266666666672</c:v>
                </c:pt>
                <c:pt idx="13584">
                  <c:v>48.026816666666669</c:v>
                </c:pt>
                <c:pt idx="13585">
                  <c:v>48.030333333333338</c:v>
                </c:pt>
                <c:pt idx="13586">
                  <c:v>48.033850000000001</c:v>
                </c:pt>
                <c:pt idx="13587">
                  <c:v>48.037366666666671</c:v>
                </c:pt>
                <c:pt idx="13588">
                  <c:v>48.040883333333333</c:v>
                </c:pt>
                <c:pt idx="13589">
                  <c:v>48.044400000000003</c:v>
                </c:pt>
                <c:pt idx="13590">
                  <c:v>48.047916666666666</c:v>
                </c:pt>
                <c:pt idx="13591">
                  <c:v>48.051450000000003</c:v>
                </c:pt>
                <c:pt idx="13592">
                  <c:v>48.054966666666665</c:v>
                </c:pt>
                <c:pt idx="13593">
                  <c:v>48.058483333333335</c:v>
                </c:pt>
                <c:pt idx="13594">
                  <c:v>48.061999999999998</c:v>
                </c:pt>
                <c:pt idx="13595">
                  <c:v>48.065516666666667</c:v>
                </c:pt>
                <c:pt idx="13596">
                  <c:v>48.06903333333333</c:v>
                </c:pt>
                <c:pt idx="13597">
                  <c:v>48.07255</c:v>
                </c:pt>
                <c:pt idx="13598">
                  <c:v>48.076066666666662</c:v>
                </c:pt>
                <c:pt idx="13599">
                  <c:v>48.079599999999999</c:v>
                </c:pt>
                <c:pt idx="13600">
                  <c:v>48.083133333333329</c:v>
                </c:pt>
                <c:pt idx="13601">
                  <c:v>48.086666666666666</c:v>
                </c:pt>
                <c:pt idx="13602">
                  <c:v>48.090199999999996</c:v>
                </c:pt>
                <c:pt idx="13603">
                  <c:v>48.09375</c:v>
                </c:pt>
                <c:pt idx="13604">
                  <c:v>48.097300000000004</c:v>
                </c:pt>
                <c:pt idx="13605">
                  <c:v>48.100850000000001</c:v>
                </c:pt>
                <c:pt idx="13606">
                  <c:v>48.104383333333331</c:v>
                </c:pt>
                <c:pt idx="13607">
                  <c:v>48.107916666666668</c:v>
                </c:pt>
                <c:pt idx="13608">
                  <c:v>48.111449999999998</c:v>
                </c:pt>
                <c:pt idx="13609">
                  <c:v>48.115000000000002</c:v>
                </c:pt>
                <c:pt idx="13610">
                  <c:v>48.118549999999999</c:v>
                </c:pt>
                <c:pt idx="13611">
                  <c:v>48.122066666666669</c:v>
                </c:pt>
                <c:pt idx="13612">
                  <c:v>48.125583333333331</c:v>
                </c:pt>
                <c:pt idx="13613">
                  <c:v>48.129100000000001</c:v>
                </c:pt>
                <c:pt idx="13614">
                  <c:v>48.132616666666664</c:v>
                </c:pt>
                <c:pt idx="13615">
                  <c:v>48.136133333333333</c:v>
                </c:pt>
                <c:pt idx="13616">
                  <c:v>48.139649999999996</c:v>
                </c:pt>
                <c:pt idx="13617">
                  <c:v>48.143183333333333</c:v>
                </c:pt>
                <c:pt idx="13618">
                  <c:v>48.146700000000003</c:v>
                </c:pt>
                <c:pt idx="13619">
                  <c:v>48.150216666666665</c:v>
                </c:pt>
                <c:pt idx="13620">
                  <c:v>48.153733333333335</c:v>
                </c:pt>
                <c:pt idx="13621">
                  <c:v>48.157249999999998</c:v>
                </c:pt>
                <c:pt idx="13622">
                  <c:v>48.160766666666667</c:v>
                </c:pt>
                <c:pt idx="13623">
                  <c:v>48.16428333333333</c:v>
                </c:pt>
                <c:pt idx="13624">
                  <c:v>48.167800000000007</c:v>
                </c:pt>
                <c:pt idx="13625">
                  <c:v>48.171333333333337</c:v>
                </c:pt>
                <c:pt idx="13626">
                  <c:v>48.174866666666667</c:v>
                </c:pt>
                <c:pt idx="13627">
                  <c:v>48.178400000000003</c:v>
                </c:pt>
                <c:pt idx="13628">
                  <c:v>48.181933333333333</c:v>
                </c:pt>
                <c:pt idx="13629">
                  <c:v>48.18548333333333</c:v>
                </c:pt>
                <c:pt idx="13630">
                  <c:v>48.189033333333334</c:v>
                </c:pt>
                <c:pt idx="13631">
                  <c:v>48.192583333333332</c:v>
                </c:pt>
                <c:pt idx="13632">
                  <c:v>48.196116666666661</c:v>
                </c:pt>
                <c:pt idx="13633">
                  <c:v>48.199649999999998</c:v>
                </c:pt>
                <c:pt idx="13634">
                  <c:v>48.203183333333328</c:v>
                </c:pt>
                <c:pt idx="13635">
                  <c:v>48.206733333333332</c:v>
                </c:pt>
                <c:pt idx="13636">
                  <c:v>48.210283333333336</c:v>
                </c:pt>
                <c:pt idx="13637">
                  <c:v>48.213799999999999</c:v>
                </c:pt>
                <c:pt idx="13638">
                  <c:v>48.217316666666669</c:v>
                </c:pt>
                <c:pt idx="13639">
                  <c:v>48.220833333333331</c:v>
                </c:pt>
                <c:pt idx="13640">
                  <c:v>48.224349999999994</c:v>
                </c:pt>
                <c:pt idx="13641">
                  <c:v>48.227866666666664</c:v>
                </c:pt>
                <c:pt idx="13642">
                  <c:v>48.231383333333333</c:v>
                </c:pt>
                <c:pt idx="13643">
                  <c:v>48.234916666666663</c:v>
                </c:pt>
                <c:pt idx="13644">
                  <c:v>48.238433333333333</c:v>
                </c:pt>
                <c:pt idx="13645">
                  <c:v>48.241949999999996</c:v>
                </c:pt>
                <c:pt idx="13646">
                  <c:v>48.245466666666665</c:v>
                </c:pt>
                <c:pt idx="13647">
                  <c:v>48.248983333333328</c:v>
                </c:pt>
                <c:pt idx="13648">
                  <c:v>48.252500000000005</c:v>
                </c:pt>
                <c:pt idx="13649">
                  <c:v>48.256016666666667</c:v>
                </c:pt>
                <c:pt idx="13650">
                  <c:v>48.259533333333337</c:v>
                </c:pt>
                <c:pt idx="13651">
                  <c:v>48.263066666666667</c:v>
                </c:pt>
                <c:pt idx="13652">
                  <c:v>48.266600000000004</c:v>
                </c:pt>
                <c:pt idx="13653">
                  <c:v>48.270133333333334</c:v>
                </c:pt>
                <c:pt idx="13654">
                  <c:v>48.273666666666671</c:v>
                </c:pt>
                <c:pt idx="13655">
                  <c:v>48.277216666666661</c:v>
                </c:pt>
                <c:pt idx="13656">
                  <c:v>48.280766666666665</c:v>
                </c:pt>
                <c:pt idx="13657">
                  <c:v>48.284316666666669</c:v>
                </c:pt>
                <c:pt idx="13658">
                  <c:v>48.287850000000006</c:v>
                </c:pt>
                <c:pt idx="13659">
                  <c:v>48.291383333333336</c:v>
                </c:pt>
                <c:pt idx="13660">
                  <c:v>48.294916666666673</c:v>
                </c:pt>
                <c:pt idx="13661">
                  <c:v>48.298466666666663</c:v>
                </c:pt>
                <c:pt idx="13662">
                  <c:v>48.302016666666667</c:v>
                </c:pt>
                <c:pt idx="13663">
                  <c:v>48.305533333333329</c:v>
                </c:pt>
                <c:pt idx="13664">
                  <c:v>48.309049999999999</c:v>
                </c:pt>
                <c:pt idx="13665">
                  <c:v>48.312566666666662</c:v>
                </c:pt>
                <c:pt idx="13666">
                  <c:v>48.316083333333339</c:v>
                </c:pt>
                <c:pt idx="13667">
                  <c:v>48.319600000000001</c:v>
                </c:pt>
                <c:pt idx="13668">
                  <c:v>48.323116666666671</c:v>
                </c:pt>
                <c:pt idx="13669">
                  <c:v>48.326650000000001</c:v>
                </c:pt>
                <c:pt idx="13670">
                  <c:v>48.330166666666663</c:v>
                </c:pt>
                <c:pt idx="13671">
                  <c:v>48.333683333333333</c:v>
                </c:pt>
                <c:pt idx="13672">
                  <c:v>48.337200000000003</c:v>
                </c:pt>
                <c:pt idx="13673">
                  <c:v>48.340716666666673</c:v>
                </c:pt>
                <c:pt idx="13674">
                  <c:v>48.344233333333335</c:v>
                </c:pt>
                <c:pt idx="13675">
                  <c:v>48.347749999999998</c:v>
                </c:pt>
                <c:pt idx="13676">
                  <c:v>48.351266666666668</c:v>
                </c:pt>
                <c:pt idx="13677">
                  <c:v>48.354799999999997</c:v>
                </c:pt>
                <c:pt idx="13678">
                  <c:v>48.358333333333334</c:v>
                </c:pt>
                <c:pt idx="13679">
                  <c:v>48.361866666666664</c:v>
                </c:pt>
                <c:pt idx="13680">
                  <c:v>48.365400000000001</c:v>
                </c:pt>
                <c:pt idx="13681">
                  <c:v>48.368950000000005</c:v>
                </c:pt>
                <c:pt idx="13682">
                  <c:v>48.372499999999995</c:v>
                </c:pt>
                <c:pt idx="13683">
                  <c:v>48.376049999999999</c:v>
                </c:pt>
                <c:pt idx="13684">
                  <c:v>48.379583333333336</c:v>
                </c:pt>
                <c:pt idx="13685">
                  <c:v>48.383116666666666</c:v>
                </c:pt>
                <c:pt idx="13686">
                  <c:v>48.386650000000003</c:v>
                </c:pt>
                <c:pt idx="13687">
                  <c:v>48.3902</c:v>
                </c:pt>
                <c:pt idx="13688">
                  <c:v>48.393749999999997</c:v>
                </c:pt>
                <c:pt idx="13689">
                  <c:v>48.39726666666666</c:v>
                </c:pt>
                <c:pt idx="13690">
                  <c:v>48.400783333333337</c:v>
                </c:pt>
                <c:pt idx="13691">
                  <c:v>48.404299999999999</c:v>
                </c:pt>
                <c:pt idx="13692">
                  <c:v>48.407816666666669</c:v>
                </c:pt>
                <c:pt idx="13693">
                  <c:v>48.411333333333332</c:v>
                </c:pt>
                <c:pt idx="13694">
                  <c:v>48.414850000000001</c:v>
                </c:pt>
                <c:pt idx="13695">
                  <c:v>48.418383333333331</c:v>
                </c:pt>
                <c:pt idx="13696">
                  <c:v>48.421900000000001</c:v>
                </c:pt>
                <c:pt idx="13697">
                  <c:v>48.425416666666671</c:v>
                </c:pt>
                <c:pt idx="13698">
                  <c:v>48.428933333333333</c:v>
                </c:pt>
                <c:pt idx="13699">
                  <c:v>48.432450000000003</c:v>
                </c:pt>
                <c:pt idx="13700">
                  <c:v>48.435966666666666</c:v>
                </c:pt>
                <c:pt idx="13701">
                  <c:v>48.439483333333335</c:v>
                </c:pt>
                <c:pt idx="13702">
                  <c:v>48.442999999999998</c:v>
                </c:pt>
                <c:pt idx="13703">
                  <c:v>48.446533333333335</c:v>
                </c:pt>
                <c:pt idx="13704">
                  <c:v>48.450066666666665</c:v>
                </c:pt>
                <c:pt idx="13705">
                  <c:v>48.453600000000002</c:v>
                </c:pt>
                <c:pt idx="13706">
                  <c:v>48.457133333333331</c:v>
                </c:pt>
                <c:pt idx="13707">
                  <c:v>48.460683333333336</c:v>
                </c:pt>
                <c:pt idx="13708">
                  <c:v>48.464233333333333</c:v>
                </c:pt>
                <c:pt idx="13709">
                  <c:v>48.467783333333337</c:v>
                </c:pt>
                <c:pt idx="13710">
                  <c:v>48.471316666666667</c:v>
                </c:pt>
                <c:pt idx="13711">
                  <c:v>48.474849999999996</c:v>
                </c:pt>
                <c:pt idx="13712">
                  <c:v>48.478383333333333</c:v>
                </c:pt>
                <c:pt idx="13713">
                  <c:v>48.481933333333338</c:v>
                </c:pt>
                <c:pt idx="13714">
                  <c:v>48.485483333333335</c:v>
                </c:pt>
                <c:pt idx="13715">
                  <c:v>48.489000000000004</c:v>
                </c:pt>
                <c:pt idx="13716">
                  <c:v>48.492516666666667</c:v>
                </c:pt>
                <c:pt idx="13717">
                  <c:v>48.496033333333337</c:v>
                </c:pt>
                <c:pt idx="13718">
                  <c:v>48.499549999999999</c:v>
                </c:pt>
                <c:pt idx="13719">
                  <c:v>48.503066666666669</c:v>
                </c:pt>
                <c:pt idx="13720">
                  <c:v>48.506583333333332</c:v>
                </c:pt>
                <c:pt idx="13721">
                  <c:v>48.510116666666669</c:v>
                </c:pt>
                <c:pt idx="13722">
                  <c:v>48.513633333333338</c:v>
                </c:pt>
                <c:pt idx="13723">
                  <c:v>48.517150000000001</c:v>
                </c:pt>
                <c:pt idx="13724">
                  <c:v>48.520666666666664</c:v>
                </c:pt>
                <c:pt idx="13725">
                  <c:v>48.524183333333333</c:v>
                </c:pt>
                <c:pt idx="13726">
                  <c:v>48.527699999999996</c:v>
                </c:pt>
                <c:pt idx="13727">
                  <c:v>48.531216666666666</c:v>
                </c:pt>
                <c:pt idx="13728">
                  <c:v>48.534733333333328</c:v>
                </c:pt>
                <c:pt idx="13729">
                  <c:v>48.538266666666665</c:v>
                </c:pt>
                <c:pt idx="13730">
                  <c:v>48.541799999999995</c:v>
                </c:pt>
                <c:pt idx="13731">
                  <c:v>48.545333333333332</c:v>
                </c:pt>
                <c:pt idx="13732">
                  <c:v>48.548866666666662</c:v>
                </c:pt>
                <c:pt idx="13733">
                  <c:v>48.552416666666666</c:v>
                </c:pt>
                <c:pt idx="13734">
                  <c:v>48.55596666666667</c:v>
                </c:pt>
                <c:pt idx="13735">
                  <c:v>48.559516666666667</c:v>
                </c:pt>
                <c:pt idx="13736">
                  <c:v>48.563049999999997</c:v>
                </c:pt>
                <c:pt idx="13737">
                  <c:v>48.566583333333334</c:v>
                </c:pt>
                <c:pt idx="13738">
                  <c:v>48.570116666666664</c:v>
                </c:pt>
                <c:pt idx="13739">
                  <c:v>48.573666666666668</c:v>
                </c:pt>
                <c:pt idx="13740">
                  <c:v>48.577216666666665</c:v>
                </c:pt>
                <c:pt idx="13741">
                  <c:v>48.580733333333335</c:v>
                </c:pt>
                <c:pt idx="13742">
                  <c:v>48.584249999999997</c:v>
                </c:pt>
                <c:pt idx="13743">
                  <c:v>48.587766666666667</c:v>
                </c:pt>
                <c:pt idx="13744">
                  <c:v>48.59128333333333</c:v>
                </c:pt>
                <c:pt idx="13745">
                  <c:v>48.594799999999999</c:v>
                </c:pt>
                <c:pt idx="13746">
                  <c:v>48.598316666666662</c:v>
                </c:pt>
                <c:pt idx="13747">
                  <c:v>48.601849999999999</c:v>
                </c:pt>
                <c:pt idx="13748">
                  <c:v>48.605366666666669</c:v>
                </c:pt>
                <c:pt idx="13749">
                  <c:v>48.608883333333331</c:v>
                </c:pt>
                <c:pt idx="13750">
                  <c:v>48.612400000000001</c:v>
                </c:pt>
                <c:pt idx="13751">
                  <c:v>48.615916666666664</c:v>
                </c:pt>
                <c:pt idx="13752">
                  <c:v>48.619433333333333</c:v>
                </c:pt>
                <c:pt idx="13753">
                  <c:v>48.622949999999996</c:v>
                </c:pt>
                <c:pt idx="13754">
                  <c:v>48.626466666666673</c:v>
                </c:pt>
                <c:pt idx="13755">
                  <c:v>48.63</c:v>
                </c:pt>
                <c:pt idx="13756">
                  <c:v>48.633533333333339</c:v>
                </c:pt>
                <c:pt idx="13757">
                  <c:v>48.637066666666669</c:v>
                </c:pt>
                <c:pt idx="13758">
                  <c:v>48.640599999999999</c:v>
                </c:pt>
                <c:pt idx="13759">
                  <c:v>48.644149999999996</c:v>
                </c:pt>
                <c:pt idx="13760">
                  <c:v>48.6477</c:v>
                </c:pt>
                <c:pt idx="13761">
                  <c:v>48.651249999999997</c:v>
                </c:pt>
                <c:pt idx="13762">
                  <c:v>48.654783333333327</c:v>
                </c:pt>
                <c:pt idx="13763">
                  <c:v>48.658316666666664</c:v>
                </c:pt>
                <c:pt idx="13764">
                  <c:v>48.661849999999994</c:v>
                </c:pt>
                <c:pt idx="13765">
                  <c:v>48.665399999999998</c:v>
                </c:pt>
                <c:pt idx="13766">
                  <c:v>48.668950000000002</c:v>
                </c:pt>
                <c:pt idx="13767">
                  <c:v>48.672466666666665</c:v>
                </c:pt>
                <c:pt idx="13768">
                  <c:v>48.675983333333335</c:v>
                </c:pt>
                <c:pt idx="13769">
                  <c:v>48.679499999999997</c:v>
                </c:pt>
                <c:pt idx="13770">
                  <c:v>48.683016666666667</c:v>
                </c:pt>
                <c:pt idx="13771">
                  <c:v>48.686533333333337</c:v>
                </c:pt>
                <c:pt idx="13772">
                  <c:v>48.690049999999999</c:v>
                </c:pt>
                <c:pt idx="13773">
                  <c:v>48.693583333333329</c:v>
                </c:pt>
                <c:pt idx="13774">
                  <c:v>48.697099999999999</c:v>
                </c:pt>
                <c:pt idx="13775">
                  <c:v>48.700616666666662</c:v>
                </c:pt>
                <c:pt idx="13776">
                  <c:v>48.704133333333331</c:v>
                </c:pt>
                <c:pt idx="13777">
                  <c:v>48.707649999999994</c:v>
                </c:pt>
                <c:pt idx="13778">
                  <c:v>48.711166666666671</c:v>
                </c:pt>
                <c:pt idx="13779">
                  <c:v>48.714683333333333</c:v>
                </c:pt>
                <c:pt idx="13780">
                  <c:v>48.718200000000003</c:v>
                </c:pt>
                <c:pt idx="13781">
                  <c:v>48.721733333333333</c:v>
                </c:pt>
                <c:pt idx="13782">
                  <c:v>48.72526666666667</c:v>
                </c:pt>
                <c:pt idx="13783">
                  <c:v>48.7288</c:v>
                </c:pt>
                <c:pt idx="13784">
                  <c:v>48.732333333333337</c:v>
                </c:pt>
                <c:pt idx="13785">
                  <c:v>48.735883333333327</c:v>
                </c:pt>
                <c:pt idx="13786">
                  <c:v>48.739433333333331</c:v>
                </c:pt>
                <c:pt idx="13787">
                  <c:v>48.742983333333335</c:v>
                </c:pt>
                <c:pt idx="13788">
                  <c:v>48.746516666666672</c:v>
                </c:pt>
                <c:pt idx="13789">
                  <c:v>48.750050000000002</c:v>
                </c:pt>
                <c:pt idx="13790">
                  <c:v>48.753583333333339</c:v>
                </c:pt>
                <c:pt idx="13791">
                  <c:v>48.757133333333329</c:v>
                </c:pt>
                <c:pt idx="13792">
                  <c:v>48.760683333333333</c:v>
                </c:pt>
                <c:pt idx="13793">
                  <c:v>48.764199999999995</c:v>
                </c:pt>
                <c:pt idx="13794">
                  <c:v>48.767716666666665</c:v>
                </c:pt>
                <c:pt idx="13795">
                  <c:v>48.771233333333335</c:v>
                </c:pt>
                <c:pt idx="13796">
                  <c:v>48.774750000000004</c:v>
                </c:pt>
                <c:pt idx="13797">
                  <c:v>48.778266666666667</c:v>
                </c:pt>
                <c:pt idx="13798">
                  <c:v>48.781783333333337</c:v>
                </c:pt>
                <c:pt idx="13799">
                  <c:v>48.785316666666667</c:v>
                </c:pt>
                <c:pt idx="13800">
                  <c:v>48.788833333333329</c:v>
                </c:pt>
                <c:pt idx="13801">
                  <c:v>48.792350000000006</c:v>
                </c:pt>
                <c:pt idx="13802">
                  <c:v>48.795866666666669</c:v>
                </c:pt>
                <c:pt idx="13803">
                  <c:v>48.799383333333338</c:v>
                </c:pt>
                <c:pt idx="13804">
                  <c:v>48.802900000000001</c:v>
                </c:pt>
                <c:pt idx="13805">
                  <c:v>48.806416666666671</c:v>
                </c:pt>
                <c:pt idx="13806">
                  <c:v>48.809933333333333</c:v>
                </c:pt>
                <c:pt idx="13807">
                  <c:v>48.813466666666663</c:v>
                </c:pt>
                <c:pt idx="13808">
                  <c:v>48.817</c:v>
                </c:pt>
                <c:pt idx="13809">
                  <c:v>48.82053333333333</c:v>
                </c:pt>
                <c:pt idx="13810">
                  <c:v>48.824066666666667</c:v>
                </c:pt>
                <c:pt idx="13811">
                  <c:v>48.827616666666671</c:v>
                </c:pt>
                <c:pt idx="13812">
                  <c:v>48.831166666666668</c:v>
                </c:pt>
                <c:pt idx="13813">
                  <c:v>48.834716666666665</c:v>
                </c:pt>
                <c:pt idx="13814">
                  <c:v>48.838250000000002</c:v>
                </c:pt>
                <c:pt idx="13815">
                  <c:v>48.841783333333332</c:v>
                </c:pt>
                <c:pt idx="13816">
                  <c:v>48.845316666666669</c:v>
                </c:pt>
                <c:pt idx="13817">
                  <c:v>48.848866666666666</c:v>
                </c:pt>
                <c:pt idx="13818">
                  <c:v>48.852416666666663</c:v>
                </c:pt>
                <c:pt idx="13819">
                  <c:v>48.85593333333334</c:v>
                </c:pt>
                <c:pt idx="13820">
                  <c:v>48.859450000000002</c:v>
                </c:pt>
                <c:pt idx="13821">
                  <c:v>48.862966666666665</c:v>
                </c:pt>
                <c:pt idx="13822">
                  <c:v>48.866483333333335</c:v>
                </c:pt>
                <c:pt idx="13823">
                  <c:v>48.87</c:v>
                </c:pt>
                <c:pt idx="13824">
                  <c:v>48.873516666666667</c:v>
                </c:pt>
                <c:pt idx="13825">
                  <c:v>48.877050000000004</c:v>
                </c:pt>
                <c:pt idx="13826">
                  <c:v>48.880566666666667</c:v>
                </c:pt>
                <c:pt idx="13827">
                  <c:v>48.884083333333336</c:v>
                </c:pt>
                <c:pt idx="13828">
                  <c:v>48.887599999999999</c:v>
                </c:pt>
                <c:pt idx="13829">
                  <c:v>48.891116666666669</c:v>
                </c:pt>
                <c:pt idx="13830">
                  <c:v>48.894633333333331</c:v>
                </c:pt>
                <c:pt idx="13831">
                  <c:v>48.898150000000001</c:v>
                </c:pt>
                <c:pt idx="13832">
                  <c:v>48.901666666666664</c:v>
                </c:pt>
                <c:pt idx="13833">
                  <c:v>48.905200000000001</c:v>
                </c:pt>
                <c:pt idx="13834">
                  <c:v>48.908733333333331</c:v>
                </c:pt>
                <c:pt idx="13835">
                  <c:v>48.912266666666667</c:v>
                </c:pt>
                <c:pt idx="13836">
                  <c:v>48.915799999999997</c:v>
                </c:pt>
                <c:pt idx="13837">
                  <c:v>48.919350000000001</c:v>
                </c:pt>
                <c:pt idx="13838">
                  <c:v>48.922899999999998</c:v>
                </c:pt>
                <c:pt idx="13839">
                  <c:v>48.926450000000003</c:v>
                </c:pt>
                <c:pt idx="13840">
                  <c:v>48.929983333333332</c:v>
                </c:pt>
                <c:pt idx="13841">
                  <c:v>48.933516666666669</c:v>
                </c:pt>
                <c:pt idx="13842">
                  <c:v>48.937049999999999</c:v>
                </c:pt>
                <c:pt idx="13843">
                  <c:v>48.940600000000003</c:v>
                </c:pt>
                <c:pt idx="13844">
                  <c:v>48.94415</c:v>
                </c:pt>
                <c:pt idx="13845">
                  <c:v>48.94766666666667</c:v>
                </c:pt>
                <c:pt idx="13846">
                  <c:v>48.951183333333333</c:v>
                </c:pt>
                <c:pt idx="13847">
                  <c:v>48.954700000000003</c:v>
                </c:pt>
                <c:pt idx="13848">
                  <c:v>48.958216666666665</c:v>
                </c:pt>
                <c:pt idx="13849">
                  <c:v>48.961733333333335</c:v>
                </c:pt>
                <c:pt idx="13850">
                  <c:v>48.965249999999997</c:v>
                </c:pt>
                <c:pt idx="13851">
                  <c:v>48.968783333333334</c:v>
                </c:pt>
                <c:pt idx="13852">
                  <c:v>48.972300000000004</c:v>
                </c:pt>
                <c:pt idx="13853">
                  <c:v>48.975816666666667</c:v>
                </c:pt>
                <c:pt idx="13854">
                  <c:v>48.979333333333336</c:v>
                </c:pt>
                <c:pt idx="13855">
                  <c:v>48.982849999999999</c:v>
                </c:pt>
                <c:pt idx="13856">
                  <c:v>48.986366666666662</c:v>
                </c:pt>
                <c:pt idx="13857">
                  <c:v>48.989883333333331</c:v>
                </c:pt>
                <c:pt idx="13858">
                  <c:v>48.993399999999994</c:v>
                </c:pt>
                <c:pt idx="13859">
                  <c:v>48.996933333333331</c:v>
                </c:pt>
                <c:pt idx="13860">
                  <c:v>49.000466666666661</c:v>
                </c:pt>
                <c:pt idx="13861">
                  <c:v>49.003999999999998</c:v>
                </c:pt>
                <c:pt idx="13862">
                  <c:v>49.007533333333335</c:v>
                </c:pt>
                <c:pt idx="13863">
                  <c:v>49.011083333333332</c:v>
                </c:pt>
                <c:pt idx="13864">
                  <c:v>49.014633333333336</c:v>
                </c:pt>
                <c:pt idx="13865">
                  <c:v>49.018183333333333</c:v>
                </c:pt>
                <c:pt idx="13866">
                  <c:v>49.021716666666663</c:v>
                </c:pt>
                <c:pt idx="13867">
                  <c:v>49.02525</c:v>
                </c:pt>
                <c:pt idx="13868">
                  <c:v>49.02878333333333</c:v>
                </c:pt>
                <c:pt idx="13869">
                  <c:v>49.032333333333334</c:v>
                </c:pt>
                <c:pt idx="13870">
                  <c:v>49.035883333333331</c:v>
                </c:pt>
                <c:pt idx="13871">
                  <c:v>49.039400000000001</c:v>
                </c:pt>
                <c:pt idx="13872">
                  <c:v>49.042916666666663</c:v>
                </c:pt>
                <c:pt idx="13873">
                  <c:v>49.046433333333333</c:v>
                </c:pt>
                <c:pt idx="13874">
                  <c:v>49.049949999999995</c:v>
                </c:pt>
                <c:pt idx="13875">
                  <c:v>49.053466666666665</c:v>
                </c:pt>
                <c:pt idx="13876">
                  <c:v>49.056983333333328</c:v>
                </c:pt>
                <c:pt idx="13877">
                  <c:v>49.060516666666665</c:v>
                </c:pt>
                <c:pt idx="13878">
                  <c:v>49.064033333333334</c:v>
                </c:pt>
                <c:pt idx="13879">
                  <c:v>49.067549999999997</c:v>
                </c:pt>
                <c:pt idx="13880">
                  <c:v>49.071066666666667</c:v>
                </c:pt>
                <c:pt idx="13881">
                  <c:v>49.074583333333329</c:v>
                </c:pt>
                <c:pt idx="13882">
                  <c:v>49.078099999999999</c:v>
                </c:pt>
                <c:pt idx="13883">
                  <c:v>49.081616666666669</c:v>
                </c:pt>
                <c:pt idx="13884">
                  <c:v>49.085133333333339</c:v>
                </c:pt>
                <c:pt idx="13885">
                  <c:v>49.088666666666668</c:v>
                </c:pt>
                <c:pt idx="13886">
                  <c:v>49.092200000000005</c:v>
                </c:pt>
                <c:pt idx="13887">
                  <c:v>49.095733333333335</c:v>
                </c:pt>
                <c:pt idx="13888">
                  <c:v>49.099266666666672</c:v>
                </c:pt>
                <c:pt idx="13889">
                  <c:v>49.102816666666662</c:v>
                </c:pt>
                <c:pt idx="13890">
                  <c:v>49.106366666666666</c:v>
                </c:pt>
                <c:pt idx="13891">
                  <c:v>49.109916666666663</c:v>
                </c:pt>
                <c:pt idx="13892">
                  <c:v>49.113449999999993</c:v>
                </c:pt>
                <c:pt idx="13893">
                  <c:v>49.11698333333333</c:v>
                </c:pt>
                <c:pt idx="13894">
                  <c:v>49.120516666666667</c:v>
                </c:pt>
                <c:pt idx="13895">
                  <c:v>49.124066666666664</c:v>
                </c:pt>
                <c:pt idx="13896">
                  <c:v>49.127616666666668</c:v>
                </c:pt>
                <c:pt idx="13897">
                  <c:v>49.131133333333331</c:v>
                </c:pt>
                <c:pt idx="13898">
                  <c:v>49.134650000000001</c:v>
                </c:pt>
                <c:pt idx="13899">
                  <c:v>49.138166666666663</c:v>
                </c:pt>
                <c:pt idx="13900">
                  <c:v>49.14168333333334</c:v>
                </c:pt>
                <c:pt idx="13901">
                  <c:v>49.145200000000003</c:v>
                </c:pt>
                <c:pt idx="13902">
                  <c:v>49.148716666666665</c:v>
                </c:pt>
                <c:pt idx="13903">
                  <c:v>49.152250000000002</c:v>
                </c:pt>
                <c:pt idx="13904">
                  <c:v>49.155766666666665</c:v>
                </c:pt>
                <c:pt idx="13905">
                  <c:v>49.159283333333327</c:v>
                </c:pt>
                <c:pt idx="13906">
                  <c:v>49.162799999999997</c:v>
                </c:pt>
                <c:pt idx="13907">
                  <c:v>49.166316666666667</c:v>
                </c:pt>
                <c:pt idx="13908">
                  <c:v>49.169833333333337</c:v>
                </c:pt>
                <c:pt idx="13909">
                  <c:v>49.173349999999999</c:v>
                </c:pt>
                <c:pt idx="13910">
                  <c:v>49.176866666666669</c:v>
                </c:pt>
                <c:pt idx="13911">
                  <c:v>49.180399999999999</c:v>
                </c:pt>
                <c:pt idx="13912">
                  <c:v>49.183933333333336</c:v>
                </c:pt>
                <c:pt idx="13913">
                  <c:v>49.187466666666666</c:v>
                </c:pt>
                <c:pt idx="13914">
                  <c:v>49.191000000000003</c:v>
                </c:pt>
                <c:pt idx="13915">
                  <c:v>49.19455</c:v>
                </c:pt>
                <c:pt idx="13916">
                  <c:v>49.198099999999997</c:v>
                </c:pt>
                <c:pt idx="13917">
                  <c:v>49.201650000000001</c:v>
                </c:pt>
                <c:pt idx="13918">
                  <c:v>49.205183333333338</c:v>
                </c:pt>
                <c:pt idx="13919">
                  <c:v>49.208716666666668</c:v>
                </c:pt>
                <c:pt idx="13920">
                  <c:v>49.212250000000004</c:v>
                </c:pt>
                <c:pt idx="13921">
                  <c:v>49.215799999999994</c:v>
                </c:pt>
                <c:pt idx="13922">
                  <c:v>49.219349999999999</c:v>
                </c:pt>
                <c:pt idx="13923">
                  <c:v>49.222866666666661</c:v>
                </c:pt>
                <c:pt idx="13924">
                  <c:v>49.226383333333338</c:v>
                </c:pt>
                <c:pt idx="13925">
                  <c:v>49.229900000000001</c:v>
                </c:pt>
                <c:pt idx="13926">
                  <c:v>49.23341666666667</c:v>
                </c:pt>
                <c:pt idx="13927">
                  <c:v>49.236933333333333</c:v>
                </c:pt>
                <c:pt idx="13928">
                  <c:v>49.240450000000003</c:v>
                </c:pt>
                <c:pt idx="13929">
                  <c:v>49.243983333333333</c:v>
                </c:pt>
                <c:pt idx="13930">
                  <c:v>49.247499999999995</c:v>
                </c:pt>
                <c:pt idx="13931">
                  <c:v>49.251016666666672</c:v>
                </c:pt>
                <c:pt idx="13932">
                  <c:v>49.254533333333335</c:v>
                </c:pt>
                <c:pt idx="13933">
                  <c:v>49.258050000000004</c:v>
                </c:pt>
                <c:pt idx="13934">
                  <c:v>49.261566666666667</c:v>
                </c:pt>
                <c:pt idx="13935">
                  <c:v>49.265083333333337</c:v>
                </c:pt>
                <c:pt idx="13936">
                  <c:v>49.268599999999999</c:v>
                </c:pt>
                <c:pt idx="13937">
                  <c:v>49.272133333333336</c:v>
                </c:pt>
                <c:pt idx="13938">
                  <c:v>49.275666666666666</c:v>
                </c:pt>
                <c:pt idx="13939">
                  <c:v>49.279199999999996</c:v>
                </c:pt>
                <c:pt idx="13940">
                  <c:v>49.282733333333333</c:v>
                </c:pt>
                <c:pt idx="13941">
                  <c:v>49.286283333333337</c:v>
                </c:pt>
                <c:pt idx="13942">
                  <c:v>49.289833333333334</c:v>
                </c:pt>
                <c:pt idx="13943">
                  <c:v>49.293383333333331</c:v>
                </c:pt>
                <c:pt idx="13944">
                  <c:v>49.296916666666668</c:v>
                </c:pt>
                <c:pt idx="13945">
                  <c:v>49.300449999999998</c:v>
                </c:pt>
                <c:pt idx="13946">
                  <c:v>49.303983333333335</c:v>
                </c:pt>
                <c:pt idx="13947">
                  <c:v>49.307533333333339</c:v>
                </c:pt>
                <c:pt idx="13948">
                  <c:v>49.311083333333336</c:v>
                </c:pt>
                <c:pt idx="13949">
                  <c:v>49.314600000000006</c:v>
                </c:pt>
                <c:pt idx="13950">
                  <c:v>49.318116666666668</c:v>
                </c:pt>
                <c:pt idx="13951">
                  <c:v>49.321633333333331</c:v>
                </c:pt>
                <c:pt idx="13952">
                  <c:v>49.325150000000001</c:v>
                </c:pt>
                <c:pt idx="13953">
                  <c:v>49.328666666666663</c:v>
                </c:pt>
                <c:pt idx="13954">
                  <c:v>49.332183333333333</c:v>
                </c:pt>
                <c:pt idx="13955">
                  <c:v>49.33571666666667</c:v>
                </c:pt>
                <c:pt idx="13956">
                  <c:v>49.339233333333333</c:v>
                </c:pt>
                <c:pt idx="13957">
                  <c:v>49.342750000000002</c:v>
                </c:pt>
                <c:pt idx="13958">
                  <c:v>49.346266666666665</c:v>
                </c:pt>
                <c:pt idx="13959">
                  <c:v>49.349783333333335</c:v>
                </c:pt>
                <c:pt idx="13960">
                  <c:v>49.353299999999997</c:v>
                </c:pt>
                <c:pt idx="13961">
                  <c:v>49.356816666666667</c:v>
                </c:pt>
                <c:pt idx="13962">
                  <c:v>49.36033333333333</c:v>
                </c:pt>
                <c:pt idx="13963">
                  <c:v>49.363866666666667</c:v>
                </c:pt>
                <c:pt idx="13964">
                  <c:v>49.367399999999996</c:v>
                </c:pt>
                <c:pt idx="13965">
                  <c:v>49.370933333333333</c:v>
                </c:pt>
                <c:pt idx="13966">
                  <c:v>49.374466666666663</c:v>
                </c:pt>
                <c:pt idx="13967">
                  <c:v>49.378016666666667</c:v>
                </c:pt>
                <c:pt idx="13968">
                  <c:v>49.381566666666664</c:v>
                </c:pt>
                <c:pt idx="13969">
                  <c:v>49.385116666666669</c:v>
                </c:pt>
                <c:pt idx="13970">
                  <c:v>49.388649999999998</c:v>
                </c:pt>
                <c:pt idx="13971">
                  <c:v>49.392183333333335</c:v>
                </c:pt>
                <c:pt idx="13972">
                  <c:v>49.395716666666665</c:v>
                </c:pt>
                <c:pt idx="13973">
                  <c:v>49.399266666666669</c:v>
                </c:pt>
                <c:pt idx="13974">
                  <c:v>49.402816666666666</c:v>
                </c:pt>
                <c:pt idx="13975">
                  <c:v>49.406333333333336</c:v>
                </c:pt>
                <c:pt idx="13976">
                  <c:v>49.409849999999999</c:v>
                </c:pt>
                <c:pt idx="13977">
                  <c:v>49.413366666666668</c:v>
                </c:pt>
                <c:pt idx="13978">
                  <c:v>49.416883333333331</c:v>
                </c:pt>
                <c:pt idx="13979">
                  <c:v>49.420400000000001</c:v>
                </c:pt>
                <c:pt idx="13980">
                  <c:v>49.423916666666663</c:v>
                </c:pt>
                <c:pt idx="13981">
                  <c:v>49.42745</c:v>
                </c:pt>
                <c:pt idx="13982">
                  <c:v>49.43096666666667</c:v>
                </c:pt>
                <c:pt idx="13983">
                  <c:v>49.434483333333333</c:v>
                </c:pt>
                <c:pt idx="13984">
                  <c:v>49.438000000000002</c:v>
                </c:pt>
                <c:pt idx="13985">
                  <c:v>49.441516666666665</c:v>
                </c:pt>
                <c:pt idx="13986">
                  <c:v>49.445033333333335</c:v>
                </c:pt>
                <c:pt idx="13987">
                  <c:v>49.448549999999997</c:v>
                </c:pt>
                <c:pt idx="13988">
                  <c:v>49.45206666666666</c:v>
                </c:pt>
                <c:pt idx="13989">
                  <c:v>49.455599999999997</c:v>
                </c:pt>
                <c:pt idx="13990">
                  <c:v>49.459133333333327</c:v>
                </c:pt>
                <c:pt idx="13991">
                  <c:v>49.462666666666671</c:v>
                </c:pt>
                <c:pt idx="13992">
                  <c:v>49.466200000000001</c:v>
                </c:pt>
                <c:pt idx="13993">
                  <c:v>49.469749999999998</c:v>
                </c:pt>
                <c:pt idx="13994">
                  <c:v>49.473300000000002</c:v>
                </c:pt>
                <c:pt idx="13995">
                  <c:v>49.476849999999999</c:v>
                </c:pt>
                <c:pt idx="13996">
                  <c:v>49.480383333333329</c:v>
                </c:pt>
                <c:pt idx="13997">
                  <c:v>49.483916666666666</c:v>
                </c:pt>
                <c:pt idx="13998">
                  <c:v>49.487449999999995</c:v>
                </c:pt>
                <c:pt idx="13999">
                  <c:v>49.491</c:v>
                </c:pt>
                <c:pt idx="14000">
                  <c:v>49.494549999999997</c:v>
                </c:pt>
                <c:pt idx="14001">
                  <c:v>49.498066666666666</c:v>
                </c:pt>
                <c:pt idx="14002">
                  <c:v>49.501583333333329</c:v>
                </c:pt>
                <c:pt idx="14003">
                  <c:v>49.505099999999999</c:v>
                </c:pt>
                <c:pt idx="14004">
                  <c:v>49.508616666666661</c:v>
                </c:pt>
                <c:pt idx="14005">
                  <c:v>49.512133333333331</c:v>
                </c:pt>
                <c:pt idx="14006">
                  <c:v>49.515650000000001</c:v>
                </c:pt>
                <c:pt idx="14007">
                  <c:v>49.519183333333331</c:v>
                </c:pt>
                <c:pt idx="14008">
                  <c:v>49.5227</c:v>
                </c:pt>
                <c:pt idx="14009">
                  <c:v>49.526216666666663</c:v>
                </c:pt>
                <c:pt idx="14010">
                  <c:v>49.529733333333333</c:v>
                </c:pt>
                <c:pt idx="14011">
                  <c:v>49.533249999999995</c:v>
                </c:pt>
                <c:pt idx="14012">
                  <c:v>49.536766666666672</c:v>
                </c:pt>
                <c:pt idx="14013">
                  <c:v>49.540283333333335</c:v>
                </c:pt>
                <c:pt idx="14014">
                  <c:v>49.543800000000005</c:v>
                </c:pt>
                <c:pt idx="14015">
                  <c:v>49.547333333333334</c:v>
                </c:pt>
                <c:pt idx="14016">
                  <c:v>49.550866666666671</c:v>
                </c:pt>
                <c:pt idx="14017">
                  <c:v>49.554400000000001</c:v>
                </c:pt>
                <c:pt idx="14018">
                  <c:v>49.557933333333338</c:v>
                </c:pt>
                <c:pt idx="14019">
                  <c:v>49.561483333333328</c:v>
                </c:pt>
                <c:pt idx="14020">
                  <c:v>49.565033333333332</c:v>
                </c:pt>
                <c:pt idx="14021">
                  <c:v>49.568583333333329</c:v>
                </c:pt>
                <c:pt idx="14022">
                  <c:v>49.572116666666673</c:v>
                </c:pt>
                <c:pt idx="14023">
                  <c:v>49.575650000000003</c:v>
                </c:pt>
                <c:pt idx="14024">
                  <c:v>49.57918333333334</c:v>
                </c:pt>
                <c:pt idx="14025">
                  <c:v>49.58273333333333</c:v>
                </c:pt>
                <c:pt idx="14026">
                  <c:v>49.586283333333334</c:v>
                </c:pt>
                <c:pt idx="14027">
                  <c:v>49.589799999999997</c:v>
                </c:pt>
                <c:pt idx="14028">
                  <c:v>49.593316666666666</c:v>
                </c:pt>
                <c:pt idx="14029">
                  <c:v>49.596833333333329</c:v>
                </c:pt>
                <c:pt idx="14030">
                  <c:v>49.600350000000006</c:v>
                </c:pt>
                <c:pt idx="14031">
                  <c:v>49.603866666666669</c:v>
                </c:pt>
                <c:pt idx="14032">
                  <c:v>49.607383333333338</c:v>
                </c:pt>
                <c:pt idx="14033">
                  <c:v>49.610916666666668</c:v>
                </c:pt>
                <c:pt idx="14034">
                  <c:v>49.614433333333331</c:v>
                </c:pt>
                <c:pt idx="14035">
                  <c:v>49.61795</c:v>
                </c:pt>
                <c:pt idx="14036">
                  <c:v>49.62146666666667</c:v>
                </c:pt>
                <c:pt idx="14037">
                  <c:v>49.624983333333333</c:v>
                </c:pt>
                <c:pt idx="14038">
                  <c:v>49.628500000000003</c:v>
                </c:pt>
                <c:pt idx="14039">
                  <c:v>49.632016666666665</c:v>
                </c:pt>
                <c:pt idx="14040">
                  <c:v>49.635533333333335</c:v>
                </c:pt>
                <c:pt idx="14041">
                  <c:v>49.639066666666665</c:v>
                </c:pt>
                <c:pt idx="14042">
                  <c:v>49.642600000000002</c:v>
                </c:pt>
                <c:pt idx="14043">
                  <c:v>49.646133333333331</c:v>
                </c:pt>
                <c:pt idx="14044">
                  <c:v>49.649666666666668</c:v>
                </c:pt>
                <c:pt idx="14045">
                  <c:v>49.653216666666673</c:v>
                </c:pt>
                <c:pt idx="14046">
                  <c:v>49.656766666666663</c:v>
                </c:pt>
                <c:pt idx="14047">
                  <c:v>49.660316666666667</c:v>
                </c:pt>
                <c:pt idx="14048">
                  <c:v>49.663850000000004</c:v>
                </c:pt>
                <c:pt idx="14049">
                  <c:v>49.667383333333333</c:v>
                </c:pt>
                <c:pt idx="14050">
                  <c:v>49.67091666666667</c:v>
                </c:pt>
                <c:pt idx="14051">
                  <c:v>49.674466666666667</c:v>
                </c:pt>
                <c:pt idx="14052">
                  <c:v>49.678016666666664</c:v>
                </c:pt>
                <c:pt idx="14053">
                  <c:v>49.681533333333327</c:v>
                </c:pt>
                <c:pt idx="14054">
                  <c:v>49.685050000000004</c:v>
                </c:pt>
                <c:pt idx="14055">
                  <c:v>49.688566666666667</c:v>
                </c:pt>
                <c:pt idx="14056">
                  <c:v>49.692083333333336</c:v>
                </c:pt>
                <c:pt idx="14057">
                  <c:v>49.695599999999999</c:v>
                </c:pt>
                <c:pt idx="14058">
                  <c:v>49.699116666666669</c:v>
                </c:pt>
                <c:pt idx="14059">
                  <c:v>49.702649999999998</c:v>
                </c:pt>
                <c:pt idx="14060">
                  <c:v>49.706166666666668</c:v>
                </c:pt>
                <c:pt idx="14061">
                  <c:v>49.709683333333338</c:v>
                </c:pt>
                <c:pt idx="14062">
                  <c:v>49.713200000000001</c:v>
                </c:pt>
                <c:pt idx="14063">
                  <c:v>49.71671666666667</c:v>
                </c:pt>
                <c:pt idx="14064">
                  <c:v>49.720233333333333</c:v>
                </c:pt>
                <c:pt idx="14065">
                  <c:v>49.723750000000003</c:v>
                </c:pt>
                <c:pt idx="14066">
                  <c:v>49.727266666666665</c:v>
                </c:pt>
                <c:pt idx="14067">
                  <c:v>49.730800000000002</c:v>
                </c:pt>
                <c:pt idx="14068">
                  <c:v>49.734333333333332</c:v>
                </c:pt>
                <c:pt idx="14069">
                  <c:v>49.737866666666669</c:v>
                </c:pt>
                <c:pt idx="14070">
                  <c:v>49.741399999999999</c:v>
                </c:pt>
                <c:pt idx="14071">
                  <c:v>49.744950000000003</c:v>
                </c:pt>
                <c:pt idx="14072">
                  <c:v>49.7485</c:v>
                </c:pt>
                <c:pt idx="14073">
                  <c:v>49.752050000000004</c:v>
                </c:pt>
                <c:pt idx="14074">
                  <c:v>49.755583333333334</c:v>
                </c:pt>
                <c:pt idx="14075">
                  <c:v>49.759116666666664</c:v>
                </c:pt>
                <c:pt idx="14076">
                  <c:v>49.762650000000001</c:v>
                </c:pt>
                <c:pt idx="14077">
                  <c:v>49.766200000000005</c:v>
                </c:pt>
                <c:pt idx="14078">
                  <c:v>49.769750000000002</c:v>
                </c:pt>
                <c:pt idx="14079">
                  <c:v>49.773266666666672</c:v>
                </c:pt>
                <c:pt idx="14080">
                  <c:v>49.776783333333334</c:v>
                </c:pt>
                <c:pt idx="14081">
                  <c:v>49.780300000000004</c:v>
                </c:pt>
                <c:pt idx="14082">
                  <c:v>49.783816666666667</c:v>
                </c:pt>
                <c:pt idx="14083">
                  <c:v>49.787333333333329</c:v>
                </c:pt>
                <c:pt idx="14084">
                  <c:v>49.790849999999999</c:v>
                </c:pt>
                <c:pt idx="14085">
                  <c:v>49.794383333333336</c:v>
                </c:pt>
                <c:pt idx="14086">
                  <c:v>49.797899999999998</c:v>
                </c:pt>
                <c:pt idx="14087">
                  <c:v>49.801416666666668</c:v>
                </c:pt>
                <c:pt idx="14088">
                  <c:v>49.804933333333331</c:v>
                </c:pt>
                <c:pt idx="14089">
                  <c:v>49.808450000000001</c:v>
                </c:pt>
                <c:pt idx="14090">
                  <c:v>49.811966666666663</c:v>
                </c:pt>
                <c:pt idx="14091">
                  <c:v>49.815483333333333</c:v>
                </c:pt>
                <c:pt idx="14092">
                  <c:v>49.818999999999996</c:v>
                </c:pt>
                <c:pt idx="14093">
                  <c:v>49.822533333333332</c:v>
                </c:pt>
                <c:pt idx="14094">
                  <c:v>49.826066666666662</c:v>
                </c:pt>
                <c:pt idx="14095">
                  <c:v>49.829599999999999</c:v>
                </c:pt>
                <c:pt idx="14096">
                  <c:v>49.833133333333329</c:v>
                </c:pt>
                <c:pt idx="14097">
                  <c:v>49.836683333333333</c:v>
                </c:pt>
                <c:pt idx="14098">
                  <c:v>49.840233333333337</c:v>
                </c:pt>
                <c:pt idx="14099">
                  <c:v>49.843783333333334</c:v>
                </c:pt>
                <c:pt idx="14100">
                  <c:v>49.847316666666664</c:v>
                </c:pt>
                <c:pt idx="14101">
                  <c:v>49.850850000000001</c:v>
                </c:pt>
                <c:pt idx="14102">
                  <c:v>49.854383333333331</c:v>
                </c:pt>
                <c:pt idx="14103">
                  <c:v>49.857933333333335</c:v>
                </c:pt>
                <c:pt idx="14104">
                  <c:v>49.861483333333332</c:v>
                </c:pt>
                <c:pt idx="14105">
                  <c:v>49.865000000000002</c:v>
                </c:pt>
                <c:pt idx="14106">
                  <c:v>49.868516666666665</c:v>
                </c:pt>
                <c:pt idx="14107">
                  <c:v>49.872033333333334</c:v>
                </c:pt>
                <c:pt idx="14108">
                  <c:v>49.875549999999997</c:v>
                </c:pt>
                <c:pt idx="14109">
                  <c:v>49.879066666666667</c:v>
                </c:pt>
                <c:pt idx="14110">
                  <c:v>49.882583333333329</c:v>
                </c:pt>
                <c:pt idx="14111">
                  <c:v>49.886116666666666</c:v>
                </c:pt>
                <c:pt idx="14112">
                  <c:v>49.889633333333336</c:v>
                </c:pt>
                <c:pt idx="14113">
                  <c:v>49.893149999999999</c:v>
                </c:pt>
                <c:pt idx="14114">
                  <c:v>49.896666666666668</c:v>
                </c:pt>
                <c:pt idx="14115">
                  <c:v>49.900183333333331</c:v>
                </c:pt>
                <c:pt idx="14116">
                  <c:v>49.903700000000001</c:v>
                </c:pt>
                <c:pt idx="14117">
                  <c:v>49.907216666666663</c:v>
                </c:pt>
                <c:pt idx="14118">
                  <c:v>49.910733333333333</c:v>
                </c:pt>
                <c:pt idx="14119">
                  <c:v>49.91426666666667</c:v>
                </c:pt>
                <c:pt idx="14120">
                  <c:v>49.917800000000007</c:v>
                </c:pt>
                <c:pt idx="14121">
                  <c:v>49.921333333333337</c:v>
                </c:pt>
                <c:pt idx="14122">
                  <c:v>49.924866666666667</c:v>
                </c:pt>
                <c:pt idx="14123">
                  <c:v>49.928416666666664</c:v>
                </c:pt>
                <c:pt idx="14124">
                  <c:v>49.931966666666668</c:v>
                </c:pt>
                <c:pt idx="14125">
                  <c:v>49.935516666666665</c:v>
                </c:pt>
                <c:pt idx="14126">
                  <c:v>49.939049999999995</c:v>
                </c:pt>
                <c:pt idx="14127">
                  <c:v>49.942583333333332</c:v>
                </c:pt>
                <c:pt idx="14128">
                  <c:v>49.946116666666661</c:v>
                </c:pt>
                <c:pt idx="14129">
                  <c:v>49.949666666666666</c:v>
                </c:pt>
                <c:pt idx="14130">
                  <c:v>49.95321666666667</c:v>
                </c:pt>
                <c:pt idx="14131">
                  <c:v>49.956733333333332</c:v>
                </c:pt>
                <c:pt idx="14132">
                  <c:v>49.960249999999995</c:v>
                </c:pt>
                <c:pt idx="14133">
                  <c:v>49.963766666666665</c:v>
                </c:pt>
                <c:pt idx="14134">
                  <c:v>49.967283333333327</c:v>
                </c:pt>
                <c:pt idx="14135">
                  <c:v>49.970800000000004</c:v>
                </c:pt>
                <c:pt idx="14136">
                  <c:v>49.974316666666667</c:v>
                </c:pt>
                <c:pt idx="14137">
                  <c:v>49.977849999999997</c:v>
                </c:pt>
                <c:pt idx="14138">
                  <c:v>49.981366666666666</c:v>
                </c:pt>
                <c:pt idx="14139">
                  <c:v>49.984883333333329</c:v>
                </c:pt>
                <c:pt idx="14140">
                  <c:v>49.988399999999999</c:v>
                </c:pt>
                <c:pt idx="14141">
                  <c:v>49.991916666666661</c:v>
                </c:pt>
                <c:pt idx="14142">
                  <c:v>49.995433333333338</c:v>
                </c:pt>
                <c:pt idx="14143">
                  <c:v>49.998950000000001</c:v>
                </c:pt>
                <c:pt idx="14144">
                  <c:v>50.00246666666667</c:v>
                </c:pt>
                <c:pt idx="14145">
                  <c:v>50.006</c:v>
                </c:pt>
                <c:pt idx="14146">
                  <c:v>50.009533333333337</c:v>
                </c:pt>
                <c:pt idx="14147">
                  <c:v>50.013066666666667</c:v>
                </c:pt>
                <c:pt idx="14148">
                  <c:v>50.016600000000004</c:v>
                </c:pt>
                <c:pt idx="14149">
                  <c:v>50.020149999999994</c:v>
                </c:pt>
                <c:pt idx="14150">
                  <c:v>50.023699999999998</c:v>
                </c:pt>
                <c:pt idx="14151">
                  <c:v>50.027250000000002</c:v>
                </c:pt>
                <c:pt idx="14152">
                  <c:v>50.030783333333339</c:v>
                </c:pt>
                <c:pt idx="14153">
                  <c:v>50.034316666666669</c:v>
                </c:pt>
                <c:pt idx="14154">
                  <c:v>50.037850000000006</c:v>
                </c:pt>
                <c:pt idx="14155">
                  <c:v>50.041399999999996</c:v>
                </c:pt>
                <c:pt idx="14156">
                  <c:v>50.04495</c:v>
                </c:pt>
                <c:pt idx="14157">
                  <c:v>50.048466666666663</c:v>
                </c:pt>
                <c:pt idx="14158">
                  <c:v>50.051983333333332</c:v>
                </c:pt>
                <c:pt idx="14159">
                  <c:v>50.055500000000002</c:v>
                </c:pt>
                <c:pt idx="14160">
                  <c:v>50.059016666666672</c:v>
                </c:pt>
                <c:pt idx="14161">
                  <c:v>50.062533333333334</c:v>
                </c:pt>
                <c:pt idx="14162">
                  <c:v>50.066050000000004</c:v>
                </c:pt>
                <c:pt idx="14163">
                  <c:v>50.069583333333334</c:v>
                </c:pt>
                <c:pt idx="14164">
                  <c:v>50.073099999999997</c:v>
                </c:pt>
                <c:pt idx="14165">
                  <c:v>50.076616666666673</c:v>
                </c:pt>
                <c:pt idx="14166">
                  <c:v>50.080133333333336</c:v>
                </c:pt>
                <c:pt idx="14167">
                  <c:v>50.083649999999999</c:v>
                </c:pt>
                <c:pt idx="14168">
                  <c:v>50.087166666666668</c:v>
                </c:pt>
                <c:pt idx="14169">
                  <c:v>50.090683333333331</c:v>
                </c:pt>
                <c:pt idx="14170">
                  <c:v>50.094200000000001</c:v>
                </c:pt>
                <c:pt idx="14171">
                  <c:v>50.097733333333331</c:v>
                </c:pt>
                <c:pt idx="14172">
                  <c:v>50.101266666666668</c:v>
                </c:pt>
                <c:pt idx="14173">
                  <c:v>50.104799999999997</c:v>
                </c:pt>
                <c:pt idx="14174">
                  <c:v>50.108333333333334</c:v>
                </c:pt>
                <c:pt idx="14175">
                  <c:v>50.111883333333338</c:v>
                </c:pt>
                <c:pt idx="14176">
                  <c:v>50.115433333333335</c:v>
                </c:pt>
                <c:pt idx="14177">
                  <c:v>50.118983333333333</c:v>
                </c:pt>
                <c:pt idx="14178">
                  <c:v>50.122516666666669</c:v>
                </c:pt>
                <c:pt idx="14179">
                  <c:v>50.126049999999999</c:v>
                </c:pt>
                <c:pt idx="14180">
                  <c:v>50.129583333333336</c:v>
                </c:pt>
                <c:pt idx="14181">
                  <c:v>50.133133333333333</c:v>
                </c:pt>
                <c:pt idx="14182">
                  <c:v>50.13668333333333</c:v>
                </c:pt>
                <c:pt idx="14183">
                  <c:v>50.1402</c:v>
                </c:pt>
                <c:pt idx="14184">
                  <c:v>50.14371666666667</c:v>
                </c:pt>
                <c:pt idx="14185">
                  <c:v>50.147233333333332</c:v>
                </c:pt>
                <c:pt idx="14186">
                  <c:v>50.150750000000002</c:v>
                </c:pt>
                <c:pt idx="14187">
                  <c:v>50.154266666666665</c:v>
                </c:pt>
                <c:pt idx="14188">
                  <c:v>50.157783333333334</c:v>
                </c:pt>
                <c:pt idx="14189">
                  <c:v>50.161316666666671</c:v>
                </c:pt>
                <c:pt idx="14190">
                  <c:v>50.164833333333334</c:v>
                </c:pt>
                <c:pt idx="14191">
                  <c:v>50.168350000000004</c:v>
                </c:pt>
                <c:pt idx="14192">
                  <c:v>50.171866666666666</c:v>
                </c:pt>
                <c:pt idx="14193">
                  <c:v>50.175383333333336</c:v>
                </c:pt>
                <c:pt idx="14194">
                  <c:v>50.178899999999999</c:v>
                </c:pt>
                <c:pt idx="14195">
                  <c:v>50.182416666666668</c:v>
                </c:pt>
                <c:pt idx="14196">
                  <c:v>50.185933333333331</c:v>
                </c:pt>
                <c:pt idx="14197">
                  <c:v>50.189466666666668</c:v>
                </c:pt>
                <c:pt idx="14198">
                  <c:v>50.192999999999998</c:v>
                </c:pt>
                <c:pt idx="14199">
                  <c:v>50.196533333333335</c:v>
                </c:pt>
                <c:pt idx="14200">
                  <c:v>50.200066666666665</c:v>
                </c:pt>
                <c:pt idx="14201">
                  <c:v>50.203616666666669</c:v>
                </c:pt>
                <c:pt idx="14202">
                  <c:v>50.207166666666666</c:v>
                </c:pt>
                <c:pt idx="14203">
                  <c:v>50.21071666666667</c:v>
                </c:pt>
                <c:pt idx="14204">
                  <c:v>50.21425</c:v>
                </c:pt>
                <c:pt idx="14205">
                  <c:v>50.217783333333337</c:v>
                </c:pt>
                <c:pt idx="14206">
                  <c:v>50.221316666666667</c:v>
                </c:pt>
                <c:pt idx="14207">
                  <c:v>50.224866666666671</c:v>
                </c:pt>
                <c:pt idx="14208">
                  <c:v>50.228416666666668</c:v>
                </c:pt>
                <c:pt idx="14209">
                  <c:v>50.231933333333338</c:v>
                </c:pt>
                <c:pt idx="14210">
                  <c:v>50.23545</c:v>
                </c:pt>
                <c:pt idx="14211">
                  <c:v>50.23896666666667</c:v>
                </c:pt>
                <c:pt idx="14212">
                  <c:v>50.242483333333332</c:v>
                </c:pt>
                <c:pt idx="14213">
                  <c:v>50.246000000000002</c:v>
                </c:pt>
                <c:pt idx="14214">
                  <c:v>50.249516666666665</c:v>
                </c:pt>
                <c:pt idx="14215">
                  <c:v>50.253050000000002</c:v>
                </c:pt>
                <c:pt idx="14216">
                  <c:v>50.256566666666664</c:v>
                </c:pt>
                <c:pt idx="14217">
                  <c:v>50.260083333333334</c:v>
                </c:pt>
                <c:pt idx="14218">
                  <c:v>50.263599999999997</c:v>
                </c:pt>
                <c:pt idx="14219">
                  <c:v>50.267116666666666</c:v>
                </c:pt>
                <c:pt idx="14220">
                  <c:v>50.270633333333329</c:v>
                </c:pt>
                <c:pt idx="14221">
                  <c:v>50.274149999999999</c:v>
                </c:pt>
                <c:pt idx="14222">
                  <c:v>50.277666666666661</c:v>
                </c:pt>
                <c:pt idx="14223">
                  <c:v>50.281199999999998</c:v>
                </c:pt>
                <c:pt idx="14224">
                  <c:v>50.284733333333328</c:v>
                </c:pt>
                <c:pt idx="14225">
                  <c:v>50.288266666666665</c:v>
                </c:pt>
                <c:pt idx="14226">
                  <c:v>50.291799999999995</c:v>
                </c:pt>
                <c:pt idx="14227">
                  <c:v>50.295349999999999</c:v>
                </c:pt>
                <c:pt idx="14228">
                  <c:v>50.298900000000003</c:v>
                </c:pt>
                <c:pt idx="14229">
                  <c:v>50.30245</c:v>
                </c:pt>
                <c:pt idx="14230">
                  <c:v>50.30598333333333</c:v>
                </c:pt>
                <c:pt idx="14231">
                  <c:v>50.309516666666667</c:v>
                </c:pt>
                <c:pt idx="14232">
                  <c:v>50.313049999999997</c:v>
                </c:pt>
                <c:pt idx="14233">
                  <c:v>50.316600000000001</c:v>
                </c:pt>
                <c:pt idx="14234">
                  <c:v>50.320149999999998</c:v>
                </c:pt>
                <c:pt idx="14235">
                  <c:v>50.323666666666668</c:v>
                </c:pt>
                <c:pt idx="14236">
                  <c:v>50.32718333333333</c:v>
                </c:pt>
                <c:pt idx="14237">
                  <c:v>50.3307</c:v>
                </c:pt>
                <c:pt idx="14238">
                  <c:v>50.334216666666663</c:v>
                </c:pt>
                <c:pt idx="14239">
                  <c:v>50.337733333333333</c:v>
                </c:pt>
                <c:pt idx="14240">
                  <c:v>50.341249999999995</c:v>
                </c:pt>
                <c:pt idx="14241">
                  <c:v>50.344783333333332</c:v>
                </c:pt>
                <c:pt idx="14242">
                  <c:v>50.348300000000002</c:v>
                </c:pt>
                <c:pt idx="14243">
                  <c:v>50.351816666666664</c:v>
                </c:pt>
                <c:pt idx="14244">
                  <c:v>50.355333333333334</c:v>
                </c:pt>
                <c:pt idx="14245">
                  <c:v>50.358849999999997</c:v>
                </c:pt>
                <c:pt idx="14246">
                  <c:v>50.362366666666667</c:v>
                </c:pt>
                <c:pt idx="14247">
                  <c:v>50.365883333333336</c:v>
                </c:pt>
                <c:pt idx="14248">
                  <c:v>50.369400000000006</c:v>
                </c:pt>
                <c:pt idx="14249">
                  <c:v>50.372933333333336</c:v>
                </c:pt>
                <c:pt idx="14250">
                  <c:v>50.376466666666673</c:v>
                </c:pt>
                <c:pt idx="14251">
                  <c:v>50.38</c:v>
                </c:pt>
                <c:pt idx="14252">
                  <c:v>50.383533333333339</c:v>
                </c:pt>
                <c:pt idx="14253">
                  <c:v>50.387083333333329</c:v>
                </c:pt>
                <c:pt idx="14254">
                  <c:v>50.390633333333334</c:v>
                </c:pt>
                <c:pt idx="14255">
                  <c:v>50.394183333333331</c:v>
                </c:pt>
                <c:pt idx="14256">
                  <c:v>50.397716666666661</c:v>
                </c:pt>
                <c:pt idx="14257">
                  <c:v>50.401249999999997</c:v>
                </c:pt>
                <c:pt idx="14258">
                  <c:v>50.404783333333327</c:v>
                </c:pt>
                <c:pt idx="14259">
                  <c:v>50.408333333333331</c:v>
                </c:pt>
                <c:pt idx="14260">
                  <c:v>50.411883333333336</c:v>
                </c:pt>
                <c:pt idx="14261">
                  <c:v>50.415399999999998</c:v>
                </c:pt>
                <c:pt idx="14262">
                  <c:v>50.418916666666668</c:v>
                </c:pt>
                <c:pt idx="14263">
                  <c:v>50.422433333333331</c:v>
                </c:pt>
                <c:pt idx="14264">
                  <c:v>50.425949999999993</c:v>
                </c:pt>
                <c:pt idx="14265">
                  <c:v>50.42946666666667</c:v>
                </c:pt>
                <c:pt idx="14266">
                  <c:v>50.432983333333333</c:v>
                </c:pt>
                <c:pt idx="14267">
                  <c:v>50.436516666666662</c:v>
                </c:pt>
                <c:pt idx="14268">
                  <c:v>50.440033333333332</c:v>
                </c:pt>
                <c:pt idx="14269">
                  <c:v>50.443549999999995</c:v>
                </c:pt>
                <c:pt idx="14270">
                  <c:v>50.447066666666665</c:v>
                </c:pt>
                <c:pt idx="14271">
                  <c:v>50.450583333333334</c:v>
                </c:pt>
                <c:pt idx="14272">
                  <c:v>50.454100000000004</c:v>
                </c:pt>
                <c:pt idx="14273">
                  <c:v>50.457616666666667</c:v>
                </c:pt>
                <c:pt idx="14274">
                  <c:v>50.461133333333336</c:v>
                </c:pt>
                <c:pt idx="14275">
                  <c:v>50.464666666666666</c:v>
                </c:pt>
                <c:pt idx="14276">
                  <c:v>50.468200000000003</c:v>
                </c:pt>
                <c:pt idx="14277">
                  <c:v>50.471733333333333</c:v>
                </c:pt>
                <c:pt idx="14278">
                  <c:v>50.47526666666667</c:v>
                </c:pt>
                <c:pt idx="14279">
                  <c:v>50.478816666666667</c:v>
                </c:pt>
                <c:pt idx="14280">
                  <c:v>50.482366666666664</c:v>
                </c:pt>
                <c:pt idx="14281">
                  <c:v>50.485916666666668</c:v>
                </c:pt>
                <c:pt idx="14282">
                  <c:v>50.489450000000005</c:v>
                </c:pt>
                <c:pt idx="14283">
                  <c:v>50.492983333333335</c:v>
                </c:pt>
                <c:pt idx="14284">
                  <c:v>50.496516666666672</c:v>
                </c:pt>
                <c:pt idx="14285">
                  <c:v>50.500066666666662</c:v>
                </c:pt>
                <c:pt idx="14286">
                  <c:v>50.503616666666666</c:v>
                </c:pt>
                <c:pt idx="14287">
                  <c:v>50.507133333333329</c:v>
                </c:pt>
                <c:pt idx="14288">
                  <c:v>50.510650000000005</c:v>
                </c:pt>
                <c:pt idx="14289">
                  <c:v>50.514166666666668</c:v>
                </c:pt>
                <c:pt idx="14290">
                  <c:v>50.517683333333338</c:v>
                </c:pt>
                <c:pt idx="14291">
                  <c:v>50.5212</c:v>
                </c:pt>
                <c:pt idx="14292">
                  <c:v>50.52471666666667</c:v>
                </c:pt>
                <c:pt idx="14293">
                  <c:v>50.52825</c:v>
                </c:pt>
                <c:pt idx="14294">
                  <c:v>50.531766666666663</c:v>
                </c:pt>
                <c:pt idx="14295">
                  <c:v>50.535283333333339</c:v>
                </c:pt>
                <c:pt idx="14296">
                  <c:v>50.538800000000002</c:v>
                </c:pt>
                <c:pt idx="14297">
                  <c:v>50.542316666666672</c:v>
                </c:pt>
                <c:pt idx="14298">
                  <c:v>50.545833333333334</c:v>
                </c:pt>
                <c:pt idx="14299">
                  <c:v>50.549349999999997</c:v>
                </c:pt>
                <c:pt idx="14300">
                  <c:v>50.552866666666667</c:v>
                </c:pt>
                <c:pt idx="14301">
                  <c:v>50.556400000000004</c:v>
                </c:pt>
                <c:pt idx="14302">
                  <c:v>50.559933333333333</c:v>
                </c:pt>
                <c:pt idx="14303">
                  <c:v>50.563466666666663</c:v>
                </c:pt>
                <c:pt idx="14304">
                  <c:v>50.567</c:v>
                </c:pt>
                <c:pt idx="14305">
                  <c:v>50.570550000000004</c:v>
                </c:pt>
                <c:pt idx="14306">
                  <c:v>50.574100000000001</c:v>
                </c:pt>
                <c:pt idx="14307">
                  <c:v>50.577649999999998</c:v>
                </c:pt>
                <c:pt idx="14308">
                  <c:v>50.581183333333335</c:v>
                </c:pt>
                <c:pt idx="14309">
                  <c:v>50.584716666666665</c:v>
                </c:pt>
                <c:pt idx="14310">
                  <c:v>50.588250000000002</c:v>
                </c:pt>
                <c:pt idx="14311">
                  <c:v>50.591799999999999</c:v>
                </c:pt>
                <c:pt idx="14312">
                  <c:v>50.595350000000003</c:v>
                </c:pt>
                <c:pt idx="14313">
                  <c:v>50.598866666666666</c:v>
                </c:pt>
                <c:pt idx="14314">
                  <c:v>50.602383333333336</c:v>
                </c:pt>
                <c:pt idx="14315">
                  <c:v>50.605899999999998</c:v>
                </c:pt>
                <c:pt idx="14316">
                  <c:v>50.609416666666668</c:v>
                </c:pt>
                <c:pt idx="14317">
                  <c:v>50.612933333333331</c:v>
                </c:pt>
                <c:pt idx="14318">
                  <c:v>50.61645</c:v>
                </c:pt>
                <c:pt idx="14319">
                  <c:v>50.619983333333337</c:v>
                </c:pt>
                <c:pt idx="14320">
                  <c:v>50.6235</c:v>
                </c:pt>
                <c:pt idx="14321">
                  <c:v>50.62701666666667</c:v>
                </c:pt>
                <c:pt idx="14322">
                  <c:v>50.630533333333332</c:v>
                </c:pt>
                <c:pt idx="14323">
                  <c:v>50.634050000000002</c:v>
                </c:pt>
                <c:pt idx="14324">
                  <c:v>50.637566666666665</c:v>
                </c:pt>
                <c:pt idx="14325">
                  <c:v>50.641083333333334</c:v>
                </c:pt>
                <c:pt idx="14326">
                  <c:v>50.644599999999997</c:v>
                </c:pt>
                <c:pt idx="14327">
                  <c:v>50.648133333333334</c:v>
                </c:pt>
                <c:pt idx="14328">
                  <c:v>50.651666666666664</c:v>
                </c:pt>
                <c:pt idx="14329">
                  <c:v>50.655200000000001</c:v>
                </c:pt>
                <c:pt idx="14330">
                  <c:v>50.658733333333331</c:v>
                </c:pt>
                <c:pt idx="14331">
                  <c:v>50.662283333333335</c:v>
                </c:pt>
                <c:pt idx="14332">
                  <c:v>50.665833333333332</c:v>
                </c:pt>
                <c:pt idx="14333">
                  <c:v>50.669383333333336</c:v>
                </c:pt>
                <c:pt idx="14334">
                  <c:v>50.672916666666666</c:v>
                </c:pt>
                <c:pt idx="14335">
                  <c:v>50.676450000000003</c:v>
                </c:pt>
                <c:pt idx="14336">
                  <c:v>50.679983333333332</c:v>
                </c:pt>
                <c:pt idx="14337">
                  <c:v>50.683533333333337</c:v>
                </c:pt>
                <c:pt idx="14338">
                  <c:v>50.687083333333334</c:v>
                </c:pt>
                <c:pt idx="14339">
                  <c:v>50.690600000000003</c:v>
                </c:pt>
                <c:pt idx="14340">
                  <c:v>50.694116666666666</c:v>
                </c:pt>
                <c:pt idx="14341">
                  <c:v>50.697633333333336</c:v>
                </c:pt>
                <c:pt idx="14342">
                  <c:v>50.701149999999998</c:v>
                </c:pt>
                <c:pt idx="14343">
                  <c:v>50.704666666666668</c:v>
                </c:pt>
                <c:pt idx="14344">
                  <c:v>50.708183333333331</c:v>
                </c:pt>
                <c:pt idx="14345">
                  <c:v>50.711716666666668</c:v>
                </c:pt>
                <c:pt idx="14346">
                  <c:v>50.715233333333337</c:v>
                </c:pt>
                <c:pt idx="14347">
                  <c:v>50.71875</c:v>
                </c:pt>
                <c:pt idx="14348">
                  <c:v>50.722266666666663</c:v>
                </c:pt>
                <c:pt idx="14349">
                  <c:v>50.725783333333332</c:v>
                </c:pt>
                <c:pt idx="14350">
                  <c:v>50.729299999999995</c:v>
                </c:pt>
                <c:pt idx="14351">
                  <c:v>50.732816666666665</c:v>
                </c:pt>
                <c:pt idx="14352">
                  <c:v>50.736333333333327</c:v>
                </c:pt>
                <c:pt idx="14353">
                  <c:v>50.739866666666664</c:v>
                </c:pt>
                <c:pt idx="14354">
                  <c:v>50.743399999999994</c:v>
                </c:pt>
                <c:pt idx="14355">
                  <c:v>50.746933333333331</c:v>
                </c:pt>
                <c:pt idx="14356">
                  <c:v>50.750466666666661</c:v>
                </c:pt>
                <c:pt idx="14357">
                  <c:v>50.754016666666665</c:v>
                </c:pt>
                <c:pt idx="14358">
                  <c:v>50.757566666666669</c:v>
                </c:pt>
                <c:pt idx="14359">
                  <c:v>50.761116666666666</c:v>
                </c:pt>
                <c:pt idx="14360">
                  <c:v>50.764649999999996</c:v>
                </c:pt>
                <c:pt idx="14361">
                  <c:v>50.768183333333333</c:v>
                </c:pt>
                <c:pt idx="14362">
                  <c:v>50.771716666666663</c:v>
                </c:pt>
                <c:pt idx="14363">
                  <c:v>50.775266666666667</c:v>
                </c:pt>
                <c:pt idx="14364">
                  <c:v>50.778816666666664</c:v>
                </c:pt>
                <c:pt idx="14365">
                  <c:v>50.782333333333334</c:v>
                </c:pt>
                <c:pt idx="14366">
                  <c:v>50.785849999999996</c:v>
                </c:pt>
                <c:pt idx="14367">
                  <c:v>50.789366666666666</c:v>
                </c:pt>
                <c:pt idx="14368">
                  <c:v>50.792883333333329</c:v>
                </c:pt>
                <c:pt idx="14369">
                  <c:v>50.796399999999998</c:v>
                </c:pt>
                <c:pt idx="14370">
                  <c:v>50.799916666666668</c:v>
                </c:pt>
                <c:pt idx="14371">
                  <c:v>50.803449999999998</c:v>
                </c:pt>
                <c:pt idx="14372">
                  <c:v>50.806966666666668</c:v>
                </c:pt>
                <c:pt idx="14373">
                  <c:v>50.81048333333333</c:v>
                </c:pt>
                <c:pt idx="14374">
                  <c:v>50.814</c:v>
                </c:pt>
                <c:pt idx="14375">
                  <c:v>50.817516666666663</c:v>
                </c:pt>
                <c:pt idx="14376">
                  <c:v>50.821033333333339</c:v>
                </c:pt>
                <c:pt idx="14377">
                  <c:v>50.824550000000002</c:v>
                </c:pt>
                <c:pt idx="14378">
                  <c:v>50.828066666666672</c:v>
                </c:pt>
                <c:pt idx="14379">
                  <c:v>50.831600000000002</c:v>
                </c:pt>
                <c:pt idx="14380">
                  <c:v>50.835133333333339</c:v>
                </c:pt>
                <c:pt idx="14381">
                  <c:v>50.838666666666668</c:v>
                </c:pt>
                <c:pt idx="14382">
                  <c:v>50.842200000000005</c:v>
                </c:pt>
                <c:pt idx="14383">
                  <c:v>50.845749999999995</c:v>
                </c:pt>
                <c:pt idx="14384">
                  <c:v>50.849299999999999</c:v>
                </c:pt>
                <c:pt idx="14385">
                  <c:v>50.852849999999997</c:v>
                </c:pt>
                <c:pt idx="14386">
                  <c:v>50.856383333333333</c:v>
                </c:pt>
                <c:pt idx="14387">
                  <c:v>50.859916666666663</c:v>
                </c:pt>
                <c:pt idx="14388">
                  <c:v>50.863449999999993</c:v>
                </c:pt>
                <c:pt idx="14389">
                  <c:v>50.866999999999997</c:v>
                </c:pt>
                <c:pt idx="14390">
                  <c:v>50.870550000000001</c:v>
                </c:pt>
                <c:pt idx="14391">
                  <c:v>50.874066666666664</c:v>
                </c:pt>
                <c:pt idx="14392">
                  <c:v>50.877583333333334</c:v>
                </c:pt>
                <c:pt idx="14393">
                  <c:v>50.881099999999996</c:v>
                </c:pt>
                <c:pt idx="14394">
                  <c:v>50.884616666666673</c:v>
                </c:pt>
                <c:pt idx="14395">
                  <c:v>50.888133333333336</c:v>
                </c:pt>
                <c:pt idx="14396">
                  <c:v>50.891649999999998</c:v>
                </c:pt>
                <c:pt idx="14397">
                  <c:v>50.895183333333328</c:v>
                </c:pt>
                <c:pt idx="14398">
                  <c:v>50.898699999999998</c:v>
                </c:pt>
                <c:pt idx="14399">
                  <c:v>50.902216666666661</c:v>
                </c:pt>
                <c:pt idx="14400">
                  <c:v>50.905733333333337</c:v>
                </c:pt>
                <c:pt idx="14401">
                  <c:v>50.90925</c:v>
                </c:pt>
                <c:pt idx="14402">
                  <c:v>50.91276666666667</c:v>
                </c:pt>
                <c:pt idx="14403">
                  <c:v>50.916283333333332</c:v>
                </c:pt>
                <c:pt idx="14404">
                  <c:v>50.919800000000002</c:v>
                </c:pt>
                <c:pt idx="14405">
                  <c:v>50.923333333333332</c:v>
                </c:pt>
                <c:pt idx="14406">
                  <c:v>50.926866666666669</c:v>
                </c:pt>
                <c:pt idx="14407">
                  <c:v>50.930399999999999</c:v>
                </c:pt>
                <c:pt idx="14408">
                  <c:v>50.933933333333336</c:v>
                </c:pt>
                <c:pt idx="14409">
                  <c:v>50.937483333333333</c:v>
                </c:pt>
                <c:pt idx="14410">
                  <c:v>50.94103333333333</c:v>
                </c:pt>
                <c:pt idx="14411">
                  <c:v>50.944583333333334</c:v>
                </c:pt>
                <c:pt idx="14412">
                  <c:v>50.948116666666671</c:v>
                </c:pt>
                <c:pt idx="14413">
                  <c:v>50.951650000000001</c:v>
                </c:pt>
                <c:pt idx="14414">
                  <c:v>50.955183333333338</c:v>
                </c:pt>
                <c:pt idx="14415">
                  <c:v>50.958733333333335</c:v>
                </c:pt>
                <c:pt idx="14416">
                  <c:v>50.962283333333332</c:v>
                </c:pt>
                <c:pt idx="14417">
                  <c:v>50.965799999999994</c:v>
                </c:pt>
                <c:pt idx="14418">
                  <c:v>50.969316666666671</c:v>
                </c:pt>
                <c:pt idx="14419">
                  <c:v>50.972833333333334</c:v>
                </c:pt>
                <c:pt idx="14420">
                  <c:v>50.976350000000004</c:v>
                </c:pt>
                <c:pt idx="14421">
                  <c:v>50.979866666666666</c:v>
                </c:pt>
                <c:pt idx="14422">
                  <c:v>50.983383333333336</c:v>
                </c:pt>
                <c:pt idx="14423">
                  <c:v>50.986916666666666</c:v>
                </c:pt>
                <c:pt idx="14424">
                  <c:v>50.990433333333335</c:v>
                </c:pt>
                <c:pt idx="14425">
                  <c:v>50.993950000000005</c:v>
                </c:pt>
                <c:pt idx="14426">
                  <c:v>50.997466666666668</c:v>
                </c:pt>
                <c:pt idx="14427">
                  <c:v>51.000983333333338</c:v>
                </c:pt>
                <c:pt idx="14428">
                  <c:v>51.0045</c:v>
                </c:pt>
                <c:pt idx="14429">
                  <c:v>51.00801666666667</c:v>
                </c:pt>
                <c:pt idx="14430">
                  <c:v>51.011533333333333</c:v>
                </c:pt>
                <c:pt idx="14431">
                  <c:v>51.015066666666669</c:v>
                </c:pt>
                <c:pt idx="14432">
                  <c:v>51.018599999999999</c:v>
                </c:pt>
                <c:pt idx="14433">
                  <c:v>51.022133333333336</c:v>
                </c:pt>
                <c:pt idx="14434">
                  <c:v>51.025666666666666</c:v>
                </c:pt>
                <c:pt idx="14435">
                  <c:v>51.02921666666667</c:v>
                </c:pt>
                <c:pt idx="14436">
                  <c:v>51.032766666666667</c:v>
                </c:pt>
                <c:pt idx="14437">
                  <c:v>51.036316666666671</c:v>
                </c:pt>
                <c:pt idx="14438">
                  <c:v>51.039850000000001</c:v>
                </c:pt>
                <c:pt idx="14439">
                  <c:v>51.043383333333331</c:v>
                </c:pt>
                <c:pt idx="14440">
                  <c:v>51.046916666666668</c:v>
                </c:pt>
                <c:pt idx="14441">
                  <c:v>51.050466666666665</c:v>
                </c:pt>
                <c:pt idx="14442">
                  <c:v>51.054016666666669</c:v>
                </c:pt>
                <c:pt idx="14443">
                  <c:v>51.057533333333339</c:v>
                </c:pt>
                <c:pt idx="14444">
                  <c:v>51.061050000000002</c:v>
                </c:pt>
                <c:pt idx="14445">
                  <c:v>51.064566666666664</c:v>
                </c:pt>
                <c:pt idx="14446">
                  <c:v>51.068083333333334</c:v>
                </c:pt>
                <c:pt idx="14447">
                  <c:v>51.071599999999997</c:v>
                </c:pt>
                <c:pt idx="14448">
                  <c:v>51.075116666666666</c:v>
                </c:pt>
                <c:pt idx="14449">
                  <c:v>51.078650000000003</c:v>
                </c:pt>
                <c:pt idx="14450">
                  <c:v>51.082166666666666</c:v>
                </c:pt>
                <c:pt idx="14451">
                  <c:v>51.085683333333336</c:v>
                </c:pt>
                <c:pt idx="14452">
                  <c:v>51.089199999999998</c:v>
                </c:pt>
                <c:pt idx="14453">
                  <c:v>51.092716666666668</c:v>
                </c:pt>
                <c:pt idx="14454">
                  <c:v>51.096233333333331</c:v>
                </c:pt>
                <c:pt idx="14455">
                  <c:v>51.09975</c:v>
                </c:pt>
                <c:pt idx="14456">
                  <c:v>51.103266666666663</c:v>
                </c:pt>
                <c:pt idx="14457">
                  <c:v>51.1068</c:v>
                </c:pt>
                <c:pt idx="14458">
                  <c:v>51.11033333333333</c:v>
                </c:pt>
                <c:pt idx="14459">
                  <c:v>51.113866666666667</c:v>
                </c:pt>
                <c:pt idx="14460">
                  <c:v>51.117399999999996</c:v>
                </c:pt>
                <c:pt idx="14461">
                  <c:v>51.120950000000001</c:v>
                </c:pt>
                <c:pt idx="14462">
                  <c:v>51.124499999999998</c:v>
                </c:pt>
                <c:pt idx="14463">
                  <c:v>51.128050000000002</c:v>
                </c:pt>
                <c:pt idx="14464">
                  <c:v>51.131583333333332</c:v>
                </c:pt>
                <c:pt idx="14465">
                  <c:v>51.135116666666669</c:v>
                </c:pt>
                <c:pt idx="14466">
                  <c:v>51.138649999999998</c:v>
                </c:pt>
                <c:pt idx="14467">
                  <c:v>51.142200000000003</c:v>
                </c:pt>
                <c:pt idx="14468">
                  <c:v>51.14575</c:v>
                </c:pt>
                <c:pt idx="14469">
                  <c:v>51.149266666666669</c:v>
                </c:pt>
                <c:pt idx="14470">
                  <c:v>51.152783333333332</c:v>
                </c:pt>
                <c:pt idx="14471">
                  <c:v>51.156300000000002</c:v>
                </c:pt>
                <c:pt idx="14472">
                  <c:v>51.159816666666664</c:v>
                </c:pt>
                <c:pt idx="14473">
                  <c:v>51.163333333333334</c:v>
                </c:pt>
                <c:pt idx="14474">
                  <c:v>51.166849999999997</c:v>
                </c:pt>
                <c:pt idx="14475">
                  <c:v>51.170383333333334</c:v>
                </c:pt>
                <c:pt idx="14476">
                  <c:v>51.173900000000003</c:v>
                </c:pt>
                <c:pt idx="14477">
                  <c:v>51.177416666666666</c:v>
                </c:pt>
                <c:pt idx="14478">
                  <c:v>51.180933333333336</c:v>
                </c:pt>
                <c:pt idx="14479">
                  <c:v>51.184449999999998</c:v>
                </c:pt>
                <c:pt idx="14480">
                  <c:v>51.187966666666661</c:v>
                </c:pt>
                <c:pt idx="14481">
                  <c:v>51.191483333333331</c:v>
                </c:pt>
                <c:pt idx="14482">
                  <c:v>51.195</c:v>
                </c:pt>
                <c:pt idx="14483">
                  <c:v>51.19853333333333</c:v>
                </c:pt>
                <c:pt idx="14484">
                  <c:v>51.20206666666666</c:v>
                </c:pt>
                <c:pt idx="14485">
                  <c:v>51.205599999999997</c:v>
                </c:pt>
                <c:pt idx="14486">
                  <c:v>51.209133333333327</c:v>
                </c:pt>
                <c:pt idx="14487">
                  <c:v>51.212683333333331</c:v>
                </c:pt>
                <c:pt idx="14488">
                  <c:v>51.216233333333335</c:v>
                </c:pt>
                <c:pt idx="14489">
                  <c:v>51.219783333333332</c:v>
                </c:pt>
                <c:pt idx="14490">
                  <c:v>51.223316666666662</c:v>
                </c:pt>
                <c:pt idx="14491">
                  <c:v>51.226849999999999</c:v>
                </c:pt>
                <c:pt idx="14492">
                  <c:v>51.230383333333329</c:v>
                </c:pt>
                <c:pt idx="14493">
                  <c:v>51.233933333333333</c:v>
                </c:pt>
                <c:pt idx="14494">
                  <c:v>51.23748333333333</c:v>
                </c:pt>
                <c:pt idx="14495">
                  <c:v>51.241</c:v>
                </c:pt>
                <c:pt idx="14496">
                  <c:v>51.244516666666662</c:v>
                </c:pt>
                <c:pt idx="14497">
                  <c:v>51.248033333333332</c:v>
                </c:pt>
                <c:pt idx="14498">
                  <c:v>51.251549999999995</c:v>
                </c:pt>
                <c:pt idx="14499">
                  <c:v>51.255066666666671</c:v>
                </c:pt>
                <c:pt idx="14500">
                  <c:v>51.258583333333334</c:v>
                </c:pt>
                <c:pt idx="14501">
                  <c:v>51.262116666666664</c:v>
                </c:pt>
                <c:pt idx="14502">
                  <c:v>51.265633333333334</c:v>
                </c:pt>
                <c:pt idx="14503">
                  <c:v>51.269149999999996</c:v>
                </c:pt>
                <c:pt idx="14504">
                  <c:v>51.272666666666666</c:v>
                </c:pt>
                <c:pt idx="14505">
                  <c:v>51.276183333333329</c:v>
                </c:pt>
                <c:pt idx="14506">
                  <c:v>51.279700000000005</c:v>
                </c:pt>
                <c:pt idx="14507">
                  <c:v>51.283216666666668</c:v>
                </c:pt>
                <c:pt idx="14508">
                  <c:v>51.286733333333338</c:v>
                </c:pt>
                <c:pt idx="14509">
                  <c:v>51.290266666666668</c:v>
                </c:pt>
                <c:pt idx="14510">
                  <c:v>51.293800000000005</c:v>
                </c:pt>
                <c:pt idx="14511">
                  <c:v>51.297333333333334</c:v>
                </c:pt>
                <c:pt idx="14512">
                  <c:v>51.300866666666671</c:v>
                </c:pt>
                <c:pt idx="14513">
                  <c:v>51.304416666666661</c:v>
                </c:pt>
                <c:pt idx="14514">
                  <c:v>51.307966666666665</c:v>
                </c:pt>
                <c:pt idx="14515">
                  <c:v>51.311516666666662</c:v>
                </c:pt>
                <c:pt idx="14516">
                  <c:v>51.315049999999999</c:v>
                </c:pt>
                <c:pt idx="14517">
                  <c:v>51.318583333333329</c:v>
                </c:pt>
                <c:pt idx="14518">
                  <c:v>51.322116666666673</c:v>
                </c:pt>
                <c:pt idx="14519">
                  <c:v>51.325666666666663</c:v>
                </c:pt>
                <c:pt idx="14520">
                  <c:v>51.329216666666667</c:v>
                </c:pt>
                <c:pt idx="14521">
                  <c:v>51.33273333333333</c:v>
                </c:pt>
                <c:pt idx="14522">
                  <c:v>51.33625</c:v>
                </c:pt>
                <c:pt idx="14523">
                  <c:v>51.339766666666669</c:v>
                </c:pt>
                <c:pt idx="14524">
                  <c:v>51.343283333333339</c:v>
                </c:pt>
                <c:pt idx="14525">
                  <c:v>51.346800000000002</c:v>
                </c:pt>
                <c:pt idx="14526">
                  <c:v>51.350316666666664</c:v>
                </c:pt>
                <c:pt idx="14527">
                  <c:v>51.353850000000001</c:v>
                </c:pt>
                <c:pt idx="14528">
                  <c:v>51.357366666666664</c:v>
                </c:pt>
                <c:pt idx="14529">
                  <c:v>51.360883333333327</c:v>
                </c:pt>
                <c:pt idx="14530">
                  <c:v>51.364400000000003</c:v>
                </c:pt>
                <c:pt idx="14531">
                  <c:v>51.367916666666666</c:v>
                </c:pt>
                <c:pt idx="14532">
                  <c:v>51.371433333333336</c:v>
                </c:pt>
                <c:pt idx="14533">
                  <c:v>51.374949999999998</c:v>
                </c:pt>
                <c:pt idx="14534">
                  <c:v>51.378466666666668</c:v>
                </c:pt>
                <c:pt idx="14535">
                  <c:v>51.381999999999998</c:v>
                </c:pt>
                <c:pt idx="14536">
                  <c:v>51.385533333333335</c:v>
                </c:pt>
                <c:pt idx="14537">
                  <c:v>51.389066666666665</c:v>
                </c:pt>
                <c:pt idx="14538">
                  <c:v>51.392600000000002</c:v>
                </c:pt>
                <c:pt idx="14539">
                  <c:v>51.396149999999999</c:v>
                </c:pt>
                <c:pt idx="14540">
                  <c:v>51.399700000000003</c:v>
                </c:pt>
                <c:pt idx="14541">
                  <c:v>51.40325</c:v>
                </c:pt>
                <c:pt idx="14542">
                  <c:v>51.406783333333337</c:v>
                </c:pt>
                <c:pt idx="14543">
                  <c:v>51.410316666666667</c:v>
                </c:pt>
                <c:pt idx="14544">
                  <c:v>51.413850000000004</c:v>
                </c:pt>
                <c:pt idx="14545">
                  <c:v>51.417400000000001</c:v>
                </c:pt>
                <c:pt idx="14546">
                  <c:v>51.420949999999998</c:v>
                </c:pt>
                <c:pt idx="14547">
                  <c:v>51.424466666666667</c:v>
                </c:pt>
                <c:pt idx="14548">
                  <c:v>51.427983333333337</c:v>
                </c:pt>
                <c:pt idx="14549">
                  <c:v>51.4315</c:v>
                </c:pt>
                <c:pt idx="14550">
                  <c:v>51.435016666666669</c:v>
                </c:pt>
                <c:pt idx="14551">
                  <c:v>51.438533333333332</c:v>
                </c:pt>
                <c:pt idx="14552">
                  <c:v>51.442050000000002</c:v>
                </c:pt>
                <c:pt idx="14553">
                  <c:v>51.445583333333339</c:v>
                </c:pt>
                <c:pt idx="14554">
                  <c:v>51.449100000000001</c:v>
                </c:pt>
                <c:pt idx="14555">
                  <c:v>51.452616666666671</c:v>
                </c:pt>
                <c:pt idx="14556">
                  <c:v>51.456133333333334</c:v>
                </c:pt>
                <c:pt idx="14557">
                  <c:v>51.459650000000003</c:v>
                </c:pt>
                <c:pt idx="14558">
                  <c:v>51.463166666666666</c:v>
                </c:pt>
                <c:pt idx="14559">
                  <c:v>51.466683333333336</c:v>
                </c:pt>
                <c:pt idx="14560">
                  <c:v>51.470199999999998</c:v>
                </c:pt>
                <c:pt idx="14561">
                  <c:v>51.473733333333335</c:v>
                </c:pt>
                <c:pt idx="14562">
                  <c:v>51.477266666666665</c:v>
                </c:pt>
                <c:pt idx="14563">
                  <c:v>51.480800000000002</c:v>
                </c:pt>
                <c:pt idx="14564">
                  <c:v>51.484333333333332</c:v>
                </c:pt>
                <c:pt idx="14565">
                  <c:v>51.487883333333336</c:v>
                </c:pt>
                <c:pt idx="14566">
                  <c:v>51.491433333333333</c:v>
                </c:pt>
                <c:pt idx="14567">
                  <c:v>51.494983333333337</c:v>
                </c:pt>
                <c:pt idx="14568">
                  <c:v>51.498516666666667</c:v>
                </c:pt>
                <c:pt idx="14569">
                  <c:v>51.502050000000004</c:v>
                </c:pt>
                <c:pt idx="14570">
                  <c:v>51.505583333333334</c:v>
                </c:pt>
                <c:pt idx="14571">
                  <c:v>51.509133333333331</c:v>
                </c:pt>
                <c:pt idx="14572">
                  <c:v>51.512683333333335</c:v>
                </c:pt>
                <c:pt idx="14573">
                  <c:v>51.516200000000005</c:v>
                </c:pt>
                <c:pt idx="14574">
                  <c:v>51.519716666666667</c:v>
                </c:pt>
                <c:pt idx="14575">
                  <c:v>51.52323333333333</c:v>
                </c:pt>
                <c:pt idx="14576">
                  <c:v>51.52675</c:v>
                </c:pt>
                <c:pt idx="14577">
                  <c:v>51.530266666666662</c:v>
                </c:pt>
                <c:pt idx="14578">
                  <c:v>51.533783333333332</c:v>
                </c:pt>
                <c:pt idx="14579">
                  <c:v>51.537316666666669</c:v>
                </c:pt>
                <c:pt idx="14580">
                  <c:v>51.540833333333332</c:v>
                </c:pt>
                <c:pt idx="14581">
                  <c:v>51.544350000000001</c:v>
                </c:pt>
                <c:pt idx="14582">
                  <c:v>51.547866666666664</c:v>
                </c:pt>
                <c:pt idx="14583">
                  <c:v>51.551383333333334</c:v>
                </c:pt>
                <c:pt idx="14584">
                  <c:v>51.554899999999996</c:v>
                </c:pt>
                <c:pt idx="14585">
                  <c:v>51.558416666666666</c:v>
                </c:pt>
                <c:pt idx="14586">
                  <c:v>51.561933333333329</c:v>
                </c:pt>
                <c:pt idx="14587">
                  <c:v>51.565466666666666</c:v>
                </c:pt>
                <c:pt idx="14588">
                  <c:v>51.568999999999996</c:v>
                </c:pt>
                <c:pt idx="14589">
                  <c:v>51.572533333333332</c:v>
                </c:pt>
                <c:pt idx="14590">
                  <c:v>51.576066666666662</c:v>
                </c:pt>
                <c:pt idx="14591">
                  <c:v>51.579616666666666</c:v>
                </c:pt>
                <c:pt idx="14592">
                  <c:v>51.583166666666664</c:v>
                </c:pt>
                <c:pt idx="14593">
                  <c:v>51.586716666666668</c:v>
                </c:pt>
                <c:pt idx="14594">
                  <c:v>51.590249999999997</c:v>
                </c:pt>
                <c:pt idx="14595">
                  <c:v>51.593783333333334</c:v>
                </c:pt>
                <c:pt idx="14596">
                  <c:v>51.597316666666664</c:v>
                </c:pt>
                <c:pt idx="14597">
                  <c:v>51.600866666666668</c:v>
                </c:pt>
                <c:pt idx="14598">
                  <c:v>51.604416666666665</c:v>
                </c:pt>
                <c:pt idx="14599">
                  <c:v>51.607933333333335</c:v>
                </c:pt>
                <c:pt idx="14600">
                  <c:v>51.611449999999998</c:v>
                </c:pt>
                <c:pt idx="14601">
                  <c:v>51.614966666666668</c:v>
                </c:pt>
                <c:pt idx="14602">
                  <c:v>51.61848333333333</c:v>
                </c:pt>
                <c:pt idx="14603">
                  <c:v>51.622</c:v>
                </c:pt>
                <c:pt idx="14604">
                  <c:v>51.625516666666663</c:v>
                </c:pt>
                <c:pt idx="14605">
                  <c:v>51.629049999999999</c:v>
                </c:pt>
                <c:pt idx="14606">
                  <c:v>51.632566666666669</c:v>
                </c:pt>
                <c:pt idx="14607">
                  <c:v>51.636083333333332</c:v>
                </c:pt>
                <c:pt idx="14608">
                  <c:v>51.639600000000002</c:v>
                </c:pt>
                <c:pt idx="14609">
                  <c:v>51.643116666666664</c:v>
                </c:pt>
                <c:pt idx="14610">
                  <c:v>51.646633333333327</c:v>
                </c:pt>
                <c:pt idx="14611">
                  <c:v>51.650150000000004</c:v>
                </c:pt>
                <c:pt idx="14612">
                  <c:v>51.653666666666666</c:v>
                </c:pt>
                <c:pt idx="14613">
                  <c:v>51.657199999999996</c:v>
                </c:pt>
                <c:pt idx="14614">
                  <c:v>51.660733333333333</c:v>
                </c:pt>
                <c:pt idx="14615">
                  <c:v>51.66426666666667</c:v>
                </c:pt>
                <c:pt idx="14616">
                  <c:v>51.667800000000007</c:v>
                </c:pt>
                <c:pt idx="14617">
                  <c:v>51.671349999999997</c:v>
                </c:pt>
                <c:pt idx="14618">
                  <c:v>51.674900000000001</c:v>
                </c:pt>
                <c:pt idx="14619">
                  <c:v>51.678449999999998</c:v>
                </c:pt>
                <c:pt idx="14620">
                  <c:v>51.681983333333328</c:v>
                </c:pt>
                <c:pt idx="14621">
                  <c:v>51.685516666666665</c:v>
                </c:pt>
                <c:pt idx="14622">
                  <c:v>51.689049999999995</c:v>
                </c:pt>
                <c:pt idx="14623">
                  <c:v>51.692599999999999</c:v>
                </c:pt>
                <c:pt idx="14624">
                  <c:v>51.696149999999996</c:v>
                </c:pt>
                <c:pt idx="14625">
                  <c:v>51.699666666666666</c:v>
                </c:pt>
                <c:pt idx="14626">
                  <c:v>51.703183333333328</c:v>
                </c:pt>
                <c:pt idx="14627">
                  <c:v>51.706699999999998</c:v>
                </c:pt>
                <c:pt idx="14628">
                  <c:v>51.710216666666661</c:v>
                </c:pt>
                <c:pt idx="14629">
                  <c:v>51.713733333333337</c:v>
                </c:pt>
                <c:pt idx="14630">
                  <c:v>51.71725</c:v>
                </c:pt>
                <c:pt idx="14631">
                  <c:v>51.72078333333333</c:v>
                </c:pt>
                <c:pt idx="14632">
                  <c:v>51.724299999999999</c:v>
                </c:pt>
                <c:pt idx="14633">
                  <c:v>51.727816666666662</c:v>
                </c:pt>
                <c:pt idx="14634">
                  <c:v>51.731333333333332</c:v>
                </c:pt>
                <c:pt idx="14635">
                  <c:v>51.734850000000002</c:v>
                </c:pt>
                <c:pt idx="14636">
                  <c:v>51.738366666666671</c:v>
                </c:pt>
                <c:pt idx="14637">
                  <c:v>51.741883333333334</c:v>
                </c:pt>
                <c:pt idx="14638">
                  <c:v>51.745400000000004</c:v>
                </c:pt>
                <c:pt idx="14639">
                  <c:v>51.748933333333333</c:v>
                </c:pt>
                <c:pt idx="14640">
                  <c:v>51.75246666666667</c:v>
                </c:pt>
                <c:pt idx="14641">
                  <c:v>51.756</c:v>
                </c:pt>
                <c:pt idx="14642">
                  <c:v>51.759533333333337</c:v>
                </c:pt>
                <c:pt idx="14643">
                  <c:v>51.763083333333334</c:v>
                </c:pt>
                <c:pt idx="14644">
                  <c:v>51.766633333333331</c:v>
                </c:pt>
                <c:pt idx="14645">
                  <c:v>51.770183333333328</c:v>
                </c:pt>
                <c:pt idx="14646">
                  <c:v>51.773716666666665</c:v>
                </c:pt>
                <c:pt idx="14647">
                  <c:v>51.777250000000002</c:v>
                </c:pt>
                <c:pt idx="14648">
                  <c:v>51.780783333333339</c:v>
                </c:pt>
                <c:pt idx="14649">
                  <c:v>51.784333333333329</c:v>
                </c:pt>
                <c:pt idx="14650">
                  <c:v>51.787883333333333</c:v>
                </c:pt>
                <c:pt idx="14651">
                  <c:v>51.791399999999996</c:v>
                </c:pt>
                <c:pt idx="14652">
                  <c:v>51.794916666666673</c:v>
                </c:pt>
                <c:pt idx="14653">
                  <c:v>51.798433333333335</c:v>
                </c:pt>
                <c:pt idx="14654">
                  <c:v>51.801950000000005</c:v>
                </c:pt>
                <c:pt idx="14655">
                  <c:v>51.805466666666668</c:v>
                </c:pt>
                <c:pt idx="14656">
                  <c:v>51.808983333333337</c:v>
                </c:pt>
                <c:pt idx="14657">
                  <c:v>51.812516666666667</c:v>
                </c:pt>
                <c:pt idx="14658">
                  <c:v>51.81603333333333</c:v>
                </c:pt>
                <c:pt idx="14659">
                  <c:v>51.81955</c:v>
                </c:pt>
                <c:pt idx="14660">
                  <c:v>51.823066666666669</c:v>
                </c:pt>
                <c:pt idx="14661">
                  <c:v>51.826583333333332</c:v>
                </c:pt>
                <c:pt idx="14662">
                  <c:v>51.830100000000002</c:v>
                </c:pt>
                <c:pt idx="14663">
                  <c:v>51.833616666666664</c:v>
                </c:pt>
                <c:pt idx="14664">
                  <c:v>51.837133333333334</c:v>
                </c:pt>
                <c:pt idx="14665">
                  <c:v>51.840666666666671</c:v>
                </c:pt>
                <c:pt idx="14666">
                  <c:v>51.844200000000001</c:v>
                </c:pt>
                <c:pt idx="14667">
                  <c:v>51.847733333333331</c:v>
                </c:pt>
                <c:pt idx="14668">
                  <c:v>51.851266666666668</c:v>
                </c:pt>
                <c:pt idx="14669">
                  <c:v>51.854816666666672</c:v>
                </c:pt>
                <c:pt idx="14670">
                  <c:v>51.858366666666669</c:v>
                </c:pt>
                <c:pt idx="14671">
                  <c:v>51.861916666666666</c:v>
                </c:pt>
                <c:pt idx="14672">
                  <c:v>51.865450000000003</c:v>
                </c:pt>
                <c:pt idx="14673">
                  <c:v>51.868983333333333</c:v>
                </c:pt>
                <c:pt idx="14674">
                  <c:v>51.872516666666669</c:v>
                </c:pt>
                <c:pt idx="14675">
                  <c:v>51.876066666666667</c:v>
                </c:pt>
                <c:pt idx="14676">
                  <c:v>51.879616666666671</c:v>
                </c:pt>
                <c:pt idx="14677">
                  <c:v>51.883133333333333</c:v>
                </c:pt>
                <c:pt idx="14678">
                  <c:v>51.886650000000003</c:v>
                </c:pt>
                <c:pt idx="14679">
                  <c:v>51.890166666666666</c:v>
                </c:pt>
                <c:pt idx="14680">
                  <c:v>51.893683333333335</c:v>
                </c:pt>
                <c:pt idx="14681">
                  <c:v>51.897199999999998</c:v>
                </c:pt>
                <c:pt idx="14682">
                  <c:v>51.900716666666668</c:v>
                </c:pt>
                <c:pt idx="14683">
                  <c:v>51.904250000000005</c:v>
                </c:pt>
                <c:pt idx="14684">
                  <c:v>51.907766666666667</c:v>
                </c:pt>
                <c:pt idx="14685">
                  <c:v>51.911283333333337</c:v>
                </c:pt>
                <c:pt idx="14686">
                  <c:v>51.9148</c:v>
                </c:pt>
                <c:pt idx="14687">
                  <c:v>51.918316666666669</c:v>
                </c:pt>
                <c:pt idx="14688">
                  <c:v>51.921833333333332</c:v>
                </c:pt>
                <c:pt idx="14689">
                  <c:v>51.925350000000002</c:v>
                </c:pt>
                <c:pt idx="14690">
                  <c:v>51.928866666666664</c:v>
                </c:pt>
                <c:pt idx="14691">
                  <c:v>51.932400000000001</c:v>
                </c:pt>
                <c:pt idx="14692">
                  <c:v>51.935933333333331</c:v>
                </c:pt>
                <c:pt idx="14693">
                  <c:v>51.939466666666668</c:v>
                </c:pt>
                <c:pt idx="14694">
                  <c:v>51.942999999999998</c:v>
                </c:pt>
                <c:pt idx="14695">
                  <c:v>51.946550000000002</c:v>
                </c:pt>
                <c:pt idx="14696">
                  <c:v>51.950099999999999</c:v>
                </c:pt>
                <c:pt idx="14697">
                  <c:v>51.953650000000003</c:v>
                </c:pt>
                <c:pt idx="14698">
                  <c:v>51.957183333333333</c:v>
                </c:pt>
                <c:pt idx="14699">
                  <c:v>51.96071666666667</c:v>
                </c:pt>
                <c:pt idx="14700">
                  <c:v>51.96425</c:v>
                </c:pt>
                <c:pt idx="14701">
                  <c:v>51.967800000000004</c:v>
                </c:pt>
                <c:pt idx="14702">
                  <c:v>51.971350000000001</c:v>
                </c:pt>
                <c:pt idx="14703">
                  <c:v>51.974866666666671</c:v>
                </c:pt>
                <c:pt idx="14704">
                  <c:v>51.978383333333333</c:v>
                </c:pt>
                <c:pt idx="14705">
                  <c:v>51.981900000000003</c:v>
                </c:pt>
                <c:pt idx="14706">
                  <c:v>51.985416666666666</c:v>
                </c:pt>
                <c:pt idx="14707">
                  <c:v>51.988933333333328</c:v>
                </c:pt>
                <c:pt idx="14708">
                  <c:v>51.992449999999998</c:v>
                </c:pt>
                <c:pt idx="14709">
                  <c:v>51.995983333333335</c:v>
                </c:pt>
                <c:pt idx="14710">
                  <c:v>51.999499999999998</c:v>
                </c:pt>
                <c:pt idx="14711">
                  <c:v>52.003016666666667</c:v>
                </c:pt>
                <c:pt idx="14712">
                  <c:v>52.00653333333333</c:v>
                </c:pt>
                <c:pt idx="14713">
                  <c:v>52.01005</c:v>
                </c:pt>
                <c:pt idx="14714">
                  <c:v>52.013566666666662</c:v>
                </c:pt>
                <c:pt idx="14715">
                  <c:v>52.017083333333332</c:v>
                </c:pt>
                <c:pt idx="14716">
                  <c:v>52.020599999999995</c:v>
                </c:pt>
                <c:pt idx="14717">
                  <c:v>52.024133333333332</c:v>
                </c:pt>
                <c:pt idx="14718">
                  <c:v>52.027666666666661</c:v>
                </c:pt>
                <c:pt idx="14719">
                  <c:v>52.031199999999998</c:v>
                </c:pt>
                <c:pt idx="14720">
                  <c:v>52.034733333333328</c:v>
                </c:pt>
                <c:pt idx="14721">
                  <c:v>52.038283333333332</c:v>
                </c:pt>
                <c:pt idx="14722">
                  <c:v>52.041833333333336</c:v>
                </c:pt>
                <c:pt idx="14723">
                  <c:v>52.045383333333334</c:v>
                </c:pt>
                <c:pt idx="14724">
                  <c:v>52.048916666666663</c:v>
                </c:pt>
                <c:pt idx="14725">
                  <c:v>52.05245</c:v>
                </c:pt>
                <c:pt idx="14726">
                  <c:v>52.05598333333333</c:v>
                </c:pt>
                <c:pt idx="14727">
                  <c:v>52.059533333333334</c:v>
                </c:pt>
                <c:pt idx="14728">
                  <c:v>52.063083333333331</c:v>
                </c:pt>
                <c:pt idx="14729">
                  <c:v>52.066600000000001</c:v>
                </c:pt>
                <c:pt idx="14730">
                  <c:v>52.070116666666664</c:v>
                </c:pt>
                <c:pt idx="14731">
                  <c:v>52.073633333333333</c:v>
                </c:pt>
                <c:pt idx="14732">
                  <c:v>52.077149999999996</c:v>
                </c:pt>
                <c:pt idx="14733">
                  <c:v>52.080666666666666</c:v>
                </c:pt>
                <c:pt idx="14734">
                  <c:v>52.084183333333335</c:v>
                </c:pt>
                <c:pt idx="14735">
                  <c:v>52.087716666666665</c:v>
                </c:pt>
                <c:pt idx="14736">
                  <c:v>52.091233333333335</c:v>
                </c:pt>
                <c:pt idx="14737">
                  <c:v>52.094749999999998</c:v>
                </c:pt>
                <c:pt idx="14738">
                  <c:v>52.098266666666667</c:v>
                </c:pt>
                <c:pt idx="14739">
                  <c:v>52.10178333333333</c:v>
                </c:pt>
                <c:pt idx="14740">
                  <c:v>52.105300000000007</c:v>
                </c:pt>
                <c:pt idx="14741">
                  <c:v>52.108816666666669</c:v>
                </c:pt>
                <c:pt idx="14742">
                  <c:v>52.112333333333332</c:v>
                </c:pt>
                <c:pt idx="14743">
                  <c:v>52.115866666666669</c:v>
                </c:pt>
                <c:pt idx="14744">
                  <c:v>52.119400000000006</c:v>
                </c:pt>
                <c:pt idx="14745">
                  <c:v>52.122933333333336</c:v>
                </c:pt>
                <c:pt idx="14746">
                  <c:v>52.126466666666673</c:v>
                </c:pt>
                <c:pt idx="14747">
                  <c:v>52.130016666666663</c:v>
                </c:pt>
                <c:pt idx="14748">
                  <c:v>52.133566666666667</c:v>
                </c:pt>
                <c:pt idx="14749">
                  <c:v>52.137116666666664</c:v>
                </c:pt>
                <c:pt idx="14750">
                  <c:v>52.140650000000001</c:v>
                </c:pt>
                <c:pt idx="14751">
                  <c:v>52.144183333333331</c:v>
                </c:pt>
                <c:pt idx="14752">
                  <c:v>52.147716666666661</c:v>
                </c:pt>
                <c:pt idx="14753">
                  <c:v>52.151266666666665</c:v>
                </c:pt>
                <c:pt idx="14754">
                  <c:v>52.154816666666669</c:v>
                </c:pt>
                <c:pt idx="14755">
                  <c:v>52.158333333333331</c:v>
                </c:pt>
                <c:pt idx="14756">
                  <c:v>52.161849999999994</c:v>
                </c:pt>
                <c:pt idx="14757">
                  <c:v>52.165366666666664</c:v>
                </c:pt>
                <c:pt idx="14758">
                  <c:v>52.168883333333333</c:v>
                </c:pt>
                <c:pt idx="14759">
                  <c:v>52.172400000000003</c:v>
                </c:pt>
                <c:pt idx="14760">
                  <c:v>52.175916666666666</c:v>
                </c:pt>
                <c:pt idx="14761">
                  <c:v>52.179449999999996</c:v>
                </c:pt>
                <c:pt idx="14762">
                  <c:v>52.182966666666665</c:v>
                </c:pt>
                <c:pt idx="14763">
                  <c:v>52.186483333333328</c:v>
                </c:pt>
                <c:pt idx="14764">
                  <c:v>52.190000000000005</c:v>
                </c:pt>
                <c:pt idx="14765">
                  <c:v>52.193516666666667</c:v>
                </c:pt>
                <c:pt idx="14766">
                  <c:v>52.197033333333337</c:v>
                </c:pt>
                <c:pt idx="14767">
                  <c:v>52.20055</c:v>
                </c:pt>
                <c:pt idx="14768">
                  <c:v>52.20406666666667</c:v>
                </c:pt>
                <c:pt idx="14769">
                  <c:v>52.207599999999999</c:v>
                </c:pt>
                <c:pt idx="14770">
                  <c:v>52.211133333333336</c:v>
                </c:pt>
                <c:pt idx="14771">
                  <c:v>52.214666666666666</c:v>
                </c:pt>
                <c:pt idx="14772">
                  <c:v>52.218200000000003</c:v>
                </c:pt>
                <c:pt idx="14773">
                  <c:v>52.22175</c:v>
                </c:pt>
                <c:pt idx="14774">
                  <c:v>52.225299999999997</c:v>
                </c:pt>
                <c:pt idx="14775">
                  <c:v>52.228850000000001</c:v>
                </c:pt>
                <c:pt idx="14776">
                  <c:v>52.232383333333338</c:v>
                </c:pt>
                <c:pt idx="14777">
                  <c:v>52.235916666666668</c:v>
                </c:pt>
                <c:pt idx="14778">
                  <c:v>52.239450000000005</c:v>
                </c:pt>
                <c:pt idx="14779">
                  <c:v>52.243000000000002</c:v>
                </c:pt>
                <c:pt idx="14780">
                  <c:v>52.246549999999999</c:v>
                </c:pt>
                <c:pt idx="14781">
                  <c:v>52.250066666666662</c:v>
                </c:pt>
                <c:pt idx="14782">
                  <c:v>52.253583333333339</c:v>
                </c:pt>
                <c:pt idx="14783">
                  <c:v>52.257100000000001</c:v>
                </c:pt>
                <c:pt idx="14784">
                  <c:v>52.260616666666671</c:v>
                </c:pt>
                <c:pt idx="14785">
                  <c:v>52.264133333333334</c:v>
                </c:pt>
                <c:pt idx="14786">
                  <c:v>52.267650000000003</c:v>
                </c:pt>
                <c:pt idx="14787">
                  <c:v>52.271183333333333</c:v>
                </c:pt>
                <c:pt idx="14788">
                  <c:v>52.274700000000003</c:v>
                </c:pt>
                <c:pt idx="14789">
                  <c:v>52.278216666666673</c:v>
                </c:pt>
                <c:pt idx="14790">
                  <c:v>52.281733333333335</c:v>
                </c:pt>
                <c:pt idx="14791">
                  <c:v>52.285249999999998</c:v>
                </c:pt>
                <c:pt idx="14792">
                  <c:v>52.288766666666668</c:v>
                </c:pt>
                <c:pt idx="14793">
                  <c:v>52.29228333333333</c:v>
                </c:pt>
                <c:pt idx="14794">
                  <c:v>52.2958</c:v>
                </c:pt>
                <c:pt idx="14795">
                  <c:v>52.299333333333337</c:v>
                </c:pt>
                <c:pt idx="14796">
                  <c:v>52.302866666666667</c:v>
                </c:pt>
                <c:pt idx="14797">
                  <c:v>52.306400000000004</c:v>
                </c:pt>
                <c:pt idx="14798">
                  <c:v>52.309916666666666</c:v>
                </c:pt>
                <c:pt idx="14799">
                  <c:v>52.313449999999996</c:v>
                </c:pt>
                <c:pt idx="14800">
                  <c:v>52.316983333333333</c:v>
                </c:pt>
                <c:pt idx="14801">
                  <c:v>52.32051666666667</c:v>
                </c:pt>
                <c:pt idx="14802">
                  <c:v>52.324066666666667</c:v>
                </c:pt>
                <c:pt idx="14803">
                  <c:v>52.327616666666671</c:v>
                </c:pt>
                <c:pt idx="14804">
                  <c:v>52.331133333333334</c:v>
                </c:pt>
                <c:pt idx="14805">
                  <c:v>52.334650000000003</c:v>
                </c:pt>
                <c:pt idx="14806">
                  <c:v>52.338166666666666</c:v>
                </c:pt>
                <c:pt idx="14807">
                  <c:v>52.341683333333336</c:v>
                </c:pt>
                <c:pt idx="14808">
                  <c:v>52.345199999999998</c:v>
                </c:pt>
                <c:pt idx="14809">
                  <c:v>52.348716666666661</c:v>
                </c:pt>
                <c:pt idx="14810">
                  <c:v>52.352250000000005</c:v>
                </c:pt>
                <c:pt idx="14811">
                  <c:v>52.355766666666668</c:v>
                </c:pt>
                <c:pt idx="14812">
                  <c:v>52.35928333333333</c:v>
                </c:pt>
                <c:pt idx="14813">
                  <c:v>52.3628</c:v>
                </c:pt>
                <c:pt idx="14814">
                  <c:v>52.366316666666663</c:v>
                </c:pt>
                <c:pt idx="14815">
                  <c:v>52.369833333333332</c:v>
                </c:pt>
                <c:pt idx="14816">
                  <c:v>52.373349999999995</c:v>
                </c:pt>
                <c:pt idx="14817">
                  <c:v>52.376866666666665</c:v>
                </c:pt>
                <c:pt idx="14818">
                  <c:v>52.380400000000002</c:v>
                </c:pt>
                <c:pt idx="14819">
                  <c:v>52.383933333333331</c:v>
                </c:pt>
                <c:pt idx="14820">
                  <c:v>52.387466666666668</c:v>
                </c:pt>
                <c:pt idx="14821">
                  <c:v>52.390999999999998</c:v>
                </c:pt>
                <c:pt idx="14822">
                  <c:v>52.394549999999995</c:v>
                </c:pt>
                <c:pt idx="14823">
                  <c:v>52.398099999999999</c:v>
                </c:pt>
                <c:pt idx="14824">
                  <c:v>52.401650000000004</c:v>
                </c:pt>
                <c:pt idx="14825">
                  <c:v>52.405183333333333</c:v>
                </c:pt>
                <c:pt idx="14826">
                  <c:v>52.40871666666667</c:v>
                </c:pt>
                <c:pt idx="14827">
                  <c:v>52.41225</c:v>
                </c:pt>
                <c:pt idx="14828">
                  <c:v>52.415799999999997</c:v>
                </c:pt>
                <c:pt idx="14829">
                  <c:v>52.419350000000001</c:v>
                </c:pt>
                <c:pt idx="14830">
                  <c:v>52.422866666666664</c:v>
                </c:pt>
                <c:pt idx="14831">
                  <c:v>52.426383333333334</c:v>
                </c:pt>
                <c:pt idx="14832">
                  <c:v>52.429899999999996</c:v>
                </c:pt>
                <c:pt idx="14833">
                  <c:v>52.433416666666666</c:v>
                </c:pt>
                <c:pt idx="14834">
                  <c:v>52.436933333333329</c:v>
                </c:pt>
                <c:pt idx="14835">
                  <c:v>52.440450000000006</c:v>
                </c:pt>
                <c:pt idx="14836">
                  <c:v>52.443983333333335</c:v>
                </c:pt>
                <c:pt idx="14837">
                  <c:v>52.447499999999998</c:v>
                </c:pt>
                <c:pt idx="14838">
                  <c:v>52.451016666666668</c:v>
                </c:pt>
                <c:pt idx="14839">
                  <c:v>52.45453333333333</c:v>
                </c:pt>
                <c:pt idx="14840">
                  <c:v>52.45805</c:v>
                </c:pt>
                <c:pt idx="14841">
                  <c:v>52.461566666666663</c:v>
                </c:pt>
                <c:pt idx="14842">
                  <c:v>52.46508333333334</c:v>
                </c:pt>
                <c:pt idx="14843">
                  <c:v>52.468600000000002</c:v>
                </c:pt>
                <c:pt idx="14844">
                  <c:v>52.472133333333332</c:v>
                </c:pt>
                <c:pt idx="14845">
                  <c:v>52.475666666666669</c:v>
                </c:pt>
                <c:pt idx="14846">
                  <c:v>52.479199999999999</c:v>
                </c:pt>
                <c:pt idx="14847">
                  <c:v>52.482733333333336</c:v>
                </c:pt>
                <c:pt idx="14848">
                  <c:v>52.486283333333333</c:v>
                </c:pt>
                <c:pt idx="14849">
                  <c:v>52.48983333333333</c:v>
                </c:pt>
                <c:pt idx="14850">
                  <c:v>52.493383333333334</c:v>
                </c:pt>
                <c:pt idx="14851">
                  <c:v>52.496916666666671</c:v>
                </c:pt>
                <c:pt idx="14852">
                  <c:v>52.500450000000001</c:v>
                </c:pt>
                <c:pt idx="14853">
                  <c:v>52.503983333333331</c:v>
                </c:pt>
                <c:pt idx="14854">
                  <c:v>52.507533333333335</c:v>
                </c:pt>
                <c:pt idx="14855">
                  <c:v>52.511083333333332</c:v>
                </c:pt>
                <c:pt idx="14856">
                  <c:v>52.514600000000002</c:v>
                </c:pt>
                <c:pt idx="14857">
                  <c:v>52.518116666666664</c:v>
                </c:pt>
                <c:pt idx="14858">
                  <c:v>52.521633333333327</c:v>
                </c:pt>
                <c:pt idx="14859">
                  <c:v>52.525150000000004</c:v>
                </c:pt>
                <c:pt idx="14860">
                  <c:v>52.528666666666666</c:v>
                </c:pt>
                <c:pt idx="14861">
                  <c:v>52.532183333333336</c:v>
                </c:pt>
                <c:pt idx="14862">
                  <c:v>52.535716666666666</c:v>
                </c:pt>
                <c:pt idx="14863">
                  <c:v>52.539233333333328</c:v>
                </c:pt>
                <c:pt idx="14864">
                  <c:v>52.542749999999998</c:v>
                </c:pt>
                <c:pt idx="14865">
                  <c:v>52.546266666666661</c:v>
                </c:pt>
                <c:pt idx="14866">
                  <c:v>52.549783333333338</c:v>
                </c:pt>
                <c:pt idx="14867">
                  <c:v>52.5533</c:v>
                </c:pt>
                <c:pt idx="14868">
                  <c:v>52.55681666666667</c:v>
                </c:pt>
                <c:pt idx="14869">
                  <c:v>52.560333333333332</c:v>
                </c:pt>
                <c:pt idx="14870">
                  <c:v>52.563866666666662</c:v>
                </c:pt>
                <c:pt idx="14871">
                  <c:v>52.567399999999999</c:v>
                </c:pt>
                <c:pt idx="14872">
                  <c:v>52.570933333333329</c:v>
                </c:pt>
                <c:pt idx="14873">
                  <c:v>52.574466666666666</c:v>
                </c:pt>
                <c:pt idx="14874">
                  <c:v>52.57801666666667</c:v>
                </c:pt>
                <c:pt idx="14875">
                  <c:v>52.58156666666666</c:v>
                </c:pt>
                <c:pt idx="14876">
                  <c:v>52.585116666666664</c:v>
                </c:pt>
                <c:pt idx="14877">
                  <c:v>52.588650000000001</c:v>
                </c:pt>
                <c:pt idx="14878">
                  <c:v>52.592183333333331</c:v>
                </c:pt>
                <c:pt idx="14879">
                  <c:v>52.595716666666668</c:v>
                </c:pt>
                <c:pt idx="14880">
                  <c:v>52.599266666666672</c:v>
                </c:pt>
                <c:pt idx="14881">
                  <c:v>52.602816666666662</c:v>
                </c:pt>
                <c:pt idx="14882">
                  <c:v>52.606333333333332</c:v>
                </c:pt>
                <c:pt idx="14883">
                  <c:v>52.609850000000002</c:v>
                </c:pt>
                <c:pt idx="14884">
                  <c:v>52.613366666666671</c:v>
                </c:pt>
                <c:pt idx="14885">
                  <c:v>52.616883333333334</c:v>
                </c:pt>
                <c:pt idx="14886">
                  <c:v>52.620400000000004</c:v>
                </c:pt>
                <c:pt idx="14887">
                  <c:v>52.623916666666666</c:v>
                </c:pt>
                <c:pt idx="14888">
                  <c:v>52.627449999999996</c:v>
                </c:pt>
                <c:pt idx="14889">
                  <c:v>52.630966666666673</c:v>
                </c:pt>
                <c:pt idx="14890">
                  <c:v>52.634483333333336</c:v>
                </c:pt>
                <c:pt idx="14891">
                  <c:v>52.638000000000005</c:v>
                </c:pt>
                <c:pt idx="14892">
                  <c:v>52.641516666666668</c:v>
                </c:pt>
                <c:pt idx="14893">
                  <c:v>52.645033333333338</c:v>
                </c:pt>
                <c:pt idx="14894">
                  <c:v>52.64855</c:v>
                </c:pt>
                <c:pt idx="14895">
                  <c:v>52.652066666666663</c:v>
                </c:pt>
                <c:pt idx="14896">
                  <c:v>52.6556</c:v>
                </c:pt>
                <c:pt idx="14897">
                  <c:v>52.65913333333333</c:v>
                </c:pt>
                <c:pt idx="14898">
                  <c:v>52.662666666666674</c:v>
                </c:pt>
                <c:pt idx="14899">
                  <c:v>52.666200000000003</c:v>
                </c:pt>
                <c:pt idx="14900">
                  <c:v>52.669750000000001</c:v>
                </c:pt>
                <c:pt idx="14901">
                  <c:v>52.673300000000005</c:v>
                </c:pt>
                <c:pt idx="14902">
                  <c:v>52.676849999999995</c:v>
                </c:pt>
                <c:pt idx="14903">
                  <c:v>52.680383333333332</c:v>
                </c:pt>
                <c:pt idx="14904">
                  <c:v>52.683916666666661</c:v>
                </c:pt>
                <c:pt idx="14905">
                  <c:v>52.687449999999998</c:v>
                </c:pt>
                <c:pt idx="14906">
                  <c:v>52.691000000000003</c:v>
                </c:pt>
                <c:pt idx="14907">
                  <c:v>52.69455</c:v>
                </c:pt>
                <c:pt idx="14908">
                  <c:v>52.698066666666669</c:v>
                </c:pt>
                <c:pt idx="14909">
                  <c:v>52.701583333333332</c:v>
                </c:pt>
                <c:pt idx="14910">
                  <c:v>52.705100000000002</c:v>
                </c:pt>
                <c:pt idx="14911">
                  <c:v>52.708616666666664</c:v>
                </c:pt>
                <c:pt idx="14912">
                  <c:v>52.712133333333334</c:v>
                </c:pt>
                <c:pt idx="14913">
                  <c:v>52.715649999999997</c:v>
                </c:pt>
                <c:pt idx="14914">
                  <c:v>52.719183333333334</c:v>
                </c:pt>
                <c:pt idx="14915">
                  <c:v>52.722700000000003</c:v>
                </c:pt>
                <c:pt idx="14916">
                  <c:v>52.726216666666666</c:v>
                </c:pt>
                <c:pt idx="14917">
                  <c:v>52.729733333333336</c:v>
                </c:pt>
                <c:pt idx="14918">
                  <c:v>52.733249999999998</c:v>
                </c:pt>
                <c:pt idx="14919">
                  <c:v>52.736766666666668</c:v>
                </c:pt>
                <c:pt idx="14920">
                  <c:v>52.740283333333331</c:v>
                </c:pt>
                <c:pt idx="14921">
                  <c:v>52.7438</c:v>
                </c:pt>
                <c:pt idx="14922">
                  <c:v>52.747333333333337</c:v>
                </c:pt>
                <c:pt idx="14923">
                  <c:v>52.750866666666667</c:v>
                </c:pt>
                <c:pt idx="14924">
                  <c:v>52.754400000000004</c:v>
                </c:pt>
                <c:pt idx="14925">
                  <c:v>52.757933333333334</c:v>
                </c:pt>
                <c:pt idx="14926">
                  <c:v>52.761483333333331</c:v>
                </c:pt>
                <c:pt idx="14927">
                  <c:v>52.765033333333335</c:v>
                </c:pt>
                <c:pt idx="14928">
                  <c:v>52.768583333333332</c:v>
                </c:pt>
                <c:pt idx="14929">
                  <c:v>52.772116666666669</c:v>
                </c:pt>
                <c:pt idx="14930">
                  <c:v>52.775650000000006</c:v>
                </c:pt>
                <c:pt idx="14931">
                  <c:v>52.779183333333336</c:v>
                </c:pt>
                <c:pt idx="14932">
                  <c:v>52.782733333333333</c:v>
                </c:pt>
                <c:pt idx="14933">
                  <c:v>52.786283333333337</c:v>
                </c:pt>
                <c:pt idx="14934">
                  <c:v>52.7898</c:v>
                </c:pt>
                <c:pt idx="14935">
                  <c:v>52.793316666666669</c:v>
                </c:pt>
                <c:pt idx="14936">
                  <c:v>52.796833333333332</c:v>
                </c:pt>
                <c:pt idx="14937">
                  <c:v>52.800350000000002</c:v>
                </c:pt>
                <c:pt idx="14938">
                  <c:v>52.803866666666664</c:v>
                </c:pt>
                <c:pt idx="14939">
                  <c:v>52.807383333333334</c:v>
                </c:pt>
                <c:pt idx="14940">
                  <c:v>52.810916666666671</c:v>
                </c:pt>
                <c:pt idx="14941">
                  <c:v>52.814433333333334</c:v>
                </c:pt>
                <c:pt idx="14942">
                  <c:v>52.817950000000003</c:v>
                </c:pt>
                <c:pt idx="14943">
                  <c:v>52.821466666666666</c:v>
                </c:pt>
                <c:pt idx="14944">
                  <c:v>52.824983333333329</c:v>
                </c:pt>
                <c:pt idx="14945">
                  <c:v>52.828499999999998</c:v>
                </c:pt>
                <c:pt idx="14946">
                  <c:v>52.832016666666661</c:v>
                </c:pt>
                <c:pt idx="14947">
                  <c:v>52.835533333333338</c:v>
                </c:pt>
                <c:pt idx="14948">
                  <c:v>52.839066666666668</c:v>
                </c:pt>
                <c:pt idx="14949">
                  <c:v>52.842599999999997</c:v>
                </c:pt>
                <c:pt idx="14950">
                  <c:v>52.846133333333334</c:v>
                </c:pt>
                <c:pt idx="14951">
                  <c:v>52.849666666666664</c:v>
                </c:pt>
                <c:pt idx="14952">
                  <c:v>52.853216666666668</c:v>
                </c:pt>
                <c:pt idx="14953">
                  <c:v>52.856766666666665</c:v>
                </c:pt>
                <c:pt idx="14954">
                  <c:v>52.86031666666667</c:v>
                </c:pt>
                <c:pt idx="14955">
                  <c:v>52.863849999999999</c:v>
                </c:pt>
                <c:pt idx="14956">
                  <c:v>52.867383333333336</c:v>
                </c:pt>
                <c:pt idx="14957">
                  <c:v>52.870916666666666</c:v>
                </c:pt>
                <c:pt idx="14958">
                  <c:v>52.874466666666663</c:v>
                </c:pt>
                <c:pt idx="14959">
                  <c:v>52.878016666666667</c:v>
                </c:pt>
                <c:pt idx="14960">
                  <c:v>52.88153333333333</c:v>
                </c:pt>
                <c:pt idx="14961">
                  <c:v>52.88505</c:v>
                </c:pt>
                <c:pt idx="14962">
                  <c:v>52.888566666666662</c:v>
                </c:pt>
                <c:pt idx="14963">
                  <c:v>52.892083333333332</c:v>
                </c:pt>
                <c:pt idx="14964">
                  <c:v>52.895599999999995</c:v>
                </c:pt>
                <c:pt idx="14965">
                  <c:v>52.899116666666671</c:v>
                </c:pt>
                <c:pt idx="14966">
                  <c:v>52.902650000000001</c:v>
                </c:pt>
                <c:pt idx="14967">
                  <c:v>52.906166666666664</c:v>
                </c:pt>
                <c:pt idx="14968">
                  <c:v>52.909683333333334</c:v>
                </c:pt>
                <c:pt idx="14969">
                  <c:v>52.913199999999996</c:v>
                </c:pt>
                <c:pt idx="14970">
                  <c:v>52.916716666666666</c:v>
                </c:pt>
                <c:pt idx="14971">
                  <c:v>52.920233333333336</c:v>
                </c:pt>
                <c:pt idx="14972">
                  <c:v>52.923750000000005</c:v>
                </c:pt>
                <c:pt idx="14973">
                  <c:v>52.927266666666668</c:v>
                </c:pt>
                <c:pt idx="14974">
                  <c:v>52.930799999999998</c:v>
                </c:pt>
                <c:pt idx="14975">
                  <c:v>52.934333333333335</c:v>
                </c:pt>
                <c:pt idx="14976">
                  <c:v>52.937866666666665</c:v>
                </c:pt>
                <c:pt idx="14977">
                  <c:v>52.941400000000002</c:v>
                </c:pt>
                <c:pt idx="14978">
                  <c:v>52.944949999999999</c:v>
                </c:pt>
                <c:pt idx="14979">
                  <c:v>52.948499999999996</c:v>
                </c:pt>
                <c:pt idx="14980">
                  <c:v>52.95205</c:v>
                </c:pt>
                <c:pt idx="14981">
                  <c:v>52.955583333333337</c:v>
                </c:pt>
                <c:pt idx="14982">
                  <c:v>52.959116666666667</c:v>
                </c:pt>
                <c:pt idx="14983">
                  <c:v>52.962650000000004</c:v>
                </c:pt>
                <c:pt idx="14984">
                  <c:v>52.966200000000001</c:v>
                </c:pt>
                <c:pt idx="14985">
                  <c:v>52.969749999999998</c:v>
                </c:pt>
                <c:pt idx="14986">
                  <c:v>52.973266666666667</c:v>
                </c:pt>
                <c:pt idx="14987">
                  <c:v>52.97678333333333</c:v>
                </c:pt>
                <c:pt idx="14988">
                  <c:v>52.980300000000007</c:v>
                </c:pt>
                <c:pt idx="14989">
                  <c:v>52.983816666666669</c:v>
                </c:pt>
                <c:pt idx="14990">
                  <c:v>52.987333333333332</c:v>
                </c:pt>
                <c:pt idx="14991">
                  <c:v>52.990850000000002</c:v>
                </c:pt>
                <c:pt idx="14992">
                  <c:v>52.994383333333332</c:v>
                </c:pt>
                <c:pt idx="14993">
                  <c:v>52.997899999999994</c:v>
                </c:pt>
                <c:pt idx="14994">
                  <c:v>53.001416666666664</c:v>
                </c:pt>
                <c:pt idx="14995">
                  <c:v>53.004933333333334</c:v>
                </c:pt>
                <c:pt idx="14996">
                  <c:v>53.008450000000003</c:v>
                </c:pt>
                <c:pt idx="14997">
                  <c:v>53.011966666666666</c:v>
                </c:pt>
                <c:pt idx="14998">
                  <c:v>53.015483333333336</c:v>
                </c:pt>
                <c:pt idx="14999">
                  <c:v>53.018999999999998</c:v>
                </c:pt>
                <c:pt idx="15000">
                  <c:v>53.022533333333328</c:v>
                </c:pt>
                <c:pt idx="15001">
                  <c:v>53.026066666666665</c:v>
                </c:pt>
                <c:pt idx="15002">
                  <c:v>53.029599999999995</c:v>
                </c:pt>
                <c:pt idx="15003">
                  <c:v>53.033133333333332</c:v>
                </c:pt>
                <c:pt idx="15004">
                  <c:v>53.036683333333336</c:v>
                </c:pt>
                <c:pt idx="15005">
                  <c:v>53.04023333333334</c:v>
                </c:pt>
                <c:pt idx="15006">
                  <c:v>53.04378333333333</c:v>
                </c:pt>
                <c:pt idx="15007">
                  <c:v>53.047316666666667</c:v>
                </c:pt>
                <c:pt idx="15008">
                  <c:v>53.050849999999997</c:v>
                </c:pt>
                <c:pt idx="15009">
                  <c:v>53.054383333333334</c:v>
                </c:pt>
                <c:pt idx="15010">
                  <c:v>53.057933333333338</c:v>
                </c:pt>
                <c:pt idx="15011">
                  <c:v>53.061483333333328</c:v>
                </c:pt>
                <c:pt idx="15012">
                  <c:v>53.065000000000005</c:v>
                </c:pt>
                <c:pt idx="15013">
                  <c:v>53.068516666666667</c:v>
                </c:pt>
                <c:pt idx="15014">
                  <c:v>53.072033333333337</c:v>
                </c:pt>
                <c:pt idx="15015">
                  <c:v>53.07555</c:v>
                </c:pt>
                <c:pt idx="15016">
                  <c:v>53.07906666666667</c:v>
                </c:pt>
                <c:pt idx="15017">
                  <c:v>53.082583333333332</c:v>
                </c:pt>
                <c:pt idx="15018">
                  <c:v>53.086116666666662</c:v>
                </c:pt>
                <c:pt idx="15019">
                  <c:v>53.089633333333339</c:v>
                </c:pt>
                <c:pt idx="15020">
                  <c:v>53.093150000000001</c:v>
                </c:pt>
                <c:pt idx="15021">
                  <c:v>53.096666666666671</c:v>
                </c:pt>
                <c:pt idx="15022">
                  <c:v>53.100183333333334</c:v>
                </c:pt>
                <c:pt idx="15023">
                  <c:v>53.103700000000003</c:v>
                </c:pt>
                <c:pt idx="15024">
                  <c:v>53.107216666666666</c:v>
                </c:pt>
                <c:pt idx="15025">
                  <c:v>53.110733333333329</c:v>
                </c:pt>
                <c:pt idx="15026">
                  <c:v>53.114266666666673</c:v>
                </c:pt>
                <c:pt idx="15027">
                  <c:v>53.117800000000003</c:v>
                </c:pt>
                <c:pt idx="15028">
                  <c:v>53.12133333333334</c:v>
                </c:pt>
                <c:pt idx="15029">
                  <c:v>53.124866666666669</c:v>
                </c:pt>
                <c:pt idx="15030">
                  <c:v>53.128416666666666</c:v>
                </c:pt>
                <c:pt idx="15031">
                  <c:v>53.131966666666671</c:v>
                </c:pt>
                <c:pt idx="15032">
                  <c:v>53.135516666666668</c:v>
                </c:pt>
                <c:pt idx="15033">
                  <c:v>53.139049999999997</c:v>
                </c:pt>
                <c:pt idx="15034">
                  <c:v>53.142583333333327</c:v>
                </c:pt>
                <c:pt idx="15035">
                  <c:v>53.146116666666664</c:v>
                </c:pt>
                <c:pt idx="15036">
                  <c:v>53.149666666666668</c:v>
                </c:pt>
                <c:pt idx="15037">
                  <c:v>53.153216666666673</c:v>
                </c:pt>
                <c:pt idx="15038">
                  <c:v>53.156733333333335</c:v>
                </c:pt>
                <c:pt idx="15039">
                  <c:v>53.160249999999998</c:v>
                </c:pt>
                <c:pt idx="15040">
                  <c:v>53.163766666666668</c:v>
                </c:pt>
                <c:pt idx="15041">
                  <c:v>53.16728333333333</c:v>
                </c:pt>
                <c:pt idx="15042">
                  <c:v>53.1708</c:v>
                </c:pt>
                <c:pt idx="15043">
                  <c:v>53.174316666666662</c:v>
                </c:pt>
                <c:pt idx="15044">
                  <c:v>53.177849999999999</c:v>
                </c:pt>
                <c:pt idx="15045">
                  <c:v>53.181366666666669</c:v>
                </c:pt>
                <c:pt idx="15046">
                  <c:v>53.184883333333332</c:v>
                </c:pt>
                <c:pt idx="15047">
                  <c:v>53.188400000000001</c:v>
                </c:pt>
                <c:pt idx="15048">
                  <c:v>53.191916666666664</c:v>
                </c:pt>
                <c:pt idx="15049">
                  <c:v>53.195433333333334</c:v>
                </c:pt>
                <c:pt idx="15050">
                  <c:v>53.198949999999996</c:v>
                </c:pt>
                <c:pt idx="15051">
                  <c:v>53.202466666666666</c:v>
                </c:pt>
                <c:pt idx="15052">
                  <c:v>53.206000000000003</c:v>
                </c:pt>
                <c:pt idx="15053">
                  <c:v>53.209533333333333</c:v>
                </c:pt>
                <c:pt idx="15054">
                  <c:v>53.21306666666667</c:v>
                </c:pt>
                <c:pt idx="15055">
                  <c:v>53.2166</c:v>
                </c:pt>
                <c:pt idx="15056">
                  <c:v>53.220149999999997</c:v>
                </c:pt>
                <c:pt idx="15057">
                  <c:v>53.223700000000001</c:v>
                </c:pt>
                <c:pt idx="15058">
                  <c:v>53.227250000000005</c:v>
                </c:pt>
                <c:pt idx="15059">
                  <c:v>53.230783333333335</c:v>
                </c:pt>
                <c:pt idx="15060">
                  <c:v>53.234316666666672</c:v>
                </c:pt>
                <c:pt idx="15061">
                  <c:v>53.237850000000002</c:v>
                </c:pt>
                <c:pt idx="15062">
                  <c:v>53.241399999999999</c:v>
                </c:pt>
                <c:pt idx="15063">
                  <c:v>53.244950000000003</c:v>
                </c:pt>
                <c:pt idx="15064">
                  <c:v>53.248466666666666</c:v>
                </c:pt>
                <c:pt idx="15065">
                  <c:v>53.251983333333335</c:v>
                </c:pt>
                <c:pt idx="15066">
                  <c:v>53.255499999999998</c:v>
                </c:pt>
                <c:pt idx="15067">
                  <c:v>53.259016666666668</c:v>
                </c:pt>
                <c:pt idx="15068">
                  <c:v>53.26253333333333</c:v>
                </c:pt>
                <c:pt idx="15069">
                  <c:v>53.26605</c:v>
                </c:pt>
                <c:pt idx="15070">
                  <c:v>53.269583333333337</c:v>
                </c:pt>
                <c:pt idx="15071">
                  <c:v>53.273099999999999</c:v>
                </c:pt>
                <c:pt idx="15072">
                  <c:v>53.276616666666669</c:v>
                </c:pt>
                <c:pt idx="15073">
                  <c:v>53.280133333333332</c:v>
                </c:pt>
                <c:pt idx="15074">
                  <c:v>53.283649999999994</c:v>
                </c:pt>
                <c:pt idx="15075">
                  <c:v>53.287166666666664</c:v>
                </c:pt>
                <c:pt idx="15076">
                  <c:v>53.290683333333327</c:v>
                </c:pt>
                <c:pt idx="15077">
                  <c:v>53.294200000000004</c:v>
                </c:pt>
                <c:pt idx="15078">
                  <c:v>53.297733333333333</c:v>
                </c:pt>
                <c:pt idx="15079">
                  <c:v>53.30126666666667</c:v>
                </c:pt>
                <c:pt idx="15080">
                  <c:v>53.3048</c:v>
                </c:pt>
                <c:pt idx="15081">
                  <c:v>53.30833333333333</c:v>
                </c:pt>
                <c:pt idx="15082">
                  <c:v>53.311883333333334</c:v>
                </c:pt>
                <c:pt idx="15083">
                  <c:v>53.315433333333331</c:v>
                </c:pt>
                <c:pt idx="15084">
                  <c:v>53.318983333333335</c:v>
                </c:pt>
                <c:pt idx="15085">
                  <c:v>53.322516666666665</c:v>
                </c:pt>
                <c:pt idx="15086">
                  <c:v>53.326050000000002</c:v>
                </c:pt>
                <c:pt idx="15087">
                  <c:v>53.329583333333332</c:v>
                </c:pt>
                <c:pt idx="15088">
                  <c:v>53.333133333333329</c:v>
                </c:pt>
                <c:pt idx="15089">
                  <c:v>53.336683333333333</c:v>
                </c:pt>
                <c:pt idx="15090">
                  <c:v>53.340199999999996</c:v>
                </c:pt>
                <c:pt idx="15091">
                  <c:v>53.343716666666666</c:v>
                </c:pt>
                <c:pt idx="15092">
                  <c:v>53.347233333333328</c:v>
                </c:pt>
                <c:pt idx="15093">
                  <c:v>53.350749999999998</c:v>
                </c:pt>
                <c:pt idx="15094">
                  <c:v>53.354266666666668</c:v>
                </c:pt>
                <c:pt idx="15095">
                  <c:v>53.357783333333337</c:v>
                </c:pt>
                <c:pt idx="15096">
                  <c:v>53.361316666666667</c:v>
                </c:pt>
                <c:pt idx="15097">
                  <c:v>53.36483333333333</c:v>
                </c:pt>
                <c:pt idx="15098">
                  <c:v>53.36835</c:v>
                </c:pt>
                <c:pt idx="15099">
                  <c:v>53.371866666666662</c:v>
                </c:pt>
                <c:pt idx="15100">
                  <c:v>53.375383333333339</c:v>
                </c:pt>
                <c:pt idx="15101">
                  <c:v>53.378900000000002</c:v>
                </c:pt>
                <c:pt idx="15102">
                  <c:v>53.382416666666671</c:v>
                </c:pt>
                <c:pt idx="15103">
                  <c:v>53.385933333333334</c:v>
                </c:pt>
                <c:pt idx="15104">
                  <c:v>53.389466666666664</c:v>
                </c:pt>
                <c:pt idx="15105">
                  <c:v>53.393000000000001</c:v>
                </c:pt>
                <c:pt idx="15106">
                  <c:v>53.396533333333331</c:v>
                </c:pt>
                <c:pt idx="15107">
                  <c:v>53.400066666666667</c:v>
                </c:pt>
                <c:pt idx="15108">
                  <c:v>53.403616666666672</c:v>
                </c:pt>
                <c:pt idx="15109">
                  <c:v>53.407166666666662</c:v>
                </c:pt>
                <c:pt idx="15110">
                  <c:v>53.410716666666666</c:v>
                </c:pt>
                <c:pt idx="15111">
                  <c:v>53.414250000000003</c:v>
                </c:pt>
                <c:pt idx="15112">
                  <c:v>53.417783333333333</c:v>
                </c:pt>
                <c:pt idx="15113">
                  <c:v>53.421316666666669</c:v>
                </c:pt>
                <c:pt idx="15114">
                  <c:v>53.424866666666667</c:v>
                </c:pt>
                <c:pt idx="15115">
                  <c:v>53.428416666666664</c:v>
                </c:pt>
                <c:pt idx="15116">
                  <c:v>53.431933333333333</c:v>
                </c:pt>
                <c:pt idx="15117">
                  <c:v>53.435449999999996</c:v>
                </c:pt>
                <c:pt idx="15118">
                  <c:v>53.438966666666673</c:v>
                </c:pt>
                <c:pt idx="15119">
                  <c:v>53.442483333333335</c:v>
                </c:pt>
                <c:pt idx="15120">
                  <c:v>53.446000000000005</c:v>
                </c:pt>
                <c:pt idx="15121">
                  <c:v>53.449516666666668</c:v>
                </c:pt>
                <c:pt idx="15122">
                  <c:v>53.453049999999998</c:v>
                </c:pt>
                <c:pt idx="15123">
                  <c:v>53.45656666666666</c:v>
                </c:pt>
                <c:pt idx="15124">
                  <c:v>53.460083333333337</c:v>
                </c:pt>
                <c:pt idx="15125">
                  <c:v>53.4636</c:v>
                </c:pt>
                <c:pt idx="15126">
                  <c:v>53.467116666666669</c:v>
                </c:pt>
                <c:pt idx="15127">
                  <c:v>53.470633333333332</c:v>
                </c:pt>
                <c:pt idx="15128">
                  <c:v>53.474150000000002</c:v>
                </c:pt>
                <c:pt idx="15129">
                  <c:v>53.477666666666664</c:v>
                </c:pt>
                <c:pt idx="15130">
                  <c:v>53.481199999999994</c:v>
                </c:pt>
                <c:pt idx="15131">
                  <c:v>53.484733333333331</c:v>
                </c:pt>
                <c:pt idx="15132">
                  <c:v>53.488266666666661</c:v>
                </c:pt>
                <c:pt idx="15133">
                  <c:v>53.491799999999998</c:v>
                </c:pt>
                <c:pt idx="15134">
                  <c:v>53.495350000000002</c:v>
                </c:pt>
                <c:pt idx="15135">
                  <c:v>53.498900000000006</c:v>
                </c:pt>
                <c:pt idx="15136">
                  <c:v>53.502449999999996</c:v>
                </c:pt>
                <c:pt idx="15137">
                  <c:v>53.505983333333333</c:v>
                </c:pt>
                <c:pt idx="15138">
                  <c:v>53.509516666666663</c:v>
                </c:pt>
                <c:pt idx="15139">
                  <c:v>53.51305</c:v>
                </c:pt>
                <c:pt idx="15140">
                  <c:v>53.516600000000004</c:v>
                </c:pt>
                <c:pt idx="15141">
                  <c:v>53.520149999999994</c:v>
                </c:pt>
                <c:pt idx="15142">
                  <c:v>53.523666666666671</c:v>
                </c:pt>
                <c:pt idx="15143">
                  <c:v>53.527183333333333</c:v>
                </c:pt>
                <c:pt idx="15144">
                  <c:v>53.530700000000003</c:v>
                </c:pt>
                <c:pt idx="15145">
                  <c:v>53.534216666666666</c:v>
                </c:pt>
                <c:pt idx="15146">
                  <c:v>53.537733333333335</c:v>
                </c:pt>
                <c:pt idx="15147">
                  <c:v>53.541249999999998</c:v>
                </c:pt>
                <c:pt idx="15148">
                  <c:v>53.544783333333335</c:v>
                </c:pt>
                <c:pt idx="15149">
                  <c:v>53.548300000000005</c:v>
                </c:pt>
                <c:pt idx="15150">
                  <c:v>53.551816666666667</c:v>
                </c:pt>
                <c:pt idx="15151">
                  <c:v>53.555333333333337</c:v>
                </c:pt>
                <c:pt idx="15152">
                  <c:v>53.55885</c:v>
                </c:pt>
                <c:pt idx="15153">
                  <c:v>53.562366666666669</c:v>
                </c:pt>
                <c:pt idx="15154">
                  <c:v>53.565883333333332</c:v>
                </c:pt>
                <c:pt idx="15155">
                  <c:v>53.569400000000002</c:v>
                </c:pt>
                <c:pt idx="15156">
                  <c:v>53.572933333333339</c:v>
                </c:pt>
                <c:pt idx="15157">
                  <c:v>53.576466666666668</c:v>
                </c:pt>
                <c:pt idx="15158">
                  <c:v>53.580000000000005</c:v>
                </c:pt>
                <c:pt idx="15159">
                  <c:v>53.583533333333335</c:v>
                </c:pt>
                <c:pt idx="15160">
                  <c:v>53.587083333333332</c:v>
                </c:pt>
                <c:pt idx="15161">
                  <c:v>53.590633333333336</c:v>
                </c:pt>
                <c:pt idx="15162">
                  <c:v>53.594183333333334</c:v>
                </c:pt>
                <c:pt idx="15163">
                  <c:v>53.597716666666663</c:v>
                </c:pt>
                <c:pt idx="15164">
                  <c:v>53.60125</c:v>
                </c:pt>
                <c:pt idx="15165">
                  <c:v>53.60478333333333</c:v>
                </c:pt>
                <c:pt idx="15166">
                  <c:v>53.608333333333334</c:v>
                </c:pt>
                <c:pt idx="15167">
                  <c:v>53.611883333333338</c:v>
                </c:pt>
                <c:pt idx="15168">
                  <c:v>53.615400000000001</c:v>
                </c:pt>
                <c:pt idx="15169">
                  <c:v>53.618916666666671</c:v>
                </c:pt>
                <c:pt idx="15170">
                  <c:v>53.622433333333333</c:v>
                </c:pt>
                <c:pt idx="15171">
                  <c:v>53.625949999999996</c:v>
                </c:pt>
                <c:pt idx="15172">
                  <c:v>53.629466666666666</c:v>
                </c:pt>
                <c:pt idx="15173">
                  <c:v>53.632983333333328</c:v>
                </c:pt>
                <c:pt idx="15174">
                  <c:v>53.636516666666665</c:v>
                </c:pt>
                <c:pt idx="15175">
                  <c:v>53.640033333333335</c:v>
                </c:pt>
                <c:pt idx="15176">
                  <c:v>53.643549999999998</c:v>
                </c:pt>
                <c:pt idx="15177">
                  <c:v>53.647066666666667</c:v>
                </c:pt>
                <c:pt idx="15178">
                  <c:v>53.65058333333333</c:v>
                </c:pt>
                <c:pt idx="15179">
                  <c:v>53.6541</c:v>
                </c:pt>
                <c:pt idx="15180">
                  <c:v>53.657616666666662</c:v>
                </c:pt>
                <c:pt idx="15181">
                  <c:v>53.661133333333332</c:v>
                </c:pt>
                <c:pt idx="15182">
                  <c:v>53.664666666666669</c:v>
                </c:pt>
                <c:pt idx="15183">
                  <c:v>53.668199999999999</c:v>
                </c:pt>
                <c:pt idx="15184">
                  <c:v>53.671733333333336</c:v>
                </c:pt>
                <c:pt idx="15185">
                  <c:v>53.675266666666666</c:v>
                </c:pt>
                <c:pt idx="15186">
                  <c:v>53.678816666666663</c:v>
                </c:pt>
                <c:pt idx="15187">
                  <c:v>53.682366666666667</c:v>
                </c:pt>
                <c:pt idx="15188">
                  <c:v>53.685916666666671</c:v>
                </c:pt>
                <c:pt idx="15189">
                  <c:v>53.689450000000001</c:v>
                </c:pt>
                <c:pt idx="15190">
                  <c:v>53.692983333333338</c:v>
                </c:pt>
                <c:pt idx="15191">
                  <c:v>53.696516666666668</c:v>
                </c:pt>
                <c:pt idx="15192">
                  <c:v>53.700066666666665</c:v>
                </c:pt>
                <c:pt idx="15193">
                  <c:v>53.703616666666669</c:v>
                </c:pt>
                <c:pt idx="15194">
                  <c:v>53.707133333333331</c:v>
                </c:pt>
                <c:pt idx="15195">
                  <c:v>53.710650000000001</c:v>
                </c:pt>
                <c:pt idx="15196">
                  <c:v>53.714166666666664</c:v>
                </c:pt>
                <c:pt idx="15197">
                  <c:v>53.717683333333333</c:v>
                </c:pt>
                <c:pt idx="15198">
                  <c:v>53.721199999999996</c:v>
                </c:pt>
                <c:pt idx="15199">
                  <c:v>53.724716666666673</c:v>
                </c:pt>
                <c:pt idx="15200">
                  <c:v>53.728250000000003</c:v>
                </c:pt>
                <c:pt idx="15201">
                  <c:v>53.731766666666665</c:v>
                </c:pt>
                <c:pt idx="15202">
                  <c:v>53.735283333333335</c:v>
                </c:pt>
                <c:pt idx="15203">
                  <c:v>53.738799999999998</c:v>
                </c:pt>
                <c:pt idx="15204">
                  <c:v>53.742316666666667</c:v>
                </c:pt>
                <c:pt idx="15205">
                  <c:v>53.74583333333333</c:v>
                </c:pt>
                <c:pt idx="15206">
                  <c:v>53.74935</c:v>
                </c:pt>
                <c:pt idx="15207">
                  <c:v>53.752866666666669</c:v>
                </c:pt>
                <c:pt idx="15208">
                  <c:v>53.756399999999999</c:v>
                </c:pt>
                <c:pt idx="15209">
                  <c:v>53.759933333333336</c:v>
                </c:pt>
                <c:pt idx="15210">
                  <c:v>53.763466666666666</c:v>
                </c:pt>
                <c:pt idx="15211">
                  <c:v>53.767000000000003</c:v>
                </c:pt>
                <c:pt idx="15212">
                  <c:v>53.77055</c:v>
                </c:pt>
                <c:pt idx="15213">
                  <c:v>53.774099999999997</c:v>
                </c:pt>
                <c:pt idx="15214">
                  <c:v>53.777650000000001</c:v>
                </c:pt>
                <c:pt idx="15215">
                  <c:v>53.781183333333338</c:v>
                </c:pt>
                <c:pt idx="15216">
                  <c:v>53.784716666666668</c:v>
                </c:pt>
                <c:pt idx="15217">
                  <c:v>53.788249999999998</c:v>
                </c:pt>
                <c:pt idx="15218">
                  <c:v>53.791799999999995</c:v>
                </c:pt>
                <c:pt idx="15219">
                  <c:v>53.795349999999999</c:v>
                </c:pt>
                <c:pt idx="15220">
                  <c:v>53.798866666666662</c:v>
                </c:pt>
                <c:pt idx="15221">
                  <c:v>53.802383333333331</c:v>
                </c:pt>
                <c:pt idx="15222">
                  <c:v>53.805899999999994</c:v>
                </c:pt>
                <c:pt idx="15223">
                  <c:v>53.809416666666671</c:v>
                </c:pt>
                <c:pt idx="15224">
                  <c:v>53.812933333333334</c:v>
                </c:pt>
                <c:pt idx="15225">
                  <c:v>53.816450000000003</c:v>
                </c:pt>
                <c:pt idx="15226">
                  <c:v>53.819983333333333</c:v>
                </c:pt>
                <c:pt idx="15227">
                  <c:v>53.823499999999996</c:v>
                </c:pt>
                <c:pt idx="15228">
                  <c:v>53.827016666666665</c:v>
                </c:pt>
                <c:pt idx="15229">
                  <c:v>53.830533333333328</c:v>
                </c:pt>
                <c:pt idx="15230">
                  <c:v>53.834050000000005</c:v>
                </c:pt>
                <c:pt idx="15231">
                  <c:v>53.837566666666667</c:v>
                </c:pt>
                <c:pt idx="15232">
                  <c:v>53.841083333333337</c:v>
                </c:pt>
                <c:pt idx="15233">
                  <c:v>53.8446</c:v>
                </c:pt>
                <c:pt idx="15234">
                  <c:v>53.84813333333333</c:v>
                </c:pt>
                <c:pt idx="15235">
                  <c:v>53.851666666666667</c:v>
                </c:pt>
                <c:pt idx="15236">
                  <c:v>53.855199999999996</c:v>
                </c:pt>
                <c:pt idx="15237">
                  <c:v>53.858733333333333</c:v>
                </c:pt>
                <c:pt idx="15238">
                  <c:v>53.862283333333338</c:v>
                </c:pt>
                <c:pt idx="15239">
                  <c:v>53.865833333333327</c:v>
                </c:pt>
                <c:pt idx="15240">
                  <c:v>53.869383333333332</c:v>
                </c:pt>
                <c:pt idx="15241">
                  <c:v>53.872916666666669</c:v>
                </c:pt>
                <c:pt idx="15242">
                  <c:v>53.876449999999998</c:v>
                </c:pt>
                <c:pt idx="15243">
                  <c:v>53.879983333333335</c:v>
                </c:pt>
                <c:pt idx="15244">
                  <c:v>53.883533333333339</c:v>
                </c:pt>
                <c:pt idx="15245">
                  <c:v>53.887083333333329</c:v>
                </c:pt>
                <c:pt idx="15246">
                  <c:v>53.890599999999999</c:v>
                </c:pt>
                <c:pt idx="15247">
                  <c:v>53.894116666666669</c:v>
                </c:pt>
                <c:pt idx="15248">
                  <c:v>53.897633333333339</c:v>
                </c:pt>
                <c:pt idx="15249">
                  <c:v>53.901150000000001</c:v>
                </c:pt>
                <c:pt idx="15250">
                  <c:v>53.904666666666671</c:v>
                </c:pt>
                <c:pt idx="15251">
                  <c:v>53.908183333333334</c:v>
                </c:pt>
                <c:pt idx="15252">
                  <c:v>53.911716666666663</c:v>
                </c:pt>
                <c:pt idx="15253">
                  <c:v>53.91523333333334</c:v>
                </c:pt>
                <c:pt idx="15254">
                  <c:v>53.918750000000003</c:v>
                </c:pt>
                <c:pt idx="15255">
                  <c:v>53.922266666666665</c:v>
                </c:pt>
                <c:pt idx="15256">
                  <c:v>53.925783333333335</c:v>
                </c:pt>
                <c:pt idx="15257">
                  <c:v>53.929299999999998</c:v>
                </c:pt>
                <c:pt idx="15258">
                  <c:v>53.932816666666668</c:v>
                </c:pt>
                <c:pt idx="15259">
                  <c:v>53.93633333333333</c:v>
                </c:pt>
                <c:pt idx="15260">
                  <c:v>53.939866666666667</c:v>
                </c:pt>
                <c:pt idx="15261">
                  <c:v>53.943399999999997</c:v>
                </c:pt>
                <c:pt idx="15262">
                  <c:v>53.946933333333327</c:v>
                </c:pt>
                <c:pt idx="15263">
                  <c:v>53.950466666666664</c:v>
                </c:pt>
                <c:pt idx="15264">
                  <c:v>53.954016666666668</c:v>
                </c:pt>
                <c:pt idx="15265">
                  <c:v>53.957566666666672</c:v>
                </c:pt>
                <c:pt idx="15266">
                  <c:v>53.961116666666662</c:v>
                </c:pt>
                <c:pt idx="15267">
                  <c:v>53.964649999999999</c:v>
                </c:pt>
                <c:pt idx="15268">
                  <c:v>53.968183333333329</c:v>
                </c:pt>
                <c:pt idx="15269">
                  <c:v>53.971716666666666</c:v>
                </c:pt>
                <c:pt idx="15270">
                  <c:v>53.97526666666667</c:v>
                </c:pt>
                <c:pt idx="15271">
                  <c:v>53.978766666666665</c:v>
                </c:pt>
                <c:pt idx="15272">
                  <c:v>53.982283333333335</c:v>
                </c:pt>
                <c:pt idx="15273">
                  <c:v>53.985800000000005</c:v>
                </c:pt>
                <c:pt idx="15274">
                  <c:v>53.989316666666667</c:v>
                </c:pt>
                <c:pt idx="15275">
                  <c:v>53.992833333333337</c:v>
                </c:pt>
                <c:pt idx="15276">
                  <c:v>53.99635</c:v>
                </c:pt>
                <c:pt idx="15277">
                  <c:v>53.999866666666669</c:v>
                </c:pt>
                <c:pt idx="15278">
                  <c:v>54.003383333333332</c:v>
                </c:pt>
                <c:pt idx="15279">
                  <c:v>54.006900000000002</c:v>
                </c:pt>
                <c:pt idx="15280">
                  <c:v>54.010433333333339</c:v>
                </c:pt>
                <c:pt idx="15281">
                  <c:v>54.013950000000001</c:v>
                </c:pt>
                <c:pt idx="15282">
                  <c:v>54.017466666666664</c:v>
                </c:pt>
                <c:pt idx="15283">
                  <c:v>54.020983333333334</c:v>
                </c:pt>
                <c:pt idx="15284">
                  <c:v>54.024499999999996</c:v>
                </c:pt>
                <c:pt idx="15285">
                  <c:v>54.02805</c:v>
                </c:pt>
                <c:pt idx="15286">
                  <c:v>54.031600000000005</c:v>
                </c:pt>
                <c:pt idx="15287">
                  <c:v>54.035133333333334</c:v>
                </c:pt>
                <c:pt idx="15288">
                  <c:v>54.038666666666671</c:v>
                </c:pt>
                <c:pt idx="15289">
                  <c:v>54.042200000000001</c:v>
                </c:pt>
                <c:pt idx="15290">
                  <c:v>54.045749999999998</c:v>
                </c:pt>
                <c:pt idx="15291">
                  <c:v>54.049300000000002</c:v>
                </c:pt>
                <c:pt idx="15292">
                  <c:v>54.052849999999999</c:v>
                </c:pt>
                <c:pt idx="15293">
                  <c:v>54.056383333333329</c:v>
                </c:pt>
                <c:pt idx="15294">
                  <c:v>54.059916666666666</c:v>
                </c:pt>
                <c:pt idx="15295">
                  <c:v>54.063449999999996</c:v>
                </c:pt>
                <c:pt idx="15296">
                  <c:v>54.067</c:v>
                </c:pt>
                <c:pt idx="15297">
                  <c:v>54.070550000000004</c:v>
                </c:pt>
                <c:pt idx="15298">
                  <c:v>54.074066666666667</c:v>
                </c:pt>
                <c:pt idx="15299">
                  <c:v>54.077583333333337</c:v>
                </c:pt>
                <c:pt idx="15300">
                  <c:v>54.081099999999999</c:v>
                </c:pt>
                <c:pt idx="15301">
                  <c:v>54.084616666666669</c:v>
                </c:pt>
                <c:pt idx="15302">
                  <c:v>54.088133333333332</c:v>
                </c:pt>
                <c:pt idx="15303">
                  <c:v>54.091649999999994</c:v>
                </c:pt>
                <c:pt idx="15304">
                  <c:v>54.095183333333331</c:v>
                </c:pt>
                <c:pt idx="15305">
                  <c:v>54.098700000000001</c:v>
                </c:pt>
                <c:pt idx="15306">
                  <c:v>54.102216666666664</c:v>
                </c:pt>
                <c:pt idx="15307">
                  <c:v>54.105733333333333</c:v>
                </c:pt>
                <c:pt idx="15308">
                  <c:v>54.109249999999996</c:v>
                </c:pt>
                <c:pt idx="15309">
                  <c:v>54.112766666666666</c:v>
                </c:pt>
                <c:pt idx="15310">
                  <c:v>54.116283333333328</c:v>
                </c:pt>
                <c:pt idx="15311">
                  <c:v>54.119800000000005</c:v>
                </c:pt>
                <c:pt idx="15312">
                  <c:v>54.123333333333335</c:v>
                </c:pt>
                <c:pt idx="15313">
                  <c:v>54.126866666666665</c:v>
                </c:pt>
                <c:pt idx="15314">
                  <c:v>54.130400000000002</c:v>
                </c:pt>
                <c:pt idx="15315">
                  <c:v>54.133933333333331</c:v>
                </c:pt>
                <c:pt idx="15316">
                  <c:v>54.137483333333329</c:v>
                </c:pt>
                <c:pt idx="15317">
                  <c:v>54.141033333333333</c:v>
                </c:pt>
                <c:pt idx="15318">
                  <c:v>54.144583333333337</c:v>
                </c:pt>
                <c:pt idx="15319">
                  <c:v>54.148116666666667</c:v>
                </c:pt>
                <c:pt idx="15320">
                  <c:v>54.151650000000004</c:v>
                </c:pt>
                <c:pt idx="15321">
                  <c:v>54.155183333333333</c:v>
                </c:pt>
                <c:pt idx="15322">
                  <c:v>54.158733333333331</c:v>
                </c:pt>
                <c:pt idx="15323">
                  <c:v>54.162283333333335</c:v>
                </c:pt>
                <c:pt idx="15324">
                  <c:v>54.165799999999997</c:v>
                </c:pt>
                <c:pt idx="15325">
                  <c:v>54.169316666666667</c:v>
                </c:pt>
                <c:pt idx="15326">
                  <c:v>54.17283333333333</c:v>
                </c:pt>
                <c:pt idx="15327">
                  <c:v>54.176349999999999</c:v>
                </c:pt>
                <c:pt idx="15328">
                  <c:v>54.179866666666662</c:v>
                </c:pt>
                <c:pt idx="15329">
                  <c:v>54.183383333333339</c:v>
                </c:pt>
                <c:pt idx="15330">
                  <c:v>54.186916666666669</c:v>
                </c:pt>
                <c:pt idx="15331">
                  <c:v>54.190433333333331</c:v>
                </c:pt>
                <c:pt idx="15332">
                  <c:v>54.193950000000001</c:v>
                </c:pt>
                <c:pt idx="15333">
                  <c:v>54.197466666666664</c:v>
                </c:pt>
                <c:pt idx="15334">
                  <c:v>54.200983333333333</c:v>
                </c:pt>
                <c:pt idx="15335">
                  <c:v>54.204500000000003</c:v>
                </c:pt>
                <c:pt idx="15336">
                  <c:v>54.208016666666673</c:v>
                </c:pt>
                <c:pt idx="15337">
                  <c:v>54.211533333333335</c:v>
                </c:pt>
                <c:pt idx="15338">
                  <c:v>54.215066666666665</c:v>
                </c:pt>
                <c:pt idx="15339">
                  <c:v>54.218600000000002</c:v>
                </c:pt>
                <c:pt idx="15340">
                  <c:v>54.222133333333332</c:v>
                </c:pt>
                <c:pt idx="15341">
                  <c:v>54.225666666666669</c:v>
                </c:pt>
                <c:pt idx="15342">
                  <c:v>54.229216666666666</c:v>
                </c:pt>
                <c:pt idx="15343">
                  <c:v>54.232766666666663</c:v>
                </c:pt>
                <c:pt idx="15344">
                  <c:v>54.236316666666667</c:v>
                </c:pt>
                <c:pt idx="15345">
                  <c:v>54.239850000000004</c:v>
                </c:pt>
                <c:pt idx="15346">
                  <c:v>54.243383333333334</c:v>
                </c:pt>
                <c:pt idx="15347">
                  <c:v>54.246916666666671</c:v>
                </c:pt>
                <c:pt idx="15348">
                  <c:v>54.250466666666661</c:v>
                </c:pt>
                <c:pt idx="15349">
                  <c:v>54.254016666666665</c:v>
                </c:pt>
                <c:pt idx="15350">
                  <c:v>54.257533333333335</c:v>
                </c:pt>
                <c:pt idx="15351">
                  <c:v>54.261049999999997</c:v>
                </c:pt>
                <c:pt idx="15352">
                  <c:v>54.26456666666666</c:v>
                </c:pt>
                <c:pt idx="15353">
                  <c:v>54.268083333333337</c:v>
                </c:pt>
                <c:pt idx="15354">
                  <c:v>54.271599999999999</c:v>
                </c:pt>
                <c:pt idx="15355">
                  <c:v>54.275116666666669</c:v>
                </c:pt>
                <c:pt idx="15356">
                  <c:v>54.278649999999999</c:v>
                </c:pt>
                <c:pt idx="15357">
                  <c:v>54.282166666666662</c:v>
                </c:pt>
                <c:pt idx="15358">
                  <c:v>54.285683333333331</c:v>
                </c:pt>
                <c:pt idx="15359">
                  <c:v>54.289200000000001</c:v>
                </c:pt>
                <c:pt idx="15360">
                  <c:v>54.292716666666671</c:v>
                </c:pt>
                <c:pt idx="15361">
                  <c:v>54.296233333333333</c:v>
                </c:pt>
                <c:pt idx="15362">
                  <c:v>54.299750000000003</c:v>
                </c:pt>
                <c:pt idx="15363">
                  <c:v>54.303266666666666</c:v>
                </c:pt>
                <c:pt idx="15364">
                  <c:v>54.306799999999996</c:v>
                </c:pt>
                <c:pt idx="15365">
                  <c:v>54.310333333333332</c:v>
                </c:pt>
                <c:pt idx="15366">
                  <c:v>54.313866666666662</c:v>
                </c:pt>
                <c:pt idx="15367">
                  <c:v>54.317399999999999</c:v>
                </c:pt>
                <c:pt idx="15368">
                  <c:v>54.320950000000003</c:v>
                </c:pt>
                <c:pt idx="15369">
                  <c:v>54.324499999999993</c:v>
                </c:pt>
                <c:pt idx="15370">
                  <c:v>54.328049999999998</c:v>
                </c:pt>
                <c:pt idx="15371">
                  <c:v>54.331583333333334</c:v>
                </c:pt>
                <c:pt idx="15372">
                  <c:v>54.335116666666664</c:v>
                </c:pt>
                <c:pt idx="15373">
                  <c:v>54.338650000000001</c:v>
                </c:pt>
                <c:pt idx="15374">
                  <c:v>54.342200000000005</c:v>
                </c:pt>
                <c:pt idx="15375">
                  <c:v>54.345749999999995</c:v>
                </c:pt>
                <c:pt idx="15376">
                  <c:v>54.349266666666672</c:v>
                </c:pt>
                <c:pt idx="15377">
                  <c:v>54.352783333333335</c:v>
                </c:pt>
                <c:pt idx="15378">
                  <c:v>54.356300000000005</c:v>
                </c:pt>
                <c:pt idx="15379">
                  <c:v>54.359816666666667</c:v>
                </c:pt>
                <c:pt idx="15380">
                  <c:v>54.363333333333337</c:v>
                </c:pt>
                <c:pt idx="15381">
                  <c:v>54.366849999999999</c:v>
                </c:pt>
                <c:pt idx="15382">
                  <c:v>54.370383333333329</c:v>
                </c:pt>
                <c:pt idx="15383">
                  <c:v>54.373900000000006</c:v>
                </c:pt>
                <c:pt idx="15384">
                  <c:v>54.377416666666669</c:v>
                </c:pt>
                <c:pt idx="15385">
                  <c:v>54.380933333333338</c:v>
                </c:pt>
                <c:pt idx="15386">
                  <c:v>54.384450000000001</c:v>
                </c:pt>
                <c:pt idx="15387">
                  <c:v>54.387966666666664</c:v>
                </c:pt>
                <c:pt idx="15388">
                  <c:v>54.391483333333333</c:v>
                </c:pt>
                <c:pt idx="15389">
                  <c:v>54.394999999999996</c:v>
                </c:pt>
                <c:pt idx="15390">
                  <c:v>54.398533333333333</c:v>
                </c:pt>
                <c:pt idx="15391">
                  <c:v>54.402066666666663</c:v>
                </c:pt>
                <c:pt idx="15392">
                  <c:v>54.4056</c:v>
                </c:pt>
                <c:pt idx="15393">
                  <c:v>54.40913333333333</c:v>
                </c:pt>
                <c:pt idx="15394">
                  <c:v>54.412683333333334</c:v>
                </c:pt>
                <c:pt idx="15395">
                  <c:v>54.416233333333338</c:v>
                </c:pt>
                <c:pt idx="15396">
                  <c:v>54.419783333333335</c:v>
                </c:pt>
                <c:pt idx="15397">
                  <c:v>54.423316666666665</c:v>
                </c:pt>
                <c:pt idx="15398">
                  <c:v>54.426849999999995</c:v>
                </c:pt>
                <c:pt idx="15399">
                  <c:v>54.430383333333332</c:v>
                </c:pt>
                <c:pt idx="15400">
                  <c:v>54.433933333333336</c:v>
                </c:pt>
                <c:pt idx="15401">
                  <c:v>54.437483333333333</c:v>
                </c:pt>
                <c:pt idx="15402">
                  <c:v>54.441000000000003</c:v>
                </c:pt>
                <c:pt idx="15403">
                  <c:v>54.444516666666665</c:v>
                </c:pt>
                <c:pt idx="15404">
                  <c:v>54.448033333333335</c:v>
                </c:pt>
                <c:pt idx="15405">
                  <c:v>54.451549999999997</c:v>
                </c:pt>
                <c:pt idx="15406">
                  <c:v>54.455066666666667</c:v>
                </c:pt>
                <c:pt idx="15407">
                  <c:v>54.45858333333333</c:v>
                </c:pt>
                <c:pt idx="15408">
                  <c:v>54.462116666666667</c:v>
                </c:pt>
                <c:pt idx="15409">
                  <c:v>54.465633333333336</c:v>
                </c:pt>
                <c:pt idx="15410">
                  <c:v>54.469149999999999</c:v>
                </c:pt>
                <c:pt idx="15411">
                  <c:v>54.472666666666669</c:v>
                </c:pt>
                <c:pt idx="15412">
                  <c:v>54.476183333333331</c:v>
                </c:pt>
                <c:pt idx="15413">
                  <c:v>54.479700000000001</c:v>
                </c:pt>
                <c:pt idx="15414">
                  <c:v>54.483216666666664</c:v>
                </c:pt>
                <c:pt idx="15415">
                  <c:v>54.486733333333333</c:v>
                </c:pt>
                <c:pt idx="15416">
                  <c:v>54.49026666666667</c:v>
                </c:pt>
                <c:pt idx="15417">
                  <c:v>54.4938</c:v>
                </c:pt>
                <c:pt idx="15418">
                  <c:v>54.497333333333337</c:v>
                </c:pt>
                <c:pt idx="15419">
                  <c:v>54.500866666666667</c:v>
                </c:pt>
                <c:pt idx="15420">
                  <c:v>54.504416666666664</c:v>
                </c:pt>
                <c:pt idx="15421">
                  <c:v>54.507966666666668</c:v>
                </c:pt>
                <c:pt idx="15422">
                  <c:v>54.511516666666665</c:v>
                </c:pt>
                <c:pt idx="15423">
                  <c:v>54.515049999999995</c:v>
                </c:pt>
                <c:pt idx="15424">
                  <c:v>54.518583333333332</c:v>
                </c:pt>
                <c:pt idx="15425">
                  <c:v>54.522116666666669</c:v>
                </c:pt>
                <c:pt idx="15426">
                  <c:v>54.525666666666666</c:v>
                </c:pt>
                <c:pt idx="15427">
                  <c:v>54.52921666666667</c:v>
                </c:pt>
                <c:pt idx="15428">
                  <c:v>54.532733333333333</c:v>
                </c:pt>
                <c:pt idx="15429">
                  <c:v>54.536250000000003</c:v>
                </c:pt>
                <c:pt idx="15430">
                  <c:v>54.539766666666665</c:v>
                </c:pt>
                <c:pt idx="15431">
                  <c:v>54.543283333333335</c:v>
                </c:pt>
                <c:pt idx="15432">
                  <c:v>54.546799999999998</c:v>
                </c:pt>
                <c:pt idx="15433">
                  <c:v>54.55031666666666</c:v>
                </c:pt>
                <c:pt idx="15434">
                  <c:v>54.553850000000004</c:v>
                </c:pt>
                <c:pt idx="15435">
                  <c:v>54.557366666666667</c:v>
                </c:pt>
                <c:pt idx="15436">
                  <c:v>54.560883333333329</c:v>
                </c:pt>
                <c:pt idx="15437">
                  <c:v>54.564399999999999</c:v>
                </c:pt>
                <c:pt idx="15438">
                  <c:v>54.567916666666662</c:v>
                </c:pt>
                <c:pt idx="15439">
                  <c:v>54.571433333333331</c:v>
                </c:pt>
                <c:pt idx="15440">
                  <c:v>54.574949999999994</c:v>
                </c:pt>
                <c:pt idx="15441">
                  <c:v>54.578466666666671</c:v>
                </c:pt>
                <c:pt idx="15442">
                  <c:v>54.582000000000001</c:v>
                </c:pt>
                <c:pt idx="15443">
                  <c:v>54.585533333333338</c:v>
                </c:pt>
                <c:pt idx="15444">
                  <c:v>54.589066666666668</c:v>
                </c:pt>
                <c:pt idx="15445">
                  <c:v>54.592599999999997</c:v>
                </c:pt>
                <c:pt idx="15446">
                  <c:v>54.596149999999994</c:v>
                </c:pt>
                <c:pt idx="15447">
                  <c:v>54.599699999999999</c:v>
                </c:pt>
                <c:pt idx="15448">
                  <c:v>54.603250000000003</c:v>
                </c:pt>
                <c:pt idx="15449">
                  <c:v>54.606783333333333</c:v>
                </c:pt>
                <c:pt idx="15450">
                  <c:v>54.61031666666667</c:v>
                </c:pt>
                <c:pt idx="15451">
                  <c:v>54.613849999999999</c:v>
                </c:pt>
                <c:pt idx="15452">
                  <c:v>54.617399999999996</c:v>
                </c:pt>
                <c:pt idx="15453">
                  <c:v>54.620950000000001</c:v>
                </c:pt>
                <c:pt idx="15454">
                  <c:v>54.624466666666663</c:v>
                </c:pt>
                <c:pt idx="15455">
                  <c:v>54.627983333333333</c:v>
                </c:pt>
                <c:pt idx="15456">
                  <c:v>54.631499999999996</c:v>
                </c:pt>
                <c:pt idx="15457">
                  <c:v>54.635016666666665</c:v>
                </c:pt>
                <c:pt idx="15458">
                  <c:v>54.638533333333335</c:v>
                </c:pt>
                <c:pt idx="15459">
                  <c:v>54.642050000000005</c:v>
                </c:pt>
                <c:pt idx="15460">
                  <c:v>54.645583333333335</c:v>
                </c:pt>
                <c:pt idx="15461">
                  <c:v>54.649099999999997</c:v>
                </c:pt>
                <c:pt idx="15462">
                  <c:v>54.652616666666667</c:v>
                </c:pt>
                <c:pt idx="15463">
                  <c:v>54.656133333333329</c:v>
                </c:pt>
                <c:pt idx="15464">
                  <c:v>54.659650000000006</c:v>
                </c:pt>
                <c:pt idx="15465">
                  <c:v>54.663166666666669</c:v>
                </c:pt>
                <c:pt idx="15466">
                  <c:v>54.666683333333339</c:v>
                </c:pt>
                <c:pt idx="15467">
                  <c:v>54.670200000000001</c:v>
                </c:pt>
                <c:pt idx="15468">
                  <c:v>54.673733333333331</c:v>
                </c:pt>
                <c:pt idx="15469">
                  <c:v>54.677266666666668</c:v>
                </c:pt>
                <c:pt idx="15470">
                  <c:v>54.680799999999998</c:v>
                </c:pt>
                <c:pt idx="15471">
                  <c:v>54.684333333333335</c:v>
                </c:pt>
                <c:pt idx="15472">
                  <c:v>54.687883333333339</c:v>
                </c:pt>
                <c:pt idx="15473">
                  <c:v>54.691433333333329</c:v>
                </c:pt>
                <c:pt idx="15474">
                  <c:v>54.694983333333333</c:v>
                </c:pt>
                <c:pt idx="15475">
                  <c:v>54.69851666666667</c:v>
                </c:pt>
                <c:pt idx="15476">
                  <c:v>54.70205</c:v>
                </c:pt>
                <c:pt idx="15477">
                  <c:v>54.705583333333337</c:v>
                </c:pt>
                <c:pt idx="15478">
                  <c:v>54.709133333333327</c:v>
                </c:pt>
                <c:pt idx="15479">
                  <c:v>54.712683333333331</c:v>
                </c:pt>
                <c:pt idx="15480">
                  <c:v>54.716200000000001</c:v>
                </c:pt>
                <c:pt idx="15481">
                  <c:v>54.719716666666663</c:v>
                </c:pt>
                <c:pt idx="15482">
                  <c:v>54.723233333333333</c:v>
                </c:pt>
                <c:pt idx="15483">
                  <c:v>54.726750000000003</c:v>
                </c:pt>
                <c:pt idx="15484">
                  <c:v>54.730266666666665</c:v>
                </c:pt>
                <c:pt idx="15485">
                  <c:v>54.733783333333335</c:v>
                </c:pt>
                <c:pt idx="15486">
                  <c:v>54.737316666666665</c:v>
                </c:pt>
                <c:pt idx="15487">
                  <c:v>54.740833333333327</c:v>
                </c:pt>
                <c:pt idx="15488">
                  <c:v>54.744350000000004</c:v>
                </c:pt>
                <c:pt idx="15489">
                  <c:v>54.747866666666667</c:v>
                </c:pt>
                <c:pt idx="15490">
                  <c:v>54.751383333333337</c:v>
                </c:pt>
                <c:pt idx="15491">
                  <c:v>54.754899999999999</c:v>
                </c:pt>
                <c:pt idx="15492">
                  <c:v>54.758416666666669</c:v>
                </c:pt>
                <c:pt idx="15493">
                  <c:v>54.761933333333332</c:v>
                </c:pt>
                <c:pt idx="15494">
                  <c:v>54.765466666666661</c:v>
                </c:pt>
                <c:pt idx="15495">
                  <c:v>54.768999999999998</c:v>
                </c:pt>
                <c:pt idx="15496">
                  <c:v>54.772533333333328</c:v>
                </c:pt>
                <c:pt idx="15497">
                  <c:v>54.776066666666665</c:v>
                </c:pt>
                <c:pt idx="15498">
                  <c:v>54.779616666666669</c:v>
                </c:pt>
                <c:pt idx="15499">
                  <c:v>54.783166666666666</c:v>
                </c:pt>
                <c:pt idx="15500">
                  <c:v>54.786716666666663</c:v>
                </c:pt>
                <c:pt idx="15501">
                  <c:v>54.79025</c:v>
                </c:pt>
                <c:pt idx="15502">
                  <c:v>54.79378333333333</c:v>
                </c:pt>
                <c:pt idx="15503">
                  <c:v>54.797316666666667</c:v>
                </c:pt>
                <c:pt idx="15504">
                  <c:v>54.800866666666671</c:v>
                </c:pt>
                <c:pt idx="15505">
                  <c:v>54.804416666666661</c:v>
                </c:pt>
                <c:pt idx="15506">
                  <c:v>54.807933333333338</c:v>
                </c:pt>
                <c:pt idx="15507">
                  <c:v>54.811450000000001</c:v>
                </c:pt>
                <c:pt idx="15508">
                  <c:v>54.81496666666667</c:v>
                </c:pt>
                <c:pt idx="15509">
                  <c:v>54.818483333333333</c:v>
                </c:pt>
                <c:pt idx="15510">
                  <c:v>54.822000000000003</c:v>
                </c:pt>
                <c:pt idx="15511">
                  <c:v>54.825516666666665</c:v>
                </c:pt>
                <c:pt idx="15512">
                  <c:v>54.829050000000002</c:v>
                </c:pt>
                <c:pt idx="15513">
                  <c:v>54.832566666666672</c:v>
                </c:pt>
                <c:pt idx="15514">
                  <c:v>54.836083333333335</c:v>
                </c:pt>
                <c:pt idx="15515">
                  <c:v>54.839600000000004</c:v>
                </c:pt>
                <c:pt idx="15516">
                  <c:v>54.843116666666667</c:v>
                </c:pt>
                <c:pt idx="15517">
                  <c:v>54.84663333333333</c:v>
                </c:pt>
                <c:pt idx="15518">
                  <c:v>54.850149999999999</c:v>
                </c:pt>
                <c:pt idx="15519">
                  <c:v>54.853666666666662</c:v>
                </c:pt>
                <c:pt idx="15520">
                  <c:v>54.857199999999999</c:v>
                </c:pt>
                <c:pt idx="15521">
                  <c:v>54.860733333333329</c:v>
                </c:pt>
                <c:pt idx="15522">
                  <c:v>54.864266666666673</c:v>
                </c:pt>
                <c:pt idx="15523">
                  <c:v>54.867800000000003</c:v>
                </c:pt>
                <c:pt idx="15524">
                  <c:v>54.87135</c:v>
                </c:pt>
                <c:pt idx="15525">
                  <c:v>54.874900000000004</c:v>
                </c:pt>
                <c:pt idx="15526">
                  <c:v>54.878450000000001</c:v>
                </c:pt>
                <c:pt idx="15527">
                  <c:v>54.881983333333331</c:v>
                </c:pt>
                <c:pt idx="15528">
                  <c:v>54.885516666666668</c:v>
                </c:pt>
                <c:pt idx="15529">
                  <c:v>54.889049999999997</c:v>
                </c:pt>
                <c:pt idx="15530">
                  <c:v>54.892600000000002</c:v>
                </c:pt>
                <c:pt idx="15531">
                  <c:v>54.896149999999999</c:v>
                </c:pt>
                <c:pt idx="15532">
                  <c:v>54.899666666666668</c:v>
                </c:pt>
                <c:pt idx="15533">
                  <c:v>54.903183333333331</c:v>
                </c:pt>
                <c:pt idx="15534">
                  <c:v>54.906700000000001</c:v>
                </c:pt>
                <c:pt idx="15535">
                  <c:v>54.910216666666663</c:v>
                </c:pt>
                <c:pt idx="15536">
                  <c:v>54.913733333333333</c:v>
                </c:pt>
                <c:pt idx="15537">
                  <c:v>54.917249999999996</c:v>
                </c:pt>
                <c:pt idx="15538">
                  <c:v>54.920783333333333</c:v>
                </c:pt>
                <c:pt idx="15539">
                  <c:v>54.924300000000002</c:v>
                </c:pt>
                <c:pt idx="15540">
                  <c:v>54.927816666666665</c:v>
                </c:pt>
                <c:pt idx="15541">
                  <c:v>54.931333333333335</c:v>
                </c:pt>
                <c:pt idx="15542">
                  <c:v>54.934849999999997</c:v>
                </c:pt>
                <c:pt idx="15543">
                  <c:v>54.938366666666667</c:v>
                </c:pt>
                <c:pt idx="15544">
                  <c:v>54.94188333333333</c:v>
                </c:pt>
                <c:pt idx="15545">
                  <c:v>54.945399999999999</c:v>
                </c:pt>
                <c:pt idx="15546">
                  <c:v>54.948933333333336</c:v>
                </c:pt>
                <c:pt idx="15547">
                  <c:v>54.952466666666666</c:v>
                </c:pt>
                <c:pt idx="15548">
                  <c:v>54.956000000000003</c:v>
                </c:pt>
                <c:pt idx="15549">
                  <c:v>54.959533333333333</c:v>
                </c:pt>
                <c:pt idx="15550">
                  <c:v>54.96308333333333</c:v>
                </c:pt>
                <c:pt idx="15551">
                  <c:v>54.966633333333334</c:v>
                </c:pt>
                <c:pt idx="15552">
                  <c:v>54.970183333333331</c:v>
                </c:pt>
                <c:pt idx="15553">
                  <c:v>54.973716666666661</c:v>
                </c:pt>
                <c:pt idx="15554">
                  <c:v>54.977250000000005</c:v>
                </c:pt>
                <c:pt idx="15555">
                  <c:v>54.980783333333335</c:v>
                </c:pt>
                <c:pt idx="15556">
                  <c:v>54.984333333333332</c:v>
                </c:pt>
                <c:pt idx="15557">
                  <c:v>54.987883333333336</c:v>
                </c:pt>
                <c:pt idx="15558">
                  <c:v>54.991399999999999</c:v>
                </c:pt>
                <c:pt idx="15559">
                  <c:v>54.994916666666668</c:v>
                </c:pt>
                <c:pt idx="15560">
                  <c:v>54.998433333333331</c:v>
                </c:pt>
                <c:pt idx="15561">
                  <c:v>55.001950000000001</c:v>
                </c:pt>
                <c:pt idx="15562">
                  <c:v>55.005466666666663</c:v>
                </c:pt>
                <c:pt idx="15563">
                  <c:v>55.00898333333334</c:v>
                </c:pt>
                <c:pt idx="15564">
                  <c:v>55.01251666666667</c:v>
                </c:pt>
                <c:pt idx="15565">
                  <c:v>55.016033333333333</c:v>
                </c:pt>
                <c:pt idx="15566">
                  <c:v>55.019549999999995</c:v>
                </c:pt>
                <c:pt idx="15567">
                  <c:v>55.023066666666665</c:v>
                </c:pt>
                <c:pt idx="15568">
                  <c:v>55.026583333333328</c:v>
                </c:pt>
                <c:pt idx="15569">
                  <c:v>55.030099999999997</c:v>
                </c:pt>
                <c:pt idx="15570">
                  <c:v>55.033616666666667</c:v>
                </c:pt>
                <c:pt idx="15571">
                  <c:v>55.037133333333337</c:v>
                </c:pt>
                <c:pt idx="15572">
                  <c:v>55.040666666666667</c:v>
                </c:pt>
                <c:pt idx="15573">
                  <c:v>55.044200000000004</c:v>
                </c:pt>
                <c:pt idx="15574">
                  <c:v>55.047733333333333</c:v>
                </c:pt>
                <c:pt idx="15575">
                  <c:v>55.05126666666667</c:v>
                </c:pt>
                <c:pt idx="15576">
                  <c:v>55.054816666666667</c:v>
                </c:pt>
                <c:pt idx="15577">
                  <c:v>55.058366666666664</c:v>
                </c:pt>
                <c:pt idx="15578">
                  <c:v>55.061916666666669</c:v>
                </c:pt>
                <c:pt idx="15579">
                  <c:v>55.065450000000006</c:v>
                </c:pt>
                <c:pt idx="15580">
                  <c:v>55.068983333333335</c:v>
                </c:pt>
                <c:pt idx="15581">
                  <c:v>55.072516666666665</c:v>
                </c:pt>
                <c:pt idx="15582">
                  <c:v>55.076066666666662</c:v>
                </c:pt>
                <c:pt idx="15583">
                  <c:v>55.079616666666666</c:v>
                </c:pt>
                <c:pt idx="15584">
                  <c:v>55.083133333333329</c:v>
                </c:pt>
                <c:pt idx="15585">
                  <c:v>55.086649999999999</c:v>
                </c:pt>
                <c:pt idx="15586">
                  <c:v>55.090166666666661</c:v>
                </c:pt>
                <c:pt idx="15587">
                  <c:v>55.093683333333338</c:v>
                </c:pt>
                <c:pt idx="15588">
                  <c:v>55.097200000000001</c:v>
                </c:pt>
                <c:pt idx="15589">
                  <c:v>55.100716666666671</c:v>
                </c:pt>
                <c:pt idx="15590">
                  <c:v>55.10425</c:v>
                </c:pt>
                <c:pt idx="15591">
                  <c:v>55.107766666666663</c:v>
                </c:pt>
                <c:pt idx="15592">
                  <c:v>55.111283333333333</c:v>
                </c:pt>
                <c:pt idx="15593">
                  <c:v>55.114799999999995</c:v>
                </c:pt>
                <c:pt idx="15594">
                  <c:v>55.118316666666672</c:v>
                </c:pt>
                <c:pt idx="15595">
                  <c:v>55.121833333333335</c:v>
                </c:pt>
                <c:pt idx="15596">
                  <c:v>55.125350000000005</c:v>
                </c:pt>
                <c:pt idx="15597">
                  <c:v>55.128866666666667</c:v>
                </c:pt>
                <c:pt idx="15598">
                  <c:v>55.132399999999997</c:v>
                </c:pt>
                <c:pt idx="15599">
                  <c:v>55.135933333333334</c:v>
                </c:pt>
                <c:pt idx="15600">
                  <c:v>55.139466666666664</c:v>
                </c:pt>
                <c:pt idx="15601">
                  <c:v>55.143000000000001</c:v>
                </c:pt>
                <c:pt idx="15602">
                  <c:v>55.146550000000005</c:v>
                </c:pt>
                <c:pt idx="15603">
                  <c:v>55.150099999999995</c:v>
                </c:pt>
                <c:pt idx="15604">
                  <c:v>55.153649999999999</c:v>
                </c:pt>
                <c:pt idx="15605">
                  <c:v>55.157183333333336</c:v>
                </c:pt>
                <c:pt idx="15606">
                  <c:v>55.160716666666666</c:v>
                </c:pt>
                <c:pt idx="15607">
                  <c:v>55.164250000000003</c:v>
                </c:pt>
                <c:pt idx="15608">
                  <c:v>55.167800000000007</c:v>
                </c:pt>
                <c:pt idx="15609">
                  <c:v>55.171349999999997</c:v>
                </c:pt>
                <c:pt idx="15610">
                  <c:v>55.174866666666667</c:v>
                </c:pt>
                <c:pt idx="15611">
                  <c:v>55.178383333333336</c:v>
                </c:pt>
                <c:pt idx="15612">
                  <c:v>55.181900000000006</c:v>
                </c:pt>
                <c:pt idx="15613">
                  <c:v>55.185416666666669</c:v>
                </c:pt>
                <c:pt idx="15614">
                  <c:v>55.188933333333331</c:v>
                </c:pt>
                <c:pt idx="15615">
                  <c:v>55.192450000000001</c:v>
                </c:pt>
                <c:pt idx="15616">
                  <c:v>55.195983333333331</c:v>
                </c:pt>
                <c:pt idx="15617">
                  <c:v>55.199499999999993</c:v>
                </c:pt>
                <c:pt idx="15618">
                  <c:v>55.20301666666667</c:v>
                </c:pt>
                <c:pt idx="15619">
                  <c:v>55.206533333333333</c:v>
                </c:pt>
                <c:pt idx="15620">
                  <c:v>55.210050000000003</c:v>
                </c:pt>
                <c:pt idx="15621">
                  <c:v>55.213566666666665</c:v>
                </c:pt>
                <c:pt idx="15622">
                  <c:v>55.217083333333335</c:v>
                </c:pt>
                <c:pt idx="15623">
                  <c:v>55.220599999999997</c:v>
                </c:pt>
                <c:pt idx="15624">
                  <c:v>55.224133333333334</c:v>
                </c:pt>
                <c:pt idx="15625">
                  <c:v>55.227666666666664</c:v>
                </c:pt>
                <c:pt idx="15626">
                  <c:v>55.231199999999994</c:v>
                </c:pt>
                <c:pt idx="15627">
                  <c:v>55.234733333333331</c:v>
                </c:pt>
                <c:pt idx="15628">
                  <c:v>55.238283333333335</c:v>
                </c:pt>
                <c:pt idx="15629">
                  <c:v>55.241833333333339</c:v>
                </c:pt>
                <c:pt idx="15630">
                  <c:v>55.245383333333329</c:v>
                </c:pt>
                <c:pt idx="15631">
                  <c:v>55.248916666666666</c:v>
                </c:pt>
                <c:pt idx="15632">
                  <c:v>55.252449999999996</c:v>
                </c:pt>
                <c:pt idx="15633">
                  <c:v>55.255983333333333</c:v>
                </c:pt>
                <c:pt idx="15634">
                  <c:v>55.259533333333337</c:v>
                </c:pt>
                <c:pt idx="15635">
                  <c:v>55.263083333333334</c:v>
                </c:pt>
                <c:pt idx="15636">
                  <c:v>55.266600000000004</c:v>
                </c:pt>
                <c:pt idx="15637">
                  <c:v>55.270116666666667</c:v>
                </c:pt>
                <c:pt idx="15638">
                  <c:v>55.273633333333336</c:v>
                </c:pt>
                <c:pt idx="15639">
                  <c:v>55.277149999999999</c:v>
                </c:pt>
                <c:pt idx="15640">
                  <c:v>55.280666666666669</c:v>
                </c:pt>
                <c:pt idx="15641">
                  <c:v>55.284183333333331</c:v>
                </c:pt>
                <c:pt idx="15642">
                  <c:v>55.287716666666668</c:v>
                </c:pt>
                <c:pt idx="15643">
                  <c:v>55.291233333333338</c:v>
                </c:pt>
                <c:pt idx="15644">
                  <c:v>55.294750000000001</c:v>
                </c:pt>
                <c:pt idx="15645">
                  <c:v>55.29826666666667</c:v>
                </c:pt>
                <c:pt idx="15646">
                  <c:v>55.301783333333333</c:v>
                </c:pt>
                <c:pt idx="15647">
                  <c:v>55.305300000000003</c:v>
                </c:pt>
                <c:pt idx="15648">
                  <c:v>55.308816666666665</c:v>
                </c:pt>
                <c:pt idx="15649">
                  <c:v>55.312333333333328</c:v>
                </c:pt>
                <c:pt idx="15650">
                  <c:v>55.315866666666672</c:v>
                </c:pt>
                <c:pt idx="15651">
                  <c:v>55.319400000000002</c:v>
                </c:pt>
                <c:pt idx="15652">
                  <c:v>55.322933333333339</c:v>
                </c:pt>
                <c:pt idx="15653">
                  <c:v>55.326466666666668</c:v>
                </c:pt>
                <c:pt idx="15654">
                  <c:v>55.330016666666666</c:v>
                </c:pt>
                <c:pt idx="15655">
                  <c:v>55.33356666666667</c:v>
                </c:pt>
                <c:pt idx="15656">
                  <c:v>55.337116666666667</c:v>
                </c:pt>
                <c:pt idx="15657">
                  <c:v>55.340649999999997</c:v>
                </c:pt>
                <c:pt idx="15658">
                  <c:v>55.344183333333334</c:v>
                </c:pt>
                <c:pt idx="15659">
                  <c:v>55.347716666666663</c:v>
                </c:pt>
                <c:pt idx="15660">
                  <c:v>55.351266666666668</c:v>
                </c:pt>
                <c:pt idx="15661">
                  <c:v>55.354816666666672</c:v>
                </c:pt>
                <c:pt idx="15662">
                  <c:v>55.358333333333334</c:v>
                </c:pt>
                <c:pt idx="15663">
                  <c:v>55.361849999999997</c:v>
                </c:pt>
                <c:pt idx="15664">
                  <c:v>55.365366666666667</c:v>
                </c:pt>
                <c:pt idx="15665">
                  <c:v>55.368883333333329</c:v>
                </c:pt>
                <c:pt idx="15666">
                  <c:v>55.372399999999999</c:v>
                </c:pt>
                <c:pt idx="15667">
                  <c:v>55.375916666666662</c:v>
                </c:pt>
                <c:pt idx="15668">
                  <c:v>55.379449999999999</c:v>
                </c:pt>
                <c:pt idx="15669">
                  <c:v>55.382966666666668</c:v>
                </c:pt>
                <c:pt idx="15670">
                  <c:v>55.386483333333331</c:v>
                </c:pt>
                <c:pt idx="15671">
                  <c:v>55.39</c:v>
                </c:pt>
                <c:pt idx="15672">
                  <c:v>55.393516666666663</c:v>
                </c:pt>
                <c:pt idx="15673">
                  <c:v>55.397033333333333</c:v>
                </c:pt>
                <c:pt idx="15674">
                  <c:v>55.400549999999996</c:v>
                </c:pt>
                <c:pt idx="15675">
                  <c:v>55.404066666666672</c:v>
                </c:pt>
                <c:pt idx="15676">
                  <c:v>55.407600000000002</c:v>
                </c:pt>
                <c:pt idx="15677">
                  <c:v>55.411133333333332</c:v>
                </c:pt>
                <c:pt idx="15678">
                  <c:v>55.414666666666669</c:v>
                </c:pt>
                <c:pt idx="15679">
                  <c:v>55.418199999999999</c:v>
                </c:pt>
                <c:pt idx="15680">
                  <c:v>55.421749999999996</c:v>
                </c:pt>
                <c:pt idx="15681">
                  <c:v>55.4253</c:v>
                </c:pt>
                <c:pt idx="15682">
                  <c:v>55.428850000000004</c:v>
                </c:pt>
                <c:pt idx="15683">
                  <c:v>55.432383333333334</c:v>
                </c:pt>
                <c:pt idx="15684">
                  <c:v>55.435916666666671</c:v>
                </c:pt>
                <c:pt idx="15685">
                  <c:v>55.439450000000001</c:v>
                </c:pt>
                <c:pt idx="15686">
                  <c:v>55.442999999999998</c:v>
                </c:pt>
                <c:pt idx="15687">
                  <c:v>55.446550000000002</c:v>
                </c:pt>
                <c:pt idx="15688">
                  <c:v>55.450066666666665</c:v>
                </c:pt>
                <c:pt idx="15689">
                  <c:v>55.453583333333334</c:v>
                </c:pt>
                <c:pt idx="15690">
                  <c:v>55.457099999999997</c:v>
                </c:pt>
                <c:pt idx="15691">
                  <c:v>55.460616666666667</c:v>
                </c:pt>
                <c:pt idx="15692">
                  <c:v>55.464133333333329</c:v>
                </c:pt>
                <c:pt idx="15693">
                  <c:v>55.467650000000006</c:v>
                </c:pt>
                <c:pt idx="15694">
                  <c:v>55.471183333333336</c:v>
                </c:pt>
                <c:pt idx="15695">
                  <c:v>55.474699999999999</c:v>
                </c:pt>
                <c:pt idx="15696">
                  <c:v>55.478216666666668</c:v>
                </c:pt>
                <c:pt idx="15697">
                  <c:v>55.481733333333331</c:v>
                </c:pt>
                <c:pt idx="15698">
                  <c:v>55.485249999999994</c:v>
                </c:pt>
                <c:pt idx="15699">
                  <c:v>55.48876666666667</c:v>
                </c:pt>
                <c:pt idx="15700">
                  <c:v>55.492283333333333</c:v>
                </c:pt>
                <c:pt idx="15701">
                  <c:v>55.495800000000003</c:v>
                </c:pt>
                <c:pt idx="15702">
                  <c:v>55.499333333333333</c:v>
                </c:pt>
                <c:pt idx="15703">
                  <c:v>55.502866666666669</c:v>
                </c:pt>
                <c:pt idx="15704">
                  <c:v>55.506399999999999</c:v>
                </c:pt>
                <c:pt idx="15705">
                  <c:v>55.509933333333336</c:v>
                </c:pt>
                <c:pt idx="15706">
                  <c:v>55.513483333333333</c:v>
                </c:pt>
                <c:pt idx="15707">
                  <c:v>55.51703333333333</c:v>
                </c:pt>
                <c:pt idx="15708">
                  <c:v>55.520583333333335</c:v>
                </c:pt>
                <c:pt idx="15709">
                  <c:v>55.524116666666671</c:v>
                </c:pt>
                <c:pt idx="15710">
                  <c:v>55.527650000000001</c:v>
                </c:pt>
                <c:pt idx="15711">
                  <c:v>55.531183333333338</c:v>
                </c:pt>
                <c:pt idx="15712">
                  <c:v>55.534733333333328</c:v>
                </c:pt>
                <c:pt idx="15713">
                  <c:v>55.538283333333332</c:v>
                </c:pt>
                <c:pt idx="15714">
                  <c:v>55.541799999999995</c:v>
                </c:pt>
                <c:pt idx="15715">
                  <c:v>55.545316666666665</c:v>
                </c:pt>
                <c:pt idx="15716">
                  <c:v>55.548833333333327</c:v>
                </c:pt>
                <c:pt idx="15717">
                  <c:v>55.552350000000004</c:v>
                </c:pt>
                <c:pt idx="15718">
                  <c:v>55.555866666666667</c:v>
                </c:pt>
                <c:pt idx="15719">
                  <c:v>55.559383333333336</c:v>
                </c:pt>
                <c:pt idx="15720">
                  <c:v>55.562916666666666</c:v>
                </c:pt>
                <c:pt idx="15721">
                  <c:v>55.566433333333329</c:v>
                </c:pt>
                <c:pt idx="15722">
                  <c:v>55.569949999999999</c:v>
                </c:pt>
                <c:pt idx="15723">
                  <c:v>55.573466666666668</c:v>
                </c:pt>
                <c:pt idx="15724">
                  <c:v>55.576983333333338</c:v>
                </c:pt>
                <c:pt idx="15725">
                  <c:v>55.580500000000001</c:v>
                </c:pt>
                <c:pt idx="15726">
                  <c:v>55.58401666666667</c:v>
                </c:pt>
                <c:pt idx="15727">
                  <c:v>55.587533333333333</c:v>
                </c:pt>
                <c:pt idx="15728">
                  <c:v>55.591066666666663</c:v>
                </c:pt>
                <c:pt idx="15729">
                  <c:v>55.5946</c:v>
                </c:pt>
                <c:pt idx="15730">
                  <c:v>55.59813333333333</c:v>
                </c:pt>
                <c:pt idx="15731">
                  <c:v>55.601666666666667</c:v>
                </c:pt>
                <c:pt idx="15732">
                  <c:v>55.605216666666671</c:v>
                </c:pt>
                <c:pt idx="15733">
                  <c:v>55.608766666666661</c:v>
                </c:pt>
                <c:pt idx="15734">
                  <c:v>55.612316666666665</c:v>
                </c:pt>
                <c:pt idx="15735">
                  <c:v>55.615850000000002</c:v>
                </c:pt>
                <c:pt idx="15736">
                  <c:v>55.619383333333332</c:v>
                </c:pt>
                <c:pt idx="15737">
                  <c:v>55.622916666666669</c:v>
                </c:pt>
                <c:pt idx="15738">
                  <c:v>55.626466666666673</c:v>
                </c:pt>
                <c:pt idx="15739">
                  <c:v>55.630016666666663</c:v>
                </c:pt>
                <c:pt idx="15740">
                  <c:v>55.633533333333339</c:v>
                </c:pt>
                <c:pt idx="15741">
                  <c:v>55.637050000000002</c:v>
                </c:pt>
                <c:pt idx="15742">
                  <c:v>55.640566666666672</c:v>
                </c:pt>
                <c:pt idx="15743">
                  <c:v>55.644083333333334</c:v>
                </c:pt>
                <c:pt idx="15744">
                  <c:v>55.647600000000004</c:v>
                </c:pt>
                <c:pt idx="15745">
                  <c:v>55.651116666666667</c:v>
                </c:pt>
                <c:pt idx="15746">
                  <c:v>55.654649999999997</c:v>
                </c:pt>
                <c:pt idx="15747">
                  <c:v>55.658166666666666</c:v>
                </c:pt>
                <c:pt idx="15748">
                  <c:v>55.661683333333336</c:v>
                </c:pt>
                <c:pt idx="15749">
                  <c:v>55.665199999999999</c:v>
                </c:pt>
                <c:pt idx="15750">
                  <c:v>55.668716666666668</c:v>
                </c:pt>
                <c:pt idx="15751">
                  <c:v>55.672233333333331</c:v>
                </c:pt>
                <c:pt idx="15752">
                  <c:v>55.675750000000001</c:v>
                </c:pt>
                <c:pt idx="15753">
                  <c:v>55.679266666666663</c:v>
                </c:pt>
                <c:pt idx="15754">
                  <c:v>55.6828</c:v>
                </c:pt>
                <c:pt idx="15755">
                  <c:v>55.68633333333333</c:v>
                </c:pt>
                <c:pt idx="15756">
                  <c:v>55.689866666666667</c:v>
                </c:pt>
                <c:pt idx="15757">
                  <c:v>55.693399999999997</c:v>
                </c:pt>
                <c:pt idx="15758">
                  <c:v>55.696950000000001</c:v>
                </c:pt>
                <c:pt idx="15759">
                  <c:v>55.700500000000005</c:v>
                </c:pt>
                <c:pt idx="15760">
                  <c:v>55.704050000000002</c:v>
                </c:pt>
                <c:pt idx="15761">
                  <c:v>55.707583333333332</c:v>
                </c:pt>
                <c:pt idx="15762">
                  <c:v>55.711116666666662</c:v>
                </c:pt>
                <c:pt idx="15763">
                  <c:v>55.714649999999999</c:v>
                </c:pt>
                <c:pt idx="15764">
                  <c:v>55.718200000000003</c:v>
                </c:pt>
                <c:pt idx="15765">
                  <c:v>55.72175</c:v>
                </c:pt>
                <c:pt idx="15766">
                  <c:v>55.72526666666667</c:v>
                </c:pt>
                <c:pt idx="15767">
                  <c:v>55.728783333333332</c:v>
                </c:pt>
                <c:pt idx="15768">
                  <c:v>55.732300000000002</c:v>
                </c:pt>
                <c:pt idx="15769">
                  <c:v>55.735816666666665</c:v>
                </c:pt>
                <c:pt idx="15770">
                  <c:v>55.739333333333335</c:v>
                </c:pt>
                <c:pt idx="15771">
                  <c:v>55.742849999999997</c:v>
                </c:pt>
                <c:pt idx="15772">
                  <c:v>55.746383333333334</c:v>
                </c:pt>
                <c:pt idx="15773">
                  <c:v>55.749900000000004</c:v>
                </c:pt>
                <c:pt idx="15774">
                  <c:v>55.753416666666666</c:v>
                </c:pt>
                <c:pt idx="15775">
                  <c:v>55.756933333333336</c:v>
                </c:pt>
                <c:pt idx="15776">
                  <c:v>55.760449999999999</c:v>
                </c:pt>
                <c:pt idx="15777">
                  <c:v>55.763966666666668</c:v>
                </c:pt>
                <c:pt idx="15778">
                  <c:v>55.767483333333331</c:v>
                </c:pt>
                <c:pt idx="15779">
                  <c:v>55.771000000000001</c:v>
                </c:pt>
                <c:pt idx="15780">
                  <c:v>55.774533333333338</c:v>
                </c:pt>
                <c:pt idx="15781">
                  <c:v>55.778066666666668</c:v>
                </c:pt>
                <c:pt idx="15782">
                  <c:v>55.781600000000005</c:v>
                </c:pt>
                <c:pt idx="15783">
                  <c:v>55.785133333333334</c:v>
                </c:pt>
                <c:pt idx="15784">
                  <c:v>55.788683333333331</c:v>
                </c:pt>
                <c:pt idx="15785">
                  <c:v>55.792233333333336</c:v>
                </c:pt>
                <c:pt idx="15786">
                  <c:v>55.795783333333333</c:v>
                </c:pt>
                <c:pt idx="15787">
                  <c:v>55.799316666666662</c:v>
                </c:pt>
                <c:pt idx="15788">
                  <c:v>55.802849999999999</c:v>
                </c:pt>
                <c:pt idx="15789">
                  <c:v>55.806383333333329</c:v>
                </c:pt>
                <c:pt idx="15790">
                  <c:v>55.809933333333333</c:v>
                </c:pt>
                <c:pt idx="15791">
                  <c:v>55.813483333333338</c:v>
                </c:pt>
                <c:pt idx="15792">
                  <c:v>55.817</c:v>
                </c:pt>
                <c:pt idx="15793">
                  <c:v>55.82051666666667</c:v>
                </c:pt>
                <c:pt idx="15794">
                  <c:v>55.824033333333333</c:v>
                </c:pt>
                <c:pt idx="15795">
                  <c:v>55.827549999999995</c:v>
                </c:pt>
                <c:pt idx="15796">
                  <c:v>55.831066666666665</c:v>
                </c:pt>
                <c:pt idx="15797">
                  <c:v>55.834583333333327</c:v>
                </c:pt>
                <c:pt idx="15798">
                  <c:v>55.838116666666664</c:v>
                </c:pt>
                <c:pt idx="15799">
                  <c:v>55.841633333333334</c:v>
                </c:pt>
                <c:pt idx="15800">
                  <c:v>55.845149999999997</c:v>
                </c:pt>
                <c:pt idx="15801">
                  <c:v>55.848666666666666</c:v>
                </c:pt>
                <c:pt idx="15802">
                  <c:v>55.852183333333329</c:v>
                </c:pt>
                <c:pt idx="15803">
                  <c:v>55.855699999999999</c:v>
                </c:pt>
                <c:pt idx="15804">
                  <c:v>55.859216666666661</c:v>
                </c:pt>
                <c:pt idx="15805">
                  <c:v>55.862733333333338</c:v>
                </c:pt>
                <c:pt idx="15806">
                  <c:v>55.866266666666668</c:v>
                </c:pt>
                <c:pt idx="15807">
                  <c:v>55.869800000000005</c:v>
                </c:pt>
                <c:pt idx="15808">
                  <c:v>55.873333333333335</c:v>
                </c:pt>
                <c:pt idx="15809">
                  <c:v>55.876866666666665</c:v>
                </c:pt>
                <c:pt idx="15810">
                  <c:v>55.880416666666662</c:v>
                </c:pt>
                <c:pt idx="15811">
                  <c:v>55.883966666666666</c:v>
                </c:pt>
                <c:pt idx="15812">
                  <c:v>55.88751666666667</c:v>
                </c:pt>
                <c:pt idx="15813">
                  <c:v>55.89105</c:v>
                </c:pt>
                <c:pt idx="15814">
                  <c:v>55.894583333333337</c:v>
                </c:pt>
                <c:pt idx="15815">
                  <c:v>55.898116666666667</c:v>
                </c:pt>
                <c:pt idx="15816">
                  <c:v>55.901666666666664</c:v>
                </c:pt>
                <c:pt idx="15817">
                  <c:v>55.905216666666668</c:v>
                </c:pt>
                <c:pt idx="15818">
                  <c:v>55.908733333333331</c:v>
                </c:pt>
                <c:pt idx="15819">
                  <c:v>55.91225</c:v>
                </c:pt>
                <c:pt idx="15820">
                  <c:v>55.915766666666663</c:v>
                </c:pt>
                <c:pt idx="15821">
                  <c:v>55.919283333333333</c:v>
                </c:pt>
                <c:pt idx="15822">
                  <c:v>55.922800000000002</c:v>
                </c:pt>
                <c:pt idx="15823">
                  <c:v>55.926316666666672</c:v>
                </c:pt>
                <c:pt idx="15824">
                  <c:v>55.929850000000002</c:v>
                </c:pt>
                <c:pt idx="15825">
                  <c:v>55.933366666666664</c:v>
                </c:pt>
                <c:pt idx="15826">
                  <c:v>55.936883333333334</c:v>
                </c:pt>
                <c:pt idx="15827">
                  <c:v>55.940399999999997</c:v>
                </c:pt>
                <c:pt idx="15828">
                  <c:v>55.943916666666674</c:v>
                </c:pt>
                <c:pt idx="15829">
                  <c:v>55.947433333333336</c:v>
                </c:pt>
                <c:pt idx="15830">
                  <c:v>55.950949999999999</c:v>
                </c:pt>
                <c:pt idx="15831">
                  <c:v>55.954466666666669</c:v>
                </c:pt>
                <c:pt idx="15832">
                  <c:v>55.957999999999998</c:v>
                </c:pt>
                <c:pt idx="15833">
                  <c:v>55.961533333333335</c:v>
                </c:pt>
                <c:pt idx="15834">
                  <c:v>55.965066666666665</c:v>
                </c:pt>
                <c:pt idx="15835">
                  <c:v>55.968600000000002</c:v>
                </c:pt>
                <c:pt idx="15836">
                  <c:v>55.972150000000006</c:v>
                </c:pt>
                <c:pt idx="15837">
                  <c:v>55.975699999999996</c:v>
                </c:pt>
                <c:pt idx="15838">
                  <c:v>55.97925</c:v>
                </c:pt>
                <c:pt idx="15839">
                  <c:v>55.982783333333337</c:v>
                </c:pt>
                <c:pt idx="15840">
                  <c:v>55.986316666666667</c:v>
                </c:pt>
                <c:pt idx="15841">
                  <c:v>55.989850000000004</c:v>
                </c:pt>
                <c:pt idx="15842">
                  <c:v>55.993399999999994</c:v>
                </c:pt>
                <c:pt idx="15843">
                  <c:v>55.996949999999998</c:v>
                </c:pt>
                <c:pt idx="15844">
                  <c:v>56.000466666666661</c:v>
                </c:pt>
                <c:pt idx="15845">
                  <c:v>56.003983333333331</c:v>
                </c:pt>
                <c:pt idx="15846">
                  <c:v>56.0075</c:v>
                </c:pt>
                <c:pt idx="15847">
                  <c:v>56.01101666666667</c:v>
                </c:pt>
                <c:pt idx="15848">
                  <c:v>56.014533333333333</c:v>
                </c:pt>
                <c:pt idx="15849">
                  <c:v>56.018050000000002</c:v>
                </c:pt>
                <c:pt idx="15850">
                  <c:v>56.021583333333332</c:v>
                </c:pt>
                <c:pt idx="15851">
                  <c:v>56.025099999999995</c:v>
                </c:pt>
                <c:pt idx="15852">
                  <c:v>56.028616666666672</c:v>
                </c:pt>
                <c:pt idx="15853">
                  <c:v>56.032133333333334</c:v>
                </c:pt>
                <c:pt idx="15854">
                  <c:v>56.035650000000004</c:v>
                </c:pt>
                <c:pt idx="15855">
                  <c:v>56.039166666666667</c:v>
                </c:pt>
                <c:pt idx="15856">
                  <c:v>56.042683333333336</c:v>
                </c:pt>
                <c:pt idx="15857">
                  <c:v>56.046199999999999</c:v>
                </c:pt>
                <c:pt idx="15858">
                  <c:v>56.049733333333329</c:v>
                </c:pt>
                <c:pt idx="15859">
                  <c:v>56.053266666666666</c:v>
                </c:pt>
                <c:pt idx="15860">
                  <c:v>56.056799999999996</c:v>
                </c:pt>
                <c:pt idx="15861">
                  <c:v>56.060333333333332</c:v>
                </c:pt>
                <c:pt idx="15862">
                  <c:v>56.063883333333337</c:v>
                </c:pt>
                <c:pt idx="15863">
                  <c:v>56.067433333333334</c:v>
                </c:pt>
                <c:pt idx="15864">
                  <c:v>56.070983333333331</c:v>
                </c:pt>
                <c:pt idx="15865">
                  <c:v>56.074516666666668</c:v>
                </c:pt>
                <c:pt idx="15866">
                  <c:v>56.078049999999998</c:v>
                </c:pt>
                <c:pt idx="15867">
                  <c:v>56.081583333333334</c:v>
                </c:pt>
                <c:pt idx="15868">
                  <c:v>56.085133333333339</c:v>
                </c:pt>
                <c:pt idx="15869">
                  <c:v>56.088683333333329</c:v>
                </c:pt>
                <c:pt idx="15870">
                  <c:v>56.092200000000005</c:v>
                </c:pt>
                <c:pt idx="15871">
                  <c:v>56.095716666666668</c:v>
                </c:pt>
                <c:pt idx="15872">
                  <c:v>56.099233333333338</c:v>
                </c:pt>
                <c:pt idx="15873">
                  <c:v>56.10275</c:v>
                </c:pt>
                <c:pt idx="15874">
                  <c:v>56.10626666666667</c:v>
                </c:pt>
                <c:pt idx="15875">
                  <c:v>56.109783333333333</c:v>
                </c:pt>
                <c:pt idx="15876">
                  <c:v>56.11331666666667</c:v>
                </c:pt>
                <c:pt idx="15877">
                  <c:v>56.116833333333339</c:v>
                </c:pt>
                <c:pt idx="15878">
                  <c:v>56.120350000000002</c:v>
                </c:pt>
                <c:pt idx="15879">
                  <c:v>56.123866666666665</c:v>
                </c:pt>
                <c:pt idx="15880">
                  <c:v>56.127383333333334</c:v>
                </c:pt>
                <c:pt idx="15881">
                  <c:v>56.130899999999997</c:v>
                </c:pt>
                <c:pt idx="15882">
                  <c:v>56.134416666666667</c:v>
                </c:pt>
                <c:pt idx="15883">
                  <c:v>56.137933333333329</c:v>
                </c:pt>
                <c:pt idx="15884">
                  <c:v>56.141466666666666</c:v>
                </c:pt>
                <c:pt idx="15885">
                  <c:v>56.144999999999996</c:v>
                </c:pt>
                <c:pt idx="15886">
                  <c:v>56.148533333333333</c:v>
                </c:pt>
                <c:pt idx="15887">
                  <c:v>56.152066666666663</c:v>
                </c:pt>
                <c:pt idx="15888">
                  <c:v>56.155616666666667</c:v>
                </c:pt>
                <c:pt idx="15889">
                  <c:v>56.159166666666671</c:v>
                </c:pt>
                <c:pt idx="15890">
                  <c:v>56.162716666666668</c:v>
                </c:pt>
                <c:pt idx="15891">
                  <c:v>56.166249999999998</c:v>
                </c:pt>
                <c:pt idx="15892">
                  <c:v>56.169783333333335</c:v>
                </c:pt>
                <c:pt idx="15893">
                  <c:v>56.173316666666665</c:v>
                </c:pt>
                <c:pt idx="15894">
                  <c:v>56.176866666666669</c:v>
                </c:pt>
                <c:pt idx="15895">
                  <c:v>56.180416666666666</c:v>
                </c:pt>
                <c:pt idx="15896">
                  <c:v>56.183933333333336</c:v>
                </c:pt>
                <c:pt idx="15897">
                  <c:v>56.187449999999998</c:v>
                </c:pt>
                <c:pt idx="15898">
                  <c:v>56.190966666666668</c:v>
                </c:pt>
                <c:pt idx="15899">
                  <c:v>56.194483333333331</c:v>
                </c:pt>
                <c:pt idx="15900">
                  <c:v>56.198</c:v>
                </c:pt>
                <c:pt idx="15901">
                  <c:v>56.201516666666663</c:v>
                </c:pt>
                <c:pt idx="15902">
                  <c:v>56.20505</c:v>
                </c:pt>
                <c:pt idx="15903">
                  <c:v>56.20856666666667</c:v>
                </c:pt>
                <c:pt idx="15904">
                  <c:v>56.212083333333332</c:v>
                </c:pt>
                <c:pt idx="15905">
                  <c:v>56.215600000000002</c:v>
                </c:pt>
                <c:pt idx="15906">
                  <c:v>56.219116666666665</c:v>
                </c:pt>
                <c:pt idx="15907">
                  <c:v>56.222633333333334</c:v>
                </c:pt>
                <c:pt idx="15908">
                  <c:v>56.226149999999997</c:v>
                </c:pt>
                <c:pt idx="15909">
                  <c:v>56.229666666666667</c:v>
                </c:pt>
                <c:pt idx="15910">
                  <c:v>56.233200000000004</c:v>
                </c:pt>
                <c:pt idx="15911">
                  <c:v>56.236733333333333</c:v>
                </c:pt>
                <c:pt idx="15912">
                  <c:v>56.24026666666667</c:v>
                </c:pt>
                <c:pt idx="15913">
                  <c:v>56.2438</c:v>
                </c:pt>
                <c:pt idx="15914">
                  <c:v>56.247349999999997</c:v>
                </c:pt>
                <c:pt idx="15915">
                  <c:v>56.250900000000001</c:v>
                </c:pt>
                <c:pt idx="15916">
                  <c:v>56.254449999999999</c:v>
                </c:pt>
                <c:pt idx="15917">
                  <c:v>56.257983333333328</c:v>
                </c:pt>
                <c:pt idx="15918">
                  <c:v>56.261516666666665</c:v>
                </c:pt>
                <c:pt idx="15919">
                  <c:v>56.265049999999995</c:v>
                </c:pt>
                <c:pt idx="15920">
                  <c:v>56.268599999999999</c:v>
                </c:pt>
                <c:pt idx="15921">
                  <c:v>56.272150000000003</c:v>
                </c:pt>
                <c:pt idx="15922">
                  <c:v>56.275666666666666</c:v>
                </c:pt>
                <c:pt idx="15923">
                  <c:v>56.279183333333336</c:v>
                </c:pt>
                <c:pt idx="15924">
                  <c:v>56.282699999999998</c:v>
                </c:pt>
                <c:pt idx="15925">
                  <c:v>56.286216666666661</c:v>
                </c:pt>
                <c:pt idx="15926">
                  <c:v>56.289733333333331</c:v>
                </c:pt>
                <c:pt idx="15927">
                  <c:v>56.293249999999993</c:v>
                </c:pt>
                <c:pt idx="15928">
                  <c:v>56.29678333333333</c:v>
                </c:pt>
                <c:pt idx="15929">
                  <c:v>56.3003</c:v>
                </c:pt>
                <c:pt idx="15930">
                  <c:v>56.303816666666663</c:v>
                </c:pt>
                <c:pt idx="15931">
                  <c:v>56.307333333333332</c:v>
                </c:pt>
                <c:pt idx="15932">
                  <c:v>56.310849999999995</c:v>
                </c:pt>
                <c:pt idx="15933">
                  <c:v>56.314366666666665</c:v>
                </c:pt>
                <c:pt idx="15934">
                  <c:v>56.317883333333334</c:v>
                </c:pt>
                <c:pt idx="15935">
                  <c:v>56.321400000000004</c:v>
                </c:pt>
                <c:pt idx="15936">
                  <c:v>56.324933333333334</c:v>
                </c:pt>
                <c:pt idx="15937">
                  <c:v>56.328466666666671</c:v>
                </c:pt>
                <c:pt idx="15938">
                  <c:v>56.332000000000001</c:v>
                </c:pt>
                <c:pt idx="15939">
                  <c:v>56.335533333333338</c:v>
                </c:pt>
                <c:pt idx="15940">
                  <c:v>56.339083333333328</c:v>
                </c:pt>
                <c:pt idx="15941">
                  <c:v>56.342633333333332</c:v>
                </c:pt>
                <c:pt idx="15942">
                  <c:v>56.346183333333336</c:v>
                </c:pt>
                <c:pt idx="15943">
                  <c:v>56.349716666666673</c:v>
                </c:pt>
                <c:pt idx="15944">
                  <c:v>56.353250000000003</c:v>
                </c:pt>
                <c:pt idx="15945">
                  <c:v>56.356783333333333</c:v>
                </c:pt>
                <c:pt idx="15946">
                  <c:v>56.36033333333333</c:v>
                </c:pt>
                <c:pt idx="15947">
                  <c:v>56.363883333333334</c:v>
                </c:pt>
                <c:pt idx="15948">
                  <c:v>56.367399999999996</c:v>
                </c:pt>
                <c:pt idx="15949">
                  <c:v>56.370916666666666</c:v>
                </c:pt>
                <c:pt idx="15950">
                  <c:v>56.374433333333329</c:v>
                </c:pt>
                <c:pt idx="15951">
                  <c:v>56.377950000000006</c:v>
                </c:pt>
                <c:pt idx="15952">
                  <c:v>56.381466666666668</c:v>
                </c:pt>
                <c:pt idx="15953">
                  <c:v>56.384983333333338</c:v>
                </c:pt>
                <c:pt idx="15954">
                  <c:v>56.388516666666668</c:v>
                </c:pt>
                <c:pt idx="15955">
                  <c:v>56.39203333333333</c:v>
                </c:pt>
                <c:pt idx="15956">
                  <c:v>56.39555</c:v>
                </c:pt>
                <c:pt idx="15957">
                  <c:v>56.399066666666663</c:v>
                </c:pt>
                <c:pt idx="15958">
                  <c:v>56.40258333333334</c:v>
                </c:pt>
                <c:pt idx="15959">
                  <c:v>56.406100000000002</c:v>
                </c:pt>
                <c:pt idx="15960">
                  <c:v>56.409616666666672</c:v>
                </c:pt>
                <c:pt idx="15961">
                  <c:v>56.413133333333334</c:v>
                </c:pt>
                <c:pt idx="15962">
                  <c:v>56.416666666666664</c:v>
                </c:pt>
                <c:pt idx="15963">
                  <c:v>56.420200000000001</c:v>
                </c:pt>
                <c:pt idx="15964">
                  <c:v>56.423733333333331</c:v>
                </c:pt>
                <c:pt idx="15965">
                  <c:v>56.427266666666668</c:v>
                </c:pt>
                <c:pt idx="15966">
                  <c:v>56.430816666666672</c:v>
                </c:pt>
                <c:pt idx="15967">
                  <c:v>56.434366666666662</c:v>
                </c:pt>
                <c:pt idx="15968">
                  <c:v>56.437916666666666</c:v>
                </c:pt>
                <c:pt idx="15969">
                  <c:v>56.441450000000003</c:v>
                </c:pt>
                <c:pt idx="15970">
                  <c:v>56.444983333333333</c:v>
                </c:pt>
                <c:pt idx="15971">
                  <c:v>56.44851666666667</c:v>
                </c:pt>
                <c:pt idx="15972">
                  <c:v>56.45206666666666</c:v>
                </c:pt>
                <c:pt idx="15973">
                  <c:v>56.455616666666664</c:v>
                </c:pt>
                <c:pt idx="15974">
                  <c:v>56.459133333333327</c:v>
                </c:pt>
                <c:pt idx="15975">
                  <c:v>56.462650000000004</c:v>
                </c:pt>
                <c:pt idx="15976">
                  <c:v>56.466166666666666</c:v>
                </c:pt>
                <c:pt idx="15977">
                  <c:v>56.469683333333336</c:v>
                </c:pt>
                <c:pt idx="15978">
                  <c:v>56.473199999999999</c:v>
                </c:pt>
                <c:pt idx="15979">
                  <c:v>56.476716666666668</c:v>
                </c:pt>
                <c:pt idx="15980">
                  <c:v>56.480249999999998</c:v>
                </c:pt>
                <c:pt idx="15981">
                  <c:v>56.483766666666661</c:v>
                </c:pt>
                <c:pt idx="15982">
                  <c:v>56.487283333333338</c:v>
                </c:pt>
                <c:pt idx="15983">
                  <c:v>56.4908</c:v>
                </c:pt>
                <c:pt idx="15984">
                  <c:v>56.49431666666667</c:v>
                </c:pt>
                <c:pt idx="15985">
                  <c:v>56.497833333333332</c:v>
                </c:pt>
                <c:pt idx="15986">
                  <c:v>56.501350000000002</c:v>
                </c:pt>
                <c:pt idx="15987">
                  <c:v>56.504866666666665</c:v>
                </c:pt>
                <c:pt idx="15988">
                  <c:v>56.508400000000002</c:v>
                </c:pt>
                <c:pt idx="15989">
                  <c:v>56.511933333333332</c:v>
                </c:pt>
                <c:pt idx="15990">
                  <c:v>56.515466666666661</c:v>
                </c:pt>
                <c:pt idx="15991">
                  <c:v>56.518999999999998</c:v>
                </c:pt>
                <c:pt idx="15992">
                  <c:v>56.522550000000003</c:v>
                </c:pt>
                <c:pt idx="15993">
                  <c:v>56.5261</c:v>
                </c:pt>
                <c:pt idx="15994">
                  <c:v>56.529649999999997</c:v>
                </c:pt>
                <c:pt idx="15995">
                  <c:v>56.533183333333334</c:v>
                </c:pt>
                <c:pt idx="15996">
                  <c:v>56.536716666666663</c:v>
                </c:pt>
                <c:pt idx="15997">
                  <c:v>56.54025</c:v>
                </c:pt>
                <c:pt idx="15998">
                  <c:v>56.543800000000005</c:v>
                </c:pt>
                <c:pt idx="15999">
                  <c:v>56.547350000000002</c:v>
                </c:pt>
                <c:pt idx="16000">
                  <c:v>56.550866666666671</c:v>
                </c:pt>
                <c:pt idx="16001">
                  <c:v>56.554383333333334</c:v>
                </c:pt>
                <c:pt idx="16002">
                  <c:v>56.557900000000004</c:v>
                </c:pt>
                <c:pt idx="16003">
                  <c:v>56.561416666666666</c:v>
                </c:pt>
                <c:pt idx="16004">
                  <c:v>56.564933333333336</c:v>
                </c:pt>
                <c:pt idx="16005">
                  <c:v>56.568449999999999</c:v>
                </c:pt>
                <c:pt idx="16006">
                  <c:v>56.571983333333336</c:v>
                </c:pt>
                <c:pt idx="16007">
                  <c:v>56.575500000000005</c:v>
                </c:pt>
                <c:pt idx="16008">
                  <c:v>56.579016666666668</c:v>
                </c:pt>
                <c:pt idx="16009">
                  <c:v>56.582533333333338</c:v>
                </c:pt>
                <c:pt idx="16010">
                  <c:v>56.58605</c:v>
                </c:pt>
                <c:pt idx="16011">
                  <c:v>56.589566666666663</c:v>
                </c:pt>
                <c:pt idx="16012">
                  <c:v>56.593083333333333</c:v>
                </c:pt>
                <c:pt idx="16013">
                  <c:v>56.596599999999995</c:v>
                </c:pt>
                <c:pt idx="16014">
                  <c:v>56.600133333333332</c:v>
                </c:pt>
                <c:pt idx="16015">
                  <c:v>56.603666666666662</c:v>
                </c:pt>
                <c:pt idx="16016">
                  <c:v>56.607199999999999</c:v>
                </c:pt>
                <c:pt idx="16017">
                  <c:v>56.610733333333329</c:v>
                </c:pt>
                <c:pt idx="16018">
                  <c:v>56.614283333333333</c:v>
                </c:pt>
                <c:pt idx="16019">
                  <c:v>56.617833333333337</c:v>
                </c:pt>
                <c:pt idx="16020">
                  <c:v>56.621383333333334</c:v>
                </c:pt>
                <c:pt idx="16021">
                  <c:v>56.624916666666664</c:v>
                </c:pt>
                <c:pt idx="16022">
                  <c:v>56.628450000000001</c:v>
                </c:pt>
                <c:pt idx="16023">
                  <c:v>56.631983333333331</c:v>
                </c:pt>
                <c:pt idx="16024">
                  <c:v>56.635533333333335</c:v>
                </c:pt>
                <c:pt idx="16025">
                  <c:v>56.639083333333332</c:v>
                </c:pt>
                <c:pt idx="16026">
                  <c:v>56.642600000000002</c:v>
                </c:pt>
                <c:pt idx="16027">
                  <c:v>56.646116666666664</c:v>
                </c:pt>
                <c:pt idx="16028">
                  <c:v>56.649633333333334</c:v>
                </c:pt>
                <c:pt idx="16029">
                  <c:v>56.653149999999997</c:v>
                </c:pt>
                <c:pt idx="16030">
                  <c:v>56.656666666666666</c:v>
                </c:pt>
                <c:pt idx="16031">
                  <c:v>56.660183333333329</c:v>
                </c:pt>
                <c:pt idx="16032">
                  <c:v>56.663716666666666</c:v>
                </c:pt>
                <c:pt idx="16033">
                  <c:v>56.667233333333336</c:v>
                </c:pt>
                <c:pt idx="16034">
                  <c:v>56.670749999999998</c:v>
                </c:pt>
                <c:pt idx="16035">
                  <c:v>56.674266666666668</c:v>
                </c:pt>
                <c:pt idx="16036">
                  <c:v>56.677783333333331</c:v>
                </c:pt>
                <c:pt idx="16037">
                  <c:v>56.6813</c:v>
                </c:pt>
                <c:pt idx="16038">
                  <c:v>56.684816666666663</c:v>
                </c:pt>
                <c:pt idx="16039">
                  <c:v>56.68833333333334</c:v>
                </c:pt>
                <c:pt idx="16040">
                  <c:v>56.69186666666667</c:v>
                </c:pt>
                <c:pt idx="16041">
                  <c:v>56.695399999999999</c:v>
                </c:pt>
                <c:pt idx="16042">
                  <c:v>56.698933333333336</c:v>
                </c:pt>
                <c:pt idx="16043">
                  <c:v>56.702466666666666</c:v>
                </c:pt>
                <c:pt idx="16044">
                  <c:v>56.706016666666663</c:v>
                </c:pt>
                <c:pt idx="16045">
                  <c:v>56.709566666666667</c:v>
                </c:pt>
                <c:pt idx="16046">
                  <c:v>56.713116666666664</c:v>
                </c:pt>
                <c:pt idx="16047">
                  <c:v>56.716649999999994</c:v>
                </c:pt>
                <c:pt idx="16048">
                  <c:v>56.720183333333331</c:v>
                </c:pt>
                <c:pt idx="16049">
                  <c:v>56.723716666666661</c:v>
                </c:pt>
                <c:pt idx="16050">
                  <c:v>56.727266666666665</c:v>
                </c:pt>
                <c:pt idx="16051">
                  <c:v>56.730816666666669</c:v>
                </c:pt>
                <c:pt idx="16052">
                  <c:v>56.734333333333332</c:v>
                </c:pt>
                <c:pt idx="16053">
                  <c:v>56.737850000000002</c:v>
                </c:pt>
                <c:pt idx="16054">
                  <c:v>56.741366666666664</c:v>
                </c:pt>
                <c:pt idx="16055">
                  <c:v>56.744883333333334</c:v>
                </c:pt>
                <c:pt idx="16056">
                  <c:v>56.748399999999997</c:v>
                </c:pt>
                <c:pt idx="16057">
                  <c:v>56.751916666666666</c:v>
                </c:pt>
                <c:pt idx="16058">
                  <c:v>56.755450000000003</c:v>
                </c:pt>
                <c:pt idx="16059">
                  <c:v>56.758966666666666</c:v>
                </c:pt>
                <c:pt idx="16060">
                  <c:v>56.762483333333329</c:v>
                </c:pt>
                <c:pt idx="16061">
                  <c:v>56.765999999999998</c:v>
                </c:pt>
                <c:pt idx="16062">
                  <c:v>56.769516666666661</c:v>
                </c:pt>
                <c:pt idx="16063">
                  <c:v>56.773033333333338</c:v>
                </c:pt>
                <c:pt idx="16064">
                  <c:v>56.77655</c:v>
                </c:pt>
                <c:pt idx="16065">
                  <c:v>56.78006666666667</c:v>
                </c:pt>
                <c:pt idx="16066">
                  <c:v>56.7836</c:v>
                </c:pt>
                <c:pt idx="16067">
                  <c:v>56.787133333333337</c:v>
                </c:pt>
                <c:pt idx="16068">
                  <c:v>56.790666666666667</c:v>
                </c:pt>
                <c:pt idx="16069">
                  <c:v>56.794200000000004</c:v>
                </c:pt>
                <c:pt idx="16070">
                  <c:v>56.797749999999994</c:v>
                </c:pt>
                <c:pt idx="16071">
                  <c:v>56.801299999999998</c:v>
                </c:pt>
                <c:pt idx="16072">
                  <c:v>56.804850000000002</c:v>
                </c:pt>
                <c:pt idx="16073">
                  <c:v>56.808383333333339</c:v>
                </c:pt>
                <c:pt idx="16074">
                  <c:v>56.811916666666669</c:v>
                </c:pt>
                <c:pt idx="16075">
                  <c:v>56.815450000000006</c:v>
                </c:pt>
                <c:pt idx="16076">
                  <c:v>56.818999999999996</c:v>
                </c:pt>
                <c:pt idx="16077">
                  <c:v>56.82255</c:v>
                </c:pt>
                <c:pt idx="16078">
                  <c:v>56.826066666666662</c:v>
                </c:pt>
                <c:pt idx="16079">
                  <c:v>56.829583333333332</c:v>
                </c:pt>
                <c:pt idx="16080">
                  <c:v>56.833099999999995</c:v>
                </c:pt>
                <c:pt idx="16081">
                  <c:v>56.836616666666671</c:v>
                </c:pt>
                <c:pt idx="16082">
                  <c:v>56.840133333333334</c:v>
                </c:pt>
                <c:pt idx="16083">
                  <c:v>56.843650000000004</c:v>
                </c:pt>
                <c:pt idx="16084">
                  <c:v>56.847183333333334</c:v>
                </c:pt>
                <c:pt idx="16085">
                  <c:v>56.850699999999996</c:v>
                </c:pt>
                <c:pt idx="16086">
                  <c:v>56.854216666666666</c:v>
                </c:pt>
                <c:pt idx="16087">
                  <c:v>56.857733333333336</c:v>
                </c:pt>
                <c:pt idx="16088">
                  <c:v>56.861250000000005</c:v>
                </c:pt>
                <c:pt idx="16089">
                  <c:v>56.864766666666668</c:v>
                </c:pt>
                <c:pt idx="16090">
                  <c:v>56.868283333333338</c:v>
                </c:pt>
                <c:pt idx="16091">
                  <c:v>56.8718</c:v>
                </c:pt>
                <c:pt idx="16092">
                  <c:v>56.87533333333333</c:v>
                </c:pt>
                <c:pt idx="16093">
                  <c:v>56.878866666666667</c:v>
                </c:pt>
                <c:pt idx="16094">
                  <c:v>56.882399999999997</c:v>
                </c:pt>
                <c:pt idx="16095">
                  <c:v>56.885933333333334</c:v>
                </c:pt>
                <c:pt idx="16096">
                  <c:v>56.889483333333338</c:v>
                </c:pt>
                <c:pt idx="16097">
                  <c:v>56.893033333333328</c:v>
                </c:pt>
                <c:pt idx="16098">
                  <c:v>56.896583333333332</c:v>
                </c:pt>
                <c:pt idx="16099">
                  <c:v>56.900116666666669</c:v>
                </c:pt>
                <c:pt idx="16100">
                  <c:v>56.903649999999999</c:v>
                </c:pt>
                <c:pt idx="16101">
                  <c:v>56.907183333333336</c:v>
                </c:pt>
                <c:pt idx="16102">
                  <c:v>56.910733333333333</c:v>
                </c:pt>
                <c:pt idx="16103">
                  <c:v>56.91428333333333</c:v>
                </c:pt>
                <c:pt idx="16104">
                  <c:v>56.917800000000007</c:v>
                </c:pt>
                <c:pt idx="16105">
                  <c:v>56.921316666666669</c:v>
                </c:pt>
                <c:pt idx="16106">
                  <c:v>56.924833333333332</c:v>
                </c:pt>
                <c:pt idx="16107">
                  <c:v>56.928350000000002</c:v>
                </c:pt>
                <c:pt idx="16108">
                  <c:v>56.931866666666664</c:v>
                </c:pt>
                <c:pt idx="16109">
                  <c:v>56.935383333333334</c:v>
                </c:pt>
                <c:pt idx="16110">
                  <c:v>56.938916666666664</c:v>
                </c:pt>
                <c:pt idx="16111">
                  <c:v>56.942433333333334</c:v>
                </c:pt>
                <c:pt idx="16112">
                  <c:v>56.945950000000003</c:v>
                </c:pt>
                <c:pt idx="16113">
                  <c:v>56.949466666666666</c:v>
                </c:pt>
                <c:pt idx="16114">
                  <c:v>56.952983333333336</c:v>
                </c:pt>
                <c:pt idx="16115">
                  <c:v>56.956499999999998</c:v>
                </c:pt>
                <c:pt idx="16116">
                  <c:v>56.960016666666668</c:v>
                </c:pt>
                <c:pt idx="16117">
                  <c:v>56.963533333333331</c:v>
                </c:pt>
                <c:pt idx="16118">
                  <c:v>56.967066666666668</c:v>
                </c:pt>
                <c:pt idx="16119">
                  <c:v>56.970599999999997</c:v>
                </c:pt>
                <c:pt idx="16120">
                  <c:v>56.974133333333334</c:v>
                </c:pt>
                <c:pt idx="16121">
                  <c:v>56.977666666666664</c:v>
                </c:pt>
                <c:pt idx="16122">
                  <c:v>56.981216666666668</c:v>
                </c:pt>
                <c:pt idx="16123">
                  <c:v>56.984766666666665</c:v>
                </c:pt>
                <c:pt idx="16124">
                  <c:v>56.98831666666667</c:v>
                </c:pt>
                <c:pt idx="16125">
                  <c:v>56.991849999999999</c:v>
                </c:pt>
                <c:pt idx="16126">
                  <c:v>56.995383333333329</c:v>
                </c:pt>
                <c:pt idx="16127">
                  <c:v>56.998916666666666</c:v>
                </c:pt>
                <c:pt idx="16128">
                  <c:v>57.00246666666667</c:v>
                </c:pt>
                <c:pt idx="16129">
                  <c:v>57.006016666666667</c:v>
                </c:pt>
                <c:pt idx="16130">
                  <c:v>57.009533333333337</c:v>
                </c:pt>
                <c:pt idx="16131">
                  <c:v>57.01305</c:v>
                </c:pt>
                <c:pt idx="16132">
                  <c:v>57.01656666666667</c:v>
                </c:pt>
                <c:pt idx="16133">
                  <c:v>57.020083333333332</c:v>
                </c:pt>
                <c:pt idx="16134">
                  <c:v>57.023600000000002</c:v>
                </c:pt>
                <c:pt idx="16135">
                  <c:v>57.027116666666664</c:v>
                </c:pt>
                <c:pt idx="16136">
                  <c:v>57.030650000000001</c:v>
                </c:pt>
                <c:pt idx="16137">
                  <c:v>57.034166666666671</c:v>
                </c:pt>
                <c:pt idx="16138">
                  <c:v>57.037683333333334</c:v>
                </c:pt>
                <c:pt idx="16139">
                  <c:v>57.041200000000003</c:v>
                </c:pt>
                <c:pt idx="16140">
                  <c:v>57.044716666666666</c:v>
                </c:pt>
                <c:pt idx="16141">
                  <c:v>57.048233333333329</c:v>
                </c:pt>
                <c:pt idx="16142">
                  <c:v>57.051749999999998</c:v>
                </c:pt>
                <c:pt idx="16143">
                  <c:v>57.055266666666661</c:v>
                </c:pt>
                <c:pt idx="16144">
                  <c:v>57.058799999999998</c:v>
                </c:pt>
                <c:pt idx="16145">
                  <c:v>57.062333333333328</c:v>
                </c:pt>
                <c:pt idx="16146">
                  <c:v>57.065866666666672</c:v>
                </c:pt>
                <c:pt idx="16147">
                  <c:v>57.069400000000002</c:v>
                </c:pt>
                <c:pt idx="16148">
                  <c:v>57.072949999999999</c:v>
                </c:pt>
                <c:pt idx="16149">
                  <c:v>57.076500000000003</c:v>
                </c:pt>
                <c:pt idx="16150">
                  <c:v>57.08005</c:v>
                </c:pt>
                <c:pt idx="16151">
                  <c:v>57.08358333333333</c:v>
                </c:pt>
                <c:pt idx="16152">
                  <c:v>57.087116666666667</c:v>
                </c:pt>
                <c:pt idx="16153">
                  <c:v>57.090649999999997</c:v>
                </c:pt>
                <c:pt idx="16154">
                  <c:v>57.094200000000001</c:v>
                </c:pt>
                <c:pt idx="16155">
                  <c:v>57.097749999999998</c:v>
                </c:pt>
                <c:pt idx="16156">
                  <c:v>57.101266666666668</c:v>
                </c:pt>
                <c:pt idx="16157">
                  <c:v>57.10478333333333</c:v>
                </c:pt>
                <c:pt idx="16158">
                  <c:v>57.1083</c:v>
                </c:pt>
                <c:pt idx="16159">
                  <c:v>57.111816666666662</c:v>
                </c:pt>
                <c:pt idx="16160">
                  <c:v>57.115333333333332</c:v>
                </c:pt>
                <c:pt idx="16161">
                  <c:v>57.118849999999995</c:v>
                </c:pt>
                <c:pt idx="16162">
                  <c:v>57.122383333333332</c:v>
                </c:pt>
                <c:pt idx="16163">
                  <c:v>57.125900000000001</c:v>
                </c:pt>
                <c:pt idx="16164">
                  <c:v>57.129416666666664</c:v>
                </c:pt>
                <c:pt idx="16165">
                  <c:v>57.132933333333334</c:v>
                </c:pt>
                <c:pt idx="16166">
                  <c:v>57.136449999999996</c:v>
                </c:pt>
                <c:pt idx="16167">
                  <c:v>57.139966666666666</c:v>
                </c:pt>
                <c:pt idx="16168">
                  <c:v>57.143483333333329</c:v>
                </c:pt>
                <c:pt idx="16169">
                  <c:v>57.147000000000006</c:v>
                </c:pt>
                <c:pt idx="16170">
                  <c:v>57.150533333333335</c:v>
                </c:pt>
                <c:pt idx="16171">
                  <c:v>57.154066666666672</c:v>
                </c:pt>
                <c:pt idx="16172">
                  <c:v>57.157600000000002</c:v>
                </c:pt>
                <c:pt idx="16173">
                  <c:v>57.161133333333332</c:v>
                </c:pt>
                <c:pt idx="16174">
                  <c:v>57.164683333333329</c:v>
                </c:pt>
                <c:pt idx="16175">
                  <c:v>57.168233333333333</c:v>
                </c:pt>
                <c:pt idx="16176">
                  <c:v>57.17178333333333</c:v>
                </c:pt>
                <c:pt idx="16177">
                  <c:v>57.17531666666666</c:v>
                </c:pt>
                <c:pt idx="16178">
                  <c:v>57.178850000000004</c:v>
                </c:pt>
                <c:pt idx="16179">
                  <c:v>57.182383333333334</c:v>
                </c:pt>
                <c:pt idx="16180">
                  <c:v>57.185933333333331</c:v>
                </c:pt>
                <c:pt idx="16181">
                  <c:v>57.189483333333335</c:v>
                </c:pt>
                <c:pt idx="16182">
                  <c:v>57.192999999999998</c:v>
                </c:pt>
                <c:pt idx="16183">
                  <c:v>57.196516666666668</c:v>
                </c:pt>
                <c:pt idx="16184">
                  <c:v>57.20003333333333</c:v>
                </c:pt>
                <c:pt idx="16185">
                  <c:v>57.20355</c:v>
                </c:pt>
                <c:pt idx="16186">
                  <c:v>57.20706666666667</c:v>
                </c:pt>
                <c:pt idx="16187">
                  <c:v>57.210583333333339</c:v>
                </c:pt>
                <c:pt idx="16188">
                  <c:v>57.214116666666669</c:v>
                </c:pt>
                <c:pt idx="16189">
                  <c:v>57.217633333333332</c:v>
                </c:pt>
                <c:pt idx="16190">
                  <c:v>57.221149999999994</c:v>
                </c:pt>
                <c:pt idx="16191">
                  <c:v>57.224666666666664</c:v>
                </c:pt>
                <c:pt idx="16192">
                  <c:v>57.228183333333327</c:v>
                </c:pt>
                <c:pt idx="16193">
                  <c:v>57.231700000000004</c:v>
                </c:pt>
                <c:pt idx="16194">
                  <c:v>57.235216666666666</c:v>
                </c:pt>
                <c:pt idx="16195">
                  <c:v>57.238733333333336</c:v>
                </c:pt>
                <c:pt idx="16196">
                  <c:v>57.242266666666666</c:v>
                </c:pt>
                <c:pt idx="16197">
                  <c:v>57.245800000000003</c:v>
                </c:pt>
                <c:pt idx="16198">
                  <c:v>57.249333333333333</c:v>
                </c:pt>
                <c:pt idx="16199">
                  <c:v>57.252866666666669</c:v>
                </c:pt>
                <c:pt idx="16200">
                  <c:v>57.256416666666674</c:v>
                </c:pt>
                <c:pt idx="16201">
                  <c:v>57.259966666666664</c:v>
                </c:pt>
                <c:pt idx="16202">
                  <c:v>57.263516666666668</c:v>
                </c:pt>
                <c:pt idx="16203">
                  <c:v>57.267050000000005</c:v>
                </c:pt>
                <c:pt idx="16204">
                  <c:v>57.270583333333335</c:v>
                </c:pt>
                <c:pt idx="16205">
                  <c:v>57.274116666666671</c:v>
                </c:pt>
                <c:pt idx="16206">
                  <c:v>57.277666666666661</c:v>
                </c:pt>
                <c:pt idx="16207">
                  <c:v>57.281216666666666</c:v>
                </c:pt>
                <c:pt idx="16208">
                  <c:v>57.284733333333328</c:v>
                </c:pt>
                <c:pt idx="16209">
                  <c:v>57.288249999999998</c:v>
                </c:pt>
                <c:pt idx="16210">
                  <c:v>57.291766666666668</c:v>
                </c:pt>
                <c:pt idx="16211">
                  <c:v>57.295283333333337</c:v>
                </c:pt>
                <c:pt idx="16212">
                  <c:v>57.2988</c:v>
                </c:pt>
                <c:pt idx="16213">
                  <c:v>57.30231666666667</c:v>
                </c:pt>
                <c:pt idx="16214">
                  <c:v>57.30585</c:v>
                </c:pt>
                <c:pt idx="16215">
                  <c:v>57.309366666666662</c:v>
                </c:pt>
                <c:pt idx="16216">
                  <c:v>57.312883333333339</c:v>
                </c:pt>
                <c:pt idx="16217">
                  <c:v>57.316400000000002</c:v>
                </c:pt>
                <c:pt idx="16218">
                  <c:v>57.319916666666671</c:v>
                </c:pt>
                <c:pt idx="16219">
                  <c:v>57.323433333333334</c:v>
                </c:pt>
                <c:pt idx="16220">
                  <c:v>57.326950000000004</c:v>
                </c:pt>
                <c:pt idx="16221">
                  <c:v>57.330466666666666</c:v>
                </c:pt>
                <c:pt idx="16222">
                  <c:v>57.333999999999996</c:v>
                </c:pt>
                <c:pt idx="16223">
                  <c:v>57.337533333333333</c:v>
                </c:pt>
                <c:pt idx="16224">
                  <c:v>57.341066666666663</c:v>
                </c:pt>
                <c:pt idx="16225">
                  <c:v>57.3446</c:v>
                </c:pt>
                <c:pt idx="16226">
                  <c:v>57.348150000000004</c:v>
                </c:pt>
                <c:pt idx="16227">
                  <c:v>57.351700000000001</c:v>
                </c:pt>
                <c:pt idx="16228">
                  <c:v>57.355249999999998</c:v>
                </c:pt>
                <c:pt idx="16229">
                  <c:v>57.358783333333335</c:v>
                </c:pt>
                <c:pt idx="16230">
                  <c:v>57.362316666666665</c:v>
                </c:pt>
                <c:pt idx="16231">
                  <c:v>57.365850000000002</c:v>
                </c:pt>
                <c:pt idx="16232">
                  <c:v>57.369400000000006</c:v>
                </c:pt>
                <c:pt idx="16233">
                  <c:v>57.372949999999996</c:v>
                </c:pt>
                <c:pt idx="16234">
                  <c:v>57.376466666666673</c:v>
                </c:pt>
                <c:pt idx="16235">
                  <c:v>57.379983333333335</c:v>
                </c:pt>
                <c:pt idx="16236">
                  <c:v>57.383500000000005</c:v>
                </c:pt>
                <c:pt idx="16237">
                  <c:v>57.387016666666668</c:v>
                </c:pt>
                <c:pt idx="16238">
                  <c:v>57.39053333333333</c:v>
                </c:pt>
                <c:pt idx="16239">
                  <c:v>57.39405</c:v>
                </c:pt>
                <c:pt idx="16240">
                  <c:v>57.397583333333337</c:v>
                </c:pt>
                <c:pt idx="16241">
                  <c:v>57.4011</c:v>
                </c:pt>
                <c:pt idx="16242">
                  <c:v>57.404616666666669</c:v>
                </c:pt>
                <c:pt idx="16243">
                  <c:v>57.408133333333332</c:v>
                </c:pt>
                <c:pt idx="16244">
                  <c:v>57.411650000000002</c:v>
                </c:pt>
                <c:pt idx="16245">
                  <c:v>57.415166666666664</c:v>
                </c:pt>
                <c:pt idx="16246">
                  <c:v>57.418683333333334</c:v>
                </c:pt>
                <c:pt idx="16247">
                  <c:v>57.422199999999997</c:v>
                </c:pt>
                <c:pt idx="16248">
                  <c:v>57.425733333333334</c:v>
                </c:pt>
                <c:pt idx="16249">
                  <c:v>57.429266666666663</c:v>
                </c:pt>
                <c:pt idx="16250">
                  <c:v>57.4328</c:v>
                </c:pt>
                <c:pt idx="16251">
                  <c:v>57.43633333333333</c:v>
                </c:pt>
                <c:pt idx="16252">
                  <c:v>57.439883333333334</c:v>
                </c:pt>
                <c:pt idx="16253">
                  <c:v>57.443433333333338</c:v>
                </c:pt>
                <c:pt idx="16254">
                  <c:v>57.446983333333336</c:v>
                </c:pt>
                <c:pt idx="16255">
                  <c:v>57.450516666666665</c:v>
                </c:pt>
                <c:pt idx="16256">
                  <c:v>57.454050000000002</c:v>
                </c:pt>
                <c:pt idx="16257">
                  <c:v>57.457583333333332</c:v>
                </c:pt>
                <c:pt idx="16258">
                  <c:v>57.461133333333336</c:v>
                </c:pt>
                <c:pt idx="16259">
                  <c:v>57.464683333333333</c:v>
                </c:pt>
                <c:pt idx="16260">
                  <c:v>57.468200000000003</c:v>
                </c:pt>
                <c:pt idx="16261">
                  <c:v>57.471716666666666</c:v>
                </c:pt>
                <c:pt idx="16262">
                  <c:v>57.475233333333335</c:v>
                </c:pt>
                <c:pt idx="16263">
                  <c:v>57.478749999999998</c:v>
                </c:pt>
                <c:pt idx="16264">
                  <c:v>57.482266666666668</c:v>
                </c:pt>
                <c:pt idx="16265">
                  <c:v>57.48578333333333</c:v>
                </c:pt>
                <c:pt idx="16266">
                  <c:v>57.489316666666667</c:v>
                </c:pt>
                <c:pt idx="16267">
                  <c:v>57.492833333333337</c:v>
                </c:pt>
                <c:pt idx="16268">
                  <c:v>57.49635</c:v>
                </c:pt>
                <c:pt idx="16269">
                  <c:v>57.499866666666669</c:v>
                </c:pt>
                <c:pt idx="16270">
                  <c:v>57.503383333333332</c:v>
                </c:pt>
                <c:pt idx="16271">
                  <c:v>57.506900000000002</c:v>
                </c:pt>
                <c:pt idx="16272">
                  <c:v>57.510416666666664</c:v>
                </c:pt>
                <c:pt idx="16273">
                  <c:v>57.513933333333327</c:v>
                </c:pt>
                <c:pt idx="16274">
                  <c:v>57.517466666666664</c:v>
                </c:pt>
                <c:pt idx="16275">
                  <c:v>57.521000000000001</c:v>
                </c:pt>
                <c:pt idx="16276">
                  <c:v>57.524533333333338</c:v>
                </c:pt>
                <c:pt idx="16277">
                  <c:v>57.528066666666668</c:v>
                </c:pt>
                <c:pt idx="16278">
                  <c:v>57.531616666666665</c:v>
                </c:pt>
                <c:pt idx="16279">
                  <c:v>57.535166666666669</c:v>
                </c:pt>
                <c:pt idx="16280">
                  <c:v>57.538716666666666</c:v>
                </c:pt>
                <c:pt idx="16281">
                  <c:v>57.542249999999996</c:v>
                </c:pt>
                <c:pt idx="16282">
                  <c:v>57.545783333333333</c:v>
                </c:pt>
                <c:pt idx="16283">
                  <c:v>57.549316666666662</c:v>
                </c:pt>
                <c:pt idx="16284">
                  <c:v>57.552866666666667</c:v>
                </c:pt>
                <c:pt idx="16285">
                  <c:v>57.556416666666671</c:v>
                </c:pt>
                <c:pt idx="16286">
                  <c:v>57.559933333333333</c:v>
                </c:pt>
                <c:pt idx="16287">
                  <c:v>57.563449999999996</c:v>
                </c:pt>
                <c:pt idx="16288">
                  <c:v>57.566966666666666</c:v>
                </c:pt>
                <c:pt idx="16289">
                  <c:v>57.570483333333328</c:v>
                </c:pt>
                <c:pt idx="16290">
                  <c:v>57.573999999999998</c:v>
                </c:pt>
                <c:pt idx="16291">
                  <c:v>57.577516666666661</c:v>
                </c:pt>
                <c:pt idx="16292">
                  <c:v>57.581049999999998</c:v>
                </c:pt>
                <c:pt idx="16293">
                  <c:v>57.584566666666667</c:v>
                </c:pt>
                <c:pt idx="16294">
                  <c:v>57.58808333333333</c:v>
                </c:pt>
                <c:pt idx="16295">
                  <c:v>57.5916</c:v>
                </c:pt>
                <c:pt idx="16296">
                  <c:v>57.595116666666662</c:v>
                </c:pt>
                <c:pt idx="16297">
                  <c:v>57.598633333333332</c:v>
                </c:pt>
                <c:pt idx="16298">
                  <c:v>57.602150000000002</c:v>
                </c:pt>
                <c:pt idx="16299">
                  <c:v>57.605666666666671</c:v>
                </c:pt>
                <c:pt idx="16300">
                  <c:v>57.609200000000001</c:v>
                </c:pt>
                <c:pt idx="16301">
                  <c:v>57.612733333333338</c:v>
                </c:pt>
                <c:pt idx="16302">
                  <c:v>57.616266666666668</c:v>
                </c:pt>
                <c:pt idx="16303">
                  <c:v>57.619800000000005</c:v>
                </c:pt>
                <c:pt idx="16304">
                  <c:v>57.623349999999995</c:v>
                </c:pt>
                <c:pt idx="16305">
                  <c:v>57.626899999999999</c:v>
                </c:pt>
                <c:pt idx="16306">
                  <c:v>57.630450000000003</c:v>
                </c:pt>
                <c:pt idx="16307">
                  <c:v>57.63398333333334</c:v>
                </c:pt>
                <c:pt idx="16308">
                  <c:v>57.63751666666667</c:v>
                </c:pt>
                <c:pt idx="16309">
                  <c:v>57.64105</c:v>
                </c:pt>
                <c:pt idx="16310">
                  <c:v>57.644599999999997</c:v>
                </c:pt>
                <c:pt idx="16311">
                  <c:v>57.648150000000001</c:v>
                </c:pt>
                <c:pt idx="16312">
                  <c:v>57.651666666666664</c:v>
                </c:pt>
                <c:pt idx="16313">
                  <c:v>57.655183333333333</c:v>
                </c:pt>
                <c:pt idx="16314">
                  <c:v>57.658699999999996</c:v>
                </c:pt>
                <c:pt idx="16315">
                  <c:v>57.662216666666673</c:v>
                </c:pt>
                <c:pt idx="16316">
                  <c:v>57.665733333333336</c:v>
                </c:pt>
                <c:pt idx="16317">
                  <c:v>57.669250000000005</c:v>
                </c:pt>
                <c:pt idx="16318">
                  <c:v>57.672783333333335</c:v>
                </c:pt>
                <c:pt idx="16319">
                  <c:v>57.676299999999998</c:v>
                </c:pt>
                <c:pt idx="16320">
                  <c:v>57.679816666666667</c:v>
                </c:pt>
                <c:pt idx="16321">
                  <c:v>57.68333333333333</c:v>
                </c:pt>
                <c:pt idx="16322">
                  <c:v>57.68685</c:v>
                </c:pt>
                <c:pt idx="16323">
                  <c:v>57.690366666666669</c:v>
                </c:pt>
                <c:pt idx="16324">
                  <c:v>57.693883333333332</c:v>
                </c:pt>
                <c:pt idx="16325">
                  <c:v>57.697400000000002</c:v>
                </c:pt>
                <c:pt idx="16326">
                  <c:v>57.700933333333332</c:v>
                </c:pt>
                <c:pt idx="16327">
                  <c:v>57.704466666666669</c:v>
                </c:pt>
                <c:pt idx="16328">
                  <c:v>57.707999999999998</c:v>
                </c:pt>
                <c:pt idx="16329">
                  <c:v>57.711533333333335</c:v>
                </c:pt>
                <c:pt idx="16330">
                  <c:v>57.71508333333334</c:v>
                </c:pt>
                <c:pt idx="16331">
                  <c:v>57.718633333333329</c:v>
                </c:pt>
                <c:pt idx="16332">
                  <c:v>57.722183333333334</c:v>
                </c:pt>
                <c:pt idx="16333">
                  <c:v>57.725716666666671</c:v>
                </c:pt>
                <c:pt idx="16334">
                  <c:v>57.72925</c:v>
                </c:pt>
                <c:pt idx="16335">
                  <c:v>57.732783333333337</c:v>
                </c:pt>
                <c:pt idx="16336">
                  <c:v>57.736333333333327</c:v>
                </c:pt>
                <c:pt idx="16337">
                  <c:v>57.739883333333331</c:v>
                </c:pt>
                <c:pt idx="16338">
                  <c:v>57.743399999999994</c:v>
                </c:pt>
                <c:pt idx="16339">
                  <c:v>57.746916666666671</c:v>
                </c:pt>
                <c:pt idx="16340">
                  <c:v>57.750433333333334</c:v>
                </c:pt>
                <c:pt idx="16341">
                  <c:v>57.753950000000003</c:v>
                </c:pt>
                <c:pt idx="16342">
                  <c:v>57.757466666666666</c:v>
                </c:pt>
                <c:pt idx="16343">
                  <c:v>57.760983333333336</c:v>
                </c:pt>
                <c:pt idx="16344">
                  <c:v>57.764483333333338</c:v>
                </c:pt>
                <c:pt idx="16345">
                  <c:v>57.768000000000001</c:v>
                </c:pt>
                <c:pt idx="16346">
                  <c:v>57.77151666666667</c:v>
                </c:pt>
                <c:pt idx="16347">
                  <c:v>57.775033333333333</c:v>
                </c:pt>
                <c:pt idx="16348">
                  <c:v>57.778550000000003</c:v>
                </c:pt>
                <c:pt idx="16349">
                  <c:v>57.78208333333334</c:v>
                </c:pt>
                <c:pt idx="16350">
                  <c:v>57.785600000000002</c:v>
                </c:pt>
                <c:pt idx="16351">
                  <c:v>57.789116666666672</c:v>
                </c:pt>
                <c:pt idx="16352">
                  <c:v>57.792666666666669</c:v>
                </c:pt>
                <c:pt idx="16353">
                  <c:v>57.796199999999999</c:v>
                </c:pt>
                <c:pt idx="16354">
                  <c:v>57.799733333333329</c:v>
                </c:pt>
                <c:pt idx="16355">
                  <c:v>57.803266666666666</c:v>
                </c:pt>
                <c:pt idx="16356">
                  <c:v>57.80681666666667</c:v>
                </c:pt>
                <c:pt idx="16357">
                  <c:v>57.810366666666667</c:v>
                </c:pt>
                <c:pt idx="16358">
                  <c:v>57.813916666666664</c:v>
                </c:pt>
                <c:pt idx="16359">
                  <c:v>57.817450000000001</c:v>
                </c:pt>
                <c:pt idx="16360">
                  <c:v>57.820983333333331</c:v>
                </c:pt>
                <c:pt idx="16361">
                  <c:v>57.824516666666668</c:v>
                </c:pt>
                <c:pt idx="16362">
                  <c:v>57.828066666666672</c:v>
                </c:pt>
                <c:pt idx="16363">
                  <c:v>57.831616666666669</c:v>
                </c:pt>
                <c:pt idx="16364">
                  <c:v>57.835133333333339</c:v>
                </c:pt>
                <c:pt idx="16365">
                  <c:v>57.838650000000001</c:v>
                </c:pt>
                <c:pt idx="16366">
                  <c:v>57.842166666666671</c:v>
                </c:pt>
                <c:pt idx="16367">
                  <c:v>57.845683333333334</c:v>
                </c:pt>
                <c:pt idx="16368">
                  <c:v>57.849200000000003</c:v>
                </c:pt>
                <c:pt idx="16369">
                  <c:v>57.852716666666666</c:v>
                </c:pt>
                <c:pt idx="16370">
                  <c:v>57.856250000000003</c:v>
                </c:pt>
                <c:pt idx="16371">
                  <c:v>57.859766666666665</c:v>
                </c:pt>
                <c:pt idx="16372">
                  <c:v>57.863283333333335</c:v>
                </c:pt>
                <c:pt idx="16373">
                  <c:v>57.866799999999998</c:v>
                </c:pt>
                <c:pt idx="16374">
                  <c:v>57.870316666666668</c:v>
                </c:pt>
                <c:pt idx="16375">
                  <c:v>57.87383333333333</c:v>
                </c:pt>
                <c:pt idx="16376">
                  <c:v>57.87735</c:v>
                </c:pt>
                <c:pt idx="16377">
                  <c:v>57.880866666666662</c:v>
                </c:pt>
                <c:pt idx="16378">
                  <c:v>57.884399999999999</c:v>
                </c:pt>
                <c:pt idx="16379">
                  <c:v>57.887933333333329</c:v>
                </c:pt>
                <c:pt idx="16380">
                  <c:v>57.891466666666666</c:v>
                </c:pt>
                <c:pt idx="16381">
                  <c:v>57.894999999999996</c:v>
                </c:pt>
                <c:pt idx="16382">
                  <c:v>57.89855</c:v>
                </c:pt>
                <c:pt idx="16383">
                  <c:v>57.902100000000004</c:v>
                </c:pt>
                <c:pt idx="16384">
                  <c:v>57.905650000000001</c:v>
                </c:pt>
                <c:pt idx="16385">
                  <c:v>57.909183333333331</c:v>
                </c:pt>
                <c:pt idx="16386">
                  <c:v>57.912716666666668</c:v>
                </c:pt>
                <c:pt idx="16387">
                  <c:v>57.916249999999998</c:v>
                </c:pt>
                <c:pt idx="16388">
                  <c:v>57.919800000000002</c:v>
                </c:pt>
                <c:pt idx="16389">
                  <c:v>57.923349999999999</c:v>
                </c:pt>
                <c:pt idx="16390">
                  <c:v>57.926866666666669</c:v>
                </c:pt>
                <c:pt idx="16391">
                  <c:v>57.930383333333332</c:v>
                </c:pt>
                <c:pt idx="16392">
                  <c:v>57.933900000000001</c:v>
                </c:pt>
                <c:pt idx="16393">
                  <c:v>57.937416666666664</c:v>
                </c:pt>
                <c:pt idx="16394">
                  <c:v>57.940933333333334</c:v>
                </c:pt>
                <c:pt idx="16395">
                  <c:v>57.944449999999996</c:v>
                </c:pt>
                <c:pt idx="16396">
                  <c:v>57.947983333333333</c:v>
                </c:pt>
                <c:pt idx="16397">
                  <c:v>57.951500000000003</c:v>
                </c:pt>
                <c:pt idx="16398">
                  <c:v>57.955016666666666</c:v>
                </c:pt>
                <c:pt idx="16399">
                  <c:v>57.958533333333335</c:v>
                </c:pt>
                <c:pt idx="16400">
                  <c:v>57.962049999999998</c:v>
                </c:pt>
                <c:pt idx="16401">
                  <c:v>57.965566666666668</c:v>
                </c:pt>
                <c:pt idx="16402">
                  <c:v>57.96908333333333</c:v>
                </c:pt>
                <c:pt idx="16403">
                  <c:v>57.972600000000007</c:v>
                </c:pt>
                <c:pt idx="16404">
                  <c:v>57.976133333333337</c:v>
                </c:pt>
                <c:pt idx="16405">
                  <c:v>57.979666666666667</c:v>
                </c:pt>
                <c:pt idx="16406">
                  <c:v>57.983200000000004</c:v>
                </c:pt>
                <c:pt idx="16407">
                  <c:v>57.986733333333333</c:v>
                </c:pt>
                <c:pt idx="16408">
                  <c:v>57.990283333333331</c:v>
                </c:pt>
                <c:pt idx="16409">
                  <c:v>57.993833333333335</c:v>
                </c:pt>
                <c:pt idx="16410">
                  <c:v>57.997383333333332</c:v>
                </c:pt>
                <c:pt idx="16411">
                  <c:v>58.000916666666662</c:v>
                </c:pt>
                <c:pt idx="16412">
                  <c:v>58.004449999999999</c:v>
                </c:pt>
                <c:pt idx="16413">
                  <c:v>58.007983333333328</c:v>
                </c:pt>
                <c:pt idx="16414">
                  <c:v>58.011533333333333</c:v>
                </c:pt>
                <c:pt idx="16415">
                  <c:v>58.015083333333337</c:v>
                </c:pt>
                <c:pt idx="16416">
                  <c:v>58.018599999999999</c:v>
                </c:pt>
                <c:pt idx="16417">
                  <c:v>58.022116666666669</c:v>
                </c:pt>
                <c:pt idx="16418">
                  <c:v>58.025633333333332</c:v>
                </c:pt>
                <c:pt idx="16419">
                  <c:v>58.029149999999994</c:v>
                </c:pt>
                <c:pt idx="16420">
                  <c:v>58.032666666666664</c:v>
                </c:pt>
                <c:pt idx="16421">
                  <c:v>58.036183333333334</c:v>
                </c:pt>
                <c:pt idx="16422">
                  <c:v>58.039716666666664</c:v>
                </c:pt>
                <c:pt idx="16423">
                  <c:v>58.043233333333333</c:v>
                </c:pt>
                <c:pt idx="16424">
                  <c:v>58.046749999999996</c:v>
                </c:pt>
                <c:pt idx="16425">
                  <c:v>58.050266666666666</c:v>
                </c:pt>
                <c:pt idx="16426">
                  <c:v>58.053783333333328</c:v>
                </c:pt>
                <c:pt idx="16427">
                  <c:v>58.057300000000005</c:v>
                </c:pt>
                <c:pt idx="16428">
                  <c:v>58.060816666666668</c:v>
                </c:pt>
                <c:pt idx="16429">
                  <c:v>58.064333333333337</c:v>
                </c:pt>
                <c:pt idx="16430">
                  <c:v>58.067866666666667</c:v>
                </c:pt>
                <c:pt idx="16431">
                  <c:v>58.071400000000004</c:v>
                </c:pt>
                <c:pt idx="16432">
                  <c:v>58.074933333333334</c:v>
                </c:pt>
                <c:pt idx="16433">
                  <c:v>58.078466666666671</c:v>
                </c:pt>
                <c:pt idx="16434">
                  <c:v>58.082016666666661</c:v>
                </c:pt>
                <c:pt idx="16435">
                  <c:v>58.085566666666665</c:v>
                </c:pt>
                <c:pt idx="16436">
                  <c:v>58.089116666666669</c:v>
                </c:pt>
                <c:pt idx="16437">
                  <c:v>58.092650000000006</c:v>
                </c:pt>
                <c:pt idx="16438">
                  <c:v>58.096183333333336</c:v>
                </c:pt>
                <c:pt idx="16439">
                  <c:v>58.099716666666673</c:v>
                </c:pt>
                <c:pt idx="16440">
                  <c:v>58.103266666666663</c:v>
                </c:pt>
                <c:pt idx="16441">
                  <c:v>58.106816666666667</c:v>
                </c:pt>
                <c:pt idx="16442">
                  <c:v>58.11033333333333</c:v>
                </c:pt>
                <c:pt idx="16443">
                  <c:v>58.113849999999999</c:v>
                </c:pt>
                <c:pt idx="16444">
                  <c:v>58.117366666666662</c:v>
                </c:pt>
                <c:pt idx="16445">
                  <c:v>58.120883333333339</c:v>
                </c:pt>
                <c:pt idx="16446">
                  <c:v>58.124400000000001</c:v>
                </c:pt>
                <c:pt idx="16447">
                  <c:v>58.127916666666671</c:v>
                </c:pt>
                <c:pt idx="16448">
                  <c:v>58.131450000000001</c:v>
                </c:pt>
                <c:pt idx="16449">
                  <c:v>58.134966666666664</c:v>
                </c:pt>
                <c:pt idx="16450">
                  <c:v>58.138483333333333</c:v>
                </c:pt>
                <c:pt idx="16451">
                  <c:v>58.142000000000003</c:v>
                </c:pt>
                <c:pt idx="16452">
                  <c:v>58.145516666666673</c:v>
                </c:pt>
                <c:pt idx="16453">
                  <c:v>58.149033333333335</c:v>
                </c:pt>
                <c:pt idx="16454">
                  <c:v>58.152549999999998</c:v>
                </c:pt>
                <c:pt idx="16455">
                  <c:v>58.156066666666668</c:v>
                </c:pt>
                <c:pt idx="16456">
                  <c:v>58.159599999999998</c:v>
                </c:pt>
                <c:pt idx="16457">
                  <c:v>58.163133333333334</c:v>
                </c:pt>
                <c:pt idx="16458">
                  <c:v>58.166666666666664</c:v>
                </c:pt>
                <c:pt idx="16459">
                  <c:v>58.170200000000001</c:v>
                </c:pt>
                <c:pt idx="16460">
                  <c:v>58.173750000000005</c:v>
                </c:pt>
                <c:pt idx="16461">
                  <c:v>58.177299999999995</c:v>
                </c:pt>
                <c:pt idx="16462">
                  <c:v>58.18085</c:v>
                </c:pt>
                <c:pt idx="16463">
                  <c:v>58.184383333333336</c:v>
                </c:pt>
                <c:pt idx="16464">
                  <c:v>58.187916666666666</c:v>
                </c:pt>
                <c:pt idx="16465">
                  <c:v>58.191450000000003</c:v>
                </c:pt>
                <c:pt idx="16466">
                  <c:v>58.195</c:v>
                </c:pt>
                <c:pt idx="16467">
                  <c:v>58.198549999999997</c:v>
                </c:pt>
                <c:pt idx="16468">
                  <c:v>58.20206666666666</c:v>
                </c:pt>
                <c:pt idx="16469">
                  <c:v>58.205583333333337</c:v>
                </c:pt>
                <c:pt idx="16470">
                  <c:v>58.209099999999999</c:v>
                </c:pt>
                <c:pt idx="16471">
                  <c:v>58.212616666666669</c:v>
                </c:pt>
                <c:pt idx="16472">
                  <c:v>58.216133333333332</c:v>
                </c:pt>
                <c:pt idx="16473">
                  <c:v>58.219650000000001</c:v>
                </c:pt>
                <c:pt idx="16474">
                  <c:v>58.223183333333331</c:v>
                </c:pt>
                <c:pt idx="16475">
                  <c:v>58.226700000000001</c:v>
                </c:pt>
                <c:pt idx="16476">
                  <c:v>58.230216666666671</c:v>
                </c:pt>
                <c:pt idx="16477">
                  <c:v>58.233733333333333</c:v>
                </c:pt>
                <c:pt idx="16478">
                  <c:v>58.237250000000003</c:v>
                </c:pt>
                <c:pt idx="16479">
                  <c:v>58.240766666666666</c:v>
                </c:pt>
                <c:pt idx="16480">
                  <c:v>58.244283333333335</c:v>
                </c:pt>
                <c:pt idx="16481">
                  <c:v>58.247799999999998</c:v>
                </c:pt>
                <c:pt idx="16482">
                  <c:v>58.251333333333335</c:v>
                </c:pt>
                <c:pt idx="16483">
                  <c:v>58.254866666666665</c:v>
                </c:pt>
                <c:pt idx="16484">
                  <c:v>58.258400000000002</c:v>
                </c:pt>
                <c:pt idx="16485">
                  <c:v>58.261933333333332</c:v>
                </c:pt>
                <c:pt idx="16486">
                  <c:v>58.265483333333336</c:v>
                </c:pt>
                <c:pt idx="16487">
                  <c:v>58.269033333333333</c:v>
                </c:pt>
                <c:pt idx="16488">
                  <c:v>58.272583333333337</c:v>
                </c:pt>
                <c:pt idx="16489">
                  <c:v>58.276116666666667</c:v>
                </c:pt>
                <c:pt idx="16490">
                  <c:v>58.279649999999997</c:v>
                </c:pt>
                <c:pt idx="16491">
                  <c:v>58.283183333333334</c:v>
                </c:pt>
                <c:pt idx="16492">
                  <c:v>58.286733333333338</c:v>
                </c:pt>
                <c:pt idx="16493">
                  <c:v>58.290283333333335</c:v>
                </c:pt>
                <c:pt idx="16494">
                  <c:v>58.293800000000005</c:v>
                </c:pt>
                <c:pt idx="16495">
                  <c:v>58.297316666666667</c:v>
                </c:pt>
                <c:pt idx="16496">
                  <c:v>58.300833333333337</c:v>
                </c:pt>
                <c:pt idx="16497">
                  <c:v>58.304349999999999</c:v>
                </c:pt>
                <c:pt idx="16498">
                  <c:v>58.307866666666669</c:v>
                </c:pt>
                <c:pt idx="16499">
                  <c:v>58.311383333333332</c:v>
                </c:pt>
                <c:pt idx="16500">
                  <c:v>58.314916666666669</c:v>
                </c:pt>
                <c:pt idx="16501">
                  <c:v>58.318433333333338</c:v>
                </c:pt>
                <c:pt idx="16502">
                  <c:v>58.321950000000001</c:v>
                </c:pt>
                <c:pt idx="16503">
                  <c:v>58.325466666666664</c:v>
                </c:pt>
                <c:pt idx="16504">
                  <c:v>58.328983333333333</c:v>
                </c:pt>
                <c:pt idx="16505">
                  <c:v>58.332499999999996</c:v>
                </c:pt>
                <c:pt idx="16506">
                  <c:v>58.336016666666666</c:v>
                </c:pt>
                <c:pt idx="16507">
                  <c:v>58.339533333333328</c:v>
                </c:pt>
                <c:pt idx="16508">
                  <c:v>58.343066666666665</c:v>
                </c:pt>
                <c:pt idx="16509">
                  <c:v>58.346599999999995</c:v>
                </c:pt>
                <c:pt idx="16510">
                  <c:v>58.350133333333332</c:v>
                </c:pt>
                <c:pt idx="16511">
                  <c:v>58.353666666666662</c:v>
                </c:pt>
                <c:pt idx="16512">
                  <c:v>58.357216666666666</c:v>
                </c:pt>
                <c:pt idx="16513">
                  <c:v>58.36076666666667</c:v>
                </c:pt>
                <c:pt idx="16514">
                  <c:v>58.364316666666667</c:v>
                </c:pt>
                <c:pt idx="16515">
                  <c:v>58.367849999999997</c:v>
                </c:pt>
                <c:pt idx="16516">
                  <c:v>58.371383333333334</c:v>
                </c:pt>
                <c:pt idx="16517">
                  <c:v>58.374916666666664</c:v>
                </c:pt>
                <c:pt idx="16518">
                  <c:v>58.378466666666668</c:v>
                </c:pt>
                <c:pt idx="16519">
                  <c:v>58.382016666666665</c:v>
                </c:pt>
                <c:pt idx="16520">
                  <c:v>58.385533333333335</c:v>
                </c:pt>
                <c:pt idx="16521">
                  <c:v>58.389049999999997</c:v>
                </c:pt>
                <c:pt idx="16522">
                  <c:v>58.392566666666667</c:v>
                </c:pt>
                <c:pt idx="16523">
                  <c:v>58.39608333333333</c:v>
                </c:pt>
                <c:pt idx="16524">
                  <c:v>58.3996</c:v>
                </c:pt>
                <c:pt idx="16525">
                  <c:v>58.403116666666662</c:v>
                </c:pt>
                <c:pt idx="16526">
                  <c:v>58.406649999999999</c:v>
                </c:pt>
                <c:pt idx="16527">
                  <c:v>58.410166666666669</c:v>
                </c:pt>
                <c:pt idx="16528">
                  <c:v>58.413683333333331</c:v>
                </c:pt>
                <c:pt idx="16529">
                  <c:v>58.417200000000001</c:v>
                </c:pt>
                <c:pt idx="16530">
                  <c:v>58.420716666666664</c:v>
                </c:pt>
                <c:pt idx="16531">
                  <c:v>58.424233333333333</c:v>
                </c:pt>
                <c:pt idx="16532">
                  <c:v>58.427749999999996</c:v>
                </c:pt>
                <c:pt idx="16533">
                  <c:v>58.431266666666673</c:v>
                </c:pt>
                <c:pt idx="16534">
                  <c:v>58.434800000000003</c:v>
                </c:pt>
                <c:pt idx="16535">
                  <c:v>58.43833333333334</c:v>
                </c:pt>
                <c:pt idx="16536">
                  <c:v>58.44186666666667</c:v>
                </c:pt>
                <c:pt idx="16537">
                  <c:v>58.445399999999999</c:v>
                </c:pt>
                <c:pt idx="16538">
                  <c:v>58.448949999999996</c:v>
                </c:pt>
                <c:pt idx="16539">
                  <c:v>58.452500000000001</c:v>
                </c:pt>
                <c:pt idx="16540">
                  <c:v>58.456049999999998</c:v>
                </c:pt>
                <c:pt idx="16541">
                  <c:v>58.459583333333327</c:v>
                </c:pt>
                <c:pt idx="16542">
                  <c:v>58.463116666666664</c:v>
                </c:pt>
                <c:pt idx="16543">
                  <c:v>58.466649999999994</c:v>
                </c:pt>
                <c:pt idx="16544">
                  <c:v>58.470199999999998</c:v>
                </c:pt>
                <c:pt idx="16545">
                  <c:v>58.473750000000003</c:v>
                </c:pt>
                <c:pt idx="16546">
                  <c:v>58.477266666666665</c:v>
                </c:pt>
                <c:pt idx="16547">
                  <c:v>58.480783333333335</c:v>
                </c:pt>
                <c:pt idx="16548">
                  <c:v>58.484299999999998</c:v>
                </c:pt>
                <c:pt idx="16549">
                  <c:v>58.48781666666666</c:v>
                </c:pt>
                <c:pt idx="16550">
                  <c:v>58.491333333333337</c:v>
                </c:pt>
                <c:pt idx="16551">
                  <c:v>58.49485</c:v>
                </c:pt>
                <c:pt idx="16552">
                  <c:v>58.498383333333329</c:v>
                </c:pt>
                <c:pt idx="16553">
                  <c:v>58.501899999999999</c:v>
                </c:pt>
                <c:pt idx="16554">
                  <c:v>58.505416666666662</c:v>
                </c:pt>
                <c:pt idx="16555">
                  <c:v>58.508933333333331</c:v>
                </c:pt>
                <c:pt idx="16556">
                  <c:v>58.512449999999994</c:v>
                </c:pt>
                <c:pt idx="16557">
                  <c:v>58.515966666666671</c:v>
                </c:pt>
                <c:pt idx="16558">
                  <c:v>58.519483333333334</c:v>
                </c:pt>
                <c:pt idx="16559">
                  <c:v>58.523000000000003</c:v>
                </c:pt>
                <c:pt idx="16560">
                  <c:v>58.526533333333333</c:v>
                </c:pt>
                <c:pt idx="16561">
                  <c:v>58.53006666666667</c:v>
                </c:pt>
                <c:pt idx="16562">
                  <c:v>58.5336</c:v>
                </c:pt>
                <c:pt idx="16563">
                  <c:v>58.537133333333337</c:v>
                </c:pt>
                <c:pt idx="16564">
                  <c:v>58.540683333333327</c:v>
                </c:pt>
                <c:pt idx="16565">
                  <c:v>58.544233333333331</c:v>
                </c:pt>
                <c:pt idx="16566">
                  <c:v>58.547783333333335</c:v>
                </c:pt>
                <c:pt idx="16567">
                  <c:v>58.551316666666672</c:v>
                </c:pt>
                <c:pt idx="16568">
                  <c:v>58.554850000000002</c:v>
                </c:pt>
                <c:pt idx="16569">
                  <c:v>58.558383333333339</c:v>
                </c:pt>
                <c:pt idx="16570">
                  <c:v>58.561933333333329</c:v>
                </c:pt>
                <c:pt idx="16571">
                  <c:v>58.565483333333333</c:v>
                </c:pt>
                <c:pt idx="16572">
                  <c:v>58.568999999999996</c:v>
                </c:pt>
                <c:pt idx="16573">
                  <c:v>58.572516666666665</c:v>
                </c:pt>
                <c:pt idx="16574">
                  <c:v>58.576033333333335</c:v>
                </c:pt>
                <c:pt idx="16575">
                  <c:v>58.579550000000005</c:v>
                </c:pt>
                <c:pt idx="16576">
                  <c:v>58.583066666666667</c:v>
                </c:pt>
                <c:pt idx="16577">
                  <c:v>58.586583333333337</c:v>
                </c:pt>
                <c:pt idx="16578">
                  <c:v>58.590116666666667</c:v>
                </c:pt>
                <c:pt idx="16579">
                  <c:v>58.593633333333329</c:v>
                </c:pt>
                <c:pt idx="16580">
                  <c:v>58.597150000000006</c:v>
                </c:pt>
                <c:pt idx="16581">
                  <c:v>58.600666666666669</c:v>
                </c:pt>
                <c:pt idx="16582">
                  <c:v>58.604183333333339</c:v>
                </c:pt>
                <c:pt idx="16583">
                  <c:v>58.607700000000001</c:v>
                </c:pt>
                <c:pt idx="16584">
                  <c:v>58.611216666666664</c:v>
                </c:pt>
                <c:pt idx="16585">
                  <c:v>58.614733333333334</c:v>
                </c:pt>
                <c:pt idx="16586">
                  <c:v>58.618266666666663</c:v>
                </c:pt>
                <c:pt idx="16587">
                  <c:v>58.6218</c:v>
                </c:pt>
                <c:pt idx="16588">
                  <c:v>58.62533333333333</c:v>
                </c:pt>
                <c:pt idx="16589">
                  <c:v>58.628866666666667</c:v>
                </c:pt>
                <c:pt idx="16590">
                  <c:v>58.632416666666671</c:v>
                </c:pt>
                <c:pt idx="16591">
                  <c:v>58.635966666666668</c:v>
                </c:pt>
                <c:pt idx="16592">
                  <c:v>58.639516666666665</c:v>
                </c:pt>
                <c:pt idx="16593">
                  <c:v>58.643050000000002</c:v>
                </c:pt>
                <c:pt idx="16594">
                  <c:v>58.646583333333332</c:v>
                </c:pt>
                <c:pt idx="16595">
                  <c:v>58.650116666666669</c:v>
                </c:pt>
                <c:pt idx="16596">
                  <c:v>58.653666666666666</c:v>
                </c:pt>
                <c:pt idx="16597">
                  <c:v>58.657216666666663</c:v>
                </c:pt>
                <c:pt idx="16598">
                  <c:v>58.660733333333333</c:v>
                </c:pt>
                <c:pt idx="16599">
                  <c:v>58.664250000000003</c:v>
                </c:pt>
                <c:pt idx="16600">
                  <c:v>58.667766666666665</c:v>
                </c:pt>
                <c:pt idx="16601">
                  <c:v>58.671283333333335</c:v>
                </c:pt>
                <c:pt idx="16602">
                  <c:v>58.674799999999998</c:v>
                </c:pt>
                <c:pt idx="16603">
                  <c:v>58.678316666666667</c:v>
                </c:pt>
                <c:pt idx="16604">
                  <c:v>58.681850000000004</c:v>
                </c:pt>
                <c:pt idx="16605">
                  <c:v>58.685366666666667</c:v>
                </c:pt>
                <c:pt idx="16606">
                  <c:v>58.688883333333337</c:v>
                </c:pt>
                <c:pt idx="16607">
                  <c:v>58.692399999999999</c:v>
                </c:pt>
                <c:pt idx="16608">
                  <c:v>58.695916666666669</c:v>
                </c:pt>
                <c:pt idx="16609">
                  <c:v>58.699433333333332</c:v>
                </c:pt>
                <c:pt idx="16610">
                  <c:v>58.702950000000001</c:v>
                </c:pt>
                <c:pt idx="16611">
                  <c:v>58.706466666666664</c:v>
                </c:pt>
                <c:pt idx="16612">
                  <c:v>58.71</c:v>
                </c:pt>
                <c:pt idx="16613">
                  <c:v>58.713533333333331</c:v>
                </c:pt>
                <c:pt idx="16614">
                  <c:v>58.717066666666668</c:v>
                </c:pt>
                <c:pt idx="16615">
                  <c:v>58.720599999999997</c:v>
                </c:pt>
                <c:pt idx="16616">
                  <c:v>58.724150000000002</c:v>
                </c:pt>
                <c:pt idx="16617">
                  <c:v>58.727699999999999</c:v>
                </c:pt>
                <c:pt idx="16618">
                  <c:v>58.731250000000003</c:v>
                </c:pt>
                <c:pt idx="16619">
                  <c:v>58.734783333333333</c:v>
                </c:pt>
                <c:pt idx="16620">
                  <c:v>58.73831666666667</c:v>
                </c:pt>
                <c:pt idx="16621">
                  <c:v>58.741849999999999</c:v>
                </c:pt>
                <c:pt idx="16622">
                  <c:v>58.745400000000004</c:v>
                </c:pt>
                <c:pt idx="16623">
                  <c:v>58.748950000000001</c:v>
                </c:pt>
                <c:pt idx="16624">
                  <c:v>58.75246666666667</c:v>
                </c:pt>
                <c:pt idx="16625">
                  <c:v>58.755983333333333</c:v>
                </c:pt>
                <c:pt idx="16626">
                  <c:v>58.759500000000003</c:v>
                </c:pt>
                <c:pt idx="16627">
                  <c:v>58.763016666666665</c:v>
                </c:pt>
                <c:pt idx="16628">
                  <c:v>58.766533333333335</c:v>
                </c:pt>
                <c:pt idx="16629">
                  <c:v>58.770049999999998</c:v>
                </c:pt>
                <c:pt idx="16630">
                  <c:v>58.773583333333335</c:v>
                </c:pt>
                <c:pt idx="16631">
                  <c:v>58.777100000000004</c:v>
                </c:pt>
                <c:pt idx="16632">
                  <c:v>58.780616666666667</c:v>
                </c:pt>
                <c:pt idx="16633">
                  <c:v>58.78413333333333</c:v>
                </c:pt>
                <c:pt idx="16634">
                  <c:v>58.787649999999999</c:v>
                </c:pt>
                <c:pt idx="16635">
                  <c:v>58.791166666666662</c:v>
                </c:pt>
                <c:pt idx="16636">
                  <c:v>58.794683333333332</c:v>
                </c:pt>
                <c:pt idx="16637">
                  <c:v>58.798199999999994</c:v>
                </c:pt>
                <c:pt idx="16638">
                  <c:v>58.801733333333331</c:v>
                </c:pt>
                <c:pt idx="16639">
                  <c:v>58.805266666666661</c:v>
                </c:pt>
                <c:pt idx="16640">
                  <c:v>58.808799999999998</c:v>
                </c:pt>
                <c:pt idx="16641">
                  <c:v>58.812333333333328</c:v>
                </c:pt>
                <c:pt idx="16642">
                  <c:v>58.815883333333332</c:v>
                </c:pt>
                <c:pt idx="16643">
                  <c:v>58.819433333333336</c:v>
                </c:pt>
                <c:pt idx="16644">
                  <c:v>58.822983333333333</c:v>
                </c:pt>
                <c:pt idx="16645">
                  <c:v>58.826516666666663</c:v>
                </c:pt>
                <c:pt idx="16646">
                  <c:v>58.83005</c:v>
                </c:pt>
                <c:pt idx="16647">
                  <c:v>58.83358333333333</c:v>
                </c:pt>
                <c:pt idx="16648">
                  <c:v>58.837133333333334</c:v>
                </c:pt>
                <c:pt idx="16649">
                  <c:v>58.840683333333331</c:v>
                </c:pt>
                <c:pt idx="16650">
                  <c:v>58.844200000000001</c:v>
                </c:pt>
                <c:pt idx="16651">
                  <c:v>58.847716666666663</c:v>
                </c:pt>
                <c:pt idx="16652">
                  <c:v>58.851233333333333</c:v>
                </c:pt>
                <c:pt idx="16653">
                  <c:v>58.854749999999996</c:v>
                </c:pt>
                <c:pt idx="16654">
                  <c:v>58.858266666666665</c:v>
                </c:pt>
                <c:pt idx="16655">
                  <c:v>58.861783333333328</c:v>
                </c:pt>
                <c:pt idx="16656">
                  <c:v>58.865316666666665</c:v>
                </c:pt>
                <c:pt idx="16657">
                  <c:v>58.868833333333335</c:v>
                </c:pt>
                <c:pt idx="16658">
                  <c:v>58.872349999999997</c:v>
                </c:pt>
                <c:pt idx="16659">
                  <c:v>58.875866666666667</c:v>
                </c:pt>
                <c:pt idx="16660">
                  <c:v>58.87938333333333</c:v>
                </c:pt>
                <c:pt idx="16661">
                  <c:v>58.882899999999999</c:v>
                </c:pt>
                <c:pt idx="16662">
                  <c:v>58.886416666666669</c:v>
                </c:pt>
                <c:pt idx="16663">
                  <c:v>58.889933333333339</c:v>
                </c:pt>
                <c:pt idx="16664">
                  <c:v>58.893466666666669</c:v>
                </c:pt>
                <c:pt idx="16665">
                  <c:v>58.897000000000006</c:v>
                </c:pt>
                <c:pt idx="16666">
                  <c:v>58.900533333333335</c:v>
                </c:pt>
                <c:pt idx="16667">
                  <c:v>58.904066666666672</c:v>
                </c:pt>
                <c:pt idx="16668">
                  <c:v>58.907616666666662</c:v>
                </c:pt>
                <c:pt idx="16669">
                  <c:v>58.911166666666666</c:v>
                </c:pt>
                <c:pt idx="16670">
                  <c:v>58.914716666666664</c:v>
                </c:pt>
                <c:pt idx="16671">
                  <c:v>58.918249999999993</c:v>
                </c:pt>
                <c:pt idx="16672">
                  <c:v>58.92178333333333</c:v>
                </c:pt>
                <c:pt idx="16673">
                  <c:v>58.92531666666666</c:v>
                </c:pt>
                <c:pt idx="16674">
                  <c:v>58.928866666666664</c:v>
                </c:pt>
                <c:pt idx="16675">
                  <c:v>58.932416666666668</c:v>
                </c:pt>
                <c:pt idx="16676">
                  <c:v>58.935933333333331</c:v>
                </c:pt>
                <c:pt idx="16677">
                  <c:v>58.939450000000001</c:v>
                </c:pt>
                <c:pt idx="16678">
                  <c:v>58.942966666666663</c:v>
                </c:pt>
                <c:pt idx="16679">
                  <c:v>58.94648333333334</c:v>
                </c:pt>
                <c:pt idx="16680">
                  <c:v>58.95</c:v>
                </c:pt>
                <c:pt idx="16681">
                  <c:v>58.953516666666665</c:v>
                </c:pt>
                <c:pt idx="16682">
                  <c:v>58.957049999999995</c:v>
                </c:pt>
                <c:pt idx="16683">
                  <c:v>58.960566666666665</c:v>
                </c:pt>
                <c:pt idx="16684">
                  <c:v>58.964083333333328</c:v>
                </c:pt>
                <c:pt idx="16685">
                  <c:v>58.967599999999997</c:v>
                </c:pt>
                <c:pt idx="16686">
                  <c:v>58.971116666666667</c:v>
                </c:pt>
                <c:pt idx="16687">
                  <c:v>58.974633333333337</c:v>
                </c:pt>
                <c:pt idx="16688">
                  <c:v>58.978149999999999</c:v>
                </c:pt>
                <c:pt idx="16689">
                  <c:v>58.981666666666669</c:v>
                </c:pt>
                <c:pt idx="16690">
                  <c:v>58.985199999999999</c:v>
                </c:pt>
                <c:pt idx="16691">
                  <c:v>58.988733333333336</c:v>
                </c:pt>
                <c:pt idx="16692">
                  <c:v>58.992266666666666</c:v>
                </c:pt>
                <c:pt idx="16693">
                  <c:v>58.995800000000003</c:v>
                </c:pt>
                <c:pt idx="16694">
                  <c:v>58.99935</c:v>
                </c:pt>
                <c:pt idx="16695">
                  <c:v>59.002899999999997</c:v>
                </c:pt>
                <c:pt idx="16696">
                  <c:v>59.006450000000001</c:v>
                </c:pt>
                <c:pt idx="16697">
                  <c:v>59.009983333333338</c:v>
                </c:pt>
                <c:pt idx="16698">
                  <c:v>59.013516666666668</c:v>
                </c:pt>
                <c:pt idx="16699">
                  <c:v>59.017050000000005</c:v>
                </c:pt>
                <c:pt idx="16700">
                  <c:v>59.020599999999995</c:v>
                </c:pt>
                <c:pt idx="16701">
                  <c:v>59.024149999999999</c:v>
                </c:pt>
                <c:pt idx="16702">
                  <c:v>59.027666666666661</c:v>
                </c:pt>
                <c:pt idx="16703">
                  <c:v>59.031183333333338</c:v>
                </c:pt>
                <c:pt idx="16704">
                  <c:v>59.034700000000001</c:v>
                </c:pt>
                <c:pt idx="16705">
                  <c:v>59.038216666666671</c:v>
                </c:pt>
                <c:pt idx="16706">
                  <c:v>59.041733333333333</c:v>
                </c:pt>
                <c:pt idx="16707">
                  <c:v>59.045250000000003</c:v>
                </c:pt>
                <c:pt idx="16708">
                  <c:v>59.048783333333333</c:v>
                </c:pt>
                <c:pt idx="16709">
                  <c:v>59.052299999999995</c:v>
                </c:pt>
                <c:pt idx="16710">
                  <c:v>59.055816666666672</c:v>
                </c:pt>
                <c:pt idx="16711">
                  <c:v>59.059333333333335</c:v>
                </c:pt>
                <c:pt idx="16712">
                  <c:v>59.062850000000005</c:v>
                </c:pt>
                <c:pt idx="16713">
                  <c:v>59.066366666666667</c:v>
                </c:pt>
                <c:pt idx="16714">
                  <c:v>59.069883333333337</c:v>
                </c:pt>
                <c:pt idx="16715">
                  <c:v>59.073399999999999</c:v>
                </c:pt>
                <c:pt idx="16716">
                  <c:v>59.076933333333336</c:v>
                </c:pt>
                <c:pt idx="16717">
                  <c:v>59.080466666666666</c:v>
                </c:pt>
                <c:pt idx="16718">
                  <c:v>59.083999999999996</c:v>
                </c:pt>
                <c:pt idx="16719">
                  <c:v>59.087533333333333</c:v>
                </c:pt>
                <c:pt idx="16720">
                  <c:v>59.091083333333337</c:v>
                </c:pt>
                <c:pt idx="16721">
                  <c:v>59.094633333333334</c:v>
                </c:pt>
                <c:pt idx="16722">
                  <c:v>59.098183333333331</c:v>
                </c:pt>
                <c:pt idx="16723">
                  <c:v>59.101716666666668</c:v>
                </c:pt>
                <c:pt idx="16724">
                  <c:v>59.105249999999998</c:v>
                </c:pt>
                <c:pt idx="16725">
                  <c:v>59.108783333333335</c:v>
                </c:pt>
                <c:pt idx="16726">
                  <c:v>59.112333333333332</c:v>
                </c:pt>
                <c:pt idx="16727">
                  <c:v>59.115883333333336</c:v>
                </c:pt>
                <c:pt idx="16728">
                  <c:v>59.119400000000006</c:v>
                </c:pt>
                <c:pt idx="16729">
                  <c:v>59.122916666666669</c:v>
                </c:pt>
                <c:pt idx="16730">
                  <c:v>59.126433333333331</c:v>
                </c:pt>
                <c:pt idx="16731">
                  <c:v>59.129950000000001</c:v>
                </c:pt>
                <c:pt idx="16732">
                  <c:v>59.133466666666664</c:v>
                </c:pt>
                <c:pt idx="16733">
                  <c:v>59.136983333333333</c:v>
                </c:pt>
                <c:pt idx="16734">
                  <c:v>59.14051666666667</c:v>
                </c:pt>
                <c:pt idx="16735">
                  <c:v>59.144033333333333</c:v>
                </c:pt>
                <c:pt idx="16736">
                  <c:v>59.147550000000003</c:v>
                </c:pt>
                <c:pt idx="16737">
                  <c:v>59.151066666666665</c:v>
                </c:pt>
                <c:pt idx="16738">
                  <c:v>59.154583333333335</c:v>
                </c:pt>
                <c:pt idx="16739">
                  <c:v>59.158099999999997</c:v>
                </c:pt>
                <c:pt idx="16740">
                  <c:v>59.161616666666667</c:v>
                </c:pt>
                <c:pt idx="16741">
                  <c:v>59.16513333333333</c:v>
                </c:pt>
                <c:pt idx="16742">
                  <c:v>59.168666666666667</c:v>
                </c:pt>
                <c:pt idx="16743">
                  <c:v>59.172199999999997</c:v>
                </c:pt>
                <c:pt idx="16744">
                  <c:v>59.175733333333334</c:v>
                </c:pt>
                <c:pt idx="16745">
                  <c:v>59.179266666666663</c:v>
                </c:pt>
                <c:pt idx="16746">
                  <c:v>59.182816666666668</c:v>
                </c:pt>
                <c:pt idx="16747">
                  <c:v>59.186366666666665</c:v>
                </c:pt>
                <c:pt idx="16748">
                  <c:v>59.189916666666669</c:v>
                </c:pt>
                <c:pt idx="16749">
                  <c:v>59.193449999999999</c:v>
                </c:pt>
                <c:pt idx="16750">
                  <c:v>59.196983333333336</c:v>
                </c:pt>
                <c:pt idx="16751">
                  <c:v>59.200516666666665</c:v>
                </c:pt>
                <c:pt idx="16752">
                  <c:v>59.20406666666667</c:v>
                </c:pt>
                <c:pt idx="16753">
                  <c:v>59.207616666666667</c:v>
                </c:pt>
                <c:pt idx="16754">
                  <c:v>59.211133333333336</c:v>
                </c:pt>
                <c:pt idx="16755">
                  <c:v>59.214649999999999</c:v>
                </c:pt>
                <c:pt idx="16756">
                  <c:v>59.218166666666669</c:v>
                </c:pt>
                <c:pt idx="16757">
                  <c:v>59.221683333333331</c:v>
                </c:pt>
                <c:pt idx="16758">
                  <c:v>59.225200000000001</c:v>
                </c:pt>
                <c:pt idx="16759">
                  <c:v>59.228716666666664</c:v>
                </c:pt>
                <c:pt idx="16760">
                  <c:v>59.232250000000001</c:v>
                </c:pt>
                <c:pt idx="16761">
                  <c:v>59.23576666666667</c:v>
                </c:pt>
                <c:pt idx="16762">
                  <c:v>59.239283333333333</c:v>
                </c:pt>
                <c:pt idx="16763">
                  <c:v>59.242800000000003</c:v>
                </c:pt>
                <c:pt idx="16764">
                  <c:v>59.246316666666665</c:v>
                </c:pt>
                <c:pt idx="16765">
                  <c:v>59.249833333333328</c:v>
                </c:pt>
                <c:pt idx="16766">
                  <c:v>59.253349999999998</c:v>
                </c:pt>
                <c:pt idx="16767">
                  <c:v>59.25686666666666</c:v>
                </c:pt>
                <c:pt idx="16768">
                  <c:v>59.260399999999997</c:v>
                </c:pt>
                <c:pt idx="16769">
                  <c:v>59.263933333333327</c:v>
                </c:pt>
                <c:pt idx="16770">
                  <c:v>59.267466666666664</c:v>
                </c:pt>
                <c:pt idx="16771">
                  <c:v>59.271000000000001</c:v>
                </c:pt>
                <c:pt idx="16772">
                  <c:v>59.274549999999998</c:v>
                </c:pt>
                <c:pt idx="16773">
                  <c:v>59.278100000000002</c:v>
                </c:pt>
                <c:pt idx="16774">
                  <c:v>59.281649999999999</c:v>
                </c:pt>
                <c:pt idx="16775">
                  <c:v>59.285183333333329</c:v>
                </c:pt>
                <c:pt idx="16776">
                  <c:v>59.288716666666666</c:v>
                </c:pt>
                <c:pt idx="16777">
                  <c:v>59.292249999999996</c:v>
                </c:pt>
                <c:pt idx="16778">
                  <c:v>59.2958</c:v>
                </c:pt>
                <c:pt idx="16779">
                  <c:v>59.299349999999997</c:v>
                </c:pt>
                <c:pt idx="16780">
                  <c:v>59.302866666666667</c:v>
                </c:pt>
                <c:pt idx="16781">
                  <c:v>59.306383333333329</c:v>
                </c:pt>
                <c:pt idx="16782">
                  <c:v>59.309899999999999</c:v>
                </c:pt>
                <c:pt idx="16783">
                  <c:v>59.313416666666662</c:v>
                </c:pt>
                <c:pt idx="16784">
                  <c:v>59.316933333333331</c:v>
                </c:pt>
                <c:pt idx="16785">
                  <c:v>59.320450000000001</c:v>
                </c:pt>
                <c:pt idx="16786">
                  <c:v>59.323983333333331</c:v>
                </c:pt>
                <c:pt idx="16787">
                  <c:v>59.327500000000001</c:v>
                </c:pt>
                <c:pt idx="16788">
                  <c:v>59.331016666666663</c:v>
                </c:pt>
                <c:pt idx="16789">
                  <c:v>59.334533333333333</c:v>
                </c:pt>
                <c:pt idx="16790">
                  <c:v>59.338049999999996</c:v>
                </c:pt>
                <c:pt idx="16791">
                  <c:v>59.341566666666672</c:v>
                </c:pt>
                <c:pt idx="16792">
                  <c:v>59.345083333333335</c:v>
                </c:pt>
                <c:pt idx="16793">
                  <c:v>59.348600000000005</c:v>
                </c:pt>
                <c:pt idx="16794">
                  <c:v>59.352133333333335</c:v>
                </c:pt>
                <c:pt idx="16795">
                  <c:v>59.355666666666671</c:v>
                </c:pt>
                <c:pt idx="16796">
                  <c:v>59.359200000000001</c:v>
                </c:pt>
                <c:pt idx="16797">
                  <c:v>59.362733333333338</c:v>
                </c:pt>
                <c:pt idx="16798">
                  <c:v>59.366283333333328</c:v>
                </c:pt>
                <c:pt idx="16799">
                  <c:v>59.369833333333332</c:v>
                </c:pt>
                <c:pt idx="16800">
                  <c:v>59.373383333333329</c:v>
                </c:pt>
                <c:pt idx="16801">
                  <c:v>59.376916666666666</c:v>
                </c:pt>
                <c:pt idx="16802">
                  <c:v>59.380450000000003</c:v>
                </c:pt>
                <c:pt idx="16803">
                  <c:v>59.38398333333334</c:v>
                </c:pt>
                <c:pt idx="16804">
                  <c:v>59.38753333333333</c:v>
                </c:pt>
                <c:pt idx="16805">
                  <c:v>59.391083333333334</c:v>
                </c:pt>
                <c:pt idx="16806">
                  <c:v>59.394599999999997</c:v>
                </c:pt>
                <c:pt idx="16807">
                  <c:v>59.398116666666667</c:v>
                </c:pt>
                <c:pt idx="16808">
                  <c:v>59.401633333333329</c:v>
                </c:pt>
                <c:pt idx="16809">
                  <c:v>59.405150000000006</c:v>
                </c:pt>
                <c:pt idx="16810">
                  <c:v>59.408666666666669</c:v>
                </c:pt>
                <c:pt idx="16811">
                  <c:v>59.412183333333338</c:v>
                </c:pt>
                <c:pt idx="16812">
                  <c:v>59.415716666666668</c:v>
                </c:pt>
                <c:pt idx="16813">
                  <c:v>59.419233333333331</c:v>
                </c:pt>
                <c:pt idx="16814">
                  <c:v>59.422749999999994</c:v>
                </c:pt>
                <c:pt idx="16815">
                  <c:v>59.42626666666667</c:v>
                </c:pt>
                <c:pt idx="16816">
                  <c:v>59.429783333333333</c:v>
                </c:pt>
                <c:pt idx="16817">
                  <c:v>59.433300000000003</c:v>
                </c:pt>
                <c:pt idx="16818">
                  <c:v>59.436816666666665</c:v>
                </c:pt>
                <c:pt idx="16819">
                  <c:v>59.440333333333335</c:v>
                </c:pt>
                <c:pt idx="16820">
                  <c:v>59.443866666666665</c:v>
                </c:pt>
                <c:pt idx="16821">
                  <c:v>59.447400000000002</c:v>
                </c:pt>
                <c:pt idx="16822">
                  <c:v>59.450933333333332</c:v>
                </c:pt>
                <c:pt idx="16823">
                  <c:v>59.454466666666669</c:v>
                </c:pt>
                <c:pt idx="16824">
                  <c:v>59.458016666666673</c:v>
                </c:pt>
                <c:pt idx="16825">
                  <c:v>59.461566666666663</c:v>
                </c:pt>
                <c:pt idx="16826">
                  <c:v>59.465116666666667</c:v>
                </c:pt>
                <c:pt idx="16827">
                  <c:v>59.468650000000004</c:v>
                </c:pt>
                <c:pt idx="16828">
                  <c:v>59.472183333333334</c:v>
                </c:pt>
                <c:pt idx="16829">
                  <c:v>59.475716666666671</c:v>
                </c:pt>
                <c:pt idx="16830">
                  <c:v>59.479266666666668</c:v>
                </c:pt>
                <c:pt idx="16831">
                  <c:v>59.482816666666665</c:v>
                </c:pt>
                <c:pt idx="16832">
                  <c:v>59.486333333333327</c:v>
                </c:pt>
                <c:pt idx="16833">
                  <c:v>59.489850000000004</c:v>
                </c:pt>
                <c:pt idx="16834">
                  <c:v>59.493366666666667</c:v>
                </c:pt>
                <c:pt idx="16835">
                  <c:v>59.496883333333336</c:v>
                </c:pt>
                <c:pt idx="16836">
                  <c:v>59.500399999999999</c:v>
                </c:pt>
                <c:pt idx="16837">
                  <c:v>59.503916666666669</c:v>
                </c:pt>
                <c:pt idx="16838">
                  <c:v>59.507449999999999</c:v>
                </c:pt>
                <c:pt idx="16839">
                  <c:v>59.510966666666668</c:v>
                </c:pt>
                <c:pt idx="16840">
                  <c:v>59.514483333333338</c:v>
                </c:pt>
                <c:pt idx="16841">
                  <c:v>59.518000000000001</c:v>
                </c:pt>
                <c:pt idx="16842">
                  <c:v>59.52151666666667</c:v>
                </c:pt>
                <c:pt idx="16843">
                  <c:v>59.525033333333333</c:v>
                </c:pt>
                <c:pt idx="16844">
                  <c:v>59.528550000000003</c:v>
                </c:pt>
                <c:pt idx="16845">
                  <c:v>59.532066666666665</c:v>
                </c:pt>
                <c:pt idx="16846">
                  <c:v>59.535600000000002</c:v>
                </c:pt>
                <c:pt idx="16847">
                  <c:v>59.539133333333332</c:v>
                </c:pt>
                <c:pt idx="16848">
                  <c:v>59.542666666666669</c:v>
                </c:pt>
                <c:pt idx="16849">
                  <c:v>59.546199999999999</c:v>
                </c:pt>
                <c:pt idx="16850">
                  <c:v>59.549750000000003</c:v>
                </c:pt>
                <c:pt idx="16851">
                  <c:v>59.5533</c:v>
                </c:pt>
                <c:pt idx="16852">
                  <c:v>59.556850000000004</c:v>
                </c:pt>
                <c:pt idx="16853">
                  <c:v>59.560383333333334</c:v>
                </c:pt>
                <c:pt idx="16854">
                  <c:v>59.563916666666664</c:v>
                </c:pt>
                <c:pt idx="16855">
                  <c:v>59.567450000000001</c:v>
                </c:pt>
                <c:pt idx="16856">
                  <c:v>59.571000000000005</c:v>
                </c:pt>
                <c:pt idx="16857">
                  <c:v>59.574550000000002</c:v>
                </c:pt>
                <c:pt idx="16858">
                  <c:v>59.578066666666672</c:v>
                </c:pt>
                <c:pt idx="16859">
                  <c:v>59.581583333333334</c:v>
                </c:pt>
                <c:pt idx="16860">
                  <c:v>59.585100000000004</c:v>
                </c:pt>
                <c:pt idx="16861">
                  <c:v>59.588616666666667</c:v>
                </c:pt>
                <c:pt idx="16862">
                  <c:v>59.592133333333329</c:v>
                </c:pt>
                <c:pt idx="16863">
                  <c:v>59.595649999999999</c:v>
                </c:pt>
                <c:pt idx="16864">
                  <c:v>59.599183333333336</c:v>
                </c:pt>
                <c:pt idx="16865">
                  <c:v>59.602699999999999</c:v>
                </c:pt>
                <c:pt idx="16866">
                  <c:v>59.606216666666668</c:v>
                </c:pt>
                <c:pt idx="16867">
                  <c:v>59.609733333333331</c:v>
                </c:pt>
                <c:pt idx="16868">
                  <c:v>59.613250000000001</c:v>
                </c:pt>
                <c:pt idx="16869">
                  <c:v>59.616766666666663</c:v>
                </c:pt>
                <c:pt idx="16870">
                  <c:v>59.620283333333333</c:v>
                </c:pt>
                <c:pt idx="16871">
                  <c:v>59.623799999999996</c:v>
                </c:pt>
                <c:pt idx="16872">
                  <c:v>59.627333333333333</c:v>
                </c:pt>
                <c:pt idx="16873">
                  <c:v>59.630866666666662</c:v>
                </c:pt>
                <c:pt idx="16874">
                  <c:v>59.634399999999999</c:v>
                </c:pt>
                <c:pt idx="16875">
                  <c:v>59.637933333333329</c:v>
                </c:pt>
                <c:pt idx="16876">
                  <c:v>59.641483333333333</c:v>
                </c:pt>
                <c:pt idx="16877">
                  <c:v>59.645033333333338</c:v>
                </c:pt>
                <c:pt idx="16878">
                  <c:v>59.648583333333335</c:v>
                </c:pt>
                <c:pt idx="16879">
                  <c:v>59.652116666666664</c:v>
                </c:pt>
                <c:pt idx="16880">
                  <c:v>59.655650000000001</c:v>
                </c:pt>
                <c:pt idx="16881">
                  <c:v>59.659183333333331</c:v>
                </c:pt>
                <c:pt idx="16882">
                  <c:v>59.662733333333335</c:v>
                </c:pt>
                <c:pt idx="16883">
                  <c:v>59.666283333333332</c:v>
                </c:pt>
                <c:pt idx="16884">
                  <c:v>59.669800000000002</c:v>
                </c:pt>
                <c:pt idx="16885">
                  <c:v>59.673316666666665</c:v>
                </c:pt>
                <c:pt idx="16886">
                  <c:v>59.676833333333335</c:v>
                </c:pt>
                <c:pt idx="16887">
                  <c:v>59.680349999999997</c:v>
                </c:pt>
                <c:pt idx="16888">
                  <c:v>59.683866666666667</c:v>
                </c:pt>
                <c:pt idx="16889">
                  <c:v>59.687383333333329</c:v>
                </c:pt>
                <c:pt idx="16890">
                  <c:v>59.690916666666666</c:v>
                </c:pt>
                <c:pt idx="16891">
                  <c:v>59.694433333333336</c:v>
                </c:pt>
                <c:pt idx="16892">
                  <c:v>59.697949999999999</c:v>
                </c:pt>
                <c:pt idx="16893">
                  <c:v>59.701466666666668</c:v>
                </c:pt>
                <c:pt idx="16894">
                  <c:v>59.704983333333331</c:v>
                </c:pt>
                <c:pt idx="16895">
                  <c:v>59.708500000000001</c:v>
                </c:pt>
                <c:pt idx="16896">
                  <c:v>59.712016666666663</c:v>
                </c:pt>
                <c:pt idx="16897">
                  <c:v>59.715533333333333</c:v>
                </c:pt>
                <c:pt idx="16898">
                  <c:v>59.719066666666663</c:v>
                </c:pt>
                <c:pt idx="16899">
                  <c:v>59.722600000000007</c:v>
                </c:pt>
                <c:pt idx="16900">
                  <c:v>59.726133333333337</c:v>
                </c:pt>
                <c:pt idx="16901">
                  <c:v>59.729666666666667</c:v>
                </c:pt>
                <c:pt idx="16902">
                  <c:v>59.733216666666664</c:v>
                </c:pt>
                <c:pt idx="16903">
                  <c:v>59.736766666666668</c:v>
                </c:pt>
                <c:pt idx="16904">
                  <c:v>59.740316666666665</c:v>
                </c:pt>
                <c:pt idx="16905">
                  <c:v>59.743849999999995</c:v>
                </c:pt>
                <c:pt idx="16906">
                  <c:v>59.747383333333332</c:v>
                </c:pt>
                <c:pt idx="16907">
                  <c:v>59.750916666666662</c:v>
                </c:pt>
                <c:pt idx="16908">
                  <c:v>59.754466666666666</c:v>
                </c:pt>
                <c:pt idx="16909">
                  <c:v>59.75801666666667</c:v>
                </c:pt>
                <c:pt idx="16910">
                  <c:v>59.761533333333333</c:v>
                </c:pt>
                <c:pt idx="16911">
                  <c:v>59.765049999999995</c:v>
                </c:pt>
                <c:pt idx="16912">
                  <c:v>59.768566666666665</c:v>
                </c:pt>
                <c:pt idx="16913">
                  <c:v>59.772083333333327</c:v>
                </c:pt>
                <c:pt idx="16914">
                  <c:v>59.775600000000004</c:v>
                </c:pt>
                <c:pt idx="16915">
                  <c:v>59.779116666666667</c:v>
                </c:pt>
                <c:pt idx="16916">
                  <c:v>59.782649999999997</c:v>
                </c:pt>
                <c:pt idx="16917">
                  <c:v>59.786166666666666</c:v>
                </c:pt>
                <c:pt idx="16918">
                  <c:v>59.789683333333329</c:v>
                </c:pt>
                <c:pt idx="16919">
                  <c:v>59.793199999999999</c:v>
                </c:pt>
                <c:pt idx="16920">
                  <c:v>59.796716666666661</c:v>
                </c:pt>
                <c:pt idx="16921">
                  <c:v>59.800233333333338</c:v>
                </c:pt>
                <c:pt idx="16922">
                  <c:v>59.803750000000001</c:v>
                </c:pt>
                <c:pt idx="16923">
                  <c:v>59.807266666666671</c:v>
                </c:pt>
                <c:pt idx="16924">
                  <c:v>59.8108</c:v>
                </c:pt>
                <c:pt idx="16925">
                  <c:v>59.814333333333337</c:v>
                </c:pt>
                <c:pt idx="16926">
                  <c:v>59.817866666666667</c:v>
                </c:pt>
                <c:pt idx="16927">
                  <c:v>59.821400000000004</c:v>
                </c:pt>
                <c:pt idx="16928">
                  <c:v>59.824949999999994</c:v>
                </c:pt>
                <c:pt idx="16929">
                  <c:v>59.828499999999998</c:v>
                </c:pt>
                <c:pt idx="16930">
                  <c:v>59.832049999999995</c:v>
                </c:pt>
                <c:pt idx="16931">
                  <c:v>59.835583333333339</c:v>
                </c:pt>
                <c:pt idx="16932">
                  <c:v>59.839116666666669</c:v>
                </c:pt>
                <c:pt idx="16933">
                  <c:v>59.842650000000006</c:v>
                </c:pt>
                <c:pt idx="16934">
                  <c:v>59.846199999999996</c:v>
                </c:pt>
                <c:pt idx="16935">
                  <c:v>59.84975</c:v>
                </c:pt>
                <c:pt idx="16936">
                  <c:v>59.853266666666663</c:v>
                </c:pt>
                <c:pt idx="16937">
                  <c:v>59.856783333333333</c:v>
                </c:pt>
                <c:pt idx="16938">
                  <c:v>59.860300000000002</c:v>
                </c:pt>
                <c:pt idx="16939">
                  <c:v>59.863816666666672</c:v>
                </c:pt>
                <c:pt idx="16940">
                  <c:v>59.867333333333335</c:v>
                </c:pt>
                <c:pt idx="16941">
                  <c:v>59.870850000000004</c:v>
                </c:pt>
                <c:pt idx="16942">
                  <c:v>59.874383333333334</c:v>
                </c:pt>
                <c:pt idx="16943">
                  <c:v>59.877899999999997</c:v>
                </c:pt>
                <c:pt idx="16944">
                  <c:v>59.881416666666674</c:v>
                </c:pt>
                <c:pt idx="16945">
                  <c:v>59.884933333333336</c:v>
                </c:pt>
                <c:pt idx="16946">
                  <c:v>59.888449999999999</c:v>
                </c:pt>
                <c:pt idx="16947">
                  <c:v>59.891966666666669</c:v>
                </c:pt>
                <c:pt idx="16948">
                  <c:v>59.895483333333331</c:v>
                </c:pt>
                <c:pt idx="16949">
                  <c:v>59.899000000000001</c:v>
                </c:pt>
                <c:pt idx="16950">
                  <c:v>59.902533333333331</c:v>
                </c:pt>
                <c:pt idx="16951">
                  <c:v>59.906066666666668</c:v>
                </c:pt>
                <c:pt idx="16952">
                  <c:v>59.909599999999998</c:v>
                </c:pt>
                <c:pt idx="16953">
                  <c:v>59.913133333333334</c:v>
                </c:pt>
                <c:pt idx="16954">
                  <c:v>59.916683333333339</c:v>
                </c:pt>
                <c:pt idx="16955">
                  <c:v>59.920233333333336</c:v>
                </c:pt>
                <c:pt idx="16956">
                  <c:v>59.923783333333333</c:v>
                </c:pt>
                <c:pt idx="16957">
                  <c:v>59.92731666666667</c:v>
                </c:pt>
                <c:pt idx="16958">
                  <c:v>59.93085</c:v>
                </c:pt>
                <c:pt idx="16959">
                  <c:v>59.934383333333336</c:v>
                </c:pt>
                <c:pt idx="16960">
                  <c:v>59.937933333333334</c:v>
                </c:pt>
                <c:pt idx="16961">
                  <c:v>59.941483333333331</c:v>
                </c:pt>
                <c:pt idx="16962">
                  <c:v>59.945</c:v>
                </c:pt>
                <c:pt idx="16963">
                  <c:v>59.94851666666667</c:v>
                </c:pt>
                <c:pt idx="16964">
                  <c:v>59.952033333333333</c:v>
                </c:pt>
                <c:pt idx="16965">
                  <c:v>59.955550000000002</c:v>
                </c:pt>
                <c:pt idx="16966">
                  <c:v>59.959066666666665</c:v>
                </c:pt>
                <c:pt idx="16967">
                  <c:v>59.962583333333335</c:v>
                </c:pt>
                <c:pt idx="16968">
                  <c:v>59.966116666666672</c:v>
                </c:pt>
                <c:pt idx="16969">
                  <c:v>59.969633333333334</c:v>
                </c:pt>
                <c:pt idx="16970">
                  <c:v>59.973150000000004</c:v>
                </c:pt>
                <c:pt idx="16971">
                  <c:v>59.976666666666667</c:v>
                </c:pt>
                <c:pt idx="16972">
                  <c:v>59.980183333333336</c:v>
                </c:pt>
                <c:pt idx="16973">
                  <c:v>59.983699999999999</c:v>
                </c:pt>
                <c:pt idx="16974">
                  <c:v>59.987216666666669</c:v>
                </c:pt>
                <c:pt idx="16975">
                  <c:v>59.990733333333331</c:v>
                </c:pt>
                <c:pt idx="16976">
                  <c:v>59.994266666666668</c:v>
                </c:pt>
                <c:pt idx="16977">
                  <c:v>59.997799999999998</c:v>
                </c:pt>
                <c:pt idx="16978">
                  <c:v>60.001333333333335</c:v>
                </c:pt>
                <c:pt idx="16979">
                  <c:v>60.004866666666665</c:v>
                </c:pt>
                <c:pt idx="16980">
                  <c:v>60.008416666666669</c:v>
                </c:pt>
                <c:pt idx="16981">
                  <c:v>60.011966666666666</c:v>
                </c:pt>
                <c:pt idx="16982">
                  <c:v>60.01551666666667</c:v>
                </c:pt>
                <c:pt idx="16983">
                  <c:v>60.01905</c:v>
                </c:pt>
                <c:pt idx="16984">
                  <c:v>60.022583333333337</c:v>
                </c:pt>
                <c:pt idx="16985">
                  <c:v>60.026116666666667</c:v>
                </c:pt>
                <c:pt idx="16986">
                  <c:v>60.029666666666671</c:v>
                </c:pt>
                <c:pt idx="16987">
                  <c:v>60.033216666666668</c:v>
                </c:pt>
                <c:pt idx="16988">
                  <c:v>60.036733333333338</c:v>
                </c:pt>
                <c:pt idx="16989">
                  <c:v>60.04025</c:v>
                </c:pt>
                <c:pt idx="16990">
                  <c:v>60.04376666666667</c:v>
                </c:pt>
                <c:pt idx="16991">
                  <c:v>60.047283333333333</c:v>
                </c:pt>
                <c:pt idx="16992">
                  <c:v>60.050799999999995</c:v>
                </c:pt>
                <c:pt idx="16993">
                  <c:v>60.054316666666665</c:v>
                </c:pt>
                <c:pt idx="16994">
                  <c:v>60.057850000000002</c:v>
                </c:pt>
                <c:pt idx="16995">
                  <c:v>60.061366666666665</c:v>
                </c:pt>
                <c:pt idx="16996">
                  <c:v>60.064883333333334</c:v>
                </c:pt>
                <c:pt idx="16997">
                  <c:v>60.068399999999997</c:v>
                </c:pt>
                <c:pt idx="16998">
                  <c:v>60.071916666666667</c:v>
                </c:pt>
                <c:pt idx="16999">
                  <c:v>60.075433333333329</c:v>
                </c:pt>
                <c:pt idx="17000">
                  <c:v>60.078949999999999</c:v>
                </c:pt>
                <c:pt idx="17001">
                  <c:v>60.082466666666662</c:v>
                </c:pt>
                <c:pt idx="17002">
                  <c:v>60.085999999999999</c:v>
                </c:pt>
                <c:pt idx="17003">
                  <c:v>60.089533333333328</c:v>
                </c:pt>
                <c:pt idx="17004">
                  <c:v>60.093066666666665</c:v>
                </c:pt>
                <c:pt idx="17005">
                  <c:v>60.096599999999995</c:v>
                </c:pt>
                <c:pt idx="17006">
                  <c:v>60.100149999999999</c:v>
                </c:pt>
                <c:pt idx="17007">
                  <c:v>60.103700000000003</c:v>
                </c:pt>
                <c:pt idx="17008">
                  <c:v>60.107250000000001</c:v>
                </c:pt>
                <c:pt idx="17009">
                  <c:v>60.11078333333333</c:v>
                </c:pt>
                <c:pt idx="17010">
                  <c:v>60.114316666666667</c:v>
                </c:pt>
                <c:pt idx="17011">
                  <c:v>60.117849999999997</c:v>
                </c:pt>
                <c:pt idx="17012">
                  <c:v>60.121400000000001</c:v>
                </c:pt>
                <c:pt idx="17013">
                  <c:v>60.124949999999998</c:v>
                </c:pt>
                <c:pt idx="17014">
                  <c:v>60.128466666666668</c:v>
                </c:pt>
                <c:pt idx="17015">
                  <c:v>60.131983333333331</c:v>
                </c:pt>
                <c:pt idx="17016">
                  <c:v>60.1355</c:v>
                </c:pt>
                <c:pt idx="17017">
                  <c:v>60.139016666666663</c:v>
                </c:pt>
                <c:pt idx="17018">
                  <c:v>60.142533333333333</c:v>
                </c:pt>
                <c:pt idx="17019">
                  <c:v>60.146049999999995</c:v>
                </c:pt>
                <c:pt idx="17020">
                  <c:v>60.149583333333332</c:v>
                </c:pt>
                <c:pt idx="17021">
                  <c:v>60.153100000000002</c:v>
                </c:pt>
                <c:pt idx="17022">
                  <c:v>60.156616666666665</c:v>
                </c:pt>
                <c:pt idx="17023">
                  <c:v>60.160133333333334</c:v>
                </c:pt>
                <c:pt idx="17024">
                  <c:v>60.163649999999997</c:v>
                </c:pt>
                <c:pt idx="17025">
                  <c:v>60.167166666666667</c:v>
                </c:pt>
                <c:pt idx="17026">
                  <c:v>60.170683333333336</c:v>
                </c:pt>
                <c:pt idx="17027">
                  <c:v>60.174200000000006</c:v>
                </c:pt>
                <c:pt idx="17028">
                  <c:v>60.177733333333336</c:v>
                </c:pt>
                <c:pt idx="17029">
                  <c:v>60.181266666666673</c:v>
                </c:pt>
                <c:pt idx="17030">
                  <c:v>60.184800000000003</c:v>
                </c:pt>
                <c:pt idx="17031">
                  <c:v>60.18833333333334</c:v>
                </c:pt>
                <c:pt idx="17032">
                  <c:v>60.19188333333333</c:v>
                </c:pt>
                <c:pt idx="17033">
                  <c:v>60.195433333333334</c:v>
                </c:pt>
                <c:pt idx="17034">
                  <c:v>60.198983333333331</c:v>
                </c:pt>
                <c:pt idx="17035">
                  <c:v>60.202516666666661</c:v>
                </c:pt>
                <c:pt idx="17036">
                  <c:v>60.206049999999998</c:v>
                </c:pt>
                <c:pt idx="17037">
                  <c:v>60.209583333333327</c:v>
                </c:pt>
                <c:pt idx="17038">
                  <c:v>60.213133333333332</c:v>
                </c:pt>
                <c:pt idx="17039">
                  <c:v>60.216683333333336</c:v>
                </c:pt>
                <c:pt idx="17040">
                  <c:v>60.220199999999998</c:v>
                </c:pt>
                <c:pt idx="17041">
                  <c:v>60.223716666666661</c:v>
                </c:pt>
                <c:pt idx="17042">
                  <c:v>60.227233333333331</c:v>
                </c:pt>
                <c:pt idx="17043">
                  <c:v>60.230749999999993</c:v>
                </c:pt>
                <c:pt idx="17044">
                  <c:v>60.23426666666667</c:v>
                </c:pt>
                <c:pt idx="17045">
                  <c:v>60.237783333333333</c:v>
                </c:pt>
                <c:pt idx="17046">
                  <c:v>60.241316666666663</c:v>
                </c:pt>
                <c:pt idx="17047">
                  <c:v>60.244833333333332</c:v>
                </c:pt>
                <c:pt idx="17048">
                  <c:v>60.248349999999995</c:v>
                </c:pt>
                <c:pt idx="17049">
                  <c:v>60.251866666666665</c:v>
                </c:pt>
                <c:pt idx="17050">
                  <c:v>60.255383333333334</c:v>
                </c:pt>
                <c:pt idx="17051">
                  <c:v>60.258900000000004</c:v>
                </c:pt>
                <c:pt idx="17052">
                  <c:v>60.262416666666667</c:v>
                </c:pt>
                <c:pt idx="17053">
                  <c:v>60.265933333333336</c:v>
                </c:pt>
                <c:pt idx="17054">
                  <c:v>60.269466666666666</c:v>
                </c:pt>
                <c:pt idx="17055">
                  <c:v>60.273000000000003</c:v>
                </c:pt>
                <c:pt idx="17056">
                  <c:v>60.276533333333333</c:v>
                </c:pt>
                <c:pt idx="17057">
                  <c:v>60.28006666666667</c:v>
                </c:pt>
                <c:pt idx="17058">
                  <c:v>60.283616666666667</c:v>
                </c:pt>
                <c:pt idx="17059">
                  <c:v>60.287166666666664</c:v>
                </c:pt>
                <c:pt idx="17060">
                  <c:v>60.290716666666668</c:v>
                </c:pt>
                <c:pt idx="17061">
                  <c:v>60.294250000000005</c:v>
                </c:pt>
                <c:pt idx="17062">
                  <c:v>60.297783333333335</c:v>
                </c:pt>
                <c:pt idx="17063">
                  <c:v>60.301316666666672</c:v>
                </c:pt>
                <c:pt idx="17064">
                  <c:v>60.304866666666662</c:v>
                </c:pt>
                <c:pt idx="17065">
                  <c:v>60.308416666666666</c:v>
                </c:pt>
                <c:pt idx="17066">
                  <c:v>60.311933333333329</c:v>
                </c:pt>
                <c:pt idx="17067">
                  <c:v>60.315450000000006</c:v>
                </c:pt>
                <c:pt idx="17068">
                  <c:v>60.318966666666668</c:v>
                </c:pt>
                <c:pt idx="17069">
                  <c:v>60.322483333333338</c:v>
                </c:pt>
                <c:pt idx="17070">
                  <c:v>60.326000000000001</c:v>
                </c:pt>
                <c:pt idx="17071">
                  <c:v>60.32951666666667</c:v>
                </c:pt>
                <c:pt idx="17072">
                  <c:v>60.33305</c:v>
                </c:pt>
                <c:pt idx="17073">
                  <c:v>60.336566666666663</c:v>
                </c:pt>
                <c:pt idx="17074">
                  <c:v>60.34008333333334</c:v>
                </c:pt>
                <c:pt idx="17075">
                  <c:v>60.343600000000002</c:v>
                </c:pt>
                <c:pt idx="17076">
                  <c:v>60.347116666666672</c:v>
                </c:pt>
                <c:pt idx="17077">
                  <c:v>60.350633333333334</c:v>
                </c:pt>
                <c:pt idx="17078">
                  <c:v>60.354149999999997</c:v>
                </c:pt>
                <c:pt idx="17079">
                  <c:v>60.357666666666667</c:v>
                </c:pt>
                <c:pt idx="17080">
                  <c:v>60.361200000000004</c:v>
                </c:pt>
                <c:pt idx="17081">
                  <c:v>60.364733333333334</c:v>
                </c:pt>
                <c:pt idx="17082">
                  <c:v>60.368266666666663</c:v>
                </c:pt>
                <c:pt idx="17083">
                  <c:v>60.3718</c:v>
                </c:pt>
                <c:pt idx="17084">
                  <c:v>60.375350000000005</c:v>
                </c:pt>
                <c:pt idx="17085">
                  <c:v>60.378900000000002</c:v>
                </c:pt>
                <c:pt idx="17086">
                  <c:v>60.382449999999999</c:v>
                </c:pt>
                <c:pt idx="17087">
                  <c:v>60.385983333333336</c:v>
                </c:pt>
                <c:pt idx="17088">
                  <c:v>60.389516666666665</c:v>
                </c:pt>
                <c:pt idx="17089">
                  <c:v>60.393050000000002</c:v>
                </c:pt>
                <c:pt idx="17090">
                  <c:v>60.396599999999999</c:v>
                </c:pt>
                <c:pt idx="17091">
                  <c:v>60.400150000000004</c:v>
                </c:pt>
                <c:pt idx="17092">
                  <c:v>60.403666666666666</c:v>
                </c:pt>
                <c:pt idx="17093">
                  <c:v>60.407183333333336</c:v>
                </c:pt>
                <c:pt idx="17094">
                  <c:v>60.410699999999999</c:v>
                </c:pt>
                <c:pt idx="17095">
                  <c:v>60.414216666666668</c:v>
                </c:pt>
                <c:pt idx="17096">
                  <c:v>60.417733333333331</c:v>
                </c:pt>
                <c:pt idx="17097">
                  <c:v>60.421250000000001</c:v>
                </c:pt>
                <c:pt idx="17098">
                  <c:v>60.424783333333338</c:v>
                </c:pt>
                <c:pt idx="17099">
                  <c:v>60.4283</c:v>
                </c:pt>
                <c:pt idx="17100">
                  <c:v>60.43181666666667</c:v>
                </c:pt>
                <c:pt idx="17101">
                  <c:v>60.435333333333332</c:v>
                </c:pt>
                <c:pt idx="17102">
                  <c:v>60.438850000000002</c:v>
                </c:pt>
                <c:pt idx="17103">
                  <c:v>60.442366666666665</c:v>
                </c:pt>
                <c:pt idx="17104">
                  <c:v>60.445883333333335</c:v>
                </c:pt>
                <c:pt idx="17105">
                  <c:v>60.449399999999997</c:v>
                </c:pt>
                <c:pt idx="17106">
                  <c:v>60.452933333333334</c:v>
                </c:pt>
                <c:pt idx="17107">
                  <c:v>60.456466666666664</c:v>
                </c:pt>
                <c:pt idx="17108">
                  <c:v>60.46</c:v>
                </c:pt>
                <c:pt idx="17109">
                  <c:v>60.463533333333331</c:v>
                </c:pt>
                <c:pt idx="17110">
                  <c:v>60.467083333333335</c:v>
                </c:pt>
                <c:pt idx="17111">
                  <c:v>60.470633333333332</c:v>
                </c:pt>
                <c:pt idx="17112">
                  <c:v>60.474183333333336</c:v>
                </c:pt>
                <c:pt idx="17113">
                  <c:v>60.477716666666666</c:v>
                </c:pt>
                <c:pt idx="17114">
                  <c:v>60.481250000000003</c:v>
                </c:pt>
                <c:pt idx="17115">
                  <c:v>60.484783333333333</c:v>
                </c:pt>
                <c:pt idx="17116">
                  <c:v>60.488333333333337</c:v>
                </c:pt>
                <c:pt idx="17117">
                  <c:v>60.491883333333334</c:v>
                </c:pt>
                <c:pt idx="17118">
                  <c:v>60.495400000000004</c:v>
                </c:pt>
                <c:pt idx="17119">
                  <c:v>60.498916666666666</c:v>
                </c:pt>
                <c:pt idx="17120">
                  <c:v>60.502433333333336</c:v>
                </c:pt>
                <c:pt idx="17121">
                  <c:v>60.505949999999999</c:v>
                </c:pt>
                <c:pt idx="17122">
                  <c:v>60.509466666666668</c:v>
                </c:pt>
                <c:pt idx="17123">
                  <c:v>60.512983333333331</c:v>
                </c:pt>
                <c:pt idx="17124">
                  <c:v>60.516516666666668</c:v>
                </c:pt>
                <c:pt idx="17125">
                  <c:v>60.520033333333338</c:v>
                </c:pt>
                <c:pt idx="17126">
                  <c:v>60.52355</c:v>
                </c:pt>
                <c:pt idx="17127">
                  <c:v>60.527066666666663</c:v>
                </c:pt>
                <c:pt idx="17128">
                  <c:v>60.530583333333333</c:v>
                </c:pt>
                <c:pt idx="17129">
                  <c:v>60.534099999999995</c:v>
                </c:pt>
                <c:pt idx="17130">
                  <c:v>60.537616666666665</c:v>
                </c:pt>
                <c:pt idx="17131">
                  <c:v>60.541133333333327</c:v>
                </c:pt>
                <c:pt idx="17132">
                  <c:v>60.544666666666664</c:v>
                </c:pt>
                <c:pt idx="17133">
                  <c:v>60.548199999999994</c:v>
                </c:pt>
                <c:pt idx="17134">
                  <c:v>60.551733333333331</c:v>
                </c:pt>
                <c:pt idx="17135">
                  <c:v>60.555266666666661</c:v>
                </c:pt>
                <c:pt idx="17136">
                  <c:v>60.558816666666665</c:v>
                </c:pt>
                <c:pt idx="17137">
                  <c:v>60.562366666666669</c:v>
                </c:pt>
                <c:pt idx="17138">
                  <c:v>60.565916666666666</c:v>
                </c:pt>
                <c:pt idx="17139">
                  <c:v>60.569449999999996</c:v>
                </c:pt>
                <c:pt idx="17140">
                  <c:v>60.572983333333333</c:v>
                </c:pt>
                <c:pt idx="17141">
                  <c:v>60.576516666666663</c:v>
                </c:pt>
                <c:pt idx="17142">
                  <c:v>60.580066666666667</c:v>
                </c:pt>
                <c:pt idx="17143">
                  <c:v>60.583616666666664</c:v>
                </c:pt>
                <c:pt idx="17144">
                  <c:v>60.587133333333334</c:v>
                </c:pt>
                <c:pt idx="17145">
                  <c:v>60.590649999999997</c:v>
                </c:pt>
                <c:pt idx="17146">
                  <c:v>60.594166666666666</c:v>
                </c:pt>
                <c:pt idx="17147">
                  <c:v>60.597683333333329</c:v>
                </c:pt>
                <c:pt idx="17148">
                  <c:v>60.601199999999999</c:v>
                </c:pt>
                <c:pt idx="17149">
                  <c:v>60.604716666666668</c:v>
                </c:pt>
                <c:pt idx="17150">
                  <c:v>60.608249999999998</c:v>
                </c:pt>
                <c:pt idx="17151">
                  <c:v>60.611766666666668</c:v>
                </c:pt>
                <c:pt idx="17152">
                  <c:v>60.615283333333331</c:v>
                </c:pt>
                <c:pt idx="17153">
                  <c:v>60.6188</c:v>
                </c:pt>
                <c:pt idx="17154">
                  <c:v>60.622316666666663</c:v>
                </c:pt>
                <c:pt idx="17155">
                  <c:v>60.62583333333334</c:v>
                </c:pt>
                <c:pt idx="17156">
                  <c:v>60.629350000000002</c:v>
                </c:pt>
                <c:pt idx="17157">
                  <c:v>60.632866666666672</c:v>
                </c:pt>
                <c:pt idx="17158">
                  <c:v>60.636400000000002</c:v>
                </c:pt>
                <c:pt idx="17159">
                  <c:v>60.639933333333339</c:v>
                </c:pt>
                <c:pt idx="17160">
                  <c:v>60.643466666666669</c:v>
                </c:pt>
                <c:pt idx="17161">
                  <c:v>60.647000000000006</c:v>
                </c:pt>
                <c:pt idx="17162">
                  <c:v>60.650549999999996</c:v>
                </c:pt>
                <c:pt idx="17163">
                  <c:v>60.6541</c:v>
                </c:pt>
                <c:pt idx="17164">
                  <c:v>60.657649999999997</c:v>
                </c:pt>
                <c:pt idx="17165">
                  <c:v>60.661183333333334</c:v>
                </c:pt>
                <c:pt idx="17166">
                  <c:v>60.664716666666664</c:v>
                </c:pt>
                <c:pt idx="17167">
                  <c:v>60.668249999999993</c:v>
                </c:pt>
                <c:pt idx="17168">
                  <c:v>60.671799999999998</c:v>
                </c:pt>
                <c:pt idx="17169">
                  <c:v>60.675350000000002</c:v>
                </c:pt>
                <c:pt idx="17170">
                  <c:v>60.678866666666664</c:v>
                </c:pt>
                <c:pt idx="17171">
                  <c:v>60.682383333333334</c:v>
                </c:pt>
                <c:pt idx="17172">
                  <c:v>60.685899999999997</c:v>
                </c:pt>
                <c:pt idx="17173">
                  <c:v>60.689416666666666</c:v>
                </c:pt>
                <c:pt idx="17174">
                  <c:v>60.692933333333336</c:v>
                </c:pt>
                <c:pt idx="17175">
                  <c:v>60.696449999999999</c:v>
                </c:pt>
                <c:pt idx="17176">
                  <c:v>60.699983333333329</c:v>
                </c:pt>
                <c:pt idx="17177">
                  <c:v>60.703499999999998</c:v>
                </c:pt>
                <c:pt idx="17178">
                  <c:v>60.707016666666661</c:v>
                </c:pt>
                <c:pt idx="17179">
                  <c:v>60.710533333333338</c:v>
                </c:pt>
                <c:pt idx="17180">
                  <c:v>60.71405</c:v>
                </c:pt>
                <c:pt idx="17181">
                  <c:v>60.71756666666667</c:v>
                </c:pt>
                <c:pt idx="17182">
                  <c:v>60.721083333333333</c:v>
                </c:pt>
                <c:pt idx="17183">
                  <c:v>60.724600000000002</c:v>
                </c:pt>
                <c:pt idx="17184">
                  <c:v>60.728133333333332</c:v>
                </c:pt>
                <c:pt idx="17185">
                  <c:v>60.731666666666669</c:v>
                </c:pt>
                <c:pt idx="17186">
                  <c:v>60.735199999999999</c:v>
                </c:pt>
                <c:pt idx="17187">
                  <c:v>60.738733333333336</c:v>
                </c:pt>
                <c:pt idx="17188">
                  <c:v>60.742283333333333</c:v>
                </c:pt>
                <c:pt idx="17189">
                  <c:v>60.74583333333333</c:v>
                </c:pt>
                <c:pt idx="17190">
                  <c:v>60.749383333333334</c:v>
                </c:pt>
                <c:pt idx="17191">
                  <c:v>60.752916666666671</c:v>
                </c:pt>
                <c:pt idx="17192">
                  <c:v>60.756450000000001</c:v>
                </c:pt>
                <c:pt idx="17193">
                  <c:v>60.759983333333338</c:v>
                </c:pt>
                <c:pt idx="17194">
                  <c:v>60.763533333333335</c:v>
                </c:pt>
                <c:pt idx="17195">
                  <c:v>60.767083333333332</c:v>
                </c:pt>
                <c:pt idx="17196">
                  <c:v>60.770599999999995</c:v>
                </c:pt>
                <c:pt idx="17197">
                  <c:v>60.774116666666671</c:v>
                </c:pt>
                <c:pt idx="17198">
                  <c:v>60.777633333333334</c:v>
                </c:pt>
                <c:pt idx="17199">
                  <c:v>60.781150000000004</c:v>
                </c:pt>
                <c:pt idx="17200">
                  <c:v>60.784666666666666</c:v>
                </c:pt>
                <c:pt idx="17201">
                  <c:v>60.788183333333336</c:v>
                </c:pt>
                <c:pt idx="17202">
                  <c:v>60.791716666666666</c:v>
                </c:pt>
                <c:pt idx="17203">
                  <c:v>60.795233333333336</c:v>
                </c:pt>
                <c:pt idx="17204">
                  <c:v>60.798750000000005</c:v>
                </c:pt>
                <c:pt idx="17205">
                  <c:v>60.802266666666668</c:v>
                </c:pt>
                <c:pt idx="17206">
                  <c:v>60.805783333333338</c:v>
                </c:pt>
                <c:pt idx="17207">
                  <c:v>60.8093</c:v>
                </c:pt>
                <c:pt idx="17208">
                  <c:v>60.812816666666663</c:v>
                </c:pt>
                <c:pt idx="17209">
                  <c:v>60.816333333333333</c:v>
                </c:pt>
                <c:pt idx="17210">
                  <c:v>60.81986666666667</c:v>
                </c:pt>
                <c:pt idx="17211">
                  <c:v>60.823399999999999</c:v>
                </c:pt>
                <c:pt idx="17212">
                  <c:v>60.826933333333336</c:v>
                </c:pt>
                <c:pt idx="17213">
                  <c:v>60.830466666666666</c:v>
                </c:pt>
                <c:pt idx="17214">
                  <c:v>60.83401666666667</c:v>
                </c:pt>
                <c:pt idx="17215">
                  <c:v>60.837566666666667</c:v>
                </c:pt>
                <c:pt idx="17216">
                  <c:v>60.841116666666672</c:v>
                </c:pt>
                <c:pt idx="17217">
                  <c:v>60.844650000000001</c:v>
                </c:pt>
                <c:pt idx="17218">
                  <c:v>60.848183333333331</c:v>
                </c:pt>
                <c:pt idx="17219">
                  <c:v>60.851716666666668</c:v>
                </c:pt>
                <c:pt idx="17220">
                  <c:v>60.855266666666665</c:v>
                </c:pt>
                <c:pt idx="17221">
                  <c:v>60.858816666666669</c:v>
                </c:pt>
                <c:pt idx="17222">
                  <c:v>60.862333333333332</c:v>
                </c:pt>
                <c:pt idx="17223">
                  <c:v>60.865850000000002</c:v>
                </c:pt>
                <c:pt idx="17224">
                  <c:v>60.869366666666664</c:v>
                </c:pt>
                <c:pt idx="17225">
                  <c:v>60.872883333333334</c:v>
                </c:pt>
                <c:pt idx="17226">
                  <c:v>60.876399999999997</c:v>
                </c:pt>
                <c:pt idx="17227">
                  <c:v>60.879916666666666</c:v>
                </c:pt>
                <c:pt idx="17228">
                  <c:v>60.883450000000003</c:v>
                </c:pt>
                <c:pt idx="17229">
                  <c:v>60.886966666666666</c:v>
                </c:pt>
                <c:pt idx="17230">
                  <c:v>60.890483333333336</c:v>
                </c:pt>
                <c:pt idx="17231">
                  <c:v>60.893999999999998</c:v>
                </c:pt>
                <c:pt idx="17232">
                  <c:v>60.897516666666668</c:v>
                </c:pt>
                <c:pt idx="17233">
                  <c:v>60.901033333333331</c:v>
                </c:pt>
                <c:pt idx="17234">
                  <c:v>60.90455</c:v>
                </c:pt>
                <c:pt idx="17235">
                  <c:v>60.908066666666663</c:v>
                </c:pt>
                <c:pt idx="17236">
                  <c:v>60.9116</c:v>
                </c:pt>
                <c:pt idx="17237">
                  <c:v>60.91513333333333</c:v>
                </c:pt>
                <c:pt idx="17238">
                  <c:v>60.918666666666667</c:v>
                </c:pt>
                <c:pt idx="17239">
                  <c:v>60.922199999999997</c:v>
                </c:pt>
                <c:pt idx="17240">
                  <c:v>60.925750000000001</c:v>
                </c:pt>
                <c:pt idx="17241">
                  <c:v>60.929299999999998</c:v>
                </c:pt>
                <c:pt idx="17242">
                  <c:v>60.932850000000002</c:v>
                </c:pt>
                <c:pt idx="17243">
                  <c:v>60.936383333333332</c:v>
                </c:pt>
                <c:pt idx="17244">
                  <c:v>60.939916666666669</c:v>
                </c:pt>
                <c:pt idx="17245">
                  <c:v>60.943449999999999</c:v>
                </c:pt>
                <c:pt idx="17246">
                  <c:v>60.947000000000003</c:v>
                </c:pt>
                <c:pt idx="17247">
                  <c:v>60.95055</c:v>
                </c:pt>
                <c:pt idx="17248">
                  <c:v>60.95406666666667</c:v>
                </c:pt>
                <c:pt idx="17249">
                  <c:v>60.957583333333332</c:v>
                </c:pt>
                <c:pt idx="17250">
                  <c:v>60.961100000000002</c:v>
                </c:pt>
                <c:pt idx="17251">
                  <c:v>60.964616666666664</c:v>
                </c:pt>
                <c:pt idx="17252">
                  <c:v>60.968133333333334</c:v>
                </c:pt>
                <c:pt idx="17253">
                  <c:v>60.971649999999997</c:v>
                </c:pt>
                <c:pt idx="17254">
                  <c:v>60.975183333333334</c:v>
                </c:pt>
                <c:pt idx="17255">
                  <c:v>60.978700000000003</c:v>
                </c:pt>
                <c:pt idx="17256">
                  <c:v>60.982216666666666</c:v>
                </c:pt>
                <c:pt idx="17257">
                  <c:v>60.985733333333329</c:v>
                </c:pt>
                <c:pt idx="17258">
                  <c:v>60.989249999999998</c:v>
                </c:pt>
                <c:pt idx="17259">
                  <c:v>60.992766666666661</c:v>
                </c:pt>
                <c:pt idx="17260">
                  <c:v>60.996283333333331</c:v>
                </c:pt>
                <c:pt idx="17261">
                  <c:v>60.9998</c:v>
                </c:pt>
                <c:pt idx="17262">
                  <c:v>61.00333333333333</c:v>
                </c:pt>
                <c:pt idx="17263">
                  <c:v>61.00686666666666</c:v>
                </c:pt>
                <c:pt idx="17264">
                  <c:v>61.010399999999997</c:v>
                </c:pt>
                <c:pt idx="17265">
                  <c:v>61.013933333333327</c:v>
                </c:pt>
                <c:pt idx="17266">
                  <c:v>61.017483333333331</c:v>
                </c:pt>
                <c:pt idx="17267">
                  <c:v>61.021033333333335</c:v>
                </c:pt>
                <c:pt idx="17268">
                  <c:v>61.024583333333332</c:v>
                </c:pt>
                <c:pt idx="17269">
                  <c:v>61.028116666666662</c:v>
                </c:pt>
                <c:pt idx="17270">
                  <c:v>61.031649999999999</c:v>
                </c:pt>
                <c:pt idx="17271">
                  <c:v>61.035183333333329</c:v>
                </c:pt>
                <c:pt idx="17272">
                  <c:v>61.038733333333333</c:v>
                </c:pt>
                <c:pt idx="17273">
                  <c:v>61.04228333333333</c:v>
                </c:pt>
                <c:pt idx="17274">
                  <c:v>61.0458</c:v>
                </c:pt>
                <c:pt idx="17275">
                  <c:v>61.049316666666662</c:v>
                </c:pt>
                <c:pt idx="17276">
                  <c:v>61.052833333333332</c:v>
                </c:pt>
                <c:pt idx="17277">
                  <c:v>61.056349999999995</c:v>
                </c:pt>
                <c:pt idx="17278">
                  <c:v>61.059866666666672</c:v>
                </c:pt>
                <c:pt idx="17279">
                  <c:v>61.063383333333334</c:v>
                </c:pt>
                <c:pt idx="17280">
                  <c:v>61.066916666666664</c:v>
                </c:pt>
                <c:pt idx="17281">
                  <c:v>61.070433333333334</c:v>
                </c:pt>
                <c:pt idx="17282">
                  <c:v>61.073949999999996</c:v>
                </c:pt>
                <c:pt idx="17283">
                  <c:v>61.077466666666666</c:v>
                </c:pt>
                <c:pt idx="17284">
                  <c:v>61.080983333333329</c:v>
                </c:pt>
                <c:pt idx="17285">
                  <c:v>61.084500000000006</c:v>
                </c:pt>
                <c:pt idx="17286">
                  <c:v>61.088016666666668</c:v>
                </c:pt>
                <c:pt idx="17287">
                  <c:v>61.091533333333338</c:v>
                </c:pt>
                <c:pt idx="17288">
                  <c:v>61.095066666666668</c:v>
                </c:pt>
                <c:pt idx="17289">
                  <c:v>61.098600000000005</c:v>
                </c:pt>
                <c:pt idx="17290">
                  <c:v>61.102133333333335</c:v>
                </c:pt>
                <c:pt idx="17291">
                  <c:v>61.105666666666671</c:v>
                </c:pt>
                <c:pt idx="17292">
                  <c:v>61.109216666666661</c:v>
                </c:pt>
                <c:pt idx="17293">
                  <c:v>61.112766666666666</c:v>
                </c:pt>
                <c:pt idx="17294">
                  <c:v>61.116316666666663</c:v>
                </c:pt>
                <c:pt idx="17295">
                  <c:v>61.11985</c:v>
                </c:pt>
                <c:pt idx="17296">
                  <c:v>61.123383333333329</c:v>
                </c:pt>
                <c:pt idx="17297">
                  <c:v>61.126916666666666</c:v>
                </c:pt>
                <c:pt idx="17298">
                  <c:v>61.130466666666663</c:v>
                </c:pt>
                <c:pt idx="17299">
                  <c:v>61.134016666666668</c:v>
                </c:pt>
                <c:pt idx="17300">
                  <c:v>61.13753333333333</c:v>
                </c:pt>
                <c:pt idx="17301">
                  <c:v>61.14105</c:v>
                </c:pt>
                <c:pt idx="17302">
                  <c:v>61.14456666666667</c:v>
                </c:pt>
                <c:pt idx="17303">
                  <c:v>61.148083333333339</c:v>
                </c:pt>
                <c:pt idx="17304">
                  <c:v>61.151600000000002</c:v>
                </c:pt>
                <c:pt idx="17305">
                  <c:v>61.155116666666665</c:v>
                </c:pt>
                <c:pt idx="17306">
                  <c:v>61.158649999999994</c:v>
                </c:pt>
                <c:pt idx="17307">
                  <c:v>61.162166666666664</c:v>
                </c:pt>
                <c:pt idx="17308">
                  <c:v>61.165683333333327</c:v>
                </c:pt>
                <c:pt idx="17309">
                  <c:v>61.169200000000004</c:v>
                </c:pt>
                <c:pt idx="17310">
                  <c:v>61.172716666666666</c:v>
                </c:pt>
                <c:pt idx="17311">
                  <c:v>61.176233333333336</c:v>
                </c:pt>
                <c:pt idx="17312">
                  <c:v>61.179749999999999</c:v>
                </c:pt>
                <c:pt idx="17313">
                  <c:v>61.183266666666668</c:v>
                </c:pt>
                <c:pt idx="17314">
                  <c:v>61.186799999999998</c:v>
                </c:pt>
                <c:pt idx="17315">
                  <c:v>61.190333333333335</c:v>
                </c:pt>
                <c:pt idx="17316">
                  <c:v>61.193866666666665</c:v>
                </c:pt>
                <c:pt idx="17317">
                  <c:v>61.197400000000002</c:v>
                </c:pt>
                <c:pt idx="17318">
                  <c:v>61.200949999999999</c:v>
                </c:pt>
                <c:pt idx="17319">
                  <c:v>61.204500000000003</c:v>
                </c:pt>
                <c:pt idx="17320">
                  <c:v>61.20805</c:v>
                </c:pt>
                <c:pt idx="17321">
                  <c:v>61.211583333333337</c:v>
                </c:pt>
                <c:pt idx="17322">
                  <c:v>61.215116666666667</c:v>
                </c:pt>
                <c:pt idx="17323">
                  <c:v>61.218650000000004</c:v>
                </c:pt>
                <c:pt idx="17324">
                  <c:v>61.222200000000001</c:v>
                </c:pt>
                <c:pt idx="17325">
                  <c:v>61.225749999999998</c:v>
                </c:pt>
                <c:pt idx="17326">
                  <c:v>61.229266666666668</c:v>
                </c:pt>
                <c:pt idx="17327">
                  <c:v>61.232783333333337</c:v>
                </c:pt>
                <c:pt idx="17328">
                  <c:v>61.2363</c:v>
                </c:pt>
                <c:pt idx="17329">
                  <c:v>61.23981666666667</c:v>
                </c:pt>
                <c:pt idx="17330">
                  <c:v>61.243333333333332</c:v>
                </c:pt>
                <c:pt idx="17331">
                  <c:v>61.246850000000002</c:v>
                </c:pt>
                <c:pt idx="17332">
                  <c:v>61.250383333333339</c:v>
                </c:pt>
                <c:pt idx="17333">
                  <c:v>61.253900000000002</c:v>
                </c:pt>
                <c:pt idx="17334">
                  <c:v>61.257416666666671</c:v>
                </c:pt>
                <c:pt idx="17335">
                  <c:v>61.260933333333334</c:v>
                </c:pt>
                <c:pt idx="17336">
                  <c:v>61.264450000000004</c:v>
                </c:pt>
                <c:pt idx="17337">
                  <c:v>61.267966666666666</c:v>
                </c:pt>
                <c:pt idx="17338">
                  <c:v>61.271483333333336</c:v>
                </c:pt>
                <c:pt idx="17339">
                  <c:v>61.274999999999999</c:v>
                </c:pt>
                <c:pt idx="17340">
                  <c:v>61.278533333333336</c:v>
                </c:pt>
                <c:pt idx="17341">
                  <c:v>61.282066666666665</c:v>
                </c:pt>
                <c:pt idx="17342">
                  <c:v>61.285600000000002</c:v>
                </c:pt>
                <c:pt idx="17343">
                  <c:v>61.289133333333332</c:v>
                </c:pt>
                <c:pt idx="17344">
                  <c:v>61.292683333333336</c:v>
                </c:pt>
                <c:pt idx="17345">
                  <c:v>61.296233333333333</c:v>
                </c:pt>
                <c:pt idx="17346">
                  <c:v>61.299783333333338</c:v>
                </c:pt>
                <c:pt idx="17347">
                  <c:v>61.303316666666667</c:v>
                </c:pt>
                <c:pt idx="17348">
                  <c:v>61.306850000000004</c:v>
                </c:pt>
                <c:pt idx="17349">
                  <c:v>61.310383333333334</c:v>
                </c:pt>
                <c:pt idx="17350">
                  <c:v>61.313933333333331</c:v>
                </c:pt>
                <c:pt idx="17351">
                  <c:v>61.317483333333335</c:v>
                </c:pt>
                <c:pt idx="17352">
                  <c:v>61.321000000000005</c:v>
                </c:pt>
                <c:pt idx="17353">
                  <c:v>61.324516666666668</c:v>
                </c:pt>
                <c:pt idx="17354">
                  <c:v>61.32803333333333</c:v>
                </c:pt>
                <c:pt idx="17355">
                  <c:v>61.33155</c:v>
                </c:pt>
                <c:pt idx="17356">
                  <c:v>61.335066666666663</c:v>
                </c:pt>
                <c:pt idx="17357">
                  <c:v>61.338583333333332</c:v>
                </c:pt>
                <c:pt idx="17358">
                  <c:v>61.342116666666669</c:v>
                </c:pt>
                <c:pt idx="17359">
                  <c:v>61.345633333333332</c:v>
                </c:pt>
                <c:pt idx="17360">
                  <c:v>61.349150000000002</c:v>
                </c:pt>
                <c:pt idx="17361">
                  <c:v>61.352666666666664</c:v>
                </c:pt>
                <c:pt idx="17362">
                  <c:v>61.356183333333334</c:v>
                </c:pt>
                <c:pt idx="17363">
                  <c:v>61.359699999999997</c:v>
                </c:pt>
                <c:pt idx="17364">
                  <c:v>61.363216666666666</c:v>
                </c:pt>
                <c:pt idx="17365">
                  <c:v>61.366733333333329</c:v>
                </c:pt>
                <c:pt idx="17366">
                  <c:v>61.370266666666666</c:v>
                </c:pt>
                <c:pt idx="17367">
                  <c:v>61.373799999999996</c:v>
                </c:pt>
                <c:pt idx="17368">
                  <c:v>61.377333333333333</c:v>
                </c:pt>
                <c:pt idx="17369">
                  <c:v>61.380866666666662</c:v>
                </c:pt>
                <c:pt idx="17370">
                  <c:v>61.384416666666667</c:v>
                </c:pt>
                <c:pt idx="17371">
                  <c:v>61.387966666666664</c:v>
                </c:pt>
                <c:pt idx="17372">
                  <c:v>61.391516666666668</c:v>
                </c:pt>
                <c:pt idx="17373">
                  <c:v>61.395049999999998</c:v>
                </c:pt>
                <c:pt idx="17374">
                  <c:v>61.398583333333335</c:v>
                </c:pt>
                <c:pt idx="17375">
                  <c:v>61.402116666666664</c:v>
                </c:pt>
                <c:pt idx="17376">
                  <c:v>61.405666666666669</c:v>
                </c:pt>
                <c:pt idx="17377">
                  <c:v>61.409216666666666</c:v>
                </c:pt>
                <c:pt idx="17378">
                  <c:v>61.412733333333335</c:v>
                </c:pt>
                <c:pt idx="17379">
                  <c:v>61.416249999999998</c:v>
                </c:pt>
                <c:pt idx="17380">
                  <c:v>61.419766666666668</c:v>
                </c:pt>
                <c:pt idx="17381">
                  <c:v>61.42328333333333</c:v>
                </c:pt>
                <c:pt idx="17382">
                  <c:v>61.4268</c:v>
                </c:pt>
                <c:pt idx="17383">
                  <c:v>61.430316666666663</c:v>
                </c:pt>
                <c:pt idx="17384">
                  <c:v>61.43385</c:v>
                </c:pt>
                <c:pt idx="17385">
                  <c:v>61.437366666666669</c:v>
                </c:pt>
                <c:pt idx="17386">
                  <c:v>61.440883333333332</c:v>
                </c:pt>
                <c:pt idx="17387">
                  <c:v>61.444400000000002</c:v>
                </c:pt>
                <c:pt idx="17388">
                  <c:v>61.447916666666664</c:v>
                </c:pt>
                <c:pt idx="17389">
                  <c:v>61.451433333333327</c:v>
                </c:pt>
                <c:pt idx="17390">
                  <c:v>61.454950000000004</c:v>
                </c:pt>
                <c:pt idx="17391">
                  <c:v>61.458466666666666</c:v>
                </c:pt>
                <c:pt idx="17392">
                  <c:v>61.461999999999996</c:v>
                </c:pt>
                <c:pt idx="17393">
                  <c:v>61.465533333333333</c:v>
                </c:pt>
                <c:pt idx="17394">
                  <c:v>61.469066666666663</c:v>
                </c:pt>
                <c:pt idx="17395">
                  <c:v>61.472600000000007</c:v>
                </c:pt>
                <c:pt idx="17396">
                  <c:v>61.476149999999997</c:v>
                </c:pt>
                <c:pt idx="17397">
                  <c:v>61.479700000000001</c:v>
                </c:pt>
                <c:pt idx="17398">
                  <c:v>61.483249999999998</c:v>
                </c:pt>
                <c:pt idx="17399">
                  <c:v>61.486783333333328</c:v>
                </c:pt>
                <c:pt idx="17400">
                  <c:v>61.490316666666665</c:v>
                </c:pt>
                <c:pt idx="17401">
                  <c:v>61.493849999999995</c:v>
                </c:pt>
                <c:pt idx="17402">
                  <c:v>61.497399999999999</c:v>
                </c:pt>
                <c:pt idx="17403">
                  <c:v>61.500949999999996</c:v>
                </c:pt>
                <c:pt idx="17404">
                  <c:v>61.504466666666666</c:v>
                </c:pt>
                <c:pt idx="17405">
                  <c:v>61.507983333333328</c:v>
                </c:pt>
                <c:pt idx="17406">
                  <c:v>61.511499999999998</c:v>
                </c:pt>
                <c:pt idx="17407">
                  <c:v>61.515016666666661</c:v>
                </c:pt>
                <c:pt idx="17408">
                  <c:v>61.518533333333338</c:v>
                </c:pt>
                <c:pt idx="17409">
                  <c:v>61.52205</c:v>
                </c:pt>
                <c:pt idx="17410">
                  <c:v>61.52558333333333</c:v>
                </c:pt>
                <c:pt idx="17411">
                  <c:v>61.5291</c:v>
                </c:pt>
                <c:pt idx="17412">
                  <c:v>61.532616666666662</c:v>
                </c:pt>
                <c:pt idx="17413">
                  <c:v>61.536133333333332</c:v>
                </c:pt>
                <c:pt idx="17414">
                  <c:v>61.539650000000002</c:v>
                </c:pt>
                <c:pt idx="17415">
                  <c:v>61.543166666666671</c:v>
                </c:pt>
                <c:pt idx="17416">
                  <c:v>61.546683333333334</c:v>
                </c:pt>
                <c:pt idx="17417">
                  <c:v>61.550200000000004</c:v>
                </c:pt>
                <c:pt idx="17418">
                  <c:v>61.553733333333334</c:v>
                </c:pt>
                <c:pt idx="17419">
                  <c:v>61.557266666666671</c:v>
                </c:pt>
                <c:pt idx="17420">
                  <c:v>61.5608</c:v>
                </c:pt>
                <c:pt idx="17421">
                  <c:v>61.564333333333337</c:v>
                </c:pt>
                <c:pt idx="17422">
                  <c:v>61.567883333333334</c:v>
                </c:pt>
                <c:pt idx="17423">
                  <c:v>61.571433333333331</c:v>
                </c:pt>
                <c:pt idx="17424">
                  <c:v>61.574983333333329</c:v>
                </c:pt>
                <c:pt idx="17425">
                  <c:v>61.578516666666665</c:v>
                </c:pt>
                <c:pt idx="17426">
                  <c:v>61.582049999999995</c:v>
                </c:pt>
                <c:pt idx="17427">
                  <c:v>61.585583333333339</c:v>
                </c:pt>
                <c:pt idx="17428">
                  <c:v>61.589133333333329</c:v>
                </c:pt>
                <c:pt idx="17429">
                  <c:v>61.592683333333333</c:v>
                </c:pt>
                <c:pt idx="17430">
                  <c:v>61.596199999999996</c:v>
                </c:pt>
                <c:pt idx="17431">
                  <c:v>61.599716666666673</c:v>
                </c:pt>
                <c:pt idx="17432">
                  <c:v>61.603233333333336</c:v>
                </c:pt>
                <c:pt idx="17433">
                  <c:v>61.606750000000005</c:v>
                </c:pt>
                <c:pt idx="17434">
                  <c:v>61.610266666666668</c:v>
                </c:pt>
                <c:pt idx="17435">
                  <c:v>61.613783333333338</c:v>
                </c:pt>
                <c:pt idx="17436">
                  <c:v>61.617316666666667</c:v>
                </c:pt>
                <c:pt idx="17437">
                  <c:v>61.62083333333333</c:v>
                </c:pt>
                <c:pt idx="17438">
                  <c:v>61.62435</c:v>
                </c:pt>
                <c:pt idx="17439">
                  <c:v>61.627866666666669</c:v>
                </c:pt>
                <c:pt idx="17440">
                  <c:v>61.631383333333332</c:v>
                </c:pt>
                <c:pt idx="17441">
                  <c:v>61.634900000000002</c:v>
                </c:pt>
                <c:pt idx="17442">
                  <c:v>61.638416666666664</c:v>
                </c:pt>
                <c:pt idx="17443">
                  <c:v>61.641933333333334</c:v>
                </c:pt>
                <c:pt idx="17444">
                  <c:v>61.645466666666671</c:v>
                </c:pt>
                <c:pt idx="17445">
                  <c:v>61.649000000000001</c:v>
                </c:pt>
                <c:pt idx="17446">
                  <c:v>61.652533333333331</c:v>
                </c:pt>
                <c:pt idx="17447">
                  <c:v>61.656066666666668</c:v>
                </c:pt>
                <c:pt idx="17448">
                  <c:v>61.659616666666672</c:v>
                </c:pt>
                <c:pt idx="17449">
                  <c:v>61.663166666666669</c:v>
                </c:pt>
                <c:pt idx="17450">
                  <c:v>61.666716666666666</c:v>
                </c:pt>
                <c:pt idx="17451">
                  <c:v>61.670250000000003</c:v>
                </c:pt>
                <c:pt idx="17452">
                  <c:v>61.673783333333333</c:v>
                </c:pt>
                <c:pt idx="17453">
                  <c:v>61.67731666666667</c:v>
                </c:pt>
                <c:pt idx="17454">
                  <c:v>61.680866666666667</c:v>
                </c:pt>
                <c:pt idx="17455">
                  <c:v>61.684416666666671</c:v>
                </c:pt>
                <c:pt idx="17456">
                  <c:v>61.687933333333334</c:v>
                </c:pt>
                <c:pt idx="17457">
                  <c:v>61.691450000000003</c:v>
                </c:pt>
                <c:pt idx="17458">
                  <c:v>61.694966666666666</c:v>
                </c:pt>
                <c:pt idx="17459">
                  <c:v>61.698483333333336</c:v>
                </c:pt>
                <c:pt idx="17460">
                  <c:v>61.701999999999998</c:v>
                </c:pt>
                <c:pt idx="17461">
                  <c:v>61.705516666666668</c:v>
                </c:pt>
                <c:pt idx="17462">
                  <c:v>61.709050000000005</c:v>
                </c:pt>
                <c:pt idx="17463">
                  <c:v>61.712566666666667</c:v>
                </c:pt>
                <c:pt idx="17464">
                  <c:v>61.716083333333337</c:v>
                </c:pt>
                <c:pt idx="17465">
                  <c:v>61.7196</c:v>
                </c:pt>
                <c:pt idx="17466">
                  <c:v>61.72311666666667</c:v>
                </c:pt>
                <c:pt idx="17467">
                  <c:v>61.726633333333332</c:v>
                </c:pt>
                <c:pt idx="17468">
                  <c:v>61.730150000000002</c:v>
                </c:pt>
                <c:pt idx="17469">
                  <c:v>61.733666666666664</c:v>
                </c:pt>
                <c:pt idx="17470">
                  <c:v>61.737200000000001</c:v>
                </c:pt>
                <c:pt idx="17471">
                  <c:v>61.740733333333331</c:v>
                </c:pt>
                <c:pt idx="17472">
                  <c:v>61.744266666666668</c:v>
                </c:pt>
                <c:pt idx="17473">
                  <c:v>61.747799999999998</c:v>
                </c:pt>
                <c:pt idx="17474">
                  <c:v>61.751350000000002</c:v>
                </c:pt>
                <c:pt idx="17475">
                  <c:v>61.754899999999999</c:v>
                </c:pt>
                <c:pt idx="17476">
                  <c:v>61.758450000000003</c:v>
                </c:pt>
                <c:pt idx="17477">
                  <c:v>61.761983333333333</c:v>
                </c:pt>
                <c:pt idx="17478">
                  <c:v>61.76551666666667</c:v>
                </c:pt>
                <c:pt idx="17479">
                  <c:v>61.76905</c:v>
                </c:pt>
                <c:pt idx="17480">
                  <c:v>61.772600000000004</c:v>
                </c:pt>
                <c:pt idx="17481">
                  <c:v>61.776150000000001</c:v>
                </c:pt>
                <c:pt idx="17482">
                  <c:v>61.779666666666671</c:v>
                </c:pt>
                <c:pt idx="17483">
                  <c:v>61.783183333333334</c:v>
                </c:pt>
                <c:pt idx="17484">
                  <c:v>61.786700000000003</c:v>
                </c:pt>
                <c:pt idx="17485">
                  <c:v>61.790216666666666</c:v>
                </c:pt>
                <c:pt idx="17486">
                  <c:v>61.793733333333329</c:v>
                </c:pt>
                <c:pt idx="17487">
                  <c:v>61.797249999999998</c:v>
                </c:pt>
                <c:pt idx="17488">
                  <c:v>61.800783333333335</c:v>
                </c:pt>
                <c:pt idx="17489">
                  <c:v>61.804299999999998</c:v>
                </c:pt>
                <c:pt idx="17490">
                  <c:v>61.807816666666668</c:v>
                </c:pt>
                <c:pt idx="17491">
                  <c:v>61.81133333333333</c:v>
                </c:pt>
                <c:pt idx="17492">
                  <c:v>61.81485</c:v>
                </c:pt>
                <c:pt idx="17493">
                  <c:v>61.818366666666662</c:v>
                </c:pt>
                <c:pt idx="17494">
                  <c:v>61.821883333333332</c:v>
                </c:pt>
                <c:pt idx="17495">
                  <c:v>61.825399999999995</c:v>
                </c:pt>
                <c:pt idx="17496">
                  <c:v>61.828933333333332</c:v>
                </c:pt>
                <c:pt idx="17497">
                  <c:v>61.832466666666662</c:v>
                </c:pt>
                <c:pt idx="17498">
                  <c:v>61.835999999999999</c:v>
                </c:pt>
                <c:pt idx="17499">
                  <c:v>61.839533333333328</c:v>
                </c:pt>
                <c:pt idx="17500">
                  <c:v>61.843083333333333</c:v>
                </c:pt>
                <c:pt idx="17501">
                  <c:v>61.84663333333333</c:v>
                </c:pt>
                <c:pt idx="17502">
                  <c:v>61.850183333333334</c:v>
                </c:pt>
                <c:pt idx="17503">
                  <c:v>61.853716666666664</c:v>
                </c:pt>
                <c:pt idx="17504">
                  <c:v>61.857250000000001</c:v>
                </c:pt>
                <c:pt idx="17505">
                  <c:v>61.86078333333333</c:v>
                </c:pt>
                <c:pt idx="17506">
                  <c:v>61.864333333333335</c:v>
                </c:pt>
                <c:pt idx="17507">
                  <c:v>61.867883333333332</c:v>
                </c:pt>
                <c:pt idx="17508">
                  <c:v>61.871400000000001</c:v>
                </c:pt>
                <c:pt idx="17509">
                  <c:v>61.874916666666664</c:v>
                </c:pt>
                <c:pt idx="17510">
                  <c:v>61.878433333333334</c:v>
                </c:pt>
                <c:pt idx="17511">
                  <c:v>61.881949999999996</c:v>
                </c:pt>
                <c:pt idx="17512">
                  <c:v>61.885466666666666</c:v>
                </c:pt>
                <c:pt idx="17513">
                  <c:v>61.888983333333336</c:v>
                </c:pt>
                <c:pt idx="17514">
                  <c:v>61.892516666666666</c:v>
                </c:pt>
                <c:pt idx="17515">
                  <c:v>61.896033333333335</c:v>
                </c:pt>
                <c:pt idx="17516">
                  <c:v>61.899549999999998</c:v>
                </c:pt>
                <c:pt idx="17517">
                  <c:v>61.903066666666668</c:v>
                </c:pt>
                <c:pt idx="17518">
                  <c:v>61.90658333333333</c:v>
                </c:pt>
                <c:pt idx="17519">
                  <c:v>61.910100000000007</c:v>
                </c:pt>
                <c:pt idx="17520">
                  <c:v>61.91361666666667</c:v>
                </c:pt>
                <c:pt idx="17521">
                  <c:v>61.917133333333332</c:v>
                </c:pt>
                <c:pt idx="17522">
                  <c:v>61.920666666666662</c:v>
                </c:pt>
                <c:pt idx="17523">
                  <c:v>61.924200000000006</c:v>
                </c:pt>
                <c:pt idx="17524">
                  <c:v>61.927733333333336</c:v>
                </c:pt>
                <c:pt idx="17525">
                  <c:v>61.931266666666673</c:v>
                </c:pt>
                <c:pt idx="17526">
                  <c:v>61.934816666666663</c:v>
                </c:pt>
                <c:pt idx="17527">
                  <c:v>61.938366666666667</c:v>
                </c:pt>
                <c:pt idx="17528">
                  <c:v>61.941916666666664</c:v>
                </c:pt>
                <c:pt idx="17529">
                  <c:v>61.945450000000001</c:v>
                </c:pt>
                <c:pt idx="17530">
                  <c:v>61.948983333333331</c:v>
                </c:pt>
                <c:pt idx="17531">
                  <c:v>61.952516666666661</c:v>
                </c:pt>
                <c:pt idx="17532">
                  <c:v>61.956066666666665</c:v>
                </c:pt>
                <c:pt idx="17533">
                  <c:v>61.959616666666669</c:v>
                </c:pt>
                <c:pt idx="17534">
                  <c:v>61.963133333333332</c:v>
                </c:pt>
                <c:pt idx="17535">
                  <c:v>61.966649999999994</c:v>
                </c:pt>
                <c:pt idx="17536">
                  <c:v>61.970166666666664</c:v>
                </c:pt>
                <c:pt idx="17537">
                  <c:v>61.973683333333334</c:v>
                </c:pt>
                <c:pt idx="17538">
                  <c:v>61.977200000000003</c:v>
                </c:pt>
                <c:pt idx="17539">
                  <c:v>61.980716666666666</c:v>
                </c:pt>
                <c:pt idx="17540">
                  <c:v>61.984249999999996</c:v>
                </c:pt>
                <c:pt idx="17541">
                  <c:v>61.987766666666666</c:v>
                </c:pt>
                <c:pt idx="17542">
                  <c:v>61.991283333333328</c:v>
                </c:pt>
                <c:pt idx="17543">
                  <c:v>61.994800000000005</c:v>
                </c:pt>
                <c:pt idx="17544">
                  <c:v>61.998316666666668</c:v>
                </c:pt>
                <c:pt idx="17545">
                  <c:v>62.001833333333337</c:v>
                </c:pt>
                <c:pt idx="17546">
                  <c:v>62.00535</c:v>
                </c:pt>
                <c:pt idx="17547">
                  <c:v>62.00886666666667</c:v>
                </c:pt>
                <c:pt idx="17548">
                  <c:v>62.0124</c:v>
                </c:pt>
                <c:pt idx="17549">
                  <c:v>62.015933333333336</c:v>
                </c:pt>
                <c:pt idx="17550">
                  <c:v>62.019466666666666</c:v>
                </c:pt>
                <c:pt idx="17551">
                  <c:v>62.023000000000003</c:v>
                </c:pt>
                <c:pt idx="17552">
                  <c:v>62.02655</c:v>
                </c:pt>
                <c:pt idx="17553">
                  <c:v>62.030099999999997</c:v>
                </c:pt>
                <c:pt idx="17554">
                  <c:v>62.033649999999994</c:v>
                </c:pt>
                <c:pt idx="17555">
                  <c:v>62.037183333333338</c:v>
                </c:pt>
                <c:pt idx="17556">
                  <c:v>62.040716666666668</c:v>
                </c:pt>
                <c:pt idx="17557">
                  <c:v>62.044250000000005</c:v>
                </c:pt>
                <c:pt idx="17558">
                  <c:v>62.047800000000002</c:v>
                </c:pt>
                <c:pt idx="17559">
                  <c:v>62.051349999999999</c:v>
                </c:pt>
                <c:pt idx="17560">
                  <c:v>62.054866666666662</c:v>
                </c:pt>
                <c:pt idx="17561">
                  <c:v>62.058383333333339</c:v>
                </c:pt>
                <c:pt idx="17562">
                  <c:v>62.061900000000001</c:v>
                </c:pt>
                <c:pt idx="17563">
                  <c:v>62.065416666666671</c:v>
                </c:pt>
                <c:pt idx="17564">
                  <c:v>62.068933333333334</c:v>
                </c:pt>
                <c:pt idx="17565">
                  <c:v>62.072450000000003</c:v>
                </c:pt>
                <c:pt idx="17566">
                  <c:v>62.075983333333333</c:v>
                </c:pt>
                <c:pt idx="17567">
                  <c:v>62.079500000000003</c:v>
                </c:pt>
                <c:pt idx="17568">
                  <c:v>62.083016666666673</c:v>
                </c:pt>
                <c:pt idx="17569">
                  <c:v>62.086533333333335</c:v>
                </c:pt>
                <c:pt idx="17570">
                  <c:v>62.090049999999998</c:v>
                </c:pt>
                <c:pt idx="17571">
                  <c:v>62.093566666666668</c:v>
                </c:pt>
                <c:pt idx="17572">
                  <c:v>62.09708333333333</c:v>
                </c:pt>
                <c:pt idx="17573">
                  <c:v>62.1006</c:v>
                </c:pt>
                <c:pt idx="17574">
                  <c:v>62.104133333333337</c:v>
                </c:pt>
                <c:pt idx="17575">
                  <c:v>62.107666666666667</c:v>
                </c:pt>
                <c:pt idx="17576">
                  <c:v>62.111200000000004</c:v>
                </c:pt>
                <c:pt idx="17577">
                  <c:v>62.114733333333334</c:v>
                </c:pt>
                <c:pt idx="17578">
                  <c:v>62.118283333333338</c:v>
                </c:pt>
                <c:pt idx="17579">
                  <c:v>62.121833333333335</c:v>
                </c:pt>
                <c:pt idx="17580">
                  <c:v>62.125383333333339</c:v>
                </c:pt>
                <c:pt idx="17581">
                  <c:v>62.128916666666669</c:v>
                </c:pt>
                <c:pt idx="17582">
                  <c:v>62.132449999999999</c:v>
                </c:pt>
                <c:pt idx="17583">
                  <c:v>62.135983333333336</c:v>
                </c:pt>
                <c:pt idx="17584">
                  <c:v>62.139533333333333</c:v>
                </c:pt>
                <c:pt idx="17585">
                  <c:v>62.143083333333337</c:v>
                </c:pt>
                <c:pt idx="17586">
                  <c:v>62.146599999999999</c:v>
                </c:pt>
                <c:pt idx="17587">
                  <c:v>62.150116666666669</c:v>
                </c:pt>
                <c:pt idx="17588">
                  <c:v>62.153633333333332</c:v>
                </c:pt>
                <c:pt idx="17589">
                  <c:v>62.157150000000001</c:v>
                </c:pt>
                <c:pt idx="17590">
                  <c:v>62.160666666666664</c:v>
                </c:pt>
                <c:pt idx="17591">
                  <c:v>62.164183333333334</c:v>
                </c:pt>
                <c:pt idx="17592">
                  <c:v>62.167716666666671</c:v>
                </c:pt>
                <c:pt idx="17593">
                  <c:v>62.171233333333333</c:v>
                </c:pt>
                <c:pt idx="17594">
                  <c:v>62.174750000000003</c:v>
                </c:pt>
                <c:pt idx="17595">
                  <c:v>62.178266666666666</c:v>
                </c:pt>
                <c:pt idx="17596">
                  <c:v>62.181783333333335</c:v>
                </c:pt>
                <c:pt idx="17597">
                  <c:v>62.185299999999998</c:v>
                </c:pt>
                <c:pt idx="17598">
                  <c:v>62.188816666666668</c:v>
                </c:pt>
                <c:pt idx="17599">
                  <c:v>62.19233333333333</c:v>
                </c:pt>
                <c:pt idx="17600">
                  <c:v>62.195866666666667</c:v>
                </c:pt>
                <c:pt idx="17601">
                  <c:v>62.199399999999997</c:v>
                </c:pt>
                <c:pt idx="17602">
                  <c:v>62.202933333333334</c:v>
                </c:pt>
                <c:pt idx="17603">
                  <c:v>62.206466666666664</c:v>
                </c:pt>
                <c:pt idx="17604">
                  <c:v>62.210016666666668</c:v>
                </c:pt>
                <c:pt idx="17605">
                  <c:v>62.213566666666665</c:v>
                </c:pt>
                <c:pt idx="17606">
                  <c:v>62.217116666666669</c:v>
                </c:pt>
                <c:pt idx="17607">
                  <c:v>62.220649999999999</c:v>
                </c:pt>
                <c:pt idx="17608">
                  <c:v>62.224183333333336</c:v>
                </c:pt>
                <c:pt idx="17609">
                  <c:v>62.227716666666666</c:v>
                </c:pt>
                <c:pt idx="17610">
                  <c:v>62.23126666666667</c:v>
                </c:pt>
                <c:pt idx="17611">
                  <c:v>62.234816666666667</c:v>
                </c:pt>
                <c:pt idx="17612">
                  <c:v>62.238333333333337</c:v>
                </c:pt>
                <c:pt idx="17613">
                  <c:v>62.241849999999999</c:v>
                </c:pt>
                <c:pt idx="17614">
                  <c:v>62.245366666666669</c:v>
                </c:pt>
                <c:pt idx="17615">
                  <c:v>62.248883333333332</c:v>
                </c:pt>
                <c:pt idx="17616">
                  <c:v>62.252399999999994</c:v>
                </c:pt>
                <c:pt idx="17617">
                  <c:v>62.255916666666664</c:v>
                </c:pt>
                <c:pt idx="17618">
                  <c:v>62.259450000000001</c:v>
                </c:pt>
                <c:pt idx="17619">
                  <c:v>62.262966666666664</c:v>
                </c:pt>
                <c:pt idx="17620">
                  <c:v>62.266483333333333</c:v>
                </c:pt>
                <c:pt idx="17621">
                  <c:v>62.269999999999996</c:v>
                </c:pt>
                <c:pt idx="17622">
                  <c:v>62.273516666666666</c:v>
                </c:pt>
                <c:pt idx="17623">
                  <c:v>62.277033333333328</c:v>
                </c:pt>
                <c:pt idx="17624">
                  <c:v>62.280549999999998</c:v>
                </c:pt>
                <c:pt idx="17625">
                  <c:v>62.284066666666668</c:v>
                </c:pt>
                <c:pt idx="17626">
                  <c:v>62.287599999999998</c:v>
                </c:pt>
                <c:pt idx="17627">
                  <c:v>62.291133333333327</c:v>
                </c:pt>
                <c:pt idx="17628">
                  <c:v>62.294666666666664</c:v>
                </c:pt>
                <c:pt idx="17629">
                  <c:v>62.298199999999994</c:v>
                </c:pt>
                <c:pt idx="17630">
                  <c:v>62.301749999999998</c:v>
                </c:pt>
                <c:pt idx="17631">
                  <c:v>62.305300000000003</c:v>
                </c:pt>
                <c:pt idx="17632">
                  <c:v>62.30885</c:v>
                </c:pt>
                <c:pt idx="17633">
                  <c:v>62.312383333333329</c:v>
                </c:pt>
                <c:pt idx="17634">
                  <c:v>62.315916666666666</c:v>
                </c:pt>
                <c:pt idx="17635">
                  <c:v>62.319449999999996</c:v>
                </c:pt>
                <c:pt idx="17636">
                  <c:v>62.323</c:v>
                </c:pt>
                <c:pt idx="17637">
                  <c:v>62.326549999999997</c:v>
                </c:pt>
                <c:pt idx="17638">
                  <c:v>62.330066666666667</c:v>
                </c:pt>
                <c:pt idx="17639">
                  <c:v>62.33358333333333</c:v>
                </c:pt>
                <c:pt idx="17640">
                  <c:v>62.3371</c:v>
                </c:pt>
                <c:pt idx="17641">
                  <c:v>62.340616666666662</c:v>
                </c:pt>
                <c:pt idx="17642">
                  <c:v>62.344133333333339</c:v>
                </c:pt>
                <c:pt idx="17643">
                  <c:v>62.347650000000002</c:v>
                </c:pt>
                <c:pt idx="17644">
                  <c:v>62.351183333333331</c:v>
                </c:pt>
                <c:pt idx="17645">
                  <c:v>62.354700000000001</c:v>
                </c:pt>
                <c:pt idx="17646">
                  <c:v>62.358216666666664</c:v>
                </c:pt>
                <c:pt idx="17647">
                  <c:v>62.361733333333333</c:v>
                </c:pt>
                <c:pt idx="17648">
                  <c:v>62.365249999999996</c:v>
                </c:pt>
                <c:pt idx="17649">
                  <c:v>62.368766666666673</c:v>
                </c:pt>
                <c:pt idx="17650">
                  <c:v>62.372283333333336</c:v>
                </c:pt>
                <c:pt idx="17651">
                  <c:v>62.375799999999998</c:v>
                </c:pt>
                <c:pt idx="17652">
                  <c:v>62.379333333333335</c:v>
                </c:pt>
                <c:pt idx="17653">
                  <c:v>62.382866666666672</c:v>
                </c:pt>
                <c:pt idx="17654">
                  <c:v>62.386400000000002</c:v>
                </c:pt>
                <c:pt idx="17655">
                  <c:v>62.389933333333339</c:v>
                </c:pt>
                <c:pt idx="17656">
                  <c:v>62.393483333333329</c:v>
                </c:pt>
                <c:pt idx="17657">
                  <c:v>62.397033333333333</c:v>
                </c:pt>
                <c:pt idx="17658">
                  <c:v>62.40058333333333</c:v>
                </c:pt>
                <c:pt idx="17659">
                  <c:v>62.404116666666667</c:v>
                </c:pt>
                <c:pt idx="17660">
                  <c:v>62.407649999999997</c:v>
                </c:pt>
                <c:pt idx="17661">
                  <c:v>62.411183333333334</c:v>
                </c:pt>
                <c:pt idx="17662">
                  <c:v>62.414733333333331</c:v>
                </c:pt>
                <c:pt idx="17663">
                  <c:v>62.418283333333335</c:v>
                </c:pt>
                <c:pt idx="17664">
                  <c:v>62.421799999999998</c:v>
                </c:pt>
                <c:pt idx="17665">
                  <c:v>62.42531666666666</c:v>
                </c:pt>
                <c:pt idx="17666">
                  <c:v>62.428833333333337</c:v>
                </c:pt>
                <c:pt idx="17667">
                  <c:v>62.43235</c:v>
                </c:pt>
                <c:pt idx="17668">
                  <c:v>62.435866666666669</c:v>
                </c:pt>
                <c:pt idx="17669">
                  <c:v>62.439383333333332</c:v>
                </c:pt>
                <c:pt idx="17670">
                  <c:v>62.442916666666662</c:v>
                </c:pt>
                <c:pt idx="17671">
                  <c:v>62.446433333333331</c:v>
                </c:pt>
                <c:pt idx="17672">
                  <c:v>62.449949999999994</c:v>
                </c:pt>
                <c:pt idx="17673">
                  <c:v>62.453466666666671</c:v>
                </c:pt>
                <c:pt idx="17674">
                  <c:v>62.456983333333334</c:v>
                </c:pt>
                <c:pt idx="17675">
                  <c:v>62.460500000000003</c:v>
                </c:pt>
              </c:numCache>
            </c:numRef>
          </c:xVal>
          <c:yVal>
            <c:numRef>
              <c:f>Sheet1!$F$24:$F$17699</c:f>
              <c:numCache>
                <c:formatCode>General</c:formatCode>
                <c:ptCount val="17676"/>
                <c:pt idx="0">
                  <c:v>6.2</c:v>
                </c:pt>
                <c:pt idx="1">
                  <c:v>6.2</c:v>
                </c:pt>
                <c:pt idx="2">
                  <c:v>6.5</c:v>
                </c:pt>
                <c:pt idx="3">
                  <c:v>6.4</c:v>
                </c:pt>
                <c:pt idx="4">
                  <c:v>6.4</c:v>
                </c:pt>
                <c:pt idx="5">
                  <c:v>6.3</c:v>
                </c:pt>
                <c:pt idx="6">
                  <c:v>6.2</c:v>
                </c:pt>
                <c:pt idx="7">
                  <c:v>6.2</c:v>
                </c:pt>
                <c:pt idx="8">
                  <c:v>6.2</c:v>
                </c:pt>
                <c:pt idx="9">
                  <c:v>6.3</c:v>
                </c:pt>
                <c:pt idx="10">
                  <c:v>6.3</c:v>
                </c:pt>
                <c:pt idx="11">
                  <c:v>6.4</c:v>
                </c:pt>
                <c:pt idx="12">
                  <c:v>6.5</c:v>
                </c:pt>
                <c:pt idx="13">
                  <c:v>6.7</c:v>
                </c:pt>
                <c:pt idx="14">
                  <c:v>6.9</c:v>
                </c:pt>
                <c:pt idx="15">
                  <c:v>7.2</c:v>
                </c:pt>
                <c:pt idx="16">
                  <c:v>7.6</c:v>
                </c:pt>
                <c:pt idx="17">
                  <c:v>8</c:v>
                </c:pt>
                <c:pt idx="18">
                  <c:v>8.4</c:v>
                </c:pt>
                <c:pt idx="19">
                  <c:v>9.1</c:v>
                </c:pt>
                <c:pt idx="20">
                  <c:v>9.5</c:v>
                </c:pt>
                <c:pt idx="21">
                  <c:v>9.9</c:v>
                </c:pt>
                <c:pt idx="22">
                  <c:v>10.4</c:v>
                </c:pt>
                <c:pt idx="23">
                  <c:v>10.9</c:v>
                </c:pt>
                <c:pt idx="24">
                  <c:v>11.3</c:v>
                </c:pt>
                <c:pt idx="25">
                  <c:v>12</c:v>
                </c:pt>
                <c:pt idx="26">
                  <c:v>12.8</c:v>
                </c:pt>
                <c:pt idx="27">
                  <c:v>13.6</c:v>
                </c:pt>
                <c:pt idx="28">
                  <c:v>14.5</c:v>
                </c:pt>
                <c:pt idx="29">
                  <c:v>15.5</c:v>
                </c:pt>
                <c:pt idx="30">
                  <c:v>16.399999999999999</c:v>
                </c:pt>
                <c:pt idx="31">
                  <c:v>17.600000000000001</c:v>
                </c:pt>
                <c:pt idx="32">
                  <c:v>18.600000000000001</c:v>
                </c:pt>
                <c:pt idx="33">
                  <c:v>19.5</c:v>
                </c:pt>
                <c:pt idx="34">
                  <c:v>20.399999999999999</c:v>
                </c:pt>
                <c:pt idx="35">
                  <c:v>21.2</c:v>
                </c:pt>
                <c:pt idx="36">
                  <c:v>22.1</c:v>
                </c:pt>
                <c:pt idx="37">
                  <c:v>23</c:v>
                </c:pt>
                <c:pt idx="38">
                  <c:v>23.8</c:v>
                </c:pt>
                <c:pt idx="39">
                  <c:v>24.6</c:v>
                </c:pt>
                <c:pt idx="40">
                  <c:v>25.3</c:v>
                </c:pt>
                <c:pt idx="41">
                  <c:v>26</c:v>
                </c:pt>
                <c:pt idx="42">
                  <c:v>26.8</c:v>
                </c:pt>
                <c:pt idx="43">
                  <c:v>27.5</c:v>
                </c:pt>
                <c:pt idx="44">
                  <c:v>28.2</c:v>
                </c:pt>
                <c:pt idx="45">
                  <c:v>28.9</c:v>
                </c:pt>
                <c:pt idx="46">
                  <c:v>29.7</c:v>
                </c:pt>
                <c:pt idx="47">
                  <c:v>30.2</c:v>
                </c:pt>
                <c:pt idx="48">
                  <c:v>30.9</c:v>
                </c:pt>
                <c:pt idx="49">
                  <c:v>31.7</c:v>
                </c:pt>
                <c:pt idx="50">
                  <c:v>32.200000000000003</c:v>
                </c:pt>
                <c:pt idx="51">
                  <c:v>33.200000000000003</c:v>
                </c:pt>
                <c:pt idx="52">
                  <c:v>33</c:v>
                </c:pt>
                <c:pt idx="53">
                  <c:v>33</c:v>
                </c:pt>
                <c:pt idx="54">
                  <c:v>34.200000000000003</c:v>
                </c:pt>
                <c:pt idx="55">
                  <c:v>34</c:v>
                </c:pt>
                <c:pt idx="56">
                  <c:v>34.700000000000003</c:v>
                </c:pt>
                <c:pt idx="57">
                  <c:v>34.6</c:v>
                </c:pt>
                <c:pt idx="58">
                  <c:v>35.4</c:v>
                </c:pt>
                <c:pt idx="59">
                  <c:v>35.799999999999997</c:v>
                </c:pt>
                <c:pt idx="60">
                  <c:v>36.200000000000003</c:v>
                </c:pt>
                <c:pt idx="61">
                  <c:v>36.1</c:v>
                </c:pt>
                <c:pt idx="62">
                  <c:v>36.9</c:v>
                </c:pt>
                <c:pt idx="63">
                  <c:v>38</c:v>
                </c:pt>
                <c:pt idx="64">
                  <c:v>37.4</c:v>
                </c:pt>
                <c:pt idx="65">
                  <c:v>38.4</c:v>
                </c:pt>
                <c:pt idx="66">
                  <c:v>38</c:v>
                </c:pt>
                <c:pt idx="67">
                  <c:v>38.799999999999997</c:v>
                </c:pt>
                <c:pt idx="68">
                  <c:v>39.4</c:v>
                </c:pt>
                <c:pt idx="69">
                  <c:v>39.299999999999997</c:v>
                </c:pt>
                <c:pt idx="70">
                  <c:v>39.9</c:v>
                </c:pt>
                <c:pt idx="71">
                  <c:v>39.299999999999997</c:v>
                </c:pt>
                <c:pt idx="72">
                  <c:v>40.1</c:v>
                </c:pt>
                <c:pt idx="73">
                  <c:v>40</c:v>
                </c:pt>
                <c:pt idx="74">
                  <c:v>41.1</c:v>
                </c:pt>
                <c:pt idx="75">
                  <c:v>40.5</c:v>
                </c:pt>
                <c:pt idx="76">
                  <c:v>42.7</c:v>
                </c:pt>
                <c:pt idx="77">
                  <c:v>42.4</c:v>
                </c:pt>
                <c:pt idx="78">
                  <c:v>42.2</c:v>
                </c:pt>
                <c:pt idx="79">
                  <c:v>41.9</c:v>
                </c:pt>
                <c:pt idx="80">
                  <c:v>42.2</c:v>
                </c:pt>
                <c:pt idx="81">
                  <c:v>42.9</c:v>
                </c:pt>
                <c:pt idx="82">
                  <c:v>43.1</c:v>
                </c:pt>
                <c:pt idx="83">
                  <c:v>44.9</c:v>
                </c:pt>
                <c:pt idx="84">
                  <c:v>43.5</c:v>
                </c:pt>
                <c:pt idx="85">
                  <c:v>44</c:v>
                </c:pt>
                <c:pt idx="86">
                  <c:v>44.6</c:v>
                </c:pt>
                <c:pt idx="87">
                  <c:v>44.1</c:v>
                </c:pt>
                <c:pt idx="88">
                  <c:v>43.2</c:v>
                </c:pt>
                <c:pt idx="89">
                  <c:v>44.7</c:v>
                </c:pt>
                <c:pt idx="90">
                  <c:v>43.9</c:v>
                </c:pt>
                <c:pt idx="91">
                  <c:v>43.5</c:v>
                </c:pt>
                <c:pt idx="92">
                  <c:v>43.4</c:v>
                </c:pt>
                <c:pt idx="93">
                  <c:v>43.3</c:v>
                </c:pt>
                <c:pt idx="94">
                  <c:v>43.7</c:v>
                </c:pt>
                <c:pt idx="95">
                  <c:v>43.1</c:v>
                </c:pt>
                <c:pt idx="96">
                  <c:v>42.5</c:v>
                </c:pt>
                <c:pt idx="97">
                  <c:v>42.4</c:v>
                </c:pt>
                <c:pt idx="98">
                  <c:v>43.1</c:v>
                </c:pt>
                <c:pt idx="99">
                  <c:v>42.6</c:v>
                </c:pt>
                <c:pt idx="100">
                  <c:v>41.7</c:v>
                </c:pt>
                <c:pt idx="101">
                  <c:v>40.9</c:v>
                </c:pt>
                <c:pt idx="102">
                  <c:v>41.4</c:v>
                </c:pt>
                <c:pt idx="103">
                  <c:v>41</c:v>
                </c:pt>
                <c:pt idx="104">
                  <c:v>42.2</c:v>
                </c:pt>
                <c:pt idx="105">
                  <c:v>40.9</c:v>
                </c:pt>
                <c:pt idx="106">
                  <c:v>40.799999999999997</c:v>
                </c:pt>
                <c:pt idx="107">
                  <c:v>40.200000000000003</c:v>
                </c:pt>
                <c:pt idx="108">
                  <c:v>40.5</c:v>
                </c:pt>
                <c:pt idx="109">
                  <c:v>39.5</c:v>
                </c:pt>
                <c:pt idx="110">
                  <c:v>40.299999999999997</c:v>
                </c:pt>
                <c:pt idx="111">
                  <c:v>39.700000000000003</c:v>
                </c:pt>
                <c:pt idx="112">
                  <c:v>39.4</c:v>
                </c:pt>
                <c:pt idx="113">
                  <c:v>38.799999999999997</c:v>
                </c:pt>
                <c:pt idx="114">
                  <c:v>38.5</c:v>
                </c:pt>
                <c:pt idx="115">
                  <c:v>38.1</c:v>
                </c:pt>
                <c:pt idx="116">
                  <c:v>37.9</c:v>
                </c:pt>
                <c:pt idx="117">
                  <c:v>38.299999999999997</c:v>
                </c:pt>
                <c:pt idx="118">
                  <c:v>37</c:v>
                </c:pt>
                <c:pt idx="119">
                  <c:v>37.200000000000003</c:v>
                </c:pt>
                <c:pt idx="120">
                  <c:v>36.9</c:v>
                </c:pt>
                <c:pt idx="121">
                  <c:v>36</c:v>
                </c:pt>
                <c:pt idx="122">
                  <c:v>35.4</c:v>
                </c:pt>
                <c:pt idx="123">
                  <c:v>35.700000000000003</c:v>
                </c:pt>
                <c:pt idx="124">
                  <c:v>35</c:v>
                </c:pt>
                <c:pt idx="125">
                  <c:v>34.6</c:v>
                </c:pt>
                <c:pt idx="126">
                  <c:v>35</c:v>
                </c:pt>
                <c:pt idx="127">
                  <c:v>34.1</c:v>
                </c:pt>
                <c:pt idx="128">
                  <c:v>34.1</c:v>
                </c:pt>
                <c:pt idx="129">
                  <c:v>33.700000000000003</c:v>
                </c:pt>
                <c:pt idx="130">
                  <c:v>33.6</c:v>
                </c:pt>
                <c:pt idx="131">
                  <c:v>33.299999999999997</c:v>
                </c:pt>
                <c:pt idx="132">
                  <c:v>33</c:v>
                </c:pt>
                <c:pt idx="133">
                  <c:v>32.799999999999997</c:v>
                </c:pt>
                <c:pt idx="134">
                  <c:v>32.700000000000003</c:v>
                </c:pt>
                <c:pt idx="135">
                  <c:v>32.4</c:v>
                </c:pt>
                <c:pt idx="136">
                  <c:v>32.200000000000003</c:v>
                </c:pt>
                <c:pt idx="137">
                  <c:v>32</c:v>
                </c:pt>
                <c:pt idx="138">
                  <c:v>31.8</c:v>
                </c:pt>
                <c:pt idx="139">
                  <c:v>31.7</c:v>
                </c:pt>
                <c:pt idx="140">
                  <c:v>31.4</c:v>
                </c:pt>
                <c:pt idx="141">
                  <c:v>31.1</c:v>
                </c:pt>
                <c:pt idx="142">
                  <c:v>30.8</c:v>
                </c:pt>
                <c:pt idx="143">
                  <c:v>30.5</c:v>
                </c:pt>
                <c:pt idx="144">
                  <c:v>30.3</c:v>
                </c:pt>
                <c:pt idx="145">
                  <c:v>30.2</c:v>
                </c:pt>
                <c:pt idx="146">
                  <c:v>29.9</c:v>
                </c:pt>
                <c:pt idx="147">
                  <c:v>29.7</c:v>
                </c:pt>
                <c:pt idx="148">
                  <c:v>29.5</c:v>
                </c:pt>
                <c:pt idx="149">
                  <c:v>29.2</c:v>
                </c:pt>
                <c:pt idx="150">
                  <c:v>28.9</c:v>
                </c:pt>
                <c:pt idx="151">
                  <c:v>28.7</c:v>
                </c:pt>
                <c:pt idx="152">
                  <c:v>28.5</c:v>
                </c:pt>
                <c:pt idx="153">
                  <c:v>28.3</c:v>
                </c:pt>
                <c:pt idx="154">
                  <c:v>28</c:v>
                </c:pt>
                <c:pt idx="155">
                  <c:v>27.8</c:v>
                </c:pt>
                <c:pt idx="156">
                  <c:v>27.6</c:v>
                </c:pt>
                <c:pt idx="157">
                  <c:v>27.3</c:v>
                </c:pt>
                <c:pt idx="158">
                  <c:v>27.1</c:v>
                </c:pt>
                <c:pt idx="159">
                  <c:v>26.9</c:v>
                </c:pt>
                <c:pt idx="160">
                  <c:v>26.6</c:v>
                </c:pt>
                <c:pt idx="161">
                  <c:v>26.4</c:v>
                </c:pt>
                <c:pt idx="162">
                  <c:v>26.2</c:v>
                </c:pt>
                <c:pt idx="163">
                  <c:v>25.9</c:v>
                </c:pt>
                <c:pt idx="164">
                  <c:v>25.7</c:v>
                </c:pt>
                <c:pt idx="165">
                  <c:v>25.5</c:v>
                </c:pt>
                <c:pt idx="166">
                  <c:v>25.4</c:v>
                </c:pt>
                <c:pt idx="167">
                  <c:v>25.1</c:v>
                </c:pt>
                <c:pt idx="168">
                  <c:v>25</c:v>
                </c:pt>
                <c:pt idx="169">
                  <c:v>24.7</c:v>
                </c:pt>
                <c:pt idx="170">
                  <c:v>24.6</c:v>
                </c:pt>
                <c:pt idx="171">
                  <c:v>24.3</c:v>
                </c:pt>
                <c:pt idx="172">
                  <c:v>24.1</c:v>
                </c:pt>
                <c:pt idx="173">
                  <c:v>23.8</c:v>
                </c:pt>
                <c:pt idx="174">
                  <c:v>23.7</c:v>
                </c:pt>
                <c:pt idx="175">
                  <c:v>23.4</c:v>
                </c:pt>
                <c:pt idx="176">
                  <c:v>23.3</c:v>
                </c:pt>
                <c:pt idx="177">
                  <c:v>23.1</c:v>
                </c:pt>
                <c:pt idx="178">
                  <c:v>22.8</c:v>
                </c:pt>
                <c:pt idx="179">
                  <c:v>22.7</c:v>
                </c:pt>
                <c:pt idx="180">
                  <c:v>22.4</c:v>
                </c:pt>
                <c:pt idx="181">
                  <c:v>22.3</c:v>
                </c:pt>
                <c:pt idx="182">
                  <c:v>22.2</c:v>
                </c:pt>
                <c:pt idx="183">
                  <c:v>21.9</c:v>
                </c:pt>
                <c:pt idx="184">
                  <c:v>21.8</c:v>
                </c:pt>
                <c:pt idx="185">
                  <c:v>21.7</c:v>
                </c:pt>
                <c:pt idx="186">
                  <c:v>21.6</c:v>
                </c:pt>
                <c:pt idx="187">
                  <c:v>21.4</c:v>
                </c:pt>
                <c:pt idx="188">
                  <c:v>21.4</c:v>
                </c:pt>
                <c:pt idx="189">
                  <c:v>21.3</c:v>
                </c:pt>
                <c:pt idx="190">
                  <c:v>21.3</c:v>
                </c:pt>
                <c:pt idx="191">
                  <c:v>21.3</c:v>
                </c:pt>
                <c:pt idx="192">
                  <c:v>21.2</c:v>
                </c:pt>
                <c:pt idx="193">
                  <c:v>21.3</c:v>
                </c:pt>
                <c:pt idx="194">
                  <c:v>21.3</c:v>
                </c:pt>
                <c:pt idx="195">
                  <c:v>21.4</c:v>
                </c:pt>
                <c:pt idx="196">
                  <c:v>21.5</c:v>
                </c:pt>
                <c:pt idx="197">
                  <c:v>21.7</c:v>
                </c:pt>
                <c:pt idx="198">
                  <c:v>21.8</c:v>
                </c:pt>
                <c:pt idx="199">
                  <c:v>22</c:v>
                </c:pt>
                <c:pt idx="200">
                  <c:v>22.3</c:v>
                </c:pt>
                <c:pt idx="201">
                  <c:v>22.4</c:v>
                </c:pt>
                <c:pt idx="202">
                  <c:v>22.5</c:v>
                </c:pt>
                <c:pt idx="203">
                  <c:v>22.9</c:v>
                </c:pt>
                <c:pt idx="204">
                  <c:v>23.1</c:v>
                </c:pt>
                <c:pt idx="205">
                  <c:v>23.4</c:v>
                </c:pt>
                <c:pt idx="206">
                  <c:v>23.6</c:v>
                </c:pt>
                <c:pt idx="207">
                  <c:v>23.9</c:v>
                </c:pt>
                <c:pt idx="208">
                  <c:v>24.1</c:v>
                </c:pt>
                <c:pt idx="209">
                  <c:v>24.5</c:v>
                </c:pt>
                <c:pt idx="210">
                  <c:v>24.8</c:v>
                </c:pt>
                <c:pt idx="211">
                  <c:v>25.1</c:v>
                </c:pt>
                <c:pt idx="212">
                  <c:v>25.7</c:v>
                </c:pt>
                <c:pt idx="213">
                  <c:v>26</c:v>
                </c:pt>
                <c:pt idx="214">
                  <c:v>26.3</c:v>
                </c:pt>
                <c:pt idx="215">
                  <c:v>26.7</c:v>
                </c:pt>
                <c:pt idx="216">
                  <c:v>27</c:v>
                </c:pt>
                <c:pt idx="217">
                  <c:v>27.3</c:v>
                </c:pt>
                <c:pt idx="218">
                  <c:v>27.6</c:v>
                </c:pt>
                <c:pt idx="219">
                  <c:v>27.9</c:v>
                </c:pt>
                <c:pt idx="220">
                  <c:v>28.2</c:v>
                </c:pt>
                <c:pt idx="221">
                  <c:v>28.5</c:v>
                </c:pt>
                <c:pt idx="222">
                  <c:v>28.8</c:v>
                </c:pt>
                <c:pt idx="223">
                  <c:v>29.1</c:v>
                </c:pt>
                <c:pt idx="224">
                  <c:v>29.4</c:v>
                </c:pt>
                <c:pt idx="225">
                  <c:v>29.8</c:v>
                </c:pt>
                <c:pt idx="226">
                  <c:v>30</c:v>
                </c:pt>
                <c:pt idx="227">
                  <c:v>30.2</c:v>
                </c:pt>
                <c:pt idx="228">
                  <c:v>30.5</c:v>
                </c:pt>
                <c:pt idx="229">
                  <c:v>30.7</c:v>
                </c:pt>
                <c:pt idx="230">
                  <c:v>31</c:v>
                </c:pt>
                <c:pt idx="231">
                  <c:v>31.3</c:v>
                </c:pt>
                <c:pt idx="232">
                  <c:v>31.7</c:v>
                </c:pt>
                <c:pt idx="233">
                  <c:v>31.9</c:v>
                </c:pt>
                <c:pt idx="234">
                  <c:v>32.1</c:v>
                </c:pt>
                <c:pt idx="235">
                  <c:v>32.200000000000003</c:v>
                </c:pt>
                <c:pt idx="236">
                  <c:v>32.4</c:v>
                </c:pt>
                <c:pt idx="237">
                  <c:v>32.700000000000003</c:v>
                </c:pt>
                <c:pt idx="238">
                  <c:v>32.700000000000003</c:v>
                </c:pt>
                <c:pt idx="239">
                  <c:v>32.9</c:v>
                </c:pt>
                <c:pt idx="240">
                  <c:v>33</c:v>
                </c:pt>
                <c:pt idx="241">
                  <c:v>33.1</c:v>
                </c:pt>
                <c:pt idx="242">
                  <c:v>33.299999999999997</c:v>
                </c:pt>
                <c:pt idx="243">
                  <c:v>33.299999999999997</c:v>
                </c:pt>
                <c:pt idx="244">
                  <c:v>33.4</c:v>
                </c:pt>
                <c:pt idx="245">
                  <c:v>33.6</c:v>
                </c:pt>
                <c:pt idx="246">
                  <c:v>33.6</c:v>
                </c:pt>
                <c:pt idx="247">
                  <c:v>33.700000000000003</c:v>
                </c:pt>
                <c:pt idx="248">
                  <c:v>33.9</c:v>
                </c:pt>
                <c:pt idx="249">
                  <c:v>34.1</c:v>
                </c:pt>
                <c:pt idx="250">
                  <c:v>33.9</c:v>
                </c:pt>
                <c:pt idx="251">
                  <c:v>34.5</c:v>
                </c:pt>
                <c:pt idx="252">
                  <c:v>34.1</c:v>
                </c:pt>
                <c:pt idx="253">
                  <c:v>34.5</c:v>
                </c:pt>
                <c:pt idx="254">
                  <c:v>34.799999999999997</c:v>
                </c:pt>
                <c:pt idx="255">
                  <c:v>34.799999999999997</c:v>
                </c:pt>
                <c:pt idx="256">
                  <c:v>34.4</c:v>
                </c:pt>
                <c:pt idx="257">
                  <c:v>34.9</c:v>
                </c:pt>
                <c:pt idx="258">
                  <c:v>35.1</c:v>
                </c:pt>
                <c:pt idx="259">
                  <c:v>34.700000000000003</c:v>
                </c:pt>
                <c:pt idx="260">
                  <c:v>34.700000000000003</c:v>
                </c:pt>
                <c:pt idx="261">
                  <c:v>34.799999999999997</c:v>
                </c:pt>
                <c:pt idx="262">
                  <c:v>35</c:v>
                </c:pt>
                <c:pt idx="263">
                  <c:v>34.799999999999997</c:v>
                </c:pt>
                <c:pt idx="264">
                  <c:v>35.5</c:v>
                </c:pt>
                <c:pt idx="265">
                  <c:v>35.1</c:v>
                </c:pt>
                <c:pt idx="266">
                  <c:v>35</c:v>
                </c:pt>
                <c:pt idx="267">
                  <c:v>35.6</c:v>
                </c:pt>
                <c:pt idx="268">
                  <c:v>35</c:v>
                </c:pt>
                <c:pt idx="269">
                  <c:v>35.299999999999997</c:v>
                </c:pt>
                <c:pt idx="270">
                  <c:v>35.200000000000003</c:v>
                </c:pt>
                <c:pt idx="271">
                  <c:v>34.9</c:v>
                </c:pt>
                <c:pt idx="272">
                  <c:v>35</c:v>
                </c:pt>
                <c:pt idx="273">
                  <c:v>34.6</c:v>
                </c:pt>
                <c:pt idx="274">
                  <c:v>34.6</c:v>
                </c:pt>
                <c:pt idx="275">
                  <c:v>34.799999999999997</c:v>
                </c:pt>
                <c:pt idx="276">
                  <c:v>34.200000000000003</c:v>
                </c:pt>
                <c:pt idx="277">
                  <c:v>34.700000000000003</c:v>
                </c:pt>
                <c:pt idx="278">
                  <c:v>34.5</c:v>
                </c:pt>
                <c:pt idx="279">
                  <c:v>34.299999999999997</c:v>
                </c:pt>
                <c:pt idx="280">
                  <c:v>34.700000000000003</c:v>
                </c:pt>
                <c:pt idx="281">
                  <c:v>34.299999999999997</c:v>
                </c:pt>
                <c:pt idx="282">
                  <c:v>34.299999999999997</c:v>
                </c:pt>
                <c:pt idx="283">
                  <c:v>34</c:v>
                </c:pt>
                <c:pt idx="284">
                  <c:v>33.9</c:v>
                </c:pt>
                <c:pt idx="285">
                  <c:v>33.700000000000003</c:v>
                </c:pt>
                <c:pt idx="286">
                  <c:v>33.9</c:v>
                </c:pt>
                <c:pt idx="287">
                  <c:v>33.799999999999997</c:v>
                </c:pt>
                <c:pt idx="288">
                  <c:v>34</c:v>
                </c:pt>
                <c:pt idx="289">
                  <c:v>33.700000000000003</c:v>
                </c:pt>
                <c:pt idx="290">
                  <c:v>33.299999999999997</c:v>
                </c:pt>
                <c:pt idx="291">
                  <c:v>33.4</c:v>
                </c:pt>
                <c:pt idx="292">
                  <c:v>33.200000000000003</c:v>
                </c:pt>
                <c:pt idx="293">
                  <c:v>33.1</c:v>
                </c:pt>
                <c:pt idx="294">
                  <c:v>33.1</c:v>
                </c:pt>
                <c:pt idx="295">
                  <c:v>32.799999999999997</c:v>
                </c:pt>
                <c:pt idx="296">
                  <c:v>32.9</c:v>
                </c:pt>
                <c:pt idx="297">
                  <c:v>32.6</c:v>
                </c:pt>
                <c:pt idx="298">
                  <c:v>32.6</c:v>
                </c:pt>
                <c:pt idx="299">
                  <c:v>32.4</c:v>
                </c:pt>
                <c:pt idx="300">
                  <c:v>32.299999999999997</c:v>
                </c:pt>
                <c:pt idx="301">
                  <c:v>32.299999999999997</c:v>
                </c:pt>
                <c:pt idx="302">
                  <c:v>32.1</c:v>
                </c:pt>
                <c:pt idx="303">
                  <c:v>32</c:v>
                </c:pt>
                <c:pt idx="304">
                  <c:v>31.9</c:v>
                </c:pt>
                <c:pt idx="305">
                  <c:v>31.7</c:v>
                </c:pt>
                <c:pt idx="306">
                  <c:v>31.6</c:v>
                </c:pt>
                <c:pt idx="307">
                  <c:v>31.4</c:v>
                </c:pt>
                <c:pt idx="308">
                  <c:v>31.3</c:v>
                </c:pt>
                <c:pt idx="309">
                  <c:v>31.1</c:v>
                </c:pt>
                <c:pt idx="310">
                  <c:v>31</c:v>
                </c:pt>
                <c:pt idx="311">
                  <c:v>30.8</c:v>
                </c:pt>
                <c:pt idx="312">
                  <c:v>30.6</c:v>
                </c:pt>
                <c:pt idx="313">
                  <c:v>30.5</c:v>
                </c:pt>
                <c:pt idx="314">
                  <c:v>30.3</c:v>
                </c:pt>
                <c:pt idx="315">
                  <c:v>30.2</c:v>
                </c:pt>
                <c:pt idx="316">
                  <c:v>30</c:v>
                </c:pt>
                <c:pt idx="317">
                  <c:v>29.9</c:v>
                </c:pt>
                <c:pt idx="318">
                  <c:v>29.7</c:v>
                </c:pt>
                <c:pt idx="319">
                  <c:v>29.5</c:v>
                </c:pt>
                <c:pt idx="320">
                  <c:v>29.4</c:v>
                </c:pt>
                <c:pt idx="321">
                  <c:v>29.1</c:v>
                </c:pt>
                <c:pt idx="322">
                  <c:v>28.9</c:v>
                </c:pt>
                <c:pt idx="323">
                  <c:v>28.7</c:v>
                </c:pt>
                <c:pt idx="324">
                  <c:v>28.6</c:v>
                </c:pt>
                <c:pt idx="325">
                  <c:v>28.4</c:v>
                </c:pt>
                <c:pt idx="326">
                  <c:v>28.2</c:v>
                </c:pt>
                <c:pt idx="327">
                  <c:v>28.1</c:v>
                </c:pt>
                <c:pt idx="328">
                  <c:v>27.9</c:v>
                </c:pt>
                <c:pt idx="329">
                  <c:v>27.7</c:v>
                </c:pt>
                <c:pt idx="330">
                  <c:v>27.6</c:v>
                </c:pt>
                <c:pt idx="331">
                  <c:v>27.5</c:v>
                </c:pt>
                <c:pt idx="332">
                  <c:v>27.3</c:v>
                </c:pt>
                <c:pt idx="333">
                  <c:v>27.2</c:v>
                </c:pt>
                <c:pt idx="334">
                  <c:v>27</c:v>
                </c:pt>
                <c:pt idx="335">
                  <c:v>27</c:v>
                </c:pt>
                <c:pt idx="336">
                  <c:v>26.7</c:v>
                </c:pt>
                <c:pt idx="337">
                  <c:v>26.6</c:v>
                </c:pt>
                <c:pt idx="338">
                  <c:v>26.5</c:v>
                </c:pt>
                <c:pt idx="339">
                  <c:v>26.4</c:v>
                </c:pt>
                <c:pt idx="340">
                  <c:v>26.3</c:v>
                </c:pt>
                <c:pt idx="341">
                  <c:v>26.1</c:v>
                </c:pt>
                <c:pt idx="342">
                  <c:v>26</c:v>
                </c:pt>
                <c:pt idx="343">
                  <c:v>26</c:v>
                </c:pt>
                <c:pt idx="344">
                  <c:v>25.9</c:v>
                </c:pt>
                <c:pt idx="345">
                  <c:v>25.8</c:v>
                </c:pt>
                <c:pt idx="346">
                  <c:v>25.7</c:v>
                </c:pt>
                <c:pt idx="347">
                  <c:v>25.7</c:v>
                </c:pt>
                <c:pt idx="348">
                  <c:v>25.6</c:v>
                </c:pt>
                <c:pt idx="349">
                  <c:v>25.6</c:v>
                </c:pt>
                <c:pt idx="350">
                  <c:v>25.5</c:v>
                </c:pt>
                <c:pt idx="351">
                  <c:v>25.5</c:v>
                </c:pt>
                <c:pt idx="352">
                  <c:v>25.6</c:v>
                </c:pt>
                <c:pt idx="353">
                  <c:v>25.5</c:v>
                </c:pt>
                <c:pt idx="354">
                  <c:v>25.6</c:v>
                </c:pt>
                <c:pt idx="355">
                  <c:v>25.6</c:v>
                </c:pt>
                <c:pt idx="356">
                  <c:v>25.6</c:v>
                </c:pt>
                <c:pt idx="357">
                  <c:v>25.7</c:v>
                </c:pt>
                <c:pt idx="358">
                  <c:v>25.7</c:v>
                </c:pt>
                <c:pt idx="359">
                  <c:v>25.7</c:v>
                </c:pt>
                <c:pt idx="360">
                  <c:v>25.8</c:v>
                </c:pt>
                <c:pt idx="361">
                  <c:v>25.9</c:v>
                </c:pt>
                <c:pt idx="362">
                  <c:v>25.9</c:v>
                </c:pt>
                <c:pt idx="363">
                  <c:v>26</c:v>
                </c:pt>
                <c:pt idx="364">
                  <c:v>26.1</c:v>
                </c:pt>
                <c:pt idx="365">
                  <c:v>26.2</c:v>
                </c:pt>
                <c:pt idx="366">
                  <c:v>26.3</c:v>
                </c:pt>
                <c:pt idx="367">
                  <c:v>26.4</c:v>
                </c:pt>
                <c:pt idx="368">
                  <c:v>26.5</c:v>
                </c:pt>
                <c:pt idx="369">
                  <c:v>26.6</c:v>
                </c:pt>
                <c:pt idx="370">
                  <c:v>26.7</c:v>
                </c:pt>
                <c:pt idx="371">
                  <c:v>26.9</c:v>
                </c:pt>
                <c:pt idx="372">
                  <c:v>27</c:v>
                </c:pt>
                <c:pt idx="373">
                  <c:v>27.1</c:v>
                </c:pt>
                <c:pt idx="374">
                  <c:v>27.3</c:v>
                </c:pt>
                <c:pt idx="375">
                  <c:v>27.5</c:v>
                </c:pt>
                <c:pt idx="376">
                  <c:v>27.7</c:v>
                </c:pt>
                <c:pt idx="377">
                  <c:v>27.8</c:v>
                </c:pt>
                <c:pt idx="378">
                  <c:v>28</c:v>
                </c:pt>
                <c:pt idx="379">
                  <c:v>28.2</c:v>
                </c:pt>
                <c:pt idx="380">
                  <c:v>28.4</c:v>
                </c:pt>
                <c:pt idx="381">
                  <c:v>28.6</c:v>
                </c:pt>
                <c:pt idx="382">
                  <c:v>28.7</c:v>
                </c:pt>
                <c:pt idx="383">
                  <c:v>28.9</c:v>
                </c:pt>
                <c:pt idx="384">
                  <c:v>29.1</c:v>
                </c:pt>
                <c:pt idx="385">
                  <c:v>29.3</c:v>
                </c:pt>
                <c:pt idx="386">
                  <c:v>29.5</c:v>
                </c:pt>
                <c:pt idx="387">
                  <c:v>29.7</c:v>
                </c:pt>
                <c:pt idx="388">
                  <c:v>29.9</c:v>
                </c:pt>
                <c:pt idx="389">
                  <c:v>30</c:v>
                </c:pt>
                <c:pt idx="390">
                  <c:v>30.2</c:v>
                </c:pt>
                <c:pt idx="391">
                  <c:v>30.4</c:v>
                </c:pt>
                <c:pt idx="392">
                  <c:v>30.5</c:v>
                </c:pt>
                <c:pt idx="393">
                  <c:v>30.7</c:v>
                </c:pt>
                <c:pt idx="394">
                  <c:v>30.9</c:v>
                </c:pt>
                <c:pt idx="395">
                  <c:v>31.1</c:v>
                </c:pt>
                <c:pt idx="396">
                  <c:v>31.3</c:v>
                </c:pt>
                <c:pt idx="397">
                  <c:v>31.5</c:v>
                </c:pt>
                <c:pt idx="398">
                  <c:v>31.7</c:v>
                </c:pt>
                <c:pt idx="399">
                  <c:v>31.8</c:v>
                </c:pt>
                <c:pt idx="400">
                  <c:v>31.9</c:v>
                </c:pt>
                <c:pt idx="401">
                  <c:v>32.1</c:v>
                </c:pt>
                <c:pt idx="402">
                  <c:v>32.299999999999997</c:v>
                </c:pt>
                <c:pt idx="403">
                  <c:v>32.4</c:v>
                </c:pt>
                <c:pt idx="404">
                  <c:v>32.4</c:v>
                </c:pt>
                <c:pt idx="405">
                  <c:v>32.5</c:v>
                </c:pt>
                <c:pt idx="406">
                  <c:v>32.4</c:v>
                </c:pt>
                <c:pt idx="407">
                  <c:v>32.6</c:v>
                </c:pt>
                <c:pt idx="408">
                  <c:v>32.6</c:v>
                </c:pt>
                <c:pt idx="409">
                  <c:v>32.700000000000003</c:v>
                </c:pt>
                <c:pt idx="410">
                  <c:v>32.700000000000003</c:v>
                </c:pt>
                <c:pt idx="411">
                  <c:v>32.9</c:v>
                </c:pt>
                <c:pt idx="412">
                  <c:v>32.9</c:v>
                </c:pt>
                <c:pt idx="413">
                  <c:v>33</c:v>
                </c:pt>
                <c:pt idx="414">
                  <c:v>32.9</c:v>
                </c:pt>
                <c:pt idx="415">
                  <c:v>33</c:v>
                </c:pt>
                <c:pt idx="416">
                  <c:v>33</c:v>
                </c:pt>
                <c:pt idx="417">
                  <c:v>32.9</c:v>
                </c:pt>
                <c:pt idx="418">
                  <c:v>33.1</c:v>
                </c:pt>
                <c:pt idx="419">
                  <c:v>33</c:v>
                </c:pt>
                <c:pt idx="420">
                  <c:v>33.1</c:v>
                </c:pt>
                <c:pt idx="421">
                  <c:v>33</c:v>
                </c:pt>
                <c:pt idx="422">
                  <c:v>33.1</c:v>
                </c:pt>
                <c:pt idx="423">
                  <c:v>33</c:v>
                </c:pt>
                <c:pt idx="424">
                  <c:v>33.1</c:v>
                </c:pt>
                <c:pt idx="425">
                  <c:v>33.1</c:v>
                </c:pt>
                <c:pt idx="426">
                  <c:v>32.9</c:v>
                </c:pt>
                <c:pt idx="427">
                  <c:v>33.1</c:v>
                </c:pt>
                <c:pt idx="428">
                  <c:v>33</c:v>
                </c:pt>
                <c:pt idx="429">
                  <c:v>33</c:v>
                </c:pt>
                <c:pt idx="430">
                  <c:v>32.799999999999997</c:v>
                </c:pt>
                <c:pt idx="431">
                  <c:v>32.9</c:v>
                </c:pt>
                <c:pt idx="432">
                  <c:v>32.799999999999997</c:v>
                </c:pt>
                <c:pt idx="433">
                  <c:v>32.700000000000003</c:v>
                </c:pt>
                <c:pt idx="434">
                  <c:v>32.799999999999997</c:v>
                </c:pt>
                <c:pt idx="435">
                  <c:v>32.700000000000003</c:v>
                </c:pt>
                <c:pt idx="436">
                  <c:v>32.6</c:v>
                </c:pt>
                <c:pt idx="437">
                  <c:v>32.6</c:v>
                </c:pt>
                <c:pt idx="438">
                  <c:v>32.5</c:v>
                </c:pt>
                <c:pt idx="439">
                  <c:v>32.5</c:v>
                </c:pt>
                <c:pt idx="440">
                  <c:v>32.4</c:v>
                </c:pt>
                <c:pt idx="441">
                  <c:v>32.5</c:v>
                </c:pt>
                <c:pt idx="442">
                  <c:v>32.299999999999997</c:v>
                </c:pt>
                <c:pt idx="443">
                  <c:v>32.4</c:v>
                </c:pt>
                <c:pt idx="444">
                  <c:v>32.299999999999997</c:v>
                </c:pt>
                <c:pt idx="445">
                  <c:v>32.200000000000003</c:v>
                </c:pt>
                <c:pt idx="446">
                  <c:v>32.200000000000003</c:v>
                </c:pt>
                <c:pt idx="447">
                  <c:v>32.1</c:v>
                </c:pt>
                <c:pt idx="448">
                  <c:v>32.1</c:v>
                </c:pt>
                <c:pt idx="449">
                  <c:v>32.1</c:v>
                </c:pt>
                <c:pt idx="450">
                  <c:v>32</c:v>
                </c:pt>
                <c:pt idx="451">
                  <c:v>31.9</c:v>
                </c:pt>
                <c:pt idx="452">
                  <c:v>31.9</c:v>
                </c:pt>
                <c:pt idx="453">
                  <c:v>31.8</c:v>
                </c:pt>
                <c:pt idx="454">
                  <c:v>31.7</c:v>
                </c:pt>
                <c:pt idx="455">
                  <c:v>31.7</c:v>
                </c:pt>
                <c:pt idx="456">
                  <c:v>31.6</c:v>
                </c:pt>
                <c:pt idx="457">
                  <c:v>31.5</c:v>
                </c:pt>
                <c:pt idx="458">
                  <c:v>31.4</c:v>
                </c:pt>
                <c:pt idx="459">
                  <c:v>31.2</c:v>
                </c:pt>
                <c:pt idx="460">
                  <c:v>31.1</c:v>
                </c:pt>
                <c:pt idx="461">
                  <c:v>31.1</c:v>
                </c:pt>
                <c:pt idx="462">
                  <c:v>31</c:v>
                </c:pt>
                <c:pt idx="463">
                  <c:v>30.8</c:v>
                </c:pt>
                <c:pt idx="464">
                  <c:v>30.7</c:v>
                </c:pt>
                <c:pt idx="465">
                  <c:v>30.6</c:v>
                </c:pt>
                <c:pt idx="466">
                  <c:v>30.5</c:v>
                </c:pt>
                <c:pt idx="467">
                  <c:v>30.3</c:v>
                </c:pt>
                <c:pt idx="468">
                  <c:v>30.2</c:v>
                </c:pt>
                <c:pt idx="469">
                  <c:v>30.2</c:v>
                </c:pt>
                <c:pt idx="470">
                  <c:v>30</c:v>
                </c:pt>
                <c:pt idx="471">
                  <c:v>30</c:v>
                </c:pt>
                <c:pt idx="472">
                  <c:v>29.9</c:v>
                </c:pt>
                <c:pt idx="473">
                  <c:v>29.8</c:v>
                </c:pt>
                <c:pt idx="474">
                  <c:v>29.7</c:v>
                </c:pt>
                <c:pt idx="475">
                  <c:v>29.5</c:v>
                </c:pt>
                <c:pt idx="476">
                  <c:v>29.4</c:v>
                </c:pt>
                <c:pt idx="477">
                  <c:v>29.3</c:v>
                </c:pt>
                <c:pt idx="478">
                  <c:v>29.2</c:v>
                </c:pt>
                <c:pt idx="479">
                  <c:v>29</c:v>
                </c:pt>
                <c:pt idx="480">
                  <c:v>28.9</c:v>
                </c:pt>
                <c:pt idx="481">
                  <c:v>28.8</c:v>
                </c:pt>
                <c:pt idx="482">
                  <c:v>28.7</c:v>
                </c:pt>
                <c:pt idx="483">
                  <c:v>28.6</c:v>
                </c:pt>
                <c:pt idx="484">
                  <c:v>28.5</c:v>
                </c:pt>
                <c:pt idx="485">
                  <c:v>28.4</c:v>
                </c:pt>
                <c:pt idx="486">
                  <c:v>28.3</c:v>
                </c:pt>
                <c:pt idx="487">
                  <c:v>28.2</c:v>
                </c:pt>
                <c:pt idx="488">
                  <c:v>28.1</c:v>
                </c:pt>
                <c:pt idx="489">
                  <c:v>28.1</c:v>
                </c:pt>
                <c:pt idx="490">
                  <c:v>28</c:v>
                </c:pt>
                <c:pt idx="491">
                  <c:v>27.9</c:v>
                </c:pt>
                <c:pt idx="492">
                  <c:v>27.9</c:v>
                </c:pt>
                <c:pt idx="493">
                  <c:v>27.8</c:v>
                </c:pt>
                <c:pt idx="494">
                  <c:v>27.7</c:v>
                </c:pt>
                <c:pt idx="495">
                  <c:v>27.7</c:v>
                </c:pt>
                <c:pt idx="496">
                  <c:v>27.6</c:v>
                </c:pt>
                <c:pt idx="497">
                  <c:v>27.5</c:v>
                </c:pt>
                <c:pt idx="498">
                  <c:v>27.5</c:v>
                </c:pt>
                <c:pt idx="499">
                  <c:v>27.4</c:v>
                </c:pt>
                <c:pt idx="500">
                  <c:v>27.3</c:v>
                </c:pt>
                <c:pt idx="501">
                  <c:v>27.3</c:v>
                </c:pt>
                <c:pt idx="502">
                  <c:v>27.2</c:v>
                </c:pt>
                <c:pt idx="503">
                  <c:v>27.2</c:v>
                </c:pt>
                <c:pt idx="504">
                  <c:v>27.2</c:v>
                </c:pt>
                <c:pt idx="505">
                  <c:v>27.2</c:v>
                </c:pt>
                <c:pt idx="506">
                  <c:v>27.1</c:v>
                </c:pt>
                <c:pt idx="507">
                  <c:v>27.1</c:v>
                </c:pt>
                <c:pt idx="508">
                  <c:v>27.1</c:v>
                </c:pt>
                <c:pt idx="509">
                  <c:v>27.1</c:v>
                </c:pt>
                <c:pt idx="510">
                  <c:v>27.1</c:v>
                </c:pt>
                <c:pt idx="511">
                  <c:v>27.1</c:v>
                </c:pt>
                <c:pt idx="512">
                  <c:v>27.1</c:v>
                </c:pt>
                <c:pt idx="513">
                  <c:v>27.1</c:v>
                </c:pt>
                <c:pt idx="514">
                  <c:v>27.1</c:v>
                </c:pt>
                <c:pt idx="515">
                  <c:v>27.2</c:v>
                </c:pt>
                <c:pt idx="516">
                  <c:v>27.1</c:v>
                </c:pt>
                <c:pt idx="517">
                  <c:v>27.2</c:v>
                </c:pt>
                <c:pt idx="518">
                  <c:v>27.2</c:v>
                </c:pt>
                <c:pt idx="519">
                  <c:v>27.2</c:v>
                </c:pt>
                <c:pt idx="520">
                  <c:v>27.3</c:v>
                </c:pt>
                <c:pt idx="521">
                  <c:v>27.4</c:v>
                </c:pt>
                <c:pt idx="522">
                  <c:v>27.5</c:v>
                </c:pt>
                <c:pt idx="523">
                  <c:v>27.6</c:v>
                </c:pt>
                <c:pt idx="524">
                  <c:v>27.6</c:v>
                </c:pt>
                <c:pt idx="525">
                  <c:v>27.7</c:v>
                </c:pt>
                <c:pt idx="526">
                  <c:v>27.8</c:v>
                </c:pt>
                <c:pt idx="527">
                  <c:v>27.8</c:v>
                </c:pt>
                <c:pt idx="528">
                  <c:v>27.9</c:v>
                </c:pt>
                <c:pt idx="529">
                  <c:v>28</c:v>
                </c:pt>
                <c:pt idx="530">
                  <c:v>28.1</c:v>
                </c:pt>
                <c:pt idx="531">
                  <c:v>28.2</c:v>
                </c:pt>
                <c:pt idx="532">
                  <c:v>28.3</c:v>
                </c:pt>
                <c:pt idx="533">
                  <c:v>28.4</c:v>
                </c:pt>
                <c:pt idx="534">
                  <c:v>28.6</c:v>
                </c:pt>
                <c:pt idx="535">
                  <c:v>28.6</c:v>
                </c:pt>
                <c:pt idx="536">
                  <c:v>28.7</c:v>
                </c:pt>
                <c:pt idx="537">
                  <c:v>28.8</c:v>
                </c:pt>
                <c:pt idx="538">
                  <c:v>28.9</c:v>
                </c:pt>
                <c:pt idx="539">
                  <c:v>29.1</c:v>
                </c:pt>
                <c:pt idx="540">
                  <c:v>29.2</c:v>
                </c:pt>
                <c:pt idx="541">
                  <c:v>29.4</c:v>
                </c:pt>
                <c:pt idx="542">
                  <c:v>29.5</c:v>
                </c:pt>
                <c:pt idx="543">
                  <c:v>29.6</c:v>
                </c:pt>
                <c:pt idx="544">
                  <c:v>29.7</c:v>
                </c:pt>
                <c:pt idx="545">
                  <c:v>29.8</c:v>
                </c:pt>
                <c:pt idx="546">
                  <c:v>29.9</c:v>
                </c:pt>
                <c:pt idx="547">
                  <c:v>30</c:v>
                </c:pt>
                <c:pt idx="548">
                  <c:v>30.1</c:v>
                </c:pt>
                <c:pt idx="549">
                  <c:v>30.2</c:v>
                </c:pt>
                <c:pt idx="550">
                  <c:v>30.3</c:v>
                </c:pt>
                <c:pt idx="551">
                  <c:v>30.4</c:v>
                </c:pt>
                <c:pt idx="552">
                  <c:v>30.6</c:v>
                </c:pt>
                <c:pt idx="553">
                  <c:v>30.7</c:v>
                </c:pt>
                <c:pt idx="554">
                  <c:v>30.8</c:v>
                </c:pt>
                <c:pt idx="555">
                  <c:v>31</c:v>
                </c:pt>
                <c:pt idx="556">
                  <c:v>31.1</c:v>
                </c:pt>
                <c:pt idx="557">
                  <c:v>31.2</c:v>
                </c:pt>
                <c:pt idx="558">
                  <c:v>31.3</c:v>
                </c:pt>
                <c:pt idx="559">
                  <c:v>31.4</c:v>
                </c:pt>
                <c:pt idx="560">
                  <c:v>31.6</c:v>
                </c:pt>
                <c:pt idx="561">
                  <c:v>31.7</c:v>
                </c:pt>
                <c:pt idx="562">
                  <c:v>31.7</c:v>
                </c:pt>
                <c:pt idx="563">
                  <c:v>31.8</c:v>
                </c:pt>
                <c:pt idx="564">
                  <c:v>31.9</c:v>
                </c:pt>
                <c:pt idx="565">
                  <c:v>31.9</c:v>
                </c:pt>
                <c:pt idx="566">
                  <c:v>32.1</c:v>
                </c:pt>
                <c:pt idx="567">
                  <c:v>32.1</c:v>
                </c:pt>
                <c:pt idx="568">
                  <c:v>32.200000000000003</c:v>
                </c:pt>
                <c:pt idx="569">
                  <c:v>32.200000000000003</c:v>
                </c:pt>
                <c:pt idx="570">
                  <c:v>32.200000000000003</c:v>
                </c:pt>
                <c:pt idx="571">
                  <c:v>32.299999999999997</c:v>
                </c:pt>
                <c:pt idx="572">
                  <c:v>32.299999999999997</c:v>
                </c:pt>
                <c:pt idx="573">
                  <c:v>32.299999999999997</c:v>
                </c:pt>
                <c:pt idx="574">
                  <c:v>32.299999999999997</c:v>
                </c:pt>
                <c:pt idx="575">
                  <c:v>32.4</c:v>
                </c:pt>
                <c:pt idx="576">
                  <c:v>32.4</c:v>
                </c:pt>
                <c:pt idx="577">
                  <c:v>32.4</c:v>
                </c:pt>
                <c:pt idx="578">
                  <c:v>32.5</c:v>
                </c:pt>
                <c:pt idx="579">
                  <c:v>32.4</c:v>
                </c:pt>
                <c:pt idx="580">
                  <c:v>32.4</c:v>
                </c:pt>
                <c:pt idx="581">
                  <c:v>32.5</c:v>
                </c:pt>
                <c:pt idx="582">
                  <c:v>32.4</c:v>
                </c:pt>
                <c:pt idx="583">
                  <c:v>32.4</c:v>
                </c:pt>
                <c:pt idx="584">
                  <c:v>32.5</c:v>
                </c:pt>
                <c:pt idx="585">
                  <c:v>32.5</c:v>
                </c:pt>
                <c:pt idx="586">
                  <c:v>32.4</c:v>
                </c:pt>
                <c:pt idx="587">
                  <c:v>32.4</c:v>
                </c:pt>
                <c:pt idx="588">
                  <c:v>32.5</c:v>
                </c:pt>
                <c:pt idx="589">
                  <c:v>32.299999999999997</c:v>
                </c:pt>
                <c:pt idx="590">
                  <c:v>32.4</c:v>
                </c:pt>
                <c:pt idx="591">
                  <c:v>32.4</c:v>
                </c:pt>
                <c:pt idx="592">
                  <c:v>32.4</c:v>
                </c:pt>
                <c:pt idx="593">
                  <c:v>32.4</c:v>
                </c:pt>
                <c:pt idx="594">
                  <c:v>32.299999999999997</c:v>
                </c:pt>
                <c:pt idx="595">
                  <c:v>32.4</c:v>
                </c:pt>
                <c:pt idx="596">
                  <c:v>32.299999999999997</c:v>
                </c:pt>
                <c:pt idx="597">
                  <c:v>32.299999999999997</c:v>
                </c:pt>
                <c:pt idx="598">
                  <c:v>32.299999999999997</c:v>
                </c:pt>
                <c:pt idx="599">
                  <c:v>32.299999999999997</c:v>
                </c:pt>
                <c:pt idx="600">
                  <c:v>32.200000000000003</c:v>
                </c:pt>
                <c:pt idx="601">
                  <c:v>32.299999999999997</c:v>
                </c:pt>
                <c:pt idx="602">
                  <c:v>32.200000000000003</c:v>
                </c:pt>
                <c:pt idx="603">
                  <c:v>32.299999999999997</c:v>
                </c:pt>
                <c:pt idx="604">
                  <c:v>32.200000000000003</c:v>
                </c:pt>
                <c:pt idx="605">
                  <c:v>32.1</c:v>
                </c:pt>
                <c:pt idx="606">
                  <c:v>32.1</c:v>
                </c:pt>
                <c:pt idx="607">
                  <c:v>32.1</c:v>
                </c:pt>
                <c:pt idx="608">
                  <c:v>32</c:v>
                </c:pt>
                <c:pt idx="609">
                  <c:v>32</c:v>
                </c:pt>
                <c:pt idx="610">
                  <c:v>31.9</c:v>
                </c:pt>
                <c:pt idx="611">
                  <c:v>31.9</c:v>
                </c:pt>
                <c:pt idx="612">
                  <c:v>31.8</c:v>
                </c:pt>
                <c:pt idx="613">
                  <c:v>31.7</c:v>
                </c:pt>
                <c:pt idx="614">
                  <c:v>31.7</c:v>
                </c:pt>
                <c:pt idx="615">
                  <c:v>31.7</c:v>
                </c:pt>
                <c:pt idx="616">
                  <c:v>31.6</c:v>
                </c:pt>
                <c:pt idx="617">
                  <c:v>31.5</c:v>
                </c:pt>
                <c:pt idx="618">
                  <c:v>31.4</c:v>
                </c:pt>
                <c:pt idx="619">
                  <c:v>31.3</c:v>
                </c:pt>
                <c:pt idx="620">
                  <c:v>31.2</c:v>
                </c:pt>
                <c:pt idx="621">
                  <c:v>31.2</c:v>
                </c:pt>
                <c:pt idx="622">
                  <c:v>31.1</c:v>
                </c:pt>
                <c:pt idx="623">
                  <c:v>31</c:v>
                </c:pt>
                <c:pt idx="624">
                  <c:v>30.8</c:v>
                </c:pt>
                <c:pt idx="625">
                  <c:v>30.7</c:v>
                </c:pt>
                <c:pt idx="626">
                  <c:v>30.6</c:v>
                </c:pt>
                <c:pt idx="627">
                  <c:v>30.5</c:v>
                </c:pt>
                <c:pt idx="628">
                  <c:v>30.4</c:v>
                </c:pt>
                <c:pt idx="629">
                  <c:v>30.3</c:v>
                </c:pt>
                <c:pt idx="630">
                  <c:v>30.2</c:v>
                </c:pt>
                <c:pt idx="631">
                  <c:v>30.1</c:v>
                </c:pt>
                <c:pt idx="632">
                  <c:v>30</c:v>
                </c:pt>
                <c:pt idx="633">
                  <c:v>29.9</c:v>
                </c:pt>
                <c:pt idx="634">
                  <c:v>29.8</c:v>
                </c:pt>
                <c:pt idx="635">
                  <c:v>29.7</c:v>
                </c:pt>
                <c:pt idx="636">
                  <c:v>29.6</c:v>
                </c:pt>
                <c:pt idx="637">
                  <c:v>29.5</c:v>
                </c:pt>
                <c:pt idx="638">
                  <c:v>29.4</c:v>
                </c:pt>
                <c:pt idx="639">
                  <c:v>29.3</c:v>
                </c:pt>
                <c:pt idx="640">
                  <c:v>29.2</c:v>
                </c:pt>
                <c:pt idx="641">
                  <c:v>29</c:v>
                </c:pt>
                <c:pt idx="642">
                  <c:v>28.9</c:v>
                </c:pt>
                <c:pt idx="643">
                  <c:v>28.8</c:v>
                </c:pt>
                <c:pt idx="644">
                  <c:v>28.7</c:v>
                </c:pt>
                <c:pt idx="645">
                  <c:v>28.7</c:v>
                </c:pt>
                <c:pt idx="646">
                  <c:v>28.6</c:v>
                </c:pt>
                <c:pt idx="647">
                  <c:v>28.5</c:v>
                </c:pt>
                <c:pt idx="648">
                  <c:v>28.4</c:v>
                </c:pt>
                <c:pt idx="649">
                  <c:v>28.3</c:v>
                </c:pt>
                <c:pt idx="650">
                  <c:v>28.2</c:v>
                </c:pt>
                <c:pt idx="651">
                  <c:v>28.1</c:v>
                </c:pt>
                <c:pt idx="652">
                  <c:v>28</c:v>
                </c:pt>
                <c:pt idx="653">
                  <c:v>28</c:v>
                </c:pt>
                <c:pt idx="654">
                  <c:v>27.9</c:v>
                </c:pt>
                <c:pt idx="655">
                  <c:v>27.9</c:v>
                </c:pt>
                <c:pt idx="656">
                  <c:v>27.8</c:v>
                </c:pt>
                <c:pt idx="657">
                  <c:v>27.7</c:v>
                </c:pt>
                <c:pt idx="658">
                  <c:v>27.7</c:v>
                </c:pt>
                <c:pt idx="659">
                  <c:v>27.6</c:v>
                </c:pt>
                <c:pt idx="660">
                  <c:v>27.6</c:v>
                </c:pt>
                <c:pt idx="661">
                  <c:v>27.5</c:v>
                </c:pt>
                <c:pt idx="662">
                  <c:v>27.5</c:v>
                </c:pt>
                <c:pt idx="663">
                  <c:v>27.5</c:v>
                </c:pt>
                <c:pt idx="664">
                  <c:v>27.4</c:v>
                </c:pt>
                <c:pt idx="665">
                  <c:v>27.4</c:v>
                </c:pt>
                <c:pt idx="666">
                  <c:v>27.4</c:v>
                </c:pt>
                <c:pt idx="667">
                  <c:v>27.4</c:v>
                </c:pt>
                <c:pt idx="668">
                  <c:v>27.3</c:v>
                </c:pt>
                <c:pt idx="669">
                  <c:v>27.3</c:v>
                </c:pt>
                <c:pt idx="670">
                  <c:v>27.3</c:v>
                </c:pt>
                <c:pt idx="671">
                  <c:v>27.3</c:v>
                </c:pt>
                <c:pt idx="672">
                  <c:v>27.3</c:v>
                </c:pt>
                <c:pt idx="673">
                  <c:v>27.2</c:v>
                </c:pt>
                <c:pt idx="674">
                  <c:v>27.2</c:v>
                </c:pt>
                <c:pt idx="675">
                  <c:v>27.2</c:v>
                </c:pt>
                <c:pt idx="676">
                  <c:v>27.2</c:v>
                </c:pt>
                <c:pt idx="677">
                  <c:v>27.2</c:v>
                </c:pt>
                <c:pt idx="678">
                  <c:v>27.3</c:v>
                </c:pt>
                <c:pt idx="679">
                  <c:v>27.2</c:v>
                </c:pt>
                <c:pt idx="680">
                  <c:v>27.3</c:v>
                </c:pt>
                <c:pt idx="681">
                  <c:v>27.3</c:v>
                </c:pt>
                <c:pt idx="682">
                  <c:v>27.3</c:v>
                </c:pt>
                <c:pt idx="683">
                  <c:v>27.4</c:v>
                </c:pt>
                <c:pt idx="684">
                  <c:v>27.4</c:v>
                </c:pt>
                <c:pt idx="685">
                  <c:v>27.5</c:v>
                </c:pt>
                <c:pt idx="686">
                  <c:v>27.5</c:v>
                </c:pt>
                <c:pt idx="687">
                  <c:v>27.6</c:v>
                </c:pt>
                <c:pt idx="688">
                  <c:v>27.6</c:v>
                </c:pt>
                <c:pt idx="689">
                  <c:v>27.7</c:v>
                </c:pt>
                <c:pt idx="690">
                  <c:v>27.7</c:v>
                </c:pt>
                <c:pt idx="691">
                  <c:v>27.8</c:v>
                </c:pt>
                <c:pt idx="692">
                  <c:v>27.8</c:v>
                </c:pt>
                <c:pt idx="693">
                  <c:v>27.9</c:v>
                </c:pt>
                <c:pt idx="694">
                  <c:v>28</c:v>
                </c:pt>
                <c:pt idx="695">
                  <c:v>28</c:v>
                </c:pt>
                <c:pt idx="696">
                  <c:v>28</c:v>
                </c:pt>
                <c:pt idx="697">
                  <c:v>28.1</c:v>
                </c:pt>
                <c:pt idx="698">
                  <c:v>28.2</c:v>
                </c:pt>
                <c:pt idx="699">
                  <c:v>28.3</c:v>
                </c:pt>
                <c:pt idx="700">
                  <c:v>28.3</c:v>
                </c:pt>
                <c:pt idx="701">
                  <c:v>28.4</c:v>
                </c:pt>
                <c:pt idx="702">
                  <c:v>28.6</c:v>
                </c:pt>
                <c:pt idx="703">
                  <c:v>28.6</c:v>
                </c:pt>
                <c:pt idx="704">
                  <c:v>28.7</c:v>
                </c:pt>
                <c:pt idx="705">
                  <c:v>28.8</c:v>
                </c:pt>
                <c:pt idx="706">
                  <c:v>28.9</c:v>
                </c:pt>
                <c:pt idx="707">
                  <c:v>29.1</c:v>
                </c:pt>
                <c:pt idx="708">
                  <c:v>29.3</c:v>
                </c:pt>
                <c:pt idx="709">
                  <c:v>29.4</c:v>
                </c:pt>
                <c:pt idx="710">
                  <c:v>29.5</c:v>
                </c:pt>
                <c:pt idx="711">
                  <c:v>29.6</c:v>
                </c:pt>
                <c:pt idx="712">
                  <c:v>29.7</c:v>
                </c:pt>
                <c:pt idx="713">
                  <c:v>29.9</c:v>
                </c:pt>
                <c:pt idx="714">
                  <c:v>29.9</c:v>
                </c:pt>
                <c:pt idx="715">
                  <c:v>30</c:v>
                </c:pt>
                <c:pt idx="716">
                  <c:v>30.1</c:v>
                </c:pt>
                <c:pt idx="717">
                  <c:v>30.2</c:v>
                </c:pt>
                <c:pt idx="718">
                  <c:v>30.3</c:v>
                </c:pt>
                <c:pt idx="719">
                  <c:v>30.4</c:v>
                </c:pt>
                <c:pt idx="720">
                  <c:v>30.5</c:v>
                </c:pt>
                <c:pt idx="721">
                  <c:v>30.5</c:v>
                </c:pt>
                <c:pt idx="722">
                  <c:v>30.7</c:v>
                </c:pt>
                <c:pt idx="723">
                  <c:v>30.8</c:v>
                </c:pt>
                <c:pt idx="724">
                  <c:v>30.9</c:v>
                </c:pt>
                <c:pt idx="725">
                  <c:v>31</c:v>
                </c:pt>
                <c:pt idx="726">
                  <c:v>31.1</c:v>
                </c:pt>
                <c:pt idx="727">
                  <c:v>31.2</c:v>
                </c:pt>
                <c:pt idx="728">
                  <c:v>31.3</c:v>
                </c:pt>
                <c:pt idx="729">
                  <c:v>31.4</c:v>
                </c:pt>
                <c:pt idx="730">
                  <c:v>31.6</c:v>
                </c:pt>
                <c:pt idx="731">
                  <c:v>31.7</c:v>
                </c:pt>
                <c:pt idx="732">
                  <c:v>31.7</c:v>
                </c:pt>
                <c:pt idx="733">
                  <c:v>31.8</c:v>
                </c:pt>
                <c:pt idx="734">
                  <c:v>31.9</c:v>
                </c:pt>
                <c:pt idx="735">
                  <c:v>32</c:v>
                </c:pt>
                <c:pt idx="736">
                  <c:v>32</c:v>
                </c:pt>
                <c:pt idx="737">
                  <c:v>32.1</c:v>
                </c:pt>
                <c:pt idx="738">
                  <c:v>32.1</c:v>
                </c:pt>
                <c:pt idx="739">
                  <c:v>32.200000000000003</c:v>
                </c:pt>
                <c:pt idx="740">
                  <c:v>32.200000000000003</c:v>
                </c:pt>
                <c:pt idx="741">
                  <c:v>32.200000000000003</c:v>
                </c:pt>
                <c:pt idx="742">
                  <c:v>32.200000000000003</c:v>
                </c:pt>
                <c:pt idx="743">
                  <c:v>32.299999999999997</c:v>
                </c:pt>
                <c:pt idx="744">
                  <c:v>32.299999999999997</c:v>
                </c:pt>
                <c:pt idx="745">
                  <c:v>32.299999999999997</c:v>
                </c:pt>
                <c:pt idx="746">
                  <c:v>32.299999999999997</c:v>
                </c:pt>
                <c:pt idx="747">
                  <c:v>32.4</c:v>
                </c:pt>
                <c:pt idx="748">
                  <c:v>32.4</c:v>
                </c:pt>
                <c:pt idx="749">
                  <c:v>32.299999999999997</c:v>
                </c:pt>
                <c:pt idx="750">
                  <c:v>32.4</c:v>
                </c:pt>
                <c:pt idx="751">
                  <c:v>32.4</c:v>
                </c:pt>
                <c:pt idx="752">
                  <c:v>32.4</c:v>
                </c:pt>
                <c:pt idx="753">
                  <c:v>32.4</c:v>
                </c:pt>
                <c:pt idx="754">
                  <c:v>32.4</c:v>
                </c:pt>
                <c:pt idx="755">
                  <c:v>32.4</c:v>
                </c:pt>
                <c:pt idx="756">
                  <c:v>32.4</c:v>
                </c:pt>
                <c:pt idx="757">
                  <c:v>32.4</c:v>
                </c:pt>
                <c:pt idx="758">
                  <c:v>32.4</c:v>
                </c:pt>
                <c:pt idx="759">
                  <c:v>32.4</c:v>
                </c:pt>
                <c:pt idx="760">
                  <c:v>32.299999999999997</c:v>
                </c:pt>
                <c:pt idx="761">
                  <c:v>32.4</c:v>
                </c:pt>
                <c:pt idx="762">
                  <c:v>32.299999999999997</c:v>
                </c:pt>
                <c:pt idx="763">
                  <c:v>32.200000000000003</c:v>
                </c:pt>
                <c:pt idx="764">
                  <c:v>32.299999999999997</c:v>
                </c:pt>
                <c:pt idx="765">
                  <c:v>32.200000000000003</c:v>
                </c:pt>
                <c:pt idx="766">
                  <c:v>32.299999999999997</c:v>
                </c:pt>
                <c:pt idx="767">
                  <c:v>32.200000000000003</c:v>
                </c:pt>
                <c:pt idx="768">
                  <c:v>32.1</c:v>
                </c:pt>
                <c:pt idx="769">
                  <c:v>32.200000000000003</c:v>
                </c:pt>
                <c:pt idx="770">
                  <c:v>32.1</c:v>
                </c:pt>
                <c:pt idx="771">
                  <c:v>32.1</c:v>
                </c:pt>
                <c:pt idx="772">
                  <c:v>32</c:v>
                </c:pt>
                <c:pt idx="773">
                  <c:v>32</c:v>
                </c:pt>
                <c:pt idx="774">
                  <c:v>32</c:v>
                </c:pt>
                <c:pt idx="775">
                  <c:v>31.9</c:v>
                </c:pt>
                <c:pt idx="776">
                  <c:v>31.9</c:v>
                </c:pt>
                <c:pt idx="777">
                  <c:v>31.9</c:v>
                </c:pt>
                <c:pt idx="778">
                  <c:v>31.8</c:v>
                </c:pt>
                <c:pt idx="779">
                  <c:v>31.7</c:v>
                </c:pt>
                <c:pt idx="780">
                  <c:v>31.7</c:v>
                </c:pt>
                <c:pt idx="781">
                  <c:v>31.7</c:v>
                </c:pt>
                <c:pt idx="782">
                  <c:v>31.6</c:v>
                </c:pt>
                <c:pt idx="783">
                  <c:v>31.5</c:v>
                </c:pt>
                <c:pt idx="784">
                  <c:v>31.4</c:v>
                </c:pt>
                <c:pt idx="785">
                  <c:v>31.3</c:v>
                </c:pt>
                <c:pt idx="786">
                  <c:v>31.2</c:v>
                </c:pt>
                <c:pt idx="787">
                  <c:v>31.1</c:v>
                </c:pt>
                <c:pt idx="788">
                  <c:v>31</c:v>
                </c:pt>
                <c:pt idx="789">
                  <c:v>30.9</c:v>
                </c:pt>
                <c:pt idx="790">
                  <c:v>30.8</c:v>
                </c:pt>
                <c:pt idx="791">
                  <c:v>30.7</c:v>
                </c:pt>
                <c:pt idx="792">
                  <c:v>30.6</c:v>
                </c:pt>
                <c:pt idx="793">
                  <c:v>30.5</c:v>
                </c:pt>
                <c:pt idx="794">
                  <c:v>30.4</c:v>
                </c:pt>
                <c:pt idx="795">
                  <c:v>30.3</c:v>
                </c:pt>
                <c:pt idx="796">
                  <c:v>30.2</c:v>
                </c:pt>
                <c:pt idx="797">
                  <c:v>30.2</c:v>
                </c:pt>
                <c:pt idx="798">
                  <c:v>30.1</c:v>
                </c:pt>
                <c:pt idx="799">
                  <c:v>30</c:v>
                </c:pt>
                <c:pt idx="800">
                  <c:v>29.9</c:v>
                </c:pt>
                <c:pt idx="801">
                  <c:v>29.9</c:v>
                </c:pt>
                <c:pt idx="802">
                  <c:v>29.8</c:v>
                </c:pt>
                <c:pt idx="803">
                  <c:v>29.6</c:v>
                </c:pt>
                <c:pt idx="804">
                  <c:v>29.6</c:v>
                </c:pt>
                <c:pt idx="805">
                  <c:v>29.4</c:v>
                </c:pt>
                <c:pt idx="806">
                  <c:v>29.3</c:v>
                </c:pt>
                <c:pt idx="807">
                  <c:v>29.2</c:v>
                </c:pt>
                <c:pt idx="808">
                  <c:v>29.1</c:v>
                </c:pt>
                <c:pt idx="809">
                  <c:v>29</c:v>
                </c:pt>
                <c:pt idx="810">
                  <c:v>28.9</c:v>
                </c:pt>
                <c:pt idx="811">
                  <c:v>28.8</c:v>
                </c:pt>
                <c:pt idx="812">
                  <c:v>28.7</c:v>
                </c:pt>
                <c:pt idx="813">
                  <c:v>28.6</c:v>
                </c:pt>
                <c:pt idx="814">
                  <c:v>28.6</c:v>
                </c:pt>
                <c:pt idx="815">
                  <c:v>28.4</c:v>
                </c:pt>
                <c:pt idx="816">
                  <c:v>28.4</c:v>
                </c:pt>
                <c:pt idx="817">
                  <c:v>28.3</c:v>
                </c:pt>
                <c:pt idx="818">
                  <c:v>28.2</c:v>
                </c:pt>
                <c:pt idx="819">
                  <c:v>28.1</c:v>
                </c:pt>
                <c:pt idx="820">
                  <c:v>28.1</c:v>
                </c:pt>
                <c:pt idx="821">
                  <c:v>28</c:v>
                </c:pt>
                <c:pt idx="822">
                  <c:v>27.9</c:v>
                </c:pt>
                <c:pt idx="823">
                  <c:v>27.9</c:v>
                </c:pt>
                <c:pt idx="824">
                  <c:v>27.8</c:v>
                </c:pt>
                <c:pt idx="825">
                  <c:v>27.8</c:v>
                </c:pt>
                <c:pt idx="826">
                  <c:v>27.7</c:v>
                </c:pt>
                <c:pt idx="827">
                  <c:v>27.7</c:v>
                </c:pt>
                <c:pt idx="828">
                  <c:v>27.6</c:v>
                </c:pt>
                <c:pt idx="829">
                  <c:v>27.5</c:v>
                </c:pt>
                <c:pt idx="830">
                  <c:v>27.5</c:v>
                </c:pt>
                <c:pt idx="831">
                  <c:v>27.4</c:v>
                </c:pt>
                <c:pt idx="832">
                  <c:v>27.4</c:v>
                </c:pt>
                <c:pt idx="833">
                  <c:v>27.3</c:v>
                </c:pt>
                <c:pt idx="834">
                  <c:v>27.3</c:v>
                </c:pt>
                <c:pt idx="835">
                  <c:v>27.3</c:v>
                </c:pt>
                <c:pt idx="836">
                  <c:v>27.3</c:v>
                </c:pt>
                <c:pt idx="837">
                  <c:v>27.3</c:v>
                </c:pt>
                <c:pt idx="838">
                  <c:v>27.3</c:v>
                </c:pt>
                <c:pt idx="839">
                  <c:v>27.3</c:v>
                </c:pt>
                <c:pt idx="840">
                  <c:v>27.3</c:v>
                </c:pt>
                <c:pt idx="841">
                  <c:v>27.3</c:v>
                </c:pt>
                <c:pt idx="842">
                  <c:v>27.3</c:v>
                </c:pt>
                <c:pt idx="843">
                  <c:v>27.3</c:v>
                </c:pt>
                <c:pt idx="844">
                  <c:v>27.3</c:v>
                </c:pt>
                <c:pt idx="845">
                  <c:v>27.3</c:v>
                </c:pt>
                <c:pt idx="846">
                  <c:v>27.4</c:v>
                </c:pt>
                <c:pt idx="847">
                  <c:v>27.4</c:v>
                </c:pt>
                <c:pt idx="848">
                  <c:v>27.4</c:v>
                </c:pt>
                <c:pt idx="849">
                  <c:v>27.4</c:v>
                </c:pt>
                <c:pt idx="850">
                  <c:v>27.5</c:v>
                </c:pt>
                <c:pt idx="851">
                  <c:v>27.5</c:v>
                </c:pt>
                <c:pt idx="852">
                  <c:v>27.5</c:v>
                </c:pt>
                <c:pt idx="853">
                  <c:v>27.6</c:v>
                </c:pt>
                <c:pt idx="854">
                  <c:v>27.6</c:v>
                </c:pt>
                <c:pt idx="855">
                  <c:v>27.7</c:v>
                </c:pt>
                <c:pt idx="856">
                  <c:v>27.7</c:v>
                </c:pt>
                <c:pt idx="857">
                  <c:v>27.7</c:v>
                </c:pt>
                <c:pt idx="858">
                  <c:v>27.8</c:v>
                </c:pt>
                <c:pt idx="859">
                  <c:v>27.9</c:v>
                </c:pt>
                <c:pt idx="860">
                  <c:v>27.9</c:v>
                </c:pt>
                <c:pt idx="861">
                  <c:v>28.1</c:v>
                </c:pt>
                <c:pt idx="862">
                  <c:v>28.1</c:v>
                </c:pt>
                <c:pt idx="863">
                  <c:v>28.2</c:v>
                </c:pt>
                <c:pt idx="864">
                  <c:v>28.3</c:v>
                </c:pt>
                <c:pt idx="865">
                  <c:v>28.4</c:v>
                </c:pt>
                <c:pt idx="866">
                  <c:v>28.4</c:v>
                </c:pt>
                <c:pt idx="867">
                  <c:v>28.5</c:v>
                </c:pt>
                <c:pt idx="868">
                  <c:v>28.6</c:v>
                </c:pt>
                <c:pt idx="869">
                  <c:v>28.7</c:v>
                </c:pt>
                <c:pt idx="870">
                  <c:v>28.8</c:v>
                </c:pt>
                <c:pt idx="871">
                  <c:v>28.8</c:v>
                </c:pt>
                <c:pt idx="872">
                  <c:v>28.9</c:v>
                </c:pt>
                <c:pt idx="873">
                  <c:v>29</c:v>
                </c:pt>
                <c:pt idx="874">
                  <c:v>29.2</c:v>
                </c:pt>
                <c:pt idx="875">
                  <c:v>29.3</c:v>
                </c:pt>
                <c:pt idx="876">
                  <c:v>29.4</c:v>
                </c:pt>
                <c:pt idx="877">
                  <c:v>29.5</c:v>
                </c:pt>
                <c:pt idx="878">
                  <c:v>29.7</c:v>
                </c:pt>
                <c:pt idx="879">
                  <c:v>29.8</c:v>
                </c:pt>
                <c:pt idx="880">
                  <c:v>29.9</c:v>
                </c:pt>
                <c:pt idx="881">
                  <c:v>30</c:v>
                </c:pt>
                <c:pt idx="882">
                  <c:v>30.1</c:v>
                </c:pt>
                <c:pt idx="883">
                  <c:v>30.1</c:v>
                </c:pt>
                <c:pt idx="884">
                  <c:v>30.3</c:v>
                </c:pt>
                <c:pt idx="885">
                  <c:v>30.4</c:v>
                </c:pt>
                <c:pt idx="886">
                  <c:v>30.5</c:v>
                </c:pt>
                <c:pt idx="887">
                  <c:v>30.6</c:v>
                </c:pt>
                <c:pt idx="888">
                  <c:v>30.7</c:v>
                </c:pt>
                <c:pt idx="889">
                  <c:v>30.8</c:v>
                </c:pt>
                <c:pt idx="890">
                  <c:v>31</c:v>
                </c:pt>
                <c:pt idx="891">
                  <c:v>31</c:v>
                </c:pt>
                <c:pt idx="892">
                  <c:v>31.1</c:v>
                </c:pt>
                <c:pt idx="893">
                  <c:v>31.2</c:v>
                </c:pt>
                <c:pt idx="894">
                  <c:v>31.4</c:v>
                </c:pt>
                <c:pt idx="895">
                  <c:v>31.4</c:v>
                </c:pt>
                <c:pt idx="896">
                  <c:v>31.6</c:v>
                </c:pt>
                <c:pt idx="897">
                  <c:v>31.7</c:v>
                </c:pt>
                <c:pt idx="898">
                  <c:v>31.7</c:v>
                </c:pt>
                <c:pt idx="899">
                  <c:v>31.8</c:v>
                </c:pt>
                <c:pt idx="900">
                  <c:v>31.9</c:v>
                </c:pt>
                <c:pt idx="901">
                  <c:v>31.9</c:v>
                </c:pt>
                <c:pt idx="902">
                  <c:v>32</c:v>
                </c:pt>
                <c:pt idx="903">
                  <c:v>32.1</c:v>
                </c:pt>
                <c:pt idx="904">
                  <c:v>32.1</c:v>
                </c:pt>
                <c:pt idx="905">
                  <c:v>32.200000000000003</c:v>
                </c:pt>
                <c:pt idx="906">
                  <c:v>32.200000000000003</c:v>
                </c:pt>
                <c:pt idx="907">
                  <c:v>32.1</c:v>
                </c:pt>
                <c:pt idx="908">
                  <c:v>32.299999999999997</c:v>
                </c:pt>
                <c:pt idx="909">
                  <c:v>32.200000000000003</c:v>
                </c:pt>
                <c:pt idx="910">
                  <c:v>32.299999999999997</c:v>
                </c:pt>
                <c:pt idx="911">
                  <c:v>32.299999999999997</c:v>
                </c:pt>
                <c:pt idx="912">
                  <c:v>32.299999999999997</c:v>
                </c:pt>
                <c:pt idx="913">
                  <c:v>32.4</c:v>
                </c:pt>
                <c:pt idx="914">
                  <c:v>32.200000000000003</c:v>
                </c:pt>
                <c:pt idx="915">
                  <c:v>32.299999999999997</c:v>
                </c:pt>
                <c:pt idx="916">
                  <c:v>32.299999999999997</c:v>
                </c:pt>
                <c:pt idx="917">
                  <c:v>32.299999999999997</c:v>
                </c:pt>
                <c:pt idx="918">
                  <c:v>32.299999999999997</c:v>
                </c:pt>
                <c:pt idx="919">
                  <c:v>32.299999999999997</c:v>
                </c:pt>
                <c:pt idx="920">
                  <c:v>32.299999999999997</c:v>
                </c:pt>
                <c:pt idx="921">
                  <c:v>32.200000000000003</c:v>
                </c:pt>
                <c:pt idx="922">
                  <c:v>32.299999999999997</c:v>
                </c:pt>
                <c:pt idx="923">
                  <c:v>32.200000000000003</c:v>
                </c:pt>
                <c:pt idx="924">
                  <c:v>32.299999999999997</c:v>
                </c:pt>
                <c:pt idx="925">
                  <c:v>32.200000000000003</c:v>
                </c:pt>
                <c:pt idx="926">
                  <c:v>32.200000000000003</c:v>
                </c:pt>
                <c:pt idx="927">
                  <c:v>32.200000000000003</c:v>
                </c:pt>
                <c:pt idx="928">
                  <c:v>32.200000000000003</c:v>
                </c:pt>
                <c:pt idx="929">
                  <c:v>32.1</c:v>
                </c:pt>
                <c:pt idx="930">
                  <c:v>32.200000000000003</c:v>
                </c:pt>
                <c:pt idx="931">
                  <c:v>32.200000000000003</c:v>
                </c:pt>
                <c:pt idx="932">
                  <c:v>32.1</c:v>
                </c:pt>
                <c:pt idx="933">
                  <c:v>32.1</c:v>
                </c:pt>
                <c:pt idx="934">
                  <c:v>32.1</c:v>
                </c:pt>
                <c:pt idx="935">
                  <c:v>32.1</c:v>
                </c:pt>
                <c:pt idx="936">
                  <c:v>32</c:v>
                </c:pt>
                <c:pt idx="937">
                  <c:v>32</c:v>
                </c:pt>
                <c:pt idx="938">
                  <c:v>32</c:v>
                </c:pt>
                <c:pt idx="939">
                  <c:v>31.9</c:v>
                </c:pt>
                <c:pt idx="940">
                  <c:v>31.9</c:v>
                </c:pt>
                <c:pt idx="941">
                  <c:v>31.8</c:v>
                </c:pt>
                <c:pt idx="942">
                  <c:v>31.8</c:v>
                </c:pt>
                <c:pt idx="943">
                  <c:v>31.7</c:v>
                </c:pt>
                <c:pt idx="944">
                  <c:v>31.7</c:v>
                </c:pt>
                <c:pt idx="945">
                  <c:v>31.7</c:v>
                </c:pt>
                <c:pt idx="946">
                  <c:v>31.6</c:v>
                </c:pt>
                <c:pt idx="947">
                  <c:v>31.5</c:v>
                </c:pt>
                <c:pt idx="948">
                  <c:v>31.4</c:v>
                </c:pt>
                <c:pt idx="949">
                  <c:v>31.4</c:v>
                </c:pt>
                <c:pt idx="950">
                  <c:v>31.3</c:v>
                </c:pt>
                <c:pt idx="951">
                  <c:v>31.2</c:v>
                </c:pt>
                <c:pt idx="952">
                  <c:v>31.1</c:v>
                </c:pt>
                <c:pt idx="953">
                  <c:v>31</c:v>
                </c:pt>
                <c:pt idx="954">
                  <c:v>31</c:v>
                </c:pt>
                <c:pt idx="955">
                  <c:v>30.9</c:v>
                </c:pt>
                <c:pt idx="956">
                  <c:v>30.8</c:v>
                </c:pt>
                <c:pt idx="957">
                  <c:v>30.7</c:v>
                </c:pt>
                <c:pt idx="958">
                  <c:v>30.5</c:v>
                </c:pt>
                <c:pt idx="959">
                  <c:v>30.4</c:v>
                </c:pt>
                <c:pt idx="960">
                  <c:v>30.3</c:v>
                </c:pt>
                <c:pt idx="961">
                  <c:v>30.2</c:v>
                </c:pt>
                <c:pt idx="962">
                  <c:v>30.2</c:v>
                </c:pt>
                <c:pt idx="963">
                  <c:v>30.1</c:v>
                </c:pt>
                <c:pt idx="964">
                  <c:v>30</c:v>
                </c:pt>
                <c:pt idx="965">
                  <c:v>29.9</c:v>
                </c:pt>
                <c:pt idx="966">
                  <c:v>29.9</c:v>
                </c:pt>
                <c:pt idx="967">
                  <c:v>29.7</c:v>
                </c:pt>
                <c:pt idx="968">
                  <c:v>29.6</c:v>
                </c:pt>
                <c:pt idx="969">
                  <c:v>29.5</c:v>
                </c:pt>
                <c:pt idx="970">
                  <c:v>29.4</c:v>
                </c:pt>
                <c:pt idx="971">
                  <c:v>29.4</c:v>
                </c:pt>
                <c:pt idx="972">
                  <c:v>29.3</c:v>
                </c:pt>
                <c:pt idx="973">
                  <c:v>29.2</c:v>
                </c:pt>
                <c:pt idx="974">
                  <c:v>29</c:v>
                </c:pt>
                <c:pt idx="975">
                  <c:v>29</c:v>
                </c:pt>
                <c:pt idx="976">
                  <c:v>28.9</c:v>
                </c:pt>
                <c:pt idx="977">
                  <c:v>28.8</c:v>
                </c:pt>
                <c:pt idx="978">
                  <c:v>28.7</c:v>
                </c:pt>
                <c:pt idx="979">
                  <c:v>28.6</c:v>
                </c:pt>
                <c:pt idx="980">
                  <c:v>28.6</c:v>
                </c:pt>
                <c:pt idx="981">
                  <c:v>28.5</c:v>
                </c:pt>
                <c:pt idx="982">
                  <c:v>28.4</c:v>
                </c:pt>
                <c:pt idx="983">
                  <c:v>28.3</c:v>
                </c:pt>
                <c:pt idx="984">
                  <c:v>28.2</c:v>
                </c:pt>
                <c:pt idx="985">
                  <c:v>28.1</c:v>
                </c:pt>
                <c:pt idx="986">
                  <c:v>28.1</c:v>
                </c:pt>
                <c:pt idx="987">
                  <c:v>28</c:v>
                </c:pt>
                <c:pt idx="988">
                  <c:v>28</c:v>
                </c:pt>
                <c:pt idx="989">
                  <c:v>27.9</c:v>
                </c:pt>
                <c:pt idx="990">
                  <c:v>27.9</c:v>
                </c:pt>
                <c:pt idx="991">
                  <c:v>27.9</c:v>
                </c:pt>
                <c:pt idx="992">
                  <c:v>27.8</c:v>
                </c:pt>
                <c:pt idx="993">
                  <c:v>27.8</c:v>
                </c:pt>
                <c:pt idx="994">
                  <c:v>27.8</c:v>
                </c:pt>
                <c:pt idx="995">
                  <c:v>27.8</c:v>
                </c:pt>
                <c:pt idx="996">
                  <c:v>27.8</c:v>
                </c:pt>
                <c:pt idx="997">
                  <c:v>27.8</c:v>
                </c:pt>
                <c:pt idx="998">
                  <c:v>27.7</c:v>
                </c:pt>
                <c:pt idx="999">
                  <c:v>27.7</c:v>
                </c:pt>
                <c:pt idx="1000">
                  <c:v>27.7</c:v>
                </c:pt>
                <c:pt idx="1001">
                  <c:v>27.7</c:v>
                </c:pt>
                <c:pt idx="1002">
                  <c:v>27.7</c:v>
                </c:pt>
                <c:pt idx="1003">
                  <c:v>27.7</c:v>
                </c:pt>
                <c:pt idx="1004">
                  <c:v>27.6</c:v>
                </c:pt>
                <c:pt idx="1005">
                  <c:v>27.7</c:v>
                </c:pt>
                <c:pt idx="1006">
                  <c:v>27.7</c:v>
                </c:pt>
                <c:pt idx="1007">
                  <c:v>27.7</c:v>
                </c:pt>
                <c:pt idx="1008">
                  <c:v>27.7</c:v>
                </c:pt>
                <c:pt idx="1009">
                  <c:v>27.6</c:v>
                </c:pt>
                <c:pt idx="1010">
                  <c:v>27.7</c:v>
                </c:pt>
                <c:pt idx="1011">
                  <c:v>27.7</c:v>
                </c:pt>
                <c:pt idx="1012">
                  <c:v>27.7</c:v>
                </c:pt>
                <c:pt idx="1013">
                  <c:v>27.7</c:v>
                </c:pt>
                <c:pt idx="1014">
                  <c:v>27.8</c:v>
                </c:pt>
                <c:pt idx="1015">
                  <c:v>27.8</c:v>
                </c:pt>
                <c:pt idx="1016">
                  <c:v>27.8</c:v>
                </c:pt>
                <c:pt idx="1017">
                  <c:v>27.8</c:v>
                </c:pt>
                <c:pt idx="1018">
                  <c:v>27.9</c:v>
                </c:pt>
                <c:pt idx="1019">
                  <c:v>27.9</c:v>
                </c:pt>
                <c:pt idx="1020">
                  <c:v>28</c:v>
                </c:pt>
                <c:pt idx="1021">
                  <c:v>28.1</c:v>
                </c:pt>
                <c:pt idx="1022">
                  <c:v>28.1</c:v>
                </c:pt>
                <c:pt idx="1023">
                  <c:v>28.2</c:v>
                </c:pt>
                <c:pt idx="1024">
                  <c:v>28.2</c:v>
                </c:pt>
                <c:pt idx="1025">
                  <c:v>28.3</c:v>
                </c:pt>
                <c:pt idx="1026">
                  <c:v>28.3</c:v>
                </c:pt>
                <c:pt idx="1027">
                  <c:v>28.4</c:v>
                </c:pt>
                <c:pt idx="1028">
                  <c:v>28.5</c:v>
                </c:pt>
                <c:pt idx="1029">
                  <c:v>28.5</c:v>
                </c:pt>
                <c:pt idx="1030">
                  <c:v>28.6</c:v>
                </c:pt>
                <c:pt idx="1031">
                  <c:v>28.7</c:v>
                </c:pt>
                <c:pt idx="1032">
                  <c:v>28.7</c:v>
                </c:pt>
                <c:pt idx="1033">
                  <c:v>28.8</c:v>
                </c:pt>
                <c:pt idx="1034">
                  <c:v>28.9</c:v>
                </c:pt>
                <c:pt idx="1035">
                  <c:v>29</c:v>
                </c:pt>
                <c:pt idx="1036">
                  <c:v>29.2</c:v>
                </c:pt>
                <c:pt idx="1037">
                  <c:v>29.3</c:v>
                </c:pt>
                <c:pt idx="1038">
                  <c:v>29.4</c:v>
                </c:pt>
                <c:pt idx="1039">
                  <c:v>29.5</c:v>
                </c:pt>
                <c:pt idx="1040">
                  <c:v>29.6</c:v>
                </c:pt>
                <c:pt idx="1041">
                  <c:v>29.8</c:v>
                </c:pt>
                <c:pt idx="1042">
                  <c:v>29.9</c:v>
                </c:pt>
                <c:pt idx="1043">
                  <c:v>29.9</c:v>
                </c:pt>
                <c:pt idx="1044">
                  <c:v>30</c:v>
                </c:pt>
                <c:pt idx="1045">
                  <c:v>30.2</c:v>
                </c:pt>
                <c:pt idx="1046">
                  <c:v>30.2</c:v>
                </c:pt>
                <c:pt idx="1047">
                  <c:v>30.3</c:v>
                </c:pt>
                <c:pt idx="1048">
                  <c:v>30.3</c:v>
                </c:pt>
                <c:pt idx="1049">
                  <c:v>30.4</c:v>
                </c:pt>
                <c:pt idx="1050">
                  <c:v>30.5</c:v>
                </c:pt>
                <c:pt idx="1051">
                  <c:v>30.6</c:v>
                </c:pt>
                <c:pt idx="1052">
                  <c:v>30.7</c:v>
                </c:pt>
                <c:pt idx="1053">
                  <c:v>30.8</c:v>
                </c:pt>
                <c:pt idx="1054">
                  <c:v>30.9</c:v>
                </c:pt>
                <c:pt idx="1055">
                  <c:v>31</c:v>
                </c:pt>
                <c:pt idx="1056">
                  <c:v>31.1</c:v>
                </c:pt>
                <c:pt idx="1057">
                  <c:v>31.2</c:v>
                </c:pt>
                <c:pt idx="1058">
                  <c:v>31.3</c:v>
                </c:pt>
                <c:pt idx="1059">
                  <c:v>31.4</c:v>
                </c:pt>
                <c:pt idx="1060">
                  <c:v>31.5</c:v>
                </c:pt>
                <c:pt idx="1061">
                  <c:v>31.6</c:v>
                </c:pt>
                <c:pt idx="1062">
                  <c:v>31.7</c:v>
                </c:pt>
                <c:pt idx="1063">
                  <c:v>31.7</c:v>
                </c:pt>
                <c:pt idx="1064">
                  <c:v>31.8</c:v>
                </c:pt>
                <c:pt idx="1065">
                  <c:v>31.9</c:v>
                </c:pt>
                <c:pt idx="1066">
                  <c:v>31.9</c:v>
                </c:pt>
                <c:pt idx="1067">
                  <c:v>32</c:v>
                </c:pt>
                <c:pt idx="1068">
                  <c:v>32</c:v>
                </c:pt>
                <c:pt idx="1069">
                  <c:v>32.1</c:v>
                </c:pt>
                <c:pt idx="1070">
                  <c:v>32.1</c:v>
                </c:pt>
                <c:pt idx="1071">
                  <c:v>32.1</c:v>
                </c:pt>
                <c:pt idx="1072">
                  <c:v>32.1</c:v>
                </c:pt>
                <c:pt idx="1073">
                  <c:v>32.1</c:v>
                </c:pt>
                <c:pt idx="1074">
                  <c:v>32.200000000000003</c:v>
                </c:pt>
                <c:pt idx="1075">
                  <c:v>32.1</c:v>
                </c:pt>
                <c:pt idx="1076">
                  <c:v>32.200000000000003</c:v>
                </c:pt>
                <c:pt idx="1077">
                  <c:v>32.200000000000003</c:v>
                </c:pt>
                <c:pt idx="1078">
                  <c:v>32.1</c:v>
                </c:pt>
                <c:pt idx="1079">
                  <c:v>32.200000000000003</c:v>
                </c:pt>
                <c:pt idx="1080">
                  <c:v>32.200000000000003</c:v>
                </c:pt>
                <c:pt idx="1081">
                  <c:v>32.1</c:v>
                </c:pt>
                <c:pt idx="1082">
                  <c:v>32.200000000000003</c:v>
                </c:pt>
                <c:pt idx="1083">
                  <c:v>32.200000000000003</c:v>
                </c:pt>
                <c:pt idx="1084">
                  <c:v>32.200000000000003</c:v>
                </c:pt>
                <c:pt idx="1085">
                  <c:v>32.200000000000003</c:v>
                </c:pt>
                <c:pt idx="1086">
                  <c:v>32.200000000000003</c:v>
                </c:pt>
                <c:pt idx="1087">
                  <c:v>32.299999999999997</c:v>
                </c:pt>
                <c:pt idx="1088">
                  <c:v>32.200000000000003</c:v>
                </c:pt>
                <c:pt idx="1089">
                  <c:v>32.1</c:v>
                </c:pt>
                <c:pt idx="1090">
                  <c:v>32.1</c:v>
                </c:pt>
                <c:pt idx="1091">
                  <c:v>32.200000000000003</c:v>
                </c:pt>
                <c:pt idx="1092">
                  <c:v>32.1</c:v>
                </c:pt>
                <c:pt idx="1093">
                  <c:v>32.1</c:v>
                </c:pt>
                <c:pt idx="1094">
                  <c:v>32.1</c:v>
                </c:pt>
                <c:pt idx="1095">
                  <c:v>32.1</c:v>
                </c:pt>
                <c:pt idx="1096">
                  <c:v>32</c:v>
                </c:pt>
                <c:pt idx="1097">
                  <c:v>32</c:v>
                </c:pt>
                <c:pt idx="1098">
                  <c:v>31.9</c:v>
                </c:pt>
                <c:pt idx="1099">
                  <c:v>31.9</c:v>
                </c:pt>
                <c:pt idx="1100">
                  <c:v>31.9</c:v>
                </c:pt>
                <c:pt idx="1101">
                  <c:v>31.9</c:v>
                </c:pt>
                <c:pt idx="1102">
                  <c:v>31.8</c:v>
                </c:pt>
                <c:pt idx="1103">
                  <c:v>31.8</c:v>
                </c:pt>
                <c:pt idx="1104">
                  <c:v>31.8</c:v>
                </c:pt>
                <c:pt idx="1105">
                  <c:v>31.7</c:v>
                </c:pt>
                <c:pt idx="1106">
                  <c:v>31.7</c:v>
                </c:pt>
                <c:pt idx="1107">
                  <c:v>31.7</c:v>
                </c:pt>
                <c:pt idx="1108">
                  <c:v>31.6</c:v>
                </c:pt>
                <c:pt idx="1109">
                  <c:v>31.5</c:v>
                </c:pt>
                <c:pt idx="1110">
                  <c:v>31.4</c:v>
                </c:pt>
                <c:pt idx="1111">
                  <c:v>31.3</c:v>
                </c:pt>
                <c:pt idx="1112">
                  <c:v>31.2</c:v>
                </c:pt>
                <c:pt idx="1113">
                  <c:v>31.1</c:v>
                </c:pt>
                <c:pt idx="1114">
                  <c:v>31.1</c:v>
                </c:pt>
                <c:pt idx="1115">
                  <c:v>30.9</c:v>
                </c:pt>
                <c:pt idx="1116">
                  <c:v>30.8</c:v>
                </c:pt>
                <c:pt idx="1117">
                  <c:v>30.7</c:v>
                </c:pt>
                <c:pt idx="1118">
                  <c:v>30.6</c:v>
                </c:pt>
                <c:pt idx="1119">
                  <c:v>30.5</c:v>
                </c:pt>
                <c:pt idx="1120">
                  <c:v>30.4</c:v>
                </c:pt>
                <c:pt idx="1121">
                  <c:v>30.3</c:v>
                </c:pt>
                <c:pt idx="1122">
                  <c:v>30.2</c:v>
                </c:pt>
                <c:pt idx="1123">
                  <c:v>30.2</c:v>
                </c:pt>
                <c:pt idx="1124">
                  <c:v>30.1</c:v>
                </c:pt>
                <c:pt idx="1125">
                  <c:v>30</c:v>
                </c:pt>
                <c:pt idx="1126">
                  <c:v>29.9</c:v>
                </c:pt>
                <c:pt idx="1127">
                  <c:v>29.9</c:v>
                </c:pt>
                <c:pt idx="1128">
                  <c:v>29.8</c:v>
                </c:pt>
                <c:pt idx="1129">
                  <c:v>29.7</c:v>
                </c:pt>
                <c:pt idx="1130">
                  <c:v>29.6</c:v>
                </c:pt>
                <c:pt idx="1131">
                  <c:v>29.5</c:v>
                </c:pt>
                <c:pt idx="1132">
                  <c:v>29.5</c:v>
                </c:pt>
                <c:pt idx="1133">
                  <c:v>29.4</c:v>
                </c:pt>
                <c:pt idx="1134">
                  <c:v>29.3</c:v>
                </c:pt>
                <c:pt idx="1135">
                  <c:v>29.2</c:v>
                </c:pt>
                <c:pt idx="1136">
                  <c:v>29</c:v>
                </c:pt>
                <c:pt idx="1137">
                  <c:v>28.9</c:v>
                </c:pt>
                <c:pt idx="1138">
                  <c:v>28.8</c:v>
                </c:pt>
                <c:pt idx="1139">
                  <c:v>28.7</c:v>
                </c:pt>
                <c:pt idx="1140">
                  <c:v>28.6</c:v>
                </c:pt>
                <c:pt idx="1141">
                  <c:v>28.6</c:v>
                </c:pt>
                <c:pt idx="1142">
                  <c:v>28.6</c:v>
                </c:pt>
                <c:pt idx="1143">
                  <c:v>28.5</c:v>
                </c:pt>
                <c:pt idx="1144">
                  <c:v>28.4</c:v>
                </c:pt>
                <c:pt idx="1145">
                  <c:v>28.4</c:v>
                </c:pt>
                <c:pt idx="1146">
                  <c:v>28.3</c:v>
                </c:pt>
                <c:pt idx="1147">
                  <c:v>28.3</c:v>
                </c:pt>
                <c:pt idx="1148">
                  <c:v>28.2</c:v>
                </c:pt>
                <c:pt idx="1149">
                  <c:v>28.2</c:v>
                </c:pt>
                <c:pt idx="1150">
                  <c:v>28.1</c:v>
                </c:pt>
                <c:pt idx="1151">
                  <c:v>28.1</c:v>
                </c:pt>
                <c:pt idx="1152">
                  <c:v>28.1</c:v>
                </c:pt>
                <c:pt idx="1153">
                  <c:v>28</c:v>
                </c:pt>
                <c:pt idx="1154">
                  <c:v>28</c:v>
                </c:pt>
                <c:pt idx="1155">
                  <c:v>27.9</c:v>
                </c:pt>
                <c:pt idx="1156">
                  <c:v>27.9</c:v>
                </c:pt>
                <c:pt idx="1157">
                  <c:v>27.9</c:v>
                </c:pt>
                <c:pt idx="1158">
                  <c:v>27.8</c:v>
                </c:pt>
                <c:pt idx="1159">
                  <c:v>27.8</c:v>
                </c:pt>
                <c:pt idx="1160">
                  <c:v>27.8</c:v>
                </c:pt>
                <c:pt idx="1161">
                  <c:v>27.8</c:v>
                </c:pt>
                <c:pt idx="1162">
                  <c:v>27.7</c:v>
                </c:pt>
                <c:pt idx="1163">
                  <c:v>27.7</c:v>
                </c:pt>
                <c:pt idx="1164">
                  <c:v>27.7</c:v>
                </c:pt>
                <c:pt idx="1165">
                  <c:v>27.7</c:v>
                </c:pt>
                <c:pt idx="1166">
                  <c:v>27.7</c:v>
                </c:pt>
                <c:pt idx="1167">
                  <c:v>27.7</c:v>
                </c:pt>
                <c:pt idx="1168">
                  <c:v>27.7</c:v>
                </c:pt>
                <c:pt idx="1169">
                  <c:v>27.7</c:v>
                </c:pt>
                <c:pt idx="1170">
                  <c:v>27.7</c:v>
                </c:pt>
                <c:pt idx="1171">
                  <c:v>27.8</c:v>
                </c:pt>
                <c:pt idx="1172">
                  <c:v>27.8</c:v>
                </c:pt>
                <c:pt idx="1173">
                  <c:v>27.8</c:v>
                </c:pt>
                <c:pt idx="1174">
                  <c:v>27.9</c:v>
                </c:pt>
                <c:pt idx="1175">
                  <c:v>27.9</c:v>
                </c:pt>
                <c:pt idx="1176">
                  <c:v>27.9</c:v>
                </c:pt>
                <c:pt idx="1177">
                  <c:v>27.9</c:v>
                </c:pt>
                <c:pt idx="1178">
                  <c:v>28</c:v>
                </c:pt>
                <c:pt idx="1179">
                  <c:v>28</c:v>
                </c:pt>
                <c:pt idx="1180">
                  <c:v>28</c:v>
                </c:pt>
                <c:pt idx="1181">
                  <c:v>28.1</c:v>
                </c:pt>
                <c:pt idx="1182">
                  <c:v>28.1</c:v>
                </c:pt>
                <c:pt idx="1183">
                  <c:v>28.2</c:v>
                </c:pt>
                <c:pt idx="1184">
                  <c:v>28.2</c:v>
                </c:pt>
                <c:pt idx="1185">
                  <c:v>28.3</c:v>
                </c:pt>
                <c:pt idx="1186">
                  <c:v>28.3</c:v>
                </c:pt>
                <c:pt idx="1187">
                  <c:v>28.4</c:v>
                </c:pt>
                <c:pt idx="1188">
                  <c:v>28.5</c:v>
                </c:pt>
                <c:pt idx="1189">
                  <c:v>28.6</c:v>
                </c:pt>
                <c:pt idx="1190">
                  <c:v>28.6</c:v>
                </c:pt>
                <c:pt idx="1191">
                  <c:v>28.7</c:v>
                </c:pt>
                <c:pt idx="1192">
                  <c:v>28.8</c:v>
                </c:pt>
                <c:pt idx="1193">
                  <c:v>28.9</c:v>
                </c:pt>
                <c:pt idx="1194">
                  <c:v>29</c:v>
                </c:pt>
                <c:pt idx="1195">
                  <c:v>29.1</c:v>
                </c:pt>
                <c:pt idx="1196">
                  <c:v>29.3</c:v>
                </c:pt>
                <c:pt idx="1197">
                  <c:v>29.3</c:v>
                </c:pt>
                <c:pt idx="1198">
                  <c:v>29.5</c:v>
                </c:pt>
                <c:pt idx="1199">
                  <c:v>29.5</c:v>
                </c:pt>
                <c:pt idx="1200">
                  <c:v>29.6</c:v>
                </c:pt>
                <c:pt idx="1201">
                  <c:v>29.8</c:v>
                </c:pt>
                <c:pt idx="1202">
                  <c:v>29.9</c:v>
                </c:pt>
                <c:pt idx="1203">
                  <c:v>29.9</c:v>
                </c:pt>
                <c:pt idx="1204">
                  <c:v>30</c:v>
                </c:pt>
                <c:pt idx="1205">
                  <c:v>30.1</c:v>
                </c:pt>
                <c:pt idx="1206">
                  <c:v>30.2</c:v>
                </c:pt>
                <c:pt idx="1207">
                  <c:v>30.2</c:v>
                </c:pt>
                <c:pt idx="1208">
                  <c:v>30.3</c:v>
                </c:pt>
                <c:pt idx="1209">
                  <c:v>30.4</c:v>
                </c:pt>
                <c:pt idx="1210">
                  <c:v>30.4</c:v>
                </c:pt>
                <c:pt idx="1211">
                  <c:v>30.6</c:v>
                </c:pt>
                <c:pt idx="1212">
                  <c:v>30.6</c:v>
                </c:pt>
                <c:pt idx="1213">
                  <c:v>30.7</c:v>
                </c:pt>
                <c:pt idx="1214">
                  <c:v>30.8</c:v>
                </c:pt>
                <c:pt idx="1215">
                  <c:v>30.9</c:v>
                </c:pt>
                <c:pt idx="1216">
                  <c:v>31</c:v>
                </c:pt>
                <c:pt idx="1217">
                  <c:v>31.1</c:v>
                </c:pt>
                <c:pt idx="1218">
                  <c:v>31.2</c:v>
                </c:pt>
                <c:pt idx="1219">
                  <c:v>31.3</c:v>
                </c:pt>
                <c:pt idx="1220">
                  <c:v>31.4</c:v>
                </c:pt>
                <c:pt idx="1221">
                  <c:v>31.4</c:v>
                </c:pt>
                <c:pt idx="1222">
                  <c:v>31.6</c:v>
                </c:pt>
                <c:pt idx="1223">
                  <c:v>31.7</c:v>
                </c:pt>
                <c:pt idx="1224">
                  <c:v>31.7</c:v>
                </c:pt>
                <c:pt idx="1225">
                  <c:v>31.7</c:v>
                </c:pt>
                <c:pt idx="1226">
                  <c:v>31.7</c:v>
                </c:pt>
                <c:pt idx="1227">
                  <c:v>31.8</c:v>
                </c:pt>
                <c:pt idx="1228">
                  <c:v>31.8</c:v>
                </c:pt>
                <c:pt idx="1229">
                  <c:v>31.9</c:v>
                </c:pt>
                <c:pt idx="1230">
                  <c:v>31.9</c:v>
                </c:pt>
                <c:pt idx="1231">
                  <c:v>32</c:v>
                </c:pt>
                <c:pt idx="1232">
                  <c:v>32</c:v>
                </c:pt>
                <c:pt idx="1233">
                  <c:v>32.1</c:v>
                </c:pt>
                <c:pt idx="1234">
                  <c:v>32.1</c:v>
                </c:pt>
                <c:pt idx="1235">
                  <c:v>32.1</c:v>
                </c:pt>
                <c:pt idx="1236">
                  <c:v>32.1</c:v>
                </c:pt>
                <c:pt idx="1237">
                  <c:v>32.200000000000003</c:v>
                </c:pt>
                <c:pt idx="1238">
                  <c:v>32.200000000000003</c:v>
                </c:pt>
                <c:pt idx="1239">
                  <c:v>32.200000000000003</c:v>
                </c:pt>
                <c:pt idx="1240">
                  <c:v>32.1</c:v>
                </c:pt>
                <c:pt idx="1241">
                  <c:v>32.200000000000003</c:v>
                </c:pt>
                <c:pt idx="1242">
                  <c:v>32.200000000000003</c:v>
                </c:pt>
                <c:pt idx="1243">
                  <c:v>32.200000000000003</c:v>
                </c:pt>
                <c:pt idx="1244">
                  <c:v>32.200000000000003</c:v>
                </c:pt>
                <c:pt idx="1245">
                  <c:v>32.200000000000003</c:v>
                </c:pt>
                <c:pt idx="1246">
                  <c:v>32.200000000000003</c:v>
                </c:pt>
                <c:pt idx="1247">
                  <c:v>32.200000000000003</c:v>
                </c:pt>
                <c:pt idx="1248">
                  <c:v>32.200000000000003</c:v>
                </c:pt>
                <c:pt idx="1249">
                  <c:v>32.200000000000003</c:v>
                </c:pt>
                <c:pt idx="1250">
                  <c:v>32.1</c:v>
                </c:pt>
                <c:pt idx="1251">
                  <c:v>32.1</c:v>
                </c:pt>
                <c:pt idx="1252">
                  <c:v>32.1</c:v>
                </c:pt>
                <c:pt idx="1253">
                  <c:v>32.1</c:v>
                </c:pt>
                <c:pt idx="1254">
                  <c:v>32</c:v>
                </c:pt>
                <c:pt idx="1255">
                  <c:v>32</c:v>
                </c:pt>
                <c:pt idx="1256">
                  <c:v>32</c:v>
                </c:pt>
                <c:pt idx="1257">
                  <c:v>32</c:v>
                </c:pt>
                <c:pt idx="1258">
                  <c:v>32</c:v>
                </c:pt>
                <c:pt idx="1259">
                  <c:v>32</c:v>
                </c:pt>
                <c:pt idx="1260">
                  <c:v>32</c:v>
                </c:pt>
                <c:pt idx="1261">
                  <c:v>31.9</c:v>
                </c:pt>
                <c:pt idx="1262">
                  <c:v>31.9</c:v>
                </c:pt>
                <c:pt idx="1263">
                  <c:v>31.8</c:v>
                </c:pt>
                <c:pt idx="1264">
                  <c:v>31.8</c:v>
                </c:pt>
                <c:pt idx="1265">
                  <c:v>31.7</c:v>
                </c:pt>
                <c:pt idx="1266">
                  <c:v>31.7</c:v>
                </c:pt>
                <c:pt idx="1267">
                  <c:v>31.6</c:v>
                </c:pt>
                <c:pt idx="1268">
                  <c:v>31.5</c:v>
                </c:pt>
                <c:pt idx="1269">
                  <c:v>31.4</c:v>
                </c:pt>
                <c:pt idx="1270">
                  <c:v>31.3</c:v>
                </c:pt>
                <c:pt idx="1271">
                  <c:v>31.2</c:v>
                </c:pt>
                <c:pt idx="1272">
                  <c:v>31.2</c:v>
                </c:pt>
                <c:pt idx="1273">
                  <c:v>31.1</c:v>
                </c:pt>
                <c:pt idx="1274">
                  <c:v>31</c:v>
                </c:pt>
                <c:pt idx="1275">
                  <c:v>30.9</c:v>
                </c:pt>
                <c:pt idx="1276">
                  <c:v>30.8</c:v>
                </c:pt>
                <c:pt idx="1277">
                  <c:v>30.7</c:v>
                </c:pt>
                <c:pt idx="1278">
                  <c:v>30.6</c:v>
                </c:pt>
                <c:pt idx="1279">
                  <c:v>30.5</c:v>
                </c:pt>
                <c:pt idx="1280">
                  <c:v>30.4</c:v>
                </c:pt>
                <c:pt idx="1281">
                  <c:v>30.3</c:v>
                </c:pt>
                <c:pt idx="1282">
                  <c:v>30.2</c:v>
                </c:pt>
                <c:pt idx="1283">
                  <c:v>30.2</c:v>
                </c:pt>
                <c:pt idx="1284">
                  <c:v>30.1</c:v>
                </c:pt>
                <c:pt idx="1285">
                  <c:v>30.1</c:v>
                </c:pt>
                <c:pt idx="1286">
                  <c:v>30</c:v>
                </c:pt>
                <c:pt idx="1287">
                  <c:v>29.9</c:v>
                </c:pt>
                <c:pt idx="1288">
                  <c:v>29.8</c:v>
                </c:pt>
                <c:pt idx="1289">
                  <c:v>29.7</c:v>
                </c:pt>
                <c:pt idx="1290">
                  <c:v>29.6</c:v>
                </c:pt>
                <c:pt idx="1291">
                  <c:v>29.5</c:v>
                </c:pt>
                <c:pt idx="1292">
                  <c:v>29.5</c:v>
                </c:pt>
                <c:pt idx="1293">
                  <c:v>29.4</c:v>
                </c:pt>
                <c:pt idx="1294">
                  <c:v>29.2</c:v>
                </c:pt>
                <c:pt idx="1295">
                  <c:v>29.2</c:v>
                </c:pt>
                <c:pt idx="1296">
                  <c:v>29</c:v>
                </c:pt>
                <c:pt idx="1297">
                  <c:v>28.9</c:v>
                </c:pt>
                <c:pt idx="1298">
                  <c:v>28.9</c:v>
                </c:pt>
                <c:pt idx="1299">
                  <c:v>28.8</c:v>
                </c:pt>
                <c:pt idx="1300">
                  <c:v>28.7</c:v>
                </c:pt>
                <c:pt idx="1301">
                  <c:v>28.6</c:v>
                </c:pt>
                <c:pt idx="1302">
                  <c:v>28.6</c:v>
                </c:pt>
                <c:pt idx="1303">
                  <c:v>28.5</c:v>
                </c:pt>
                <c:pt idx="1304">
                  <c:v>28.4</c:v>
                </c:pt>
                <c:pt idx="1305">
                  <c:v>28.3</c:v>
                </c:pt>
                <c:pt idx="1306">
                  <c:v>28.3</c:v>
                </c:pt>
                <c:pt idx="1307">
                  <c:v>28.2</c:v>
                </c:pt>
                <c:pt idx="1308">
                  <c:v>28.2</c:v>
                </c:pt>
                <c:pt idx="1309">
                  <c:v>28.1</c:v>
                </c:pt>
                <c:pt idx="1310">
                  <c:v>28.1</c:v>
                </c:pt>
                <c:pt idx="1311">
                  <c:v>28</c:v>
                </c:pt>
                <c:pt idx="1312">
                  <c:v>28</c:v>
                </c:pt>
                <c:pt idx="1313">
                  <c:v>27.9</c:v>
                </c:pt>
                <c:pt idx="1314">
                  <c:v>27.8</c:v>
                </c:pt>
                <c:pt idx="1315">
                  <c:v>27.8</c:v>
                </c:pt>
                <c:pt idx="1316">
                  <c:v>27.8</c:v>
                </c:pt>
                <c:pt idx="1317">
                  <c:v>27.7</c:v>
                </c:pt>
                <c:pt idx="1318">
                  <c:v>27.7</c:v>
                </c:pt>
                <c:pt idx="1319">
                  <c:v>27.7</c:v>
                </c:pt>
                <c:pt idx="1320">
                  <c:v>27.6</c:v>
                </c:pt>
                <c:pt idx="1321">
                  <c:v>27.6</c:v>
                </c:pt>
                <c:pt idx="1322">
                  <c:v>27.6</c:v>
                </c:pt>
                <c:pt idx="1323">
                  <c:v>27.6</c:v>
                </c:pt>
                <c:pt idx="1324">
                  <c:v>27.6</c:v>
                </c:pt>
                <c:pt idx="1325">
                  <c:v>27.6</c:v>
                </c:pt>
                <c:pt idx="1326">
                  <c:v>27.6</c:v>
                </c:pt>
                <c:pt idx="1327">
                  <c:v>27.5</c:v>
                </c:pt>
                <c:pt idx="1328">
                  <c:v>27.6</c:v>
                </c:pt>
                <c:pt idx="1329">
                  <c:v>27.6</c:v>
                </c:pt>
                <c:pt idx="1330">
                  <c:v>27.6</c:v>
                </c:pt>
                <c:pt idx="1331">
                  <c:v>27.6</c:v>
                </c:pt>
                <c:pt idx="1332">
                  <c:v>27.6</c:v>
                </c:pt>
                <c:pt idx="1333">
                  <c:v>27.6</c:v>
                </c:pt>
                <c:pt idx="1334">
                  <c:v>27.6</c:v>
                </c:pt>
                <c:pt idx="1335">
                  <c:v>27.6</c:v>
                </c:pt>
                <c:pt idx="1336">
                  <c:v>27.7</c:v>
                </c:pt>
                <c:pt idx="1337">
                  <c:v>27.7</c:v>
                </c:pt>
                <c:pt idx="1338">
                  <c:v>27.7</c:v>
                </c:pt>
                <c:pt idx="1339">
                  <c:v>27.7</c:v>
                </c:pt>
                <c:pt idx="1340">
                  <c:v>27.8</c:v>
                </c:pt>
                <c:pt idx="1341">
                  <c:v>27.8</c:v>
                </c:pt>
                <c:pt idx="1342">
                  <c:v>27.9</c:v>
                </c:pt>
                <c:pt idx="1343">
                  <c:v>27.9</c:v>
                </c:pt>
                <c:pt idx="1344">
                  <c:v>28</c:v>
                </c:pt>
                <c:pt idx="1345">
                  <c:v>28</c:v>
                </c:pt>
                <c:pt idx="1346">
                  <c:v>28.1</c:v>
                </c:pt>
                <c:pt idx="1347">
                  <c:v>28.2</c:v>
                </c:pt>
                <c:pt idx="1348">
                  <c:v>28.3</c:v>
                </c:pt>
                <c:pt idx="1349">
                  <c:v>28.3</c:v>
                </c:pt>
                <c:pt idx="1350">
                  <c:v>28.4</c:v>
                </c:pt>
                <c:pt idx="1351">
                  <c:v>28.5</c:v>
                </c:pt>
                <c:pt idx="1352">
                  <c:v>28.6</c:v>
                </c:pt>
                <c:pt idx="1353">
                  <c:v>28.7</c:v>
                </c:pt>
                <c:pt idx="1354">
                  <c:v>28.7</c:v>
                </c:pt>
                <c:pt idx="1355">
                  <c:v>28.8</c:v>
                </c:pt>
                <c:pt idx="1356">
                  <c:v>28.9</c:v>
                </c:pt>
                <c:pt idx="1357">
                  <c:v>29</c:v>
                </c:pt>
                <c:pt idx="1358">
                  <c:v>29.1</c:v>
                </c:pt>
                <c:pt idx="1359">
                  <c:v>29.2</c:v>
                </c:pt>
                <c:pt idx="1360">
                  <c:v>29.4</c:v>
                </c:pt>
                <c:pt idx="1361">
                  <c:v>29.4</c:v>
                </c:pt>
                <c:pt idx="1362">
                  <c:v>29.5</c:v>
                </c:pt>
                <c:pt idx="1363">
                  <c:v>29.7</c:v>
                </c:pt>
                <c:pt idx="1364">
                  <c:v>29.8</c:v>
                </c:pt>
                <c:pt idx="1365">
                  <c:v>29.9</c:v>
                </c:pt>
                <c:pt idx="1366">
                  <c:v>29.9</c:v>
                </c:pt>
                <c:pt idx="1367">
                  <c:v>30.1</c:v>
                </c:pt>
                <c:pt idx="1368">
                  <c:v>30.1</c:v>
                </c:pt>
                <c:pt idx="1369">
                  <c:v>30.2</c:v>
                </c:pt>
                <c:pt idx="1370">
                  <c:v>30.3</c:v>
                </c:pt>
                <c:pt idx="1371">
                  <c:v>30.4</c:v>
                </c:pt>
                <c:pt idx="1372">
                  <c:v>30.5</c:v>
                </c:pt>
                <c:pt idx="1373">
                  <c:v>30.6</c:v>
                </c:pt>
                <c:pt idx="1374">
                  <c:v>30.7</c:v>
                </c:pt>
                <c:pt idx="1375">
                  <c:v>30.8</c:v>
                </c:pt>
                <c:pt idx="1376">
                  <c:v>30.8</c:v>
                </c:pt>
                <c:pt idx="1377">
                  <c:v>31</c:v>
                </c:pt>
                <c:pt idx="1378">
                  <c:v>31.1</c:v>
                </c:pt>
                <c:pt idx="1379">
                  <c:v>31.2</c:v>
                </c:pt>
                <c:pt idx="1380">
                  <c:v>31.3</c:v>
                </c:pt>
                <c:pt idx="1381">
                  <c:v>31.4</c:v>
                </c:pt>
                <c:pt idx="1382">
                  <c:v>31.4</c:v>
                </c:pt>
                <c:pt idx="1383">
                  <c:v>31.6</c:v>
                </c:pt>
                <c:pt idx="1384">
                  <c:v>31.7</c:v>
                </c:pt>
                <c:pt idx="1385">
                  <c:v>31.7</c:v>
                </c:pt>
                <c:pt idx="1386">
                  <c:v>31.8</c:v>
                </c:pt>
                <c:pt idx="1387">
                  <c:v>31.9</c:v>
                </c:pt>
                <c:pt idx="1388">
                  <c:v>31.9</c:v>
                </c:pt>
                <c:pt idx="1389">
                  <c:v>32</c:v>
                </c:pt>
                <c:pt idx="1390">
                  <c:v>32.1</c:v>
                </c:pt>
                <c:pt idx="1391">
                  <c:v>32.1</c:v>
                </c:pt>
                <c:pt idx="1392">
                  <c:v>32.200000000000003</c:v>
                </c:pt>
                <c:pt idx="1393">
                  <c:v>32.200000000000003</c:v>
                </c:pt>
                <c:pt idx="1394">
                  <c:v>32.299999999999997</c:v>
                </c:pt>
                <c:pt idx="1395">
                  <c:v>32.200000000000003</c:v>
                </c:pt>
                <c:pt idx="1396">
                  <c:v>32.299999999999997</c:v>
                </c:pt>
                <c:pt idx="1397">
                  <c:v>32.299999999999997</c:v>
                </c:pt>
                <c:pt idx="1398">
                  <c:v>32.299999999999997</c:v>
                </c:pt>
                <c:pt idx="1399">
                  <c:v>32.299999999999997</c:v>
                </c:pt>
                <c:pt idx="1400">
                  <c:v>32.299999999999997</c:v>
                </c:pt>
                <c:pt idx="1401">
                  <c:v>32.299999999999997</c:v>
                </c:pt>
                <c:pt idx="1402">
                  <c:v>32.299999999999997</c:v>
                </c:pt>
                <c:pt idx="1403">
                  <c:v>32.299999999999997</c:v>
                </c:pt>
                <c:pt idx="1404">
                  <c:v>32.299999999999997</c:v>
                </c:pt>
                <c:pt idx="1405">
                  <c:v>32.299999999999997</c:v>
                </c:pt>
                <c:pt idx="1406">
                  <c:v>32.4</c:v>
                </c:pt>
                <c:pt idx="1407">
                  <c:v>32.200000000000003</c:v>
                </c:pt>
                <c:pt idx="1408">
                  <c:v>32.299999999999997</c:v>
                </c:pt>
                <c:pt idx="1409">
                  <c:v>32.299999999999997</c:v>
                </c:pt>
                <c:pt idx="1410">
                  <c:v>32.299999999999997</c:v>
                </c:pt>
                <c:pt idx="1411">
                  <c:v>32.299999999999997</c:v>
                </c:pt>
                <c:pt idx="1412">
                  <c:v>32.200000000000003</c:v>
                </c:pt>
                <c:pt idx="1413">
                  <c:v>32.299999999999997</c:v>
                </c:pt>
                <c:pt idx="1414">
                  <c:v>32.299999999999997</c:v>
                </c:pt>
                <c:pt idx="1415">
                  <c:v>32.200000000000003</c:v>
                </c:pt>
                <c:pt idx="1416">
                  <c:v>32.299999999999997</c:v>
                </c:pt>
                <c:pt idx="1417">
                  <c:v>32.200000000000003</c:v>
                </c:pt>
                <c:pt idx="1418">
                  <c:v>32.299999999999997</c:v>
                </c:pt>
                <c:pt idx="1419">
                  <c:v>32.200000000000003</c:v>
                </c:pt>
                <c:pt idx="1420">
                  <c:v>32.1</c:v>
                </c:pt>
                <c:pt idx="1421">
                  <c:v>32.1</c:v>
                </c:pt>
                <c:pt idx="1422">
                  <c:v>32.1</c:v>
                </c:pt>
                <c:pt idx="1423">
                  <c:v>32</c:v>
                </c:pt>
                <c:pt idx="1424">
                  <c:v>32</c:v>
                </c:pt>
                <c:pt idx="1425">
                  <c:v>32</c:v>
                </c:pt>
                <c:pt idx="1426">
                  <c:v>32</c:v>
                </c:pt>
                <c:pt idx="1427">
                  <c:v>31.9</c:v>
                </c:pt>
                <c:pt idx="1428">
                  <c:v>31.8</c:v>
                </c:pt>
                <c:pt idx="1429">
                  <c:v>31.8</c:v>
                </c:pt>
                <c:pt idx="1430">
                  <c:v>31.7</c:v>
                </c:pt>
                <c:pt idx="1431">
                  <c:v>31.7</c:v>
                </c:pt>
                <c:pt idx="1432">
                  <c:v>31.7</c:v>
                </c:pt>
                <c:pt idx="1433">
                  <c:v>31.6</c:v>
                </c:pt>
                <c:pt idx="1434">
                  <c:v>31.5</c:v>
                </c:pt>
                <c:pt idx="1435">
                  <c:v>31.4</c:v>
                </c:pt>
                <c:pt idx="1436">
                  <c:v>31.4</c:v>
                </c:pt>
                <c:pt idx="1437">
                  <c:v>31.3</c:v>
                </c:pt>
                <c:pt idx="1438">
                  <c:v>31.2</c:v>
                </c:pt>
                <c:pt idx="1439">
                  <c:v>31.1</c:v>
                </c:pt>
                <c:pt idx="1440">
                  <c:v>31</c:v>
                </c:pt>
                <c:pt idx="1441">
                  <c:v>30.9</c:v>
                </c:pt>
                <c:pt idx="1442">
                  <c:v>30.8</c:v>
                </c:pt>
                <c:pt idx="1443">
                  <c:v>30.7</c:v>
                </c:pt>
                <c:pt idx="1444">
                  <c:v>30.5</c:v>
                </c:pt>
                <c:pt idx="1445">
                  <c:v>30.4</c:v>
                </c:pt>
                <c:pt idx="1446">
                  <c:v>30.3</c:v>
                </c:pt>
                <c:pt idx="1447">
                  <c:v>30.2</c:v>
                </c:pt>
                <c:pt idx="1448">
                  <c:v>30.2</c:v>
                </c:pt>
                <c:pt idx="1449">
                  <c:v>30.1</c:v>
                </c:pt>
                <c:pt idx="1450">
                  <c:v>30</c:v>
                </c:pt>
                <c:pt idx="1451">
                  <c:v>29.9</c:v>
                </c:pt>
                <c:pt idx="1452">
                  <c:v>29.8</c:v>
                </c:pt>
                <c:pt idx="1453">
                  <c:v>29.7</c:v>
                </c:pt>
                <c:pt idx="1454">
                  <c:v>29.6</c:v>
                </c:pt>
                <c:pt idx="1455">
                  <c:v>29.5</c:v>
                </c:pt>
                <c:pt idx="1456">
                  <c:v>29.4</c:v>
                </c:pt>
                <c:pt idx="1457">
                  <c:v>29.3</c:v>
                </c:pt>
                <c:pt idx="1458">
                  <c:v>29.2</c:v>
                </c:pt>
                <c:pt idx="1459">
                  <c:v>29</c:v>
                </c:pt>
                <c:pt idx="1460">
                  <c:v>28.9</c:v>
                </c:pt>
                <c:pt idx="1461">
                  <c:v>28.8</c:v>
                </c:pt>
                <c:pt idx="1462">
                  <c:v>28.7</c:v>
                </c:pt>
                <c:pt idx="1463">
                  <c:v>28.6</c:v>
                </c:pt>
                <c:pt idx="1464">
                  <c:v>28.6</c:v>
                </c:pt>
                <c:pt idx="1465">
                  <c:v>28.5</c:v>
                </c:pt>
                <c:pt idx="1466">
                  <c:v>28.4</c:v>
                </c:pt>
                <c:pt idx="1467">
                  <c:v>28.3</c:v>
                </c:pt>
                <c:pt idx="1468">
                  <c:v>28.2</c:v>
                </c:pt>
                <c:pt idx="1469">
                  <c:v>28.1</c:v>
                </c:pt>
                <c:pt idx="1470">
                  <c:v>28</c:v>
                </c:pt>
                <c:pt idx="1471">
                  <c:v>28</c:v>
                </c:pt>
                <c:pt idx="1472">
                  <c:v>27.9</c:v>
                </c:pt>
                <c:pt idx="1473">
                  <c:v>27.8</c:v>
                </c:pt>
                <c:pt idx="1474">
                  <c:v>27.8</c:v>
                </c:pt>
                <c:pt idx="1475">
                  <c:v>27.7</c:v>
                </c:pt>
                <c:pt idx="1476">
                  <c:v>27.7</c:v>
                </c:pt>
                <c:pt idx="1477">
                  <c:v>27.6</c:v>
                </c:pt>
                <c:pt idx="1478">
                  <c:v>27.6</c:v>
                </c:pt>
                <c:pt idx="1479">
                  <c:v>27.5</c:v>
                </c:pt>
                <c:pt idx="1480">
                  <c:v>27.5</c:v>
                </c:pt>
                <c:pt idx="1481">
                  <c:v>27.5</c:v>
                </c:pt>
                <c:pt idx="1482">
                  <c:v>27.4</c:v>
                </c:pt>
                <c:pt idx="1483">
                  <c:v>27.4</c:v>
                </c:pt>
                <c:pt idx="1484">
                  <c:v>27.3</c:v>
                </c:pt>
                <c:pt idx="1485">
                  <c:v>27.3</c:v>
                </c:pt>
                <c:pt idx="1486">
                  <c:v>27.3</c:v>
                </c:pt>
                <c:pt idx="1487">
                  <c:v>27.2</c:v>
                </c:pt>
                <c:pt idx="1488">
                  <c:v>27.2</c:v>
                </c:pt>
                <c:pt idx="1489">
                  <c:v>27.2</c:v>
                </c:pt>
                <c:pt idx="1490">
                  <c:v>27.2</c:v>
                </c:pt>
                <c:pt idx="1491">
                  <c:v>27.1</c:v>
                </c:pt>
                <c:pt idx="1492">
                  <c:v>27.2</c:v>
                </c:pt>
                <c:pt idx="1493">
                  <c:v>27.1</c:v>
                </c:pt>
                <c:pt idx="1494">
                  <c:v>27.2</c:v>
                </c:pt>
                <c:pt idx="1495">
                  <c:v>27.2</c:v>
                </c:pt>
                <c:pt idx="1496">
                  <c:v>27.2</c:v>
                </c:pt>
                <c:pt idx="1497">
                  <c:v>27.2</c:v>
                </c:pt>
                <c:pt idx="1498">
                  <c:v>27.3</c:v>
                </c:pt>
                <c:pt idx="1499">
                  <c:v>27.3</c:v>
                </c:pt>
                <c:pt idx="1500">
                  <c:v>27.4</c:v>
                </c:pt>
                <c:pt idx="1501">
                  <c:v>27.5</c:v>
                </c:pt>
                <c:pt idx="1502">
                  <c:v>27.5</c:v>
                </c:pt>
                <c:pt idx="1503">
                  <c:v>27.6</c:v>
                </c:pt>
                <c:pt idx="1504">
                  <c:v>27.7</c:v>
                </c:pt>
                <c:pt idx="1505">
                  <c:v>27.7</c:v>
                </c:pt>
                <c:pt idx="1506">
                  <c:v>27.8</c:v>
                </c:pt>
                <c:pt idx="1507">
                  <c:v>27.8</c:v>
                </c:pt>
                <c:pt idx="1508">
                  <c:v>27.9</c:v>
                </c:pt>
                <c:pt idx="1509">
                  <c:v>27.9</c:v>
                </c:pt>
                <c:pt idx="1510">
                  <c:v>28</c:v>
                </c:pt>
                <c:pt idx="1511">
                  <c:v>28.1</c:v>
                </c:pt>
                <c:pt idx="1512">
                  <c:v>28.2</c:v>
                </c:pt>
                <c:pt idx="1513">
                  <c:v>28.3</c:v>
                </c:pt>
                <c:pt idx="1514">
                  <c:v>28.4</c:v>
                </c:pt>
                <c:pt idx="1515">
                  <c:v>28.5</c:v>
                </c:pt>
                <c:pt idx="1516">
                  <c:v>28.6</c:v>
                </c:pt>
                <c:pt idx="1517">
                  <c:v>28.6</c:v>
                </c:pt>
                <c:pt idx="1518">
                  <c:v>28.7</c:v>
                </c:pt>
                <c:pt idx="1519">
                  <c:v>28.8</c:v>
                </c:pt>
                <c:pt idx="1520">
                  <c:v>29</c:v>
                </c:pt>
                <c:pt idx="1521">
                  <c:v>29.1</c:v>
                </c:pt>
                <c:pt idx="1522">
                  <c:v>29.3</c:v>
                </c:pt>
                <c:pt idx="1523">
                  <c:v>29.4</c:v>
                </c:pt>
                <c:pt idx="1524">
                  <c:v>29.5</c:v>
                </c:pt>
                <c:pt idx="1525">
                  <c:v>29.6</c:v>
                </c:pt>
                <c:pt idx="1526">
                  <c:v>29.8</c:v>
                </c:pt>
                <c:pt idx="1527">
                  <c:v>29.9</c:v>
                </c:pt>
                <c:pt idx="1528">
                  <c:v>29.9</c:v>
                </c:pt>
                <c:pt idx="1529">
                  <c:v>30.1</c:v>
                </c:pt>
                <c:pt idx="1530">
                  <c:v>30.2</c:v>
                </c:pt>
                <c:pt idx="1531">
                  <c:v>30.2</c:v>
                </c:pt>
                <c:pt idx="1532">
                  <c:v>30.3</c:v>
                </c:pt>
                <c:pt idx="1533">
                  <c:v>30.4</c:v>
                </c:pt>
                <c:pt idx="1534">
                  <c:v>30.5</c:v>
                </c:pt>
                <c:pt idx="1535">
                  <c:v>30.6</c:v>
                </c:pt>
                <c:pt idx="1536">
                  <c:v>30.7</c:v>
                </c:pt>
                <c:pt idx="1537">
                  <c:v>30.8</c:v>
                </c:pt>
                <c:pt idx="1538">
                  <c:v>31</c:v>
                </c:pt>
                <c:pt idx="1539">
                  <c:v>31</c:v>
                </c:pt>
                <c:pt idx="1540">
                  <c:v>31.2</c:v>
                </c:pt>
                <c:pt idx="1541">
                  <c:v>31.3</c:v>
                </c:pt>
                <c:pt idx="1542">
                  <c:v>31.4</c:v>
                </c:pt>
                <c:pt idx="1543">
                  <c:v>31.6</c:v>
                </c:pt>
                <c:pt idx="1544">
                  <c:v>31.7</c:v>
                </c:pt>
                <c:pt idx="1545">
                  <c:v>31.7</c:v>
                </c:pt>
                <c:pt idx="1546">
                  <c:v>31.8</c:v>
                </c:pt>
                <c:pt idx="1547">
                  <c:v>31.9</c:v>
                </c:pt>
                <c:pt idx="1548">
                  <c:v>32</c:v>
                </c:pt>
                <c:pt idx="1549">
                  <c:v>32</c:v>
                </c:pt>
                <c:pt idx="1550">
                  <c:v>32</c:v>
                </c:pt>
                <c:pt idx="1551">
                  <c:v>32.1</c:v>
                </c:pt>
                <c:pt idx="1552">
                  <c:v>32.1</c:v>
                </c:pt>
                <c:pt idx="1553">
                  <c:v>32.200000000000003</c:v>
                </c:pt>
                <c:pt idx="1554">
                  <c:v>32.200000000000003</c:v>
                </c:pt>
                <c:pt idx="1555">
                  <c:v>32.200000000000003</c:v>
                </c:pt>
                <c:pt idx="1556">
                  <c:v>32.299999999999997</c:v>
                </c:pt>
                <c:pt idx="1557">
                  <c:v>32.200000000000003</c:v>
                </c:pt>
                <c:pt idx="1558">
                  <c:v>32.299999999999997</c:v>
                </c:pt>
                <c:pt idx="1559">
                  <c:v>32.299999999999997</c:v>
                </c:pt>
                <c:pt idx="1560">
                  <c:v>32.299999999999997</c:v>
                </c:pt>
                <c:pt idx="1561">
                  <c:v>32.4</c:v>
                </c:pt>
                <c:pt idx="1562">
                  <c:v>32.299999999999997</c:v>
                </c:pt>
                <c:pt idx="1563">
                  <c:v>32.4</c:v>
                </c:pt>
                <c:pt idx="1564">
                  <c:v>32.4</c:v>
                </c:pt>
                <c:pt idx="1565">
                  <c:v>32.299999999999997</c:v>
                </c:pt>
                <c:pt idx="1566">
                  <c:v>32.4</c:v>
                </c:pt>
                <c:pt idx="1567">
                  <c:v>32.299999999999997</c:v>
                </c:pt>
                <c:pt idx="1568">
                  <c:v>32.4</c:v>
                </c:pt>
                <c:pt idx="1569">
                  <c:v>32.5</c:v>
                </c:pt>
                <c:pt idx="1570">
                  <c:v>32.299999999999997</c:v>
                </c:pt>
                <c:pt idx="1571">
                  <c:v>32.4</c:v>
                </c:pt>
                <c:pt idx="1572">
                  <c:v>32.299999999999997</c:v>
                </c:pt>
                <c:pt idx="1573">
                  <c:v>32.299999999999997</c:v>
                </c:pt>
                <c:pt idx="1574">
                  <c:v>32.4</c:v>
                </c:pt>
                <c:pt idx="1575">
                  <c:v>32.299999999999997</c:v>
                </c:pt>
                <c:pt idx="1576">
                  <c:v>32.299999999999997</c:v>
                </c:pt>
                <c:pt idx="1577">
                  <c:v>32.299999999999997</c:v>
                </c:pt>
                <c:pt idx="1578">
                  <c:v>32.200000000000003</c:v>
                </c:pt>
                <c:pt idx="1579">
                  <c:v>32.299999999999997</c:v>
                </c:pt>
                <c:pt idx="1580">
                  <c:v>32.200000000000003</c:v>
                </c:pt>
                <c:pt idx="1581">
                  <c:v>32.1</c:v>
                </c:pt>
                <c:pt idx="1582">
                  <c:v>32.1</c:v>
                </c:pt>
                <c:pt idx="1583">
                  <c:v>32.1</c:v>
                </c:pt>
                <c:pt idx="1584">
                  <c:v>32.1</c:v>
                </c:pt>
                <c:pt idx="1585">
                  <c:v>32</c:v>
                </c:pt>
                <c:pt idx="1586">
                  <c:v>32.1</c:v>
                </c:pt>
                <c:pt idx="1587">
                  <c:v>32</c:v>
                </c:pt>
                <c:pt idx="1588">
                  <c:v>32</c:v>
                </c:pt>
                <c:pt idx="1589">
                  <c:v>31.9</c:v>
                </c:pt>
                <c:pt idx="1590">
                  <c:v>31.9</c:v>
                </c:pt>
                <c:pt idx="1591">
                  <c:v>31.9</c:v>
                </c:pt>
                <c:pt idx="1592">
                  <c:v>31.8</c:v>
                </c:pt>
                <c:pt idx="1593">
                  <c:v>31.7</c:v>
                </c:pt>
                <c:pt idx="1594">
                  <c:v>31.7</c:v>
                </c:pt>
                <c:pt idx="1595">
                  <c:v>31.7</c:v>
                </c:pt>
                <c:pt idx="1596">
                  <c:v>31.6</c:v>
                </c:pt>
                <c:pt idx="1597">
                  <c:v>31.5</c:v>
                </c:pt>
                <c:pt idx="1598">
                  <c:v>31.4</c:v>
                </c:pt>
                <c:pt idx="1599">
                  <c:v>31.3</c:v>
                </c:pt>
                <c:pt idx="1600">
                  <c:v>31.2</c:v>
                </c:pt>
                <c:pt idx="1601">
                  <c:v>31.1</c:v>
                </c:pt>
                <c:pt idx="1602">
                  <c:v>31</c:v>
                </c:pt>
                <c:pt idx="1603">
                  <c:v>31</c:v>
                </c:pt>
                <c:pt idx="1604">
                  <c:v>30.8</c:v>
                </c:pt>
                <c:pt idx="1605">
                  <c:v>30.7</c:v>
                </c:pt>
                <c:pt idx="1606">
                  <c:v>30.6</c:v>
                </c:pt>
                <c:pt idx="1607">
                  <c:v>30.5</c:v>
                </c:pt>
                <c:pt idx="1608">
                  <c:v>30.4</c:v>
                </c:pt>
                <c:pt idx="1609">
                  <c:v>30.3</c:v>
                </c:pt>
                <c:pt idx="1610">
                  <c:v>30.2</c:v>
                </c:pt>
                <c:pt idx="1611">
                  <c:v>30.2</c:v>
                </c:pt>
                <c:pt idx="1612">
                  <c:v>30.1</c:v>
                </c:pt>
                <c:pt idx="1613">
                  <c:v>30</c:v>
                </c:pt>
                <c:pt idx="1614">
                  <c:v>29.9</c:v>
                </c:pt>
                <c:pt idx="1615">
                  <c:v>29.9</c:v>
                </c:pt>
                <c:pt idx="1616">
                  <c:v>29.7</c:v>
                </c:pt>
                <c:pt idx="1617">
                  <c:v>29.6</c:v>
                </c:pt>
                <c:pt idx="1618">
                  <c:v>29.5</c:v>
                </c:pt>
                <c:pt idx="1619">
                  <c:v>29.4</c:v>
                </c:pt>
                <c:pt idx="1620">
                  <c:v>29.3</c:v>
                </c:pt>
                <c:pt idx="1621">
                  <c:v>29.2</c:v>
                </c:pt>
                <c:pt idx="1622">
                  <c:v>29.1</c:v>
                </c:pt>
                <c:pt idx="1623">
                  <c:v>28.9</c:v>
                </c:pt>
                <c:pt idx="1624">
                  <c:v>28.9</c:v>
                </c:pt>
                <c:pt idx="1625">
                  <c:v>28.8</c:v>
                </c:pt>
                <c:pt idx="1626">
                  <c:v>28.7</c:v>
                </c:pt>
                <c:pt idx="1627">
                  <c:v>28.6</c:v>
                </c:pt>
                <c:pt idx="1628">
                  <c:v>28.5</c:v>
                </c:pt>
                <c:pt idx="1629">
                  <c:v>28.4</c:v>
                </c:pt>
                <c:pt idx="1630">
                  <c:v>28.4</c:v>
                </c:pt>
                <c:pt idx="1631">
                  <c:v>28.3</c:v>
                </c:pt>
                <c:pt idx="1632">
                  <c:v>28.2</c:v>
                </c:pt>
                <c:pt idx="1633">
                  <c:v>28.2</c:v>
                </c:pt>
                <c:pt idx="1634">
                  <c:v>28.1</c:v>
                </c:pt>
                <c:pt idx="1635">
                  <c:v>28.1</c:v>
                </c:pt>
                <c:pt idx="1636">
                  <c:v>28.1</c:v>
                </c:pt>
                <c:pt idx="1637">
                  <c:v>28</c:v>
                </c:pt>
                <c:pt idx="1638">
                  <c:v>28</c:v>
                </c:pt>
                <c:pt idx="1639">
                  <c:v>27.9</c:v>
                </c:pt>
                <c:pt idx="1640">
                  <c:v>27.9</c:v>
                </c:pt>
                <c:pt idx="1641">
                  <c:v>27.8</c:v>
                </c:pt>
                <c:pt idx="1642">
                  <c:v>27.8</c:v>
                </c:pt>
                <c:pt idx="1643">
                  <c:v>27.8</c:v>
                </c:pt>
                <c:pt idx="1644">
                  <c:v>27.7</c:v>
                </c:pt>
                <c:pt idx="1645">
                  <c:v>27.7</c:v>
                </c:pt>
                <c:pt idx="1646">
                  <c:v>27.7</c:v>
                </c:pt>
                <c:pt idx="1647">
                  <c:v>27.6</c:v>
                </c:pt>
                <c:pt idx="1648">
                  <c:v>27.6</c:v>
                </c:pt>
                <c:pt idx="1649">
                  <c:v>27.6</c:v>
                </c:pt>
                <c:pt idx="1650">
                  <c:v>27.6</c:v>
                </c:pt>
                <c:pt idx="1651">
                  <c:v>27.6</c:v>
                </c:pt>
                <c:pt idx="1652">
                  <c:v>27.6</c:v>
                </c:pt>
                <c:pt idx="1653">
                  <c:v>27.6</c:v>
                </c:pt>
                <c:pt idx="1654">
                  <c:v>27.6</c:v>
                </c:pt>
                <c:pt idx="1655">
                  <c:v>27.6</c:v>
                </c:pt>
                <c:pt idx="1656">
                  <c:v>27.7</c:v>
                </c:pt>
                <c:pt idx="1657">
                  <c:v>27.6</c:v>
                </c:pt>
                <c:pt idx="1658">
                  <c:v>27.7</c:v>
                </c:pt>
                <c:pt idx="1659">
                  <c:v>27.7</c:v>
                </c:pt>
                <c:pt idx="1660">
                  <c:v>27.7</c:v>
                </c:pt>
                <c:pt idx="1661">
                  <c:v>27.7</c:v>
                </c:pt>
                <c:pt idx="1662">
                  <c:v>27.7</c:v>
                </c:pt>
                <c:pt idx="1663">
                  <c:v>27.7</c:v>
                </c:pt>
                <c:pt idx="1664">
                  <c:v>27.8</c:v>
                </c:pt>
                <c:pt idx="1665">
                  <c:v>27.8</c:v>
                </c:pt>
                <c:pt idx="1666">
                  <c:v>27.8</c:v>
                </c:pt>
                <c:pt idx="1667">
                  <c:v>27.9</c:v>
                </c:pt>
                <c:pt idx="1668">
                  <c:v>27.9</c:v>
                </c:pt>
                <c:pt idx="1669">
                  <c:v>27.9</c:v>
                </c:pt>
                <c:pt idx="1670">
                  <c:v>28</c:v>
                </c:pt>
                <c:pt idx="1671">
                  <c:v>28</c:v>
                </c:pt>
                <c:pt idx="1672">
                  <c:v>28.1</c:v>
                </c:pt>
                <c:pt idx="1673">
                  <c:v>28.2</c:v>
                </c:pt>
                <c:pt idx="1674">
                  <c:v>28.2</c:v>
                </c:pt>
                <c:pt idx="1675">
                  <c:v>28.3</c:v>
                </c:pt>
                <c:pt idx="1676">
                  <c:v>28.4</c:v>
                </c:pt>
                <c:pt idx="1677">
                  <c:v>28.5</c:v>
                </c:pt>
                <c:pt idx="1678">
                  <c:v>28.6</c:v>
                </c:pt>
                <c:pt idx="1679">
                  <c:v>28.6</c:v>
                </c:pt>
                <c:pt idx="1680">
                  <c:v>28.7</c:v>
                </c:pt>
                <c:pt idx="1681">
                  <c:v>28.8</c:v>
                </c:pt>
                <c:pt idx="1682">
                  <c:v>28.8</c:v>
                </c:pt>
                <c:pt idx="1683">
                  <c:v>28.9</c:v>
                </c:pt>
                <c:pt idx="1684">
                  <c:v>29</c:v>
                </c:pt>
                <c:pt idx="1685">
                  <c:v>29.2</c:v>
                </c:pt>
                <c:pt idx="1686">
                  <c:v>29.3</c:v>
                </c:pt>
                <c:pt idx="1687">
                  <c:v>29.3</c:v>
                </c:pt>
                <c:pt idx="1688">
                  <c:v>29.5</c:v>
                </c:pt>
                <c:pt idx="1689">
                  <c:v>29.5</c:v>
                </c:pt>
                <c:pt idx="1690">
                  <c:v>29.6</c:v>
                </c:pt>
                <c:pt idx="1691">
                  <c:v>29.8</c:v>
                </c:pt>
                <c:pt idx="1692">
                  <c:v>29.8</c:v>
                </c:pt>
                <c:pt idx="1693">
                  <c:v>29.9</c:v>
                </c:pt>
                <c:pt idx="1694">
                  <c:v>30</c:v>
                </c:pt>
                <c:pt idx="1695">
                  <c:v>30.1</c:v>
                </c:pt>
                <c:pt idx="1696">
                  <c:v>30.2</c:v>
                </c:pt>
                <c:pt idx="1697">
                  <c:v>30.2</c:v>
                </c:pt>
                <c:pt idx="1698">
                  <c:v>30.3</c:v>
                </c:pt>
                <c:pt idx="1699">
                  <c:v>30.4</c:v>
                </c:pt>
                <c:pt idx="1700">
                  <c:v>30.5</c:v>
                </c:pt>
                <c:pt idx="1701">
                  <c:v>30.6</c:v>
                </c:pt>
                <c:pt idx="1702">
                  <c:v>30.7</c:v>
                </c:pt>
                <c:pt idx="1703">
                  <c:v>30.8</c:v>
                </c:pt>
                <c:pt idx="1704">
                  <c:v>30.9</c:v>
                </c:pt>
                <c:pt idx="1705">
                  <c:v>31</c:v>
                </c:pt>
                <c:pt idx="1706">
                  <c:v>31.1</c:v>
                </c:pt>
                <c:pt idx="1707">
                  <c:v>31.2</c:v>
                </c:pt>
                <c:pt idx="1708">
                  <c:v>31.3</c:v>
                </c:pt>
                <c:pt idx="1709">
                  <c:v>31.4</c:v>
                </c:pt>
                <c:pt idx="1710">
                  <c:v>31.4</c:v>
                </c:pt>
                <c:pt idx="1711">
                  <c:v>31.5</c:v>
                </c:pt>
                <c:pt idx="1712">
                  <c:v>31.6</c:v>
                </c:pt>
                <c:pt idx="1713">
                  <c:v>31.7</c:v>
                </c:pt>
                <c:pt idx="1714">
                  <c:v>31.7</c:v>
                </c:pt>
                <c:pt idx="1715">
                  <c:v>31.7</c:v>
                </c:pt>
                <c:pt idx="1716">
                  <c:v>31.8</c:v>
                </c:pt>
                <c:pt idx="1717">
                  <c:v>31.8</c:v>
                </c:pt>
                <c:pt idx="1718">
                  <c:v>31.9</c:v>
                </c:pt>
                <c:pt idx="1719">
                  <c:v>32</c:v>
                </c:pt>
                <c:pt idx="1720">
                  <c:v>32</c:v>
                </c:pt>
                <c:pt idx="1721">
                  <c:v>32.1</c:v>
                </c:pt>
                <c:pt idx="1722">
                  <c:v>32.1</c:v>
                </c:pt>
                <c:pt idx="1723">
                  <c:v>32.1</c:v>
                </c:pt>
                <c:pt idx="1724">
                  <c:v>32.1</c:v>
                </c:pt>
                <c:pt idx="1725">
                  <c:v>32.200000000000003</c:v>
                </c:pt>
                <c:pt idx="1726">
                  <c:v>32.1</c:v>
                </c:pt>
                <c:pt idx="1727">
                  <c:v>32.1</c:v>
                </c:pt>
                <c:pt idx="1728">
                  <c:v>32.1</c:v>
                </c:pt>
                <c:pt idx="1729">
                  <c:v>32.200000000000003</c:v>
                </c:pt>
                <c:pt idx="1730">
                  <c:v>32.1</c:v>
                </c:pt>
                <c:pt idx="1731">
                  <c:v>32.1</c:v>
                </c:pt>
                <c:pt idx="1732">
                  <c:v>32.200000000000003</c:v>
                </c:pt>
                <c:pt idx="1733">
                  <c:v>32.1</c:v>
                </c:pt>
                <c:pt idx="1734">
                  <c:v>32.1</c:v>
                </c:pt>
                <c:pt idx="1735">
                  <c:v>32.1</c:v>
                </c:pt>
                <c:pt idx="1736">
                  <c:v>32.1</c:v>
                </c:pt>
                <c:pt idx="1737">
                  <c:v>32.1</c:v>
                </c:pt>
                <c:pt idx="1738">
                  <c:v>32.1</c:v>
                </c:pt>
                <c:pt idx="1739">
                  <c:v>32.1</c:v>
                </c:pt>
                <c:pt idx="1740">
                  <c:v>32.1</c:v>
                </c:pt>
                <c:pt idx="1741">
                  <c:v>32.1</c:v>
                </c:pt>
                <c:pt idx="1742">
                  <c:v>32.1</c:v>
                </c:pt>
                <c:pt idx="1743">
                  <c:v>32.1</c:v>
                </c:pt>
                <c:pt idx="1744">
                  <c:v>32.1</c:v>
                </c:pt>
                <c:pt idx="1745">
                  <c:v>32</c:v>
                </c:pt>
                <c:pt idx="1746">
                  <c:v>32.1</c:v>
                </c:pt>
                <c:pt idx="1747">
                  <c:v>32</c:v>
                </c:pt>
                <c:pt idx="1748">
                  <c:v>32</c:v>
                </c:pt>
                <c:pt idx="1749">
                  <c:v>31.9</c:v>
                </c:pt>
                <c:pt idx="1750">
                  <c:v>31.9</c:v>
                </c:pt>
                <c:pt idx="1751">
                  <c:v>31.9</c:v>
                </c:pt>
                <c:pt idx="1752">
                  <c:v>31.8</c:v>
                </c:pt>
                <c:pt idx="1753">
                  <c:v>31.8</c:v>
                </c:pt>
                <c:pt idx="1754">
                  <c:v>31.7</c:v>
                </c:pt>
                <c:pt idx="1755">
                  <c:v>31.7</c:v>
                </c:pt>
                <c:pt idx="1756">
                  <c:v>31.7</c:v>
                </c:pt>
                <c:pt idx="1757">
                  <c:v>31.6</c:v>
                </c:pt>
                <c:pt idx="1758">
                  <c:v>31.4</c:v>
                </c:pt>
                <c:pt idx="1759">
                  <c:v>31.4</c:v>
                </c:pt>
                <c:pt idx="1760">
                  <c:v>31.3</c:v>
                </c:pt>
                <c:pt idx="1761">
                  <c:v>31.2</c:v>
                </c:pt>
                <c:pt idx="1762">
                  <c:v>31.1</c:v>
                </c:pt>
                <c:pt idx="1763">
                  <c:v>31.1</c:v>
                </c:pt>
                <c:pt idx="1764">
                  <c:v>31</c:v>
                </c:pt>
                <c:pt idx="1765">
                  <c:v>30.9</c:v>
                </c:pt>
                <c:pt idx="1766">
                  <c:v>30.8</c:v>
                </c:pt>
                <c:pt idx="1767">
                  <c:v>30.7</c:v>
                </c:pt>
                <c:pt idx="1768">
                  <c:v>30.6</c:v>
                </c:pt>
                <c:pt idx="1769">
                  <c:v>30.5</c:v>
                </c:pt>
                <c:pt idx="1770">
                  <c:v>30.4</c:v>
                </c:pt>
                <c:pt idx="1771">
                  <c:v>30.3</c:v>
                </c:pt>
                <c:pt idx="1772">
                  <c:v>30.2</c:v>
                </c:pt>
                <c:pt idx="1773">
                  <c:v>30.2</c:v>
                </c:pt>
                <c:pt idx="1774">
                  <c:v>30.1</c:v>
                </c:pt>
                <c:pt idx="1775">
                  <c:v>30</c:v>
                </c:pt>
                <c:pt idx="1776">
                  <c:v>29.9</c:v>
                </c:pt>
                <c:pt idx="1777">
                  <c:v>29.9</c:v>
                </c:pt>
                <c:pt idx="1778">
                  <c:v>29.8</c:v>
                </c:pt>
                <c:pt idx="1779">
                  <c:v>29.6</c:v>
                </c:pt>
                <c:pt idx="1780">
                  <c:v>29.5</c:v>
                </c:pt>
                <c:pt idx="1781">
                  <c:v>29.4</c:v>
                </c:pt>
                <c:pt idx="1782">
                  <c:v>29.4</c:v>
                </c:pt>
                <c:pt idx="1783">
                  <c:v>29.3</c:v>
                </c:pt>
                <c:pt idx="1784">
                  <c:v>29.2</c:v>
                </c:pt>
                <c:pt idx="1785">
                  <c:v>29.1</c:v>
                </c:pt>
                <c:pt idx="1786">
                  <c:v>28.9</c:v>
                </c:pt>
                <c:pt idx="1787">
                  <c:v>28.9</c:v>
                </c:pt>
                <c:pt idx="1788">
                  <c:v>28.8</c:v>
                </c:pt>
                <c:pt idx="1789">
                  <c:v>28.7</c:v>
                </c:pt>
                <c:pt idx="1790">
                  <c:v>28.6</c:v>
                </c:pt>
                <c:pt idx="1791">
                  <c:v>28.6</c:v>
                </c:pt>
                <c:pt idx="1792">
                  <c:v>28.6</c:v>
                </c:pt>
                <c:pt idx="1793">
                  <c:v>28.5</c:v>
                </c:pt>
                <c:pt idx="1794">
                  <c:v>28.4</c:v>
                </c:pt>
                <c:pt idx="1795">
                  <c:v>28.3</c:v>
                </c:pt>
                <c:pt idx="1796">
                  <c:v>28.3</c:v>
                </c:pt>
                <c:pt idx="1797">
                  <c:v>28.2</c:v>
                </c:pt>
                <c:pt idx="1798">
                  <c:v>28.2</c:v>
                </c:pt>
                <c:pt idx="1799">
                  <c:v>28.1</c:v>
                </c:pt>
                <c:pt idx="1800">
                  <c:v>28</c:v>
                </c:pt>
                <c:pt idx="1801">
                  <c:v>28</c:v>
                </c:pt>
                <c:pt idx="1802">
                  <c:v>27.9</c:v>
                </c:pt>
                <c:pt idx="1803">
                  <c:v>27.9</c:v>
                </c:pt>
                <c:pt idx="1804">
                  <c:v>27.9</c:v>
                </c:pt>
                <c:pt idx="1805">
                  <c:v>27.8</c:v>
                </c:pt>
                <c:pt idx="1806">
                  <c:v>27.9</c:v>
                </c:pt>
                <c:pt idx="1807">
                  <c:v>27.8</c:v>
                </c:pt>
                <c:pt idx="1808">
                  <c:v>27.8</c:v>
                </c:pt>
                <c:pt idx="1809">
                  <c:v>27.8</c:v>
                </c:pt>
                <c:pt idx="1810">
                  <c:v>27.8</c:v>
                </c:pt>
                <c:pt idx="1811">
                  <c:v>27.8</c:v>
                </c:pt>
                <c:pt idx="1812">
                  <c:v>27.8</c:v>
                </c:pt>
                <c:pt idx="1813">
                  <c:v>27.8</c:v>
                </c:pt>
                <c:pt idx="1814">
                  <c:v>27.8</c:v>
                </c:pt>
                <c:pt idx="1815">
                  <c:v>27.8</c:v>
                </c:pt>
                <c:pt idx="1816">
                  <c:v>27.8</c:v>
                </c:pt>
                <c:pt idx="1817">
                  <c:v>27.8</c:v>
                </c:pt>
                <c:pt idx="1818">
                  <c:v>27.8</c:v>
                </c:pt>
                <c:pt idx="1819">
                  <c:v>27.8</c:v>
                </c:pt>
                <c:pt idx="1820">
                  <c:v>27.8</c:v>
                </c:pt>
                <c:pt idx="1821">
                  <c:v>27.8</c:v>
                </c:pt>
                <c:pt idx="1822">
                  <c:v>27.8</c:v>
                </c:pt>
                <c:pt idx="1823">
                  <c:v>27.8</c:v>
                </c:pt>
                <c:pt idx="1824">
                  <c:v>27.8</c:v>
                </c:pt>
                <c:pt idx="1825">
                  <c:v>27.9</c:v>
                </c:pt>
                <c:pt idx="1826">
                  <c:v>27.9</c:v>
                </c:pt>
                <c:pt idx="1827">
                  <c:v>27.9</c:v>
                </c:pt>
                <c:pt idx="1828">
                  <c:v>28</c:v>
                </c:pt>
                <c:pt idx="1829">
                  <c:v>28</c:v>
                </c:pt>
                <c:pt idx="1830">
                  <c:v>28.1</c:v>
                </c:pt>
                <c:pt idx="1831">
                  <c:v>28.1</c:v>
                </c:pt>
                <c:pt idx="1832">
                  <c:v>28.1</c:v>
                </c:pt>
                <c:pt idx="1833">
                  <c:v>28.3</c:v>
                </c:pt>
                <c:pt idx="1834">
                  <c:v>28.3</c:v>
                </c:pt>
                <c:pt idx="1835">
                  <c:v>28.4</c:v>
                </c:pt>
                <c:pt idx="1836">
                  <c:v>28.4</c:v>
                </c:pt>
                <c:pt idx="1837">
                  <c:v>28.5</c:v>
                </c:pt>
                <c:pt idx="1838">
                  <c:v>28.6</c:v>
                </c:pt>
                <c:pt idx="1839">
                  <c:v>28.6</c:v>
                </c:pt>
                <c:pt idx="1840">
                  <c:v>28.7</c:v>
                </c:pt>
                <c:pt idx="1841">
                  <c:v>28.7</c:v>
                </c:pt>
                <c:pt idx="1842">
                  <c:v>28.8</c:v>
                </c:pt>
                <c:pt idx="1843">
                  <c:v>28.8</c:v>
                </c:pt>
                <c:pt idx="1844">
                  <c:v>28.9</c:v>
                </c:pt>
                <c:pt idx="1845">
                  <c:v>29</c:v>
                </c:pt>
                <c:pt idx="1846">
                  <c:v>29.2</c:v>
                </c:pt>
                <c:pt idx="1847">
                  <c:v>29.3</c:v>
                </c:pt>
                <c:pt idx="1848">
                  <c:v>29.4</c:v>
                </c:pt>
                <c:pt idx="1849">
                  <c:v>29.5</c:v>
                </c:pt>
                <c:pt idx="1850">
                  <c:v>29.6</c:v>
                </c:pt>
                <c:pt idx="1851">
                  <c:v>29.7</c:v>
                </c:pt>
                <c:pt idx="1852">
                  <c:v>29.9</c:v>
                </c:pt>
                <c:pt idx="1853">
                  <c:v>29.9</c:v>
                </c:pt>
                <c:pt idx="1854">
                  <c:v>30</c:v>
                </c:pt>
                <c:pt idx="1855">
                  <c:v>30.1</c:v>
                </c:pt>
                <c:pt idx="1856">
                  <c:v>30.2</c:v>
                </c:pt>
                <c:pt idx="1857">
                  <c:v>30.2</c:v>
                </c:pt>
                <c:pt idx="1858">
                  <c:v>30.3</c:v>
                </c:pt>
                <c:pt idx="1859">
                  <c:v>30.4</c:v>
                </c:pt>
                <c:pt idx="1860">
                  <c:v>30.5</c:v>
                </c:pt>
                <c:pt idx="1861">
                  <c:v>30.6</c:v>
                </c:pt>
                <c:pt idx="1862">
                  <c:v>30.6</c:v>
                </c:pt>
                <c:pt idx="1863">
                  <c:v>30.7</c:v>
                </c:pt>
                <c:pt idx="1864">
                  <c:v>30.8</c:v>
                </c:pt>
                <c:pt idx="1865">
                  <c:v>30.9</c:v>
                </c:pt>
                <c:pt idx="1866">
                  <c:v>31</c:v>
                </c:pt>
                <c:pt idx="1867">
                  <c:v>31.1</c:v>
                </c:pt>
                <c:pt idx="1868">
                  <c:v>31.2</c:v>
                </c:pt>
                <c:pt idx="1869">
                  <c:v>31.2</c:v>
                </c:pt>
                <c:pt idx="1870">
                  <c:v>31.3</c:v>
                </c:pt>
                <c:pt idx="1871">
                  <c:v>31.4</c:v>
                </c:pt>
                <c:pt idx="1872">
                  <c:v>31.5</c:v>
                </c:pt>
                <c:pt idx="1873">
                  <c:v>31.7</c:v>
                </c:pt>
                <c:pt idx="1874">
                  <c:v>31.7</c:v>
                </c:pt>
                <c:pt idx="1875">
                  <c:v>31.7</c:v>
                </c:pt>
                <c:pt idx="1876">
                  <c:v>31.8</c:v>
                </c:pt>
                <c:pt idx="1877">
                  <c:v>31.9</c:v>
                </c:pt>
                <c:pt idx="1878">
                  <c:v>31.9</c:v>
                </c:pt>
                <c:pt idx="1879">
                  <c:v>31.9</c:v>
                </c:pt>
                <c:pt idx="1880">
                  <c:v>32</c:v>
                </c:pt>
                <c:pt idx="1881">
                  <c:v>32</c:v>
                </c:pt>
                <c:pt idx="1882">
                  <c:v>32</c:v>
                </c:pt>
                <c:pt idx="1883">
                  <c:v>32.1</c:v>
                </c:pt>
                <c:pt idx="1884">
                  <c:v>32.1</c:v>
                </c:pt>
                <c:pt idx="1885">
                  <c:v>32.1</c:v>
                </c:pt>
                <c:pt idx="1886">
                  <c:v>32.1</c:v>
                </c:pt>
                <c:pt idx="1887">
                  <c:v>32.1</c:v>
                </c:pt>
                <c:pt idx="1888">
                  <c:v>32.1</c:v>
                </c:pt>
                <c:pt idx="1889">
                  <c:v>32.1</c:v>
                </c:pt>
                <c:pt idx="1890">
                  <c:v>32.200000000000003</c:v>
                </c:pt>
                <c:pt idx="1891">
                  <c:v>32.200000000000003</c:v>
                </c:pt>
                <c:pt idx="1892">
                  <c:v>32.200000000000003</c:v>
                </c:pt>
                <c:pt idx="1893">
                  <c:v>32.200000000000003</c:v>
                </c:pt>
                <c:pt idx="1894">
                  <c:v>32.200000000000003</c:v>
                </c:pt>
                <c:pt idx="1895">
                  <c:v>32.200000000000003</c:v>
                </c:pt>
                <c:pt idx="1896">
                  <c:v>32.200000000000003</c:v>
                </c:pt>
                <c:pt idx="1897">
                  <c:v>32.200000000000003</c:v>
                </c:pt>
                <c:pt idx="1898">
                  <c:v>32.1</c:v>
                </c:pt>
                <c:pt idx="1899">
                  <c:v>32.1</c:v>
                </c:pt>
                <c:pt idx="1900">
                  <c:v>32.200000000000003</c:v>
                </c:pt>
                <c:pt idx="1901">
                  <c:v>32.200000000000003</c:v>
                </c:pt>
                <c:pt idx="1902">
                  <c:v>32.200000000000003</c:v>
                </c:pt>
                <c:pt idx="1903">
                  <c:v>32.1</c:v>
                </c:pt>
                <c:pt idx="1904">
                  <c:v>32.1</c:v>
                </c:pt>
                <c:pt idx="1905">
                  <c:v>32.1</c:v>
                </c:pt>
                <c:pt idx="1906">
                  <c:v>32</c:v>
                </c:pt>
                <c:pt idx="1907">
                  <c:v>32</c:v>
                </c:pt>
                <c:pt idx="1908">
                  <c:v>32</c:v>
                </c:pt>
                <c:pt idx="1909">
                  <c:v>31.9</c:v>
                </c:pt>
                <c:pt idx="1910">
                  <c:v>31.9</c:v>
                </c:pt>
                <c:pt idx="1911">
                  <c:v>31.8</c:v>
                </c:pt>
                <c:pt idx="1912">
                  <c:v>31.8</c:v>
                </c:pt>
                <c:pt idx="1913">
                  <c:v>31.7</c:v>
                </c:pt>
                <c:pt idx="1914">
                  <c:v>31.7</c:v>
                </c:pt>
                <c:pt idx="1915">
                  <c:v>31.7</c:v>
                </c:pt>
                <c:pt idx="1916">
                  <c:v>31.6</c:v>
                </c:pt>
                <c:pt idx="1917">
                  <c:v>31.6</c:v>
                </c:pt>
                <c:pt idx="1918">
                  <c:v>31.5</c:v>
                </c:pt>
                <c:pt idx="1919">
                  <c:v>31.4</c:v>
                </c:pt>
                <c:pt idx="1920">
                  <c:v>31.3</c:v>
                </c:pt>
                <c:pt idx="1921">
                  <c:v>31.3</c:v>
                </c:pt>
                <c:pt idx="1922">
                  <c:v>31.2</c:v>
                </c:pt>
                <c:pt idx="1923">
                  <c:v>31.1</c:v>
                </c:pt>
                <c:pt idx="1924">
                  <c:v>31</c:v>
                </c:pt>
                <c:pt idx="1925">
                  <c:v>31</c:v>
                </c:pt>
                <c:pt idx="1926">
                  <c:v>30.8</c:v>
                </c:pt>
                <c:pt idx="1927">
                  <c:v>30.7</c:v>
                </c:pt>
                <c:pt idx="1928">
                  <c:v>30.6</c:v>
                </c:pt>
                <c:pt idx="1929">
                  <c:v>30.5</c:v>
                </c:pt>
                <c:pt idx="1930">
                  <c:v>30.4</c:v>
                </c:pt>
                <c:pt idx="1931">
                  <c:v>30.3</c:v>
                </c:pt>
                <c:pt idx="1932">
                  <c:v>30.2</c:v>
                </c:pt>
                <c:pt idx="1933">
                  <c:v>30.2</c:v>
                </c:pt>
                <c:pt idx="1934">
                  <c:v>30.1</c:v>
                </c:pt>
                <c:pt idx="1935">
                  <c:v>30</c:v>
                </c:pt>
                <c:pt idx="1936">
                  <c:v>29.9</c:v>
                </c:pt>
                <c:pt idx="1937">
                  <c:v>29.9</c:v>
                </c:pt>
                <c:pt idx="1938">
                  <c:v>29.8</c:v>
                </c:pt>
                <c:pt idx="1939">
                  <c:v>29.7</c:v>
                </c:pt>
                <c:pt idx="1940">
                  <c:v>29.5</c:v>
                </c:pt>
                <c:pt idx="1941">
                  <c:v>29.5</c:v>
                </c:pt>
                <c:pt idx="1942">
                  <c:v>29.4</c:v>
                </c:pt>
                <c:pt idx="1943">
                  <c:v>29.3</c:v>
                </c:pt>
                <c:pt idx="1944">
                  <c:v>29.2</c:v>
                </c:pt>
                <c:pt idx="1945">
                  <c:v>29.1</c:v>
                </c:pt>
                <c:pt idx="1946">
                  <c:v>29</c:v>
                </c:pt>
                <c:pt idx="1947">
                  <c:v>28.9</c:v>
                </c:pt>
                <c:pt idx="1948">
                  <c:v>28.8</c:v>
                </c:pt>
                <c:pt idx="1949">
                  <c:v>28.7</c:v>
                </c:pt>
                <c:pt idx="1950">
                  <c:v>28.6</c:v>
                </c:pt>
                <c:pt idx="1951">
                  <c:v>28.6</c:v>
                </c:pt>
                <c:pt idx="1952">
                  <c:v>28.5</c:v>
                </c:pt>
                <c:pt idx="1953">
                  <c:v>28.4</c:v>
                </c:pt>
                <c:pt idx="1954">
                  <c:v>28.3</c:v>
                </c:pt>
                <c:pt idx="1955">
                  <c:v>28.3</c:v>
                </c:pt>
                <c:pt idx="1956">
                  <c:v>28.2</c:v>
                </c:pt>
                <c:pt idx="1957">
                  <c:v>28.1</c:v>
                </c:pt>
                <c:pt idx="1958">
                  <c:v>28.1</c:v>
                </c:pt>
                <c:pt idx="1959">
                  <c:v>28.1</c:v>
                </c:pt>
                <c:pt idx="1960">
                  <c:v>28</c:v>
                </c:pt>
                <c:pt idx="1961">
                  <c:v>27.9</c:v>
                </c:pt>
                <c:pt idx="1962">
                  <c:v>27.9</c:v>
                </c:pt>
                <c:pt idx="1963">
                  <c:v>27.9</c:v>
                </c:pt>
                <c:pt idx="1964">
                  <c:v>27.9</c:v>
                </c:pt>
                <c:pt idx="1965">
                  <c:v>27.8</c:v>
                </c:pt>
                <c:pt idx="1966">
                  <c:v>27.8</c:v>
                </c:pt>
                <c:pt idx="1967">
                  <c:v>27.8</c:v>
                </c:pt>
                <c:pt idx="1968">
                  <c:v>27.7</c:v>
                </c:pt>
                <c:pt idx="1969">
                  <c:v>27.7</c:v>
                </c:pt>
                <c:pt idx="1970">
                  <c:v>27.7</c:v>
                </c:pt>
                <c:pt idx="1971">
                  <c:v>27.6</c:v>
                </c:pt>
                <c:pt idx="1972">
                  <c:v>27.6</c:v>
                </c:pt>
                <c:pt idx="1973">
                  <c:v>27.6</c:v>
                </c:pt>
                <c:pt idx="1974">
                  <c:v>27.6</c:v>
                </c:pt>
                <c:pt idx="1975">
                  <c:v>27.6</c:v>
                </c:pt>
                <c:pt idx="1976">
                  <c:v>27.6</c:v>
                </c:pt>
                <c:pt idx="1977">
                  <c:v>27.5</c:v>
                </c:pt>
                <c:pt idx="1978">
                  <c:v>27.6</c:v>
                </c:pt>
                <c:pt idx="1979">
                  <c:v>27.6</c:v>
                </c:pt>
                <c:pt idx="1980">
                  <c:v>27.6</c:v>
                </c:pt>
                <c:pt idx="1981">
                  <c:v>27.6</c:v>
                </c:pt>
                <c:pt idx="1982">
                  <c:v>27.6</c:v>
                </c:pt>
                <c:pt idx="1983">
                  <c:v>27.6</c:v>
                </c:pt>
                <c:pt idx="1984">
                  <c:v>27.7</c:v>
                </c:pt>
                <c:pt idx="1985">
                  <c:v>27.7</c:v>
                </c:pt>
                <c:pt idx="1986">
                  <c:v>27.7</c:v>
                </c:pt>
                <c:pt idx="1987">
                  <c:v>27.8</c:v>
                </c:pt>
                <c:pt idx="1988">
                  <c:v>27.8</c:v>
                </c:pt>
                <c:pt idx="1989">
                  <c:v>27.8</c:v>
                </c:pt>
                <c:pt idx="1990">
                  <c:v>27.9</c:v>
                </c:pt>
                <c:pt idx="1991">
                  <c:v>27.9</c:v>
                </c:pt>
                <c:pt idx="1992">
                  <c:v>28</c:v>
                </c:pt>
                <c:pt idx="1993">
                  <c:v>28</c:v>
                </c:pt>
                <c:pt idx="1994">
                  <c:v>28</c:v>
                </c:pt>
                <c:pt idx="1995">
                  <c:v>28.1</c:v>
                </c:pt>
                <c:pt idx="1996">
                  <c:v>28.2</c:v>
                </c:pt>
                <c:pt idx="1997">
                  <c:v>28.2</c:v>
                </c:pt>
                <c:pt idx="1998">
                  <c:v>28.3</c:v>
                </c:pt>
                <c:pt idx="1999">
                  <c:v>28.4</c:v>
                </c:pt>
                <c:pt idx="2000">
                  <c:v>28.4</c:v>
                </c:pt>
                <c:pt idx="2001">
                  <c:v>28.5</c:v>
                </c:pt>
                <c:pt idx="2002">
                  <c:v>28.6</c:v>
                </c:pt>
                <c:pt idx="2003">
                  <c:v>28.7</c:v>
                </c:pt>
                <c:pt idx="2004">
                  <c:v>28.7</c:v>
                </c:pt>
                <c:pt idx="2005">
                  <c:v>28.9</c:v>
                </c:pt>
                <c:pt idx="2006">
                  <c:v>29</c:v>
                </c:pt>
                <c:pt idx="2007">
                  <c:v>29.1</c:v>
                </c:pt>
                <c:pt idx="2008">
                  <c:v>29.2</c:v>
                </c:pt>
                <c:pt idx="2009">
                  <c:v>29.3</c:v>
                </c:pt>
                <c:pt idx="2010">
                  <c:v>29.5</c:v>
                </c:pt>
                <c:pt idx="2011">
                  <c:v>29.6</c:v>
                </c:pt>
                <c:pt idx="2012">
                  <c:v>29.7</c:v>
                </c:pt>
                <c:pt idx="2013">
                  <c:v>29.8</c:v>
                </c:pt>
                <c:pt idx="2014">
                  <c:v>29.9</c:v>
                </c:pt>
                <c:pt idx="2015">
                  <c:v>29.9</c:v>
                </c:pt>
                <c:pt idx="2016">
                  <c:v>30</c:v>
                </c:pt>
                <c:pt idx="2017">
                  <c:v>30.1</c:v>
                </c:pt>
                <c:pt idx="2018">
                  <c:v>30.2</c:v>
                </c:pt>
                <c:pt idx="2019">
                  <c:v>30.2</c:v>
                </c:pt>
                <c:pt idx="2020">
                  <c:v>30.3</c:v>
                </c:pt>
                <c:pt idx="2021">
                  <c:v>30.4</c:v>
                </c:pt>
                <c:pt idx="2022">
                  <c:v>30.5</c:v>
                </c:pt>
                <c:pt idx="2023">
                  <c:v>30.6</c:v>
                </c:pt>
                <c:pt idx="2024">
                  <c:v>30.7</c:v>
                </c:pt>
                <c:pt idx="2025">
                  <c:v>30.8</c:v>
                </c:pt>
                <c:pt idx="2026">
                  <c:v>30.9</c:v>
                </c:pt>
                <c:pt idx="2027">
                  <c:v>31.1</c:v>
                </c:pt>
                <c:pt idx="2028">
                  <c:v>31.1</c:v>
                </c:pt>
                <c:pt idx="2029">
                  <c:v>31.2</c:v>
                </c:pt>
                <c:pt idx="2030">
                  <c:v>31.3</c:v>
                </c:pt>
                <c:pt idx="2031">
                  <c:v>31.4</c:v>
                </c:pt>
                <c:pt idx="2032">
                  <c:v>31.6</c:v>
                </c:pt>
                <c:pt idx="2033">
                  <c:v>31.7</c:v>
                </c:pt>
                <c:pt idx="2034">
                  <c:v>31.7</c:v>
                </c:pt>
                <c:pt idx="2035">
                  <c:v>31.8</c:v>
                </c:pt>
                <c:pt idx="2036">
                  <c:v>31.8</c:v>
                </c:pt>
                <c:pt idx="2037">
                  <c:v>31.9</c:v>
                </c:pt>
                <c:pt idx="2038">
                  <c:v>31.9</c:v>
                </c:pt>
                <c:pt idx="2039">
                  <c:v>32</c:v>
                </c:pt>
                <c:pt idx="2040">
                  <c:v>32</c:v>
                </c:pt>
                <c:pt idx="2041">
                  <c:v>32.1</c:v>
                </c:pt>
                <c:pt idx="2042">
                  <c:v>32.1</c:v>
                </c:pt>
                <c:pt idx="2043">
                  <c:v>32.1</c:v>
                </c:pt>
                <c:pt idx="2044">
                  <c:v>32.200000000000003</c:v>
                </c:pt>
                <c:pt idx="2045">
                  <c:v>32.200000000000003</c:v>
                </c:pt>
                <c:pt idx="2046">
                  <c:v>32.200000000000003</c:v>
                </c:pt>
                <c:pt idx="2047">
                  <c:v>32.200000000000003</c:v>
                </c:pt>
                <c:pt idx="2048">
                  <c:v>32.299999999999997</c:v>
                </c:pt>
                <c:pt idx="2049">
                  <c:v>32.200000000000003</c:v>
                </c:pt>
                <c:pt idx="2050">
                  <c:v>32.299999999999997</c:v>
                </c:pt>
                <c:pt idx="2051">
                  <c:v>32.299999999999997</c:v>
                </c:pt>
                <c:pt idx="2052">
                  <c:v>32.299999999999997</c:v>
                </c:pt>
                <c:pt idx="2053">
                  <c:v>32.299999999999997</c:v>
                </c:pt>
                <c:pt idx="2054">
                  <c:v>32.200000000000003</c:v>
                </c:pt>
                <c:pt idx="2055">
                  <c:v>32.299999999999997</c:v>
                </c:pt>
                <c:pt idx="2056">
                  <c:v>32.299999999999997</c:v>
                </c:pt>
                <c:pt idx="2057">
                  <c:v>32.299999999999997</c:v>
                </c:pt>
                <c:pt idx="2058">
                  <c:v>32.299999999999997</c:v>
                </c:pt>
                <c:pt idx="2059">
                  <c:v>32.200000000000003</c:v>
                </c:pt>
                <c:pt idx="2060">
                  <c:v>32.299999999999997</c:v>
                </c:pt>
                <c:pt idx="2061">
                  <c:v>32.200000000000003</c:v>
                </c:pt>
                <c:pt idx="2062">
                  <c:v>32.200000000000003</c:v>
                </c:pt>
                <c:pt idx="2063">
                  <c:v>32.1</c:v>
                </c:pt>
                <c:pt idx="2064">
                  <c:v>32.200000000000003</c:v>
                </c:pt>
                <c:pt idx="2065">
                  <c:v>32.200000000000003</c:v>
                </c:pt>
                <c:pt idx="2066">
                  <c:v>32.1</c:v>
                </c:pt>
                <c:pt idx="2067">
                  <c:v>32.1</c:v>
                </c:pt>
                <c:pt idx="2068">
                  <c:v>32.1</c:v>
                </c:pt>
                <c:pt idx="2069">
                  <c:v>32.1</c:v>
                </c:pt>
                <c:pt idx="2070">
                  <c:v>32.1</c:v>
                </c:pt>
                <c:pt idx="2071">
                  <c:v>32</c:v>
                </c:pt>
                <c:pt idx="2072">
                  <c:v>32</c:v>
                </c:pt>
                <c:pt idx="2073">
                  <c:v>32</c:v>
                </c:pt>
                <c:pt idx="2074">
                  <c:v>32</c:v>
                </c:pt>
                <c:pt idx="2075">
                  <c:v>31.9</c:v>
                </c:pt>
                <c:pt idx="2076">
                  <c:v>31.9</c:v>
                </c:pt>
                <c:pt idx="2077">
                  <c:v>31.8</c:v>
                </c:pt>
                <c:pt idx="2078">
                  <c:v>31.8</c:v>
                </c:pt>
                <c:pt idx="2079">
                  <c:v>31.7</c:v>
                </c:pt>
                <c:pt idx="2080">
                  <c:v>31.7</c:v>
                </c:pt>
                <c:pt idx="2081">
                  <c:v>31.6</c:v>
                </c:pt>
                <c:pt idx="2082">
                  <c:v>31.5</c:v>
                </c:pt>
                <c:pt idx="2083">
                  <c:v>31.4</c:v>
                </c:pt>
                <c:pt idx="2084">
                  <c:v>31.3</c:v>
                </c:pt>
                <c:pt idx="2085">
                  <c:v>31.2</c:v>
                </c:pt>
                <c:pt idx="2086">
                  <c:v>31.1</c:v>
                </c:pt>
                <c:pt idx="2087">
                  <c:v>31</c:v>
                </c:pt>
                <c:pt idx="2088">
                  <c:v>30.9</c:v>
                </c:pt>
                <c:pt idx="2089">
                  <c:v>30.8</c:v>
                </c:pt>
                <c:pt idx="2090">
                  <c:v>30.7</c:v>
                </c:pt>
                <c:pt idx="2091">
                  <c:v>30.6</c:v>
                </c:pt>
                <c:pt idx="2092">
                  <c:v>30.5</c:v>
                </c:pt>
                <c:pt idx="2093">
                  <c:v>30.4</c:v>
                </c:pt>
                <c:pt idx="2094">
                  <c:v>30.3</c:v>
                </c:pt>
                <c:pt idx="2095">
                  <c:v>30.2</c:v>
                </c:pt>
                <c:pt idx="2096">
                  <c:v>30.2</c:v>
                </c:pt>
                <c:pt idx="2097">
                  <c:v>30.1</c:v>
                </c:pt>
                <c:pt idx="2098">
                  <c:v>30</c:v>
                </c:pt>
                <c:pt idx="2099">
                  <c:v>30</c:v>
                </c:pt>
                <c:pt idx="2100">
                  <c:v>29.9</c:v>
                </c:pt>
                <c:pt idx="2101">
                  <c:v>29.8</c:v>
                </c:pt>
                <c:pt idx="2102">
                  <c:v>29.7</c:v>
                </c:pt>
                <c:pt idx="2103">
                  <c:v>29.6</c:v>
                </c:pt>
                <c:pt idx="2104">
                  <c:v>29.5</c:v>
                </c:pt>
                <c:pt idx="2105">
                  <c:v>29.4</c:v>
                </c:pt>
                <c:pt idx="2106">
                  <c:v>29.3</c:v>
                </c:pt>
                <c:pt idx="2107">
                  <c:v>29.2</c:v>
                </c:pt>
                <c:pt idx="2108">
                  <c:v>29</c:v>
                </c:pt>
                <c:pt idx="2109">
                  <c:v>28.9</c:v>
                </c:pt>
                <c:pt idx="2110">
                  <c:v>28.8</c:v>
                </c:pt>
                <c:pt idx="2111">
                  <c:v>28.7</c:v>
                </c:pt>
                <c:pt idx="2112">
                  <c:v>28.6</c:v>
                </c:pt>
                <c:pt idx="2113">
                  <c:v>28.6</c:v>
                </c:pt>
                <c:pt idx="2114">
                  <c:v>28.5</c:v>
                </c:pt>
                <c:pt idx="2115">
                  <c:v>28.4</c:v>
                </c:pt>
                <c:pt idx="2116">
                  <c:v>28.4</c:v>
                </c:pt>
                <c:pt idx="2117">
                  <c:v>28.3</c:v>
                </c:pt>
                <c:pt idx="2118">
                  <c:v>28.2</c:v>
                </c:pt>
                <c:pt idx="2119">
                  <c:v>28.2</c:v>
                </c:pt>
                <c:pt idx="2120">
                  <c:v>28.1</c:v>
                </c:pt>
                <c:pt idx="2121">
                  <c:v>28.1</c:v>
                </c:pt>
                <c:pt idx="2122">
                  <c:v>28</c:v>
                </c:pt>
                <c:pt idx="2123">
                  <c:v>28</c:v>
                </c:pt>
                <c:pt idx="2124">
                  <c:v>27.9</c:v>
                </c:pt>
                <c:pt idx="2125">
                  <c:v>27.9</c:v>
                </c:pt>
                <c:pt idx="2126">
                  <c:v>27.8</c:v>
                </c:pt>
                <c:pt idx="2127">
                  <c:v>27.8</c:v>
                </c:pt>
                <c:pt idx="2128">
                  <c:v>27.8</c:v>
                </c:pt>
                <c:pt idx="2129">
                  <c:v>27.7</c:v>
                </c:pt>
                <c:pt idx="2130">
                  <c:v>27.7</c:v>
                </c:pt>
                <c:pt idx="2131">
                  <c:v>27.7</c:v>
                </c:pt>
                <c:pt idx="2132">
                  <c:v>27.7</c:v>
                </c:pt>
                <c:pt idx="2133">
                  <c:v>27.6</c:v>
                </c:pt>
                <c:pt idx="2134">
                  <c:v>27.6</c:v>
                </c:pt>
                <c:pt idx="2135">
                  <c:v>27.6</c:v>
                </c:pt>
                <c:pt idx="2136">
                  <c:v>27.6</c:v>
                </c:pt>
                <c:pt idx="2137">
                  <c:v>27.6</c:v>
                </c:pt>
                <c:pt idx="2138">
                  <c:v>27.6</c:v>
                </c:pt>
                <c:pt idx="2139">
                  <c:v>27.6</c:v>
                </c:pt>
                <c:pt idx="2140">
                  <c:v>27.6</c:v>
                </c:pt>
                <c:pt idx="2141">
                  <c:v>27.6</c:v>
                </c:pt>
                <c:pt idx="2142">
                  <c:v>27.6</c:v>
                </c:pt>
                <c:pt idx="2143">
                  <c:v>27.6</c:v>
                </c:pt>
                <c:pt idx="2144">
                  <c:v>27.6</c:v>
                </c:pt>
                <c:pt idx="2145">
                  <c:v>27.7</c:v>
                </c:pt>
                <c:pt idx="2146">
                  <c:v>27.7</c:v>
                </c:pt>
                <c:pt idx="2147">
                  <c:v>27.7</c:v>
                </c:pt>
                <c:pt idx="2148">
                  <c:v>27.7</c:v>
                </c:pt>
                <c:pt idx="2149">
                  <c:v>27.7</c:v>
                </c:pt>
                <c:pt idx="2150">
                  <c:v>27.7</c:v>
                </c:pt>
                <c:pt idx="2151">
                  <c:v>27.7</c:v>
                </c:pt>
                <c:pt idx="2152">
                  <c:v>27.8</c:v>
                </c:pt>
                <c:pt idx="2153">
                  <c:v>27.8</c:v>
                </c:pt>
                <c:pt idx="2154">
                  <c:v>27.8</c:v>
                </c:pt>
                <c:pt idx="2155">
                  <c:v>27.9</c:v>
                </c:pt>
                <c:pt idx="2156">
                  <c:v>28</c:v>
                </c:pt>
                <c:pt idx="2157">
                  <c:v>28</c:v>
                </c:pt>
                <c:pt idx="2158">
                  <c:v>28.1</c:v>
                </c:pt>
                <c:pt idx="2159">
                  <c:v>28.1</c:v>
                </c:pt>
                <c:pt idx="2160">
                  <c:v>28.2</c:v>
                </c:pt>
                <c:pt idx="2161">
                  <c:v>28.3</c:v>
                </c:pt>
                <c:pt idx="2162">
                  <c:v>28.4</c:v>
                </c:pt>
                <c:pt idx="2163">
                  <c:v>28.4</c:v>
                </c:pt>
                <c:pt idx="2164">
                  <c:v>28.5</c:v>
                </c:pt>
                <c:pt idx="2165">
                  <c:v>28.5</c:v>
                </c:pt>
                <c:pt idx="2166">
                  <c:v>28.7</c:v>
                </c:pt>
                <c:pt idx="2167">
                  <c:v>28.7</c:v>
                </c:pt>
                <c:pt idx="2168">
                  <c:v>28.8</c:v>
                </c:pt>
                <c:pt idx="2169">
                  <c:v>28.9</c:v>
                </c:pt>
                <c:pt idx="2170">
                  <c:v>29</c:v>
                </c:pt>
                <c:pt idx="2171">
                  <c:v>29.2</c:v>
                </c:pt>
                <c:pt idx="2172">
                  <c:v>29.3</c:v>
                </c:pt>
                <c:pt idx="2173">
                  <c:v>29.4</c:v>
                </c:pt>
                <c:pt idx="2174">
                  <c:v>29.5</c:v>
                </c:pt>
                <c:pt idx="2175">
                  <c:v>29.6</c:v>
                </c:pt>
                <c:pt idx="2176">
                  <c:v>29.7</c:v>
                </c:pt>
                <c:pt idx="2177">
                  <c:v>29.8</c:v>
                </c:pt>
                <c:pt idx="2178">
                  <c:v>29.9</c:v>
                </c:pt>
                <c:pt idx="2179">
                  <c:v>30</c:v>
                </c:pt>
                <c:pt idx="2180">
                  <c:v>30</c:v>
                </c:pt>
                <c:pt idx="2181">
                  <c:v>30.2</c:v>
                </c:pt>
                <c:pt idx="2182">
                  <c:v>30.2</c:v>
                </c:pt>
                <c:pt idx="2183">
                  <c:v>30.3</c:v>
                </c:pt>
                <c:pt idx="2184">
                  <c:v>30.4</c:v>
                </c:pt>
                <c:pt idx="2185">
                  <c:v>30.5</c:v>
                </c:pt>
                <c:pt idx="2186">
                  <c:v>30.6</c:v>
                </c:pt>
                <c:pt idx="2187">
                  <c:v>30.7</c:v>
                </c:pt>
                <c:pt idx="2188">
                  <c:v>30.8</c:v>
                </c:pt>
                <c:pt idx="2189">
                  <c:v>30.9</c:v>
                </c:pt>
                <c:pt idx="2190">
                  <c:v>31</c:v>
                </c:pt>
                <c:pt idx="2191">
                  <c:v>31.1</c:v>
                </c:pt>
                <c:pt idx="2192">
                  <c:v>31.2</c:v>
                </c:pt>
                <c:pt idx="2193">
                  <c:v>31.3</c:v>
                </c:pt>
                <c:pt idx="2194">
                  <c:v>31.4</c:v>
                </c:pt>
                <c:pt idx="2195">
                  <c:v>31.5</c:v>
                </c:pt>
                <c:pt idx="2196">
                  <c:v>31.6</c:v>
                </c:pt>
                <c:pt idx="2197">
                  <c:v>31.7</c:v>
                </c:pt>
                <c:pt idx="2198">
                  <c:v>31.7</c:v>
                </c:pt>
                <c:pt idx="2199">
                  <c:v>31.8</c:v>
                </c:pt>
                <c:pt idx="2200">
                  <c:v>31.8</c:v>
                </c:pt>
                <c:pt idx="2201">
                  <c:v>31.9</c:v>
                </c:pt>
                <c:pt idx="2202">
                  <c:v>31.9</c:v>
                </c:pt>
                <c:pt idx="2203">
                  <c:v>32</c:v>
                </c:pt>
                <c:pt idx="2204">
                  <c:v>32.1</c:v>
                </c:pt>
                <c:pt idx="2205">
                  <c:v>32.1</c:v>
                </c:pt>
                <c:pt idx="2206">
                  <c:v>32.200000000000003</c:v>
                </c:pt>
                <c:pt idx="2207">
                  <c:v>32.200000000000003</c:v>
                </c:pt>
                <c:pt idx="2208">
                  <c:v>32.200000000000003</c:v>
                </c:pt>
                <c:pt idx="2209">
                  <c:v>32.1</c:v>
                </c:pt>
                <c:pt idx="2210">
                  <c:v>32.200000000000003</c:v>
                </c:pt>
                <c:pt idx="2211">
                  <c:v>32.200000000000003</c:v>
                </c:pt>
                <c:pt idx="2212">
                  <c:v>32.200000000000003</c:v>
                </c:pt>
                <c:pt idx="2213">
                  <c:v>32.299999999999997</c:v>
                </c:pt>
                <c:pt idx="2214">
                  <c:v>32.200000000000003</c:v>
                </c:pt>
                <c:pt idx="2215">
                  <c:v>32.200000000000003</c:v>
                </c:pt>
                <c:pt idx="2216">
                  <c:v>32.200000000000003</c:v>
                </c:pt>
                <c:pt idx="2217">
                  <c:v>32.1</c:v>
                </c:pt>
                <c:pt idx="2218">
                  <c:v>32.200000000000003</c:v>
                </c:pt>
                <c:pt idx="2219">
                  <c:v>32.200000000000003</c:v>
                </c:pt>
                <c:pt idx="2220">
                  <c:v>32.1</c:v>
                </c:pt>
                <c:pt idx="2221">
                  <c:v>32.200000000000003</c:v>
                </c:pt>
                <c:pt idx="2222">
                  <c:v>32.200000000000003</c:v>
                </c:pt>
                <c:pt idx="2223">
                  <c:v>32.200000000000003</c:v>
                </c:pt>
                <c:pt idx="2224">
                  <c:v>32.1</c:v>
                </c:pt>
                <c:pt idx="2225">
                  <c:v>32.200000000000003</c:v>
                </c:pt>
                <c:pt idx="2226">
                  <c:v>32.200000000000003</c:v>
                </c:pt>
                <c:pt idx="2227">
                  <c:v>32.200000000000003</c:v>
                </c:pt>
                <c:pt idx="2228">
                  <c:v>32.1</c:v>
                </c:pt>
                <c:pt idx="2229">
                  <c:v>32.1</c:v>
                </c:pt>
                <c:pt idx="2230">
                  <c:v>32.1</c:v>
                </c:pt>
                <c:pt idx="2231">
                  <c:v>32.1</c:v>
                </c:pt>
                <c:pt idx="2232">
                  <c:v>32.1</c:v>
                </c:pt>
                <c:pt idx="2233">
                  <c:v>32</c:v>
                </c:pt>
                <c:pt idx="2234">
                  <c:v>32</c:v>
                </c:pt>
                <c:pt idx="2235">
                  <c:v>32</c:v>
                </c:pt>
                <c:pt idx="2236">
                  <c:v>31.9</c:v>
                </c:pt>
                <c:pt idx="2237">
                  <c:v>31.9</c:v>
                </c:pt>
                <c:pt idx="2238">
                  <c:v>31.8</c:v>
                </c:pt>
                <c:pt idx="2239">
                  <c:v>31.8</c:v>
                </c:pt>
                <c:pt idx="2240">
                  <c:v>31.7</c:v>
                </c:pt>
                <c:pt idx="2241">
                  <c:v>31.7</c:v>
                </c:pt>
                <c:pt idx="2242">
                  <c:v>31.7</c:v>
                </c:pt>
                <c:pt idx="2243">
                  <c:v>31.6</c:v>
                </c:pt>
                <c:pt idx="2244">
                  <c:v>31.5</c:v>
                </c:pt>
                <c:pt idx="2245">
                  <c:v>31.4</c:v>
                </c:pt>
                <c:pt idx="2246">
                  <c:v>31.3</c:v>
                </c:pt>
                <c:pt idx="2247">
                  <c:v>31.2</c:v>
                </c:pt>
                <c:pt idx="2248">
                  <c:v>31.2</c:v>
                </c:pt>
                <c:pt idx="2249">
                  <c:v>31.1</c:v>
                </c:pt>
                <c:pt idx="2250">
                  <c:v>31</c:v>
                </c:pt>
                <c:pt idx="2251">
                  <c:v>30.9</c:v>
                </c:pt>
                <c:pt idx="2252">
                  <c:v>30.8</c:v>
                </c:pt>
                <c:pt idx="2253">
                  <c:v>30.7</c:v>
                </c:pt>
                <c:pt idx="2254">
                  <c:v>30.6</c:v>
                </c:pt>
                <c:pt idx="2255">
                  <c:v>30.5</c:v>
                </c:pt>
                <c:pt idx="2256">
                  <c:v>30.4</c:v>
                </c:pt>
                <c:pt idx="2257">
                  <c:v>30.3</c:v>
                </c:pt>
                <c:pt idx="2258">
                  <c:v>30.2</c:v>
                </c:pt>
                <c:pt idx="2259">
                  <c:v>30.1</c:v>
                </c:pt>
                <c:pt idx="2260">
                  <c:v>30</c:v>
                </c:pt>
                <c:pt idx="2261">
                  <c:v>29.9</c:v>
                </c:pt>
                <c:pt idx="2262">
                  <c:v>29.9</c:v>
                </c:pt>
                <c:pt idx="2263">
                  <c:v>29.8</c:v>
                </c:pt>
                <c:pt idx="2264">
                  <c:v>29.6</c:v>
                </c:pt>
                <c:pt idx="2265">
                  <c:v>29.5</c:v>
                </c:pt>
                <c:pt idx="2266">
                  <c:v>29.4</c:v>
                </c:pt>
                <c:pt idx="2267">
                  <c:v>29.3</c:v>
                </c:pt>
                <c:pt idx="2268">
                  <c:v>29.3</c:v>
                </c:pt>
                <c:pt idx="2269">
                  <c:v>29.2</c:v>
                </c:pt>
                <c:pt idx="2270">
                  <c:v>29.1</c:v>
                </c:pt>
                <c:pt idx="2271">
                  <c:v>29</c:v>
                </c:pt>
                <c:pt idx="2272">
                  <c:v>28.9</c:v>
                </c:pt>
                <c:pt idx="2273">
                  <c:v>28.8</c:v>
                </c:pt>
                <c:pt idx="2274">
                  <c:v>28.7</c:v>
                </c:pt>
                <c:pt idx="2275">
                  <c:v>28.6</c:v>
                </c:pt>
                <c:pt idx="2276">
                  <c:v>28.6</c:v>
                </c:pt>
                <c:pt idx="2277">
                  <c:v>28.5</c:v>
                </c:pt>
                <c:pt idx="2278">
                  <c:v>28.4</c:v>
                </c:pt>
                <c:pt idx="2279">
                  <c:v>28.3</c:v>
                </c:pt>
                <c:pt idx="2280">
                  <c:v>28.2</c:v>
                </c:pt>
                <c:pt idx="2281">
                  <c:v>28.2</c:v>
                </c:pt>
                <c:pt idx="2282">
                  <c:v>28.1</c:v>
                </c:pt>
                <c:pt idx="2283">
                  <c:v>28</c:v>
                </c:pt>
                <c:pt idx="2284">
                  <c:v>28</c:v>
                </c:pt>
                <c:pt idx="2285">
                  <c:v>27.9</c:v>
                </c:pt>
                <c:pt idx="2286">
                  <c:v>27.8</c:v>
                </c:pt>
                <c:pt idx="2287">
                  <c:v>27.8</c:v>
                </c:pt>
                <c:pt idx="2288">
                  <c:v>27.8</c:v>
                </c:pt>
                <c:pt idx="2289">
                  <c:v>27.7</c:v>
                </c:pt>
                <c:pt idx="2290">
                  <c:v>27.7</c:v>
                </c:pt>
                <c:pt idx="2291">
                  <c:v>27.7</c:v>
                </c:pt>
                <c:pt idx="2292">
                  <c:v>27.6</c:v>
                </c:pt>
                <c:pt idx="2293">
                  <c:v>27.6</c:v>
                </c:pt>
                <c:pt idx="2294">
                  <c:v>27.6</c:v>
                </c:pt>
                <c:pt idx="2295">
                  <c:v>27.6</c:v>
                </c:pt>
                <c:pt idx="2296">
                  <c:v>27.6</c:v>
                </c:pt>
                <c:pt idx="2297">
                  <c:v>27.6</c:v>
                </c:pt>
                <c:pt idx="2298">
                  <c:v>27.6</c:v>
                </c:pt>
                <c:pt idx="2299">
                  <c:v>27.6</c:v>
                </c:pt>
                <c:pt idx="2300">
                  <c:v>27.6</c:v>
                </c:pt>
                <c:pt idx="2301">
                  <c:v>27.5</c:v>
                </c:pt>
                <c:pt idx="2302">
                  <c:v>27.5</c:v>
                </c:pt>
                <c:pt idx="2303">
                  <c:v>27.5</c:v>
                </c:pt>
                <c:pt idx="2304">
                  <c:v>27.5</c:v>
                </c:pt>
                <c:pt idx="2305">
                  <c:v>27.5</c:v>
                </c:pt>
                <c:pt idx="2306">
                  <c:v>27.5</c:v>
                </c:pt>
                <c:pt idx="2307">
                  <c:v>27.5</c:v>
                </c:pt>
                <c:pt idx="2308">
                  <c:v>27.6</c:v>
                </c:pt>
                <c:pt idx="2309">
                  <c:v>27.6</c:v>
                </c:pt>
                <c:pt idx="2310">
                  <c:v>27.6</c:v>
                </c:pt>
                <c:pt idx="2311">
                  <c:v>27.6</c:v>
                </c:pt>
                <c:pt idx="2312">
                  <c:v>27.6</c:v>
                </c:pt>
                <c:pt idx="2313">
                  <c:v>27.7</c:v>
                </c:pt>
                <c:pt idx="2314">
                  <c:v>27.7</c:v>
                </c:pt>
                <c:pt idx="2315">
                  <c:v>27.8</c:v>
                </c:pt>
                <c:pt idx="2316">
                  <c:v>27.8</c:v>
                </c:pt>
                <c:pt idx="2317">
                  <c:v>27.9</c:v>
                </c:pt>
                <c:pt idx="2318">
                  <c:v>27.9</c:v>
                </c:pt>
                <c:pt idx="2319">
                  <c:v>28</c:v>
                </c:pt>
                <c:pt idx="2320">
                  <c:v>28</c:v>
                </c:pt>
                <c:pt idx="2321">
                  <c:v>28.1</c:v>
                </c:pt>
                <c:pt idx="2322">
                  <c:v>28.2</c:v>
                </c:pt>
                <c:pt idx="2323">
                  <c:v>28.2</c:v>
                </c:pt>
                <c:pt idx="2324">
                  <c:v>28.2</c:v>
                </c:pt>
                <c:pt idx="2325">
                  <c:v>28.4</c:v>
                </c:pt>
                <c:pt idx="2326">
                  <c:v>28.4</c:v>
                </c:pt>
                <c:pt idx="2327">
                  <c:v>28.5</c:v>
                </c:pt>
                <c:pt idx="2328">
                  <c:v>28.6</c:v>
                </c:pt>
                <c:pt idx="2329">
                  <c:v>28.6</c:v>
                </c:pt>
                <c:pt idx="2330">
                  <c:v>28.7</c:v>
                </c:pt>
                <c:pt idx="2331">
                  <c:v>28.8</c:v>
                </c:pt>
                <c:pt idx="2332">
                  <c:v>28.9</c:v>
                </c:pt>
                <c:pt idx="2333">
                  <c:v>29</c:v>
                </c:pt>
                <c:pt idx="2334">
                  <c:v>29.2</c:v>
                </c:pt>
                <c:pt idx="2335">
                  <c:v>29.3</c:v>
                </c:pt>
                <c:pt idx="2336">
                  <c:v>29.4</c:v>
                </c:pt>
                <c:pt idx="2337">
                  <c:v>29.5</c:v>
                </c:pt>
                <c:pt idx="2338">
                  <c:v>29.6</c:v>
                </c:pt>
                <c:pt idx="2339">
                  <c:v>29.8</c:v>
                </c:pt>
                <c:pt idx="2340">
                  <c:v>29.9</c:v>
                </c:pt>
                <c:pt idx="2341">
                  <c:v>29.9</c:v>
                </c:pt>
                <c:pt idx="2342">
                  <c:v>30</c:v>
                </c:pt>
                <c:pt idx="2343">
                  <c:v>30.1</c:v>
                </c:pt>
                <c:pt idx="2344">
                  <c:v>30.2</c:v>
                </c:pt>
                <c:pt idx="2345">
                  <c:v>30.3</c:v>
                </c:pt>
                <c:pt idx="2346">
                  <c:v>30.4</c:v>
                </c:pt>
                <c:pt idx="2347">
                  <c:v>30.5</c:v>
                </c:pt>
                <c:pt idx="2348">
                  <c:v>30.6</c:v>
                </c:pt>
                <c:pt idx="2349">
                  <c:v>30.7</c:v>
                </c:pt>
                <c:pt idx="2350">
                  <c:v>30.8</c:v>
                </c:pt>
                <c:pt idx="2351">
                  <c:v>30.9</c:v>
                </c:pt>
                <c:pt idx="2352">
                  <c:v>31</c:v>
                </c:pt>
                <c:pt idx="2353">
                  <c:v>31.1</c:v>
                </c:pt>
                <c:pt idx="2354">
                  <c:v>31.2</c:v>
                </c:pt>
                <c:pt idx="2355">
                  <c:v>31.3</c:v>
                </c:pt>
                <c:pt idx="2356">
                  <c:v>31.4</c:v>
                </c:pt>
                <c:pt idx="2357">
                  <c:v>31.5</c:v>
                </c:pt>
                <c:pt idx="2358">
                  <c:v>31.6</c:v>
                </c:pt>
                <c:pt idx="2359">
                  <c:v>31.7</c:v>
                </c:pt>
                <c:pt idx="2360">
                  <c:v>31.7</c:v>
                </c:pt>
                <c:pt idx="2361">
                  <c:v>31.8</c:v>
                </c:pt>
                <c:pt idx="2362">
                  <c:v>31.9</c:v>
                </c:pt>
                <c:pt idx="2363">
                  <c:v>31.9</c:v>
                </c:pt>
                <c:pt idx="2364">
                  <c:v>32</c:v>
                </c:pt>
                <c:pt idx="2365">
                  <c:v>32.1</c:v>
                </c:pt>
                <c:pt idx="2366">
                  <c:v>32.1</c:v>
                </c:pt>
                <c:pt idx="2367">
                  <c:v>32.1</c:v>
                </c:pt>
                <c:pt idx="2368">
                  <c:v>32.1</c:v>
                </c:pt>
                <c:pt idx="2369">
                  <c:v>32.200000000000003</c:v>
                </c:pt>
                <c:pt idx="2370">
                  <c:v>32.1</c:v>
                </c:pt>
                <c:pt idx="2371">
                  <c:v>32.200000000000003</c:v>
                </c:pt>
                <c:pt idx="2372">
                  <c:v>32.1</c:v>
                </c:pt>
                <c:pt idx="2373">
                  <c:v>32.200000000000003</c:v>
                </c:pt>
                <c:pt idx="2374">
                  <c:v>32.200000000000003</c:v>
                </c:pt>
                <c:pt idx="2375">
                  <c:v>32.299999999999997</c:v>
                </c:pt>
                <c:pt idx="2376">
                  <c:v>32.200000000000003</c:v>
                </c:pt>
                <c:pt idx="2377">
                  <c:v>32.200000000000003</c:v>
                </c:pt>
                <c:pt idx="2378">
                  <c:v>32.299999999999997</c:v>
                </c:pt>
                <c:pt idx="2379">
                  <c:v>32.299999999999997</c:v>
                </c:pt>
                <c:pt idx="2380">
                  <c:v>32.299999999999997</c:v>
                </c:pt>
                <c:pt idx="2381">
                  <c:v>32.4</c:v>
                </c:pt>
                <c:pt idx="2382">
                  <c:v>32.200000000000003</c:v>
                </c:pt>
                <c:pt idx="2383">
                  <c:v>32.299999999999997</c:v>
                </c:pt>
                <c:pt idx="2384">
                  <c:v>32.299999999999997</c:v>
                </c:pt>
                <c:pt idx="2385">
                  <c:v>32.299999999999997</c:v>
                </c:pt>
                <c:pt idx="2386">
                  <c:v>32.200000000000003</c:v>
                </c:pt>
                <c:pt idx="2387">
                  <c:v>32.299999999999997</c:v>
                </c:pt>
                <c:pt idx="2388">
                  <c:v>32.299999999999997</c:v>
                </c:pt>
                <c:pt idx="2389">
                  <c:v>32.299999999999997</c:v>
                </c:pt>
                <c:pt idx="2390">
                  <c:v>32.200000000000003</c:v>
                </c:pt>
                <c:pt idx="2391">
                  <c:v>32.200000000000003</c:v>
                </c:pt>
                <c:pt idx="2392">
                  <c:v>32.200000000000003</c:v>
                </c:pt>
                <c:pt idx="2393">
                  <c:v>32.1</c:v>
                </c:pt>
                <c:pt idx="2394">
                  <c:v>32.1</c:v>
                </c:pt>
                <c:pt idx="2395">
                  <c:v>32</c:v>
                </c:pt>
                <c:pt idx="2396">
                  <c:v>32</c:v>
                </c:pt>
                <c:pt idx="2397">
                  <c:v>32</c:v>
                </c:pt>
                <c:pt idx="2398">
                  <c:v>32</c:v>
                </c:pt>
                <c:pt idx="2399">
                  <c:v>32</c:v>
                </c:pt>
                <c:pt idx="2400">
                  <c:v>31.9</c:v>
                </c:pt>
                <c:pt idx="2401">
                  <c:v>31.9</c:v>
                </c:pt>
                <c:pt idx="2402">
                  <c:v>31.9</c:v>
                </c:pt>
                <c:pt idx="2403">
                  <c:v>31.8</c:v>
                </c:pt>
                <c:pt idx="2404">
                  <c:v>31.8</c:v>
                </c:pt>
                <c:pt idx="2405">
                  <c:v>31.7</c:v>
                </c:pt>
                <c:pt idx="2406">
                  <c:v>31.7</c:v>
                </c:pt>
                <c:pt idx="2407">
                  <c:v>31.7</c:v>
                </c:pt>
                <c:pt idx="2408">
                  <c:v>31.6</c:v>
                </c:pt>
                <c:pt idx="2409">
                  <c:v>31.5</c:v>
                </c:pt>
                <c:pt idx="2410">
                  <c:v>31.4</c:v>
                </c:pt>
                <c:pt idx="2411">
                  <c:v>31.3</c:v>
                </c:pt>
                <c:pt idx="2412">
                  <c:v>31.2</c:v>
                </c:pt>
                <c:pt idx="2413">
                  <c:v>31.1</c:v>
                </c:pt>
                <c:pt idx="2414">
                  <c:v>31</c:v>
                </c:pt>
                <c:pt idx="2415">
                  <c:v>30.9</c:v>
                </c:pt>
                <c:pt idx="2416">
                  <c:v>30.8</c:v>
                </c:pt>
                <c:pt idx="2417">
                  <c:v>30.7</c:v>
                </c:pt>
                <c:pt idx="2418">
                  <c:v>30.6</c:v>
                </c:pt>
                <c:pt idx="2419">
                  <c:v>30.4</c:v>
                </c:pt>
                <c:pt idx="2420">
                  <c:v>30.4</c:v>
                </c:pt>
                <c:pt idx="2421">
                  <c:v>30.2</c:v>
                </c:pt>
                <c:pt idx="2422">
                  <c:v>30.2</c:v>
                </c:pt>
                <c:pt idx="2423">
                  <c:v>30.1</c:v>
                </c:pt>
                <c:pt idx="2424">
                  <c:v>30</c:v>
                </c:pt>
                <c:pt idx="2425">
                  <c:v>29.9</c:v>
                </c:pt>
                <c:pt idx="2426">
                  <c:v>29.9</c:v>
                </c:pt>
                <c:pt idx="2427">
                  <c:v>29.8</c:v>
                </c:pt>
                <c:pt idx="2428">
                  <c:v>29.7</c:v>
                </c:pt>
                <c:pt idx="2429">
                  <c:v>29.6</c:v>
                </c:pt>
                <c:pt idx="2430">
                  <c:v>29.5</c:v>
                </c:pt>
                <c:pt idx="2431">
                  <c:v>29.4</c:v>
                </c:pt>
                <c:pt idx="2432">
                  <c:v>29.3</c:v>
                </c:pt>
                <c:pt idx="2433">
                  <c:v>29.2</c:v>
                </c:pt>
                <c:pt idx="2434">
                  <c:v>29.1</c:v>
                </c:pt>
                <c:pt idx="2435">
                  <c:v>29</c:v>
                </c:pt>
                <c:pt idx="2436">
                  <c:v>28.8</c:v>
                </c:pt>
                <c:pt idx="2437">
                  <c:v>28.7</c:v>
                </c:pt>
                <c:pt idx="2438">
                  <c:v>28.7</c:v>
                </c:pt>
                <c:pt idx="2439">
                  <c:v>28.6</c:v>
                </c:pt>
                <c:pt idx="2440">
                  <c:v>28.6</c:v>
                </c:pt>
                <c:pt idx="2441">
                  <c:v>28.4</c:v>
                </c:pt>
                <c:pt idx="2442">
                  <c:v>28.4</c:v>
                </c:pt>
                <c:pt idx="2443">
                  <c:v>28.3</c:v>
                </c:pt>
                <c:pt idx="2444">
                  <c:v>28.2</c:v>
                </c:pt>
                <c:pt idx="2445">
                  <c:v>28.2</c:v>
                </c:pt>
                <c:pt idx="2446">
                  <c:v>28.1</c:v>
                </c:pt>
                <c:pt idx="2447">
                  <c:v>28</c:v>
                </c:pt>
                <c:pt idx="2448">
                  <c:v>28</c:v>
                </c:pt>
                <c:pt idx="2449">
                  <c:v>27.9</c:v>
                </c:pt>
                <c:pt idx="2450">
                  <c:v>27.9</c:v>
                </c:pt>
                <c:pt idx="2451">
                  <c:v>27.9</c:v>
                </c:pt>
                <c:pt idx="2452">
                  <c:v>27.8</c:v>
                </c:pt>
                <c:pt idx="2453">
                  <c:v>27.8</c:v>
                </c:pt>
                <c:pt idx="2454">
                  <c:v>27.7</c:v>
                </c:pt>
                <c:pt idx="2455">
                  <c:v>27.7</c:v>
                </c:pt>
                <c:pt idx="2456">
                  <c:v>27.7</c:v>
                </c:pt>
                <c:pt idx="2457">
                  <c:v>27.6</c:v>
                </c:pt>
                <c:pt idx="2458">
                  <c:v>27.6</c:v>
                </c:pt>
                <c:pt idx="2459">
                  <c:v>27.5</c:v>
                </c:pt>
                <c:pt idx="2460">
                  <c:v>27.5</c:v>
                </c:pt>
                <c:pt idx="2461">
                  <c:v>27.5</c:v>
                </c:pt>
                <c:pt idx="2462">
                  <c:v>27.5</c:v>
                </c:pt>
                <c:pt idx="2463">
                  <c:v>27.5</c:v>
                </c:pt>
                <c:pt idx="2464">
                  <c:v>27.4</c:v>
                </c:pt>
                <c:pt idx="2465">
                  <c:v>27.5</c:v>
                </c:pt>
                <c:pt idx="2466">
                  <c:v>27.4</c:v>
                </c:pt>
                <c:pt idx="2467">
                  <c:v>27.4</c:v>
                </c:pt>
                <c:pt idx="2468">
                  <c:v>27.4</c:v>
                </c:pt>
                <c:pt idx="2469">
                  <c:v>27.5</c:v>
                </c:pt>
                <c:pt idx="2470">
                  <c:v>27.5</c:v>
                </c:pt>
                <c:pt idx="2471">
                  <c:v>27.5</c:v>
                </c:pt>
                <c:pt idx="2472">
                  <c:v>27.6</c:v>
                </c:pt>
                <c:pt idx="2473">
                  <c:v>27.6</c:v>
                </c:pt>
                <c:pt idx="2474">
                  <c:v>27.6</c:v>
                </c:pt>
                <c:pt idx="2475">
                  <c:v>27.6</c:v>
                </c:pt>
                <c:pt idx="2476">
                  <c:v>27.7</c:v>
                </c:pt>
                <c:pt idx="2477">
                  <c:v>27.7</c:v>
                </c:pt>
                <c:pt idx="2478">
                  <c:v>27.7</c:v>
                </c:pt>
                <c:pt idx="2479">
                  <c:v>27.7</c:v>
                </c:pt>
                <c:pt idx="2480">
                  <c:v>27.8</c:v>
                </c:pt>
                <c:pt idx="2481">
                  <c:v>27.8</c:v>
                </c:pt>
                <c:pt idx="2482">
                  <c:v>27.8</c:v>
                </c:pt>
                <c:pt idx="2483">
                  <c:v>27.9</c:v>
                </c:pt>
                <c:pt idx="2484">
                  <c:v>27.9</c:v>
                </c:pt>
                <c:pt idx="2485">
                  <c:v>28</c:v>
                </c:pt>
                <c:pt idx="2486">
                  <c:v>28</c:v>
                </c:pt>
                <c:pt idx="2487">
                  <c:v>28.1</c:v>
                </c:pt>
                <c:pt idx="2488">
                  <c:v>28.2</c:v>
                </c:pt>
                <c:pt idx="2489">
                  <c:v>28.3</c:v>
                </c:pt>
                <c:pt idx="2490">
                  <c:v>28.4</c:v>
                </c:pt>
                <c:pt idx="2491">
                  <c:v>28.4</c:v>
                </c:pt>
                <c:pt idx="2492">
                  <c:v>28.6</c:v>
                </c:pt>
                <c:pt idx="2493">
                  <c:v>28.6</c:v>
                </c:pt>
                <c:pt idx="2494">
                  <c:v>28.7</c:v>
                </c:pt>
                <c:pt idx="2495">
                  <c:v>28.8</c:v>
                </c:pt>
                <c:pt idx="2496">
                  <c:v>28.9</c:v>
                </c:pt>
                <c:pt idx="2497">
                  <c:v>29</c:v>
                </c:pt>
                <c:pt idx="2498">
                  <c:v>29.2</c:v>
                </c:pt>
                <c:pt idx="2499">
                  <c:v>29.3</c:v>
                </c:pt>
                <c:pt idx="2500">
                  <c:v>29.3</c:v>
                </c:pt>
                <c:pt idx="2501">
                  <c:v>29.4</c:v>
                </c:pt>
                <c:pt idx="2502">
                  <c:v>29.6</c:v>
                </c:pt>
                <c:pt idx="2503">
                  <c:v>29.7</c:v>
                </c:pt>
                <c:pt idx="2504">
                  <c:v>29.8</c:v>
                </c:pt>
                <c:pt idx="2505">
                  <c:v>29.9</c:v>
                </c:pt>
                <c:pt idx="2506">
                  <c:v>30</c:v>
                </c:pt>
                <c:pt idx="2507">
                  <c:v>30</c:v>
                </c:pt>
                <c:pt idx="2508">
                  <c:v>30.2</c:v>
                </c:pt>
                <c:pt idx="2509">
                  <c:v>30.2</c:v>
                </c:pt>
                <c:pt idx="2510">
                  <c:v>30.3</c:v>
                </c:pt>
                <c:pt idx="2511">
                  <c:v>30.4</c:v>
                </c:pt>
                <c:pt idx="2512">
                  <c:v>30.5</c:v>
                </c:pt>
                <c:pt idx="2513">
                  <c:v>30.6</c:v>
                </c:pt>
                <c:pt idx="2514">
                  <c:v>30.7</c:v>
                </c:pt>
                <c:pt idx="2515">
                  <c:v>30.8</c:v>
                </c:pt>
                <c:pt idx="2516">
                  <c:v>31</c:v>
                </c:pt>
                <c:pt idx="2517">
                  <c:v>31</c:v>
                </c:pt>
                <c:pt idx="2518">
                  <c:v>31.2</c:v>
                </c:pt>
                <c:pt idx="2519">
                  <c:v>31.2</c:v>
                </c:pt>
                <c:pt idx="2520">
                  <c:v>31.3</c:v>
                </c:pt>
                <c:pt idx="2521">
                  <c:v>31.4</c:v>
                </c:pt>
                <c:pt idx="2522">
                  <c:v>31.5</c:v>
                </c:pt>
                <c:pt idx="2523">
                  <c:v>31.6</c:v>
                </c:pt>
                <c:pt idx="2524">
                  <c:v>31.7</c:v>
                </c:pt>
                <c:pt idx="2525">
                  <c:v>31.7</c:v>
                </c:pt>
                <c:pt idx="2526">
                  <c:v>31.8</c:v>
                </c:pt>
                <c:pt idx="2527">
                  <c:v>31.8</c:v>
                </c:pt>
                <c:pt idx="2528">
                  <c:v>31.9</c:v>
                </c:pt>
                <c:pt idx="2529">
                  <c:v>32</c:v>
                </c:pt>
                <c:pt idx="2530">
                  <c:v>32</c:v>
                </c:pt>
                <c:pt idx="2531">
                  <c:v>32</c:v>
                </c:pt>
                <c:pt idx="2532">
                  <c:v>32.1</c:v>
                </c:pt>
                <c:pt idx="2533">
                  <c:v>32.1</c:v>
                </c:pt>
                <c:pt idx="2534">
                  <c:v>32.1</c:v>
                </c:pt>
                <c:pt idx="2535">
                  <c:v>32.200000000000003</c:v>
                </c:pt>
                <c:pt idx="2536">
                  <c:v>32.200000000000003</c:v>
                </c:pt>
                <c:pt idx="2537">
                  <c:v>32.1</c:v>
                </c:pt>
                <c:pt idx="2538">
                  <c:v>32.200000000000003</c:v>
                </c:pt>
                <c:pt idx="2539">
                  <c:v>32.200000000000003</c:v>
                </c:pt>
                <c:pt idx="2540">
                  <c:v>32.200000000000003</c:v>
                </c:pt>
                <c:pt idx="2541">
                  <c:v>32.200000000000003</c:v>
                </c:pt>
                <c:pt idx="2542">
                  <c:v>32.200000000000003</c:v>
                </c:pt>
                <c:pt idx="2543">
                  <c:v>32.200000000000003</c:v>
                </c:pt>
                <c:pt idx="2544">
                  <c:v>32.1</c:v>
                </c:pt>
                <c:pt idx="2545">
                  <c:v>32.200000000000003</c:v>
                </c:pt>
                <c:pt idx="2546">
                  <c:v>32.200000000000003</c:v>
                </c:pt>
                <c:pt idx="2547">
                  <c:v>32.200000000000003</c:v>
                </c:pt>
                <c:pt idx="2548">
                  <c:v>32.200000000000003</c:v>
                </c:pt>
                <c:pt idx="2549">
                  <c:v>32.200000000000003</c:v>
                </c:pt>
                <c:pt idx="2550">
                  <c:v>32.200000000000003</c:v>
                </c:pt>
                <c:pt idx="2551">
                  <c:v>32.1</c:v>
                </c:pt>
                <c:pt idx="2552">
                  <c:v>32.1</c:v>
                </c:pt>
                <c:pt idx="2553">
                  <c:v>32.1</c:v>
                </c:pt>
                <c:pt idx="2554">
                  <c:v>32.1</c:v>
                </c:pt>
                <c:pt idx="2555">
                  <c:v>32.1</c:v>
                </c:pt>
                <c:pt idx="2556">
                  <c:v>32.1</c:v>
                </c:pt>
                <c:pt idx="2557">
                  <c:v>32.1</c:v>
                </c:pt>
                <c:pt idx="2558">
                  <c:v>32.1</c:v>
                </c:pt>
                <c:pt idx="2559">
                  <c:v>32</c:v>
                </c:pt>
                <c:pt idx="2560">
                  <c:v>32.1</c:v>
                </c:pt>
                <c:pt idx="2561">
                  <c:v>32</c:v>
                </c:pt>
                <c:pt idx="2562">
                  <c:v>32</c:v>
                </c:pt>
                <c:pt idx="2563">
                  <c:v>32</c:v>
                </c:pt>
                <c:pt idx="2564">
                  <c:v>31.9</c:v>
                </c:pt>
                <c:pt idx="2565">
                  <c:v>31.9</c:v>
                </c:pt>
                <c:pt idx="2566">
                  <c:v>31.9</c:v>
                </c:pt>
                <c:pt idx="2567">
                  <c:v>31.8</c:v>
                </c:pt>
                <c:pt idx="2568">
                  <c:v>31.7</c:v>
                </c:pt>
                <c:pt idx="2569">
                  <c:v>31.7</c:v>
                </c:pt>
                <c:pt idx="2570">
                  <c:v>31.7</c:v>
                </c:pt>
                <c:pt idx="2571">
                  <c:v>31.6</c:v>
                </c:pt>
                <c:pt idx="2572">
                  <c:v>31.5</c:v>
                </c:pt>
                <c:pt idx="2573">
                  <c:v>31.4</c:v>
                </c:pt>
                <c:pt idx="2574">
                  <c:v>31.3</c:v>
                </c:pt>
                <c:pt idx="2575">
                  <c:v>31.2</c:v>
                </c:pt>
                <c:pt idx="2576">
                  <c:v>31.2</c:v>
                </c:pt>
                <c:pt idx="2577">
                  <c:v>31.1</c:v>
                </c:pt>
                <c:pt idx="2578">
                  <c:v>31.1</c:v>
                </c:pt>
                <c:pt idx="2579">
                  <c:v>30.9</c:v>
                </c:pt>
                <c:pt idx="2580">
                  <c:v>30.8</c:v>
                </c:pt>
                <c:pt idx="2581">
                  <c:v>30.7</c:v>
                </c:pt>
                <c:pt idx="2582">
                  <c:v>30.7</c:v>
                </c:pt>
                <c:pt idx="2583">
                  <c:v>30.5</c:v>
                </c:pt>
                <c:pt idx="2584">
                  <c:v>30.5</c:v>
                </c:pt>
                <c:pt idx="2585">
                  <c:v>30.4</c:v>
                </c:pt>
                <c:pt idx="2586">
                  <c:v>30.2</c:v>
                </c:pt>
                <c:pt idx="2587">
                  <c:v>30.2</c:v>
                </c:pt>
                <c:pt idx="2588">
                  <c:v>30.1</c:v>
                </c:pt>
                <c:pt idx="2589">
                  <c:v>30</c:v>
                </c:pt>
                <c:pt idx="2590">
                  <c:v>29.9</c:v>
                </c:pt>
                <c:pt idx="2591">
                  <c:v>29.8</c:v>
                </c:pt>
                <c:pt idx="2592">
                  <c:v>29.8</c:v>
                </c:pt>
                <c:pt idx="2593">
                  <c:v>29.6</c:v>
                </c:pt>
                <c:pt idx="2594">
                  <c:v>29.5</c:v>
                </c:pt>
                <c:pt idx="2595">
                  <c:v>29.4</c:v>
                </c:pt>
                <c:pt idx="2596">
                  <c:v>29.3</c:v>
                </c:pt>
                <c:pt idx="2597">
                  <c:v>29.2</c:v>
                </c:pt>
                <c:pt idx="2598">
                  <c:v>29.1</c:v>
                </c:pt>
                <c:pt idx="2599">
                  <c:v>29</c:v>
                </c:pt>
                <c:pt idx="2600">
                  <c:v>28.9</c:v>
                </c:pt>
                <c:pt idx="2601">
                  <c:v>28.8</c:v>
                </c:pt>
                <c:pt idx="2602">
                  <c:v>28.8</c:v>
                </c:pt>
                <c:pt idx="2603">
                  <c:v>28.7</c:v>
                </c:pt>
                <c:pt idx="2604">
                  <c:v>28.6</c:v>
                </c:pt>
                <c:pt idx="2605">
                  <c:v>28.5</c:v>
                </c:pt>
                <c:pt idx="2606">
                  <c:v>28.4</c:v>
                </c:pt>
                <c:pt idx="2607">
                  <c:v>28.4</c:v>
                </c:pt>
                <c:pt idx="2608">
                  <c:v>28.3</c:v>
                </c:pt>
                <c:pt idx="2609">
                  <c:v>28.2</c:v>
                </c:pt>
                <c:pt idx="2610">
                  <c:v>28.1</c:v>
                </c:pt>
                <c:pt idx="2611">
                  <c:v>28.1</c:v>
                </c:pt>
                <c:pt idx="2612">
                  <c:v>28</c:v>
                </c:pt>
                <c:pt idx="2613">
                  <c:v>28</c:v>
                </c:pt>
                <c:pt idx="2614">
                  <c:v>27.9</c:v>
                </c:pt>
                <c:pt idx="2615">
                  <c:v>27.9</c:v>
                </c:pt>
                <c:pt idx="2616">
                  <c:v>27.8</c:v>
                </c:pt>
                <c:pt idx="2617">
                  <c:v>27.8</c:v>
                </c:pt>
                <c:pt idx="2618">
                  <c:v>27.8</c:v>
                </c:pt>
                <c:pt idx="2619">
                  <c:v>27.8</c:v>
                </c:pt>
                <c:pt idx="2620">
                  <c:v>27.7</c:v>
                </c:pt>
                <c:pt idx="2621">
                  <c:v>27.7</c:v>
                </c:pt>
                <c:pt idx="2622">
                  <c:v>27.6</c:v>
                </c:pt>
                <c:pt idx="2623">
                  <c:v>27.7</c:v>
                </c:pt>
                <c:pt idx="2624">
                  <c:v>27.7</c:v>
                </c:pt>
                <c:pt idx="2625">
                  <c:v>27.7</c:v>
                </c:pt>
                <c:pt idx="2626">
                  <c:v>27.6</c:v>
                </c:pt>
                <c:pt idx="2627">
                  <c:v>27.6</c:v>
                </c:pt>
                <c:pt idx="2628">
                  <c:v>27.6</c:v>
                </c:pt>
                <c:pt idx="2629">
                  <c:v>27.6</c:v>
                </c:pt>
                <c:pt idx="2630">
                  <c:v>27.6</c:v>
                </c:pt>
                <c:pt idx="2631">
                  <c:v>27.6</c:v>
                </c:pt>
                <c:pt idx="2632">
                  <c:v>27.6</c:v>
                </c:pt>
                <c:pt idx="2633">
                  <c:v>27.6</c:v>
                </c:pt>
                <c:pt idx="2634">
                  <c:v>27.6</c:v>
                </c:pt>
                <c:pt idx="2635">
                  <c:v>27.6</c:v>
                </c:pt>
                <c:pt idx="2636">
                  <c:v>27.6</c:v>
                </c:pt>
                <c:pt idx="2637">
                  <c:v>27.6</c:v>
                </c:pt>
                <c:pt idx="2638">
                  <c:v>27.6</c:v>
                </c:pt>
                <c:pt idx="2639">
                  <c:v>27.6</c:v>
                </c:pt>
                <c:pt idx="2640">
                  <c:v>27.7</c:v>
                </c:pt>
                <c:pt idx="2641">
                  <c:v>27.7</c:v>
                </c:pt>
                <c:pt idx="2642">
                  <c:v>27.7</c:v>
                </c:pt>
                <c:pt idx="2643">
                  <c:v>27.8</c:v>
                </c:pt>
                <c:pt idx="2644">
                  <c:v>27.8</c:v>
                </c:pt>
                <c:pt idx="2645">
                  <c:v>27.9</c:v>
                </c:pt>
                <c:pt idx="2646">
                  <c:v>27.9</c:v>
                </c:pt>
                <c:pt idx="2647">
                  <c:v>28</c:v>
                </c:pt>
                <c:pt idx="2648">
                  <c:v>28</c:v>
                </c:pt>
                <c:pt idx="2649">
                  <c:v>28.1</c:v>
                </c:pt>
                <c:pt idx="2650">
                  <c:v>28.1</c:v>
                </c:pt>
                <c:pt idx="2651">
                  <c:v>28.2</c:v>
                </c:pt>
                <c:pt idx="2652">
                  <c:v>28.3</c:v>
                </c:pt>
                <c:pt idx="2653">
                  <c:v>28.3</c:v>
                </c:pt>
                <c:pt idx="2654">
                  <c:v>28.4</c:v>
                </c:pt>
                <c:pt idx="2655">
                  <c:v>28.5</c:v>
                </c:pt>
                <c:pt idx="2656">
                  <c:v>28.6</c:v>
                </c:pt>
                <c:pt idx="2657">
                  <c:v>28.6</c:v>
                </c:pt>
                <c:pt idx="2658">
                  <c:v>28.7</c:v>
                </c:pt>
                <c:pt idx="2659">
                  <c:v>28.7</c:v>
                </c:pt>
                <c:pt idx="2660">
                  <c:v>28.8</c:v>
                </c:pt>
                <c:pt idx="2661">
                  <c:v>28.9</c:v>
                </c:pt>
                <c:pt idx="2662">
                  <c:v>29</c:v>
                </c:pt>
                <c:pt idx="2663">
                  <c:v>29.2</c:v>
                </c:pt>
                <c:pt idx="2664">
                  <c:v>29.3</c:v>
                </c:pt>
                <c:pt idx="2665">
                  <c:v>29.4</c:v>
                </c:pt>
                <c:pt idx="2666">
                  <c:v>29.5</c:v>
                </c:pt>
                <c:pt idx="2667">
                  <c:v>29.6</c:v>
                </c:pt>
                <c:pt idx="2668">
                  <c:v>29.8</c:v>
                </c:pt>
                <c:pt idx="2669">
                  <c:v>29.8</c:v>
                </c:pt>
                <c:pt idx="2670">
                  <c:v>29.9</c:v>
                </c:pt>
                <c:pt idx="2671">
                  <c:v>30</c:v>
                </c:pt>
                <c:pt idx="2672">
                  <c:v>30.1</c:v>
                </c:pt>
                <c:pt idx="2673">
                  <c:v>30.2</c:v>
                </c:pt>
                <c:pt idx="2674">
                  <c:v>30.3</c:v>
                </c:pt>
                <c:pt idx="2675">
                  <c:v>30.3</c:v>
                </c:pt>
                <c:pt idx="2676">
                  <c:v>30.4</c:v>
                </c:pt>
                <c:pt idx="2677">
                  <c:v>30.5</c:v>
                </c:pt>
                <c:pt idx="2678">
                  <c:v>30.6</c:v>
                </c:pt>
                <c:pt idx="2679">
                  <c:v>30.7</c:v>
                </c:pt>
                <c:pt idx="2680">
                  <c:v>30.8</c:v>
                </c:pt>
                <c:pt idx="2681">
                  <c:v>30.9</c:v>
                </c:pt>
                <c:pt idx="2682">
                  <c:v>31</c:v>
                </c:pt>
                <c:pt idx="2683">
                  <c:v>31.1</c:v>
                </c:pt>
                <c:pt idx="2684">
                  <c:v>31.2</c:v>
                </c:pt>
                <c:pt idx="2685">
                  <c:v>31.2</c:v>
                </c:pt>
                <c:pt idx="2686">
                  <c:v>31.4</c:v>
                </c:pt>
                <c:pt idx="2687">
                  <c:v>31.5</c:v>
                </c:pt>
                <c:pt idx="2688">
                  <c:v>31.6</c:v>
                </c:pt>
                <c:pt idx="2689">
                  <c:v>31.7</c:v>
                </c:pt>
                <c:pt idx="2690">
                  <c:v>31.7</c:v>
                </c:pt>
                <c:pt idx="2691">
                  <c:v>31.8</c:v>
                </c:pt>
                <c:pt idx="2692">
                  <c:v>31.9</c:v>
                </c:pt>
                <c:pt idx="2693">
                  <c:v>32</c:v>
                </c:pt>
                <c:pt idx="2694">
                  <c:v>32</c:v>
                </c:pt>
                <c:pt idx="2695">
                  <c:v>32</c:v>
                </c:pt>
                <c:pt idx="2696">
                  <c:v>32.1</c:v>
                </c:pt>
                <c:pt idx="2697">
                  <c:v>32.1</c:v>
                </c:pt>
                <c:pt idx="2698">
                  <c:v>32.1</c:v>
                </c:pt>
                <c:pt idx="2699">
                  <c:v>32.200000000000003</c:v>
                </c:pt>
                <c:pt idx="2700">
                  <c:v>32.200000000000003</c:v>
                </c:pt>
                <c:pt idx="2701">
                  <c:v>32.200000000000003</c:v>
                </c:pt>
                <c:pt idx="2702">
                  <c:v>32.299999999999997</c:v>
                </c:pt>
                <c:pt idx="2703">
                  <c:v>32.200000000000003</c:v>
                </c:pt>
                <c:pt idx="2704">
                  <c:v>32.299999999999997</c:v>
                </c:pt>
                <c:pt idx="2705">
                  <c:v>32.200000000000003</c:v>
                </c:pt>
                <c:pt idx="2706">
                  <c:v>32.299999999999997</c:v>
                </c:pt>
                <c:pt idx="2707">
                  <c:v>32.200000000000003</c:v>
                </c:pt>
                <c:pt idx="2708">
                  <c:v>32.299999999999997</c:v>
                </c:pt>
                <c:pt idx="2709">
                  <c:v>32.299999999999997</c:v>
                </c:pt>
                <c:pt idx="2710">
                  <c:v>32.299999999999997</c:v>
                </c:pt>
                <c:pt idx="2711">
                  <c:v>32.299999999999997</c:v>
                </c:pt>
                <c:pt idx="2712">
                  <c:v>32.299999999999997</c:v>
                </c:pt>
                <c:pt idx="2713">
                  <c:v>32.299999999999997</c:v>
                </c:pt>
                <c:pt idx="2714">
                  <c:v>32.299999999999997</c:v>
                </c:pt>
                <c:pt idx="2715">
                  <c:v>32.299999999999997</c:v>
                </c:pt>
                <c:pt idx="2716">
                  <c:v>32.299999999999997</c:v>
                </c:pt>
                <c:pt idx="2717">
                  <c:v>32.299999999999997</c:v>
                </c:pt>
                <c:pt idx="2718">
                  <c:v>32.299999999999997</c:v>
                </c:pt>
                <c:pt idx="2719">
                  <c:v>32.299999999999997</c:v>
                </c:pt>
                <c:pt idx="2720">
                  <c:v>32.200000000000003</c:v>
                </c:pt>
                <c:pt idx="2721">
                  <c:v>32.200000000000003</c:v>
                </c:pt>
                <c:pt idx="2722">
                  <c:v>32.200000000000003</c:v>
                </c:pt>
                <c:pt idx="2723">
                  <c:v>32.200000000000003</c:v>
                </c:pt>
                <c:pt idx="2724">
                  <c:v>32.200000000000003</c:v>
                </c:pt>
                <c:pt idx="2725">
                  <c:v>32.200000000000003</c:v>
                </c:pt>
                <c:pt idx="2726">
                  <c:v>32.1</c:v>
                </c:pt>
                <c:pt idx="2727">
                  <c:v>32.1</c:v>
                </c:pt>
                <c:pt idx="2728">
                  <c:v>32.1</c:v>
                </c:pt>
                <c:pt idx="2729">
                  <c:v>32</c:v>
                </c:pt>
                <c:pt idx="2730">
                  <c:v>32</c:v>
                </c:pt>
                <c:pt idx="2731">
                  <c:v>32</c:v>
                </c:pt>
                <c:pt idx="2732">
                  <c:v>31.9</c:v>
                </c:pt>
                <c:pt idx="2733">
                  <c:v>31.9</c:v>
                </c:pt>
                <c:pt idx="2734">
                  <c:v>31.8</c:v>
                </c:pt>
                <c:pt idx="2735">
                  <c:v>31.8</c:v>
                </c:pt>
                <c:pt idx="2736">
                  <c:v>31.7</c:v>
                </c:pt>
                <c:pt idx="2737">
                  <c:v>31.7</c:v>
                </c:pt>
                <c:pt idx="2738">
                  <c:v>31.7</c:v>
                </c:pt>
                <c:pt idx="2739">
                  <c:v>31.6</c:v>
                </c:pt>
                <c:pt idx="2740">
                  <c:v>31.5</c:v>
                </c:pt>
                <c:pt idx="2741">
                  <c:v>31.4</c:v>
                </c:pt>
                <c:pt idx="2742">
                  <c:v>31.3</c:v>
                </c:pt>
                <c:pt idx="2743">
                  <c:v>31.2</c:v>
                </c:pt>
                <c:pt idx="2744">
                  <c:v>31.1</c:v>
                </c:pt>
                <c:pt idx="2745">
                  <c:v>31.1</c:v>
                </c:pt>
                <c:pt idx="2746">
                  <c:v>30.9</c:v>
                </c:pt>
                <c:pt idx="2747">
                  <c:v>30.8</c:v>
                </c:pt>
                <c:pt idx="2748">
                  <c:v>30.7</c:v>
                </c:pt>
                <c:pt idx="2749">
                  <c:v>30.6</c:v>
                </c:pt>
                <c:pt idx="2750">
                  <c:v>30.5</c:v>
                </c:pt>
                <c:pt idx="2751">
                  <c:v>30.4</c:v>
                </c:pt>
                <c:pt idx="2752">
                  <c:v>30.3</c:v>
                </c:pt>
                <c:pt idx="2753">
                  <c:v>30.2</c:v>
                </c:pt>
                <c:pt idx="2754">
                  <c:v>30.2</c:v>
                </c:pt>
                <c:pt idx="2755">
                  <c:v>30.1</c:v>
                </c:pt>
                <c:pt idx="2756">
                  <c:v>29.9</c:v>
                </c:pt>
                <c:pt idx="2757">
                  <c:v>29.9</c:v>
                </c:pt>
                <c:pt idx="2758">
                  <c:v>29.8</c:v>
                </c:pt>
                <c:pt idx="2759">
                  <c:v>29.7</c:v>
                </c:pt>
                <c:pt idx="2760">
                  <c:v>29.6</c:v>
                </c:pt>
                <c:pt idx="2761">
                  <c:v>29.5</c:v>
                </c:pt>
                <c:pt idx="2762">
                  <c:v>29.4</c:v>
                </c:pt>
                <c:pt idx="2763">
                  <c:v>29.3</c:v>
                </c:pt>
                <c:pt idx="2764">
                  <c:v>29.2</c:v>
                </c:pt>
                <c:pt idx="2765">
                  <c:v>29</c:v>
                </c:pt>
                <c:pt idx="2766">
                  <c:v>28.9</c:v>
                </c:pt>
                <c:pt idx="2767">
                  <c:v>28.8</c:v>
                </c:pt>
                <c:pt idx="2768">
                  <c:v>28.7</c:v>
                </c:pt>
                <c:pt idx="2769">
                  <c:v>28.6</c:v>
                </c:pt>
                <c:pt idx="2770">
                  <c:v>28.6</c:v>
                </c:pt>
                <c:pt idx="2771">
                  <c:v>28.5</c:v>
                </c:pt>
                <c:pt idx="2772">
                  <c:v>28.3</c:v>
                </c:pt>
                <c:pt idx="2773">
                  <c:v>28.3</c:v>
                </c:pt>
                <c:pt idx="2774">
                  <c:v>28.2</c:v>
                </c:pt>
                <c:pt idx="2775">
                  <c:v>28.2</c:v>
                </c:pt>
                <c:pt idx="2776">
                  <c:v>28.1</c:v>
                </c:pt>
                <c:pt idx="2777">
                  <c:v>28.1</c:v>
                </c:pt>
                <c:pt idx="2778">
                  <c:v>28</c:v>
                </c:pt>
                <c:pt idx="2779">
                  <c:v>27.9</c:v>
                </c:pt>
                <c:pt idx="2780">
                  <c:v>27.9</c:v>
                </c:pt>
                <c:pt idx="2781">
                  <c:v>27.9</c:v>
                </c:pt>
                <c:pt idx="2782">
                  <c:v>27.8</c:v>
                </c:pt>
                <c:pt idx="2783">
                  <c:v>27.7</c:v>
                </c:pt>
                <c:pt idx="2784">
                  <c:v>27.7</c:v>
                </c:pt>
                <c:pt idx="2785">
                  <c:v>27.7</c:v>
                </c:pt>
                <c:pt idx="2786">
                  <c:v>27.6</c:v>
                </c:pt>
                <c:pt idx="2787">
                  <c:v>27.6</c:v>
                </c:pt>
                <c:pt idx="2788">
                  <c:v>27.5</c:v>
                </c:pt>
                <c:pt idx="2789">
                  <c:v>27.5</c:v>
                </c:pt>
                <c:pt idx="2790">
                  <c:v>27.4</c:v>
                </c:pt>
                <c:pt idx="2791">
                  <c:v>27.4</c:v>
                </c:pt>
                <c:pt idx="2792">
                  <c:v>27.3</c:v>
                </c:pt>
                <c:pt idx="2793">
                  <c:v>27.3</c:v>
                </c:pt>
                <c:pt idx="2794">
                  <c:v>27.3</c:v>
                </c:pt>
                <c:pt idx="2795">
                  <c:v>27.3</c:v>
                </c:pt>
                <c:pt idx="2796">
                  <c:v>27.2</c:v>
                </c:pt>
                <c:pt idx="2797">
                  <c:v>27.3</c:v>
                </c:pt>
                <c:pt idx="2798">
                  <c:v>27.3</c:v>
                </c:pt>
                <c:pt idx="2799">
                  <c:v>27.2</c:v>
                </c:pt>
                <c:pt idx="2800">
                  <c:v>27.3</c:v>
                </c:pt>
                <c:pt idx="2801">
                  <c:v>27.3</c:v>
                </c:pt>
                <c:pt idx="2802">
                  <c:v>27.3</c:v>
                </c:pt>
                <c:pt idx="2803">
                  <c:v>27.3</c:v>
                </c:pt>
                <c:pt idx="2804">
                  <c:v>27.4</c:v>
                </c:pt>
                <c:pt idx="2805">
                  <c:v>27.4</c:v>
                </c:pt>
                <c:pt idx="2806">
                  <c:v>27.4</c:v>
                </c:pt>
                <c:pt idx="2807">
                  <c:v>27.4</c:v>
                </c:pt>
                <c:pt idx="2808">
                  <c:v>27.5</c:v>
                </c:pt>
                <c:pt idx="2809">
                  <c:v>27.5</c:v>
                </c:pt>
                <c:pt idx="2810">
                  <c:v>27.5</c:v>
                </c:pt>
                <c:pt idx="2811">
                  <c:v>27.6</c:v>
                </c:pt>
                <c:pt idx="2812">
                  <c:v>27.6</c:v>
                </c:pt>
                <c:pt idx="2813">
                  <c:v>27.6</c:v>
                </c:pt>
                <c:pt idx="2814">
                  <c:v>27.7</c:v>
                </c:pt>
                <c:pt idx="2815">
                  <c:v>27.8</c:v>
                </c:pt>
                <c:pt idx="2816">
                  <c:v>27.8</c:v>
                </c:pt>
                <c:pt idx="2817">
                  <c:v>27.9</c:v>
                </c:pt>
                <c:pt idx="2818">
                  <c:v>27.9</c:v>
                </c:pt>
                <c:pt idx="2819">
                  <c:v>28</c:v>
                </c:pt>
                <c:pt idx="2820">
                  <c:v>28.1</c:v>
                </c:pt>
                <c:pt idx="2821">
                  <c:v>28.2</c:v>
                </c:pt>
                <c:pt idx="2822">
                  <c:v>28.3</c:v>
                </c:pt>
                <c:pt idx="2823">
                  <c:v>28.3</c:v>
                </c:pt>
                <c:pt idx="2824">
                  <c:v>28.4</c:v>
                </c:pt>
                <c:pt idx="2825">
                  <c:v>28.6</c:v>
                </c:pt>
                <c:pt idx="2826">
                  <c:v>28.6</c:v>
                </c:pt>
                <c:pt idx="2827">
                  <c:v>28.7</c:v>
                </c:pt>
                <c:pt idx="2828">
                  <c:v>28.8</c:v>
                </c:pt>
                <c:pt idx="2829">
                  <c:v>28.9</c:v>
                </c:pt>
                <c:pt idx="2830">
                  <c:v>28.9</c:v>
                </c:pt>
                <c:pt idx="2831">
                  <c:v>29.1</c:v>
                </c:pt>
                <c:pt idx="2832">
                  <c:v>29.2</c:v>
                </c:pt>
                <c:pt idx="2833">
                  <c:v>29.3</c:v>
                </c:pt>
                <c:pt idx="2834">
                  <c:v>29.4</c:v>
                </c:pt>
                <c:pt idx="2835">
                  <c:v>29.6</c:v>
                </c:pt>
                <c:pt idx="2836">
                  <c:v>29.6</c:v>
                </c:pt>
                <c:pt idx="2837">
                  <c:v>29.8</c:v>
                </c:pt>
                <c:pt idx="2838">
                  <c:v>29.9</c:v>
                </c:pt>
                <c:pt idx="2839">
                  <c:v>29.9</c:v>
                </c:pt>
                <c:pt idx="2840">
                  <c:v>30.1</c:v>
                </c:pt>
                <c:pt idx="2841">
                  <c:v>30.2</c:v>
                </c:pt>
                <c:pt idx="2842">
                  <c:v>30.2</c:v>
                </c:pt>
                <c:pt idx="2843">
                  <c:v>30.3</c:v>
                </c:pt>
                <c:pt idx="2844">
                  <c:v>30.4</c:v>
                </c:pt>
                <c:pt idx="2845">
                  <c:v>30.6</c:v>
                </c:pt>
                <c:pt idx="2846">
                  <c:v>30.7</c:v>
                </c:pt>
                <c:pt idx="2847">
                  <c:v>30.8</c:v>
                </c:pt>
                <c:pt idx="2848">
                  <c:v>30.9</c:v>
                </c:pt>
                <c:pt idx="2849">
                  <c:v>31</c:v>
                </c:pt>
                <c:pt idx="2850">
                  <c:v>31.1</c:v>
                </c:pt>
                <c:pt idx="2851">
                  <c:v>31.2</c:v>
                </c:pt>
                <c:pt idx="2852">
                  <c:v>31.3</c:v>
                </c:pt>
                <c:pt idx="2853">
                  <c:v>31.4</c:v>
                </c:pt>
                <c:pt idx="2854">
                  <c:v>31.5</c:v>
                </c:pt>
                <c:pt idx="2855">
                  <c:v>31.6</c:v>
                </c:pt>
                <c:pt idx="2856">
                  <c:v>31.7</c:v>
                </c:pt>
                <c:pt idx="2857">
                  <c:v>31.7</c:v>
                </c:pt>
                <c:pt idx="2858">
                  <c:v>31.8</c:v>
                </c:pt>
                <c:pt idx="2859">
                  <c:v>31.9</c:v>
                </c:pt>
                <c:pt idx="2860">
                  <c:v>31.9</c:v>
                </c:pt>
                <c:pt idx="2861">
                  <c:v>32</c:v>
                </c:pt>
                <c:pt idx="2862">
                  <c:v>32.1</c:v>
                </c:pt>
                <c:pt idx="2863">
                  <c:v>32.1</c:v>
                </c:pt>
                <c:pt idx="2864">
                  <c:v>32.200000000000003</c:v>
                </c:pt>
                <c:pt idx="2865">
                  <c:v>32.200000000000003</c:v>
                </c:pt>
                <c:pt idx="2866">
                  <c:v>32.1</c:v>
                </c:pt>
                <c:pt idx="2867">
                  <c:v>32.200000000000003</c:v>
                </c:pt>
                <c:pt idx="2868">
                  <c:v>32.299999999999997</c:v>
                </c:pt>
                <c:pt idx="2869">
                  <c:v>32.299999999999997</c:v>
                </c:pt>
                <c:pt idx="2870">
                  <c:v>32.200000000000003</c:v>
                </c:pt>
                <c:pt idx="2871">
                  <c:v>32.299999999999997</c:v>
                </c:pt>
                <c:pt idx="2872">
                  <c:v>32.299999999999997</c:v>
                </c:pt>
                <c:pt idx="2873">
                  <c:v>32.299999999999997</c:v>
                </c:pt>
                <c:pt idx="2874">
                  <c:v>32.4</c:v>
                </c:pt>
                <c:pt idx="2875">
                  <c:v>32.200000000000003</c:v>
                </c:pt>
                <c:pt idx="2876">
                  <c:v>32.299999999999997</c:v>
                </c:pt>
                <c:pt idx="2877">
                  <c:v>32.299999999999997</c:v>
                </c:pt>
                <c:pt idx="2878">
                  <c:v>32.299999999999997</c:v>
                </c:pt>
                <c:pt idx="2879">
                  <c:v>32.299999999999997</c:v>
                </c:pt>
                <c:pt idx="2880">
                  <c:v>32.299999999999997</c:v>
                </c:pt>
                <c:pt idx="2881">
                  <c:v>32.299999999999997</c:v>
                </c:pt>
                <c:pt idx="2882">
                  <c:v>32.299999999999997</c:v>
                </c:pt>
                <c:pt idx="2883">
                  <c:v>32.200000000000003</c:v>
                </c:pt>
                <c:pt idx="2884">
                  <c:v>32.299999999999997</c:v>
                </c:pt>
                <c:pt idx="2885">
                  <c:v>32.299999999999997</c:v>
                </c:pt>
                <c:pt idx="2886">
                  <c:v>32.299999999999997</c:v>
                </c:pt>
                <c:pt idx="2887">
                  <c:v>32.299999999999997</c:v>
                </c:pt>
                <c:pt idx="2888">
                  <c:v>32.299999999999997</c:v>
                </c:pt>
                <c:pt idx="2889">
                  <c:v>32.299999999999997</c:v>
                </c:pt>
                <c:pt idx="2890">
                  <c:v>32.200000000000003</c:v>
                </c:pt>
                <c:pt idx="2891">
                  <c:v>32.299999999999997</c:v>
                </c:pt>
                <c:pt idx="2892">
                  <c:v>32.200000000000003</c:v>
                </c:pt>
                <c:pt idx="2893">
                  <c:v>32.1</c:v>
                </c:pt>
                <c:pt idx="2894">
                  <c:v>32.200000000000003</c:v>
                </c:pt>
                <c:pt idx="2895">
                  <c:v>32.200000000000003</c:v>
                </c:pt>
                <c:pt idx="2896">
                  <c:v>32.1</c:v>
                </c:pt>
                <c:pt idx="2897">
                  <c:v>32.1</c:v>
                </c:pt>
                <c:pt idx="2898">
                  <c:v>32</c:v>
                </c:pt>
                <c:pt idx="2899">
                  <c:v>32</c:v>
                </c:pt>
                <c:pt idx="2900">
                  <c:v>32</c:v>
                </c:pt>
                <c:pt idx="2901">
                  <c:v>31.9</c:v>
                </c:pt>
                <c:pt idx="2902">
                  <c:v>31.9</c:v>
                </c:pt>
                <c:pt idx="2903">
                  <c:v>31.8</c:v>
                </c:pt>
                <c:pt idx="2904">
                  <c:v>31.7</c:v>
                </c:pt>
                <c:pt idx="2905">
                  <c:v>31.7</c:v>
                </c:pt>
                <c:pt idx="2906">
                  <c:v>31.7</c:v>
                </c:pt>
                <c:pt idx="2907">
                  <c:v>31.6</c:v>
                </c:pt>
                <c:pt idx="2908">
                  <c:v>31.5</c:v>
                </c:pt>
                <c:pt idx="2909">
                  <c:v>31.5</c:v>
                </c:pt>
                <c:pt idx="2910">
                  <c:v>31.4</c:v>
                </c:pt>
                <c:pt idx="2911">
                  <c:v>31.3</c:v>
                </c:pt>
                <c:pt idx="2912">
                  <c:v>31.2</c:v>
                </c:pt>
                <c:pt idx="2913">
                  <c:v>31.1</c:v>
                </c:pt>
                <c:pt idx="2914">
                  <c:v>31.1</c:v>
                </c:pt>
                <c:pt idx="2915">
                  <c:v>31</c:v>
                </c:pt>
                <c:pt idx="2916">
                  <c:v>30.9</c:v>
                </c:pt>
                <c:pt idx="2917">
                  <c:v>30.7</c:v>
                </c:pt>
                <c:pt idx="2918">
                  <c:v>30.6</c:v>
                </c:pt>
                <c:pt idx="2919">
                  <c:v>30.5</c:v>
                </c:pt>
                <c:pt idx="2920">
                  <c:v>30.4</c:v>
                </c:pt>
                <c:pt idx="2921">
                  <c:v>30.3</c:v>
                </c:pt>
                <c:pt idx="2922">
                  <c:v>30.1</c:v>
                </c:pt>
                <c:pt idx="2923">
                  <c:v>30.1</c:v>
                </c:pt>
                <c:pt idx="2924">
                  <c:v>30</c:v>
                </c:pt>
                <c:pt idx="2925">
                  <c:v>29.9</c:v>
                </c:pt>
                <c:pt idx="2926">
                  <c:v>29.8</c:v>
                </c:pt>
                <c:pt idx="2927">
                  <c:v>29.8</c:v>
                </c:pt>
                <c:pt idx="2928">
                  <c:v>29.6</c:v>
                </c:pt>
                <c:pt idx="2929">
                  <c:v>29.5</c:v>
                </c:pt>
                <c:pt idx="2930">
                  <c:v>29.4</c:v>
                </c:pt>
                <c:pt idx="2931">
                  <c:v>29.4</c:v>
                </c:pt>
                <c:pt idx="2932">
                  <c:v>29.2</c:v>
                </c:pt>
                <c:pt idx="2933">
                  <c:v>29.2</c:v>
                </c:pt>
                <c:pt idx="2934">
                  <c:v>29</c:v>
                </c:pt>
                <c:pt idx="2935">
                  <c:v>28.9</c:v>
                </c:pt>
                <c:pt idx="2936">
                  <c:v>28.8</c:v>
                </c:pt>
                <c:pt idx="2937">
                  <c:v>28.7</c:v>
                </c:pt>
                <c:pt idx="2938">
                  <c:v>28.6</c:v>
                </c:pt>
                <c:pt idx="2939">
                  <c:v>28.6</c:v>
                </c:pt>
                <c:pt idx="2940">
                  <c:v>28.5</c:v>
                </c:pt>
                <c:pt idx="2941">
                  <c:v>28.4</c:v>
                </c:pt>
                <c:pt idx="2942">
                  <c:v>28.3</c:v>
                </c:pt>
                <c:pt idx="2943">
                  <c:v>28.2</c:v>
                </c:pt>
                <c:pt idx="2944">
                  <c:v>28.2</c:v>
                </c:pt>
                <c:pt idx="2945">
                  <c:v>28.1</c:v>
                </c:pt>
                <c:pt idx="2946">
                  <c:v>28</c:v>
                </c:pt>
                <c:pt idx="2947">
                  <c:v>28</c:v>
                </c:pt>
                <c:pt idx="2948">
                  <c:v>27.9</c:v>
                </c:pt>
                <c:pt idx="2949">
                  <c:v>27.8</c:v>
                </c:pt>
                <c:pt idx="2950">
                  <c:v>27.8</c:v>
                </c:pt>
                <c:pt idx="2951">
                  <c:v>27.8</c:v>
                </c:pt>
                <c:pt idx="2952">
                  <c:v>27.7</c:v>
                </c:pt>
                <c:pt idx="2953">
                  <c:v>27.7</c:v>
                </c:pt>
                <c:pt idx="2954">
                  <c:v>27.6</c:v>
                </c:pt>
                <c:pt idx="2955">
                  <c:v>27.7</c:v>
                </c:pt>
                <c:pt idx="2956">
                  <c:v>27.6</c:v>
                </c:pt>
                <c:pt idx="2957">
                  <c:v>27.6</c:v>
                </c:pt>
                <c:pt idx="2958">
                  <c:v>27.6</c:v>
                </c:pt>
                <c:pt idx="2959">
                  <c:v>27.6</c:v>
                </c:pt>
                <c:pt idx="2960">
                  <c:v>27.5</c:v>
                </c:pt>
                <c:pt idx="2961">
                  <c:v>27.6</c:v>
                </c:pt>
                <c:pt idx="2962">
                  <c:v>27.5</c:v>
                </c:pt>
                <c:pt idx="2963">
                  <c:v>27.5</c:v>
                </c:pt>
                <c:pt idx="2964">
                  <c:v>27.5</c:v>
                </c:pt>
                <c:pt idx="2965">
                  <c:v>27.5</c:v>
                </c:pt>
                <c:pt idx="2966">
                  <c:v>27.5</c:v>
                </c:pt>
                <c:pt idx="2967">
                  <c:v>27.5</c:v>
                </c:pt>
                <c:pt idx="2968">
                  <c:v>27.5</c:v>
                </c:pt>
                <c:pt idx="2969">
                  <c:v>27.5</c:v>
                </c:pt>
                <c:pt idx="2970">
                  <c:v>27.5</c:v>
                </c:pt>
                <c:pt idx="2971">
                  <c:v>27.5</c:v>
                </c:pt>
                <c:pt idx="2972">
                  <c:v>27.6</c:v>
                </c:pt>
                <c:pt idx="2973">
                  <c:v>27.6</c:v>
                </c:pt>
                <c:pt idx="2974">
                  <c:v>27.6</c:v>
                </c:pt>
                <c:pt idx="2975">
                  <c:v>27.6</c:v>
                </c:pt>
                <c:pt idx="2976">
                  <c:v>27.7</c:v>
                </c:pt>
                <c:pt idx="2977">
                  <c:v>27.7</c:v>
                </c:pt>
                <c:pt idx="2978">
                  <c:v>27.7</c:v>
                </c:pt>
                <c:pt idx="2979">
                  <c:v>27.8</c:v>
                </c:pt>
                <c:pt idx="2980">
                  <c:v>27.8</c:v>
                </c:pt>
                <c:pt idx="2981">
                  <c:v>27.9</c:v>
                </c:pt>
                <c:pt idx="2982">
                  <c:v>27.9</c:v>
                </c:pt>
                <c:pt idx="2983">
                  <c:v>28</c:v>
                </c:pt>
                <c:pt idx="2984">
                  <c:v>28</c:v>
                </c:pt>
                <c:pt idx="2985">
                  <c:v>28.1</c:v>
                </c:pt>
                <c:pt idx="2986">
                  <c:v>28.1</c:v>
                </c:pt>
                <c:pt idx="2987">
                  <c:v>28.2</c:v>
                </c:pt>
                <c:pt idx="2988">
                  <c:v>28.2</c:v>
                </c:pt>
                <c:pt idx="2989">
                  <c:v>28.3</c:v>
                </c:pt>
                <c:pt idx="2990">
                  <c:v>28.4</c:v>
                </c:pt>
                <c:pt idx="2991">
                  <c:v>28.4</c:v>
                </c:pt>
                <c:pt idx="2992">
                  <c:v>28.5</c:v>
                </c:pt>
                <c:pt idx="2993">
                  <c:v>28.6</c:v>
                </c:pt>
                <c:pt idx="2994">
                  <c:v>28.7</c:v>
                </c:pt>
                <c:pt idx="2995">
                  <c:v>28.8</c:v>
                </c:pt>
                <c:pt idx="2996">
                  <c:v>28.9</c:v>
                </c:pt>
                <c:pt idx="2997">
                  <c:v>28.9</c:v>
                </c:pt>
                <c:pt idx="2998">
                  <c:v>29</c:v>
                </c:pt>
                <c:pt idx="2999">
                  <c:v>29.2</c:v>
                </c:pt>
                <c:pt idx="3000">
                  <c:v>29.3</c:v>
                </c:pt>
                <c:pt idx="3001">
                  <c:v>29.4</c:v>
                </c:pt>
                <c:pt idx="3002">
                  <c:v>29.5</c:v>
                </c:pt>
                <c:pt idx="3003">
                  <c:v>29.6</c:v>
                </c:pt>
                <c:pt idx="3004">
                  <c:v>29.8</c:v>
                </c:pt>
                <c:pt idx="3005">
                  <c:v>29.9</c:v>
                </c:pt>
                <c:pt idx="3006">
                  <c:v>29.9</c:v>
                </c:pt>
                <c:pt idx="3007">
                  <c:v>30</c:v>
                </c:pt>
                <c:pt idx="3008">
                  <c:v>30.1</c:v>
                </c:pt>
                <c:pt idx="3009">
                  <c:v>30.1</c:v>
                </c:pt>
                <c:pt idx="3010">
                  <c:v>30.3</c:v>
                </c:pt>
                <c:pt idx="3011">
                  <c:v>30.3</c:v>
                </c:pt>
                <c:pt idx="3012">
                  <c:v>30.4</c:v>
                </c:pt>
                <c:pt idx="3013">
                  <c:v>30.5</c:v>
                </c:pt>
                <c:pt idx="3014">
                  <c:v>30.6</c:v>
                </c:pt>
                <c:pt idx="3015">
                  <c:v>30.7</c:v>
                </c:pt>
                <c:pt idx="3016">
                  <c:v>30.8</c:v>
                </c:pt>
                <c:pt idx="3017">
                  <c:v>31</c:v>
                </c:pt>
                <c:pt idx="3018">
                  <c:v>31</c:v>
                </c:pt>
                <c:pt idx="3019">
                  <c:v>31.1</c:v>
                </c:pt>
                <c:pt idx="3020">
                  <c:v>31.2</c:v>
                </c:pt>
                <c:pt idx="3021">
                  <c:v>31.3</c:v>
                </c:pt>
                <c:pt idx="3022">
                  <c:v>31.4</c:v>
                </c:pt>
                <c:pt idx="3023">
                  <c:v>31.5</c:v>
                </c:pt>
                <c:pt idx="3024">
                  <c:v>31.7</c:v>
                </c:pt>
                <c:pt idx="3025">
                  <c:v>31.7</c:v>
                </c:pt>
                <c:pt idx="3026">
                  <c:v>31.7</c:v>
                </c:pt>
                <c:pt idx="3027">
                  <c:v>31.8</c:v>
                </c:pt>
                <c:pt idx="3028">
                  <c:v>31.9</c:v>
                </c:pt>
                <c:pt idx="3029">
                  <c:v>31.9</c:v>
                </c:pt>
                <c:pt idx="3030">
                  <c:v>32</c:v>
                </c:pt>
                <c:pt idx="3031">
                  <c:v>32</c:v>
                </c:pt>
                <c:pt idx="3032">
                  <c:v>32</c:v>
                </c:pt>
                <c:pt idx="3033">
                  <c:v>32</c:v>
                </c:pt>
                <c:pt idx="3034">
                  <c:v>32.1</c:v>
                </c:pt>
                <c:pt idx="3035">
                  <c:v>32.1</c:v>
                </c:pt>
                <c:pt idx="3036">
                  <c:v>32.1</c:v>
                </c:pt>
                <c:pt idx="3037">
                  <c:v>32.1</c:v>
                </c:pt>
                <c:pt idx="3038">
                  <c:v>32.200000000000003</c:v>
                </c:pt>
                <c:pt idx="3039">
                  <c:v>32.200000000000003</c:v>
                </c:pt>
                <c:pt idx="3040">
                  <c:v>32.200000000000003</c:v>
                </c:pt>
                <c:pt idx="3041">
                  <c:v>32.299999999999997</c:v>
                </c:pt>
                <c:pt idx="3042">
                  <c:v>32.200000000000003</c:v>
                </c:pt>
                <c:pt idx="3043">
                  <c:v>32.200000000000003</c:v>
                </c:pt>
                <c:pt idx="3044">
                  <c:v>32.200000000000003</c:v>
                </c:pt>
                <c:pt idx="3045">
                  <c:v>32.200000000000003</c:v>
                </c:pt>
                <c:pt idx="3046">
                  <c:v>32.200000000000003</c:v>
                </c:pt>
                <c:pt idx="3047">
                  <c:v>32.200000000000003</c:v>
                </c:pt>
                <c:pt idx="3048">
                  <c:v>32.200000000000003</c:v>
                </c:pt>
                <c:pt idx="3049">
                  <c:v>32.200000000000003</c:v>
                </c:pt>
                <c:pt idx="3050">
                  <c:v>32.200000000000003</c:v>
                </c:pt>
                <c:pt idx="3051">
                  <c:v>32.200000000000003</c:v>
                </c:pt>
                <c:pt idx="3052">
                  <c:v>32.200000000000003</c:v>
                </c:pt>
                <c:pt idx="3053">
                  <c:v>32.1</c:v>
                </c:pt>
                <c:pt idx="3054">
                  <c:v>32.200000000000003</c:v>
                </c:pt>
                <c:pt idx="3055">
                  <c:v>32.1</c:v>
                </c:pt>
                <c:pt idx="3056">
                  <c:v>32.1</c:v>
                </c:pt>
                <c:pt idx="3057">
                  <c:v>32.1</c:v>
                </c:pt>
                <c:pt idx="3058">
                  <c:v>32.1</c:v>
                </c:pt>
                <c:pt idx="3059">
                  <c:v>32</c:v>
                </c:pt>
                <c:pt idx="3060">
                  <c:v>32.1</c:v>
                </c:pt>
                <c:pt idx="3061">
                  <c:v>32</c:v>
                </c:pt>
                <c:pt idx="3062">
                  <c:v>32</c:v>
                </c:pt>
                <c:pt idx="3063">
                  <c:v>32</c:v>
                </c:pt>
                <c:pt idx="3064">
                  <c:v>32</c:v>
                </c:pt>
                <c:pt idx="3065">
                  <c:v>31.9</c:v>
                </c:pt>
                <c:pt idx="3066">
                  <c:v>31.9</c:v>
                </c:pt>
                <c:pt idx="3067">
                  <c:v>31.9</c:v>
                </c:pt>
                <c:pt idx="3068">
                  <c:v>31.8</c:v>
                </c:pt>
                <c:pt idx="3069">
                  <c:v>31.8</c:v>
                </c:pt>
                <c:pt idx="3070">
                  <c:v>31.7</c:v>
                </c:pt>
                <c:pt idx="3071">
                  <c:v>31.7</c:v>
                </c:pt>
                <c:pt idx="3072">
                  <c:v>31.7</c:v>
                </c:pt>
                <c:pt idx="3073">
                  <c:v>31.6</c:v>
                </c:pt>
                <c:pt idx="3074">
                  <c:v>31.4</c:v>
                </c:pt>
                <c:pt idx="3075">
                  <c:v>31.3</c:v>
                </c:pt>
                <c:pt idx="3076">
                  <c:v>31.3</c:v>
                </c:pt>
                <c:pt idx="3077">
                  <c:v>31.2</c:v>
                </c:pt>
                <c:pt idx="3078">
                  <c:v>31.1</c:v>
                </c:pt>
                <c:pt idx="3079">
                  <c:v>31</c:v>
                </c:pt>
                <c:pt idx="3080">
                  <c:v>30.9</c:v>
                </c:pt>
                <c:pt idx="3081">
                  <c:v>30.8</c:v>
                </c:pt>
                <c:pt idx="3082">
                  <c:v>30.7</c:v>
                </c:pt>
                <c:pt idx="3083">
                  <c:v>30.6</c:v>
                </c:pt>
                <c:pt idx="3084">
                  <c:v>30.5</c:v>
                </c:pt>
                <c:pt idx="3085">
                  <c:v>30.4</c:v>
                </c:pt>
                <c:pt idx="3086">
                  <c:v>30.3</c:v>
                </c:pt>
                <c:pt idx="3087">
                  <c:v>30.2</c:v>
                </c:pt>
                <c:pt idx="3088">
                  <c:v>30.2</c:v>
                </c:pt>
                <c:pt idx="3089">
                  <c:v>30.1</c:v>
                </c:pt>
                <c:pt idx="3090">
                  <c:v>30</c:v>
                </c:pt>
                <c:pt idx="3091">
                  <c:v>30</c:v>
                </c:pt>
                <c:pt idx="3092">
                  <c:v>29.9</c:v>
                </c:pt>
                <c:pt idx="3093">
                  <c:v>29.8</c:v>
                </c:pt>
                <c:pt idx="3094">
                  <c:v>29.7</c:v>
                </c:pt>
                <c:pt idx="3095">
                  <c:v>29.6</c:v>
                </c:pt>
                <c:pt idx="3096">
                  <c:v>29.5</c:v>
                </c:pt>
                <c:pt idx="3097">
                  <c:v>29.4</c:v>
                </c:pt>
                <c:pt idx="3098">
                  <c:v>29.3</c:v>
                </c:pt>
                <c:pt idx="3099">
                  <c:v>29.2</c:v>
                </c:pt>
                <c:pt idx="3100">
                  <c:v>29</c:v>
                </c:pt>
                <c:pt idx="3101">
                  <c:v>28.9</c:v>
                </c:pt>
                <c:pt idx="3102">
                  <c:v>28.8</c:v>
                </c:pt>
                <c:pt idx="3103">
                  <c:v>28.8</c:v>
                </c:pt>
                <c:pt idx="3104">
                  <c:v>28.7</c:v>
                </c:pt>
                <c:pt idx="3105">
                  <c:v>28.6</c:v>
                </c:pt>
                <c:pt idx="3106">
                  <c:v>28.6</c:v>
                </c:pt>
                <c:pt idx="3107">
                  <c:v>28.5</c:v>
                </c:pt>
                <c:pt idx="3108">
                  <c:v>28.4</c:v>
                </c:pt>
                <c:pt idx="3109">
                  <c:v>28.3</c:v>
                </c:pt>
                <c:pt idx="3110">
                  <c:v>28.3</c:v>
                </c:pt>
                <c:pt idx="3111">
                  <c:v>28.3</c:v>
                </c:pt>
                <c:pt idx="3112">
                  <c:v>28.2</c:v>
                </c:pt>
                <c:pt idx="3113">
                  <c:v>28.2</c:v>
                </c:pt>
                <c:pt idx="3114">
                  <c:v>28.1</c:v>
                </c:pt>
                <c:pt idx="3115">
                  <c:v>28.1</c:v>
                </c:pt>
                <c:pt idx="3116">
                  <c:v>28</c:v>
                </c:pt>
                <c:pt idx="3117">
                  <c:v>28</c:v>
                </c:pt>
                <c:pt idx="3118">
                  <c:v>27.9</c:v>
                </c:pt>
                <c:pt idx="3119">
                  <c:v>27.9</c:v>
                </c:pt>
                <c:pt idx="3120">
                  <c:v>27.8</c:v>
                </c:pt>
                <c:pt idx="3121">
                  <c:v>27.8</c:v>
                </c:pt>
                <c:pt idx="3122">
                  <c:v>27.8</c:v>
                </c:pt>
                <c:pt idx="3123">
                  <c:v>27.7</c:v>
                </c:pt>
                <c:pt idx="3124">
                  <c:v>27.7</c:v>
                </c:pt>
                <c:pt idx="3125">
                  <c:v>27.7</c:v>
                </c:pt>
                <c:pt idx="3126">
                  <c:v>27.7</c:v>
                </c:pt>
                <c:pt idx="3127">
                  <c:v>27.7</c:v>
                </c:pt>
                <c:pt idx="3128">
                  <c:v>27.7</c:v>
                </c:pt>
                <c:pt idx="3129">
                  <c:v>27.7</c:v>
                </c:pt>
                <c:pt idx="3130">
                  <c:v>27.7</c:v>
                </c:pt>
                <c:pt idx="3131">
                  <c:v>27.7</c:v>
                </c:pt>
                <c:pt idx="3132">
                  <c:v>27.7</c:v>
                </c:pt>
                <c:pt idx="3133">
                  <c:v>27.7</c:v>
                </c:pt>
                <c:pt idx="3134">
                  <c:v>27.7</c:v>
                </c:pt>
                <c:pt idx="3135">
                  <c:v>27.7</c:v>
                </c:pt>
                <c:pt idx="3136">
                  <c:v>27.8</c:v>
                </c:pt>
                <c:pt idx="3137">
                  <c:v>27.7</c:v>
                </c:pt>
                <c:pt idx="3138">
                  <c:v>27.8</c:v>
                </c:pt>
                <c:pt idx="3139">
                  <c:v>27.8</c:v>
                </c:pt>
                <c:pt idx="3140">
                  <c:v>27.8</c:v>
                </c:pt>
                <c:pt idx="3141">
                  <c:v>27.8</c:v>
                </c:pt>
                <c:pt idx="3142">
                  <c:v>27.8</c:v>
                </c:pt>
                <c:pt idx="3143">
                  <c:v>27.9</c:v>
                </c:pt>
                <c:pt idx="3144">
                  <c:v>27.9</c:v>
                </c:pt>
                <c:pt idx="3145">
                  <c:v>27.9</c:v>
                </c:pt>
                <c:pt idx="3146">
                  <c:v>28</c:v>
                </c:pt>
                <c:pt idx="3147">
                  <c:v>28</c:v>
                </c:pt>
                <c:pt idx="3148">
                  <c:v>28.1</c:v>
                </c:pt>
                <c:pt idx="3149">
                  <c:v>28.1</c:v>
                </c:pt>
                <c:pt idx="3150">
                  <c:v>28.2</c:v>
                </c:pt>
                <c:pt idx="3151">
                  <c:v>28.3</c:v>
                </c:pt>
                <c:pt idx="3152">
                  <c:v>28.3</c:v>
                </c:pt>
                <c:pt idx="3153">
                  <c:v>28.4</c:v>
                </c:pt>
                <c:pt idx="3154">
                  <c:v>28.5</c:v>
                </c:pt>
                <c:pt idx="3155">
                  <c:v>28.6</c:v>
                </c:pt>
                <c:pt idx="3156">
                  <c:v>28.6</c:v>
                </c:pt>
                <c:pt idx="3157">
                  <c:v>28.7</c:v>
                </c:pt>
                <c:pt idx="3158">
                  <c:v>28.8</c:v>
                </c:pt>
                <c:pt idx="3159">
                  <c:v>28.9</c:v>
                </c:pt>
                <c:pt idx="3160">
                  <c:v>28.9</c:v>
                </c:pt>
                <c:pt idx="3161">
                  <c:v>29</c:v>
                </c:pt>
                <c:pt idx="3162">
                  <c:v>29.2</c:v>
                </c:pt>
                <c:pt idx="3163">
                  <c:v>29.3</c:v>
                </c:pt>
                <c:pt idx="3164">
                  <c:v>29.4</c:v>
                </c:pt>
                <c:pt idx="3165">
                  <c:v>29.5</c:v>
                </c:pt>
                <c:pt idx="3166">
                  <c:v>29.6</c:v>
                </c:pt>
                <c:pt idx="3167">
                  <c:v>29.7</c:v>
                </c:pt>
                <c:pt idx="3168">
                  <c:v>29.8</c:v>
                </c:pt>
                <c:pt idx="3169">
                  <c:v>29.9</c:v>
                </c:pt>
                <c:pt idx="3170">
                  <c:v>30</c:v>
                </c:pt>
                <c:pt idx="3171">
                  <c:v>30</c:v>
                </c:pt>
                <c:pt idx="3172">
                  <c:v>30.1</c:v>
                </c:pt>
                <c:pt idx="3173">
                  <c:v>30.2</c:v>
                </c:pt>
                <c:pt idx="3174">
                  <c:v>30.3</c:v>
                </c:pt>
                <c:pt idx="3175">
                  <c:v>30.4</c:v>
                </c:pt>
                <c:pt idx="3176">
                  <c:v>30.5</c:v>
                </c:pt>
                <c:pt idx="3177">
                  <c:v>30.6</c:v>
                </c:pt>
                <c:pt idx="3178">
                  <c:v>30.7</c:v>
                </c:pt>
                <c:pt idx="3179">
                  <c:v>30.8</c:v>
                </c:pt>
                <c:pt idx="3180">
                  <c:v>30.9</c:v>
                </c:pt>
                <c:pt idx="3181">
                  <c:v>31</c:v>
                </c:pt>
                <c:pt idx="3182">
                  <c:v>31</c:v>
                </c:pt>
                <c:pt idx="3183">
                  <c:v>31.1</c:v>
                </c:pt>
                <c:pt idx="3184">
                  <c:v>31.2</c:v>
                </c:pt>
                <c:pt idx="3185">
                  <c:v>31.3</c:v>
                </c:pt>
                <c:pt idx="3186">
                  <c:v>31.4</c:v>
                </c:pt>
                <c:pt idx="3187">
                  <c:v>31.5</c:v>
                </c:pt>
                <c:pt idx="3188">
                  <c:v>31.6</c:v>
                </c:pt>
                <c:pt idx="3189">
                  <c:v>31.7</c:v>
                </c:pt>
                <c:pt idx="3190">
                  <c:v>31.7</c:v>
                </c:pt>
                <c:pt idx="3191">
                  <c:v>31.8</c:v>
                </c:pt>
                <c:pt idx="3192">
                  <c:v>31.8</c:v>
                </c:pt>
                <c:pt idx="3193">
                  <c:v>31.9</c:v>
                </c:pt>
                <c:pt idx="3194">
                  <c:v>32</c:v>
                </c:pt>
                <c:pt idx="3195">
                  <c:v>32</c:v>
                </c:pt>
                <c:pt idx="3196">
                  <c:v>32.1</c:v>
                </c:pt>
                <c:pt idx="3197">
                  <c:v>32.1</c:v>
                </c:pt>
                <c:pt idx="3198">
                  <c:v>32.200000000000003</c:v>
                </c:pt>
                <c:pt idx="3199">
                  <c:v>32.200000000000003</c:v>
                </c:pt>
                <c:pt idx="3200">
                  <c:v>32.200000000000003</c:v>
                </c:pt>
                <c:pt idx="3201">
                  <c:v>32.200000000000003</c:v>
                </c:pt>
                <c:pt idx="3202">
                  <c:v>32.299999999999997</c:v>
                </c:pt>
                <c:pt idx="3203">
                  <c:v>32.200000000000003</c:v>
                </c:pt>
                <c:pt idx="3204">
                  <c:v>32.200000000000003</c:v>
                </c:pt>
                <c:pt idx="3205">
                  <c:v>32.299999999999997</c:v>
                </c:pt>
                <c:pt idx="3206">
                  <c:v>32.299999999999997</c:v>
                </c:pt>
                <c:pt idx="3207">
                  <c:v>32.200000000000003</c:v>
                </c:pt>
                <c:pt idx="3208">
                  <c:v>32.1</c:v>
                </c:pt>
                <c:pt idx="3209">
                  <c:v>32.299999999999997</c:v>
                </c:pt>
                <c:pt idx="3210">
                  <c:v>32.200000000000003</c:v>
                </c:pt>
                <c:pt idx="3211">
                  <c:v>32.200000000000003</c:v>
                </c:pt>
                <c:pt idx="3212">
                  <c:v>32.200000000000003</c:v>
                </c:pt>
                <c:pt idx="3213">
                  <c:v>32.200000000000003</c:v>
                </c:pt>
                <c:pt idx="3214">
                  <c:v>32.200000000000003</c:v>
                </c:pt>
                <c:pt idx="3215">
                  <c:v>32.200000000000003</c:v>
                </c:pt>
                <c:pt idx="3216">
                  <c:v>32.200000000000003</c:v>
                </c:pt>
                <c:pt idx="3217">
                  <c:v>32.200000000000003</c:v>
                </c:pt>
                <c:pt idx="3218">
                  <c:v>32.200000000000003</c:v>
                </c:pt>
                <c:pt idx="3219">
                  <c:v>32.200000000000003</c:v>
                </c:pt>
                <c:pt idx="3220">
                  <c:v>32.200000000000003</c:v>
                </c:pt>
                <c:pt idx="3221">
                  <c:v>32.200000000000003</c:v>
                </c:pt>
                <c:pt idx="3222">
                  <c:v>32.200000000000003</c:v>
                </c:pt>
                <c:pt idx="3223">
                  <c:v>32.1</c:v>
                </c:pt>
                <c:pt idx="3224">
                  <c:v>32.1</c:v>
                </c:pt>
                <c:pt idx="3225">
                  <c:v>32.1</c:v>
                </c:pt>
                <c:pt idx="3226">
                  <c:v>32.1</c:v>
                </c:pt>
                <c:pt idx="3227">
                  <c:v>32</c:v>
                </c:pt>
                <c:pt idx="3228">
                  <c:v>32</c:v>
                </c:pt>
                <c:pt idx="3229">
                  <c:v>31.9</c:v>
                </c:pt>
                <c:pt idx="3230">
                  <c:v>31.9</c:v>
                </c:pt>
                <c:pt idx="3231">
                  <c:v>31.8</c:v>
                </c:pt>
                <c:pt idx="3232">
                  <c:v>31.8</c:v>
                </c:pt>
                <c:pt idx="3233">
                  <c:v>31.7</c:v>
                </c:pt>
                <c:pt idx="3234">
                  <c:v>31.7</c:v>
                </c:pt>
                <c:pt idx="3235">
                  <c:v>31.7</c:v>
                </c:pt>
                <c:pt idx="3236">
                  <c:v>31.6</c:v>
                </c:pt>
                <c:pt idx="3237">
                  <c:v>31.5</c:v>
                </c:pt>
                <c:pt idx="3238">
                  <c:v>31.4</c:v>
                </c:pt>
                <c:pt idx="3239">
                  <c:v>31.4</c:v>
                </c:pt>
                <c:pt idx="3240">
                  <c:v>31.3</c:v>
                </c:pt>
                <c:pt idx="3241">
                  <c:v>31.2</c:v>
                </c:pt>
                <c:pt idx="3242">
                  <c:v>31.1</c:v>
                </c:pt>
                <c:pt idx="3243">
                  <c:v>31</c:v>
                </c:pt>
                <c:pt idx="3244">
                  <c:v>31</c:v>
                </c:pt>
                <c:pt idx="3245">
                  <c:v>30.8</c:v>
                </c:pt>
                <c:pt idx="3246">
                  <c:v>30.8</c:v>
                </c:pt>
                <c:pt idx="3247">
                  <c:v>30.6</c:v>
                </c:pt>
                <c:pt idx="3248">
                  <c:v>30.5</c:v>
                </c:pt>
                <c:pt idx="3249">
                  <c:v>30.4</c:v>
                </c:pt>
                <c:pt idx="3250">
                  <c:v>30.3</c:v>
                </c:pt>
                <c:pt idx="3251">
                  <c:v>30.2</c:v>
                </c:pt>
                <c:pt idx="3252">
                  <c:v>30.1</c:v>
                </c:pt>
                <c:pt idx="3253">
                  <c:v>30</c:v>
                </c:pt>
                <c:pt idx="3254">
                  <c:v>29.9</c:v>
                </c:pt>
                <c:pt idx="3255">
                  <c:v>29.9</c:v>
                </c:pt>
                <c:pt idx="3256">
                  <c:v>29.8</c:v>
                </c:pt>
                <c:pt idx="3257">
                  <c:v>29.6</c:v>
                </c:pt>
                <c:pt idx="3258">
                  <c:v>29.5</c:v>
                </c:pt>
                <c:pt idx="3259">
                  <c:v>29.4</c:v>
                </c:pt>
                <c:pt idx="3260">
                  <c:v>29.3</c:v>
                </c:pt>
                <c:pt idx="3261">
                  <c:v>29.2</c:v>
                </c:pt>
                <c:pt idx="3262">
                  <c:v>29.1</c:v>
                </c:pt>
                <c:pt idx="3263">
                  <c:v>29</c:v>
                </c:pt>
                <c:pt idx="3264">
                  <c:v>28.9</c:v>
                </c:pt>
                <c:pt idx="3265">
                  <c:v>28.7</c:v>
                </c:pt>
                <c:pt idx="3266">
                  <c:v>28.7</c:v>
                </c:pt>
                <c:pt idx="3267">
                  <c:v>28.6</c:v>
                </c:pt>
                <c:pt idx="3268">
                  <c:v>28.5</c:v>
                </c:pt>
                <c:pt idx="3269">
                  <c:v>28.4</c:v>
                </c:pt>
                <c:pt idx="3270">
                  <c:v>28.3</c:v>
                </c:pt>
                <c:pt idx="3271">
                  <c:v>28.2</c:v>
                </c:pt>
                <c:pt idx="3272">
                  <c:v>28.1</c:v>
                </c:pt>
                <c:pt idx="3273">
                  <c:v>28.1</c:v>
                </c:pt>
                <c:pt idx="3274">
                  <c:v>28</c:v>
                </c:pt>
                <c:pt idx="3275">
                  <c:v>27.9</c:v>
                </c:pt>
                <c:pt idx="3276">
                  <c:v>27.9</c:v>
                </c:pt>
                <c:pt idx="3277">
                  <c:v>27.8</c:v>
                </c:pt>
                <c:pt idx="3278">
                  <c:v>27.7</c:v>
                </c:pt>
                <c:pt idx="3279">
                  <c:v>27.7</c:v>
                </c:pt>
                <c:pt idx="3280">
                  <c:v>27.6</c:v>
                </c:pt>
                <c:pt idx="3281">
                  <c:v>27.6</c:v>
                </c:pt>
                <c:pt idx="3282">
                  <c:v>27.6</c:v>
                </c:pt>
                <c:pt idx="3283">
                  <c:v>27.5</c:v>
                </c:pt>
                <c:pt idx="3284">
                  <c:v>27.5</c:v>
                </c:pt>
                <c:pt idx="3285">
                  <c:v>27.4</c:v>
                </c:pt>
                <c:pt idx="3286">
                  <c:v>27.4</c:v>
                </c:pt>
                <c:pt idx="3287">
                  <c:v>27.4</c:v>
                </c:pt>
                <c:pt idx="3288">
                  <c:v>27.3</c:v>
                </c:pt>
                <c:pt idx="3289">
                  <c:v>27.3</c:v>
                </c:pt>
                <c:pt idx="3290">
                  <c:v>27.3</c:v>
                </c:pt>
                <c:pt idx="3291">
                  <c:v>27.2</c:v>
                </c:pt>
                <c:pt idx="3292">
                  <c:v>27.2</c:v>
                </c:pt>
                <c:pt idx="3293">
                  <c:v>27.2</c:v>
                </c:pt>
                <c:pt idx="3294">
                  <c:v>27.2</c:v>
                </c:pt>
                <c:pt idx="3295">
                  <c:v>27.2</c:v>
                </c:pt>
                <c:pt idx="3296">
                  <c:v>27.2</c:v>
                </c:pt>
                <c:pt idx="3297">
                  <c:v>27.2</c:v>
                </c:pt>
                <c:pt idx="3298">
                  <c:v>27.2</c:v>
                </c:pt>
                <c:pt idx="3299">
                  <c:v>27.2</c:v>
                </c:pt>
                <c:pt idx="3300">
                  <c:v>27.2</c:v>
                </c:pt>
                <c:pt idx="3301">
                  <c:v>27.2</c:v>
                </c:pt>
                <c:pt idx="3302">
                  <c:v>27.3</c:v>
                </c:pt>
                <c:pt idx="3303">
                  <c:v>27.3</c:v>
                </c:pt>
                <c:pt idx="3304">
                  <c:v>27.3</c:v>
                </c:pt>
                <c:pt idx="3305">
                  <c:v>27.4</c:v>
                </c:pt>
                <c:pt idx="3306">
                  <c:v>27.5</c:v>
                </c:pt>
                <c:pt idx="3307">
                  <c:v>27.5</c:v>
                </c:pt>
                <c:pt idx="3308">
                  <c:v>27.6</c:v>
                </c:pt>
                <c:pt idx="3309">
                  <c:v>27.7</c:v>
                </c:pt>
                <c:pt idx="3310">
                  <c:v>27.7</c:v>
                </c:pt>
                <c:pt idx="3311">
                  <c:v>27.8</c:v>
                </c:pt>
                <c:pt idx="3312">
                  <c:v>27.8</c:v>
                </c:pt>
                <c:pt idx="3313">
                  <c:v>27.8</c:v>
                </c:pt>
                <c:pt idx="3314">
                  <c:v>27.9</c:v>
                </c:pt>
                <c:pt idx="3315">
                  <c:v>28</c:v>
                </c:pt>
                <c:pt idx="3316">
                  <c:v>28.1</c:v>
                </c:pt>
                <c:pt idx="3317">
                  <c:v>28.1</c:v>
                </c:pt>
                <c:pt idx="3318">
                  <c:v>28.2</c:v>
                </c:pt>
                <c:pt idx="3319">
                  <c:v>28.3</c:v>
                </c:pt>
                <c:pt idx="3320">
                  <c:v>28.4</c:v>
                </c:pt>
                <c:pt idx="3321">
                  <c:v>28.5</c:v>
                </c:pt>
                <c:pt idx="3322">
                  <c:v>28.6</c:v>
                </c:pt>
                <c:pt idx="3323">
                  <c:v>28.6</c:v>
                </c:pt>
                <c:pt idx="3324">
                  <c:v>28.7</c:v>
                </c:pt>
                <c:pt idx="3325">
                  <c:v>28.8</c:v>
                </c:pt>
                <c:pt idx="3326">
                  <c:v>28.9</c:v>
                </c:pt>
                <c:pt idx="3327">
                  <c:v>29</c:v>
                </c:pt>
                <c:pt idx="3328">
                  <c:v>29.2</c:v>
                </c:pt>
                <c:pt idx="3329">
                  <c:v>29.3</c:v>
                </c:pt>
                <c:pt idx="3330">
                  <c:v>29.5</c:v>
                </c:pt>
                <c:pt idx="3331">
                  <c:v>29.6</c:v>
                </c:pt>
                <c:pt idx="3332">
                  <c:v>29.7</c:v>
                </c:pt>
                <c:pt idx="3333">
                  <c:v>29.9</c:v>
                </c:pt>
                <c:pt idx="3334">
                  <c:v>30</c:v>
                </c:pt>
                <c:pt idx="3335">
                  <c:v>30</c:v>
                </c:pt>
                <c:pt idx="3336">
                  <c:v>30.1</c:v>
                </c:pt>
                <c:pt idx="3337">
                  <c:v>30.2</c:v>
                </c:pt>
                <c:pt idx="3338">
                  <c:v>30.3</c:v>
                </c:pt>
                <c:pt idx="3339">
                  <c:v>30.4</c:v>
                </c:pt>
                <c:pt idx="3340">
                  <c:v>30.5</c:v>
                </c:pt>
                <c:pt idx="3341">
                  <c:v>30.6</c:v>
                </c:pt>
                <c:pt idx="3342">
                  <c:v>30.7</c:v>
                </c:pt>
                <c:pt idx="3343">
                  <c:v>30.8</c:v>
                </c:pt>
                <c:pt idx="3344">
                  <c:v>31</c:v>
                </c:pt>
                <c:pt idx="3345">
                  <c:v>31.1</c:v>
                </c:pt>
                <c:pt idx="3346">
                  <c:v>31.2</c:v>
                </c:pt>
                <c:pt idx="3347">
                  <c:v>31.3</c:v>
                </c:pt>
                <c:pt idx="3348">
                  <c:v>31.4</c:v>
                </c:pt>
                <c:pt idx="3349">
                  <c:v>31.6</c:v>
                </c:pt>
                <c:pt idx="3350">
                  <c:v>31.7</c:v>
                </c:pt>
                <c:pt idx="3351">
                  <c:v>31.8</c:v>
                </c:pt>
                <c:pt idx="3352">
                  <c:v>31.8</c:v>
                </c:pt>
                <c:pt idx="3353">
                  <c:v>31.9</c:v>
                </c:pt>
                <c:pt idx="3354">
                  <c:v>32</c:v>
                </c:pt>
                <c:pt idx="3355">
                  <c:v>32.1</c:v>
                </c:pt>
                <c:pt idx="3356">
                  <c:v>32.1</c:v>
                </c:pt>
                <c:pt idx="3357">
                  <c:v>32.200000000000003</c:v>
                </c:pt>
                <c:pt idx="3358">
                  <c:v>32.200000000000003</c:v>
                </c:pt>
                <c:pt idx="3359">
                  <c:v>32.200000000000003</c:v>
                </c:pt>
                <c:pt idx="3360">
                  <c:v>32.299999999999997</c:v>
                </c:pt>
                <c:pt idx="3361">
                  <c:v>32.299999999999997</c:v>
                </c:pt>
                <c:pt idx="3362">
                  <c:v>32.299999999999997</c:v>
                </c:pt>
                <c:pt idx="3363">
                  <c:v>32.4</c:v>
                </c:pt>
                <c:pt idx="3364">
                  <c:v>32.4</c:v>
                </c:pt>
                <c:pt idx="3365">
                  <c:v>32.299999999999997</c:v>
                </c:pt>
                <c:pt idx="3366">
                  <c:v>32.4</c:v>
                </c:pt>
                <c:pt idx="3367">
                  <c:v>32.4</c:v>
                </c:pt>
                <c:pt idx="3368">
                  <c:v>32.4</c:v>
                </c:pt>
                <c:pt idx="3369">
                  <c:v>32.5</c:v>
                </c:pt>
                <c:pt idx="3370">
                  <c:v>32.5</c:v>
                </c:pt>
                <c:pt idx="3371">
                  <c:v>32.4</c:v>
                </c:pt>
                <c:pt idx="3372">
                  <c:v>32.4</c:v>
                </c:pt>
                <c:pt idx="3373">
                  <c:v>32.5</c:v>
                </c:pt>
                <c:pt idx="3374">
                  <c:v>32.5</c:v>
                </c:pt>
                <c:pt idx="3375">
                  <c:v>32.6</c:v>
                </c:pt>
                <c:pt idx="3376">
                  <c:v>32.5</c:v>
                </c:pt>
                <c:pt idx="3377">
                  <c:v>32.5</c:v>
                </c:pt>
                <c:pt idx="3378">
                  <c:v>32.5</c:v>
                </c:pt>
                <c:pt idx="3379">
                  <c:v>32.4</c:v>
                </c:pt>
                <c:pt idx="3380">
                  <c:v>32.5</c:v>
                </c:pt>
                <c:pt idx="3381">
                  <c:v>32.5</c:v>
                </c:pt>
                <c:pt idx="3382">
                  <c:v>32.4</c:v>
                </c:pt>
                <c:pt idx="3383">
                  <c:v>32.4</c:v>
                </c:pt>
                <c:pt idx="3384">
                  <c:v>32.4</c:v>
                </c:pt>
                <c:pt idx="3385">
                  <c:v>32.4</c:v>
                </c:pt>
                <c:pt idx="3386">
                  <c:v>32.299999999999997</c:v>
                </c:pt>
                <c:pt idx="3387">
                  <c:v>32.299999999999997</c:v>
                </c:pt>
                <c:pt idx="3388">
                  <c:v>32.299999999999997</c:v>
                </c:pt>
                <c:pt idx="3389">
                  <c:v>32.299999999999997</c:v>
                </c:pt>
                <c:pt idx="3390">
                  <c:v>32.200000000000003</c:v>
                </c:pt>
                <c:pt idx="3391">
                  <c:v>32.200000000000003</c:v>
                </c:pt>
                <c:pt idx="3392">
                  <c:v>32.200000000000003</c:v>
                </c:pt>
                <c:pt idx="3393">
                  <c:v>32.1</c:v>
                </c:pt>
                <c:pt idx="3394">
                  <c:v>32.200000000000003</c:v>
                </c:pt>
                <c:pt idx="3395">
                  <c:v>32.1</c:v>
                </c:pt>
                <c:pt idx="3396">
                  <c:v>32.1</c:v>
                </c:pt>
                <c:pt idx="3397">
                  <c:v>31.9</c:v>
                </c:pt>
                <c:pt idx="3398">
                  <c:v>32</c:v>
                </c:pt>
                <c:pt idx="3399">
                  <c:v>32</c:v>
                </c:pt>
                <c:pt idx="3400">
                  <c:v>31.9</c:v>
                </c:pt>
                <c:pt idx="3401">
                  <c:v>31.8</c:v>
                </c:pt>
                <c:pt idx="3402">
                  <c:v>31.8</c:v>
                </c:pt>
                <c:pt idx="3403">
                  <c:v>31.7</c:v>
                </c:pt>
                <c:pt idx="3404">
                  <c:v>31.7</c:v>
                </c:pt>
                <c:pt idx="3405">
                  <c:v>31.6</c:v>
                </c:pt>
                <c:pt idx="3406">
                  <c:v>31.4</c:v>
                </c:pt>
                <c:pt idx="3407">
                  <c:v>31.4</c:v>
                </c:pt>
                <c:pt idx="3408">
                  <c:v>31.2</c:v>
                </c:pt>
                <c:pt idx="3409">
                  <c:v>31.2</c:v>
                </c:pt>
                <c:pt idx="3410">
                  <c:v>31</c:v>
                </c:pt>
                <c:pt idx="3411">
                  <c:v>31</c:v>
                </c:pt>
                <c:pt idx="3412">
                  <c:v>30.9</c:v>
                </c:pt>
                <c:pt idx="3413">
                  <c:v>30.7</c:v>
                </c:pt>
                <c:pt idx="3414">
                  <c:v>30.7</c:v>
                </c:pt>
                <c:pt idx="3415">
                  <c:v>30.6</c:v>
                </c:pt>
                <c:pt idx="3416">
                  <c:v>30.5</c:v>
                </c:pt>
                <c:pt idx="3417">
                  <c:v>30.4</c:v>
                </c:pt>
                <c:pt idx="3418">
                  <c:v>30.2</c:v>
                </c:pt>
                <c:pt idx="3419">
                  <c:v>30.2</c:v>
                </c:pt>
                <c:pt idx="3420">
                  <c:v>30.1</c:v>
                </c:pt>
                <c:pt idx="3421">
                  <c:v>30</c:v>
                </c:pt>
                <c:pt idx="3422">
                  <c:v>29.9</c:v>
                </c:pt>
                <c:pt idx="3423">
                  <c:v>29.9</c:v>
                </c:pt>
                <c:pt idx="3424">
                  <c:v>29.7</c:v>
                </c:pt>
                <c:pt idx="3425">
                  <c:v>29.6</c:v>
                </c:pt>
                <c:pt idx="3426">
                  <c:v>29.5</c:v>
                </c:pt>
                <c:pt idx="3427">
                  <c:v>29.4</c:v>
                </c:pt>
                <c:pt idx="3428">
                  <c:v>29.3</c:v>
                </c:pt>
                <c:pt idx="3429">
                  <c:v>29.2</c:v>
                </c:pt>
                <c:pt idx="3430">
                  <c:v>29</c:v>
                </c:pt>
                <c:pt idx="3431">
                  <c:v>28.9</c:v>
                </c:pt>
                <c:pt idx="3432">
                  <c:v>28.9</c:v>
                </c:pt>
                <c:pt idx="3433">
                  <c:v>28.8</c:v>
                </c:pt>
                <c:pt idx="3434">
                  <c:v>28.6</c:v>
                </c:pt>
                <c:pt idx="3435">
                  <c:v>28.6</c:v>
                </c:pt>
                <c:pt idx="3436">
                  <c:v>28.5</c:v>
                </c:pt>
                <c:pt idx="3437">
                  <c:v>28.4</c:v>
                </c:pt>
                <c:pt idx="3438">
                  <c:v>28.3</c:v>
                </c:pt>
                <c:pt idx="3439">
                  <c:v>28.3</c:v>
                </c:pt>
                <c:pt idx="3440">
                  <c:v>28.2</c:v>
                </c:pt>
                <c:pt idx="3441">
                  <c:v>28.1</c:v>
                </c:pt>
                <c:pt idx="3442">
                  <c:v>28.1</c:v>
                </c:pt>
                <c:pt idx="3443">
                  <c:v>28</c:v>
                </c:pt>
                <c:pt idx="3444">
                  <c:v>27.9</c:v>
                </c:pt>
                <c:pt idx="3445">
                  <c:v>27.9</c:v>
                </c:pt>
                <c:pt idx="3446">
                  <c:v>27.8</c:v>
                </c:pt>
                <c:pt idx="3447">
                  <c:v>27.7</c:v>
                </c:pt>
                <c:pt idx="3448">
                  <c:v>27.7</c:v>
                </c:pt>
                <c:pt idx="3449">
                  <c:v>27.6</c:v>
                </c:pt>
                <c:pt idx="3450">
                  <c:v>27.6</c:v>
                </c:pt>
                <c:pt idx="3451">
                  <c:v>27.5</c:v>
                </c:pt>
                <c:pt idx="3452">
                  <c:v>27.5</c:v>
                </c:pt>
                <c:pt idx="3453">
                  <c:v>27.4</c:v>
                </c:pt>
                <c:pt idx="3454">
                  <c:v>27.3</c:v>
                </c:pt>
                <c:pt idx="3455">
                  <c:v>27.3</c:v>
                </c:pt>
                <c:pt idx="3456">
                  <c:v>27.3</c:v>
                </c:pt>
                <c:pt idx="3457">
                  <c:v>27.2</c:v>
                </c:pt>
                <c:pt idx="3458">
                  <c:v>27.2</c:v>
                </c:pt>
                <c:pt idx="3459">
                  <c:v>27.2</c:v>
                </c:pt>
                <c:pt idx="3460">
                  <c:v>27.2</c:v>
                </c:pt>
                <c:pt idx="3461">
                  <c:v>27.2</c:v>
                </c:pt>
                <c:pt idx="3462">
                  <c:v>27.2</c:v>
                </c:pt>
                <c:pt idx="3463">
                  <c:v>27.2</c:v>
                </c:pt>
                <c:pt idx="3464">
                  <c:v>27.2</c:v>
                </c:pt>
                <c:pt idx="3465">
                  <c:v>27.2</c:v>
                </c:pt>
                <c:pt idx="3466">
                  <c:v>27.3</c:v>
                </c:pt>
                <c:pt idx="3467">
                  <c:v>27.2</c:v>
                </c:pt>
                <c:pt idx="3468">
                  <c:v>27.3</c:v>
                </c:pt>
                <c:pt idx="3469">
                  <c:v>27.3</c:v>
                </c:pt>
                <c:pt idx="3470">
                  <c:v>27.3</c:v>
                </c:pt>
                <c:pt idx="3471">
                  <c:v>27.3</c:v>
                </c:pt>
                <c:pt idx="3472">
                  <c:v>27.3</c:v>
                </c:pt>
                <c:pt idx="3473">
                  <c:v>27.4</c:v>
                </c:pt>
                <c:pt idx="3474">
                  <c:v>27.4</c:v>
                </c:pt>
                <c:pt idx="3475">
                  <c:v>27.5</c:v>
                </c:pt>
                <c:pt idx="3476">
                  <c:v>27.5</c:v>
                </c:pt>
                <c:pt idx="3477">
                  <c:v>27.5</c:v>
                </c:pt>
                <c:pt idx="3478">
                  <c:v>27.6</c:v>
                </c:pt>
                <c:pt idx="3479">
                  <c:v>27.7</c:v>
                </c:pt>
                <c:pt idx="3480">
                  <c:v>27.7</c:v>
                </c:pt>
                <c:pt idx="3481">
                  <c:v>27.8</c:v>
                </c:pt>
                <c:pt idx="3482">
                  <c:v>27.8</c:v>
                </c:pt>
                <c:pt idx="3483">
                  <c:v>27.9</c:v>
                </c:pt>
                <c:pt idx="3484">
                  <c:v>28</c:v>
                </c:pt>
                <c:pt idx="3485">
                  <c:v>28.1</c:v>
                </c:pt>
                <c:pt idx="3486">
                  <c:v>28.2</c:v>
                </c:pt>
                <c:pt idx="3487">
                  <c:v>28.2</c:v>
                </c:pt>
                <c:pt idx="3488">
                  <c:v>28.3</c:v>
                </c:pt>
                <c:pt idx="3489">
                  <c:v>28.4</c:v>
                </c:pt>
                <c:pt idx="3490">
                  <c:v>28.5</c:v>
                </c:pt>
                <c:pt idx="3491">
                  <c:v>28.6</c:v>
                </c:pt>
                <c:pt idx="3492">
                  <c:v>28.6</c:v>
                </c:pt>
                <c:pt idx="3493">
                  <c:v>28.7</c:v>
                </c:pt>
                <c:pt idx="3494">
                  <c:v>28.8</c:v>
                </c:pt>
                <c:pt idx="3495">
                  <c:v>28.9</c:v>
                </c:pt>
                <c:pt idx="3496">
                  <c:v>29</c:v>
                </c:pt>
                <c:pt idx="3497">
                  <c:v>29.2</c:v>
                </c:pt>
                <c:pt idx="3498">
                  <c:v>29.3</c:v>
                </c:pt>
                <c:pt idx="3499">
                  <c:v>29.4</c:v>
                </c:pt>
                <c:pt idx="3500">
                  <c:v>29.5</c:v>
                </c:pt>
                <c:pt idx="3501">
                  <c:v>29.6</c:v>
                </c:pt>
                <c:pt idx="3502">
                  <c:v>29.8</c:v>
                </c:pt>
                <c:pt idx="3503">
                  <c:v>29.9</c:v>
                </c:pt>
                <c:pt idx="3504">
                  <c:v>30</c:v>
                </c:pt>
                <c:pt idx="3505">
                  <c:v>30.1</c:v>
                </c:pt>
                <c:pt idx="3506">
                  <c:v>30.1</c:v>
                </c:pt>
                <c:pt idx="3507">
                  <c:v>30.3</c:v>
                </c:pt>
                <c:pt idx="3508">
                  <c:v>30.4</c:v>
                </c:pt>
                <c:pt idx="3509">
                  <c:v>30.5</c:v>
                </c:pt>
                <c:pt idx="3510">
                  <c:v>30.6</c:v>
                </c:pt>
                <c:pt idx="3511">
                  <c:v>30.7</c:v>
                </c:pt>
                <c:pt idx="3512">
                  <c:v>30.8</c:v>
                </c:pt>
                <c:pt idx="3513">
                  <c:v>30.9</c:v>
                </c:pt>
                <c:pt idx="3514">
                  <c:v>31</c:v>
                </c:pt>
                <c:pt idx="3515">
                  <c:v>31.1</c:v>
                </c:pt>
                <c:pt idx="3516">
                  <c:v>31.2</c:v>
                </c:pt>
                <c:pt idx="3517">
                  <c:v>31.3</c:v>
                </c:pt>
                <c:pt idx="3518">
                  <c:v>31.4</c:v>
                </c:pt>
                <c:pt idx="3519">
                  <c:v>31.5</c:v>
                </c:pt>
                <c:pt idx="3520">
                  <c:v>31.7</c:v>
                </c:pt>
                <c:pt idx="3521">
                  <c:v>31.7</c:v>
                </c:pt>
                <c:pt idx="3522">
                  <c:v>31.8</c:v>
                </c:pt>
                <c:pt idx="3523">
                  <c:v>31.9</c:v>
                </c:pt>
                <c:pt idx="3524">
                  <c:v>31.9</c:v>
                </c:pt>
                <c:pt idx="3525">
                  <c:v>32</c:v>
                </c:pt>
                <c:pt idx="3526">
                  <c:v>32.1</c:v>
                </c:pt>
                <c:pt idx="3527">
                  <c:v>32.1</c:v>
                </c:pt>
                <c:pt idx="3528">
                  <c:v>32.200000000000003</c:v>
                </c:pt>
                <c:pt idx="3529">
                  <c:v>32.200000000000003</c:v>
                </c:pt>
                <c:pt idx="3530">
                  <c:v>32.299999999999997</c:v>
                </c:pt>
                <c:pt idx="3531">
                  <c:v>32.200000000000003</c:v>
                </c:pt>
                <c:pt idx="3532">
                  <c:v>32.299999999999997</c:v>
                </c:pt>
                <c:pt idx="3533">
                  <c:v>32.200000000000003</c:v>
                </c:pt>
                <c:pt idx="3534">
                  <c:v>32.299999999999997</c:v>
                </c:pt>
                <c:pt idx="3535">
                  <c:v>32.200000000000003</c:v>
                </c:pt>
                <c:pt idx="3536">
                  <c:v>32.299999999999997</c:v>
                </c:pt>
                <c:pt idx="3537">
                  <c:v>32.299999999999997</c:v>
                </c:pt>
                <c:pt idx="3538">
                  <c:v>32.200000000000003</c:v>
                </c:pt>
                <c:pt idx="3539">
                  <c:v>32.299999999999997</c:v>
                </c:pt>
                <c:pt idx="3540">
                  <c:v>32.299999999999997</c:v>
                </c:pt>
                <c:pt idx="3541">
                  <c:v>32.299999999999997</c:v>
                </c:pt>
                <c:pt idx="3542">
                  <c:v>32.299999999999997</c:v>
                </c:pt>
                <c:pt idx="3543">
                  <c:v>32.200000000000003</c:v>
                </c:pt>
                <c:pt idx="3544">
                  <c:v>32.299999999999997</c:v>
                </c:pt>
                <c:pt idx="3545">
                  <c:v>32.299999999999997</c:v>
                </c:pt>
                <c:pt idx="3546">
                  <c:v>32.299999999999997</c:v>
                </c:pt>
                <c:pt idx="3547">
                  <c:v>32.200000000000003</c:v>
                </c:pt>
                <c:pt idx="3548">
                  <c:v>32.299999999999997</c:v>
                </c:pt>
                <c:pt idx="3549">
                  <c:v>32.200000000000003</c:v>
                </c:pt>
                <c:pt idx="3550">
                  <c:v>32.200000000000003</c:v>
                </c:pt>
                <c:pt idx="3551">
                  <c:v>32.200000000000003</c:v>
                </c:pt>
                <c:pt idx="3552">
                  <c:v>32.200000000000003</c:v>
                </c:pt>
                <c:pt idx="3553">
                  <c:v>32.1</c:v>
                </c:pt>
                <c:pt idx="3554">
                  <c:v>32.200000000000003</c:v>
                </c:pt>
                <c:pt idx="3555">
                  <c:v>32.1</c:v>
                </c:pt>
                <c:pt idx="3556">
                  <c:v>32.1</c:v>
                </c:pt>
                <c:pt idx="3557">
                  <c:v>32.1</c:v>
                </c:pt>
                <c:pt idx="3558">
                  <c:v>32.1</c:v>
                </c:pt>
                <c:pt idx="3559">
                  <c:v>32</c:v>
                </c:pt>
                <c:pt idx="3560">
                  <c:v>32</c:v>
                </c:pt>
                <c:pt idx="3561">
                  <c:v>31.9</c:v>
                </c:pt>
                <c:pt idx="3562">
                  <c:v>31.9</c:v>
                </c:pt>
                <c:pt idx="3563">
                  <c:v>31.9</c:v>
                </c:pt>
                <c:pt idx="3564">
                  <c:v>31.8</c:v>
                </c:pt>
                <c:pt idx="3565">
                  <c:v>31.7</c:v>
                </c:pt>
                <c:pt idx="3566">
                  <c:v>31.7</c:v>
                </c:pt>
                <c:pt idx="3567">
                  <c:v>31.7</c:v>
                </c:pt>
                <c:pt idx="3568">
                  <c:v>31.7</c:v>
                </c:pt>
                <c:pt idx="3569">
                  <c:v>31.6</c:v>
                </c:pt>
                <c:pt idx="3570">
                  <c:v>31.5</c:v>
                </c:pt>
                <c:pt idx="3571">
                  <c:v>31.4</c:v>
                </c:pt>
                <c:pt idx="3572">
                  <c:v>31.4</c:v>
                </c:pt>
                <c:pt idx="3573">
                  <c:v>31.3</c:v>
                </c:pt>
                <c:pt idx="3574">
                  <c:v>31.2</c:v>
                </c:pt>
                <c:pt idx="3575">
                  <c:v>31.2</c:v>
                </c:pt>
                <c:pt idx="3576">
                  <c:v>31.1</c:v>
                </c:pt>
                <c:pt idx="3577">
                  <c:v>31</c:v>
                </c:pt>
                <c:pt idx="3578">
                  <c:v>30.9</c:v>
                </c:pt>
                <c:pt idx="3579">
                  <c:v>30.8</c:v>
                </c:pt>
                <c:pt idx="3580">
                  <c:v>30.6</c:v>
                </c:pt>
                <c:pt idx="3581">
                  <c:v>30.5</c:v>
                </c:pt>
                <c:pt idx="3582">
                  <c:v>30.4</c:v>
                </c:pt>
                <c:pt idx="3583">
                  <c:v>30.3</c:v>
                </c:pt>
                <c:pt idx="3584">
                  <c:v>30.2</c:v>
                </c:pt>
                <c:pt idx="3585">
                  <c:v>30.2</c:v>
                </c:pt>
                <c:pt idx="3586">
                  <c:v>30.1</c:v>
                </c:pt>
                <c:pt idx="3587">
                  <c:v>30</c:v>
                </c:pt>
                <c:pt idx="3588">
                  <c:v>29.9</c:v>
                </c:pt>
                <c:pt idx="3589">
                  <c:v>29.9</c:v>
                </c:pt>
                <c:pt idx="3590">
                  <c:v>29.8</c:v>
                </c:pt>
                <c:pt idx="3591">
                  <c:v>29.6</c:v>
                </c:pt>
                <c:pt idx="3592">
                  <c:v>29.6</c:v>
                </c:pt>
                <c:pt idx="3593">
                  <c:v>29.5</c:v>
                </c:pt>
                <c:pt idx="3594">
                  <c:v>29.4</c:v>
                </c:pt>
                <c:pt idx="3595">
                  <c:v>29.3</c:v>
                </c:pt>
                <c:pt idx="3596">
                  <c:v>29.3</c:v>
                </c:pt>
                <c:pt idx="3597">
                  <c:v>29.1</c:v>
                </c:pt>
                <c:pt idx="3598">
                  <c:v>29</c:v>
                </c:pt>
                <c:pt idx="3599">
                  <c:v>28.9</c:v>
                </c:pt>
                <c:pt idx="3600">
                  <c:v>28.8</c:v>
                </c:pt>
                <c:pt idx="3601">
                  <c:v>28.7</c:v>
                </c:pt>
                <c:pt idx="3602">
                  <c:v>28.7</c:v>
                </c:pt>
                <c:pt idx="3603">
                  <c:v>28.6</c:v>
                </c:pt>
                <c:pt idx="3604">
                  <c:v>28.5</c:v>
                </c:pt>
                <c:pt idx="3605">
                  <c:v>28.4</c:v>
                </c:pt>
                <c:pt idx="3606">
                  <c:v>28.4</c:v>
                </c:pt>
                <c:pt idx="3607">
                  <c:v>28.3</c:v>
                </c:pt>
                <c:pt idx="3608">
                  <c:v>28.2</c:v>
                </c:pt>
                <c:pt idx="3609">
                  <c:v>28.2</c:v>
                </c:pt>
                <c:pt idx="3610">
                  <c:v>28.1</c:v>
                </c:pt>
                <c:pt idx="3611">
                  <c:v>28.1</c:v>
                </c:pt>
                <c:pt idx="3612">
                  <c:v>28.1</c:v>
                </c:pt>
                <c:pt idx="3613">
                  <c:v>28</c:v>
                </c:pt>
                <c:pt idx="3614">
                  <c:v>28</c:v>
                </c:pt>
                <c:pt idx="3615">
                  <c:v>28</c:v>
                </c:pt>
                <c:pt idx="3616">
                  <c:v>28</c:v>
                </c:pt>
                <c:pt idx="3617">
                  <c:v>27.9</c:v>
                </c:pt>
                <c:pt idx="3618">
                  <c:v>27.9</c:v>
                </c:pt>
                <c:pt idx="3619">
                  <c:v>27.9</c:v>
                </c:pt>
                <c:pt idx="3620">
                  <c:v>27.9</c:v>
                </c:pt>
                <c:pt idx="3621">
                  <c:v>27.9</c:v>
                </c:pt>
                <c:pt idx="3622">
                  <c:v>27.8</c:v>
                </c:pt>
                <c:pt idx="3623">
                  <c:v>27.9</c:v>
                </c:pt>
                <c:pt idx="3624">
                  <c:v>27.8</c:v>
                </c:pt>
                <c:pt idx="3625">
                  <c:v>27.8</c:v>
                </c:pt>
                <c:pt idx="3626">
                  <c:v>27.8</c:v>
                </c:pt>
                <c:pt idx="3627">
                  <c:v>27.8</c:v>
                </c:pt>
                <c:pt idx="3628">
                  <c:v>27.8</c:v>
                </c:pt>
                <c:pt idx="3629">
                  <c:v>27.8</c:v>
                </c:pt>
                <c:pt idx="3630">
                  <c:v>27.9</c:v>
                </c:pt>
                <c:pt idx="3631">
                  <c:v>27.9</c:v>
                </c:pt>
                <c:pt idx="3632">
                  <c:v>27.9</c:v>
                </c:pt>
                <c:pt idx="3633">
                  <c:v>27.9</c:v>
                </c:pt>
                <c:pt idx="3634">
                  <c:v>27.9</c:v>
                </c:pt>
                <c:pt idx="3635">
                  <c:v>28</c:v>
                </c:pt>
                <c:pt idx="3636">
                  <c:v>28</c:v>
                </c:pt>
                <c:pt idx="3637">
                  <c:v>28</c:v>
                </c:pt>
                <c:pt idx="3638">
                  <c:v>28.1</c:v>
                </c:pt>
                <c:pt idx="3639">
                  <c:v>28.1</c:v>
                </c:pt>
                <c:pt idx="3640">
                  <c:v>28.2</c:v>
                </c:pt>
                <c:pt idx="3641">
                  <c:v>28.2</c:v>
                </c:pt>
                <c:pt idx="3642">
                  <c:v>28.2</c:v>
                </c:pt>
                <c:pt idx="3643">
                  <c:v>28.3</c:v>
                </c:pt>
                <c:pt idx="3644">
                  <c:v>28.3</c:v>
                </c:pt>
                <c:pt idx="3645">
                  <c:v>28.4</c:v>
                </c:pt>
                <c:pt idx="3646">
                  <c:v>28.4</c:v>
                </c:pt>
                <c:pt idx="3647">
                  <c:v>28.5</c:v>
                </c:pt>
                <c:pt idx="3648">
                  <c:v>28.6</c:v>
                </c:pt>
                <c:pt idx="3649">
                  <c:v>28.6</c:v>
                </c:pt>
                <c:pt idx="3650">
                  <c:v>28.6</c:v>
                </c:pt>
                <c:pt idx="3651">
                  <c:v>28.7</c:v>
                </c:pt>
                <c:pt idx="3652">
                  <c:v>28.7</c:v>
                </c:pt>
                <c:pt idx="3653">
                  <c:v>28.8</c:v>
                </c:pt>
                <c:pt idx="3654">
                  <c:v>28.9</c:v>
                </c:pt>
                <c:pt idx="3655">
                  <c:v>29</c:v>
                </c:pt>
                <c:pt idx="3656">
                  <c:v>29.2</c:v>
                </c:pt>
                <c:pt idx="3657">
                  <c:v>29.3</c:v>
                </c:pt>
                <c:pt idx="3658">
                  <c:v>29.4</c:v>
                </c:pt>
                <c:pt idx="3659">
                  <c:v>29.5</c:v>
                </c:pt>
                <c:pt idx="3660">
                  <c:v>29.6</c:v>
                </c:pt>
                <c:pt idx="3661">
                  <c:v>29.7</c:v>
                </c:pt>
                <c:pt idx="3662">
                  <c:v>29.8</c:v>
                </c:pt>
                <c:pt idx="3663">
                  <c:v>29.9</c:v>
                </c:pt>
                <c:pt idx="3664">
                  <c:v>29.9</c:v>
                </c:pt>
                <c:pt idx="3665">
                  <c:v>30.1</c:v>
                </c:pt>
                <c:pt idx="3666">
                  <c:v>30.1</c:v>
                </c:pt>
                <c:pt idx="3667">
                  <c:v>30.2</c:v>
                </c:pt>
                <c:pt idx="3668">
                  <c:v>30.2</c:v>
                </c:pt>
                <c:pt idx="3669">
                  <c:v>30.3</c:v>
                </c:pt>
                <c:pt idx="3670">
                  <c:v>30.3</c:v>
                </c:pt>
                <c:pt idx="3671">
                  <c:v>30.4</c:v>
                </c:pt>
                <c:pt idx="3672">
                  <c:v>30.5</c:v>
                </c:pt>
                <c:pt idx="3673">
                  <c:v>30.6</c:v>
                </c:pt>
                <c:pt idx="3674">
                  <c:v>30.6</c:v>
                </c:pt>
                <c:pt idx="3675">
                  <c:v>30.7</c:v>
                </c:pt>
                <c:pt idx="3676">
                  <c:v>30.8</c:v>
                </c:pt>
                <c:pt idx="3677">
                  <c:v>30.8</c:v>
                </c:pt>
                <c:pt idx="3678">
                  <c:v>31</c:v>
                </c:pt>
                <c:pt idx="3679">
                  <c:v>31</c:v>
                </c:pt>
                <c:pt idx="3680">
                  <c:v>31.1</c:v>
                </c:pt>
                <c:pt idx="3681">
                  <c:v>31.2</c:v>
                </c:pt>
                <c:pt idx="3682">
                  <c:v>31.3</c:v>
                </c:pt>
                <c:pt idx="3683">
                  <c:v>31.3</c:v>
                </c:pt>
                <c:pt idx="3684">
                  <c:v>31.4</c:v>
                </c:pt>
                <c:pt idx="3685">
                  <c:v>31.5</c:v>
                </c:pt>
                <c:pt idx="3686">
                  <c:v>31.6</c:v>
                </c:pt>
                <c:pt idx="3687">
                  <c:v>31.6</c:v>
                </c:pt>
                <c:pt idx="3688">
                  <c:v>31.7</c:v>
                </c:pt>
                <c:pt idx="3689">
                  <c:v>31.7</c:v>
                </c:pt>
                <c:pt idx="3690">
                  <c:v>31.7</c:v>
                </c:pt>
                <c:pt idx="3691">
                  <c:v>31.8</c:v>
                </c:pt>
                <c:pt idx="3692">
                  <c:v>31.8</c:v>
                </c:pt>
                <c:pt idx="3693">
                  <c:v>31.8</c:v>
                </c:pt>
                <c:pt idx="3694">
                  <c:v>31.8</c:v>
                </c:pt>
                <c:pt idx="3695">
                  <c:v>31.8</c:v>
                </c:pt>
                <c:pt idx="3696">
                  <c:v>31.9</c:v>
                </c:pt>
                <c:pt idx="3697">
                  <c:v>31.9</c:v>
                </c:pt>
                <c:pt idx="3698">
                  <c:v>31.9</c:v>
                </c:pt>
                <c:pt idx="3699">
                  <c:v>31.9</c:v>
                </c:pt>
                <c:pt idx="3700">
                  <c:v>31.9</c:v>
                </c:pt>
                <c:pt idx="3701">
                  <c:v>31.9</c:v>
                </c:pt>
                <c:pt idx="3702">
                  <c:v>31.9</c:v>
                </c:pt>
                <c:pt idx="3703">
                  <c:v>32</c:v>
                </c:pt>
                <c:pt idx="3704">
                  <c:v>32</c:v>
                </c:pt>
                <c:pt idx="3705">
                  <c:v>32</c:v>
                </c:pt>
                <c:pt idx="3706">
                  <c:v>32</c:v>
                </c:pt>
                <c:pt idx="3707">
                  <c:v>32</c:v>
                </c:pt>
                <c:pt idx="3708">
                  <c:v>32</c:v>
                </c:pt>
                <c:pt idx="3709">
                  <c:v>32</c:v>
                </c:pt>
                <c:pt idx="3710">
                  <c:v>31.9</c:v>
                </c:pt>
                <c:pt idx="3711">
                  <c:v>31.9</c:v>
                </c:pt>
                <c:pt idx="3712">
                  <c:v>31.9</c:v>
                </c:pt>
                <c:pt idx="3713">
                  <c:v>31.9</c:v>
                </c:pt>
                <c:pt idx="3714">
                  <c:v>31.9</c:v>
                </c:pt>
                <c:pt idx="3715">
                  <c:v>31.9</c:v>
                </c:pt>
                <c:pt idx="3716">
                  <c:v>31.8</c:v>
                </c:pt>
                <c:pt idx="3717">
                  <c:v>31.7</c:v>
                </c:pt>
                <c:pt idx="3718">
                  <c:v>31.7</c:v>
                </c:pt>
                <c:pt idx="3719">
                  <c:v>31.7</c:v>
                </c:pt>
                <c:pt idx="3720">
                  <c:v>31.7</c:v>
                </c:pt>
                <c:pt idx="3721">
                  <c:v>31.7</c:v>
                </c:pt>
                <c:pt idx="3722">
                  <c:v>31.7</c:v>
                </c:pt>
                <c:pt idx="3723">
                  <c:v>31.6</c:v>
                </c:pt>
                <c:pt idx="3724">
                  <c:v>31.5</c:v>
                </c:pt>
                <c:pt idx="3725">
                  <c:v>31.4</c:v>
                </c:pt>
                <c:pt idx="3726">
                  <c:v>31.4</c:v>
                </c:pt>
                <c:pt idx="3727">
                  <c:v>31.3</c:v>
                </c:pt>
                <c:pt idx="3728">
                  <c:v>31.2</c:v>
                </c:pt>
                <c:pt idx="3729">
                  <c:v>31.2</c:v>
                </c:pt>
                <c:pt idx="3730">
                  <c:v>31.1</c:v>
                </c:pt>
                <c:pt idx="3731">
                  <c:v>31.1</c:v>
                </c:pt>
                <c:pt idx="3732">
                  <c:v>31</c:v>
                </c:pt>
                <c:pt idx="3733">
                  <c:v>30.9</c:v>
                </c:pt>
                <c:pt idx="3734">
                  <c:v>30.8</c:v>
                </c:pt>
                <c:pt idx="3735">
                  <c:v>30.7</c:v>
                </c:pt>
                <c:pt idx="3736">
                  <c:v>30.6</c:v>
                </c:pt>
                <c:pt idx="3737">
                  <c:v>30.5</c:v>
                </c:pt>
                <c:pt idx="3738">
                  <c:v>30.4</c:v>
                </c:pt>
                <c:pt idx="3739">
                  <c:v>30.3</c:v>
                </c:pt>
                <c:pt idx="3740">
                  <c:v>30.2</c:v>
                </c:pt>
                <c:pt idx="3741">
                  <c:v>30.2</c:v>
                </c:pt>
                <c:pt idx="3742">
                  <c:v>30.1</c:v>
                </c:pt>
                <c:pt idx="3743">
                  <c:v>30</c:v>
                </c:pt>
                <c:pt idx="3744">
                  <c:v>29.9</c:v>
                </c:pt>
                <c:pt idx="3745">
                  <c:v>29.9</c:v>
                </c:pt>
                <c:pt idx="3746">
                  <c:v>29.8</c:v>
                </c:pt>
                <c:pt idx="3747">
                  <c:v>29.8</c:v>
                </c:pt>
                <c:pt idx="3748">
                  <c:v>29.7</c:v>
                </c:pt>
                <c:pt idx="3749">
                  <c:v>29.6</c:v>
                </c:pt>
                <c:pt idx="3750">
                  <c:v>29.5</c:v>
                </c:pt>
                <c:pt idx="3751">
                  <c:v>29.5</c:v>
                </c:pt>
                <c:pt idx="3752">
                  <c:v>29.4</c:v>
                </c:pt>
                <c:pt idx="3753">
                  <c:v>29.3</c:v>
                </c:pt>
                <c:pt idx="3754">
                  <c:v>29.2</c:v>
                </c:pt>
                <c:pt idx="3755">
                  <c:v>29.2</c:v>
                </c:pt>
                <c:pt idx="3756">
                  <c:v>29</c:v>
                </c:pt>
                <c:pt idx="3757">
                  <c:v>28.9</c:v>
                </c:pt>
                <c:pt idx="3758">
                  <c:v>28.9</c:v>
                </c:pt>
                <c:pt idx="3759">
                  <c:v>28.8</c:v>
                </c:pt>
                <c:pt idx="3760">
                  <c:v>28.7</c:v>
                </c:pt>
                <c:pt idx="3761">
                  <c:v>28.6</c:v>
                </c:pt>
                <c:pt idx="3762">
                  <c:v>28.6</c:v>
                </c:pt>
                <c:pt idx="3763">
                  <c:v>28.6</c:v>
                </c:pt>
                <c:pt idx="3764">
                  <c:v>28.5</c:v>
                </c:pt>
                <c:pt idx="3765">
                  <c:v>28.4</c:v>
                </c:pt>
                <c:pt idx="3766">
                  <c:v>28.4</c:v>
                </c:pt>
                <c:pt idx="3767">
                  <c:v>28.4</c:v>
                </c:pt>
                <c:pt idx="3768">
                  <c:v>28.3</c:v>
                </c:pt>
                <c:pt idx="3769">
                  <c:v>28.3</c:v>
                </c:pt>
                <c:pt idx="3770">
                  <c:v>28.3</c:v>
                </c:pt>
                <c:pt idx="3771">
                  <c:v>28.2</c:v>
                </c:pt>
                <c:pt idx="3772">
                  <c:v>28.2</c:v>
                </c:pt>
                <c:pt idx="3773">
                  <c:v>28.2</c:v>
                </c:pt>
                <c:pt idx="3774">
                  <c:v>28.2</c:v>
                </c:pt>
                <c:pt idx="3775">
                  <c:v>28.2</c:v>
                </c:pt>
                <c:pt idx="3776">
                  <c:v>28.2</c:v>
                </c:pt>
                <c:pt idx="3777">
                  <c:v>28.1</c:v>
                </c:pt>
                <c:pt idx="3778">
                  <c:v>28.1</c:v>
                </c:pt>
                <c:pt idx="3779">
                  <c:v>28.1</c:v>
                </c:pt>
                <c:pt idx="3780">
                  <c:v>28.1</c:v>
                </c:pt>
                <c:pt idx="3781">
                  <c:v>28.1</c:v>
                </c:pt>
                <c:pt idx="3782">
                  <c:v>28.1</c:v>
                </c:pt>
                <c:pt idx="3783">
                  <c:v>28.1</c:v>
                </c:pt>
                <c:pt idx="3784">
                  <c:v>28.1</c:v>
                </c:pt>
                <c:pt idx="3785">
                  <c:v>28.1</c:v>
                </c:pt>
                <c:pt idx="3786">
                  <c:v>28.1</c:v>
                </c:pt>
                <c:pt idx="3787">
                  <c:v>28.1</c:v>
                </c:pt>
                <c:pt idx="3788">
                  <c:v>28.1</c:v>
                </c:pt>
                <c:pt idx="3789">
                  <c:v>28.2</c:v>
                </c:pt>
                <c:pt idx="3790">
                  <c:v>28.2</c:v>
                </c:pt>
                <c:pt idx="3791">
                  <c:v>28.2</c:v>
                </c:pt>
                <c:pt idx="3792">
                  <c:v>28.3</c:v>
                </c:pt>
                <c:pt idx="3793">
                  <c:v>28.3</c:v>
                </c:pt>
                <c:pt idx="3794">
                  <c:v>28.3</c:v>
                </c:pt>
                <c:pt idx="3795">
                  <c:v>28.4</c:v>
                </c:pt>
                <c:pt idx="3796">
                  <c:v>28.4</c:v>
                </c:pt>
                <c:pt idx="3797">
                  <c:v>28.5</c:v>
                </c:pt>
                <c:pt idx="3798">
                  <c:v>28.5</c:v>
                </c:pt>
                <c:pt idx="3799">
                  <c:v>28.6</c:v>
                </c:pt>
                <c:pt idx="3800">
                  <c:v>28.6</c:v>
                </c:pt>
                <c:pt idx="3801">
                  <c:v>28.6</c:v>
                </c:pt>
                <c:pt idx="3802">
                  <c:v>28.7</c:v>
                </c:pt>
                <c:pt idx="3803">
                  <c:v>28.7</c:v>
                </c:pt>
                <c:pt idx="3804">
                  <c:v>28.8</c:v>
                </c:pt>
                <c:pt idx="3805">
                  <c:v>28.8</c:v>
                </c:pt>
                <c:pt idx="3806">
                  <c:v>28.9</c:v>
                </c:pt>
                <c:pt idx="3807">
                  <c:v>29</c:v>
                </c:pt>
                <c:pt idx="3808">
                  <c:v>29</c:v>
                </c:pt>
                <c:pt idx="3809">
                  <c:v>29.2</c:v>
                </c:pt>
                <c:pt idx="3810">
                  <c:v>29.3</c:v>
                </c:pt>
                <c:pt idx="3811">
                  <c:v>29.4</c:v>
                </c:pt>
                <c:pt idx="3812">
                  <c:v>29.5</c:v>
                </c:pt>
                <c:pt idx="3813">
                  <c:v>29.5</c:v>
                </c:pt>
                <c:pt idx="3814">
                  <c:v>29.6</c:v>
                </c:pt>
                <c:pt idx="3815">
                  <c:v>29.8</c:v>
                </c:pt>
                <c:pt idx="3816">
                  <c:v>29.9</c:v>
                </c:pt>
                <c:pt idx="3817">
                  <c:v>29.9</c:v>
                </c:pt>
                <c:pt idx="3818">
                  <c:v>30</c:v>
                </c:pt>
                <c:pt idx="3819">
                  <c:v>30</c:v>
                </c:pt>
                <c:pt idx="3820">
                  <c:v>30.1</c:v>
                </c:pt>
                <c:pt idx="3821">
                  <c:v>30.2</c:v>
                </c:pt>
                <c:pt idx="3822">
                  <c:v>30.2</c:v>
                </c:pt>
                <c:pt idx="3823">
                  <c:v>30.2</c:v>
                </c:pt>
                <c:pt idx="3824">
                  <c:v>30.3</c:v>
                </c:pt>
                <c:pt idx="3825">
                  <c:v>30.4</c:v>
                </c:pt>
                <c:pt idx="3826">
                  <c:v>30.4</c:v>
                </c:pt>
                <c:pt idx="3827">
                  <c:v>30.5</c:v>
                </c:pt>
                <c:pt idx="3828">
                  <c:v>30.6</c:v>
                </c:pt>
                <c:pt idx="3829">
                  <c:v>30.6</c:v>
                </c:pt>
                <c:pt idx="3830">
                  <c:v>30.7</c:v>
                </c:pt>
                <c:pt idx="3831">
                  <c:v>30.8</c:v>
                </c:pt>
                <c:pt idx="3832">
                  <c:v>30.8</c:v>
                </c:pt>
                <c:pt idx="3833">
                  <c:v>30.9</c:v>
                </c:pt>
                <c:pt idx="3834">
                  <c:v>31</c:v>
                </c:pt>
                <c:pt idx="3835">
                  <c:v>31.1</c:v>
                </c:pt>
                <c:pt idx="3836">
                  <c:v>31.1</c:v>
                </c:pt>
                <c:pt idx="3837">
                  <c:v>31.2</c:v>
                </c:pt>
                <c:pt idx="3838">
                  <c:v>31.2</c:v>
                </c:pt>
                <c:pt idx="3839">
                  <c:v>31.3</c:v>
                </c:pt>
                <c:pt idx="3840">
                  <c:v>31.4</c:v>
                </c:pt>
                <c:pt idx="3841">
                  <c:v>31.4</c:v>
                </c:pt>
                <c:pt idx="3842">
                  <c:v>31.4</c:v>
                </c:pt>
                <c:pt idx="3843">
                  <c:v>31.5</c:v>
                </c:pt>
                <c:pt idx="3844">
                  <c:v>31.6</c:v>
                </c:pt>
                <c:pt idx="3845">
                  <c:v>31.6</c:v>
                </c:pt>
                <c:pt idx="3846">
                  <c:v>31.6</c:v>
                </c:pt>
                <c:pt idx="3847">
                  <c:v>31.6</c:v>
                </c:pt>
                <c:pt idx="3848">
                  <c:v>31.6</c:v>
                </c:pt>
                <c:pt idx="3849">
                  <c:v>31.7</c:v>
                </c:pt>
                <c:pt idx="3850">
                  <c:v>31.7</c:v>
                </c:pt>
                <c:pt idx="3851">
                  <c:v>31.7</c:v>
                </c:pt>
                <c:pt idx="3852">
                  <c:v>31.7</c:v>
                </c:pt>
                <c:pt idx="3853">
                  <c:v>31.7</c:v>
                </c:pt>
                <c:pt idx="3854">
                  <c:v>31.7</c:v>
                </c:pt>
                <c:pt idx="3855">
                  <c:v>31.7</c:v>
                </c:pt>
                <c:pt idx="3856">
                  <c:v>31.7</c:v>
                </c:pt>
                <c:pt idx="3857">
                  <c:v>31.7</c:v>
                </c:pt>
                <c:pt idx="3858">
                  <c:v>31.7</c:v>
                </c:pt>
                <c:pt idx="3859">
                  <c:v>31.7</c:v>
                </c:pt>
                <c:pt idx="3860">
                  <c:v>31.7</c:v>
                </c:pt>
                <c:pt idx="3861">
                  <c:v>31.7</c:v>
                </c:pt>
                <c:pt idx="3862">
                  <c:v>31.7</c:v>
                </c:pt>
                <c:pt idx="3863">
                  <c:v>31.7</c:v>
                </c:pt>
                <c:pt idx="3864">
                  <c:v>31.7</c:v>
                </c:pt>
                <c:pt idx="3865">
                  <c:v>31.7</c:v>
                </c:pt>
                <c:pt idx="3866">
                  <c:v>31.7</c:v>
                </c:pt>
                <c:pt idx="3867">
                  <c:v>31.6</c:v>
                </c:pt>
                <c:pt idx="3868">
                  <c:v>31.5</c:v>
                </c:pt>
                <c:pt idx="3869">
                  <c:v>31.4</c:v>
                </c:pt>
                <c:pt idx="3870">
                  <c:v>31.4</c:v>
                </c:pt>
                <c:pt idx="3871">
                  <c:v>31.4</c:v>
                </c:pt>
                <c:pt idx="3872">
                  <c:v>31.3</c:v>
                </c:pt>
                <c:pt idx="3873">
                  <c:v>31.3</c:v>
                </c:pt>
                <c:pt idx="3874">
                  <c:v>31.2</c:v>
                </c:pt>
                <c:pt idx="3875">
                  <c:v>31.2</c:v>
                </c:pt>
                <c:pt idx="3876">
                  <c:v>31.2</c:v>
                </c:pt>
                <c:pt idx="3877">
                  <c:v>31.1</c:v>
                </c:pt>
                <c:pt idx="3878">
                  <c:v>31.1</c:v>
                </c:pt>
                <c:pt idx="3879">
                  <c:v>31</c:v>
                </c:pt>
                <c:pt idx="3880">
                  <c:v>31</c:v>
                </c:pt>
                <c:pt idx="3881">
                  <c:v>30.9</c:v>
                </c:pt>
                <c:pt idx="3882">
                  <c:v>30.8</c:v>
                </c:pt>
                <c:pt idx="3883">
                  <c:v>30.8</c:v>
                </c:pt>
                <c:pt idx="3884">
                  <c:v>30.7</c:v>
                </c:pt>
                <c:pt idx="3885">
                  <c:v>30.6</c:v>
                </c:pt>
                <c:pt idx="3886">
                  <c:v>30.5</c:v>
                </c:pt>
                <c:pt idx="3887">
                  <c:v>30.4</c:v>
                </c:pt>
                <c:pt idx="3888">
                  <c:v>30.4</c:v>
                </c:pt>
                <c:pt idx="3889">
                  <c:v>30.3</c:v>
                </c:pt>
                <c:pt idx="3890">
                  <c:v>30.2</c:v>
                </c:pt>
                <c:pt idx="3891">
                  <c:v>30.2</c:v>
                </c:pt>
                <c:pt idx="3892">
                  <c:v>30.2</c:v>
                </c:pt>
                <c:pt idx="3893">
                  <c:v>30.1</c:v>
                </c:pt>
                <c:pt idx="3894">
                  <c:v>30</c:v>
                </c:pt>
                <c:pt idx="3895">
                  <c:v>29.9</c:v>
                </c:pt>
                <c:pt idx="3896">
                  <c:v>29.9</c:v>
                </c:pt>
                <c:pt idx="3897">
                  <c:v>29.9</c:v>
                </c:pt>
                <c:pt idx="3898">
                  <c:v>29.8</c:v>
                </c:pt>
                <c:pt idx="3899">
                  <c:v>29.8</c:v>
                </c:pt>
                <c:pt idx="3900">
                  <c:v>29.7</c:v>
                </c:pt>
                <c:pt idx="3901">
                  <c:v>29.6</c:v>
                </c:pt>
                <c:pt idx="3902">
                  <c:v>29.6</c:v>
                </c:pt>
                <c:pt idx="3903">
                  <c:v>29.5</c:v>
                </c:pt>
                <c:pt idx="3904">
                  <c:v>29.5</c:v>
                </c:pt>
                <c:pt idx="3905">
                  <c:v>29.4</c:v>
                </c:pt>
                <c:pt idx="3906">
                  <c:v>29.4</c:v>
                </c:pt>
                <c:pt idx="3907">
                  <c:v>29.3</c:v>
                </c:pt>
                <c:pt idx="3908">
                  <c:v>29.3</c:v>
                </c:pt>
                <c:pt idx="3909">
                  <c:v>29.2</c:v>
                </c:pt>
                <c:pt idx="3910">
                  <c:v>29.1</c:v>
                </c:pt>
                <c:pt idx="3911">
                  <c:v>29</c:v>
                </c:pt>
                <c:pt idx="3912">
                  <c:v>28.9</c:v>
                </c:pt>
                <c:pt idx="3913">
                  <c:v>28.9</c:v>
                </c:pt>
                <c:pt idx="3914">
                  <c:v>28.8</c:v>
                </c:pt>
                <c:pt idx="3915">
                  <c:v>28.8</c:v>
                </c:pt>
                <c:pt idx="3916">
                  <c:v>28.8</c:v>
                </c:pt>
                <c:pt idx="3917">
                  <c:v>28.7</c:v>
                </c:pt>
                <c:pt idx="3918">
                  <c:v>28.7</c:v>
                </c:pt>
                <c:pt idx="3919">
                  <c:v>28.6</c:v>
                </c:pt>
                <c:pt idx="3920">
                  <c:v>28.6</c:v>
                </c:pt>
                <c:pt idx="3921">
                  <c:v>28.6</c:v>
                </c:pt>
                <c:pt idx="3922">
                  <c:v>28.6</c:v>
                </c:pt>
                <c:pt idx="3923">
                  <c:v>28.5</c:v>
                </c:pt>
                <c:pt idx="3924">
                  <c:v>28.6</c:v>
                </c:pt>
                <c:pt idx="3925">
                  <c:v>28.6</c:v>
                </c:pt>
                <c:pt idx="3926">
                  <c:v>28.6</c:v>
                </c:pt>
                <c:pt idx="3927">
                  <c:v>28.6</c:v>
                </c:pt>
                <c:pt idx="3928">
                  <c:v>28.6</c:v>
                </c:pt>
                <c:pt idx="3929">
                  <c:v>28.6</c:v>
                </c:pt>
                <c:pt idx="3930">
                  <c:v>28.6</c:v>
                </c:pt>
                <c:pt idx="3931">
                  <c:v>28.6</c:v>
                </c:pt>
                <c:pt idx="3932">
                  <c:v>28.6</c:v>
                </c:pt>
                <c:pt idx="3933">
                  <c:v>28.6</c:v>
                </c:pt>
                <c:pt idx="3934">
                  <c:v>28.6</c:v>
                </c:pt>
                <c:pt idx="3935">
                  <c:v>28.6</c:v>
                </c:pt>
                <c:pt idx="3936">
                  <c:v>28.6</c:v>
                </c:pt>
                <c:pt idx="3937">
                  <c:v>28.6</c:v>
                </c:pt>
                <c:pt idx="3938">
                  <c:v>28.6</c:v>
                </c:pt>
                <c:pt idx="3939">
                  <c:v>28.7</c:v>
                </c:pt>
                <c:pt idx="3940">
                  <c:v>28.7</c:v>
                </c:pt>
                <c:pt idx="3941">
                  <c:v>28.7</c:v>
                </c:pt>
                <c:pt idx="3942">
                  <c:v>28.8</c:v>
                </c:pt>
                <c:pt idx="3943">
                  <c:v>28.9</c:v>
                </c:pt>
                <c:pt idx="3944">
                  <c:v>28.9</c:v>
                </c:pt>
                <c:pt idx="3945">
                  <c:v>28.9</c:v>
                </c:pt>
                <c:pt idx="3946">
                  <c:v>29</c:v>
                </c:pt>
                <c:pt idx="3947">
                  <c:v>29.1</c:v>
                </c:pt>
                <c:pt idx="3948">
                  <c:v>29.2</c:v>
                </c:pt>
                <c:pt idx="3949">
                  <c:v>29.2</c:v>
                </c:pt>
                <c:pt idx="3950">
                  <c:v>29.3</c:v>
                </c:pt>
                <c:pt idx="3951">
                  <c:v>29.3</c:v>
                </c:pt>
                <c:pt idx="3952">
                  <c:v>29.4</c:v>
                </c:pt>
                <c:pt idx="3953">
                  <c:v>29.4</c:v>
                </c:pt>
                <c:pt idx="3954">
                  <c:v>29.4</c:v>
                </c:pt>
                <c:pt idx="3955">
                  <c:v>29.5</c:v>
                </c:pt>
                <c:pt idx="3956">
                  <c:v>29.6</c:v>
                </c:pt>
                <c:pt idx="3957">
                  <c:v>29.6</c:v>
                </c:pt>
                <c:pt idx="3958">
                  <c:v>29.7</c:v>
                </c:pt>
                <c:pt idx="3959">
                  <c:v>29.7</c:v>
                </c:pt>
                <c:pt idx="3960">
                  <c:v>29.8</c:v>
                </c:pt>
                <c:pt idx="3961">
                  <c:v>29.8</c:v>
                </c:pt>
                <c:pt idx="3962">
                  <c:v>29.8</c:v>
                </c:pt>
                <c:pt idx="3963">
                  <c:v>29.9</c:v>
                </c:pt>
                <c:pt idx="3964">
                  <c:v>29.9</c:v>
                </c:pt>
                <c:pt idx="3965">
                  <c:v>29.9</c:v>
                </c:pt>
                <c:pt idx="3966">
                  <c:v>29.9</c:v>
                </c:pt>
                <c:pt idx="3967">
                  <c:v>30</c:v>
                </c:pt>
                <c:pt idx="3968">
                  <c:v>30</c:v>
                </c:pt>
                <c:pt idx="3969">
                  <c:v>30.1</c:v>
                </c:pt>
                <c:pt idx="3970">
                  <c:v>30.1</c:v>
                </c:pt>
                <c:pt idx="3971">
                  <c:v>30.2</c:v>
                </c:pt>
                <c:pt idx="3972">
                  <c:v>30.2</c:v>
                </c:pt>
                <c:pt idx="3973">
                  <c:v>30.2</c:v>
                </c:pt>
                <c:pt idx="3974">
                  <c:v>30.2</c:v>
                </c:pt>
                <c:pt idx="3975">
                  <c:v>30.2</c:v>
                </c:pt>
                <c:pt idx="3976">
                  <c:v>30.3</c:v>
                </c:pt>
                <c:pt idx="3977">
                  <c:v>30.3</c:v>
                </c:pt>
                <c:pt idx="3978">
                  <c:v>30.3</c:v>
                </c:pt>
                <c:pt idx="3979">
                  <c:v>30.3</c:v>
                </c:pt>
                <c:pt idx="3980">
                  <c:v>30.3</c:v>
                </c:pt>
                <c:pt idx="3981">
                  <c:v>30.4</c:v>
                </c:pt>
                <c:pt idx="3982">
                  <c:v>30.4</c:v>
                </c:pt>
                <c:pt idx="3983">
                  <c:v>30.4</c:v>
                </c:pt>
                <c:pt idx="3984">
                  <c:v>30.5</c:v>
                </c:pt>
                <c:pt idx="3985">
                  <c:v>30.5</c:v>
                </c:pt>
                <c:pt idx="3986">
                  <c:v>30.5</c:v>
                </c:pt>
                <c:pt idx="3987">
                  <c:v>30.6</c:v>
                </c:pt>
                <c:pt idx="3988">
                  <c:v>30.6</c:v>
                </c:pt>
                <c:pt idx="3989">
                  <c:v>30.6</c:v>
                </c:pt>
                <c:pt idx="3990">
                  <c:v>30.7</c:v>
                </c:pt>
                <c:pt idx="3991">
                  <c:v>30.6</c:v>
                </c:pt>
                <c:pt idx="3992">
                  <c:v>30.7</c:v>
                </c:pt>
                <c:pt idx="3993">
                  <c:v>30.7</c:v>
                </c:pt>
                <c:pt idx="3994">
                  <c:v>30.8</c:v>
                </c:pt>
                <c:pt idx="3995">
                  <c:v>30.8</c:v>
                </c:pt>
                <c:pt idx="3996">
                  <c:v>30.8</c:v>
                </c:pt>
                <c:pt idx="3997">
                  <c:v>30.8</c:v>
                </c:pt>
                <c:pt idx="3998">
                  <c:v>30.9</c:v>
                </c:pt>
                <c:pt idx="3999">
                  <c:v>30.9</c:v>
                </c:pt>
                <c:pt idx="4000">
                  <c:v>31</c:v>
                </c:pt>
                <c:pt idx="4001">
                  <c:v>31</c:v>
                </c:pt>
                <c:pt idx="4002">
                  <c:v>31</c:v>
                </c:pt>
                <c:pt idx="4003">
                  <c:v>31</c:v>
                </c:pt>
                <c:pt idx="4004">
                  <c:v>31</c:v>
                </c:pt>
                <c:pt idx="4005">
                  <c:v>31.1</c:v>
                </c:pt>
                <c:pt idx="4006">
                  <c:v>31.1</c:v>
                </c:pt>
                <c:pt idx="4007">
                  <c:v>31.1</c:v>
                </c:pt>
                <c:pt idx="4008">
                  <c:v>31.1</c:v>
                </c:pt>
                <c:pt idx="4009">
                  <c:v>31.1</c:v>
                </c:pt>
                <c:pt idx="4010">
                  <c:v>31.2</c:v>
                </c:pt>
                <c:pt idx="4011">
                  <c:v>31.2</c:v>
                </c:pt>
                <c:pt idx="4012">
                  <c:v>31.1</c:v>
                </c:pt>
                <c:pt idx="4013">
                  <c:v>31.2</c:v>
                </c:pt>
                <c:pt idx="4014">
                  <c:v>31.2</c:v>
                </c:pt>
                <c:pt idx="4015">
                  <c:v>31.2</c:v>
                </c:pt>
                <c:pt idx="4016">
                  <c:v>31.1</c:v>
                </c:pt>
                <c:pt idx="4017">
                  <c:v>31.1</c:v>
                </c:pt>
                <c:pt idx="4018">
                  <c:v>31.1</c:v>
                </c:pt>
                <c:pt idx="4019">
                  <c:v>31.1</c:v>
                </c:pt>
                <c:pt idx="4020">
                  <c:v>31</c:v>
                </c:pt>
                <c:pt idx="4021">
                  <c:v>31</c:v>
                </c:pt>
                <c:pt idx="4022">
                  <c:v>31</c:v>
                </c:pt>
                <c:pt idx="4023">
                  <c:v>31</c:v>
                </c:pt>
                <c:pt idx="4024">
                  <c:v>30.9</c:v>
                </c:pt>
                <c:pt idx="4025">
                  <c:v>30.8</c:v>
                </c:pt>
                <c:pt idx="4026">
                  <c:v>30.8</c:v>
                </c:pt>
                <c:pt idx="4027">
                  <c:v>30.7</c:v>
                </c:pt>
                <c:pt idx="4028">
                  <c:v>30.7</c:v>
                </c:pt>
                <c:pt idx="4029">
                  <c:v>30.7</c:v>
                </c:pt>
                <c:pt idx="4030">
                  <c:v>30.6</c:v>
                </c:pt>
                <c:pt idx="4031">
                  <c:v>30.6</c:v>
                </c:pt>
                <c:pt idx="4032">
                  <c:v>30.6</c:v>
                </c:pt>
                <c:pt idx="4033">
                  <c:v>30.6</c:v>
                </c:pt>
                <c:pt idx="4034">
                  <c:v>30.5</c:v>
                </c:pt>
                <c:pt idx="4035">
                  <c:v>30.5</c:v>
                </c:pt>
                <c:pt idx="4036">
                  <c:v>30.5</c:v>
                </c:pt>
                <c:pt idx="4037">
                  <c:v>30.5</c:v>
                </c:pt>
                <c:pt idx="4038">
                  <c:v>30.5</c:v>
                </c:pt>
                <c:pt idx="4039">
                  <c:v>30.4</c:v>
                </c:pt>
                <c:pt idx="4040">
                  <c:v>30.4</c:v>
                </c:pt>
                <c:pt idx="4041">
                  <c:v>30.3</c:v>
                </c:pt>
                <c:pt idx="4042">
                  <c:v>30.4</c:v>
                </c:pt>
                <c:pt idx="4043">
                  <c:v>30.4</c:v>
                </c:pt>
                <c:pt idx="4044">
                  <c:v>30.3</c:v>
                </c:pt>
                <c:pt idx="4045">
                  <c:v>30.3</c:v>
                </c:pt>
                <c:pt idx="4046">
                  <c:v>30.3</c:v>
                </c:pt>
                <c:pt idx="4047">
                  <c:v>30.3</c:v>
                </c:pt>
                <c:pt idx="4048">
                  <c:v>30.2</c:v>
                </c:pt>
                <c:pt idx="4049">
                  <c:v>30.2</c:v>
                </c:pt>
                <c:pt idx="4050">
                  <c:v>30.2</c:v>
                </c:pt>
                <c:pt idx="4051">
                  <c:v>30.2</c:v>
                </c:pt>
                <c:pt idx="4052">
                  <c:v>30.2</c:v>
                </c:pt>
                <c:pt idx="4053">
                  <c:v>30.2</c:v>
                </c:pt>
                <c:pt idx="4054">
                  <c:v>30.2</c:v>
                </c:pt>
                <c:pt idx="4055">
                  <c:v>30.2</c:v>
                </c:pt>
                <c:pt idx="4056">
                  <c:v>30.2</c:v>
                </c:pt>
                <c:pt idx="4057">
                  <c:v>30.2</c:v>
                </c:pt>
                <c:pt idx="4058">
                  <c:v>30.2</c:v>
                </c:pt>
                <c:pt idx="4059">
                  <c:v>30.2</c:v>
                </c:pt>
                <c:pt idx="4060">
                  <c:v>30.2</c:v>
                </c:pt>
                <c:pt idx="4061">
                  <c:v>30.2</c:v>
                </c:pt>
                <c:pt idx="4062">
                  <c:v>30.2</c:v>
                </c:pt>
                <c:pt idx="4063">
                  <c:v>30.1</c:v>
                </c:pt>
                <c:pt idx="4064">
                  <c:v>30.2</c:v>
                </c:pt>
                <c:pt idx="4065">
                  <c:v>30.2</c:v>
                </c:pt>
                <c:pt idx="4066">
                  <c:v>30.2</c:v>
                </c:pt>
                <c:pt idx="4067">
                  <c:v>30.2</c:v>
                </c:pt>
                <c:pt idx="4068">
                  <c:v>30.1</c:v>
                </c:pt>
                <c:pt idx="4069">
                  <c:v>30.1</c:v>
                </c:pt>
                <c:pt idx="4070">
                  <c:v>30.1</c:v>
                </c:pt>
                <c:pt idx="4071">
                  <c:v>30.1</c:v>
                </c:pt>
                <c:pt idx="4072">
                  <c:v>30.1</c:v>
                </c:pt>
                <c:pt idx="4073">
                  <c:v>30.1</c:v>
                </c:pt>
                <c:pt idx="4074">
                  <c:v>30.1</c:v>
                </c:pt>
                <c:pt idx="4075">
                  <c:v>30.1</c:v>
                </c:pt>
                <c:pt idx="4076">
                  <c:v>30.1</c:v>
                </c:pt>
                <c:pt idx="4077">
                  <c:v>30.1</c:v>
                </c:pt>
                <c:pt idx="4078">
                  <c:v>30.1</c:v>
                </c:pt>
                <c:pt idx="4079">
                  <c:v>30.1</c:v>
                </c:pt>
                <c:pt idx="4080">
                  <c:v>30.1</c:v>
                </c:pt>
                <c:pt idx="4081">
                  <c:v>30.1</c:v>
                </c:pt>
                <c:pt idx="4082">
                  <c:v>30.1</c:v>
                </c:pt>
                <c:pt idx="4083">
                  <c:v>30.1</c:v>
                </c:pt>
                <c:pt idx="4084">
                  <c:v>30.1</c:v>
                </c:pt>
                <c:pt idx="4085">
                  <c:v>30.1</c:v>
                </c:pt>
                <c:pt idx="4086">
                  <c:v>30.1</c:v>
                </c:pt>
                <c:pt idx="4087">
                  <c:v>30.1</c:v>
                </c:pt>
                <c:pt idx="4088">
                  <c:v>30.1</c:v>
                </c:pt>
                <c:pt idx="4089">
                  <c:v>30.1</c:v>
                </c:pt>
                <c:pt idx="4090">
                  <c:v>30</c:v>
                </c:pt>
                <c:pt idx="4091">
                  <c:v>30</c:v>
                </c:pt>
                <c:pt idx="4092">
                  <c:v>30</c:v>
                </c:pt>
                <c:pt idx="4093">
                  <c:v>30</c:v>
                </c:pt>
                <c:pt idx="4094">
                  <c:v>30</c:v>
                </c:pt>
                <c:pt idx="4095">
                  <c:v>30</c:v>
                </c:pt>
                <c:pt idx="4096">
                  <c:v>30</c:v>
                </c:pt>
                <c:pt idx="4097">
                  <c:v>30</c:v>
                </c:pt>
                <c:pt idx="4098">
                  <c:v>30</c:v>
                </c:pt>
                <c:pt idx="4099">
                  <c:v>30</c:v>
                </c:pt>
                <c:pt idx="4100">
                  <c:v>30</c:v>
                </c:pt>
                <c:pt idx="4101">
                  <c:v>30</c:v>
                </c:pt>
                <c:pt idx="4102">
                  <c:v>30</c:v>
                </c:pt>
                <c:pt idx="4103">
                  <c:v>30</c:v>
                </c:pt>
                <c:pt idx="4104">
                  <c:v>30</c:v>
                </c:pt>
                <c:pt idx="4105">
                  <c:v>30</c:v>
                </c:pt>
                <c:pt idx="4106">
                  <c:v>30</c:v>
                </c:pt>
                <c:pt idx="4107">
                  <c:v>30</c:v>
                </c:pt>
                <c:pt idx="4108">
                  <c:v>29.9</c:v>
                </c:pt>
                <c:pt idx="4109">
                  <c:v>29.9</c:v>
                </c:pt>
                <c:pt idx="4110">
                  <c:v>29.9</c:v>
                </c:pt>
                <c:pt idx="4111">
                  <c:v>29.9</c:v>
                </c:pt>
                <c:pt idx="4112">
                  <c:v>29.9</c:v>
                </c:pt>
                <c:pt idx="4113">
                  <c:v>29.9</c:v>
                </c:pt>
                <c:pt idx="4114">
                  <c:v>29.9</c:v>
                </c:pt>
                <c:pt idx="4115">
                  <c:v>29.9</c:v>
                </c:pt>
                <c:pt idx="4116">
                  <c:v>29.9</c:v>
                </c:pt>
                <c:pt idx="4117">
                  <c:v>29.8</c:v>
                </c:pt>
                <c:pt idx="4118">
                  <c:v>29.8</c:v>
                </c:pt>
                <c:pt idx="4119">
                  <c:v>29.8</c:v>
                </c:pt>
                <c:pt idx="4120">
                  <c:v>29.8</c:v>
                </c:pt>
                <c:pt idx="4121">
                  <c:v>29.8</c:v>
                </c:pt>
                <c:pt idx="4122">
                  <c:v>29.8</c:v>
                </c:pt>
                <c:pt idx="4123">
                  <c:v>29.8</c:v>
                </c:pt>
                <c:pt idx="4124">
                  <c:v>29.7</c:v>
                </c:pt>
                <c:pt idx="4125">
                  <c:v>29.7</c:v>
                </c:pt>
                <c:pt idx="4126">
                  <c:v>29.7</c:v>
                </c:pt>
                <c:pt idx="4127">
                  <c:v>29.7</c:v>
                </c:pt>
                <c:pt idx="4128">
                  <c:v>29.6</c:v>
                </c:pt>
                <c:pt idx="4129">
                  <c:v>29.6</c:v>
                </c:pt>
                <c:pt idx="4130">
                  <c:v>29.5</c:v>
                </c:pt>
                <c:pt idx="4131">
                  <c:v>29.5</c:v>
                </c:pt>
                <c:pt idx="4132">
                  <c:v>29.5</c:v>
                </c:pt>
                <c:pt idx="4133">
                  <c:v>29.5</c:v>
                </c:pt>
                <c:pt idx="4134">
                  <c:v>29.4</c:v>
                </c:pt>
                <c:pt idx="4135">
                  <c:v>29.4</c:v>
                </c:pt>
                <c:pt idx="4136">
                  <c:v>29.4</c:v>
                </c:pt>
                <c:pt idx="4137">
                  <c:v>29.3</c:v>
                </c:pt>
                <c:pt idx="4138">
                  <c:v>29.3</c:v>
                </c:pt>
                <c:pt idx="4139">
                  <c:v>29.2</c:v>
                </c:pt>
                <c:pt idx="4140">
                  <c:v>29.2</c:v>
                </c:pt>
                <c:pt idx="4141">
                  <c:v>29.2</c:v>
                </c:pt>
                <c:pt idx="4142">
                  <c:v>29.1</c:v>
                </c:pt>
                <c:pt idx="4143">
                  <c:v>29</c:v>
                </c:pt>
                <c:pt idx="4144">
                  <c:v>29</c:v>
                </c:pt>
                <c:pt idx="4145">
                  <c:v>28.9</c:v>
                </c:pt>
                <c:pt idx="4146">
                  <c:v>29</c:v>
                </c:pt>
                <c:pt idx="4147">
                  <c:v>28.9</c:v>
                </c:pt>
                <c:pt idx="4148">
                  <c:v>28.9</c:v>
                </c:pt>
                <c:pt idx="4149">
                  <c:v>28.9</c:v>
                </c:pt>
                <c:pt idx="4150">
                  <c:v>28.8</c:v>
                </c:pt>
                <c:pt idx="4151">
                  <c:v>28.8</c:v>
                </c:pt>
                <c:pt idx="4152">
                  <c:v>28.8</c:v>
                </c:pt>
                <c:pt idx="4153">
                  <c:v>28.8</c:v>
                </c:pt>
                <c:pt idx="4154">
                  <c:v>28.7</c:v>
                </c:pt>
                <c:pt idx="4155">
                  <c:v>28.7</c:v>
                </c:pt>
                <c:pt idx="4156">
                  <c:v>28.7</c:v>
                </c:pt>
                <c:pt idx="4157">
                  <c:v>28.7</c:v>
                </c:pt>
                <c:pt idx="4158">
                  <c:v>28.7</c:v>
                </c:pt>
                <c:pt idx="4159">
                  <c:v>28.7</c:v>
                </c:pt>
                <c:pt idx="4160">
                  <c:v>28.7</c:v>
                </c:pt>
                <c:pt idx="4161">
                  <c:v>28.7</c:v>
                </c:pt>
                <c:pt idx="4162">
                  <c:v>28.7</c:v>
                </c:pt>
                <c:pt idx="4163">
                  <c:v>28.7</c:v>
                </c:pt>
                <c:pt idx="4164">
                  <c:v>28.8</c:v>
                </c:pt>
                <c:pt idx="4165">
                  <c:v>28.8</c:v>
                </c:pt>
                <c:pt idx="4166">
                  <c:v>28.9</c:v>
                </c:pt>
                <c:pt idx="4167">
                  <c:v>28.9</c:v>
                </c:pt>
                <c:pt idx="4168">
                  <c:v>29</c:v>
                </c:pt>
                <c:pt idx="4169">
                  <c:v>29</c:v>
                </c:pt>
                <c:pt idx="4170">
                  <c:v>29.1</c:v>
                </c:pt>
                <c:pt idx="4171">
                  <c:v>29.2</c:v>
                </c:pt>
                <c:pt idx="4172">
                  <c:v>29.2</c:v>
                </c:pt>
                <c:pt idx="4173">
                  <c:v>29.3</c:v>
                </c:pt>
                <c:pt idx="4174">
                  <c:v>29.3</c:v>
                </c:pt>
                <c:pt idx="4175">
                  <c:v>29.4</c:v>
                </c:pt>
                <c:pt idx="4176">
                  <c:v>29.4</c:v>
                </c:pt>
                <c:pt idx="4177">
                  <c:v>29.5</c:v>
                </c:pt>
                <c:pt idx="4178">
                  <c:v>29.5</c:v>
                </c:pt>
                <c:pt idx="4179">
                  <c:v>29.6</c:v>
                </c:pt>
                <c:pt idx="4180">
                  <c:v>29.6</c:v>
                </c:pt>
                <c:pt idx="4181">
                  <c:v>29.7</c:v>
                </c:pt>
                <c:pt idx="4182">
                  <c:v>29.8</c:v>
                </c:pt>
                <c:pt idx="4183">
                  <c:v>29.8</c:v>
                </c:pt>
                <c:pt idx="4184">
                  <c:v>29.9</c:v>
                </c:pt>
                <c:pt idx="4185">
                  <c:v>29.9</c:v>
                </c:pt>
                <c:pt idx="4186">
                  <c:v>29.9</c:v>
                </c:pt>
                <c:pt idx="4187">
                  <c:v>30</c:v>
                </c:pt>
                <c:pt idx="4188">
                  <c:v>30</c:v>
                </c:pt>
                <c:pt idx="4189">
                  <c:v>30.1</c:v>
                </c:pt>
                <c:pt idx="4190">
                  <c:v>30.2</c:v>
                </c:pt>
                <c:pt idx="4191">
                  <c:v>30.1</c:v>
                </c:pt>
                <c:pt idx="4192">
                  <c:v>30.2</c:v>
                </c:pt>
                <c:pt idx="4193">
                  <c:v>30.3</c:v>
                </c:pt>
                <c:pt idx="4194">
                  <c:v>30.3</c:v>
                </c:pt>
                <c:pt idx="4195">
                  <c:v>30.3</c:v>
                </c:pt>
                <c:pt idx="4196">
                  <c:v>30.4</c:v>
                </c:pt>
                <c:pt idx="4197">
                  <c:v>30.4</c:v>
                </c:pt>
                <c:pt idx="4198">
                  <c:v>30.5</c:v>
                </c:pt>
                <c:pt idx="4199">
                  <c:v>30.5</c:v>
                </c:pt>
                <c:pt idx="4200">
                  <c:v>30.6</c:v>
                </c:pt>
                <c:pt idx="4201">
                  <c:v>30.6</c:v>
                </c:pt>
                <c:pt idx="4202">
                  <c:v>30.7</c:v>
                </c:pt>
                <c:pt idx="4203">
                  <c:v>30.7</c:v>
                </c:pt>
                <c:pt idx="4204">
                  <c:v>30.8</c:v>
                </c:pt>
                <c:pt idx="4205">
                  <c:v>30.9</c:v>
                </c:pt>
                <c:pt idx="4206">
                  <c:v>31</c:v>
                </c:pt>
                <c:pt idx="4207">
                  <c:v>31</c:v>
                </c:pt>
                <c:pt idx="4208">
                  <c:v>31.1</c:v>
                </c:pt>
                <c:pt idx="4209">
                  <c:v>31.1</c:v>
                </c:pt>
                <c:pt idx="4210">
                  <c:v>31.2</c:v>
                </c:pt>
                <c:pt idx="4211">
                  <c:v>31.3</c:v>
                </c:pt>
                <c:pt idx="4212">
                  <c:v>31.3</c:v>
                </c:pt>
                <c:pt idx="4213">
                  <c:v>31.3</c:v>
                </c:pt>
                <c:pt idx="4214">
                  <c:v>31.4</c:v>
                </c:pt>
                <c:pt idx="4215">
                  <c:v>31.4</c:v>
                </c:pt>
                <c:pt idx="4216">
                  <c:v>31.5</c:v>
                </c:pt>
                <c:pt idx="4217">
                  <c:v>31.6</c:v>
                </c:pt>
                <c:pt idx="4218">
                  <c:v>31.6</c:v>
                </c:pt>
                <c:pt idx="4219">
                  <c:v>31.7</c:v>
                </c:pt>
                <c:pt idx="4220">
                  <c:v>31.7</c:v>
                </c:pt>
                <c:pt idx="4221">
                  <c:v>31.7</c:v>
                </c:pt>
                <c:pt idx="4222">
                  <c:v>31.7</c:v>
                </c:pt>
                <c:pt idx="4223">
                  <c:v>31.7</c:v>
                </c:pt>
                <c:pt idx="4224">
                  <c:v>31.7</c:v>
                </c:pt>
                <c:pt idx="4225">
                  <c:v>31.7</c:v>
                </c:pt>
                <c:pt idx="4226">
                  <c:v>31.7</c:v>
                </c:pt>
                <c:pt idx="4227">
                  <c:v>31.7</c:v>
                </c:pt>
                <c:pt idx="4228">
                  <c:v>31.7</c:v>
                </c:pt>
                <c:pt idx="4229">
                  <c:v>31.7</c:v>
                </c:pt>
                <c:pt idx="4230">
                  <c:v>31.7</c:v>
                </c:pt>
                <c:pt idx="4231">
                  <c:v>31.7</c:v>
                </c:pt>
                <c:pt idx="4232">
                  <c:v>31.7</c:v>
                </c:pt>
                <c:pt idx="4233">
                  <c:v>31.8</c:v>
                </c:pt>
                <c:pt idx="4234">
                  <c:v>31.8</c:v>
                </c:pt>
                <c:pt idx="4235">
                  <c:v>31.7</c:v>
                </c:pt>
                <c:pt idx="4236">
                  <c:v>31.7</c:v>
                </c:pt>
                <c:pt idx="4237">
                  <c:v>31.7</c:v>
                </c:pt>
                <c:pt idx="4238">
                  <c:v>31.7</c:v>
                </c:pt>
                <c:pt idx="4239">
                  <c:v>31.7</c:v>
                </c:pt>
                <c:pt idx="4240">
                  <c:v>31.6</c:v>
                </c:pt>
                <c:pt idx="4241">
                  <c:v>31.6</c:v>
                </c:pt>
                <c:pt idx="4242">
                  <c:v>31.5</c:v>
                </c:pt>
                <c:pt idx="4243">
                  <c:v>31.4</c:v>
                </c:pt>
                <c:pt idx="4244">
                  <c:v>31.3</c:v>
                </c:pt>
                <c:pt idx="4245">
                  <c:v>31.2</c:v>
                </c:pt>
                <c:pt idx="4246">
                  <c:v>31.2</c:v>
                </c:pt>
                <c:pt idx="4247">
                  <c:v>31.1</c:v>
                </c:pt>
                <c:pt idx="4248">
                  <c:v>31.1</c:v>
                </c:pt>
                <c:pt idx="4249">
                  <c:v>31</c:v>
                </c:pt>
                <c:pt idx="4250">
                  <c:v>30.9</c:v>
                </c:pt>
                <c:pt idx="4251">
                  <c:v>30.8</c:v>
                </c:pt>
                <c:pt idx="4252">
                  <c:v>30.7</c:v>
                </c:pt>
                <c:pt idx="4253">
                  <c:v>30.6</c:v>
                </c:pt>
                <c:pt idx="4254">
                  <c:v>30.6</c:v>
                </c:pt>
                <c:pt idx="4255">
                  <c:v>30.5</c:v>
                </c:pt>
                <c:pt idx="4256">
                  <c:v>30.4</c:v>
                </c:pt>
                <c:pt idx="4257">
                  <c:v>30.3</c:v>
                </c:pt>
                <c:pt idx="4258">
                  <c:v>30.3</c:v>
                </c:pt>
                <c:pt idx="4259">
                  <c:v>30.2</c:v>
                </c:pt>
                <c:pt idx="4260">
                  <c:v>30.1</c:v>
                </c:pt>
                <c:pt idx="4261">
                  <c:v>30.1</c:v>
                </c:pt>
                <c:pt idx="4262">
                  <c:v>30</c:v>
                </c:pt>
                <c:pt idx="4263">
                  <c:v>29.9</c:v>
                </c:pt>
                <c:pt idx="4264">
                  <c:v>29.9</c:v>
                </c:pt>
                <c:pt idx="4265">
                  <c:v>29.8</c:v>
                </c:pt>
                <c:pt idx="4266">
                  <c:v>29.7</c:v>
                </c:pt>
                <c:pt idx="4267">
                  <c:v>29.6</c:v>
                </c:pt>
                <c:pt idx="4268">
                  <c:v>29.5</c:v>
                </c:pt>
                <c:pt idx="4269">
                  <c:v>29.4</c:v>
                </c:pt>
                <c:pt idx="4270">
                  <c:v>29.4</c:v>
                </c:pt>
                <c:pt idx="4271">
                  <c:v>29.3</c:v>
                </c:pt>
                <c:pt idx="4272">
                  <c:v>29.2</c:v>
                </c:pt>
                <c:pt idx="4273">
                  <c:v>29.2</c:v>
                </c:pt>
                <c:pt idx="4274">
                  <c:v>29</c:v>
                </c:pt>
                <c:pt idx="4275">
                  <c:v>28.9</c:v>
                </c:pt>
                <c:pt idx="4276">
                  <c:v>28.9</c:v>
                </c:pt>
                <c:pt idx="4277">
                  <c:v>28.8</c:v>
                </c:pt>
                <c:pt idx="4278">
                  <c:v>28.8</c:v>
                </c:pt>
                <c:pt idx="4279">
                  <c:v>28.7</c:v>
                </c:pt>
                <c:pt idx="4280">
                  <c:v>28.7</c:v>
                </c:pt>
                <c:pt idx="4281">
                  <c:v>28.6</c:v>
                </c:pt>
                <c:pt idx="4282">
                  <c:v>28.6</c:v>
                </c:pt>
                <c:pt idx="4283">
                  <c:v>28.5</c:v>
                </c:pt>
                <c:pt idx="4284">
                  <c:v>28.4</c:v>
                </c:pt>
                <c:pt idx="4285">
                  <c:v>28.4</c:v>
                </c:pt>
                <c:pt idx="4286">
                  <c:v>28.3</c:v>
                </c:pt>
                <c:pt idx="4287">
                  <c:v>28.3</c:v>
                </c:pt>
                <c:pt idx="4288">
                  <c:v>28.2</c:v>
                </c:pt>
                <c:pt idx="4289">
                  <c:v>28.2</c:v>
                </c:pt>
                <c:pt idx="4290">
                  <c:v>28.2</c:v>
                </c:pt>
                <c:pt idx="4291">
                  <c:v>28.1</c:v>
                </c:pt>
                <c:pt idx="4292">
                  <c:v>28.1</c:v>
                </c:pt>
                <c:pt idx="4293">
                  <c:v>28.1</c:v>
                </c:pt>
                <c:pt idx="4294">
                  <c:v>28.1</c:v>
                </c:pt>
                <c:pt idx="4295">
                  <c:v>28.1</c:v>
                </c:pt>
                <c:pt idx="4296">
                  <c:v>28.1</c:v>
                </c:pt>
                <c:pt idx="4297">
                  <c:v>28.1</c:v>
                </c:pt>
                <c:pt idx="4298">
                  <c:v>28.1</c:v>
                </c:pt>
                <c:pt idx="4299">
                  <c:v>28.1</c:v>
                </c:pt>
                <c:pt idx="4300">
                  <c:v>28.1</c:v>
                </c:pt>
                <c:pt idx="4301">
                  <c:v>28.1</c:v>
                </c:pt>
                <c:pt idx="4302">
                  <c:v>28.1</c:v>
                </c:pt>
                <c:pt idx="4303">
                  <c:v>28.1</c:v>
                </c:pt>
                <c:pt idx="4304">
                  <c:v>28.2</c:v>
                </c:pt>
                <c:pt idx="4305">
                  <c:v>28.2</c:v>
                </c:pt>
                <c:pt idx="4306">
                  <c:v>28.2</c:v>
                </c:pt>
                <c:pt idx="4307">
                  <c:v>28.2</c:v>
                </c:pt>
                <c:pt idx="4308">
                  <c:v>28.2</c:v>
                </c:pt>
                <c:pt idx="4309">
                  <c:v>28.3</c:v>
                </c:pt>
                <c:pt idx="4310">
                  <c:v>28.3</c:v>
                </c:pt>
                <c:pt idx="4311">
                  <c:v>28.3</c:v>
                </c:pt>
                <c:pt idx="4312">
                  <c:v>28.3</c:v>
                </c:pt>
                <c:pt idx="4313">
                  <c:v>28.4</c:v>
                </c:pt>
                <c:pt idx="4314">
                  <c:v>28.4</c:v>
                </c:pt>
                <c:pt idx="4315">
                  <c:v>28.5</c:v>
                </c:pt>
                <c:pt idx="4316">
                  <c:v>28.5</c:v>
                </c:pt>
                <c:pt idx="4317">
                  <c:v>28.5</c:v>
                </c:pt>
                <c:pt idx="4318">
                  <c:v>28.6</c:v>
                </c:pt>
                <c:pt idx="4319">
                  <c:v>28.6</c:v>
                </c:pt>
                <c:pt idx="4320">
                  <c:v>28.7</c:v>
                </c:pt>
                <c:pt idx="4321">
                  <c:v>28.8</c:v>
                </c:pt>
                <c:pt idx="4322">
                  <c:v>28.8</c:v>
                </c:pt>
                <c:pt idx="4323">
                  <c:v>28.9</c:v>
                </c:pt>
                <c:pt idx="4324">
                  <c:v>28.9</c:v>
                </c:pt>
                <c:pt idx="4325">
                  <c:v>29</c:v>
                </c:pt>
                <c:pt idx="4326">
                  <c:v>29.2</c:v>
                </c:pt>
                <c:pt idx="4327">
                  <c:v>29.2</c:v>
                </c:pt>
                <c:pt idx="4328">
                  <c:v>29.3</c:v>
                </c:pt>
                <c:pt idx="4329">
                  <c:v>29.4</c:v>
                </c:pt>
                <c:pt idx="4330">
                  <c:v>29.5</c:v>
                </c:pt>
                <c:pt idx="4331">
                  <c:v>29.5</c:v>
                </c:pt>
                <c:pt idx="4332">
                  <c:v>29.6</c:v>
                </c:pt>
                <c:pt idx="4333">
                  <c:v>29.7</c:v>
                </c:pt>
                <c:pt idx="4334">
                  <c:v>29.8</c:v>
                </c:pt>
                <c:pt idx="4335">
                  <c:v>29.9</c:v>
                </c:pt>
                <c:pt idx="4336">
                  <c:v>29.9</c:v>
                </c:pt>
                <c:pt idx="4337">
                  <c:v>30</c:v>
                </c:pt>
                <c:pt idx="4338">
                  <c:v>30</c:v>
                </c:pt>
                <c:pt idx="4339">
                  <c:v>30.1</c:v>
                </c:pt>
                <c:pt idx="4340">
                  <c:v>30.2</c:v>
                </c:pt>
                <c:pt idx="4341">
                  <c:v>30.2</c:v>
                </c:pt>
                <c:pt idx="4342">
                  <c:v>30.2</c:v>
                </c:pt>
                <c:pt idx="4343">
                  <c:v>30.3</c:v>
                </c:pt>
                <c:pt idx="4344">
                  <c:v>30.4</c:v>
                </c:pt>
                <c:pt idx="4345">
                  <c:v>30.5</c:v>
                </c:pt>
                <c:pt idx="4346">
                  <c:v>30.6</c:v>
                </c:pt>
                <c:pt idx="4347">
                  <c:v>30.6</c:v>
                </c:pt>
                <c:pt idx="4348">
                  <c:v>30.7</c:v>
                </c:pt>
                <c:pt idx="4349">
                  <c:v>30.8</c:v>
                </c:pt>
                <c:pt idx="4350">
                  <c:v>30.9</c:v>
                </c:pt>
                <c:pt idx="4351">
                  <c:v>30.9</c:v>
                </c:pt>
                <c:pt idx="4352">
                  <c:v>31</c:v>
                </c:pt>
                <c:pt idx="4353">
                  <c:v>31.1</c:v>
                </c:pt>
                <c:pt idx="4354">
                  <c:v>31.1</c:v>
                </c:pt>
                <c:pt idx="4355">
                  <c:v>31.2</c:v>
                </c:pt>
                <c:pt idx="4356">
                  <c:v>31.3</c:v>
                </c:pt>
                <c:pt idx="4357">
                  <c:v>31.3</c:v>
                </c:pt>
                <c:pt idx="4358">
                  <c:v>31.4</c:v>
                </c:pt>
                <c:pt idx="4359">
                  <c:v>31.4</c:v>
                </c:pt>
                <c:pt idx="4360">
                  <c:v>31.5</c:v>
                </c:pt>
                <c:pt idx="4361">
                  <c:v>31.6</c:v>
                </c:pt>
                <c:pt idx="4362">
                  <c:v>31.7</c:v>
                </c:pt>
                <c:pt idx="4363">
                  <c:v>31.7</c:v>
                </c:pt>
                <c:pt idx="4364">
                  <c:v>31.7</c:v>
                </c:pt>
                <c:pt idx="4365">
                  <c:v>31.7</c:v>
                </c:pt>
                <c:pt idx="4366">
                  <c:v>31.7</c:v>
                </c:pt>
                <c:pt idx="4367">
                  <c:v>31.8</c:v>
                </c:pt>
                <c:pt idx="4368">
                  <c:v>31.8</c:v>
                </c:pt>
                <c:pt idx="4369">
                  <c:v>31.8</c:v>
                </c:pt>
                <c:pt idx="4370">
                  <c:v>31.8</c:v>
                </c:pt>
                <c:pt idx="4371">
                  <c:v>31.9</c:v>
                </c:pt>
                <c:pt idx="4372">
                  <c:v>31.8</c:v>
                </c:pt>
                <c:pt idx="4373">
                  <c:v>31.9</c:v>
                </c:pt>
                <c:pt idx="4374">
                  <c:v>31.8</c:v>
                </c:pt>
                <c:pt idx="4375">
                  <c:v>31.9</c:v>
                </c:pt>
                <c:pt idx="4376">
                  <c:v>31.8</c:v>
                </c:pt>
                <c:pt idx="4377">
                  <c:v>31.8</c:v>
                </c:pt>
                <c:pt idx="4378">
                  <c:v>31.8</c:v>
                </c:pt>
                <c:pt idx="4379">
                  <c:v>31.8</c:v>
                </c:pt>
                <c:pt idx="4380">
                  <c:v>31.8</c:v>
                </c:pt>
                <c:pt idx="4381">
                  <c:v>31.8</c:v>
                </c:pt>
                <c:pt idx="4382">
                  <c:v>31.8</c:v>
                </c:pt>
                <c:pt idx="4383">
                  <c:v>31.8</c:v>
                </c:pt>
                <c:pt idx="4384">
                  <c:v>31.8</c:v>
                </c:pt>
                <c:pt idx="4385">
                  <c:v>31.7</c:v>
                </c:pt>
                <c:pt idx="4386">
                  <c:v>31.7</c:v>
                </c:pt>
                <c:pt idx="4387">
                  <c:v>31.7</c:v>
                </c:pt>
                <c:pt idx="4388">
                  <c:v>31.7</c:v>
                </c:pt>
                <c:pt idx="4389">
                  <c:v>31.7</c:v>
                </c:pt>
                <c:pt idx="4390">
                  <c:v>31.7</c:v>
                </c:pt>
                <c:pt idx="4391">
                  <c:v>31.7</c:v>
                </c:pt>
                <c:pt idx="4392">
                  <c:v>31.6</c:v>
                </c:pt>
                <c:pt idx="4393">
                  <c:v>31.6</c:v>
                </c:pt>
                <c:pt idx="4394">
                  <c:v>31.5</c:v>
                </c:pt>
                <c:pt idx="4395">
                  <c:v>31.4</c:v>
                </c:pt>
                <c:pt idx="4396">
                  <c:v>31.4</c:v>
                </c:pt>
                <c:pt idx="4397">
                  <c:v>31.3</c:v>
                </c:pt>
                <c:pt idx="4398">
                  <c:v>31.2</c:v>
                </c:pt>
                <c:pt idx="4399">
                  <c:v>31.2</c:v>
                </c:pt>
                <c:pt idx="4400">
                  <c:v>31.1</c:v>
                </c:pt>
                <c:pt idx="4401">
                  <c:v>31</c:v>
                </c:pt>
                <c:pt idx="4402">
                  <c:v>30.9</c:v>
                </c:pt>
                <c:pt idx="4403">
                  <c:v>30.8</c:v>
                </c:pt>
                <c:pt idx="4404">
                  <c:v>30.8</c:v>
                </c:pt>
                <c:pt idx="4405">
                  <c:v>30.7</c:v>
                </c:pt>
                <c:pt idx="4406">
                  <c:v>30.6</c:v>
                </c:pt>
                <c:pt idx="4407">
                  <c:v>30.5</c:v>
                </c:pt>
                <c:pt idx="4408">
                  <c:v>30.5</c:v>
                </c:pt>
                <c:pt idx="4409">
                  <c:v>30.4</c:v>
                </c:pt>
                <c:pt idx="4410">
                  <c:v>30.3</c:v>
                </c:pt>
                <c:pt idx="4411">
                  <c:v>30.3</c:v>
                </c:pt>
                <c:pt idx="4412">
                  <c:v>30.2</c:v>
                </c:pt>
                <c:pt idx="4413">
                  <c:v>30.2</c:v>
                </c:pt>
                <c:pt idx="4414">
                  <c:v>30.1</c:v>
                </c:pt>
                <c:pt idx="4415">
                  <c:v>30</c:v>
                </c:pt>
                <c:pt idx="4416">
                  <c:v>29.9</c:v>
                </c:pt>
                <c:pt idx="4417">
                  <c:v>29.8</c:v>
                </c:pt>
                <c:pt idx="4418">
                  <c:v>29.8</c:v>
                </c:pt>
                <c:pt idx="4419">
                  <c:v>29.7</c:v>
                </c:pt>
                <c:pt idx="4420">
                  <c:v>29.6</c:v>
                </c:pt>
                <c:pt idx="4421">
                  <c:v>29.5</c:v>
                </c:pt>
                <c:pt idx="4422">
                  <c:v>29.4</c:v>
                </c:pt>
                <c:pt idx="4423">
                  <c:v>29.4</c:v>
                </c:pt>
                <c:pt idx="4424">
                  <c:v>29.3</c:v>
                </c:pt>
                <c:pt idx="4425">
                  <c:v>29.2</c:v>
                </c:pt>
                <c:pt idx="4426">
                  <c:v>29.2</c:v>
                </c:pt>
                <c:pt idx="4427">
                  <c:v>29</c:v>
                </c:pt>
                <c:pt idx="4428">
                  <c:v>28.9</c:v>
                </c:pt>
                <c:pt idx="4429">
                  <c:v>28.9</c:v>
                </c:pt>
                <c:pt idx="4430">
                  <c:v>28.8</c:v>
                </c:pt>
                <c:pt idx="4431">
                  <c:v>28.8</c:v>
                </c:pt>
                <c:pt idx="4432">
                  <c:v>28.7</c:v>
                </c:pt>
                <c:pt idx="4433">
                  <c:v>28.7</c:v>
                </c:pt>
                <c:pt idx="4434">
                  <c:v>28.6</c:v>
                </c:pt>
                <c:pt idx="4435">
                  <c:v>28.6</c:v>
                </c:pt>
                <c:pt idx="4436">
                  <c:v>28.5</c:v>
                </c:pt>
                <c:pt idx="4437">
                  <c:v>28.4</c:v>
                </c:pt>
                <c:pt idx="4438">
                  <c:v>28.4</c:v>
                </c:pt>
                <c:pt idx="4439">
                  <c:v>28.4</c:v>
                </c:pt>
                <c:pt idx="4440">
                  <c:v>28.3</c:v>
                </c:pt>
                <c:pt idx="4441">
                  <c:v>28.3</c:v>
                </c:pt>
                <c:pt idx="4442">
                  <c:v>28.2</c:v>
                </c:pt>
                <c:pt idx="4443">
                  <c:v>28.2</c:v>
                </c:pt>
                <c:pt idx="4444">
                  <c:v>28.1</c:v>
                </c:pt>
                <c:pt idx="4445">
                  <c:v>28.1</c:v>
                </c:pt>
                <c:pt idx="4446">
                  <c:v>28.1</c:v>
                </c:pt>
                <c:pt idx="4447">
                  <c:v>28.1</c:v>
                </c:pt>
                <c:pt idx="4448">
                  <c:v>28.1</c:v>
                </c:pt>
                <c:pt idx="4449">
                  <c:v>28</c:v>
                </c:pt>
                <c:pt idx="4450">
                  <c:v>28</c:v>
                </c:pt>
                <c:pt idx="4451">
                  <c:v>28.1</c:v>
                </c:pt>
                <c:pt idx="4452">
                  <c:v>28</c:v>
                </c:pt>
                <c:pt idx="4453">
                  <c:v>28</c:v>
                </c:pt>
                <c:pt idx="4454">
                  <c:v>28.1</c:v>
                </c:pt>
                <c:pt idx="4455">
                  <c:v>28.1</c:v>
                </c:pt>
                <c:pt idx="4456">
                  <c:v>28.1</c:v>
                </c:pt>
                <c:pt idx="4457">
                  <c:v>28.1</c:v>
                </c:pt>
                <c:pt idx="4458">
                  <c:v>28.1</c:v>
                </c:pt>
                <c:pt idx="4459">
                  <c:v>28.1</c:v>
                </c:pt>
                <c:pt idx="4460">
                  <c:v>28.1</c:v>
                </c:pt>
                <c:pt idx="4461">
                  <c:v>28.2</c:v>
                </c:pt>
                <c:pt idx="4462">
                  <c:v>28.2</c:v>
                </c:pt>
                <c:pt idx="4463">
                  <c:v>28.2</c:v>
                </c:pt>
                <c:pt idx="4464">
                  <c:v>28.2</c:v>
                </c:pt>
                <c:pt idx="4465">
                  <c:v>28.2</c:v>
                </c:pt>
                <c:pt idx="4466">
                  <c:v>28.2</c:v>
                </c:pt>
                <c:pt idx="4467">
                  <c:v>28.3</c:v>
                </c:pt>
                <c:pt idx="4468">
                  <c:v>28.3</c:v>
                </c:pt>
                <c:pt idx="4469">
                  <c:v>28.4</c:v>
                </c:pt>
                <c:pt idx="4470">
                  <c:v>28.4</c:v>
                </c:pt>
                <c:pt idx="4471">
                  <c:v>28.5</c:v>
                </c:pt>
                <c:pt idx="4472">
                  <c:v>28.6</c:v>
                </c:pt>
                <c:pt idx="4473">
                  <c:v>28.6</c:v>
                </c:pt>
                <c:pt idx="4474">
                  <c:v>28.6</c:v>
                </c:pt>
                <c:pt idx="4475">
                  <c:v>28.7</c:v>
                </c:pt>
                <c:pt idx="4476">
                  <c:v>28.8</c:v>
                </c:pt>
                <c:pt idx="4477">
                  <c:v>28.9</c:v>
                </c:pt>
                <c:pt idx="4478">
                  <c:v>28.9</c:v>
                </c:pt>
                <c:pt idx="4479">
                  <c:v>29</c:v>
                </c:pt>
                <c:pt idx="4480">
                  <c:v>29.1</c:v>
                </c:pt>
                <c:pt idx="4481">
                  <c:v>29.2</c:v>
                </c:pt>
                <c:pt idx="4482">
                  <c:v>29.3</c:v>
                </c:pt>
                <c:pt idx="4483">
                  <c:v>29.4</c:v>
                </c:pt>
                <c:pt idx="4484">
                  <c:v>29.5</c:v>
                </c:pt>
                <c:pt idx="4485">
                  <c:v>29.6</c:v>
                </c:pt>
                <c:pt idx="4486">
                  <c:v>29.7</c:v>
                </c:pt>
                <c:pt idx="4487">
                  <c:v>29.8</c:v>
                </c:pt>
                <c:pt idx="4488">
                  <c:v>29.8</c:v>
                </c:pt>
                <c:pt idx="4489">
                  <c:v>29.9</c:v>
                </c:pt>
                <c:pt idx="4490">
                  <c:v>29.9</c:v>
                </c:pt>
                <c:pt idx="4491">
                  <c:v>30</c:v>
                </c:pt>
                <c:pt idx="4492">
                  <c:v>30.1</c:v>
                </c:pt>
                <c:pt idx="4493">
                  <c:v>30.2</c:v>
                </c:pt>
                <c:pt idx="4494">
                  <c:v>30.2</c:v>
                </c:pt>
                <c:pt idx="4495">
                  <c:v>30.2</c:v>
                </c:pt>
                <c:pt idx="4496">
                  <c:v>30.3</c:v>
                </c:pt>
                <c:pt idx="4497">
                  <c:v>30.4</c:v>
                </c:pt>
                <c:pt idx="4498">
                  <c:v>30.5</c:v>
                </c:pt>
                <c:pt idx="4499">
                  <c:v>30.6</c:v>
                </c:pt>
                <c:pt idx="4500">
                  <c:v>30.6</c:v>
                </c:pt>
                <c:pt idx="4501">
                  <c:v>30.7</c:v>
                </c:pt>
                <c:pt idx="4502">
                  <c:v>30.8</c:v>
                </c:pt>
                <c:pt idx="4503">
                  <c:v>30.9</c:v>
                </c:pt>
                <c:pt idx="4504">
                  <c:v>30.9</c:v>
                </c:pt>
                <c:pt idx="4505">
                  <c:v>31</c:v>
                </c:pt>
                <c:pt idx="4506">
                  <c:v>31.1</c:v>
                </c:pt>
                <c:pt idx="4507">
                  <c:v>31.1</c:v>
                </c:pt>
                <c:pt idx="4508">
                  <c:v>31.2</c:v>
                </c:pt>
                <c:pt idx="4509">
                  <c:v>31.3</c:v>
                </c:pt>
                <c:pt idx="4510">
                  <c:v>31.3</c:v>
                </c:pt>
                <c:pt idx="4511">
                  <c:v>31.4</c:v>
                </c:pt>
                <c:pt idx="4512">
                  <c:v>31.5</c:v>
                </c:pt>
                <c:pt idx="4513">
                  <c:v>31.6</c:v>
                </c:pt>
                <c:pt idx="4514">
                  <c:v>31.6</c:v>
                </c:pt>
                <c:pt idx="4515">
                  <c:v>31.7</c:v>
                </c:pt>
                <c:pt idx="4516">
                  <c:v>31.8</c:v>
                </c:pt>
                <c:pt idx="4517">
                  <c:v>31.8</c:v>
                </c:pt>
                <c:pt idx="4518">
                  <c:v>31.8</c:v>
                </c:pt>
                <c:pt idx="4519">
                  <c:v>31.8</c:v>
                </c:pt>
                <c:pt idx="4520">
                  <c:v>31.8</c:v>
                </c:pt>
                <c:pt idx="4521">
                  <c:v>31.8</c:v>
                </c:pt>
                <c:pt idx="4522">
                  <c:v>31.9</c:v>
                </c:pt>
                <c:pt idx="4523">
                  <c:v>31.9</c:v>
                </c:pt>
                <c:pt idx="4524">
                  <c:v>31.9</c:v>
                </c:pt>
                <c:pt idx="4525">
                  <c:v>31.9</c:v>
                </c:pt>
                <c:pt idx="4526">
                  <c:v>31.9</c:v>
                </c:pt>
                <c:pt idx="4527">
                  <c:v>31.9</c:v>
                </c:pt>
                <c:pt idx="4528">
                  <c:v>31.9</c:v>
                </c:pt>
                <c:pt idx="4529">
                  <c:v>31.9</c:v>
                </c:pt>
                <c:pt idx="4530">
                  <c:v>31.9</c:v>
                </c:pt>
                <c:pt idx="4531">
                  <c:v>31.9</c:v>
                </c:pt>
                <c:pt idx="4532">
                  <c:v>31.9</c:v>
                </c:pt>
                <c:pt idx="4533">
                  <c:v>31.9</c:v>
                </c:pt>
                <c:pt idx="4534">
                  <c:v>31.9</c:v>
                </c:pt>
                <c:pt idx="4535">
                  <c:v>31.9</c:v>
                </c:pt>
                <c:pt idx="4536">
                  <c:v>31.9</c:v>
                </c:pt>
                <c:pt idx="4537">
                  <c:v>31.8</c:v>
                </c:pt>
                <c:pt idx="4538">
                  <c:v>31.9</c:v>
                </c:pt>
                <c:pt idx="4539">
                  <c:v>31.8</c:v>
                </c:pt>
                <c:pt idx="4540">
                  <c:v>31.8</c:v>
                </c:pt>
                <c:pt idx="4541">
                  <c:v>31.8</c:v>
                </c:pt>
                <c:pt idx="4542">
                  <c:v>31.8</c:v>
                </c:pt>
                <c:pt idx="4543">
                  <c:v>31.8</c:v>
                </c:pt>
                <c:pt idx="4544">
                  <c:v>31.7</c:v>
                </c:pt>
                <c:pt idx="4545">
                  <c:v>31.7</c:v>
                </c:pt>
                <c:pt idx="4546">
                  <c:v>31.7</c:v>
                </c:pt>
                <c:pt idx="4547">
                  <c:v>31.7</c:v>
                </c:pt>
                <c:pt idx="4548">
                  <c:v>31.7</c:v>
                </c:pt>
                <c:pt idx="4549">
                  <c:v>31.6</c:v>
                </c:pt>
                <c:pt idx="4550">
                  <c:v>31.5</c:v>
                </c:pt>
                <c:pt idx="4551">
                  <c:v>31.4</c:v>
                </c:pt>
                <c:pt idx="4552">
                  <c:v>31.4</c:v>
                </c:pt>
                <c:pt idx="4553">
                  <c:v>31.3</c:v>
                </c:pt>
                <c:pt idx="4554">
                  <c:v>31.2</c:v>
                </c:pt>
                <c:pt idx="4555">
                  <c:v>31.1</c:v>
                </c:pt>
                <c:pt idx="4556">
                  <c:v>31.1</c:v>
                </c:pt>
                <c:pt idx="4557">
                  <c:v>31</c:v>
                </c:pt>
                <c:pt idx="4558">
                  <c:v>30.9</c:v>
                </c:pt>
                <c:pt idx="4559">
                  <c:v>30.8</c:v>
                </c:pt>
                <c:pt idx="4560">
                  <c:v>30.7</c:v>
                </c:pt>
                <c:pt idx="4561">
                  <c:v>30.6</c:v>
                </c:pt>
                <c:pt idx="4562">
                  <c:v>30.5</c:v>
                </c:pt>
                <c:pt idx="4563">
                  <c:v>30.5</c:v>
                </c:pt>
                <c:pt idx="4564">
                  <c:v>30.4</c:v>
                </c:pt>
                <c:pt idx="4565">
                  <c:v>30.3</c:v>
                </c:pt>
                <c:pt idx="4566">
                  <c:v>30.2</c:v>
                </c:pt>
                <c:pt idx="4567">
                  <c:v>30.2</c:v>
                </c:pt>
                <c:pt idx="4568">
                  <c:v>30.2</c:v>
                </c:pt>
                <c:pt idx="4569">
                  <c:v>30.1</c:v>
                </c:pt>
                <c:pt idx="4570">
                  <c:v>30</c:v>
                </c:pt>
                <c:pt idx="4571">
                  <c:v>29.9</c:v>
                </c:pt>
                <c:pt idx="4572">
                  <c:v>29.9</c:v>
                </c:pt>
                <c:pt idx="4573">
                  <c:v>29.8</c:v>
                </c:pt>
                <c:pt idx="4574">
                  <c:v>29.6</c:v>
                </c:pt>
                <c:pt idx="4575">
                  <c:v>29.5</c:v>
                </c:pt>
                <c:pt idx="4576">
                  <c:v>29.5</c:v>
                </c:pt>
                <c:pt idx="4577">
                  <c:v>29.4</c:v>
                </c:pt>
                <c:pt idx="4578">
                  <c:v>29.3</c:v>
                </c:pt>
                <c:pt idx="4579">
                  <c:v>29.2</c:v>
                </c:pt>
                <c:pt idx="4580">
                  <c:v>29.2</c:v>
                </c:pt>
                <c:pt idx="4581">
                  <c:v>29.1</c:v>
                </c:pt>
                <c:pt idx="4582">
                  <c:v>29</c:v>
                </c:pt>
                <c:pt idx="4583">
                  <c:v>28.9</c:v>
                </c:pt>
                <c:pt idx="4584">
                  <c:v>28.8</c:v>
                </c:pt>
                <c:pt idx="4585">
                  <c:v>28.8</c:v>
                </c:pt>
                <c:pt idx="4586">
                  <c:v>28.7</c:v>
                </c:pt>
                <c:pt idx="4587">
                  <c:v>28.6</c:v>
                </c:pt>
                <c:pt idx="4588">
                  <c:v>28.6</c:v>
                </c:pt>
                <c:pt idx="4589">
                  <c:v>28.6</c:v>
                </c:pt>
                <c:pt idx="4590">
                  <c:v>28.5</c:v>
                </c:pt>
                <c:pt idx="4591">
                  <c:v>28.5</c:v>
                </c:pt>
                <c:pt idx="4592">
                  <c:v>28.4</c:v>
                </c:pt>
                <c:pt idx="4593">
                  <c:v>28.3</c:v>
                </c:pt>
                <c:pt idx="4594">
                  <c:v>28.3</c:v>
                </c:pt>
                <c:pt idx="4595">
                  <c:v>28.3</c:v>
                </c:pt>
                <c:pt idx="4596">
                  <c:v>28.2</c:v>
                </c:pt>
                <c:pt idx="4597">
                  <c:v>28.2</c:v>
                </c:pt>
                <c:pt idx="4598">
                  <c:v>28.1</c:v>
                </c:pt>
                <c:pt idx="4599">
                  <c:v>28.1</c:v>
                </c:pt>
                <c:pt idx="4600">
                  <c:v>28.1</c:v>
                </c:pt>
                <c:pt idx="4601">
                  <c:v>28.1</c:v>
                </c:pt>
                <c:pt idx="4602">
                  <c:v>28.1</c:v>
                </c:pt>
                <c:pt idx="4603">
                  <c:v>28.1</c:v>
                </c:pt>
                <c:pt idx="4604">
                  <c:v>28.1</c:v>
                </c:pt>
                <c:pt idx="4605">
                  <c:v>28.1</c:v>
                </c:pt>
                <c:pt idx="4606">
                  <c:v>28.1</c:v>
                </c:pt>
                <c:pt idx="4607">
                  <c:v>28.1</c:v>
                </c:pt>
                <c:pt idx="4608">
                  <c:v>28.1</c:v>
                </c:pt>
                <c:pt idx="4609">
                  <c:v>28.1</c:v>
                </c:pt>
                <c:pt idx="4610">
                  <c:v>28.1</c:v>
                </c:pt>
                <c:pt idx="4611">
                  <c:v>28.1</c:v>
                </c:pt>
                <c:pt idx="4612">
                  <c:v>28.1</c:v>
                </c:pt>
                <c:pt idx="4613">
                  <c:v>28.2</c:v>
                </c:pt>
                <c:pt idx="4614">
                  <c:v>28.2</c:v>
                </c:pt>
                <c:pt idx="4615">
                  <c:v>28.2</c:v>
                </c:pt>
                <c:pt idx="4616">
                  <c:v>28.2</c:v>
                </c:pt>
                <c:pt idx="4617">
                  <c:v>28.2</c:v>
                </c:pt>
                <c:pt idx="4618">
                  <c:v>28.2</c:v>
                </c:pt>
                <c:pt idx="4619">
                  <c:v>28.2</c:v>
                </c:pt>
                <c:pt idx="4620">
                  <c:v>28.3</c:v>
                </c:pt>
                <c:pt idx="4621">
                  <c:v>28.3</c:v>
                </c:pt>
                <c:pt idx="4622">
                  <c:v>28.3</c:v>
                </c:pt>
                <c:pt idx="4623">
                  <c:v>28.4</c:v>
                </c:pt>
                <c:pt idx="4624">
                  <c:v>28.4</c:v>
                </c:pt>
                <c:pt idx="4625">
                  <c:v>28.5</c:v>
                </c:pt>
                <c:pt idx="4626">
                  <c:v>28.5</c:v>
                </c:pt>
                <c:pt idx="4627">
                  <c:v>28.6</c:v>
                </c:pt>
                <c:pt idx="4628">
                  <c:v>28.6</c:v>
                </c:pt>
                <c:pt idx="4629">
                  <c:v>28.7</c:v>
                </c:pt>
                <c:pt idx="4630">
                  <c:v>28.8</c:v>
                </c:pt>
                <c:pt idx="4631">
                  <c:v>28.8</c:v>
                </c:pt>
                <c:pt idx="4632">
                  <c:v>28.9</c:v>
                </c:pt>
                <c:pt idx="4633">
                  <c:v>29</c:v>
                </c:pt>
                <c:pt idx="4634">
                  <c:v>29.1</c:v>
                </c:pt>
                <c:pt idx="4635">
                  <c:v>29.2</c:v>
                </c:pt>
                <c:pt idx="4636">
                  <c:v>29.3</c:v>
                </c:pt>
                <c:pt idx="4637">
                  <c:v>29.4</c:v>
                </c:pt>
                <c:pt idx="4638">
                  <c:v>29.4</c:v>
                </c:pt>
                <c:pt idx="4639">
                  <c:v>29.5</c:v>
                </c:pt>
                <c:pt idx="4640">
                  <c:v>29.6</c:v>
                </c:pt>
                <c:pt idx="4641">
                  <c:v>29.7</c:v>
                </c:pt>
                <c:pt idx="4642">
                  <c:v>29.8</c:v>
                </c:pt>
                <c:pt idx="4643">
                  <c:v>29.8</c:v>
                </c:pt>
                <c:pt idx="4644">
                  <c:v>29.9</c:v>
                </c:pt>
                <c:pt idx="4645">
                  <c:v>29.9</c:v>
                </c:pt>
                <c:pt idx="4646">
                  <c:v>30</c:v>
                </c:pt>
                <c:pt idx="4647">
                  <c:v>30.1</c:v>
                </c:pt>
                <c:pt idx="4648">
                  <c:v>30.2</c:v>
                </c:pt>
                <c:pt idx="4649">
                  <c:v>30.2</c:v>
                </c:pt>
                <c:pt idx="4650">
                  <c:v>30.3</c:v>
                </c:pt>
                <c:pt idx="4651">
                  <c:v>30.3</c:v>
                </c:pt>
                <c:pt idx="4652">
                  <c:v>30.4</c:v>
                </c:pt>
                <c:pt idx="4653">
                  <c:v>30.5</c:v>
                </c:pt>
                <c:pt idx="4654">
                  <c:v>30.6</c:v>
                </c:pt>
                <c:pt idx="4655">
                  <c:v>30.6</c:v>
                </c:pt>
                <c:pt idx="4656">
                  <c:v>30.7</c:v>
                </c:pt>
                <c:pt idx="4657">
                  <c:v>30.8</c:v>
                </c:pt>
                <c:pt idx="4658">
                  <c:v>30.8</c:v>
                </c:pt>
                <c:pt idx="4659">
                  <c:v>30.9</c:v>
                </c:pt>
                <c:pt idx="4660">
                  <c:v>31</c:v>
                </c:pt>
                <c:pt idx="4661">
                  <c:v>31</c:v>
                </c:pt>
                <c:pt idx="4662">
                  <c:v>31.1</c:v>
                </c:pt>
                <c:pt idx="4663">
                  <c:v>31.1</c:v>
                </c:pt>
                <c:pt idx="4664">
                  <c:v>31.2</c:v>
                </c:pt>
                <c:pt idx="4665">
                  <c:v>31.2</c:v>
                </c:pt>
                <c:pt idx="4666">
                  <c:v>31.3</c:v>
                </c:pt>
                <c:pt idx="4667">
                  <c:v>31.4</c:v>
                </c:pt>
                <c:pt idx="4668">
                  <c:v>31.4</c:v>
                </c:pt>
                <c:pt idx="4669">
                  <c:v>31.5</c:v>
                </c:pt>
                <c:pt idx="4670">
                  <c:v>31.5</c:v>
                </c:pt>
                <c:pt idx="4671">
                  <c:v>31.7</c:v>
                </c:pt>
                <c:pt idx="4672">
                  <c:v>31.7</c:v>
                </c:pt>
                <c:pt idx="4673">
                  <c:v>31.7</c:v>
                </c:pt>
                <c:pt idx="4674">
                  <c:v>31.7</c:v>
                </c:pt>
                <c:pt idx="4675">
                  <c:v>31.7</c:v>
                </c:pt>
                <c:pt idx="4676">
                  <c:v>31.7</c:v>
                </c:pt>
                <c:pt idx="4677">
                  <c:v>31.8</c:v>
                </c:pt>
                <c:pt idx="4678">
                  <c:v>31.8</c:v>
                </c:pt>
                <c:pt idx="4679">
                  <c:v>31.8</c:v>
                </c:pt>
                <c:pt idx="4680">
                  <c:v>31.8</c:v>
                </c:pt>
                <c:pt idx="4681">
                  <c:v>31.8</c:v>
                </c:pt>
                <c:pt idx="4682">
                  <c:v>31.8</c:v>
                </c:pt>
                <c:pt idx="4683">
                  <c:v>31.8</c:v>
                </c:pt>
                <c:pt idx="4684">
                  <c:v>31.7</c:v>
                </c:pt>
                <c:pt idx="4685">
                  <c:v>31.7</c:v>
                </c:pt>
                <c:pt idx="4686">
                  <c:v>31.7</c:v>
                </c:pt>
                <c:pt idx="4687">
                  <c:v>31.7</c:v>
                </c:pt>
                <c:pt idx="4688">
                  <c:v>31.7</c:v>
                </c:pt>
                <c:pt idx="4689">
                  <c:v>31.7</c:v>
                </c:pt>
                <c:pt idx="4690">
                  <c:v>31.7</c:v>
                </c:pt>
                <c:pt idx="4691">
                  <c:v>31.7</c:v>
                </c:pt>
                <c:pt idx="4692">
                  <c:v>31.7</c:v>
                </c:pt>
                <c:pt idx="4693">
                  <c:v>31.7</c:v>
                </c:pt>
                <c:pt idx="4694">
                  <c:v>31.7</c:v>
                </c:pt>
                <c:pt idx="4695">
                  <c:v>31.6</c:v>
                </c:pt>
                <c:pt idx="4696">
                  <c:v>31.6</c:v>
                </c:pt>
                <c:pt idx="4697">
                  <c:v>31.6</c:v>
                </c:pt>
                <c:pt idx="4698">
                  <c:v>31.6</c:v>
                </c:pt>
                <c:pt idx="4699">
                  <c:v>31.5</c:v>
                </c:pt>
                <c:pt idx="4700">
                  <c:v>31.4</c:v>
                </c:pt>
                <c:pt idx="4701">
                  <c:v>31.4</c:v>
                </c:pt>
                <c:pt idx="4702">
                  <c:v>31.3</c:v>
                </c:pt>
                <c:pt idx="4703">
                  <c:v>31.3</c:v>
                </c:pt>
                <c:pt idx="4704">
                  <c:v>31.2</c:v>
                </c:pt>
                <c:pt idx="4705">
                  <c:v>31.2</c:v>
                </c:pt>
                <c:pt idx="4706">
                  <c:v>31.1</c:v>
                </c:pt>
                <c:pt idx="4707">
                  <c:v>31</c:v>
                </c:pt>
                <c:pt idx="4708">
                  <c:v>31</c:v>
                </c:pt>
                <c:pt idx="4709">
                  <c:v>30.9</c:v>
                </c:pt>
                <c:pt idx="4710">
                  <c:v>30.8</c:v>
                </c:pt>
                <c:pt idx="4711">
                  <c:v>30.7</c:v>
                </c:pt>
                <c:pt idx="4712">
                  <c:v>30.6</c:v>
                </c:pt>
                <c:pt idx="4713">
                  <c:v>30.6</c:v>
                </c:pt>
                <c:pt idx="4714">
                  <c:v>30.5</c:v>
                </c:pt>
                <c:pt idx="4715">
                  <c:v>30.4</c:v>
                </c:pt>
                <c:pt idx="4716">
                  <c:v>30.4</c:v>
                </c:pt>
                <c:pt idx="4717">
                  <c:v>30.3</c:v>
                </c:pt>
                <c:pt idx="4718">
                  <c:v>30.2</c:v>
                </c:pt>
                <c:pt idx="4719">
                  <c:v>30.2</c:v>
                </c:pt>
                <c:pt idx="4720">
                  <c:v>30.1</c:v>
                </c:pt>
                <c:pt idx="4721">
                  <c:v>30.1</c:v>
                </c:pt>
                <c:pt idx="4722">
                  <c:v>30</c:v>
                </c:pt>
                <c:pt idx="4723">
                  <c:v>30</c:v>
                </c:pt>
                <c:pt idx="4724">
                  <c:v>29.9</c:v>
                </c:pt>
                <c:pt idx="4725">
                  <c:v>29.9</c:v>
                </c:pt>
                <c:pt idx="4726">
                  <c:v>29.8</c:v>
                </c:pt>
                <c:pt idx="4727">
                  <c:v>29.8</c:v>
                </c:pt>
                <c:pt idx="4728">
                  <c:v>29.7</c:v>
                </c:pt>
                <c:pt idx="4729">
                  <c:v>29.6</c:v>
                </c:pt>
                <c:pt idx="4730">
                  <c:v>29.5</c:v>
                </c:pt>
                <c:pt idx="4731">
                  <c:v>29.5</c:v>
                </c:pt>
                <c:pt idx="4732">
                  <c:v>29.5</c:v>
                </c:pt>
                <c:pt idx="4733">
                  <c:v>29.4</c:v>
                </c:pt>
                <c:pt idx="4734">
                  <c:v>29.3</c:v>
                </c:pt>
                <c:pt idx="4735">
                  <c:v>29.3</c:v>
                </c:pt>
                <c:pt idx="4736">
                  <c:v>29.2</c:v>
                </c:pt>
                <c:pt idx="4737">
                  <c:v>29.2</c:v>
                </c:pt>
                <c:pt idx="4738">
                  <c:v>29</c:v>
                </c:pt>
                <c:pt idx="4739">
                  <c:v>29</c:v>
                </c:pt>
                <c:pt idx="4740">
                  <c:v>28.9</c:v>
                </c:pt>
                <c:pt idx="4741">
                  <c:v>28.9</c:v>
                </c:pt>
                <c:pt idx="4742">
                  <c:v>28.9</c:v>
                </c:pt>
                <c:pt idx="4743">
                  <c:v>28.8</c:v>
                </c:pt>
                <c:pt idx="4744">
                  <c:v>28.8</c:v>
                </c:pt>
                <c:pt idx="4745">
                  <c:v>28.7</c:v>
                </c:pt>
                <c:pt idx="4746">
                  <c:v>28.7</c:v>
                </c:pt>
                <c:pt idx="4747">
                  <c:v>28.6</c:v>
                </c:pt>
                <c:pt idx="4748">
                  <c:v>28.6</c:v>
                </c:pt>
                <c:pt idx="4749">
                  <c:v>28.6</c:v>
                </c:pt>
                <c:pt idx="4750">
                  <c:v>28.6</c:v>
                </c:pt>
                <c:pt idx="4751">
                  <c:v>28.6</c:v>
                </c:pt>
                <c:pt idx="4752">
                  <c:v>28.5</c:v>
                </c:pt>
                <c:pt idx="4753">
                  <c:v>28.4</c:v>
                </c:pt>
                <c:pt idx="4754">
                  <c:v>28.4</c:v>
                </c:pt>
                <c:pt idx="4755">
                  <c:v>28.4</c:v>
                </c:pt>
                <c:pt idx="4756">
                  <c:v>28.5</c:v>
                </c:pt>
                <c:pt idx="4757">
                  <c:v>28.5</c:v>
                </c:pt>
                <c:pt idx="4758">
                  <c:v>28.5</c:v>
                </c:pt>
                <c:pt idx="4759">
                  <c:v>28.5</c:v>
                </c:pt>
                <c:pt idx="4760">
                  <c:v>28.4</c:v>
                </c:pt>
                <c:pt idx="4761">
                  <c:v>28.5</c:v>
                </c:pt>
                <c:pt idx="4762">
                  <c:v>28.5</c:v>
                </c:pt>
                <c:pt idx="4763">
                  <c:v>28.6</c:v>
                </c:pt>
                <c:pt idx="4764">
                  <c:v>28.6</c:v>
                </c:pt>
                <c:pt idx="4765">
                  <c:v>28.6</c:v>
                </c:pt>
                <c:pt idx="4766">
                  <c:v>28.6</c:v>
                </c:pt>
                <c:pt idx="4767">
                  <c:v>28.6</c:v>
                </c:pt>
                <c:pt idx="4768">
                  <c:v>28.6</c:v>
                </c:pt>
                <c:pt idx="4769">
                  <c:v>28.7</c:v>
                </c:pt>
                <c:pt idx="4770">
                  <c:v>28.7</c:v>
                </c:pt>
                <c:pt idx="4771">
                  <c:v>28.7</c:v>
                </c:pt>
                <c:pt idx="4772">
                  <c:v>28.7</c:v>
                </c:pt>
                <c:pt idx="4773">
                  <c:v>28.8</c:v>
                </c:pt>
                <c:pt idx="4774">
                  <c:v>28.8</c:v>
                </c:pt>
                <c:pt idx="4775">
                  <c:v>28.8</c:v>
                </c:pt>
                <c:pt idx="4776">
                  <c:v>28.8</c:v>
                </c:pt>
                <c:pt idx="4777">
                  <c:v>28.9</c:v>
                </c:pt>
                <c:pt idx="4778">
                  <c:v>28.9</c:v>
                </c:pt>
                <c:pt idx="4779">
                  <c:v>29</c:v>
                </c:pt>
                <c:pt idx="4780">
                  <c:v>29</c:v>
                </c:pt>
                <c:pt idx="4781">
                  <c:v>29.2</c:v>
                </c:pt>
                <c:pt idx="4782">
                  <c:v>29.3</c:v>
                </c:pt>
                <c:pt idx="4783">
                  <c:v>29.3</c:v>
                </c:pt>
                <c:pt idx="4784">
                  <c:v>29.4</c:v>
                </c:pt>
                <c:pt idx="4785">
                  <c:v>29.5</c:v>
                </c:pt>
                <c:pt idx="4786">
                  <c:v>29.5</c:v>
                </c:pt>
                <c:pt idx="4787">
                  <c:v>29.6</c:v>
                </c:pt>
                <c:pt idx="4788">
                  <c:v>29.7</c:v>
                </c:pt>
                <c:pt idx="4789">
                  <c:v>29.7</c:v>
                </c:pt>
                <c:pt idx="4790">
                  <c:v>29.8</c:v>
                </c:pt>
                <c:pt idx="4791">
                  <c:v>29.9</c:v>
                </c:pt>
                <c:pt idx="4792">
                  <c:v>29.9</c:v>
                </c:pt>
                <c:pt idx="4793">
                  <c:v>29.8</c:v>
                </c:pt>
                <c:pt idx="4794">
                  <c:v>30</c:v>
                </c:pt>
                <c:pt idx="4795">
                  <c:v>29.9</c:v>
                </c:pt>
                <c:pt idx="4796">
                  <c:v>30</c:v>
                </c:pt>
                <c:pt idx="4797">
                  <c:v>30</c:v>
                </c:pt>
                <c:pt idx="4798">
                  <c:v>30</c:v>
                </c:pt>
                <c:pt idx="4799">
                  <c:v>30.1</c:v>
                </c:pt>
                <c:pt idx="4800">
                  <c:v>30.2</c:v>
                </c:pt>
                <c:pt idx="4801">
                  <c:v>30.2</c:v>
                </c:pt>
                <c:pt idx="4802">
                  <c:v>30.2</c:v>
                </c:pt>
                <c:pt idx="4803">
                  <c:v>30.2</c:v>
                </c:pt>
                <c:pt idx="4804">
                  <c:v>30.2</c:v>
                </c:pt>
                <c:pt idx="4805">
                  <c:v>30.3</c:v>
                </c:pt>
                <c:pt idx="4806">
                  <c:v>30.4</c:v>
                </c:pt>
                <c:pt idx="4807">
                  <c:v>30.4</c:v>
                </c:pt>
                <c:pt idx="4808">
                  <c:v>30.5</c:v>
                </c:pt>
                <c:pt idx="4809">
                  <c:v>30.5</c:v>
                </c:pt>
                <c:pt idx="4810">
                  <c:v>30.5</c:v>
                </c:pt>
                <c:pt idx="4811">
                  <c:v>30.6</c:v>
                </c:pt>
                <c:pt idx="4812">
                  <c:v>30.6</c:v>
                </c:pt>
                <c:pt idx="4813">
                  <c:v>30.6</c:v>
                </c:pt>
                <c:pt idx="4814">
                  <c:v>30.6</c:v>
                </c:pt>
                <c:pt idx="4815">
                  <c:v>30.7</c:v>
                </c:pt>
                <c:pt idx="4816">
                  <c:v>30.8</c:v>
                </c:pt>
                <c:pt idx="4817">
                  <c:v>30.8</c:v>
                </c:pt>
                <c:pt idx="4818">
                  <c:v>30.8</c:v>
                </c:pt>
                <c:pt idx="4819">
                  <c:v>30.8</c:v>
                </c:pt>
                <c:pt idx="4820">
                  <c:v>30.8</c:v>
                </c:pt>
                <c:pt idx="4821">
                  <c:v>30.9</c:v>
                </c:pt>
                <c:pt idx="4822">
                  <c:v>31</c:v>
                </c:pt>
                <c:pt idx="4823">
                  <c:v>31</c:v>
                </c:pt>
                <c:pt idx="4824">
                  <c:v>31</c:v>
                </c:pt>
                <c:pt idx="4825">
                  <c:v>31</c:v>
                </c:pt>
                <c:pt idx="4826">
                  <c:v>31.1</c:v>
                </c:pt>
                <c:pt idx="4827">
                  <c:v>31.1</c:v>
                </c:pt>
                <c:pt idx="4828">
                  <c:v>31.2</c:v>
                </c:pt>
                <c:pt idx="4829">
                  <c:v>31.2</c:v>
                </c:pt>
                <c:pt idx="4830">
                  <c:v>31.2</c:v>
                </c:pt>
                <c:pt idx="4831">
                  <c:v>31.3</c:v>
                </c:pt>
                <c:pt idx="4832">
                  <c:v>31.3</c:v>
                </c:pt>
                <c:pt idx="4833">
                  <c:v>31.3</c:v>
                </c:pt>
                <c:pt idx="4834">
                  <c:v>31.3</c:v>
                </c:pt>
                <c:pt idx="4835">
                  <c:v>31.2</c:v>
                </c:pt>
                <c:pt idx="4836">
                  <c:v>31.3</c:v>
                </c:pt>
                <c:pt idx="4837">
                  <c:v>31.3</c:v>
                </c:pt>
                <c:pt idx="4838">
                  <c:v>31.3</c:v>
                </c:pt>
                <c:pt idx="4839">
                  <c:v>31.2</c:v>
                </c:pt>
                <c:pt idx="4840">
                  <c:v>31.2</c:v>
                </c:pt>
                <c:pt idx="4841">
                  <c:v>31.2</c:v>
                </c:pt>
                <c:pt idx="4842">
                  <c:v>31.2</c:v>
                </c:pt>
                <c:pt idx="4843">
                  <c:v>31.2</c:v>
                </c:pt>
                <c:pt idx="4844">
                  <c:v>31.2</c:v>
                </c:pt>
                <c:pt idx="4845">
                  <c:v>31.1</c:v>
                </c:pt>
                <c:pt idx="4846">
                  <c:v>31.1</c:v>
                </c:pt>
                <c:pt idx="4847">
                  <c:v>31.1</c:v>
                </c:pt>
                <c:pt idx="4848">
                  <c:v>31.1</c:v>
                </c:pt>
                <c:pt idx="4849">
                  <c:v>31.1</c:v>
                </c:pt>
                <c:pt idx="4850">
                  <c:v>31</c:v>
                </c:pt>
                <c:pt idx="4851">
                  <c:v>31</c:v>
                </c:pt>
                <c:pt idx="4852">
                  <c:v>30.9</c:v>
                </c:pt>
                <c:pt idx="4853">
                  <c:v>30.9</c:v>
                </c:pt>
                <c:pt idx="4854">
                  <c:v>30.8</c:v>
                </c:pt>
                <c:pt idx="4855">
                  <c:v>30.8</c:v>
                </c:pt>
                <c:pt idx="4856">
                  <c:v>30.7</c:v>
                </c:pt>
                <c:pt idx="4857">
                  <c:v>30.7</c:v>
                </c:pt>
                <c:pt idx="4858">
                  <c:v>30.6</c:v>
                </c:pt>
                <c:pt idx="4859">
                  <c:v>30.6</c:v>
                </c:pt>
                <c:pt idx="4860">
                  <c:v>30.5</c:v>
                </c:pt>
                <c:pt idx="4861">
                  <c:v>30.5</c:v>
                </c:pt>
                <c:pt idx="4862">
                  <c:v>30.5</c:v>
                </c:pt>
                <c:pt idx="4863">
                  <c:v>30.4</c:v>
                </c:pt>
                <c:pt idx="4864">
                  <c:v>30.4</c:v>
                </c:pt>
                <c:pt idx="4865">
                  <c:v>30.3</c:v>
                </c:pt>
                <c:pt idx="4866">
                  <c:v>30.3</c:v>
                </c:pt>
                <c:pt idx="4867">
                  <c:v>30.2</c:v>
                </c:pt>
                <c:pt idx="4868">
                  <c:v>30.2</c:v>
                </c:pt>
                <c:pt idx="4869">
                  <c:v>30.2</c:v>
                </c:pt>
                <c:pt idx="4870">
                  <c:v>30.2</c:v>
                </c:pt>
                <c:pt idx="4871">
                  <c:v>30.1</c:v>
                </c:pt>
                <c:pt idx="4872">
                  <c:v>30.1</c:v>
                </c:pt>
                <c:pt idx="4873">
                  <c:v>30.2</c:v>
                </c:pt>
                <c:pt idx="4874">
                  <c:v>30.1</c:v>
                </c:pt>
                <c:pt idx="4875">
                  <c:v>30.1</c:v>
                </c:pt>
                <c:pt idx="4876">
                  <c:v>30.1</c:v>
                </c:pt>
                <c:pt idx="4877">
                  <c:v>30</c:v>
                </c:pt>
                <c:pt idx="4878">
                  <c:v>30</c:v>
                </c:pt>
                <c:pt idx="4879">
                  <c:v>30</c:v>
                </c:pt>
                <c:pt idx="4880">
                  <c:v>30</c:v>
                </c:pt>
                <c:pt idx="4881">
                  <c:v>29.9</c:v>
                </c:pt>
                <c:pt idx="4882">
                  <c:v>29.9</c:v>
                </c:pt>
                <c:pt idx="4883">
                  <c:v>29.9</c:v>
                </c:pt>
                <c:pt idx="4884">
                  <c:v>29.9</c:v>
                </c:pt>
                <c:pt idx="4885">
                  <c:v>29.8</c:v>
                </c:pt>
                <c:pt idx="4886">
                  <c:v>29.8</c:v>
                </c:pt>
                <c:pt idx="4887">
                  <c:v>29.8</c:v>
                </c:pt>
                <c:pt idx="4888">
                  <c:v>29.8</c:v>
                </c:pt>
                <c:pt idx="4889">
                  <c:v>29.8</c:v>
                </c:pt>
                <c:pt idx="4890">
                  <c:v>29.7</c:v>
                </c:pt>
                <c:pt idx="4891">
                  <c:v>29.7</c:v>
                </c:pt>
                <c:pt idx="4892">
                  <c:v>29.7</c:v>
                </c:pt>
                <c:pt idx="4893">
                  <c:v>29.7</c:v>
                </c:pt>
                <c:pt idx="4894">
                  <c:v>29.6</c:v>
                </c:pt>
                <c:pt idx="4895">
                  <c:v>29.6</c:v>
                </c:pt>
                <c:pt idx="4896">
                  <c:v>29.6</c:v>
                </c:pt>
                <c:pt idx="4897">
                  <c:v>29.6</c:v>
                </c:pt>
                <c:pt idx="4898">
                  <c:v>29.6</c:v>
                </c:pt>
                <c:pt idx="4899">
                  <c:v>29.6</c:v>
                </c:pt>
                <c:pt idx="4900">
                  <c:v>29.6</c:v>
                </c:pt>
                <c:pt idx="4901">
                  <c:v>29.6</c:v>
                </c:pt>
                <c:pt idx="4902">
                  <c:v>29.5</c:v>
                </c:pt>
                <c:pt idx="4903">
                  <c:v>29.5</c:v>
                </c:pt>
                <c:pt idx="4904">
                  <c:v>29.4</c:v>
                </c:pt>
                <c:pt idx="4905">
                  <c:v>29.4</c:v>
                </c:pt>
                <c:pt idx="4906">
                  <c:v>29.4</c:v>
                </c:pt>
                <c:pt idx="4907">
                  <c:v>29.4</c:v>
                </c:pt>
                <c:pt idx="4908">
                  <c:v>29.4</c:v>
                </c:pt>
                <c:pt idx="4909">
                  <c:v>29.3</c:v>
                </c:pt>
                <c:pt idx="4910">
                  <c:v>29.3</c:v>
                </c:pt>
                <c:pt idx="4911">
                  <c:v>29.3</c:v>
                </c:pt>
                <c:pt idx="4912">
                  <c:v>29.3</c:v>
                </c:pt>
                <c:pt idx="4913">
                  <c:v>29.3</c:v>
                </c:pt>
                <c:pt idx="4914">
                  <c:v>29.3</c:v>
                </c:pt>
                <c:pt idx="4915">
                  <c:v>29.2</c:v>
                </c:pt>
                <c:pt idx="4916">
                  <c:v>29.2</c:v>
                </c:pt>
                <c:pt idx="4917">
                  <c:v>29.2</c:v>
                </c:pt>
                <c:pt idx="4918">
                  <c:v>29.2</c:v>
                </c:pt>
                <c:pt idx="4919">
                  <c:v>29.2</c:v>
                </c:pt>
                <c:pt idx="4920">
                  <c:v>29.2</c:v>
                </c:pt>
                <c:pt idx="4921">
                  <c:v>29.1</c:v>
                </c:pt>
                <c:pt idx="4922">
                  <c:v>29.1</c:v>
                </c:pt>
                <c:pt idx="4923">
                  <c:v>29</c:v>
                </c:pt>
                <c:pt idx="4924">
                  <c:v>29</c:v>
                </c:pt>
                <c:pt idx="4925">
                  <c:v>28.9</c:v>
                </c:pt>
                <c:pt idx="4926">
                  <c:v>28.9</c:v>
                </c:pt>
                <c:pt idx="4927">
                  <c:v>28.9</c:v>
                </c:pt>
                <c:pt idx="4928">
                  <c:v>28.9</c:v>
                </c:pt>
                <c:pt idx="4929">
                  <c:v>28.9</c:v>
                </c:pt>
                <c:pt idx="4930">
                  <c:v>28.9</c:v>
                </c:pt>
                <c:pt idx="4931">
                  <c:v>28.9</c:v>
                </c:pt>
                <c:pt idx="4932">
                  <c:v>28.9</c:v>
                </c:pt>
                <c:pt idx="4933">
                  <c:v>28.9</c:v>
                </c:pt>
                <c:pt idx="4934">
                  <c:v>28.9</c:v>
                </c:pt>
                <c:pt idx="4935">
                  <c:v>28.9</c:v>
                </c:pt>
                <c:pt idx="4936">
                  <c:v>28.9</c:v>
                </c:pt>
                <c:pt idx="4937">
                  <c:v>28.9</c:v>
                </c:pt>
                <c:pt idx="4938">
                  <c:v>28.9</c:v>
                </c:pt>
                <c:pt idx="4939">
                  <c:v>29</c:v>
                </c:pt>
                <c:pt idx="4940">
                  <c:v>29</c:v>
                </c:pt>
                <c:pt idx="4941">
                  <c:v>29</c:v>
                </c:pt>
                <c:pt idx="4942">
                  <c:v>29.1</c:v>
                </c:pt>
                <c:pt idx="4943">
                  <c:v>29.1</c:v>
                </c:pt>
                <c:pt idx="4944">
                  <c:v>29.2</c:v>
                </c:pt>
                <c:pt idx="4945">
                  <c:v>29.2</c:v>
                </c:pt>
                <c:pt idx="4946">
                  <c:v>29.2</c:v>
                </c:pt>
                <c:pt idx="4947">
                  <c:v>29.2</c:v>
                </c:pt>
                <c:pt idx="4948">
                  <c:v>29.2</c:v>
                </c:pt>
                <c:pt idx="4949">
                  <c:v>29.2</c:v>
                </c:pt>
                <c:pt idx="4950">
                  <c:v>29.2</c:v>
                </c:pt>
                <c:pt idx="4951">
                  <c:v>29.3</c:v>
                </c:pt>
                <c:pt idx="4952">
                  <c:v>29.2</c:v>
                </c:pt>
                <c:pt idx="4953">
                  <c:v>29.3</c:v>
                </c:pt>
                <c:pt idx="4954">
                  <c:v>29.3</c:v>
                </c:pt>
                <c:pt idx="4955">
                  <c:v>29.3</c:v>
                </c:pt>
                <c:pt idx="4956">
                  <c:v>29.3</c:v>
                </c:pt>
                <c:pt idx="4957">
                  <c:v>29.3</c:v>
                </c:pt>
                <c:pt idx="4958">
                  <c:v>29.3</c:v>
                </c:pt>
                <c:pt idx="4959">
                  <c:v>29.4</c:v>
                </c:pt>
                <c:pt idx="4960">
                  <c:v>29.4</c:v>
                </c:pt>
                <c:pt idx="4961">
                  <c:v>29.4</c:v>
                </c:pt>
                <c:pt idx="4962">
                  <c:v>29.4</c:v>
                </c:pt>
                <c:pt idx="4963">
                  <c:v>29.4</c:v>
                </c:pt>
                <c:pt idx="4964">
                  <c:v>29.5</c:v>
                </c:pt>
                <c:pt idx="4965">
                  <c:v>29.4</c:v>
                </c:pt>
                <c:pt idx="4966">
                  <c:v>29.4</c:v>
                </c:pt>
                <c:pt idx="4967">
                  <c:v>29.5</c:v>
                </c:pt>
                <c:pt idx="4968">
                  <c:v>29.5</c:v>
                </c:pt>
                <c:pt idx="4969">
                  <c:v>29.5</c:v>
                </c:pt>
                <c:pt idx="4970">
                  <c:v>29.5</c:v>
                </c:pt>
                <c:pt idx="4971">
                  <c:v>29.5</c:v>
                </c:pt>
                <c:pt idx="4972">
                  <c:v>29.5</c:v>
                </c:pt>
                <c:pt idx="4973">
                  <c:v>29.5</c:v>
                </c:pt>
                <c:pt idx="4974">
                  <c:v>29.5</c:v>
                </c:pt>
                <c:pt idx="4975">
                  <c:v>29.5</c:v>
                </c:pt>
                <c:pt idx="4976">
                  <c:v>29.5</c:v>
                </c:pt>
                <c:pt idx="4977">
                  <c:v>29.5</c:v>
                </c:pt>
                <c:pt idx="4978">
                  <c:v>29.5</c:v>
                </c:pt>
                <c:pt idx="4979">
                  <c:v>29.5</c:v>
                </c:pt>
                <c:pt idx="4980">
                  <c:v>29.5</c:v>
                </c:pt>
                <c:pt idx="4981">
                  <c:v>29.6</c:v>
                </c:pt>
                <c:pt idx="4982">
                  <c:v>29.6</c:v>
                </c:pt>
                <c:pt idx="4983">
                  <c:v>29.6</c:v>
                </c:pt>
                <c:pt idx="4984">
                  <c:v>29.6</c:v>
                </c:pt>
                <c:pt idx="4985">
                  <c:v>29.6</c:v>
                </c:pt>
                <c:pt idx="4986">
                  <c:v>29.6</c:v>
                </c:pt>
                <c:pt idx="4987">
                  <c:v>29.6</c:v>
                </c:pt>
                <c:pt idx="4988">
                  <c:v>29.6</c:v>
                </c:pt>
                <c:pt idx="4989">
                  <c:v>29.6</c:v>
                </c:pt>
                <c:pt idx="4990">
                  <c:v>29.6</c:v>
                </c:pt>
                <c:pt idx="4991">
                  <c:v>29.6</c:v>
                </c:pt>
                <c:pt idx="4992">
                  <c:v>29.6</c:v>
                </c:pt>
                <c:pt idx="4993">
                  <c:v>29.6</c:v>
                </c:pt>
                <c:pt idx="4994">
                  <c:v>29.6</c:v>
                </c:pt>
                <c:pt idx="4995">
                  <c:v>29.6</c:v>
                </c:pt>
                <c:pt idx="4996">
                  <c:v>29.6</c:v>
                </c:pt>
                <c:pt idx="4997">
                  <c:v>29.6</c:v>
                </c:pt>
                <c:pt idx="4998">
                  <c:v>29.6</c:v>
                </c:pt>
                <c:pt idx="4999">
                  <c:v>29.7</c:v>
                </c:pt>
                <c:pt idx="5000">
                  <c:v>29.7</c:v>
                </c:pt>
                <c:pt idx="5001">
                  <c:v>29.7</c:v>
                </c:pt>
                <c:pt idx="5002">
                  <c:v>29.7</c:v>
                </c:pt>
                <c:pt idx="5003">
                  <c:v>29.7</c:v>
                </c:pt>
                <c:pt idx="5004">
                  <c:v>29.7</c:v>
                </c:pt>
                <c:pt idx="5005">
                  <c:v>29.8</c:v>
                </c:pt>
                <c:pt idx="5006">
                  <c:v>29.8</c:v>
                </c:pt>
                <c:pt idx="5007">
                  <c:v>29.8</c:v>
                </c:pt>
                <c:pt idx="5008">
                  <c:v>29.8</c:v>
                </c:pt>
                <c:pt idx="5009">
                  <c:v>29.8</c:v>
                </c:pt>
                <c:pt idx="5010">
                  <c:v>29.8</c:v>
                </c:pt>
                <c:pt idx="5011">
                  <c:v>29.8</c:v>
                </c:pt>
                <c:pt idx="5012">
                  <c:v>29.8</c:v>
                </c:pt>
                <c:pt idx="5013">
                  <c:v>29.8</c:v>
                </c:pt>
                <c:pt idx="5014">
                  <c:v>29.8</c:v>
                </c:pt>
                <c:pt idx="5015">
                  <c:v>29.8</c:v>
                </c:pt>
                <c:pt idx="5016">
                  <c:v>29.9</c:v>
                </c:pt>
                <c:pt idx="5017">
                  <c:v>29.9</c:v>
                </c:pt>
                <c:pt idx="5018">
                  <c:v>29.9</c:v>
                </c:pt>
                <c:pt idx="5019">
                  <c:v>29.9</c:v>
                </c:pt>
                <c:pt idx="5020">
                  <c:v>29.9</c:v>
                </c:pt>
                <c:pt idx="5021">
                  <c:v>29.9</c:v>
                </c:pt>
                <c:pt idx="5022">
                  <c:v>29.9</c:v>
                </c:pt>
                <c:pt idx="5023">
                  <c:v>29.9</c:v>
                </c:pt>
                <c:pt idx="5024">
                  <c:v>29.9</c:v>
                </c:pt>
                <c:pt idx="5025">
                  <c:v>29.9</c:v>
                </c:pt>
                <c:pt idx="5026">
                  <c:v>30</c:v>
                </c:pt>
                <c:pt idx="5027">
                  <c:v>30</c:v>
                </c:pt>
                <c:pt idx="5028">
                  <c:v>30.1</c:v>
                </c:pt>
                <c:pt idx="5029">
                  <c:v>30.1</c:v>
                </c:pt>
                <c:pt idx="5030">
                  <c:v>30.1</c:v>
                </c:pt>
                <c:pt idx="5031">
                  <c:v>30.1</c:v>
                </c:pt>
                <c:pt idx="5032">
                  <c:v>30.2</c:v>
                </c:pt>
                <c:pt idx="5033">
                  <c:v>30.2</c:v>
                </c:pt>
                <c:pt idx="5034">
                  <c:v>30.2</c:v>
                </c:pt>
                <c:pt idx="5035">
                  <c:v>30.1</c:v>
                </c:pt>
                <c:pt idx="5036">
                  <c:v>30.2</c:v>
                </c:pt>
                <c:pt idx="5037">
                  <c:v>30.2</c:v>
                </c:pt>
                <c:pt idx="5038">
                  <c:v>30.2</c:v>
                </c:pt>
                <c:pt idx="5039">
                  <c:v>30.2</c:v>
                </c:pt>
                <c:pt idx="5040">
                  <c:v>30.3</c:v>
                </c:pt>
                <c:pt idx="5041">
                  <c:v>30.3</c:v>
                </c:pt>
                <c:pt idx="5042">
                  <c:v>30.3</c:v>
                </c:pt>
                <c:pt idx="5043">
                  <c:v>30.3</c:v>
                </c:pt>
                <c:pt idx="5044">
                  <c:v>30.4</c:v>
                </c:pt>
                <c:pt idx="5045">
                  <c:v>30.4</c:v>
                </c:pt>
                <c:pt idx="5046">
                  <c:v>30.4</c:v>
                </c:pt>
                <c:pt idx="5047">
                  <c:v>30.5</c:v>
                </c:pt>
                <c:pt idx="5048">
                  <c:v>30.5</c:v>
                </c:pt>
                <c:pt idx="5049">
                  <c:v>30.6</c:v>
                </c:pt>
                <c:pt idx="5050">
                  <c:v>30.6</c:v>
                </c:pt>
                <c:pt idx="5051">
                  <c:v>30.7</c:v>
                </c:pt>
                <c:pt idx="5052">
                  <c:v>30.7</c:v>
                </c:pt>
                <c:pt idx="5053">
                  <c:v>30.8</c:v>
                </c:pt>
                <c:pt idx="5054">
                  <c:v>30.8</c:v>
                </c:pt>
                <c:pt idx="5055">
                  <c:v>30.8</c:v>
                </c:pt>
                <c:pt idx="5056">
                  <c:v>30.9</c:v>
                </c:pt>
                <c:pt idx="5057">
                  <c:v>30.9</c:v>
                </c:pt>
                <c:pt idx="5058">
                  <c:v>31</c:v>
                </c:pt>
                <c:pt idx="5059">
                  <c:v>31</c:v>
                </c:pt>
                <c:pt idx="5060">
                  <c:v>31</c:v>
                </c:pt>
                <c:pt idx="5061">
                  <c:v>31</c:v>
                </c:pt>
                <c:pt idx="5062">
                  <c:v>31.1</c:v>
                </c:pt>
                <c:pt idx="5063">
                  <c:v>31.1</c:v>
                </c:pt>
                <c:pt idx="5064">
                  <c:v>31.1</c:v>
                </c:pt>
                <c:pt idx="5065">
                  <c:v>31.2</c:v>
                </c:pt>
                <c:pt idx="5066">
                  <c:v>31.2</c:v>
                </c:pt>
                <c:pt idx="5067">
                  <c:v>31.2</c:v>
                </c:pt>
                <c:pt idx="5068">
                  <c:v>31.2</c:v>
                </c:pt>
                <c:pt idx="5069">
                  <c:v>31.3</c:v>
                </c:pt>
                <c:pt idx="5070">
                  <c:v>31.3</c:v>
                </c:pt>
                <c:pt idx="5071">
                  <c:v>31.3</c:v>
                </c:pt>
                <c:pt idx="5072">
                  <c:v>31.3</c:v>
                </c:pt>
                <c:pt idx="5073">
                  <c:v>31.3</c:v>
                </c:pt>
                <c:pt idx="5074">
                  <c:v>31.3</c:v>
                </c:pt>
                <c:pt idx="5075">
                  <c:v>31.3</c:v>
                </c:pt>
                <c:pt idx="5076">
                  <c:v>31.2</c:v>
                </c:pt>
                <c:pt idx="5077">
                  <c:v>31.2</c:v>
                </c:pt>
                <c:pt idx="5078">
                  <c:v>31.2</c:v>
                </c:pt>
                <c:pt idx="5079">
                  <c:v>31.2</c:v>
                </c:pt>
                <c:pt idx="5080">
                  <c:v>31.1</c:v>
                </c:pt>
                <c:pt idx="5081">
                  <c:v>31.1</c:v>
                </c:pt>
                <c:pt idx="5082">
                  <c:v>31</c:v>
                </c:pt>
                <c:pt idx="5083">
                  <c:v>31</c:v>
                </c:pt>
                <c:pt idx="5084">
                  <c:v>30.9</c:v>
                </c:pt>
                <c:pt idx="5085">
                  <c:v>30.9</c:v>
                </c:pt>
                <c:pt idx="5086">
                  <c:v>30.8</c:v>
                </c:pt>
                <c:pt idx="5087">
                  <c:v>30.7</c:v>
                </c:pt>
                <c:pt idx="5088">
                  <c:v>30.7</c:v>
                </c:pt>
                <c:pt idx="5089">
                  <c:v>30.6</c:v>
                </c:pt>
                <c:pt idx="5090">
                  <c:v>30.6</c:v>
                </c:pt>
                <c:pt idx="5091">
                  <c:v>30.5</c:v>
                </c:pt>
                <c:pt idx="5092">
                  <c:v>30.5</c:v>
                </c:pt>
                <c:pt idx="5093">
                  <c:v>30.4</c:v>
                </c:pt>
                <c:pt idx="5094">
                  <c:v>30.4</c:v>
                </c:pt>
                <c:pt idx="5095">
                  <c:v>30.3</c:v>
                </c:pt>
                <c:pt idx="5096">
                  <c:v>30.3</c:v>
                </c:pt>
                <c:pt idx="5097">
                  <c:v>30.2</c:v>
                </c:pt>
                <c:pt idx="5098">
                  <c:v>30.1</c:v>
                </c:pt>
                <c:pt idx="5099">
                  <c:v>30.2</c:v>
                </c:pt>
                <c:pt idx="5100">
                  <c:v>30.1</c:v>
                </c:pt>
                <c:pt idx="5101">
                  <c:v>30</c:v>
                </c:pt>
                <c:pt idx="5102">
                  <c:v>30</c:v>
                </c:pt>
                <c:pt idx="5103">
                  <c:v>29.9</c:v>
                </c:pt>
                <c:pt idx="5104">
                  <c:v>29.9</c:v>
                </c:pt>
                <c:pt idx="5105">
                  <c:v>29.8</c:v>
                </c:pt>
                <c:pt idx="5106">
                  <c:v>29.8</c:v>
                </c:pt>
                <c:pt idx="5107">
                  <c:v>29.7</c:v>
                </c:pt>
                <c:pt idx="5108">
                  <c:v>29.6</c:v>
                </c:pt>
                <c:pt idx="5109">
                  <c:v>29.5</c:v>
                </c:pt>
                <c:pt idx="5110">
                  <c:v>29.5</c:v>
                </c:pt>
                <c:pt idx="5111">
                  <c:v>29.4</c:v>
                </c:pt>
                <c:pt idx="5112">
                  <c:v>29.4</c:v>
                </c:pt>
                <c:pt idx="5113">
                  <c:v>29.3</c:v>
                </c:pt>
                <c:pt idx="5114">
                  <c:v>29.3</c:v>
                </c:pt>
                <c:pt idx="5115">
                  <c:v>29.2</c:v>
                </c:pt>
                <c:pt idx="5116">
                  <c:v>29.2</c:v>
                </c:pt>
                <c:pt idx="5117">
                  <c:v>29</c:v>
                </c:pt>
                <c:pt idx="5118">
                  <c:v>29</c:v>
                </c:pt>
                <c:pt idx="5119">
                  <c:v>28.9</c:v>
                </c:pt>
                <c:pt idx="5120">
                  <c:v>28.8</c:v>
                </c:pt>
                <c:pt idx="5121">
                  <c:v>28.8</c:v>
                </c:pt>
                <c:pt idx="5122">
                  <c:v>28.7</c:v>
                </c:pt>
                <c:pt idx="5123">
                  <c:v>28.6</c:v>
                </c:pt>
                <c:pt idx="5124">
                  <c:v>28.6</c:v>
                </c:pt>
                <c:pt idx="5125">
                  <c:v>28.6</c:v>
                </c:pt>
                <c:pt idx="5126">
                  <c:v>28.5</c:v>
                </c:pt>
                <c:pt idx="5127">
                  <c:v>28.4</c:v>
                </c:pt>
                <c:pt idx="5128">
                  <c:v>28.4</c:v>
                </c:pt>
                <c:pt idx="5129">
                  <c:v>28.3</c:v>
                </c:pt>
                <c:pt idx="5130">
                  <c:v>28.3</c:v>
                </c:pt>
                <c:pt idx="5131">
                  <c:v>28.3</c:v>
                </c:pt>
                <c:pt idx="5132">
                  <c:v>28.3</c:v>
                </c:pt>
                <c:pt idx="5133">
                  <c:v>28.3</c:v>
                </c:pt>
                <c:pt idx="5134">
                  <c:v>28.3</c:v>
                </c:pt>
                <c:pt idx="5135">
                  <c:v>28.3</c:v>
                </c:pt>
                <c:pt idx="5136">
                  <c:v>28.3</c:v>
                </c:pt>
                <c:pt idx="5137">
                  <c:v>28.2</c:v>
                </c:pt>
                <c:pt idx="5138">
                  <c:v>28.3</c:v>
                </c:pt>
                <c:pt idx="5139">
                  <c:v>28.3</c:v>
                </c:pt>
                <c:pt idx="5140">
                  <c:v>28.3</c:v>
                </c:pt>
                <c:pt idx="5141">
                  <c:v>28.3</c:v>
                </c:pt>
                <c:pt idx="5142">
                  <c:v>28.3</c:v>
                </c:pt>
                <c:pt idx="5143">
                  <c:v>28.3</c:v>
                </c:pt>
                <c:pt idx="5144">
                  <c:v>28.3</c:v>
                </c:pt>
                <c:pt idx="5145">
                  <c:v>28.4</c:v>
                </c:pt>
                <c:pt idx="5146">
                  <c:v>28.4</c:v>
                </c:pt>
                <c:pt idx="5147">
                  <c:v>28.4</c:v>
                </c:pt>
                <c:pt idx="5148">
                  <c:v>28.4</c:v>
                </c:pt>
                <c:pt idx="5149">
                  <c:v>28.4</c:v>
                </c:pt>
                <c:pt idx="5150">
                  <c:v>28.5</c:v>
                </c:pt>
                <c:pt idx="5151">
                  <c:v>28.5</c:v>
                </c:pt>
                <c:pt idx="5152">
                  <c:v>28.6</c:v>
                </c:pt>
                <c:pt idx="5153">
                  <c:v>28.6</c:v>
                </c:pt>
                <c:pt idx="5154">
                  <c:v>28.6</c:v>
                </c:pt>
                <c:pt idx="5155">
                  <c:v>28.7</c:v>
                </c:pt>
                <c:pt idx="5156">
                  <c:v>28.7</c:v>
                </c:pt>
                <c:pt idx="5157">
                  <c:v>28.8</c:v>
                </c:pt>
                <c:pt idx="5158">
                  <c:v>28.9</c:v>
                </c:pt>
                <c:pt idx="5159">
                  <c:v>28.9</c:v>
                </c:pt>
                <c:pt idx="5160">
                  <c:v>29</c:v>
                </c:pt>
                <c:pt idx="5161">
                  <c:v>29.2</c:v>
                </c:pt>
                <c:pt idx="5162">
                  <c:v>29.3</c:v>
                </c:pt>
                <c:pt idx="5163">
                  <c:v>29.3</c:v>
                </c:pt>
                <c:pt idx="5164">
                  <c:v>29.4</c:v>
                </c:pt>
                <c:pt idx="5165">
                  <c:v>29.5</c:v>
                </c:pt>
                <c:pt idx="5166">
                  <c:v>29.6</c:v>
                </c:pt>
                <c:pt idx="5167">
                  <c:v>29.6</c:v>
                </c:pt>
                <c:pt idx="5168">
                  <c:v>29.8</c:v>
                </c:pt>
                <c:pt idx="5169">
                  <c:v>29.8</c:v>
                </c:pt>
                <c:pt idx="5170">
                  <c:v>29.9</c:v>
                </c:pt>
                <c:pt idx="5171">
                  <c:v>29.9</c:v>
                </c:pt>
                <c:pt idx="5172">
                  <c:v>30</c:v>
                </c:pt>
                <c:pt idx="5173">
                  <c:v>30.1</c:v>
                </c:pt>
                <c:pt idx="5174">
                  <c:v>30.2</c:v>
                </c:pt>
                <c:pt idx="5175">
                  <c:v>30.2</c:v>
                </c:pt>
                <c:pt idx="5176">
                  <c:v>30.2</c:v>
                </c:pt>
                <c:pt idx="5177">
                  <c:v>30.3</c:v>
                </c:pt>
                <c:pt idx="5178">
                  <c:v>30.3</c:v>
                </c:pt>
                <c:pt idx="5179">
                  <c:v>30.5</c:v>
                </c:pt>
                <c:pt idx="5180">
                  <c:v>30.5</c:v>
                </c:pt>
                <c:pt idx="5181">
                  <c:v>30.6</c:v>
                </c:pt>
                <c:pt idx="5182">
                  <c:v>30.7</c:v>
                </c:pt>
                <c:pt idx="5183">
                  <c:v>30.7</c:v>
                </c:pt>
                <c:pt idx="5184">
                  <c:v>30.8</c:v>
                </c:pt>
                <c:pt idx="5185">
                  <c:v>30.9</c:v>
                </c:pt>
                <c:pt idx="5186">
                  <c:v>31</c:v>
                </c:pt>
                <c:pt idx="5187">
                  <c:v>31.1</c:v>
                </c:pt>
                <c:pt idx="5188">
                  <c:v>31.1</c:v>
                </c:pt>
                <c:pt idx="5189">
                  <c:v>31.2</c:v>
                </c:pt>
                <c:pt idx="5190">
                  <c:v>31.3</c:v>
                </c:pt>
                <c:pt idx="5191">
                  <c:v>31.3</c:v>
                </c:pt>
                <c:pt idx="5192">
                  <c:v>31.4</c:v>
                </c:pt>
                <c:pt idx="5193">
                  <c:v>31.4</c:v>
                </c:pt>
                <c:pt idx="5194">
                  <c:v>31.5</c:v>
                </c:pt>
                <c:pt idx="5195">
                  <c:v>31.5</c:v>
                </c:pt>
                <c:pt idx="5196">
                  <c:v>31.6</c:v>
                </c:pt>
                <c:pt idx="5197">
                  <c:v>31.7</c:v>
                </c:pt>
                <c:pt idx="5198">
                  <c:v>31.7</c:v>
                </c:pt>
                <c:pt idx="5199">
                  <c:v>31.7</c:v>
                </c:pt>
                <c:pt idx="5200">
                  <c:v>31.7</c:v>
                </c:pt>
                <c:pt idx="5201">
                  <c:v>31.8</c:v>
                </c:pt>
                <c:pt idx="5202">
                  <c:v>31.8</c:v>
                </c:pt>
                <c:pt idx="5203">
                  <c:v>31.8</c:v>
                </c:pt>
                <c:pt idx="5204">
                  <c:v>31.8</c:v>
                </c:pt>
                <c:pt idx="5205">
                  <c:v>31.8</c:v>
                </c:pt>
                <c:pt idx="5206">
                  <c:v>31.9</c:v>
                </c:pt>
                <c:pt idx="5207">
                  <c:v>31.9</c:v>
                </c:pt>
                <c:pt idx="5208">
                  <c:v>31.8</c:v>
                </c:pt>
                <c:pt idx="5209">
                  <c:v>31.9</c:v>
                </c:pt>
                <c:pt idx="5210">
                  <c:v>31.9</c:v>
                </c:pt>
                <c:pt idx="5211">
                  <c:v>31.9</c:v>
                </c:pt>
                <c:pt idx="5212">
                  <c:v>31.8</c:v>
                </c:pt>
                <c:pt idx="5213">
                  <c:v>31.8</c:v>
                </c:pt>
                <c:pt idx="5214">
                  <c:v>31.8</c:v>
                </c:pt>
                <c:pt idx="5215">
                  <c:v>31.8</c:v>
                </c:pt>
                <c:pt idx="5216">
                  <c:v>31.7</c:v>
                </c:pt>
                <c:pt idx="5217">
                  <c:v>31.7</c:v>
                </c:pt>
                <c:pt idx="5218">
                  <c:v>31.7</c:v>
                </c:pt>
                <c:pt idx="5219">
                  <c:v>31.7</c:v>
                </c:pt>
                <c:pt idx="5220">
                  <c:v>31.7</c:v>
                </c:pt>
                <c:pt idx="5221">
                  <c:v>31.6</c:v>
                </c:pt>
                <c:pt idx="5222">
                  <c:v>31.6</c:v>
                </c:pt>
                <c:pt idx="5223">
                  <c:v>31.6</c:v>
                </c:pt>
                <c:pt idx="5224">
                  <c:v>31.6</c:v>
                </c:pt>
                <c:pt idx="5225">
                  <c:v>31.4</c:v>
                </c:pt>
                <c:pt idx="5226">
                  <c:v>31.4</c:v>
                </c:pt>
                <c:pt idx="5227">
                  <c:v>31.3</c:v>
                </c:pt>
                <c:pt idx="5228">
                  <c:v>31.3</c:v>
                </c:pt>
                <c:pt idx="5229">
                  <c:v>31.3</c:v>
                </c:pt>
                <c:pt idx="5230">
                  <c:v>31.2</c:v>
                </c:pt>
                <c:pt idx="5231">
                  <c:v>31.1</c:v>
                </c:pt>
                <c:pt idx="5232">
                  <c:v>31</c:v>
                </c:pt>
                <c:pt idx="5233">
                  <c:v>31</c:v>
                </c:pt>
                <c:pt idx="5234">
                  <c:v>30.9</c:v>
                </c:pt>
                <c:pt idx="5235">
                  <c:v>30.8</c:v>
                </c:pt>
                <c:pt idx="5236">
                  <c:v>30.7</c:v>
                </c:pt>
                <c:pt idx="5237">
                  <c:v>30.7</c:v>
                </c:pt>
                <c:pt idx="5238">
                  <c:v>30.6</c:v>
                </c:pt>
                <c:pt idx="5239">
                  <c:v>30.5</c:v>
                </c:pt>
                <c:pt idx="5240">
                  <c:v>30.4</c:v>
                </c:pt>
                <c:pt idx="5241">
                  <c:v>30.3</c:v>
                </c:pt>
                <c:pt idx="5242">
                  <c:v>30.3</c:v>
                </c:pt>
                <c:pt idx="5243">
                  <c:v>30.2</c:v>
                </c:pt>
                <c:pt idx="5244">
                  <c:v>30.2</c:v>
                </c:pt>
                <c:pt idx="5245">
                  <c:v>30.1</c:v>
                </c:pt>
                <c:pt idx="5246">
                  <c:v>30.1</c:v>
                </c:pt>
                <c:pt idx="5247">
                  <c:v>30</c:v>
                </c:pt>
                <c:pt idx="5248">
                  <c:v>30</c:v>
                </c:pt>
                <c:pt idx="5249">
                  <c:v>29.9</c:v>
                </c:pt>
                <c:pt idx="5250">
                  <c:v>29.9</c:v>
                </c:pt>
                <c:pt idx="5251">
                  <c:v>29.8</c:v>
                </c:pt>
                <c:pt idx="5252">
                  <c:v>29.8</c:v>
                </c:pt>
                <c:pt idx="5253">
                  <c:v>29.7</c:v>
                </c:pt>
                <c:pt idx="5254">
                  <c:v>29.6</c:v>
                </c:pt>
                <c:pt idx="5255">
                  <c:v>29.5</c:v>
                </c:pt>
                <c:pt idx="5256">
                  <c:v>29.5</c:v>
                </c:pt>
                <c:pt idx="5257">
                  <c:v>29.4</c:v>
                </c:pt>
                <c:pt idx="5258">
                  <c:v>29.4</c:v>
                </c:pt>
                <c:pt idx="5259">
                  <c:v>29.3</c:v>
                </c:pt>
                <c:pt idx="5260">
                  <c:v>29.3</c:v>
                </c:pt>
                <c:pt idx="5261">
                  <c:v>29.2</c:v>
                </c:pt>
                <c:pt idx="5262">
                  <c:v>29.2</c:v>
                </c:pt>
                <c:pt idx="5263">
                  <c:v>29</c:v>
                </c:pt>
                <c:pt idx="5264">
                  <c:v>29</c:v>
                </c:pt>
                <c:pt idx="5265">
                  <c:v>28.9</c:v>
                </c:pt>
                <c:pt idx="5266">
                  <c:v>28.8</c:v>
                </c:pt>
                <c:pt idx="5267">
                  <c:v>28.8</c:v>
                </c:pt>
                <c:pt idx="5268">
                  <c:v>28.8</c:v>
                </c:pt>
                <c:pt idx="5269">
                  <c:v>28.7</c:v>
                </c:pt>
                <c:pt idx="5270">
                  <c:v>28.7</c:v>
                </c:pt>
                <c:pt idx="5271">
                  <c:v>28.7</c:v>
                </c:pt>
                <c:pt idx="5272">
                  <c:v>28.6</c:v>
                </c:pt>
                <c:pt idx="5273">
                  <c:v>28.6</c:v>
                </c:pt>
                <c:pt idx="5274">
                  <c:v>28.6</c:v>
                </c:pt>
                <c:pt idx="5275">
                  <c:v>28.6</c:v>
                </c:pt>
                <c:pt idx="5276">
                  <c:v>28.6</c:v>
                </c:pt>
                <c:pt idx="5277">
                  <c:v>28.6</c:v>
                </c:pt>
                <c:pt idx="5278">
                  <c:v>28.5</c:v>
                </c:pt>
                <c:pt idx="5279">
                  <c:v>28.5</c:v>
                </c:pt>
                <c:pt idx="5280">
                  <c:v>28.5</c:v>
                </c:pt>
                <c:pt idx="5281">
                  <c:v>28.5</c:v>
                </c:pt>
                <c:pt idx="5282">
                  <c:v>28.5</c:v>
                </c:pt>
                <c:pt idx="5283">
                  <c:v>28.4</c:v>
                </c:pt>
                <c:pt idx="5284">
                  <c:v>28.4</c:v>
                </c:pt>
                <c:pt idx="5285">
                  <c:v>28.5</c:v>
                </c:pt>
                <c:pt idx="5286">
                  <c:v>28.5</c:v>
                </c:pt>
                <c:pt idx="5287">
                  <c:v>28.5</c:v>
                </c:pt>
                <c:pt idx="5288">
                  <c:v>28.6</c:v>
                </c:pt>
                <c:pt idx="5289">
                  <c:v>28.6</c:v>
                </c:pt>
                <c:pt idx="5290">
                  <c:v>28.6</c:v>
                </c:pt>
                <c:pt idx="5291">
                  <c:v>28.6</c:v>
                </c:pt>
                <c:pt idx="5292">
                  <c:v>28.6</c:v>
                </c:pt>
                <c:pt idx="5293">
                  <c:v>28.6</c:v>
                </c:pt>
                <c:pt idx="5294">
                  <c:v>28.7</c:v>
                </c:pt>
                <c:pt idx="5295">
                  <c:v>28.8</c:v>
                </c:pt>
                <c:pt idx="5296">
                  <c:v>28.8</c:v>
                </c:pt>
                <c:pt idx="5297">
                  <c:v>28.8</c:v>
                </c:pt>
                <c:pt idx="5298">
                  <c:v>28.9</c:v>
                </c:pt>
                <c:pt idx="5299">
                  <c:v>28.9</c:v>
                </c:pt>
                <c:pt idx="5300">
                  <c:v>28.9</c:v>
                </c:pt>
                <c:pt idx="5301">
                  <c:v>28.9</c:v>
                </c:pt>
                <c:pt idx="5302">
                  <c:v>29</c:v>
                </c:pt>
                <c:pt idx="5303">
                  <c:v>29.1</c:v>
                </c:pt>
                <c:pt idx="5304">
                  <c:v>29.2</c:v>
                </c:pt>
                <c:pt idx="5305">
                  <c:v>29.2</c:v>
                </c:pt>
                <c:pt idx="5306">
                  <c:v>29.3</c:v>
                </c:pt>
                <c:pt idx="5307">
                  <c:v>29.3</c:v>
                </c:pt>
                <c:pt idx="5308">
                  <c:v>29.4</c:v>
                </c:pt>
                <c:pt idx="5309">
                  <c:v>29.5</c:v>
                </c:pt>
                <c:pt idx="5310">
                  <c:v>29.5</c:v>
                </c:pt>
                <c:pt idx="5311">
                  <c:v>29.6</c:v>
                </c:pt>
                <c:pt idx="5312">
                  <c:v>29.6</c:v>
                </c:pt>
                <c:pt idx="5313">
                  <c:v>29.7</c:v>
                </c:pt>
                <c:pt idx="5314">
                  <c:v>29.8</c:v>
                </c:pt>
                <c:pt idx="5315">
                  <c:v>29.9</c:v>
                </c:pt>
                <c:pt idx="5316">
                  <c:v>29.9</c:v>
                </c:pt>
                <c:pt idx="5317">
                  <c:v>29.9</c:v>
                </c:pt>
                <c:pt idx="5318">
                  <c:v>30</c:v>
                </c:pt>
                <c:pt idx="5319">
                  <c:v>30</c:v>
                </c:pt>
                <c:pt idx="5320">
                  <c:v>30.1</c:v>
                </c:pt>
                <c:pt idx="5321">
                  <c:v>30.1</c:v>
                </c:pt>
                <c:pt idx="5322">
                  <c:v>30.1</c:v>
                </c:pt>
                <c:pt idx="5323">
                  <c:v>30.2</c:v>
                </c:pt>
                <c:pt idx="5324">
                  <c:v>30.2</c:v>
                </c:pt>
                <c:pt idx="5325">
                  <c:v>30.2</c:v>
                </c:pt>
                <c:pt idx="5326">
                  <c:v>30.2</c:v>
                </c:pt>
                <c:pt idx="5327">
                  <c:v>30.3</c:v>
                </c:pt>
                <c:pt idx="5328">
                  <c:v>30.4</c:v>
                </c:pt>
                <c:pt idx="5329">
                  <c:v>30.4</c:v>
                </c:pt>
                <c:pt idx="5330">
                  <c:v>30.4</c:v>
                </c:pt>
                <c:pt idx="5331">
                  <c:v>30.5</c:v>
                </c:pt>
                <c:pt idx="5332">
                  <c:v>30.5</c:v>
                </c:pt>
                <c:pt idx="5333">
                  <c:v>30.6</c:v>
                </c:pt>
                <c:pt idx="5334">
                  <c:v>30.7</c:v>
                </c:pt>
                <c:pt idx="5335">
                  <c:v>30.7</c:v>
                </c:pt>
                <c:pt idx="5336">
                  <c:v>30.7</c:v>
                </c:pt>
                <c:pt idx="5337">
                  <c:v>30.8</c:v>
                </c:pt>
                <c:pt idx="5338">
                  <c:v>30.8</c:v>
                </c:pt>
                <c:pt idx="5339">
                  <c:v>30.9</c:v>
                </c:pt>
                <c:pt idx="5340">
                  <c:v>30.9</c:v>
                </c:pt>
                <c:pt idx="5341">
                  <c:v>30.9</c:v>
                </c:pt>
                <c:pt idx="5342">
                  <c:v>31</c:v>
                </c:pt>
                <c:pt idx="5343">
                  <c:v>31</c:v>
                </c:pt>
                <c:pt idx="5344">
                  <c:v>31</c:v>
                </c:pt>
                <c:pt idx="5345">
                  <c:v>31</c:v>
                </c:pt>
                <c:pt idx="5346">
                  <c:v>31.1</c:v>
                </c:pt>
                <c:pt idx="5347">
                  <c:v>31.1</c:v>
                </c:pt>
                <c:pt idx="5348">
                  <c:v>31.2</c:v>
                </c:pt>
                <c:pt idx="5349">
                  <c:v>31.2</c:v>
                </c:pt>
                <c:pt idx="5350">
                  <c:v>31.2</c:v>
                </c:pt>
                <c:pt idx="5351">
                  <c:v>31.3</c:v>
                </c:pt>
                <c:pt idx="5352">
                  <c:v>31.3</c:v>
                </c:pt>
                <c:pt idx="5353">
                  <c:v>31.3</c:v>
                </c:pt>
                <c:pt idx="5354">
                  <c:v>31.3</c:v>
                </c:pt>
                <c:pt idx="5355">
                  <c:v>31.3</c:v>
                </c:pt>
                <c:pt idx="5356">
                  <c:v>31.3</c:v>
                </c:pt>
                <c:pt idx="5357">
                  <c:v>31.3</c:v>
                </c:pt>
                <c:pt idx="5358">
                  <c:v>31.3</c:v>
                </c:pt>
                <c:pt idx="5359">
                  <c:v>31.3</c:v>
                </c:pt>
                <c:pt idx="5360">
                  <c:v>31.3</c:v>
                </c:pt>
                <c:pt idx="5361">
                  <c:v>31.3</c:v>
                </c:pt>
                <c:pt idx="5362">
                  <c:v>31.3</c:v>
                </c:pt>
                <c:pt idx="5363">
                  <c:v>31.3</c:v>
                </c:pt>
                <c:pt idx="5364">
                  <c:v>31.2</c:v>
                </c:pt>
                <c:pt idx="5365">
                  <c:v>31.2</c:v>
                </c:pt>
                <c:pt idx="5366">
                  <c:v>31.2</c:v>
                </c:pt>
                <c:pt idx="5367">
                  <c:v>31.1</c:v>
                </c:pt>
                <c:pt idx="5368">
                  <c:v>31.1</c:v>
                </c:pt>
                <c:pt idx="5369">
                  <c:v>31.1</c:v>
                </c:pt>
                <c:pt idx="5370">
                  <c:v>31</c:v>
                </c:pt>
                <c:pt idx="5371">
                  <c:v>31</c:v>
                </c:pt>
                <c:pt idx="5372">
                  <c:v>30.9</c:v>
                </c:pt>
                <c:pt idx="5373">
                  <c:v>30.9</c:v>
                </c:pt>
                <c:pt idx="5374">
                  <c:v>30.8</c:v>
                </c:pt>
                <c:pt idx="5375">
                  <c:v>30.8</c:v>
                </c:pt>
                <c:pt idx="5376">
                  <c:v>30.7</c:v>
                </c:pt>
                <c:pt idx="5377">
                  <c:v>30.7</c:v>
                </c:pt>
                <c:pt idx="5378">
                  <c:v>30.7</c:v>
                </c:pt>
                <c:pt idx="5379">
                  <c:v>30.7</c:v>
                </c:pt>
                <c:pt idx="5380">
                  <c:v>30.6</c:v>
                </c:pt>
                <c:pt idx="5381">
                  <c:v>30.6</c:v>
                </c:pt>
                <c:pt idx="5382">
                  <c:v>30.6</c:v>
                </c:pt>
                <c:pt idx="5383">
                  <c:v>30.5</c:v>
                </c:pt>
                <c:pt idx="5384">
                  <c:v>30.5</c:v>
                </c:pt>
                <c:pt idx="5385">
                  <c:v>30.4</c:v>
                </c:pt>
                <c:pt idx="5386">
                  <c:v>30.4</c:v>
                </c:pt>
                <c:pt idx="5387">
                  <c:v>30.4</c:v>
                </c:pt>
                <c:pt idx="5388">
                  <c:v>30.3</c:v>
                </c:pt>
                <c:pt idx="5389">
                  <c:v>30.3</c:v>
                </c:pt>
                <c:pt idx="5390">
                  <c:v>30.3</c:v>
                </c:pt>
                <c:pt idx="5391">
                  <c:v>30.3</c:v>
                </c:pt>
                <c:pt idx="5392">
                  <c:v>30.2</c:v>
                </c:pt>
                <c:pt idx="5393">
                  <c:v>30.3</c:v>
                </c:pt>
                <c:pt idx="5394">
                  <c:v>30.2</c:v>
                </c:pt>
                <c:pt idx="5395">
                  <c:v>30.2</c:v>
                </c:pt>
                <c:pt idx="5396">
                  <c:v>30.1</c:v>
                </c:pt>
                <c:pt idx="5397">
                  <c:v>30.2</c:v>
                </c:pt>
                <c:pt idx="5398">
                  <c:v>30.2</c:v>
                </c:pt>
                <c:pt idx="5399">
                  <c:v>30.2</c:v>
                </c:pt>
                <c:pt idx="5400">
                  <c:v>30.1</c:v>
                </c:pt>
                <c:pt idx="5401">
                  <c:v>30.2</c:v>
                </c:pt>
                <c:pt idx="5402">
                  <c:v>30.1</c:v>
                </c:pt>
                <c:pt idx="5403">
                  <c:v>30.1</c:v>
                </c:pt>
                <c:pt idx="5404">
                  <c:v>30.1</c:v>
                </c:pt>
                <c:pt idx="5405">
                  <c:v>30.1</c:v>
                </c:pt>
                <c:pt idx="5406">
                  <c:v>30.1</c:v>
                </c:pt>
                <c:pt idx="5407">
                  <c:v>30</c:v>
                </c:pt>
                <c:pt idx="5408">
                  <c:v>30</c:v>
                </c:pt>
                <c:pt idx="5409">
                  <c:v>30</c:v>
                </c:pt>
                <c:pt idx="5410">
                  <c:v>30</c:v>
                </c:pt>
                <c:pt idx="5411">
                  <c:v>29.9</c:v>
                </c:pt>
                <c:pt idx="5412">
                  <c:v>29.9</c:v>
                </c:pt>
                <c:pt idx="5413">
                  <c:v>29.9</c:v>
                </c:pt>
                <c:pt idx="5414">
                  <c:v>29.9</c:v>
                </c:pt>
                <c:pt idx="5415">
                  <c:v>29.9</c:v>
                </c:pt>
                <c:pt idx="5416">
                  <c:v>29.9</c:v>
                </c:pt>
                <c:pt idx="5417">
                  <c:v>29.8</c:v>
                </c:pt>
                <c:pt idx="5418">
                  <c:v>29.8</c:v>
                </c:pt>
                <c:pt idx="5419">
                  <c:v>29.8</c:v>
                </c:pt>
                <c:pt idx="5420">
                  <c:v>29.8</c:v>
                </c:pt>
                <c:pt idx="5421">
                  <c:v>29.8</c:v>
                </c:pt>
                <c:pt idx="5422">
                  <c:v>29.8</c:v>
                </c:pt>
                <c:pt idx="5423">
                  <c:v>29.8</c:v>
                </c:pt>
                <c:pt idx="5424">
                  <c:v>29.7</c:v>
                </c:pt>
                <c:pt idx="5425">
                  <c:v>29.7</c:v>
                </c:pt>
                <c:pt idx="5426">
                  <c:v>29.7</c:v>
                </c:pt>
                <c:pt idx="5427">
                  <c:v>29.6</c:v>
                </c:pt>
                <c:pt idx="5428">
                  <c:v>29.6</c:v>
                </c:pt>
                <c:pt idx="5429">
                  <c:v>29.6</c:v>
                </c:pt>
                <c:pt idx="5430">
                  <c:v>29.6</c:v>
                </c:pt>
                <c:pt idx="5431">
                  <c:v>29.6</c:v>
                </c:pt>
                <c:pt idx="5432">
                  <c:v>29.6</c:v>
                </c:pt>
                <c:pt idx="5433">
                  <c:v>29.5</c:v>
                </c:pt>
                <c:pt idx="5434">
                  <c:v>29.5</c:v>
                </c:pt>
                <c:pt idx="5435">
                  <c:v>29.5</c:v>
                </c:pt>
                <c:pt idx="5436">
                  <c:v>29.5</c:v>
                </c:pt>
                <c:pt idx="5437">
                  <c:v>29.5</c:v>
                </c:pt>
                <c:pt idx="5438">
                  <c:v>29.5</c:v>
                </c:pt>
                <c:pt idx="5439">
                  <c:v>29.5</c:v>
                </c:pt>
                <c:pt idx="5440">
                  <c:v>29.5</c:v>
                </c:pt>
                <c:pt idx="5441">
                  <c:v>29.4</c:v>
                </c:pt>
                <c:pt idx="5442">
                  <c:v>29.4</c:v>
                </c:pt>
                <c:pt idx="5443">
                  <c:v>29.4</c:v>
                </c:pt>
                <c:pt idx="5444">
                  <c:v>29.4</c:v>
                </c:pt>
                <c:pt idx="5445">
                  <c:v>29.4</c:v>
                </c:pt>
                <c:pt idx="5446">
                  <c:v>29.3</c:v>
                </c:pt>
                <c:pt idx="5447">
                  <c:v>29.3</c:v>
                </c:pt>
                <c:pt idx="5448">
                  <c:v>29.3</c:v>
                </c:pt>
                <c:pt idx="5449">
                  <c:v>29.3</c:v>
                </c:pt>
                <c:pt idx="5450">
                  <c:v>29.3</c:v>
                </c:pt>
                <c:pt idx="5451">
                  <c:v>29.3</c:v>
                </c:pt>
                <c:pt idx="5452">
                  <c:v>29.3</c:v>
                </c:pt>
                <c:pt idx="5453">
                  <c:v>29.2</c:v>
                </c:pt>
                <c:pt idx="5454">
                  <c:v>29.2</c:v>
                </c:pt>
                <c:pt idx="5455">
                  <c:v>29.2</c:v>
                </c:pt>
                <c:pt idx="5456">
                  <c:v>29.2</c:v>
                </c:pt>
                <c:pt idx="5457">
                  <c:v>29</c:v>
                </c:pt>
                <c:pt idx="5458">
                  <c:v>29</c:v>
                </c:pt>
                <c:pt idx="5459">
                  <c:v>29</c:v>
                </c:pt>
                <c:pt idx="5460">
                  <c:v>29</c:v>
                </c:pt>
                <c:pt idx="5461">
                  <c:v>28.9</c:v>
                </c:pt>
                <c:pt idx="5462">
                  <c:v>28.9</c:v>
                </c:pt>
                <c:pt idx="5463">
                  <c:v>28.9</c:v>
                </c:pt>
                <c:pt idx="5464">
                  <c:v>28.9</c:v>
                </c:pt>
                <c:pt idx="5465">
                  <c:v>28.9</c:v>
                </c:pt>
                <c:pt idx="5466">
                  <c:v>28.9</c:v>
                </c:pt>
                <c:pt idx="5467">
                  <c:v>28.9</c:v>
                </c:pt>
                <c:pt idx="5468">
                  <c:v>28.9</c:v>
                </c:pt>
                <c:pt idx="5469">
                  <c:v>28.9</c:v>
                </c:pt>
                <c:pt idx="5470">
                  <c:v>28.9</c:v>
                </c:pt>
                <c:pt idx="5471">
                  <c:v>28.9</c:v>
                </c:pt>
                <c:pt idx="5472">
                  <c:v>28.9</c:v>
                </c:pt>
                <c:pt idx="5473">
                  <c:v>28.9</c:v>
                </c:pt>
                <c:pt idx="5474">
                  <c:v>28.9</c:v>
                </c:pt>
                <c:pt idx="5475">
                  <c:v>28.9</c:v>
                </c:pt>
                <c:pt idx="5476">
                  <c:v>28.9</c:v>
                </c:pt>
                <c:pt idx="5477">
                  <c:v>28.9</c:v>
                </c:pt>
                <c:pt idx="5478">
                  <c:v>28.9</c:v>
                </c:pt>
                <c:pt idx="5479">
                  <c:v>28.9</c:v>
                </c:pt>
                <c:pt idx="5480">
                  <c:v>29</c:v>
                </c:pt>
                <c:pt idx="5481">
                  <c:v>29</c:v>
                </c:pt>
                <c:pt idx="5482">
                  <c:v>29</c:v>
                </c:pt>
                <c:pt idx="5483">
                  <c:v>29</c:v>
                </c:pt>
                <c:pt idx="5484">
                  <c:v>29.1</c:v>
                </c:pt>
                <c:pt idx="5485">
                  <c:v>29.2</c:v>
                </c:pt>
                <c:pt idx="5486">
                  <c:v>29.2</c:v>
                </c:pt>
                <c:pt idx="5487">
                  <c:v>29.3</c:v>
                </c:pt>
                <c:pt idx="5488">
                  <c:v>29.3</c:v>
                </c:pt>
                <c:pt idx="5489">
                  <c:v>29.4</c:v>
                </c:pt>
                <c:pt idx="5490">
                  <c:v>29.5</c:v>
                </c:pt>
                <c:pt idx="5491">
                  <c:v>29.5</c:v>
                </c:pt>
                <c:pt idx="5492">
                  <c:v>29.5</c:v>
                </c:pt>
                <c:pt idx="5493">
                  <c:v>29.6</c:v>
                </c:pt>
                <c:pt idx="5494">
                  <c:v>29.6</c:v>
                </c:pt>
                <c:pt idx="5495">
                  <c:v>29.7</c:v>
                </c:pt>
                <c:pt idx="5496">
                  <c:v>29.7</c:v>
                </c:pt>
                <c:pt idx="5497">
                  <c:v>29.7</c:v>
                </c:pt>
                <c:pt idx="5498">
                  <c:v>29.8</c:v>
                </c:pt>
                <c:pt idx="5499">
                  <c:v>29.8</c:v>
                </c:pt>
                <c:pt idx="5500">
                  <c:v>29.8</c:v>
                </c:pt>
                <c:pt idx="5501">
                  <c:v>29.8</c:v>
                </c:pt>
                <c:pt idx="5502">
                  <c:v>29.9</c:v>
                </c:pt>
                <c:pt idx="5503">
                  <c:v>29.9</c:v>
                </c:pt>
                <c:pt idx="5504">
                  <c:v>29.9</c:v>
                </c:pt>
                <c:pt idx="5505">
                  <c:v>29.9</c:v>
                </c:pt>
                <c:pt idx="5506">
                  <c:v>30</c:v>
                </c:pt>
                <c:pt idx="5507">
                  <c:v>30</c:v>
                </c:pt>
                <c:pt idx="5508">
                  <c:v>30</c:v>
                </c:pt>
                <c:pt idx="5509">
                  <c:v>30</c:v>
                </c:pt>
                <c:pt idx="5510">
                  <c:v>30.1</c:v>
                </c:pt>
                <c:pt idx="5511">
                  <c:v>30.1</c:v>
                </c:pt>
                <c:pt idx="5512">
                  <c:v>30.1</c:v>
                </c:pt>
                <c:pt idx="5513">
                  <c:v>30.2</c:v>
                </c:pt>
                <c:pt idx="5514">
                  <c:v>30.2</c:v>
                </c:pt>
                <c:pt idx="5515">
                  <c:v>30.2</c:v>
                </c:pt>
                <c:pt idx="5516">
                  <c:v>30.2</c:v>
                </c:pt>
                <c:pt idx="5517">
                  <c:v>30.3</c:v>
                </c:pt>
                <c:pt idx="5518">
                  <c:v>30.3</c:v>
                </c:pt>
                <c:pt idx="5519">
                  <c:v>30.3</c:v>
                </c:pt>
                <c:pt idx="5520">
                  <c:v>30.3</c:v>
                </c:pt>
                <c:pt idx="5521">
                  <c:v>30.3</c:v>
                </c:pt>
                <c:pt idx="5522">
                  <c:v>30.4</c:v>
                </c:pt>
                <c:pt idx="5523">
                  <c:v>30.4</c:v>
                </c:pt>
                <c:pt idx="5524">
                  <c:v>30.4</c:v>
                </c:pt>
                <c:pt idx="5525">
                  <c:v>30.4</c:v>
                </c:pt>
                <c:pt idx="5526">
                  <c:v>30.5</c:v>
                </c:pt>
                <c:pt idx="5527">
                  <c:v>30.5</c:v>
                </c:pt>
                <c:pt idx="5528">
                  <c:v>30.5</c:v>
                </c:pt>
                <c:pt idx="5529">
                  <c:v>30.6</c:v>
                </c:pt>
                <c:pt idx="5530">
                  <c:v>30.6</c:v>
                </c:pt>
                <c:pt idx="5531">
                  <c:v>30.6</c:v>
                </c:pt>
                <c:pt idx="5532">
                  <c:v>30.7</c:v>
                </c:pt>
                <c:pt idx="5533">
                  <c:v>30.7</c:v>
                </c:pt>
                <c:pt idx="5534">
                  <c:v>30.7</c:v>
                </c:pt>
                <c:pt idx="5535">
                  <c:v>30.8</c:v>
                </c:pt>
                <c:pt idx="5536">
                  <c:v>30.8</c:v>
                </c:pt>
                <c:pt idx="5537">
                  <c:v>30.9</c:v>
                </c:pt>
                <c:pt idx="5538">
                  <c:v>30.9</c:v>
                </c:pt>
                <c:pt idx="5539">
                  <c:v>31</c:v>
                </c:pt>
                <c:pt idx="5540">
                  <c:v>31</c:v>
                </c:pt>
                <c:pt idx="5541">
                  <c:v>31</c:v>
                </c:pt>
                <c:pt idx="5542">
                  <c:v>31.1</c:v>
                </c:pt>
                <c:pt idx="5543">
                  <c:v>31.1</c:v>
                </c:pt>
                <c:pt idx="5544">
                  <c:v>31.1</c:v>
                </c:pt>
                <c:pt idx="5545">
                  <c:v>31.2</c:v>
                </c:pt>
                <c:pt idx="5546">
                  <c:v>31.2</c:v>
                </c:pt>
                <c:pt idx="5547">
                  <c:v>31.2</c:v>
                </c:pt>
                <c:pt idx="5548">
                  <c:v>31.2</c:v>
                </c:pt>
                <c:pt idx="5549">
                  <c:v>31.3</c:v>
                </c:pt>
                <c:pt idx="5550">
                  <c:v>31.3</c:v>
                </c:pt>
                <c:pt idx="5551">
                  <c:v>31.3</c:v>
                </c:pt>
                <c:pt idx="5552">
                  <c:v>31.3</c:v>
                </c:pt>
                <c:pt idx="5553">
                  <c:v>31.3</c:v>
                </c:pt>
                <c:pt idx="5554">
                  <c:v>31.4</c:v>
                </c:pt>
                <c:pt idx="5555">
                  <c:v>31.3</c:v>
                </c:pt>
                <c:pt idx="5556">
                  <c:v>31.4</c:v>
                </c:pt>
                <c:pt idx="5557">
                  <c:v>31.4</c:v>
                </c:pt>
                <c:pt idx="5558">
                  <c:v>31.4</c:v>
                </c:pt>
                <c:pt idx="5559">
                  <c:v>31.4</c:v>
                </c:pt>
                <c:pt idx="5560">
                  <c:v>31.4</c:v>
                </c:pt>
                <c:pt idx="5561">
                  <c:v>31.4</c:v>
                </c:pt>
                <c:pt idx="5562">
                  <c:v>31.4</c:v>
                </c:pt>
                <c:pt idx="5563">
                  <c:v>31.3</c:v>
                </c:pt>
                <c:pt idx="5564">
                  <c:v>31.3</c:v>
                </c:pt>
                <c:pt idx="5565">
                  <c:v>31.3</c:v>
                </c:pt>
                <c:pt idx="5566">
                  <c:v>31.2</c:v>
                </c:pt>
                <c:pt idx="5567">
                  <c:v>31.2</c:v>
                </c:pt>
                <c:pt idx="5568">
                  <c:v>31.1</c:v>
                </c:pt>
                <c:pt idx="5569">
                  <c:v>31.1</c:v>
                </c:pt>
                <c:pt idx="5570">
                  <c:v>31.1</c:v>
                </c:pt>
                <c:pt idx="5571">
                  <c:v>31</c:v>
                </c:pt>
                <c:pt idx="5572">
                  <c:v>31</c:v>
                </c:pt>
                <c:pt idx="5573">
                  <c:v>31</c:v>
                </c:pt>
                <c:pt idx="5574">
                  <c:v>30.9</c:v>
                </c:pt>
                <c:pt idx="5575">
                  <c:v>30.8</c:v>
                </c:pt>
                <c:pt idx="5576">
                  <c:v>30.7</c:v>
                </c:pt>
                <c:pt idx="5577">
                  <c:v>30.7</c:v>
                </c:pt>
                <c:pt idx="5578">
                  <c:v>30.6</c:v>
                </c:pt>
                <c:pt idx="5579">
                  <c:v>30.6</c:v>
                </c:pt>
                <c:pt idx="5580">
                  <c:v>30.6</c:v>
                </c:pt>
                <c:pt idx="5581">
                  <c:v>30.5</c:v>
                </c:pt>
                <c:pt idx="5582">
                  <c:v>30.4</c:v>
                </c:pt>
                <c:pt idx="5583">
                  <c:v>30.4</c:v>
                </c:pt>
                <c:pt idx="5584">
                  <c:v>30.3</c:v>
                </c:pt>
                <c:pt idx="5585">
                  <c:v>30.3</c:v>
                </c:pt>
                <c:pt idx="5586">
                  <c:v>30.2</c:v>
                </c:pt>
                <c:pt idx="5587">
                  <c:v>30.2</c:v>
                </c:pt>
                <c:pt idx="5588">
                  <c:v>30.1</c:v>
                </c:pt>
                <c:pt idx="5589">
                  <c:v>30</c:v>
                </c:pt>
                <c:pt idx="5590">
                  <c:v>30</c:v>
                </c:pt>
                <c:pt idx="5591">
                  <c:v>29.9</c:v>
                </c:pt>
                <c:pt idx="5592">
                  <c:v>29.9</c:v>
                </c:pt>
                <c:pt idx="5593">
                  <c:v>29.9</c:v>
                </c:pt>
                <c:pt idx="5594">
                  <c:v>29.9</c:v>
                </c:pt>
                <c:pt idx="5595">
                  <c:v>29.8</c:v>
                </c:pt>
                <c:pt idx="5596">
                  <c:v>29.7</c:v>
                </c:pt>
                <c:pt idx="5597">
                  <c:v>29.7</c:v>
                </c:pt>
                <c:pt idx="5598">
                  <c:v>29.6</c:v>
                </c:pt>
                <c:pt idx="5599">
                  <c:v>29.6</c:v>
                </c:pt>
                <c:pt idx="5600">
                  <c:v>29.5</c:v>
                </c:pt>
                <c:pt idx="5601">
                  <c:v>29.5</c:v>
                </c:pt>
                <c:pt idx="5602">
                  <c:v>29.5</c:v>
                </c:pt>
                <c:pt idx="5603">
                  <c:v>29.4</c:v>
                </c:pt>
                <c:pt idx="5604">
                  <c:v>29.4</c:v>
                </c:pt>
                <c:pt idx="5605">
                  <c:v>29.3</c:v>
                </c:pt>
                <c:pt idx="5606">
                  <c:v>29.3</c:v>
                </c:pt>
                <c:pt idx="5607">
                  <c:v>29.2</c:v>
                </c:pt>
                <c:pt idx="5608">
                  <c:v>29.1</c:v>
                </c:pt>
                <c:pt idx="5609">
                  <c:v>29</c:v>
                </c:pt>
                <c:pt idx="5610">
                  <c:v>28.9</c:v>
                </c:pt>
                <c:pt idx="5611">
                  <c:v>28.9</c:v>
                </c:pt>
                <c:pt idx="5612">
                  <c:v>28.9</c:v>
                </c:pt>
                <c:pt idx="5613">
                  <c:v>28.8</c:v>
                </c:pt>
                <c:pt idx="5614">
                  <c:v>28.7</c:v>
                </c:pt>
                <c:pt idx="5615">
                  <c:v>28.7</c:v>
                </c:pt>
                <c:pt idx="5616">
                  <c:v>28.7</c:v>
                </c:pt>
                <c:pt idx="5617">
                  <c:v>28.6</c:v>
                </c:pt>
                <c:pt idx="5618">
                  <c:v>28.6</c:v>
                </c:pt>
                <c:pt idx="5619">
                  <c:v>28.6</c:v>
                </c:pt>
                <c:pt idx="5620">
                  <c:v>28.6</c:v>
                </c:pt>
                <c:pt idx="5621">
                  <c:v>28.6</c:v>
                </c:pt>
                <c:pt idx="5622">
                  <c:v>28.6</c:v>
                </c:pt>
                <c:pt idx="5623">
                  <c:v>28.6</c:v>
                </c:pt>
                <c:pt idx="5624">
                  <c:v>28.6</c:v>
                </c:pt>
                <c:pt idx="5625">
                  <c:v>28.6</c:v>
                </c:pt>
                <c:pt idx="5626">
                  <c:v>28.5</c:v>
                </c:pt>
                <c:pt idx="5627">
                  <c:v>28.5</c:v>
                </c:pt>
                <c:pt idx="5628">
                  <c:v>28.5</c:v>
                </c:pt>
                <c:pt idx="5629">
                  <c:v>28.5</c:v>
                </c:pt>
                <c:pt idx="5630">
                  <c:v>28.4</c:v>
                </c:pt>
                <c:pt idx="5631">
                  <c:v>28.5</c:v>
                </c:pt>
                <c:pt idx="5632">
                  <c:v>28.4</c:v>
                </c:pt>
                <c:pt idx="5633">
                  <c:v>28.5</c:v>
                </c:pt>
                <c:pt idx="5634">
                  <c:v>28.5</c:v>
                </c:pt>
                <c:pt idx="5635">
                  <c:v>28.5</c:v>
                </c:pt>
                <c:pt idx="5636">
                  <c:v>28.5</c:v>
                </c:pt>
                <c:pt idx="5637">
                  <c:v>28.5</c:v>
                </c:pt>
                <c:pt idx="5638">
                  <c:v>28.5</c:v>
                </c:pt>
                <c:pt idx="5639">
                  <c:v>28.6</c:v>
                </c:pt>
                <c:pt idx="5640">
                  <c:v>28.6</c:v>
                </c:pt>
                <c:pt idx="5641">
                  <c:v>28.6</c:v>
                </c:pt>
                <c:pt idx="5642">
                  <c:v>28.6</c:v>
                </c:pt>
                <c:pt idx="5643">
                  <c:v>28.7</c:v>
                </c:pt>
                <c:pt idx="5644">
                  <c:v>28.7</c:v>
                </c:pt>
                <c:pt idx="5645">
                  <c:v>28.7</c:v>
                </c:pt>
                <c:pt idx="5646">
                  <c:v>28.8</c:v>
                </c:pt>
                <c:pt idx="5647">
                  <c:v>28.9</c:v>
                </c:pt>
                <c:pt idx="5648">
                  <c:v>28.9</c:v>
                </c:pt>
                <c:pt idx="5649">
                  <c:v>28.9</c:v>
                </c:pt>
                <c:pt idx="5650">
                  <c:v>29</c:v>
                </c:pt>
                <c:pt idx="5651">
                  <c:v>29.1</c:v>
                </c:pt>
                <c:pt idx="5652">
                  <c:v>29.2</c:v>
                </c:pt>
                <c:pt idx="5653">
                  <c:v>29.3</c:v>
                </c:pt>
                <c:pt idx="5654">
                  <c:v>29.3</c:v>
                </c:pt>
                <c:pt idx="5655">
                  <c:v>29.4</c:v>
                </c:pt>
                <c:pt idx="5656">
                  <c:v>29.4</c:v>
                </c:pt>
                <c:pt idx="5657">
                  <c:v>29.5</c:v>
                </c:pt>
                <c:pt idx="5658">
                  <c:v>29.5</c:v>
                </c:pt>
                <c:pt idx="5659">
                  <c:v>29.6</c:v>
                </c:pt>
                <c:pt idx="5660">
                  <c:v>29.7</c:v>
                </c:pt>
                <c:pt idx="5661">
                  <c:v>29.8</c:v>
                </c:pt>
                <c:pt idx="5662">
                  <c:v>29.9</c:v>
                </c:pt>
                <c:pt idx="5663">
                  <c:v>29.9</c:v>
                </c:pt>
                <c:pt idx="5664">
                  <c:v>29.9</c:v>
                </c:pt>
                <c:pt idx="5665">
                  <c:v>30</c:v>
                </c:pt>
                <c:pt idx="5666">
                  <c:v>30.1</c:v>
                </c:pt>
                <c:pt idx="5667">
                  <c:v>30.1</c:v>
                </c:pt>
                <c:pt idx="5668">
                  <c:v>30.2</c:v>
                </c:pt>
                <c:pt idx="5669">
                  <c:v>30.2</c:v>
                </c:pt>
                <c:pt idx="5670">
                  <c:v>30.3</c:v>
                </c:pt>
                <c:pt idx="5671">
                  <c:v>30.3</c:v>
                </c:pt>
                <c:pt idx="5672">
                  <c:v>30.3</c:v>
                </c:pt>
                <c:pt idx="5673">
                  <c:v>30.4</c:v>
                </c:pt>
                <c:pt idx="5674">
                  <c:v>30.5</c:v>
                </c:pt>
                <c:pt idx="5675">
                  <c:v>30.5</c:v>
                </c:pt>
                <c:pt idx="5676">
                  <c:v>30.6</c:v>
                </c:pt>
                <c:pt idx="5677">
                  <c:v>30.6</c:v>
                </c:pt>
                <c:pt idx="5678">
                  <c:v>30.7</c:v>
                </c:pt>
                <c:pt idx="5679">
                  <c:v>30.8</c:v>
                </c:pt>
                <c:pt idx="5680">
                  <c:v>30.8</c:v>
                </c:pt>
                <c:pt idx="5681">
                  <c:v>30.9</c:v>
                </c:pt>
                <c:pt idx="5682">
                  <c:v>30.9</c:v>
                </c:pt>
                <c:pt idx="5683">
                  <c:v>31</c:v>
                </c:pt>
                <c:pt idx="5684">
                  <c:v>31.1</c:v>
                </c:pt>
                <c:pt idx="5685">
                  <c:v>31.1</c:v>
                </c:pt>
                <c:pt idx="5686">
                  <c:v>31.1</c:v>
                </c:pt>
                <c:pt idx="5687">
                  <c:v>31.2</c:v>
                </c:pt>
                <c:pt idx="5688">
                  <c:v>31.3</c:v>
                </c:pt>
                <c:pt idx="5689">
                  <c:v>31.3</c:v>
                </c:pt>
                <c:pt idx="5690">
                  <c:v>31.4</c:v>
                </c:pt>
                <c:pt idx="5691">
                  <c:v>31.4</c:v>
                </c:pt>
                <c:pt idx="5692">
                  <c:v>31.5</c:v>
                </c:pt>
                <c:pt idx="5693">
                  <c:v>31.5</c:v>
                </c:pt>
                <c:pt idx="5694">
                  <c:v>31.6</c:v>
                </c:pt>
                <c:pt idx="5695">
                  <c:v>31.6</c:v>
                </c:pt>
                <c:pt idx="5696">
                  <c:v>31.6</c:v>
                </c:pt>
                <c:pt idx="5697">
                  <c:v>31.6</c:v>
                </c:pt>
                <c:pt idx="5698">
                  <c:v>31.7</c:v>
                </c:pt>
                <c:pt idx="5699">
                  <c:v>31.6</c:v>
                </c:pt>
                <c:pt idx="5700">
                  <c:v>31.7</c:v>
                </c:pt>
                <c:pt idx="5701">
                  <c:v>31.6</c:v>
                </c:pt>
                <c:pt idx="5702">
                  <c:v>31.6</c:v>
                </c:pt>
                <c:pt idx="5703">
                  <c:v>31.6</c:v>
                </c:pt>
                <c:pt idx="5704">
                  <c:v>31.6</c:v>
                </c:pt>
                <c:pt idx="5705">
                  <c:v>31.7</c:v>
                </c:pt>
                <c:pt idx="5706">
                  <c:v>31.6</c:v>
                </c:pt>
                <c:pt idx="5707">
                  <c:v>31.6</c:v>
                </c:pt>
                <c:pt idx="5708">
                  <c:v>31.6</c:v>
                </c:pt>
                <c:pt idx="5709">
                  <c:v>31.6</c:v>
                </c:pt>
                <c:pt idx="5710">
                  <c:v>31.6</c:v>
                </c:pt>
                <c:pt idx="5711">
                  <c:v>31.6</c:v>
                </c:pt>
                <c:pt idx="5712">
                  <c:v>31.6</c:v>
                </c:pt>
                <c:pt idx="5713">
                  <c:v>31.6</c:v>
                </c:pt>
                <c:pt idx="5714">
                  <c:v>31.6</c:v>
                </c:pt>
                <c:pt idx="5715">
                  <c:v>31.5</c:v>
                </c:pt>
                <c:pt idx="5716">
                  <c:v>31.5</c:v>
                </c:pt>
                <c:pt idx="5717">
                  <c:v>31.4</c:v>
                </c:pt>
                <c:pt idx="5718">
                  <c:v>31.4</c:v>
                </c:pt>
                <c:pt idx="5719">
                  <c:v>31.4</c:v>
                </c:pt>
                <c:pt idx="5720">
                  <c:v>31.3</c:v>
                </c:pt>
                <c:pt idx="5721">
                  <c:v>31.2</c:v>
                </c:pt>
                <c:pt idx="5722">
                  <c:v>31.2</c:v>
                </c:pt>
                <c:pt idx="5723">
                  <c:v>31.2</c:v>
                </c:pt>
                <c:pt idx="5724">
                  <c:v>31.1</c:v>
                </c:pt>
                <c:pt idx="5725">
                  <c:v>31.1</c:v>
                </c:pt>
                <c:pt idx="5726">
                  <c:v>31</c:v>
                </c:pt>
                <c:pt idx="5727">
                  <c:v>30.9</c:v>
                </c:pt>
                <c:pt idx="5728">
                  <c:v>30.9</c:v>
                </c:pt>
                <c:pt idx="5729">
                  <c:v>30.8</c:v>
                </c:pt>
                <c:pt idx="5730">
                  <c:v>30.8</c:v>
                </c:pt>
                <c:pt idx="5731">
                  <c:v>30.7</c:v>
                </c:pt>
                <c:pt idx="5732">
                  <c:v>30.6</c:v>
                </c:pt>
                <c:pt idx="5733">
                  <c:v>30.6</c:v>
                </c:pt>
                <c:pt idx="5734">
                  <c:v>30.5</c:v>
                </c:pt>
                <c:pt idx="5735">
                  <c:v>30.4</c:v>
                </c:pt>
                <c:pt idx="5736">
                  <c:v>30.4</c:v>
                </c:pt>
                <c:pt idx="5737">
                  <c:v>30.3</c:v>
                </c:pt>
                <c:pt idx="5738">
                  <c:v>30.2</c:v>
                </c:pt>
                <c:pt idx="5739">
                  <c:v>30.2</c:v>
                </c:pt>
                <c:pt idx="5740">
                  <c:v>30.1</c:v>
                </c:pt>
                <c:pt idx="5741">
                  <c:v>30.1</c:v>
                </c:pt>
                <c:pt idx="5742">
                  <c:v>30</c:v>
                </c:pt>
                <c:pt idx="5743">
                  <c:v>29.9</c:v>
                </c:pt>
                <c:pt idx="5744">
                  <c:v>29.9</c:v>
                </c:pt>
                <c:pt idx="5745">
                  <c:v>29.9</c:v>
                </c:pt>
                <c:pt idx="5746">
                  <c:v>29.8</c:v>
                </c:pt>
                <c:pt idx="5747">
                  <c:v>29.7</c:v>
                </c:pt>
                <c:pt idx="5748">
                  <c:v>29.6</c:v>
                </c:pt>
                <c:pt idx="5749">
                  <c:v>29.6</c:v>
                </c:pt>
                <c:pt idx="5750">
                  <c:v>29.5</c:v>
                </c:pt>
                <c:pt idx="5751">
                  <c:v>29.4</c:v>
                </c:pt>
                <c:pt idx="5752">
                  <c:v>29.4</c:v>
                </c:pt>
                <c:pt idx="5753">
                  <c:v>29.3</c:v>
                </c:pt>
                <c:pt idx="5754">
                  <c:v>29.3</c:v>
                </c:pt>
                <c:pt idx="5755">
                  <c:v>29.2</c:v>
                </c:pt>
                <c:pt idx="5756">
                  <c:v>29.2</c:v>
                </c:pt>
                <c:pt idx="5757">
                  <c:v>29.1</c:v>
                </c:pt>
                <c:pt idx="5758">
                  <c:v>29</c:v>
                </c:pt>
                <c:pt idx="5759">
                  <c:v>28.9</c:v>
                </c:pt>
                <c:pt idx="5760">
                  <c:v>28.9</c:v>
                </c:pt>
                <c:pt idx="5761">
                  <c:v>28.8</c:v>
                </c:pt>
                <c:pt idx="5762">
                  <c:v>28.7</c:v>
                </c:pt>
                <c:pt idx="5763">
                  <c:v>28.7</c:v>
                </c:pt>
                <c:pt idx="5764">
                  <c:v>28.7</c:v>
                </c:pt>
                <c:pt idx="5765">
                  <c:v>28.6</c:v>
                </c:pt>
                <c:pt idx="5766">
                  <c:v>28.6</c:v>
                </c:pt>
                <c:pt idx="5767">
                  <c:v>28.6</c:v>
                </c:pt>
                <c:pt idx="5768">
                  <c:v>28.5</c:v>
                </c:pt>
                <c:pt idx="5769">
                  <c:v>28.5</c:v>
                </c:pt>
                <c:pt idx="5770">
                  <c:v>28.4</c:v>
                </c:pt>
                <c:pt idx="5771">
                  <c:v>28.4</c:v>
                </c:pt>
                <c:pt idx="5772">
                  <c:v>28.4</c:v>
                </c:pt>
                <c:pt idx="5773">
                  <c:v>28.4</c:v>
                </c:pt>
                <c:pt idx="5774">
                  <c:v>28.4</c:v>
                </c:pt>
                <c:pt idx="5775">
                  <c:v>28.4</c:v>
                </c:pt>
                <c:pt idx="5776">
                  <c:v>28.4</c:v>
                </c:pt>
                <c:pt idx="5777">
                  <c:v>28.5</c:v>
                </c:pt>
                <c:pt idx="5778">
                  <c:v>28.4</c:v>
                </c:pt>
                <c:pt idx="5779">
                  <c:v>28.5</c:v>
                </c:pt>
                <c:pt idx="5780">
                  <c:v>28.5</c:v>
                </c:pt>
                <c:pt idx="5781">
                  <c:v>28.5</c:v>
                </c:pt>
                <c:pt idx="5782">
                  <c:v>28.4</c:v>
                </c:pt>
                <c:pt idx="5783">
                  <c:v>28.5</c:v>
                </c:pt>
                <c:pt idx="5784">
                  <c:v>28.5</c:v>
                </c:pt>
                <c:pt idx="5785">
                  <c:v>28.5</c:v>
                </c:pt>
                <c:pt idx="5786">
                  <c:v>28.6</c:v>
                </c:pt>
                <c:pt idx="5787">
                  <c:v>28.6</c:v>
                </c:pt>
                <c:pt idx="5788">
                  <c:v>28.6</c:v>
                </c:pt>
                <c:pt idx="5789">
                  <c:v>28.6</c:v>
                </c:pt>
                <c:pt idx="5790">
                  <c:v>28.6</c:v>
                </c:pt>
                <c:pt idx="5791">
                  <c:v>28.6</c:v>
                </c:pt>
                <c:pt idx="5792">
                  <c:v>28.6</c:v>
                </c:pt>
                <c:pt idx="5793">
                  <c:v>28.6</c:v>
                </c:pt>
                <c:pt idx="5794">
                  <c:v>28.7</c:v>
                </c:pt>
                <c:pt idx="5795">
                  <c:v>28.7</c:v>
                </c:pt>
                <c:pt idx="5796">
                  <c:v>28.8</c:v>
                </c:pt>
                <c:pt idx="5797">
                  <c:v>28.8</c:v>
                </c:pt>
                <c:pt idx="5798">
                  <c:v>28.8</c:v>
                </c:pt>
                <c:pt idx="5799">
                  <c:v>28.9</c:v>
                </c:pt>
                <c:pt idx="5800">
                  <c:v>29</c:v>
                </c:pt>
                <c:pt idx="5801">
                  <c:v>29</c:v>
                </c:pt>
                <c:pt idx="5802">
                  <c:v>29.2</c:v>
                </c:pt>
                <c:pt idx="5803">
                  <c:v>29.2</c:v>
                </c:pt>
                <c:pt idx="5804">
                  <c:v>29.3</c:v>
                </c:pt>
                <c:pt idx="5805">
                  <c:v>29.3</c:v>
                </c:pt>
                <c:pt idx="5806">
                  <c:v>29.4</c:v>
                </c:pt>
                <c:pt idx="5807">
                  <c:v>29.4</c:v>
                </c:pt>
                <c:pt idx="5808">
                  <c:v>29.5</c:v>
                </c:pt>
                <c:pt idx="5809">
                  <c:v>29.5</c:v>
                </c:pt>
                <c:pt idx="5810">
                  <c:v>29.6</c:v>
                </c:pt>
                <c:pt idx="5811">
                  <c:v>29.6</c:v>
                </c:pt>
                <c:pt idx="5812">
                  <c:v>29.7</c:v>
                </c:pt>
                <c:pt idx="5813">
                  <c:v>29.8</c:v>
                </c:pt>
                <c:pt idx="5814">
                  <c:v>29.9</c:v>
                </c:pt>
                <c:pt idx="5815">
                  <c:v>29.9</c:v>
                </c:pt>
                <c:pt idx="5816">
                  <c:v>29.9</c:v>
                </c:pt>
                <c:pt idx="5817">
                  <c:v>29.9</c:v>
                </c:pt>
                <c:pt idx="5818">
                  <c:v>30</c:v>
                </c:pt>
                <c:pt idx="5819">
                  <c:v>30.1</c:v>
                </c:pt>
                <c:pt idx="5820">
                  <c:v>30.1</c:v>
                </c:pt>
                <c:pt idx="5821">
                  <c:v>30.1</c:v>
                </c:pt>
                <c:pt idx="5822">
                  <c:v>30.2</c:v>
                </c:pt>
                <c:pt idx="5823">
                  <c:v>30.2</c:v>
                </c:pt>
                <c:pt idx="5824">
                  <c:v>30.3</c:v>
                </c:pt>
                <c:pt idx="5825">
                  <c:v>30.3</c:v>
                </c:pt>
                <c:pt idx="5826">
                  <c:v>30.4</c:v>
                </c:pt>
                <c:pt idx="5827">
                  <c:v>30.4</c:v>
                </c:pt>
                <c:pt idx="5828">
                  <c:v>30.5</c:v>
                </c:pt>
                <c:pt idx="5829">
                  <c:v>30.5</c:v>
                </c:pt>
                <c:pt idx="5830">
                  <c:v>30.6</c:v>
                </c:pt>
                <c:pt idx="5831">
                  <c:v>30.6</c:v>
                </c:pt>
                <c:pt idx="5832">
                  <c:v>30.6</c:v>
                </c:pt>
                <c:pt idx="5833">
                  <c:v>30.6</c:v>
                </c:pt>
                <c:pt idx="5834">
                  <c:v>30.7</c:v>
                </c:pt>
                <c:pt idx="5835">
                  <c:v>30.8</c:v>
                </c:pt>
                <c:pt idx="5836">
                  <c:v>30.8</c:v>
                </c:pt>
                <c:pt idx="5837">
                  <c:v>30.9</c:v>
                </c:pt>
                <c:pt idx="5838">
                  <c:v>30.9</c:v>
                </c:pt>
                <c:pt idx="5839">
                  <c:v>31</c:v>
                </c:pt>
                <c:pt idx="5840">
                  <c:v>31</c:v>
                </c:pt>
                <c:pt idx="5841">
                  <c:v>31.1</c:v>
                </c:pt>
                <c:pt idx="5842">
                  <c:v>31.2</c:v>
                </c:pt>
                <c:pt idx="5843">
                  <c:v>31.2</c:v>
                </c:pt>
                <c:pt idx="5844">
                  <c:v>31.3</c:v>
                </c:pt>
                <c:pt idx="5845">
                  <c:v>31.3</c:v>
                </c:pt>
                <c:pt idx="5846">
                  <c:v>31.3</c:v>
                </c:pt>
                <c:pt idx="5847">
                  <c:v>31.4</c:v>
                </c:pt>
                <c:pt idx="5848">
                  <c:v>31.4</c:v>
                </c:pt>
                <c:pt idx="5849">
                  <c:v>31.4</c:v>
                </c:pt>
                <c:pt idx="5850">
                  <c:v>31.4</c:v>
                </c:pt>
                <c:pt idx="5851">
                  <c:v>31.4</c:v>
                </c:pt>
                <c:pt idx="5852">
                  <c:v>31.4</c:v>
                </c:pt>
                <c:pt idx="5853">
                  <c:v>31.4</c:v>
                </c:pt>
                <c:pt idx="5854">
                  <c:v>31.4</c:v>
                </c:pt>
                <c:pt idx="5855">
                  <c:v>31.4</c:v>
                </c:pt>
                <c:pt idx="5856">
                  <c:v>31.4</c:v>
                </c:pt>
                <c:pt idx="5857">
                  <c:v>31.4</c:v>
                </c:pt>
                <c:pt idx="5858">
                  <c:v>31.4</c:v>
                </c:pt>
                <c:pt idx="5859">
                  <c:v>31.4</c:v>
                </c:pt>
                <c:pt idx="5860">
                  <c:v>31.4</c:v>
                </c:pt>
                <c:pt idx="5861">
                  <c:v>31.4</c:v>
                </c:pt>
                <c:pt idx="5862">
                  <c:v>31.4</c:v>
                </c:pt>
                <c:pt idx="5863">
                  <c:v>31.4</c:v>
                </c:pt>
                <c:pt idx="5864">
                  <c:v>31.4</c:v>
                </c:pt>
                <c:pt idx="5865">
                  <c:v>31.4</c:v>
                </c:pt>
                <c:pt idx="5866">
                  <c:v>31.4</c:v>
                </c:pt>
                <c:pt idx="5867">
                  <c:v>31.4</c:v>
                </c:pt>
                <c:pt idx="5868">
                  <c:v>31.4</c:v>
                </c:pt>
                <c:pt idx="5869">
                  <c:v>31.3</c:v>
                </c:pt>
                <c:pt idx="5870">
                  <c:v>31.3</c:v>
                </c:pt>
                <c:pt idx="5871">
                  <c:v>31.3</c:v>
                </c:pt>
                <c:pt idx="5872">
                  <c:v>31.3</c:v>
                </c:pt>
                <c:pt idx="5873">
                  <c:v>31.2</c:v>
                </c:pt>
                <c:pt idx="5874">
                  <c:v>31.1</c:v>
                </c:pt>
                <c:pt idx="5875">
                  <c:v>31.1</c:v>
                </c:pt>
                <c:pt idx="5876">
                  <c:v>31.1</c:v>
                </c:pt>
                <c:pt idx="5877">
                  <c:v>31</c:v>
                </c:pt>
                <c:pt idx="5878">
                  <c:v>31</c:v>
                </c:pt>
                <c:pt idx="5879">
                  <c:v>30.9</c:v>
                </c:pt>
                <c:pt idx="5880">
                  <c:v>30.8</c:v>
                </c:pt>
                <c:pt idx="5881">
                  <c:v>30.8</c:v>
                </c:pt>
                <c:pt idx="5882">
                  <c:v>30.7</c:v>
                </c:pt>
                <c:pt idx="5883">
                  <c:v>30.6</c:v>
                </c:pt>
                <c:pt idx="5884">
                  <c:v>30.6</c:v>
                </c:pt>
                <c:pt idx="5885">
                  <c:v>30.5</c:v>
                </c:pt>
                <c:pt idx="5886">
                  <c:v>30.5</c:v>
                </c:pt>
                <c:pt idx="5887">
                  <c:v>30.4</c:v>
                </c:pt>
                <c:pt idx="5888">
                  <c:v>30.4</c:v>
                </c:pt>
                <c:pt idx="5889">
                  <c:v>30.3</c:v>
                </c:pt>
                <c:pt idx="5890">
                  <c:v>30.3</c:v>
                </c:pt>
                <c:pt idx="5891">
                  <c:v>30.2</c:v>
                </c:pt>
                <c:pt idx="5892">
                  <c:v>30.2</c:v>
                </c:pt>
                <c:pt idx="5893">
                  <c:v>30.2</c:v>
                </c:pt>
                <c:pt idx="5894">
                  <c:v>30.1</c:v>
                </c:pt>
                <c:pt idx="5895">
                  <c:v>30</c:v>
                </c:pt>
                <c:pt idx="5896">
                  <c:v>30</c:v>
                </c:pt>
                <c:pt idx="5897">
                  <c:v>29.9</c:v>
                </c:pt>
                <c:pt idx="5898">
                  <c:v>29.9</c:v>
                </c:pt>
                <c:pt idx="5899">
                  <c:v>29.8</c:v>
                </c:pt>
                <c:pt idx="5900">
                  <c:v>29.8</c:v>
                </c:pt>
                <c:pt idx="5901">
                  <c:v>29.7</c:v>
                </c:pt>
                <c:pt idx="5902">
                  <c:v>29.7</c:v>
                </c:pt>
                <c:pt idx="5903">
                  <c:v>29.6</c:v>
                </c:pt>
                <c:pt idx="5904">
                  <c:v>29.5</c:v>
                </c:pt>
                <c:pt idx="5905">
                  <c:v>29.5</c:v>
                </c:pt>
                <c:pt idx="5906">
                  <c:v>29.4</c:v>
                </c:pt>
                <c:pt idx="5907">
                  <c:v>29.4</c:v>
                </c:pt>
                <c:pt idx="5908">
                  <c:v>29.4</c:v>
                </c:pt>
                <c:pt idx="5909">
                  <c:v>29.3</c:v>
                </c:pt>
                <c:pt idx="5910">
                  <c:v>29.3</c:v>
                </c:pt>
                <c:pt idx="5911">
                  <c:v>29.2</c:v>
                </c:pt>
                <c:pt idx="5912">
                  <c:v>29.2</c:v>
                </c:pt>
                <c:pt idx="5913">
                  <c:v>29.1</c:v>
                </c:pt>
                <c:pt idx="5914">
                  <c:v>29</c:v>
                </c:pt>
                <c:pt idx="5915">
                  <c:v>29</c:v>
                </c:pt>
                <c:pt idx="5916">
                  <c:v>28.9</c:v>
                </c:pt>
                <c:pt idx="5917">
                  <c:v>28.9</c:v>
                </c:pt>
                <c:pt idx="5918">
                  <c:v>28.8</c:v>
                </c:pt>
                <c:pt idx="5919">
                  <c:v>28.7</c:v>
                </c:pt>
                <c:pt idx="5920">
                  <c:v>28.7</c:v>
                </c:pt>
                <c:pt idx="5921">
                  <c:v>28.6</c:v>
                </c:pt>
                <c:pt idx="5922">
                  <c:v>28.6</c:v>
                </c:pt>
                <c:pt idx="5923">
                  <c:v>28.6</c:v>
                </c:pt>
                <c:pt idx="5924">
                  <c:v>28.6</c:v>
                </c:pt>
                <c:pt idx="5925">
                  <c:v>28.6</c:v>
                </c:pt>
                <c:pt idx="5926">
                  <c:v>28.6</c:v>
                </c:pt>
                <c:pt idx="5927">
                  <c:v>28.6</c:v>
                </c:pt>
                <c:pt idx="5928">
                  <c:v>28.6</c:v>
                </c:pt>
                <c:pt idx="5929">
                  <c:v>28.6</c:v>
                </c:pt>
                <c:pt idx="5930">
                  <c:v>28.6</c:v>
                </c:pt>
                <c:pt idx="5931">
                  <c:v>28.6</c:v>
                </c:pt>
                <c:pt idx="5932">
                  <c:v>28.6</c:v>
                </c:pt>
                <c:pt idx="5933">
                  <c:v>28.6</c:v>
                </c:pt>
                <c:pt idx="5934">
                  <c:v>28.6</c:v>
                </c:pt>
                <c:pt idx="5935">
                  <c:v>28.6</c:v>
                </c:pt>
                <c:pt idx="5936">
                  <c:v>28.6</c:v>
                </c:pt>
                <c:pt idx="5937">
                  <c:v>28.6</c:v>
                </c:pt>
                <c:pt idx="5938">
                  <c:v>28.6</c:v>
                </c:pt>
                <c:pt idx="5939">
                  <c:v>28.6</c:v>
                </c:pt>
                <c:pt idx="5940">
                  <c:v>28.6</c:v>
                </c:pt>
                <c:pt idx="5941">
                  <c:v>28.6</c:v>
                </c:pt>
                <c:pt idx="5942">
                  <c:v>28.6</c:v>
                </c:pt>
                <c:pt idx="5943">
                  <c:v>28.6</c:v>
                </c:pt>
                <c:pt idx="5944">
                  <c:v>28.6</c:v>
                </c:pt>
                <c:pt idx="5945">
                  <c:v>28.6</c:v>
                </c:pt>
                <c:pt idx="5946">
                  <c:v>28.7</c:v>
                </c:pt>
                <c:pt idx="5947">
                  <c:v>28.7</c:v>
                </c:pt>
                <c:pt idx="5948">
                  <c:v>28.7</c:v>
                </c:pt>
                <c:pt idx="5949">
                  <c:v>28.8</c:v>
                </c:pt>
                <c:pt idx="5950">
                  <c:v>28.8</c:v>
                </c:pt>
                <c:pt idx="5951">
                  <c:v>28.8</c:v>
                </c:pt>
                <c:pt idx="5952">
                  <c:v>28.9</c:v>
                </c:pt>
                <c:pt idx="5953">
                  <c:v>28.9</c:v>
                </c:pt>
                <c:pt idx="5954">
                  <c:v>29</c:v>
                </c:pt>
                <c:pt idx="5955">
                  <c:v>29.1</c:v>
                </c:pt>
                <c:pt idx="5956">
                  <c:v>29.2</c:v>
                </c:pt>
                <c:pt idx="5957">
                  <c:v>29.3</c:v>
                </c:pt>
                <c:pt idx="5958">
                  <c:v>29.4</c:v>
                </c:pt>
                <c:pt idx="5959">
                  <c:v>29.4</c:v>
                </c:pt>
                <c:pt idx="5960">
                  <c:v>29.5</c:v>
                </c:pt>
                <c:pt idx="5961">
                  <c:v>29.5</c:v>
                </c:pt>
                <c:pt idx="5962">
                  <c:v>29.6</c:v>
                </c:pt>
                <c:pt idx="5963">
                  <c:v>29.6</c:v>
                </c:pt>
                <c:pt idx="5964">
                  <c:v>29.6</c:v>
                </c:pt>
                <c:pt idx="5965">
                  <c:v>29.7</c:v>
                </c:pt>
                <c:pt idx="5966">
                  <c:v>29.8</c:v>
                </c:pt>
                <c:pt idx="5967">
                  <c:v>29.8</c:v>
                </c:pt>
                <c:pt idx="5968">
                  <c:v>29.9</c:v>
                </c:pt>
                <c:pt idx="5969">
                  <c:v>29.9</c:v>
                </c:pt>
                <c:pt idx="5970">
                  <c:v>29.9</c:v>
                </c:pt>
                <c:pt idx="5971">
                  <c:v>30</c:v>
                </c:pt>
                <c:pt idx="5972">
                  <c:v>30</c:v>
                </c:pt>
                <c:pt idx="5973">
                  <c:v>30.1</c:v>
                </c:pt>
                <c:pt idx="5974">
                  <c:v>30.1</c:v>
                </c:pt>
                <c:pt idx="5975">
                  <c:v>30.2</c:v>
                </c:pt>
                <c:pt idx="5976">
                  <c:v>30.2</c:v>
                </c:pt>
                <c:pt idx="5977">
                  <c:v>30.2</c:v>
                </c:pt>
                <c:pt idx="5978">
                  <c:v>30.3</c:v>
                </c:pt>
                <c:pt idx="5979">
                  <c:v>30.3</c:v>
                </c:pt>
                <c:pt idx="5980">
                  <c:v>30.3</c:v>
                </c:pt>
                <c:pt idx="5981">
                  <c:v>30.4</c:v>
                </c:pt>
                <c:pt idx="5982">
                  <c:v>30.4</c:v>
                </c:pt>
                <c:pt idx="5983">
                  <c:v>30.5</c:v>
                </c:pt>
                <c:pt idx="5984">
                  <c:v>30.5</c:v>
                </c:pt>
                <c:pt idx="5985">
                  <c:v>30.5</c:v>
                </c:pt>
                <c:pt idx="5986">
                  <c:v>30.6</c:v>
                </c:pt>
                <c:pt idx="5987">
                  <c:v>30.6</c:v>
                </c:pt>
                <c:pt idx="5988">
                  <c:v>30.7</c:v>
                </c:pt>
                <c:pt idx="5989">
                  <c:v>30.7</c:v>
                </c:pt>
                <c:pt idx="5990">
                  <c:v>30.7</c:v>
                </c:pt>
                <c:pt idx="5991">
                  <c:v>30.8</c:v>
                </c:pt>
                <c:pt idx="5992">
                  <c:v>30.8</c:v>
                </c:pt>
                <c:pt idx="5993">
                  <c:v>30.9</c:v>
                </c:pt>
                <c:pt idx="5994">
                  <c:v>31</c:v>
                </c:pt>
                <c:pt idx="5995">
                  <c:v>31</c:v>
                </c:pt>
                <c:pt idx="5996">
                  <c:v>31</c:v>
                </c:pt>
                <c:pt idx="5997">
                  <c:v>31.1</c:v>
                </c:pt>
                <c:pt idx="5998">
                  <c:v>31.1</c:v>
                </c:pt>
                <c:pt idx="5999">
                  <c:v>31.2</c:v>
                </c:pt>
                <c:pt idx="6000">
                  <c:v>31.2</c:v>
                </c:pt>
                <c:pt idx="6001">
                  <c:v>31.3</c:v>
                </c:pt>
                <c:pt idx="6002">
                  <c:v>31.3</c:v>
                </c:pt>
                <c:pt idx="6003">
                  <c:v>31.3</c:v>
                </c:pt>
                <c:pt idx="6004">
                  <c:v>31.3</c:v>
                </c:pt>
                <c:pt idx="6005">
                  <c:v>31.4</c:v>
                </c:pt>
                <c:pt idx="6006">
                  <c:v>31.4</c:v>
                </c:pt>
                <c:pt idx="6007">
                  <c:v>31.3</c:v>
                </c:pt>
                <c:pt idx="6008">
                  <c:v>31.4</c:v>
                </c:pt>
                <c:pt idx="6009">
                  <c:v>31.3</c:v>
                </c:pt>
                <c:pt idx="6010">
                  <c:v>31.3</c:v>
                </c:pt>
                <c:pt idx="6011">
                  <c:v>31.4</c:v>
                </c:pt>
                <c:pt idx="6012">
                  <c:v>31.4</c:v>
                </c:pt>
                <c:pt idx="6013">
                  <c:v>31.4</c:v>
                </c:pt>
                <c:pt idx="6014">
                  <c:v>31.4</c:v>
                </c:pt>
                <c:pt idx="6015">
                  <c:v>31.4</c:v>
                </c:pt>
                <c:pt idx="6016">
                  <c:v>31.4</c:v>
                </c:pt>
                <c:pt idx="6017">
                  <c:v>31.4</c:v>
                </c:pt>
                <c:pt idx="6018">
                  <c:v>31.4</c:v>
                </c:pt>
                <c:pt idx="6019">
                  <c:v>31.4</c:v>
                </c:pt>
                <c:pt idx="6020">
                  <c:v>31.4</c:v>
                </c:pt>
                <c:pt idx="6021">
                  <c:v>31.4</c:v>
                </c:pt>
                <c:pt idx="6022">
                  <c:v>31.4</c:v>
                </c:pt>
                <c:pt idx="6023">
                  <c:v>31.3</c:v>
                </c:pt>
                <c:pt idx="6024">
                  <c:v>31.3</c:v>
                </c:pt>
                <c:pt idx="6025">
                  <c:v>31.3</c:v>
                </c:pt>
                <c:pt idx="6026">
                  <c:v>31.3</c:v>
                </c:pt>
                <c:pt idx="6027">
                  <c:v>31.2</c:v>
                </c:pt>
                <c:pt idx="6028">
                  <c:v>31.2</c:v>
                </c:pt>
                <c:pt idx="6029">
                  <c:v>31.1</c:v>
                </c:pt>
                <c:pt idx="6030">
                  <c:v>31.1</c:v>
                </c:pt>
                <c:pt idx="6031">
                  <c:v>31</c:v>
                </c:pt>
                <c:pt idx="6032">
                  <c:v>31</c:v>
                </c:pt>
                <c:pt idx="6033">
                  <c:v>30.9</c:v>
                </c:pt>
                <c:pt idx="6034">
                  <c:v>30.8</c:v>
                </c:pt>
                <c:pt idx="6035">
                  <c:v>30.8</c:v>
                </c:pt>
                <c:pt idx="6036">
                  <c:v>30.7</c:v>
                </c:pt>
                <c:pt idx="6037">
                  <c:v>30.7</c:v>
                </c:pt>
                <c:pt idx="6038">
                  <c:v>30.6</c:v>
                </c:pt>
                <c:pt idx="6039">
                  <c:v>30.5</c:v>
                </c:pt>
                <c:pt idx="6040">
                  <c:v>30.5</c:v>
                </c:pt>
                <c:pt idx="6041">
                  <c:v>30.5</c:v>
                </c:pt>
                <c:pt idx="6042">
                  <c:v>30.4</c:v>
                </c:pt>
                <c:pt idx="6043">
                  <c:v>30.4</c:v>
                </c:pt>
                <c:pt idx="6044">
                  <c:v>30.3</c:v>
                </c:pt>
                <c:pt idx="6045">
                  <c:v>30.3</c:v>
                </c:pt>
                <c:pt idx="6046">
                  <c:v>30.2</c:v>
                </c:pt>
                <c:pt idx="6047">
                  <c:v>30.2</c:v>
                </c:pt>
                <c:pt idx="6048">
                  <c:v>30.2</c:v>
                </c:pt>
                <c:pt idx="6049">
                  <c:v>30.1</c:v>
                </c:pt>
                <c:pt idx="6050">
                  <c:v>30</c:v>
                </c:pt>
                <c:pt idx="6051">
                  <c:v>30</c:v>
                </c:pt>
                <c:pt idx="6052">
                  <c:v>30</c:v>
                </c:pt>
                <c:pt idx="6053">
                  <c:v>29.9</c:v>
                </c:pt>
                <c:pt idx="6054">
                  <c:v>29.9</c:v>
                </c:pt>
                <c:pt idx="6055">
                  <c:v>29.9</c:v>
                </c:pt>
                <c:pt idx="6056">
                  <c:v>29.8</c:v>
                </c:pt>
                <c:pt idx="6057">
                  <c:v>29.8</c:v>
                </c:pt>
                <c:pt idx="6058">
                  <c:v>29.7</c:v>
                </c:pt>
                <c:pt idx="6059">
                  <c:v>29.6</c:v>
                </c:pt>
                <c:pt idx="6060">
                  <c:v>29.6</c:v>
                </c:pt>
                <c:pt idx="6061">
                  <c:v>29.6</c:v>
                </c:pt>
                <c:pt idx="6062">
                  <c:v>29.5</c:v>
                </c:pt>
                <c:pt idx="6063">
                  <c:v>29.5</c:v>
                </c:pt>
                <c:pt idx="6064">
                  <c:v>29.4</c:v>
                </c:pt>
                <c:pt idx="6065">
                  <c:v>29.4</c:v>
                </c:pt>
                <c:pt idx="6066">
                  <c:v>29.4</c:v>
                </c:pt>
                <c:pt idx="6067">
                  <c:v>29.3</c:v>
                </c:pt>
                <c:pt idx="6068">
                  <c:v>29.3</c:v>
                </c:pt>
                <c:pt idx="6069">
                  <c:v>29.2</c:v>
                </c:pt>
                <c:pt idx="6070">
                  <c:v>29.2</c:v>
                </c:pt>
                <c:pt idx="6071">
                  <c:v>29</c:v>
                </c:pt>
                <c:pt idx="6072">
                  <c:v>29</c:v>
                </c:pt>
                <c:pt idx="6073">
                  <c:v>29</c:v>
                </c:pt>
                <c:pt idx="6074">
                  <c:v>28.9</c:v>
                </c:pt>
                <c:pt idx="6075">
                  <c:v>28.9</c:v>
                </c:pt>
                <c:pt idx="6076">
                  <c:v>28.9</c:v>
                </c:pt>
                <c:pt idx="6077">
                  <c:v>28.8</c:v>
                </c:pt>
                <c:pt idx="6078">
                  <c:v>28.8</c:v>
                </c:pt>
                <c:pt idx="6079">
                  <c:v>28.8</c:v>
                </c:pt>
                <c:pt idx="6080">
                  <c:v>28.7</c:v>
                </c:pt>
                <c:pt idx="6081">
                  <c:v>28.7</c:v>
                </c:pt>
                <c:pt idx="6082">
                  <c:v>28.7</c:v>
                </c:pt>
                <c:pt idx="6083">
                  <c:v>28.7</c:v>
                </c:pt>
                <c:pt idx="6084">
                  <c:v>28.7</c:v>
                </c:pt>
                <c:pt idx="6085">
                  <c:v>28.7</c:v>
                </c:pt>
                <c:pt idx="6086">
                  <c:v>28.7</c:v>
                </c:pt>
                <c:pt idx="6087">
                  <c:v>28.7</c:v>
                </c:pt>
                <c:pt idx="6088">
                  <c:v>28.7</c:v>
                </c:pt>
                <c:pt idx="6089">
                  <c:v>28.7</c:v>
                </c:pt>
                <c:pt idx="6090">
                  <c:v>28.7</c:v>
                </c:pt>
                <c:pt idx="6091">
                  <c:v>28.7</c:v>
                </c:pt>
                <c:pt idx="6092">
                  <c:v>28.7</c:v>
                </c:pt>
                <c:pt idx="6093">
                  <c:v>28.7</c:v>
                </c:pt>
                <c:pt idx="6094">
                  <c:v>28.7</c:v>
                </c:pt>
                <c:pt idx="6095">
                  <c:v>28.7</c:v>
                </c:pt>
                <c:pt idx="6096">
                  <c:v>28.7</c:v>
                </c:pt>
                <c:pt idx="6097">
                  <c:v>28.7</c:v>
                </c:pt>
                <c:pt idx="6098">
                  <c:v>28.7</c:v>
                </c:pt>
                <c:pt idx="6099">
                  <c:v>28.7</c:v>
                </c:pt>
                <c:pt idx="6100">
                  <c:v>28.8</c:v>
                </c:pt>
                <c:pt idx="6101">
                  <c:v>28.8</c:v>
                </c:pt>
                <c:pt idx="6102">
                  <c:v>28.8</c:v>
                </c:pt>
                <c:pt idx="6103">
                  <c:v>28.9</c:v>
                </c:pt>
                <c:pt idx="6104">
                  <c:v>28.9</c:v>
                </c:pt>
                <c:pt idx="6105">
                  <c:v>28.9</c:v>
                </c:pt>
                <c:pt idx="6106">
                  <c:v>29</c:v>
                </c:pt>
                <c:pt idx="6107">
                  <c:v>29.1</c:v>
                </c:pt>
                <c:pt idx="6108">
                  <c:v>29.2</c:v>
                </c:pt>
                <c:pt idx="6109">
                  <c:v>29.2</c:v>
                </c:pt>
                <c:pt idx="6110">
                  <c:v>29.3</c:v>
                </c:pt>
                <c:pt idx="6111">
                  <c:v>29.3</c:v>
                </c:pt>
                <c:pt idx="6112">
                  <c:v>29.4</c:v>
                </c:pt>
                <c:pt idx="6113">
                  <c:v>29.4</c:v>
                </c:pt>
                <c:pt idx="6114">
                  <c:v>29.5</c:v>
                </c:pt>
                <c:pt idx="6115">
                  <c:v>29.5</c:v>
                </c:pt>
                <c:pt idx="6116">
                  <c:v>29.6</c:v>
                </c:pt>
                <c:pt idx="6117">
                  <c:v>29.6</c:v>
                </c:pt>
                <c:pt idx="6118">
                  <c:v>29.6</c:v>
                </c:pt>
                <c:pt idx="6119">
                  <c:v>29.7</c:v>
                </c:pt>
                <c:pt idx="6120">
                  <c:v>29.7</c:v>
                </c:pt>
                <c:pt idx="6121">
                  <c:v>29.8</c:v>
                </c:pt>
                <c:pt idx="6122">
                  <c:v>29.8</c:v>
                </c:pt>
                <c:pt idx="6123">
                  <c:v>29.9</c:v>
                </c:pt>
                <c:pt idx="6124">
                  <c:v>29.9</c:v>
                </c:pt>
                <c:pt idx="6125">
                  <c:v>29.9</c:v>
                </c:pt>
                <c:pt idx="6126">
                  <c:v>29.9</c:v>
                </c:pt>
                <c:pt idx="6127">
                  <c:v>30</c:v>
                </c:pt>
                <c:pt idx="6128">
                  <c:v>30</c:v>
                </c:pt>
                <c:pt idx="6129">
                  <c:v>30</c:v>
                </c:pt>
                <c:pt idx="6130">
                  <c:v>30.1</c:v>
                </c:pt>
                <c:pt idx="6131">
                  <c:v>30.2</c:v>
                </c:pt>
                <c:pt idx="6132">
                  <c:v>30.2</c:v>
                </c:pt>
                <c:pt idx="6133">
                  <c:v>30.2</c:v>
                </c:pt>
                <c:pt idx="6134">
                  <c:v>30.2</c:v>
                </c:pt>
                <c:pt idx="6135">
                  <c:v>30.2</c:v>
                </c:pt>
                <c:pt idx="6136">
                  <c:v>30.3</c:v>
                </c:pt>
                <c:pt idx="6137">
                  <c:v>30.3</c:v>
                </c:pt>
                <c:pt idx="6138">
                  <c:v>30.3</c:v>
                </c:pt>
                <c:pt idx="6139">
                  <c:v>30.3</c:v>
                </c:pt>
                <c:pt idx="6140">
                  <c:v>30.4</c:v>
                </c:pt>
                <c:pt idx="6141">
                  <c:v>30.4</c:v>
                </c:pt>
                <c:pt idx="6142">
                  <c:v>30.4</c:v>
                </c:pt>
                <c:pt idx="6143">
                  <c:v>30.5</c:v>
                </c:pt>
                <c:pt idx="6144">
                  <c:v>30.5</c:v>
                </c:pt>
                <c:pt idx="6145">
                  <c:v>30.5</c:v>
                </c:pt>
                <c:pt idx="6146">
                  <c:v>30.6</c:v>
                </c:pt>
                <c:pt idx="6147">
                  <c:v>30.6</c:v>
                </c:pt>
                <c:pt idx="6148">
                  <c:v>30.6</c:v>
                </c:pt>
                <c:pt idx="6149">
                  <c:v>30.7</c:v>
                </c:pt>
                <c:pt idx="6150">
                  <c:v>30.7</c:v>
                </c:pt>
                <c:pt idx="6151">
                  <c:v>30.8</c:v>
                </c:pt>
                <c:pt idx="6152">
                  <c:v>30.8</c:v>
                </c:pt>
                <c:pt idx="6153">
                  <c:v>30.8</c:v>
                </c:pt>
                <c:pt idx="6154">
                  <c:v>30.9</c:v>
                </c:pt>
                <c:pt idx="6155">
                  <c:v>30.9</c:v>
                </c:pt>
                <c:pt idx="6156">
                  <c:v>31</c:v>
                </c:pt>
                <c:pt idx="6157">
                  <c:v>31</c:v>
                </c:pt>
                <c:pt idx="6158">
                  <c:v>31</c:v>
                </c:pt>
                <c:pt idx="6159">
                  <c:v>31</c:v>
                </c:pt>
                <c:pt idx="6160">
                  <c:v>31</c:v>
                </c:pt>
                <c:pt idx="6161">
                  <c:v>31.1</c:v>
                </c:pt>
                <c:pt idx="6162">
                  <c:v>31.1</c:v>
                </c:pt>
                <c:pt idx="6163">
                  <c:v>31.1</c:v>
                </c:pt>
                <c:pt idx="6164">
                  <c:v>31.1</c:v>
                </c:pt>
                <c:pt idx="6165">
                  <c:v>31.1</c:v>
                </c:pt>
                <c:pt idx="6166">
                  <c:v>31.2</c:v>
                </c:pt>
                <c:pt idx="6167">
                  <c:v>31.2</c:v>
                </c:pt>
                <c:pt idx="6168">
                  <c:v>31.2</c:v>
                </c:pt>
                <c:pt idx="6169">
                  <c:v>31.2</c:v>
                </c:pt>
                <c:pt idx="6170">
                  <c:v>31.2</c:v>
                </c:pt>
                <c:pt idx="6171">
                  <c:v>31.2</c:v>
                </c:pt>
                <c:pt idx="6172">
                  <c:v>31.2</c:v>
                </c:pt>
                <c:pt idx="6173">
                  <c:v>31.2</c:v>
                </c:pt>
                <c:pt idx="6174">
                  <c:v>31.2</c:v>
                </c:pt>
                <c:pt idx="6175">
                  <c:v>31.2</c:v>
                </c:pt>
                <c:pt idx="6176">
                  <c:v>31.2</c:v>
                </c:pt>
                <c:pt idx="6177">
                  <c:v>31.2</c:v>
                </c:pt>
                <c:pt idx="6178">
                  <c:v>31.2</c:v>
                </c:pt>
                <c:pt idx="6179">
                  <c:v>31.2</c:v>
                </c:pt>
                <c:pt idx="6180">
                  <c:v>31.2</c:v>
                </c:pt>
                <c:pt idx="6181">
                  <c:v>31.2</c:v>
                </c:pt>
                <c:pt idx="6182">
                  <c:v>31.1</c:v>
                </c:pt>
                <c:pt idx="6183">
                  <c:v>31.1</c:v>
                </c:pt>
                <c:pt idx="6184">
                  <c:v>31.1</c:v>
                </c:pt>
                <c:pt idx="6185">
                  <c:v>31</c:v>
                </c:pt>
                <c:pt idx="6186">
                  <c:v>31</c:v>
                </c:pt>
                <c:pt idx="6187">
                  <c:v>31</c:v>
                </c:pt>
                <c:pt idx="6188">
                  <c:v>30.9</c:v>
                </c:pt>
                <c:pt idx="6189">
                  <c:v>30.9</c:v>
                </c:pt>
                <c:pt idx="6190">
                  <c:v>30.8</c:v>
                </c:pt>
                <c:pt idx="6191">
                  <c:v>30.8</c:v>
                </c:pt>
                <c:pt idx="6192">
                  <c:v>30.7</c:v>
                </c:pt>
                <c:pt idx="6193">
                  <c:v>30.7</c:v>
                </c:pt>
                <c:pt idx="6194">
                  <c:v>30.7</c:v>
                </c:pt>
                <c:pt idx="6195">
                  <c:v>30.7</c:v>
                </c:pt>
                <c:pt idx="6196">
                  <c:v>30.6</c:v>
                </c:pt>
                <c:pt idx="6197">
                  <c:v>30.6</c:v>
                </c:pt>
                <c:pt idx="6198">
                  <c:v>30.5</c:v>
                </c:pt>
                <c:pt idx="6199">
                  <c:v>30.5</c:v>
                </c:pt>
                <c:pt idx="6200">
                  <c:v>30.5</c:v>
                </c:pt>
                <c:pt idx="6201">
                  <c:v>30.5</c:v>
                </c:pt>
                <c:pt idx="6202">
                  <c:v>30.4</c:v>
                </c:pt>
                <c:pt idx="6203">
                  <c:v>30.3</c:v>
                </c:pt>
                <c:pt idx="6204">
                  <c:v>30.3</c:v>
                </c:pt>
                <c:pt idx="6205">
                  <c:v>30.3</c:v>
                </c:pt>
                <c:pt idx="6206">
                  <c:v>30.3</c:v>
                </c:pt>
                <c:pt idx="6207">
                  <c:v>30.2</c:v>
                </c:pt>
                <c:pt idx="6208">
                  <c:v>30.2</c:v>
                </c:pt>
                <c:pt idx="6209">
                  <c:v>30.1</c:v>
                </c:pt>
                <c:pt idx="6210">
                  <c:v>30.2</c:v>
                </c:pt>
                <c:pt idx="6211">
                  <c:v>30.2</c:v>
                </c:pt>
                <c:pt idx="6212">
                  <c:v>30.2</c:v>
                </c:pt>
                <c:pt idx="6213">
                  <c:v>30.1</c:v>
                </c:pt>
                <c:pt idx="6214">
                  <c:v>30.1</c:v>
                </c:pt>
                <c:pt idx="6215">
                  <c:v>30.1</c:v>
                </c:pt>
                <c:pt idx="6216">
                  <c:v>30</c:v>
                </c:pt>
                <c:pt idx="6217">
                  <c:v>30</c:v>
                </c:pt>
                <c:pt idx="6218">
                  <c:v>30</c:v>
                </c:pt>
                <c:pt idx="6219">
                  <c:v>30</c:v>
                </c:pt>
                <c:pt idx="6220">
                  <c:v>30</c:v>
                </c:pt>
                <c:pt idx="6221">
                  <c:v>29.9</c:v>
                </c:pt>
                <c:pt idx="6222">
                  <c:v>29.9</c:v>
                </c:pt>
                <c:pt idx="6223">
                  <c:v>29.9</c:v>
                </c:pt>
                <c:pt idx="6224">
                  <c:v>29.9</c:v>
                </c:pt>
                <c:pt idx="6225">
                  <c:v>29.9</c:v>
                </c:pt>
                <c:pt idx="6226">
                  <c:v>29.9</c:v>
                </c:pt>
                <c:pt idx="6227">
                  <c:v>29.9</c:v>
                </c:pt>
                <c:pt idx="6228">
                  <c:v>29.8</c:v>
                </c:pt>
                <c:pt idx="6229">
                  <c:v>29.8</c:v>
                </c:pt>
                <c:pt idx="6230">
                  <c:v>29.8</c:v>
                </c:pt>
                <c:pt idx="6231">
                  <c:v>29.7</c:v>
                </c:pt>
                <c:pt idx="6232">
                  <c:v>29.7</c:v>
                </c:pt>
                <c:pt idx="6233">
                  <c:v>29.6</c:v>
                </c:pt>
                <c:pt idx="6234">
                  <c:v>29.6</c:v>
                </c:pt>
                <c:pt idx="6235">
                  <c:v>29.6</c:v>
                </c:pt>
                <c:pt idx="6236">
                  <c:v>29.6</c:v>
                </c:pt>
                <c:pt idx="6237">
                  <c:v>29.6</c:v>
                </c:pt>
                <c:pt idx="6238">
                  <c:v>29.6</c:v>
                </c:pt>
                <c:pt idx="6239">
                  <c:v>29.6</c:v>
                </c:pt>
                <c:pt idx="6240">
                  <c:v>29.5</c:v>
                </c:pt>
                <c:pt idx="6241">
                  <c:v>29.5</c:v>
                </c:pt>
                <c:pt idx="6242">
                  <c:v>29.5</c:v>
                </c:pt>
                <c:pt idx="6243">
                  <c:v>29.5</c:v>
                </c:pt>
                <c:pt idx="6244">
                  <c:v>29.4</c:v>
                </c:pt>
                <c:pt idx="6245">
                  <c:v>29.4</c:v>
                </c:pt>
                <c:pt idx="6246">
                  <c:v>29.3</c:v>
                </c:pt>
                <c:pt idx="6247">
                  <c:v>29.3</c:v>
                </c:pt>
                <c:pt idx="6248">
                  <c:v>29.3</c:v>
                </c:pt>
                <c:pt idx="6249">
                  <c:v>29.3</c:v>
                </c:pt>
                <c:pt idx="6250">
                  <c:v>29.2</c:v>
                </c:pt>
                <c:pt idx="6251">
                  <c:v>29.2</c:v>
                </c:pt>
                <c:pt idx="6252">
                  <c:v>29.1</c:v>
                </c:pt>
                <c:pt idx="6253">
                  <c:v>29.1</c:v>
                </c:pt>
                <c:pt idx="6254">
                  <c:v>29</c:v>
                </c:pt>
                <c:pt idx="6255">
                  <c:v>29</c:v>
                </c:pt>
                <c:pt idx="6256">
                  <c:v>29</c:v>
                </c:pt>
                <c:pt idx="6257">
                  <c:v>28.9</c:v>
                </c:pt>
                <c:pt idx="6258">
                  <c:v>28.9</c:v>
                </c:pt>
                <c:pt idx="6259">
                  <c:v>28.9</c:v>
                </c:pt>
                <c:pt idx="6260">
                  <c:v>28.9</c:v>
                </c:pt>
                <c:pt idx="6261">
                  <c:v>28.9</c:v>
                </c:pt>
                <c:pt idx="6262">
                  <c:v>28.8</c:v>
                </c:pt>
                <c:pt idx="6263">
                  <c:v>28.8</c:v>
                </c:pt>
                <c:pt idx="6264">
                  <c:v>28.8</c:v>
                </c:pt>
                <c:pt idx="6265">
                  <c:v>28.8</c:v>
                </c:pt>
                <c:pt idx="6266">
                  <c:v>28.8</c:v>
                </c:pt>
                <c:pt idx="6267">
                  <c:v>28.7</c:v>
                </c:pt>
                <c:pt idx="6268">
                  <c:v>28.8</c:v>
                </c:pt>
                <c:pt idx="6269">
                  <c:v>28.7</c:v>
                </c:pt>
                <c:pt idx="6270">
                  <c:v>28.7</c:v>
                </c:pt>
                <c:pt idx="6271">
                  <c:v>28.7</c:v>
                </c:pt>
                <c:pt idx="6272">
                  <c:v>28.7</c:v>
                </c:pt>
                <c:pt idx="6273">
                  <c:v>28.7</c:v>
                </c:pt>
                <c:pt idx="6274">
                  <c:v>28.7</c:v>
                </c:pt>
                <c:pt idx="6275">
                  <c:v>28.7</c:v>
                </c:pt>
                <c:pt idx="6276">
                  <c:v>28.7</c:v>
                </c:pt>
                <c:pt idx="6277">
                  <c:v>28.7</c:v>
                </c:pt>
                <c:pt idx="6278">
                  <c:v>28.8</c:v>
                </c:pt>
                <c:pt idx="6279">
                  <c:v>28.8</c:v>
                </c:pt>
                <c:pt idx="6280">
                  <c:v>28.8</c:v>
                </c:pt>
                <c:pt idx="6281">
                  <c:v>28.9</c:v>
                </c:pt>
                <c:pt idx="6282">
                  <c:v>28.9</c:v>
                </c:pt>
                <c:pt idx="6283">
                  <c:v>28.9</c:v>
                </c:pt>
                <c:pt idx="6284">
                  <c:v>29</c:v>
                </c:pt>
                <c:pt idx="6285">
                  <c:v>29.1</c:v>
                </c:pt>
                <c:pt idx="6286">
                  <c:v>29.2</c:v>
                </c:pt>
                <c:pt idx="6287">
                  <c:v>29.2</c:v>
                </c:pt>
                <c:pt idx="6288">
                  <c:v>29.3</c:v>
                </c:pt>
                <c:pt idx="6289">
                  <c:v>29.3</c:v>
                </c:pt>
                <c:pt idx="6290">
                  <c:v>29.4</c:v>
                </c:pt>
                <c:pt idx="6291">
                  <c:v>29.4</c:v>
                </c:pt>
                <c:pt idx="6292">
                  <c:v>29.4</c:v>
                </c:pt>
                <c:pt idx="6293">
                  <c:v>29.5</c:v>
                </c:pt>
                <c:pt idx="6294">
                  <c:v>29.5</c:v>
                </c:pt>
                <c:pt idx="6295">
                  <c:v>29.6</c:v>
                </c:pt>
                <c:pt idx="6296">
                  <c:v>29.6</c:v>
                </c:pt>
                <c:pt idx="6297">
                  <c:v>29.6</c:v>
                </c:pt>
                <c:pt idx="6298">
                  <c:v>29.7</c:v>
                </c:pt>
                <c:pt idx="6299">
                  <c:v>29.8</c:v>
                </c:pt>
                <c:pt idx="6300">
                  <c:v>29.8</c:v>
                </c:pt>
                <c:pt idx="6301">
                  <c:v>29.8</c:v>
                </c:pt>
                <c:pt idx="6302">
                  <c:v>29.9</c:v>
                </c:pt>
                <c:pt idx="6303">
                  <c:v>29.9</c:v>
                </c:pt>
                <c:pt idx="6304">
                  <c:v>29.9</c:v>
                </c:pt>
                <c:pt idx="6305">
                  <c:v>29.9</c:v>
                </c:pt>
                <c:pt idx="6306">
                  <c:v>30</c:v>
                </c:pt>
                <c:pt idx="6307">
                  <c:v>30</c:v>
                </c:pt>
                <c:pt idx="6308">
                  <c:v>30.1</c:v>
                </c:pt>
                <c:pt idx="6309">
                  <c:v>30.1</c:v>
                </c:pt>
                <c:pt idx="6310">
                  <c:v>30.2</c:v>
                </c:pt>
                <c:pt idx="6311">
                  <c:v>30.2</c:v>
                </c:pt>
                <c:pt idx="6312">
                  <c:v>30.1</c:v>
                </c:pt>
                <c:pt idx="6313">
                  <c:v>30.2</c:v>
                </c:pt>
                <c:pt idx="6314">
                  <c:v>30.2</c:v>
                </c:pt>
                <c:pt idx="6315">
                  <c:v>30.3</c:v>
                </c:pt>
                <c:pt idx="6316">
                  <c:v>30.3</c:v>
                </c:pt>
                <c:pt idx="6317">
                  <c:v>30.3</c:v>
                </c:pt>
                <c:pt idx="6318">
                  <c:v>30.3</c:v>
                </c:pt>
                <c:pt idx="6319">
                  <c:v>30.4</c:v>
                </c:pt>
                <c:pt idx="6320">
                  <c:v>30.4</c:v>
                </c:pt>
                <c:pt idx="6321">
                  <c:v>30.5</c:v>
                </c:pt>
                <c:pt idx="6322">
                  <c:v>30.5</c:v>
                </c:pt>
                <c:pt idx="6323">
                  <c:v>30.5</c:v>
                </c:pt>
                <c:pt idx="6324">
                  <c:v>30.5</c:v>
                </c:pt>
                <c:pt idx="6325">
                  <c:v>30.6</c:v>
                </c:pt>
                <c:pt idx="6326">
                  <c:v>30.7</c:v>
                </c:pt>
                <c:pt idx="6327">
                  <c:v>30.7</c:v>
                </c:pt>
                <c:pt idx="6328">
                  <c:v>30.8</c:v>
                </c:pt>
                <c:pt idx="6329">
                  <c:v>30.8</c:v>
                </c:pt>
                <c:pt idx="6330">
                  <c:v>30.8</c:v>
                </c:pt>
                <c:pt idx="6331">
                  <c:v>30.9</c:v>
                </c:pt>
                <c:pt idx="6332">
                  <c:v>30.9</c:v>
                </c:pt>
                <c:pt idx="6333">
                  <c:v>31</c:v>
                </c:pt>
                <c:pt idx="6334">
                  <c:v>31</c:v>
                </c:pt>
                <c:pt idx="6335">
                  <c:v>31.1</c:v>
                </c:pt>
                <c:pt idx="6336">
                  <c:v>31.1</c:v>
                </c:pt>
                <c:pt idx="6337">
                  <c:v>31.1</c:v>
                </c:pt>
                <c:pt idx="6338">
                  <c:v>31.2</c:v>
                </c:pt>
                <c:pt idx="6339">
                  <c:v>31.2</c:v>
                </c:pt>
                <c:pt idx="6340">
                  <c:v>31.2</c:v>
                </c:pt>
                <c:pt idx="6341">
                  <c:v>31.2</c:v>
                </c:pt>
                <c:pt idx="6342">
                  <c:v>31.3</c:v>
                </c:pt>
                <c:pt idx="6343">
                  <c:v>31.3</c:v>
                </c:pt>
                <c:pt idx="6344">
                  <c:v>31.3</c:v>
                </c:pt>
                <c:pt idx="6345">
                  <c:v>31.4</c:v>
                </c:pt>
                <c:pt idx="6346">
                  <c:v>31.4</c:v>
                </c:pt>
                <c:pt idx="6347">
                  <c:v>31.4</c:v>
                </c:pt>
                <c:pt idx="6348">
                  <c:v>31.4</c:v>
                </c:pt>
                <c:pt idx="6349">
                  <c:v>31.4</c:v>
                </c:pt>
                <c:pt idx="6350">
                  <c:v>31.5</c:v>
                </c:pt>
                <c:pt idx="6351">
                  <c:v>31.5</c:v>
                </c:pt>
                <c:pt idx="6352">
                  <c:v>31.5</c:v>
                </c:pt>
                <c:pt idx="6353">
                  <c:v>31.5</c:v>
                </c:pt>
                <c:pt idx="6354">
                  <c:v>31.5</c:v>
                </c:pt>
                <c:pt idx="6355">
                  <c:v>31.5</c:v>
                </c:pt>
                <c:pt idx="6356">
                  <c:v>31.5</c:v>
                </c:pt>
                <c:pt idx="6357">
                  <c:v>31.4</c:v>
                </c:pt>
                <c:pt idx="6358">
                  <c:v>31.4</c:v>
                </c:pt>
                <c:pt idx="6359">
                  <c:v>31.4</c:v>
                </c:pt>
                <c:pt idx="6360">
                  <c:v>31.4</c:v>
                </c:pt>
                <c:pt idx="6361">
                  <c:v>31.3</c:v>
                </c:pt>
                <c:pt idx="6362">
                  <c:v>31.3</c:v>
                </c:pt>
                <c:pt idx="6363">
                  <c:v>31.3</c:v>
                </c:pt>
                <c:pt idx="6364">
                  <c:v>31.3</c:v>
                </c:pt>
                <c:pt idx="6365">
                  <c:v>31.2</c:v>
                </c:pt>
                <c:pt idx="6366">
                  <c:v>31.2</c:v>
                </c:pt>
                <c:pt idx="6367">
                  <c:v>31.1</c:v>
                </c:pt>
                <c:pt idx="6368">
                  <c:v>31.1</c:v>
                </c:pt>
                <c:pt idx="6369">
                  <c:v>31</c:v>
                </c:pt>
                <c:pt idx="6370">
                  <c:v>31</c:v>
                </c:pt>
                <c:pt idx="6371">
                  <c:v>30.9</c:v>
                </c:pt>
                <c:pt idx="6372">
                  <c:v>30.8</c:v>
                </c:pt>
                <c:pt idx="6373">
                  <c:v>30.8</c:v>
                </c:pt>
                <c:pt idx="6374">
                  <c:v>30.8</c:v>
                </c:pt>
                <c:pt idx="6375">
                  <c:v>30.7</c:v>
                </c:pt>
                <c:pt idx="6376">
                  <c:v>30.6</c:v>
                </c:pt>
                <c:pt idx="6377">
                  <c:v>30.6</c:v>
                </c:pt>
                <c:pt idx="6378">
                  <c:v>30.5</c:v>
                </c:pt>
                <c:pt idx="6379">
                  <c:v>30.4</c:v>
                </c:pt>
                <c:pt idx="6380">
                  <c:v>30.3</c:v>
                </c:pt>
                <c:pt idx="6381">
                  <c:v>30.2</c:v>
                </c:pt>
                <c:pt idx="6382">
                  <c:v>30.2</c:v>
                </c:pt>
                <c:pt idx="6383">
                  <c:v>30.1</c:v>
                </c:pt>
                <c:pt idx="6384">
                  <c:v>30.1</c:v>
                </c:pt>
                <c:pt idx="6385">
                  <c:v>30</c:v>
                </c:pt>
                <c:pt idx="6386">
                  <c:v>29.9</c:v>
                </c:pt>
                <c:pt idx="6387">
                  <c:v>29.9</c:v>
                </c:pt>
                <c:pt idx="6388">
                  <c:v>29.9</c:v>
                </c:pt>
                <c:pt idx="6389">
                  <c:v>29.8</c:v>
                </c:pt>
                <c:pt idx="6390">
                  <c:v>29.8</c:v>
                </c:pt>
                <c:pt idx="6391">
                  <c:v>29.7</c:v>
                </c:pt>
                <c:pt idx="6392">
                  <c:v>29.6</c:v>
                </c:pt>
                <c:pt idx="6393">
                  <c:v>29.5</c:v>
                </c:pt>
                <c:pt idx="6394">
                  <c:v>29.5</c:v>
                </c:pt>
                <c:pt idx="6395">
                  <c:v>29.4</c:v>
                </c:pt>
                <c:pt idx="6396">
                  <c:v>29.3</c:v>
                </c:pt>
                <c:pt idx="6397">
                  <c:v>29.3</c:v>
                </c:pt>
                <c:pt idx="6398">
                  <c:v>29.2</c:v>
                </c:pt>
                <c:pt idx="6399">
                  <c:v>29.2</c:v>
                </c:pt>
                <c:pt idx="6400">
                  <c:v>29</c:v>
                </c:pt>
                <c:pt idx="6401">
                  <c:v>29</c:v>
                </c:pt>
                <c:pt idx="6402">
                  <c:v>28.9</c:v>
                </c:pt>
                <c:pt idx="6403">
                  <c:v>28.8</c:v>
                </c:pt>
                <c:pt idx="6404">
                  <c:v>28.8</c:v>
                </c:pt>
                <c:pt idx="6405">
                  <c:v>28.7</c:v>
                </c:pt>
                <c:pt idx="6406">
                  <c:v>28.7</c:v>
                </c:pt>
                <c:pt idx="6407">
                  <c:v>28.6</c:v>
                </c:pt>
                <c:pt idx="6408">
                  <c:v>28.6</c:v>
                </c:pt>
                <c:pt idx="6409">
                  <c:v>28.6</c:v>
                </c:pt>
                <c:pt idx="6410">
                  <c:v>28.5</c:v>
                </c:pt>
                <c:pt idx="6411">
                  <c:v>28.5</c:v>
                </c:pt>
                <c:pt idx="6412">
                  <c:v>28.5</c:v>
                </c:pt>
                <c:pt idx="6413">
                  <c:v>28.4</c:v>
                </c:pt>
                <c:pt idx="6414">
                  <c:v>28.3</c:v>
                </c:pt>
                <c:pt idx="6415">
                  <c:v>28.3</c:v>
                </c:pt>
                <c:pt idx="6416">
                  <c:v>28.4</c:v>
                </c:pt>
                <c:pt idx="6417">
                  <c:v>28.3</c:v>
                </c:pt>
                <c:pt idx="6418">
                  <c:v>28.3</c:v>
                </c:pt>
                <c:pt idx="6419">
                  <c:v>28.3</c:v>
                </c:pt>
                <c:pt idx="6420">
                  <c:v>28.3</c:v>
                </c:pt>
                <c:pt idx="6421">
                  <c:v>28.2</c:v>
                </c:pt>
                <c:pt idx="6422">
                  <c:v>28.3</c:v>
                </c:pt>
                <c:pt idx="6423">
                  <c:v>28.2</c:v>
                </c:pt>
                <c:pt idx="6424">
                  <c:v>28.2</c:v>
                </c:pt>
                <c:pt idx="6425">
                  <c:v>28.2</c:v>
                </c:pt>
                <c:pt idx="6426">
                  <c:v>28.2</c:v>
                </c:pt>
                <c:pt idx="6427">
                  <c:v>28.2</c:v>
                </c:pt>
                <c:pt idx="6428">
                  <c:v>28.2</c:v>
                </c:pt>
                <c:pt idx="6429">
                  <c:v>28.2</c:v>
                </c:pt>
                <c:pt idx="6430">
                  <c:v>28.2</c:v>
                </c:pt>
                <c:pt idx="6431">
                  <c:v>28.2</c:v>
                </c:pt>
                <c:pt idx="6432">
                  <c:v>28.2</c:v>
                </c:pt>
                <c:pt idx="6433">
                  <c:v>28.2</c:v>
                </c:pt>
                <c:pt idx="6434">
                  <c:v>28.3</c:v>
                </c:pt>
                <c:pt idx="6435">
                  <c:v>28.3</c:v>
                </c:pt>
                <c:pt idx="6436">
                  <c:v>28.3</c:v>
                </c:pt>
                <c:pt idx="6437">
                  <c:v>28.4</c:v>
                </c:pt>
                <c:pt idx="6438">
                  <c:v>28.4</c:v>
                </c:pt>
                <c:pt idx="6439">
                  <c:v>28.5</c:v>
                </c:pt>
                <c:pt idx="6440">
                  <c:v>28.5</c:v>
                </c:pt>
                <c:pt idx="6441">
                  <c:v>28.6</c:v>
                </c:pt>
                <c:pt idx="6442">
                  <c:v>28.6</c:v>
                </c:pt>
                <c:pt idx="6443">
                  <c:v>28.6</c:v>
                </c:pt>
                <c:pt idx="6444">
                  <c:v>28.7</c:v>
                </c:pt>
                <c:pt idx="6445">
                  <c:v>28.7</c:v>
                </c:pt>
                <c:pt idx="6446">
                  <c:v>28.8</c:v>
                </c:pt>
                <c:pt idx="6447">
                  <c:v>28.8</c:v>
                </c:pt>
                <c:pt idx="6448">
                  <c:v>28.9</c:v>
                </c:pt>
                <c:pt idx="6449">
                  <c:v>28.9</c:v>
                </c:pt>
                <c:pt idx="6450">
                  <c:v>29</c:v>
                </c:pt>
                <c:pt idx="6451">
                  <c:v>29.1</c:v>
                </c:pt>
                <c:pt idx="6452">
                  <c:v>29.3</c:v>
                </c:pt>
                <c:pt idx="6453">
                  <c:v>29.3</c:v>
                </c:pt>
                <c:pt idx="6454">
                  <c:v>29.4</c:v>
                </c:pt>
                <c:pt idx="6455">
                  <c:v>29.5</c:v>
                </c:pt>
                <c:pt idx="6456">
                  <c:v>29.6</c:v>
                </c:pt>
                <c:pt idx="6457">
                  <c:v>29.7</c:v>
                </c:pt>
                <c:pt idx="6458">
                  <c:v>29.8</c:v>
                </c:pt>
                <c:pt idx="6459">
                  <c:v>29.9</c:v>
                </c:pt>
                <c:pt idx="6460">
                  <c:v>29.9</c:v>
                </c:pt>
                <c:pt idx="6461">
                  <c:v>30</c:v>
                </c:pt>
                <c:pt idx="6462">
                  <c:v>30.1</c:v>
                </c:pt>
                <c:pt idx="6463">
                  <c:v>30.2</c:v>
                </c:pt>
                <c:pt idx="6464">
                  <c:v>30.2</c:v>
                </c:pt>
                <c:pt idx="6465">
                  <c:v>30.3</c:v>
                </c:pt>
                <c:pt idx="6466">
                  <c:v>30.4</c:v>
                </c:pt>
                <c:pt idx="6467">
                  <c:v>30.5</c:v>
                </c:pt>
                <c:pt idx="6468">
                  <c:v>30.5</c:v>
                </c:pt>
                <c:pt idx="6469">
                  <c:v>30.6</c:v>
                </c:pt>
                <c:pt idx="6470">
                  <c:v>30.6</c:v>
                </c:pt>
                <c:pt idx="6471">
                  <c:v>30.7</c:v>
                </c:pt>
                <c:pt idx="6472">
                  <c:v>30.8</c:v>
                </c:pt>
                <c:pt idx="6473">
                  <c:v>30.9</c:v>
                </c:pt>
                <c:pt idx="6474">
                  <c:v>31</c:v>
                </c:pt>
                <c:pt idx="6475">
                  <c:v>31.1</c:v>
                </c:pt>
                <c:pt idx="6476">
                  <c:v>31.2</c:v>
                </c:pt>
                <c:pt idx="6477">
                  <c:v>31.2</c:v>
                </c:pt>
                <c:pt idx="6478">
                  <c:v>31.3</c:v>
                </c:pt>
                <c:pt idx="6479">
                  <c:v>31.4</c:v>
                </c:pt>
                <c:pt idx="6480">
                  <c:v>31.4</c:v>
                </c:pt>
                <c:pt idx="6481">
                  <c:v>31.6</c:v>
                </c:pt>
                <c:pt idx="6482">
                  <c:v>31.6</c:v>
                </c:pt>
                <c:pt idx="6483">
                  <c:v>31.7</c:v>
                </c:pt>
                <c:pt idx="6484">
                  <c:v>31.7</c:v>
                </c:pt>
                <c:pt idx="6485">
                  <c:v>31.8</c:v>
                </c:pt>
                <c:pt idx="6486">
                  <c:v>31.8</c:v>
                </c:pt>
                <c:pt idx="6487">
                  <c:v>31.8</c:v>
                </c:pt>
                <c:pt idx="6488">
                  <c:v>31.9</c:v>
                </c:pt>
                <c:pt idx="6489">
                  <c:v>31.9</c:v>
                </c:pt>
                <c:pt idx="6490">
                  <c:v>31.9</c:v>
                </c:pt>
                <c:pt idx="6491">
                  <c:v>31.9</c:v>
                </c:pt>
                <c:pt idx="6492">
                  <c:v>31.9</c:v>
                </c:pt>
                <c:pt idx="6493">
                  <c:v>31.9</c:v>
                </c:pt>
                <c:pt idx="6494">
                  <c:v>32</c:v>
                </c:pt>
                <c:pt idx="6495">
                  <c:v>32</c:v>
                </c:pt>
                <c:pt idx="6496">
                  <c:v>32</c:v>
                </c:pt>
                <c:pt idx="6497">
                  <c:v>32</c:v>
                </c:pt>
                <c:pt idx="6498">
                  <c:v>32</c:v>
                </c:pt>
                <c:pt idx="6499">
                  <c:v>32</c:v>
                </c:pt>
                <c:pt idx="6500">
                  <c:v>32</c:v>
                </c:pt>
                <c:pt idx="6501">
                  <c:v>32</c:v>
                </c:pt>
                <c:pt idx="6502">
                  <c:v>32.1</c:v>
                </c:pt>
                <c:pt idx="6503">
                  <c:v>32</c:v>
                </c:pt>
                <c:pt idx="6504">
                  <c:v>32.1</c:v>
                </c:pt>
                <c:pt idx="6505">
                  <c:v>32.1</c:v>
                </c:pt>
                <c:pt idx="6506">
                  <c:v>32</c:v>
                </c:pt>
                <c:pt idx="6507">
                  <c:v>32</c:v>
                </c:pt>
                <c:pt idx="6508">
                  <c:v>32.1</c:v>
                </c:pt>
                <c:pt idx="6509">
                  <c:v>32</c:v>
                </c:pt>
                <c:pt idx="6510">
                  <c:v>32</c:v>
                </c:pt>
                <c:pt idx="6511">
                  <c:v>32</c:v>
                </c:pt>
                <c:pt idx="6512">
                  <c:v>32</c:v>
                </c:pt>
                <c:pt idx="6513">
                  <c:v>31.9</c:v>
                </c:pt>
                <c:pt idx="6514">
                  <c:v>31.9</c:v>
                </c:pt>
                <c:pt idx="6515">
                  <c:v>31.9</c:v>
                </c:pt>
                <c:pt idx="6516">
                  <c:v>31.8</c:v>
                </c:pt>
                <c:pt idx="6517">
                  <c:v>31.8</c:v>
                </c:pt>
                <c:pt idx="6518">
                  <c:v>31.7</c:v>
                </c:pt>
                <c:pt idx="6519">
                  <c:v>31.7</c:v>
                </c:pt>
                <c:pt idx="6520">
                  <c:v>31.7</c:v>
                </c:pt>
                <c:pt idx="6521">
                  <c:v>31.6</c:v>
                </c:pt>
                <c:pt idx="6522">
                  <c:v>31.5</c:v>
                </c:pt>
                <c:pt idx="6523">
                  <c:v>31.5</c:v>
                </c:pt>
                <c:pt idx="6524">
                  <c:v>31.4</c:v>
                </c:pt>
                <c:pt idx="6525">
                  <c:v>31.3</c:v>
                </c:pt>
                <c:pt idx="6526">
                  <c:v>31.3</c:v>
                </c:pt>
                <c:pt idx="6527">
                  <c:v>31.2</c:v>
                </c:pt>
                <c:pt idx="6528">
                  <c:v>31.2</c:v>
                </c:pt>
                <c:pt idx="6529">
                  <c:v>31.1</c:v>
                </c:pt>
                <c:pt idx="6530">
                  <c:v>31</c:v>
                </c:pt>
                <c:pt idx="6531">
                  <c:v>30.9</c:v>
                </c:pt>
                <c:pt idx="6532">
                  <c:v>30.8</c:v>
                </c:pt>
                <c:pt idx="6533">
                  <c:v>30.7</c:v>
                </c:pt>
                <c:pt idx="6534">
                  <c:v>30.5</c:v>
                </c:pt>
                <c:pt idx="6535">
                  <c:v>30.4</c:v>
                </c:pt>
                <c:pt idx="6536">
                  <c:v>30.3</c:v>
                </c:pt>
                <c:pt idx="6537">
                  <c:v>30.3</c:v>
                </c:pt>
                <c:pt idx="6538">
                  <c:v>30.2</c:v>
                </c:pt>
                <c:pt idx="6539">
                  <c:v>30.1</c:v>
                </c:pt>
                <c:pt idx="6540">
                  <c:v>30</c:v>
                </c:pt>
                <c:pt idx="6541">
                  <c:v>29.9</c:v>
                </c:pt>
                <c:pt idx="6542">
                  <c:v>29.8</c:v>
                </c:pt>
                <c:pt idx="6543">
                  <c:v>29.8</c:v>
                </c:pt>
                <c:pt idx="6544">
                  <c:v>29.7</c:v>
                </c:pt>
                <c:pt idx="6545">
                  <c:v>29.6</c:v>
                </c:pt>
                <c:pt idx="6546">
                  <c:v>29.5</c:v>
                </c:pt>
                <c:pt idx="6547">
                  <c:v>29.4</c:v>
                </c:pt>
                <c:pt idx="6548">
                  <c:v>29.3</c:v>
                </c:pt>
                <c:pt idx="6549">
                  <c:v>29.2</c:v>
                </c:pt>
                <c:pt idx="6550">
                  <c:v>29.1</c:v>
                </c:pt>
                <c:pt idx="6551">
                  <c:v>29</c:v>
                </c:pt>
                <c:pt idx="6552">
                  <c:v>28.9</c:v>
                </c:pt>
                <c:pt idx="6553">
                  <c:v>28.8</c:v>
                </c:pt>
                <c:pt idx="6554">
                  <c:v>28.7</c:v>
                </c:pt>
                <c:pt idx="6555">
                  <c:v>28.6</c:v>
                </c:pt>
                <c:pt idx="6556">
                  <c:v>28.6</c:v>
                </c:pt>
                <c:pt idx="6557">
                  <c:v>28.5</c:v>
                </c:pt>
                <c:pt idx="6558">
                  <c:v>28.4</c:v>
                </c:pt>
                <c:pt idx="6559">
                  <c:v>28.3</c:v>
                </c:pt>
                <c:pt idx="6560">
                  <c:v>28.2</c:v>
                </c:pt>
                <c:pt idx="6561">
                  <c:v>28.2</c:v>
                </c:pt>
                <c:pt idx="6562">
                  <c:v>28.1</c:v>
                </c:pt>
                <c:pt idx="6563">
                  <c:v>28.1</c:v>
                </c:pt>
                <c:pt idx="6564">
                  <c:v>28</c:v>
                </c:pt>
                <c:pt idx="6565">
                  <c:v>27.9</c:v>
                </c:pt>
                <c:pt idx="6566">
                  <c:v>27.9</c:v>
                </c:pt>
                <c:pt idx="6567">
                  <c:v>27.9</c:v>
                </c:pt>
                <c:pt idx="6568">
                  <c:v>27.9</c:v>
                </c:pt>
                <c:pt idx="6569">
                  <c:v>27.8</c:v>
                </c:pt>
                <c:pt idx="6570">
                  <c:v>27.8</c:v>
                </c:pt>
                <c:pt idx="6571">
                  <c:v>27.8</c:v>
                </c:pt>
                <c:pt idx="6572">
                  <c:v>27.7</c:v>
                </c:pt>
                <c:pt idx="6573">
                  <c:v>27.7</c:v>
                </c:pt>
                <c:pt idx="6574">
                  <c:v>27.7</c:v>
                </c:pt>
                <c:pt idx="6575">
                  <c:v>27.7</c:v>
                </c:pt>
                <c:pt idx="6576">
                  <c:v>27.6</c:v>
                </c:pt>
                <c:pt idx="6577">
                  <c:v>27.6</c:v>
                </c:pt>
                <c:pt idx="6578">
                  <c:v>27.6</c:v>
                </c:pt>
                <c:pt idx="6579">
                  <c:v>27.6</c:v>
                </c:pt>
                <c:pt idx="6580">
                  <c:v>27.6</c:v>
                </c:pt>
                <c:pt idx="6581">
                  <c:v>27.6</c:v>
                </c:pt>
                <c:pt idx="6582">
                  <c:v>27.6</c:v>
                </c:pt>
                <c:pt idx="6583">
                  <c:v>27.5</c:v>
                </c:pt>
                <c:pt idx="6584">
                  <c:v>27.5</c:v>
                </c:pt>
                <c:pt idx="6585">
                  <c:v>27.5</c:v>
                </c:pt>
                <c:pt idx="6586">
                  <c:v>27.6</c:v>
                </c:pt>
                <c:pt idx="6587">
                  <c:v>27.6</c:v>
                </c:pt>
                <c:pt idx="6588">
                  <c:v>27.6</c:v>
                </c:pt>
                <c:pt idx="6589">
                  <c:v>27.6</c:v>
                </c:pt>
                <c:pt idx="6590">
                  <c:v>27.7</c:v>
                </c:pt>
                <c:pt idx="6591">
                  <c:v>27.7</c:v>
                </c:pt>
                <c:pt idx="6592">
                  <c:v>27.7</c:v>
                </c:pt>
                <c:pt idx="6593">
                  <c:v>27.8</c:v>
                </c:pt>
                <c:pt idx="6594">
                  <c:v>27.8</c:v>
                </c:pt>
                <c:pt idx="6595">
                  <c:v>27.9</c:v>
                </c:pt>
                <c:pt idx="6596">
                  <c:v>27.9</c:v>
                </c:pt>
                <c:pt idx="6597">
                  <c:v>28</c:v>
                </c:pt>
                <c:pt idx="6598">
                  <c:v>28</c:v>
                </c:pt>
                <c:pt idx="6599">
                  <c:v>28.1</c:v>
                </c:pt>
                <c:pt idx="6600">
                  <c:v>28.1</c:v>
                </c:pt>
                <c:pt idx="6601">
                  <c:v>28.2</c:v>
                </c:pt>
                <c:pt idx="6602">
                  <c:v>28.2</c:v>
                </c:pt>
                <c:pt idx="6603">
                  <c:v>28.3</c:v>
                </c:pt>
                <c:pt idx="6604">
                  <c:v>28.4</c:v>
                </c:pt>
                <c:pt idx="6605">
                  <c:v>28.4</c:v>
                </c:pt>
                <c:pt idx="6606">
                  <c:v>28.5</c:v>
                </c:pt>
                <c:pt idx="6607">
                  <c:v>28.6</c:v>
                </c:pt>
                <c:pt idx="6608">
                  <c:v>28.6</c:v>
                </c:pt>
                <c:pt idx="6609">
                  <c:v>28.7</c:v>
                </c:pt>
                <c:pt idx="6610">
                  <c:v>28.8</c:v>
                </c:pt>
                <c:pt idx="6611">
                  <c:v>28.9</c:v>
                </c:pt>
                <c:pt idx="6612">
                  <c:v>29</c:v>
                </c:pt>
                <c:pt idx="6613">
                  <c:v>29.2</c:v>
                </c:pt>
                <c:pt idx="6614">
                  <c:v>29.3</c:v>
                </c:pt>
                <c:pt idx="6615">
                  <c:v>29.4</c:v>
                </c:pt>
                <c:pt idx="6616">
                  <c:v>29.5</c:v>
                </c:pt>
                <c:pt idx="6617">
                  <c:v>29.6</c:v>
                </c:pt>
                <c:pt idx="6618">
                  <c:v>29.7</c:v>
                </c:pt>
                <c:pt idx="6619">
                  <c:v>29.8</c:v>
                </c:pt>
                <c:pt idx="6620">
                  <c:v>29.9</c:v>
                </c:pt>
                <c:pt idx="6621">
                  <c:v>30</c:v>
                </c:pt>
                <c:pt idx="6622">
                  <c:v>30.1</c:v>
                </c:pt>
                <c:pt idx="6623">
                  <c:v>30.2</c:v>
                </c:pt>
                <c:pt idx="6624">
                  <c:v>30.2</c:v>
                </c:pt>
                <c:pt idx="6625">
                  <c:v>30.3</c:v>
                </c:pt>
                <c:pt idx="6626">
                  <c:v>30.4</c:v>
                </c:pt>
                <c:pt idx="6627">
                  <c:v>30.5</c:v>
                </c:pt>
                <c:pt idx="6628">
                  <c:v>30.6</c:v>
                </c:pt>
                <c:pt idx="6629">
                  <c:v>30.6</c:v>
                </c:pt>
                <c:pt idx="6630">
                  <c:v>30.8</c:v>
                </c:pt>
                <c:pt idx="6631">
                  <c:v>30.9</c:v>
                </c:pt>
                <c:pt idx="6632">
                  <c:v>31</c:v>
                </c:pt>
                <c:pt idx="6633">
                  <c:v>31.1</c:v>
                </c:pt>
                <c:pt idx="6634">
                  <c:v>31.2</c:v>
                </c:pt>
                <c:pt idx="6635">
                  <c:v>31.2</c:v>
                </c:pt>
                <c:pt idx="6636">
                  <c:v>31.3</c:v>
                </c:pt>
                <c:pt idx="6637">
                  <c:v>31.5</c:v>
                </c:pt>
                <c:pt idx="6638">
                  <c:v>31.6</c:v>
                </c:pt>
                <c:pt idx="6639">
                  <c:v>31.7</c:v>
                </c:pt>
                <c:pt idx="6640">
                  <c:v>31.7</c:v>
                </c:pt>
                <c:pt idx="6641">
                  <c:v>31.7</c:v>
                </c:pt>
                <c:pt idx="6642">
                  <c:v>31.8</c:v>
                </c:pt>
                <c:pt idx="6643">
                  <c:v>31.9</c:v>
                </c:pt>
                <c:pt idx="6644">
                  <c:v>31.9</c:v>
                </c:pt>
                <c:pt idx="6645">
                  <c:v>32</c:v>
                </c:pt>
                <c:pt idx="6646">
                  <c:v>32</c:v>
                </c:pt>
                <c:pt idx="6647">
                  <c:v>32.1</c:v>
                </c:pt>
                <c:pt idx="6648">
                  <c:v>32.1</c:v>
                </c:pt>
                <c:pt idx="6649">
                  <c:v>32.1</c:v>
                </c:pt>
                <c:pt idx="6650">
                  <c:v>32.1</c:v>
                </c:pt>
                <c:pt idx="6651">
                  <c:v>32.200000000000003</c:v>
                </c:pt>
                <c:pt idx="6652">
                  <c:v>32.200000000000003</c:v>
                </c:pt>
                <c:pt idx="6653">
                  <c:v>32.200000000000003</c:v>
                </c:pt>
                <c:pt idx="6654">
                  <c:v>32.200000000000003</c:v>
                </c:pt>
                <c:pt idx="6655">
                  <c:v>32.200000000000003</c:v>
                </c:pt>
                <c:pt idx="6656">
                  <c:v>32.200000000000003</c:v>
                </c:pt>
                <c:pt idx="6657">
                  <c:v>32.299999999999997</c:v>
                </c:pt>
                <c:pt idx="6658">
                  <c:v>32.200000000000003</c:v>
                </c:pt>
                <c:pt idx="6659">
                  <c:v>32.299999999999997</c:v>
                </c:pt>
                <c:pt idx="6660">
                  <c:v>32.299999999999997</c:v>
                </c:pt>
                <c:pt idx="6661">
                  <c:v>32.299999999999997</c:v>
                </c:pt>
                <c:pt idx="6662">
                  <c:v>32.299999999999997</c:v>
                </c:pt>
                <c:pt idx="6663">
                  <c:v>32.299999999999997</c:v>
                </c:pt>
                <c:pt idx="6664">
                  <c:v>32.299999999999997</c:v>
                </c:pt>
                <c:pt idx="6665">
                  <c:v>32.299999999999997</c:v>
                </c:pt>
                <c:pt idx="6666">
                  <c:v>32.299999999999997</c:v>
                </c:pt>
                <c:pt idx="6667">
                  <c:v>32.200000000000003</c:v>
                </c:pt>
                <c:pt idx="6668">
                  <c:v>32.200000000000003</c:v>
                </c:pt>
                <c:pt idx="6669">
                  <c:v>32.200000000000003</c:v>
                </c:pt>
                <c:pt idx="6670">
                  <c:v>32.200000000000003</c:v>
                </c:pt>
                <c:pt idx="6671">
                  <c:v>32.200000000000003</c:v>
                </c:pt>
                <c:pt idx="6672">
                  <c:v>32.200000000000003</c:v>
                </c:pt>
                <c:pt idx="6673">
                  <c:v>32.1</c:v>
                </c:pt>
                <c:pt idx="6674">
                  <c:v>32</c:v>
                </c:pt>
                <c:pt idx="6675">
                  <c:v>32.1</c:v>
                </c:pt>
                <c:pt idx="6676">
                  <c:v>32.1</c:v>
                </c:pt>
                <c:pt idx="6677">
                  <c:v>32.1</c:v>
                </c:pt>
                <c:pt idx="6678">
                  <c:v>32.1</c:v>
                </c:pt>
                <c:pt idx="6679">
                  <c:v>32</c:v>
                </c:pt>
                <c:pt idx="6680">
                  <c:v>32</c:v>
                </c:pt>
                <c:pt idx="6681">
                  <c:v>32</c:v>
                </c:pt>
                <c:pt idx="6682">
                  <c:v>31.9</c:v>
                </c:pt>
                <c:pt idx="6683">
                  <c:v>31.9</c:v>
                </c:pt>
                <c:pt idx="6684">
                  <c:v>31.9</c:v>
                </c:pt>
                <c:pt idx="6685">
                  <c:v>31.8</c:v>
                </c:pt>
                <c:pt idx="6686">
                  <c:v>31.7</c:v>
                </c:pt>
                <c:pt idx="6687">
                  <c:v>31.7</c:v>
                </c:pt>
                <c:pt idx="6688">
                  <c:v>31.6</c:v>
                </c:pt>
                <c:pt idx="6689">
                  <c:v>31.5</c:v>
                </c:pt>
                <c:pt idx="6690">
                  <c:v>31.4</c:v>
                </c:pt>
                <c:pt idx="6691">
                  <c:v>31.3</c:v>
                </c:pt>
                <c:pt idx="6692">
                  <c:v>31.3</c:v>
                </c:pt>
                <c:pt idx="6693">
                  <c:v>31.2</c:v>
                </c:pt>
                <c:pt idx="6694">
                  <c:v>31.1</c:v>
                </c:pt>
                <c:pt idx="6695">
                  <c:v>31</c:v>
                </c:pt>
                <c:pt idx="6696">
                  <c:v>30.9</c:v>
                </c:pt>
                <c:pt idx="6697">
                  <c:v>30.8</c:v>
                </c:pt>
                <c:pt idx="6698">
                  <c:v>30.7</c:v>
                </c:pt>
                <c:pt idx="6699">
                  <c:v>30.6</c:v>
                </c:pt>
                <c:pt idx="6700">
                  <c:v>30.5</c:v>
                </c:pt>
                <c:pt idx="6701">
                  <c:v>30.4</c:v>
                </c:pt>
                <c:pt idx="6702">
                  <c:v>30.3</c:v>
                </c:pt>
                <c:pt idx="6703">
                  <c:v>30.2</c:v>
                </c:pt>
                <c:pt idx="6704">
                  <c:v>30.2</c:v>
                </c:pt>
                <c:pt idx="6705">
                  <c:v>30.1</c:v>
                </c:pt>
                <c:pt idx="6706">
                  <c:v>30</c:v>
                </c:pt>
                <c:pt idx="6707">
                  <c:v>29.9</c:v>
                </c:pt>
                <c:pt idx="6708">
                  <c:v>29.8</c:v>
                </c:pt>
                <c:pt idx="6709">
                  <c:v>29.8</c:v>
                </c:pt>
                <c:pt idx="6710">
                  <c:v>29.6</c:v>
                </c:pt>
                <c:pt idx="6711">
                  <c:v>29.5</c:v>
                </c:pt>
                <c:pt idx="6712">
                  <c:v>29.4</c:v>
                </c:pt>
                <c:pt idx="6713">
                  <c:v>29.3</c:v>
                </c:pt>
                <c:pt idx="6714">
                  <c:v>29.2</c:v>
                </c:pt>
                <c:pt idx="6715">
                  <c:v>29</c:v>
                </c:pt>
                <c:pt idx="6716">
                  <c:v>29</c:v>
                </c:pt>
                <c:pt idx="6717">
                  <c:v>28.9</c:v>
                </c:pt>
                <c:pt idx="6718">
                  <c:v>28.8</c:v>
                </c:pt>
                <c:pt idx="6719">
                  <c:v>28.7</c:v>
                </c:pt>
                <c:pt idx="6720">
                  <c:v>28.6</c:v>
                </c:pt>
                <c:pt idx="6721">
                  <c:v>28.6</c:v>
                </c:pt>
                <c:pt idx="6722">
                  <c:v>28.4</c:v>
                </c:pt>
                <c:pt idx="6723">
                  <c:v>28.4</c:v>
                </c:pt>
                <c:pt idx="6724">
                  <c:v>28.3</c:v>
                </c:pt>
                <c:pt idx="6725">
                  <c:v>28.3</c:v>
                </c:pt>
                <c:pt idx="6726">
                  <c:v>28.2</c:v>
                </c:pt>
                <c:pt idx="6727">
                  <c:v>28.1</c:v>
                </c:pt>
                <c:pt idx="6728">
                  <c:v>28.1</c:v>
                </c:pt>
                <c:pt idx="6729">
                  <c:v>28.1</c:v>
                </c:pt>
                <c:pt idx="6730">
                  <c:v>28</c:v>
                </c:pt>
                <c:pt idx="6731">
                  <c:v>28</c:v>
                </c:pt>
                <c:pt idx="6732">
                  <c:v>27.9</c:v>
                </c:pt>
                <c:pt idx="6733">
                  <c:v>27.9</c:v>
                </c:pt>
                <c:pt idx="6734">
                  <c:v>27.8</c:v>
                </c:pt>
                <c:pt idx="6735">
                  <c:v>27.8</c:v>
                </c:pt>
                <c:pt idx="6736">
                  <c:v>27.8</c:v>
                </c:pt>
                <c:pt idx="6737">
                  <c:v>27.7</c:v>
                </c:pt>
                <c:pt idx="6738">
                  <c:v>27.7</c:v>
                </c:pt>
                <c:pt idx="6739">
                  <c:v>27.6</c:v>
                </c:pt>
                <c:pt idx="6740">
                  <c:v>27.7</c:v>
                </c:pt>
                <c:pt idx="6741">
                  <c:v>27.6</c:v>
                </c:pt>
                <c:pt idx="6742">
                  <c:v>27.6</c:v>
                </c:pt>
                <c:pt idx="6743">
                  <c:v>27.6</c:v>
                </c:pt>
                <c:pt idx="6744">
                  <c:v>27.6</c:v>
                </c:pt>
                <c:pt idx="6745">
                  <c:v>27.6</c:v>
                </c:pt>
                <c:pt idx="6746">
                  <c:v>27.6</c:v>
                </c:pt>
                <c:pt idx="6747">
                  <c:v>27.6</c:v>
                </c:pt>
                <c:pt idx="6748">
                  <c:v>27.6</c:v>
                </c:pt>
                <c:pt idx="6749">
                  <c:v>27.6</c:v>
                </c:pt>
                <c:pt idx="6750">
                  <c:v>27.6</c:v>
                </c:pt>
                <c:pt idx="6751">
                  <c:v>27.6</c:v>
                </c:pt>
                <c:pt idx="6752">
                  <c:v>27.6</c:v>
                </c:pt>
                <c:pt idx="6753">
                  <c:v>27.6</c:v>
                </c:pt>
                <c:pt idx="6754">
                  <c:v>27.6</c:v>
                </c:pt>
                <c:pt idx="6755">
                  <c:v>27.6</c:v>
                </c:pt>
                <c:pt idx="6756">
                  <c:v>27.6</c:v>
                </c:pt>
                <c:pt idx="6757">
                  <c:v>27.6</c:v>
                </c:pt>
                <c:pt idx="6758">
                  <c:v>27.7</c:v>
                </c:pt>
                <c:pt idx="6759">
                  <c:v>27.7</c:v>
                </c:pt>
                <c:pt idx="6760">
                  <c:v>27.7</c:v>
                </c:pt>
                <c:pt idx="6761">
                  <c:v>27.8</c:v>
                </c:pt>
                <c:pt idx="6762">
                  <c:v>27.8</c:v>
                </c:pt>
                <c:pt idx="6763">
                  <c:v>27.9</c:v>
                </c:pt>
                <c:pt idx="6764">
                  <c:v>27.9</c:v>
                </c:pt>
                <c:pt idx="6765">
                  <c:v>28</c:v>
                </c:pt>
                <c:pt idx="6766">
                  <c:v>28</c:v>
                </c:pt>
                <c:pt idx="6767">
                  <c:v>28.1</c:v>
                </c:pt>
                <c:pt idx="6768">
                  <c:v>28.2</c:v>
                </c:pt>
                <c:pt idx="6769">
                  <c:v>28.3</c:v>
                </c:pt>
                <c:pt idx="6770">
                  <c:v>28.3</c:v>
                </c:pt>
                <c:pt idx="6771">
                  <c:v>28.4</c:v>
                </c:pt>
                <c:pt idx="6772">
                  <c:v>28.5</c:v>
                </c:pt>
                <c:pt idx="6773">
                  <c:v>28.6</c:v>
                </c:pt>
                <c:pt idx="6774">
                  <c:v>28.6</c:v>
                </c:pt>
                <c:pt idx="6775">
                  <c:v>28.7</c:v>
                </c:pt>
                <c:pt idx="6776">
                  <c:v>28.8</c:v>
                </c:pt>
                <c:pt idx="6777">
                  <c:v>28.9</c:v>
                </c:pt>
                <c:pt idx="6778">
                  <c:v>28.9</c:v>
                </c:pt>
                <c:pt idx="6779">
                  <c:v>29.1</c:v>
                </c:pt>
                <c:pt idx="6780">
                  <c:v>29.2</c:v>
                </c:pt>
                <c:pt idx="6781">
                  <c:v>29.3</c:v>
                </c:pt>
                <c:pt idx="6782">
                  <c:v>29.4</c:v>
                </c:pt>
                <c:pt idx="6783">
                  <c:v>29.5</c:v>
                </c:pt>
                <c:pt idx="6784">
                  <c:v>29.6</c:v>
                </c:pt>
                <c:pt idx="6785">
                  <c:v>29.8</c:v>
                </c:pt>
                <c:pt idx="6786">
                  <c:v>29.9</c:v>
                </c:pt>
                <c:pt idx="6787">
                  <c:v>29.9</c:v>
                </c:pt>
                <c:pt idx="6788">
                  <c:v>30</c:v>
                </c:pt>
                <c:pt idx="6789">
                  <c:v>30.1</c:v>
                </c:pt>
                <c:pt idx="6790">
                  <c:v>30.2</c:v>
                </c:pt>
                <c:pt idx="6791">
                  <c:v>30.2</c:v>
                </c:pt>
                <c:pt idx="6792">
                  <c:v>30.4</c:v>
                </c:pt>
                <c:pt idx="6793">
                  <c:v>30.5</c:v>
                </c:pt>
                <c:pt idx="6794">
                  <c:v>30.6</c:v>
                </c:pt>
                <c:pt idx="6795">
                  <c:v>30.7</c:v>
                </c:pt>
                <c:pt idx="6796">
                  <c:v>30.8</c:v>
                </c:pt>
                <c:pt idx="6797">
                  <c:v>30.9</c:v>
                </c:pt>
                <c:pt idx="6798">
                  <c:v>31</c:v>
                </c:pt>
                <c:pt idx="6799">
                  <c:v>31.1</c:v>
                </c:pt>
                <c:pt idx="6800">
                  <c:v>31.2</c:v>
                </c:pt>
                <c:pt idx="6801">
                  <c:v>31.3</c:v>
                </c:pt>
                <c:pt idx="6802">
                  <c:v>31.4</c:v>
                </c:pt>
                <c:pt idx="6803">
                  <c:v>31.4</c:v>
                </c:pt>
                <c:pt idx="6804">
                  <c:v>31.6</c:v>
                </c:pt>
                <c:pt idx="6805">
                  <c:v>31.7</c:v>
                </c:pt>
                <c:pt idx="6806">
                  <c:v>31.7</c:v>
                </c:pt>
                <c:pt idx="6807">
                  <c:v>31.7</c:v>
                </c:pt>
                <c:pt idx="6808">
                  <c:v>31.8</c:v>
                </c:pt>
                <c:pt idx="6809">
                  <c:v>31.9</c:v>
                </c:pt>
                <c:pt idx="6810">
                  <c:v>32</c:v>
                </c:pt>
                <c:pt idx="6811">
                  <c:v>32.1</c:v>
                </c:pt>
                <c:pt idx="6812">
                  <c:v>32.1</c:v>
                </c:pt>
                <c:pt idx="6813">
                  <c:v>32.1</c:v>
                </c:pt>
                <c:pt idx="6814">
                  <c:v>32.1</c:v>
                </c:pt>
                <c:pt idx="6815">
                  <c:v>32.200000000000003</c:v>
                </c:pt>
                <c:pt idx="6816">
                  <c:v>32.200000000000003</c:v>
                </c:pt>
                <c:pt idx="6817">
                  <c:v>32.200000000000003</c:v>
                </c:pt>
                <c:pt idx="6818">
                  <c:v>32.200000000000003</c:v>
                </c:pt>
                <c:pt idx="6819">
                  <c:v>32.200000000000003</c:v>
                </c:pt>
                <c:pt idx="6820">
                  <c:v>32.299999999999997</c:v>
                </c:pt>
                <c:pt idx="6821">
                  <c:v>32.200000000000003</c:v>
                </c:pt>
                <c:pt idx="6822">
                  <c:v>32.299999999999997</c:v>
                </c:pt>
                <c:pt idx="6823">
                  <c:v>32.200000000000003</c:v>
                </c:pt>
                <c:pt idx="6824">
                  <c:v>32.299999999999997</c:v>
                </c:pt>
                <c:pt idx="6825">
                  <c:v>32.200000000000003</c:v>
                </c:pt>
                <c:pt idx="6826">
                  <c:v>32.200000000000003</c:v>
                </c:pt>
                <c:pt idx="6827">
                  <c:v>32.200000000000003</c:v>
                </c:pt>
                <c:pt idx="6828">
                  <c:v>32.200000000000003</c:v>
                </c:pt>
                <c:pt idx="6829">
                  <c:v>32.200000000000003</c:v>
                </c:pt>
                <c:pt idx="6830">
                  <c:v>32.200000000000003</c:v>
                </c:pt>
                <c:pt idx="6831">
                  <c:v>32.200000000000003</c:v>
                </c:pt>
                <c:pt idx="6832">
                  <c:v>32.200000000000003</c:v>
                </c:pt>
                <c:pt idx="6833">
                  <c:v>32.200000000000003</c:v>
                </c:pt>
                <c:pt idx="6834">
                  <c:v>32.200000000000003</c:v>
                </c:pt>
                <c:pt idx="6835">
                  <c:v>32.1</c:v>
                </c:pt>
                <c:pt idx="6836">
                  <c:v>32.299999999999997</c:v>
                </c:pt>
                <c:pt idx="6837">
                  <c:v>32.200000000000003</c:v>
                </c:pt>
                <c:pt idx="6838">
                  <c:v>32.200000000000003</c:v>
                </c:pt>
                <c:pt idx="6839">
                  <c:v>32.200000000000003</c:v>
                </c:pt>
                <c:pt idx="6840">
                  <c:v>32.200000000000003</c:v>
                </c:pt>
                <c:pt idx="6841">
                  <c:v>32.200000000000003</c:v>
                </c:pt>
                <c:pt idx="6842">
                  <c:v>32.1</c:v>
                </c:pt>
                <c:pt idx="6843">
                  <c:v>32.1</c:v>
                </c:pt>
                <c:pt idx="6844">
                  <c:v>32</c:v>
                </c:pt>
                <c:pt idx="6845">
                  <c:v>32</c:v>
                </c:pt>
                <c:pt idx="6846">
                  <c:v>32</c:v>
                </c:pt>
                <c:pt idx="6847">
                  <c:v>31.9</c:v>
                </c:pt>
                <c:pt idx="6848">
                  <c:v>31.9</c:v>
                </c:pt>
                <c:pt idx="6849">
                  <c:v>31.8</c:v>
                </c:pt>
                <c:pt idx="6850">
                  <c:v>31.8</c:v>
                </c:pt>
                <c:pt idx="6851">
                  <c:v>31.8</c:v>
                </c:pt>
                <c:pt idx="6852">
                  <c:v>31.8</c:v>
                </c:pt>
                <c:pt idx="6853">
                  <c:v>31.7</c:v>
                </c:pt>
                <c:pt idx="6854">
                  <c:v>31.6</c:v>
                </c:pt>
                <c:pt idx="6855">
                  <c:v>31.6</c:v>
                </c:pt>
                <c:pt idx="6856">
                  <c:v>31.4</c:v>
                </c:pt>
                <c:pt idx="6857">
                  <c:v>31.4</c:v>
                </c:pt>
                <c:pt idx="6858">
                  <c:v>31.3</c:v>
                </c:pt>
                <c:pt idx="6859">
                  <c:v>31.3</c:v>
                </c:pt>
                <c:pt idx="6860">
                  <c:v>31.2</c:v>
                </c:pt>
                <c:pt idx="6861">
                  <c:v>31.1</c:v>
                </c:pt>
                <c:pt idx="6862">
                  <c:v>31</c:v>
                </c:pt>
                <c:pt idx="6863">
                  <c:v>30.8</c:v>
                </c:pt>
                <c:pt idx="6864">
                  <c:v>30.8</c:v>
                </c:pt>
                <c:pt idx="6865">
                  <c:v>30.7</c:v>
                </c:pt>
                <c:pt idx="6866">
                  <c:v>30.5</c:v>
                </c:pt>
                <c:pt idx="6867">
                  <c:v>30.4</c:v>
                </c:pt>
                <c:pt idx="6868">
                  <c:v>30.3</c:v>
                </c:pt>
                <c:pt idx="6869">
                  <c:v>30.2</c:v>
                </c:pt>
                <c:pt idx="6870">
                  <c:v>30.2</c:v>
                </c:pt>
                <c:pt idx="6871">
                  <c:v>30.1</c:v>
                </c:pt>
                <c:pt idx="6872">
                  <c:v>30</c:v>
                </c:pt>
                <c:pt idx="6873">
                  <c:v>29.9</c:v>
                </c:pt>
                <c:pt idx="6874">
                  <c:v>29.8</c:v>
                </c:pt>
                <c:pt idx="6875">
                  <c:v>29.7</c:v>
                </c:pt>
                <c:pt idx="6876">
                  <c:v>29.6</c:v>
                </c:pt>
                <c:pt idx="6877">
                  <c:v>29.5</c:v>
                </c:pt>
                <c:pt idx="6878">
                  <c:v>29.5</c:v>
                </c:pt>
                <c:pt idx="6879">
                  <c:v>29.3</c:v>
                </c:pt>
                <c:pt idx="6880">
                  <c:v>29.3</c:v>
                </c:pt>
                <c:pt idx="6881">
                  <c:v>29.2</c:v>
                </c:pt>
                <c:pt idx="6882">
                  <c:v>29</c:v>
                </c:pt>
                <c:pt idx="6883">
                  <c:v>28.9</c:v>
                </c:pt>
                <c:pt idx="6884">
                  <c:v>28.8</c:v>
                </c:pt>
                <c:pt idx="6885">
                  <c:v>28.7</c:v>
                </c:pt>
                <c:pt idx="6886">
                  <c:v>28.7</c:v>
                </c:pt>
                <c:pt idx="6887">
                  <c:v>28.6</c:v>
                </c:pt>
                <c:pt idx="6888">
                  <c:v>28.5</c:v>
                </c:pt>
                <c:pt idx="6889">
                  <c:v>28.4</c:v>
                </c:pt>
                <c:pt idx="6890">
                  <c:v>28.3</c:v>
                </c:pt>
                <c:pt idx="6891">
                  <c:v>28.3</c:v>
                </c:pt>
                <c:pt idx="6892">
                  <c:v>28.2</c:v>
                </c:pt>
                <c:pt idx="6893">
                  <c:v>28.1</c:v>
                </c:pt>
                <c:pt idx="6894">
                  <c:v>28.1</c:v>
                </c:pt>
                <c:pt idx="6895">
                  <c:v>28</c:v>
                </c:pt>
                <c:pt idx="6896">
                  <c:v>28</c:v>
                </c:pt>
                <c:pt idx="6897">
                  <c:v>28</c:v>
                </c:pt>
                <c:pt idx="6898">
                  <c:v>27.9</c:v>
                </c:pt>
                <c:pt idx="6899">
                  <c:v>27.8</c:v>
                </c:pt>
                <c:pt idx="6900">
                  <c:v>27.8</c:v>
                </c:pt>
                <c:pt idx="6901">
                  <c:v>27.8</c:v>
                </c:pt>
                <c:pt idx="6902">
                  <c:v>27.8</c:v>
                </c:pt>
                <c:pt idx="6903">
                  <c:v>27.8</c:v>
                </c:pt>
                <c:pt idx="6904">
                  <c:v>27.7</c:v>
                </c:pt>
                <c:pt idx="6905">
                  <c:v>27.7</c:v>
                </c:pt>
                <c:pt idx="6906">
                  <c:v>27.7</c:v>
                </c:pt>
                <c:pt idx="6907">
                  <c:v>27.7</c:v>
                </c:pt>
                <c:pt idx="6908">
                  <c:v>27.6</c:v>
                </c:pt>
                <c:pt idx="6909">
                  <c:v>27.6</c:v>
                </c:pt>
                <c:pt idx="6910">
                  <c:v>27.6</c:v>
                </c:pt>
                <c:pt idx="6911">
                  <c:v>27.6</c:v>
                </c:pt>
                <c:pt idx="6912">
                  <c:v>27.6</c:v>
                </c:pt>
                <c:pt idx="6913">
                  <c:v>27.6</c:v>
                </c:pt>
                <c:pt idx="6914">
                  <c:v>27.6</c:v>
                </c:pt>
                <c:pt idx="6915">
                  <c:v>27.6</c:v>
                </c:pt>
                <c:pt idx="6916">
                  <c:v>27.6</c:v>
                </c:pt>
                <c:pt idx="6917">
                  <c:v>27.6</c:v>
                </c:pt>
                <c:pt idx="6918">
                  <c:v>27.6</c:v>
                </c:pt>
                <c:pt idx="6919">
                  <c:v>27.6</c:v>
                </c:pt>
                <c:pt idx="6920">
                  <c:v>27.6</c:v>
                </c:pt>
                <c:pt idx="6921">
                  <c:v>27.7</c:v>
                </c:pt>
                <c:pt idx="6922">
                  <c:v>27.7</c:v>
                </c:pt>
                <c:pt idx="6923">
                  <c:v>27.7</c:v>
                </c:pt>
                <c:pt idx="6924">
                  <c:v>27.8</c:v>
                </c:pt>
                <c:pt idx="6925">
                  <c:v>27.8</c:v>
                </c:pt>
                <c:pt idx="6926">
                  <c:v>27.8</c:v>
                </c:pt>
                <c:pt idx="6927">
                  <c:v>27.9</c:v>
                </c:pt>
                <c:pt idx="6928">
                  <c:v>27.9</c:v>
                </c:pt>
                <c:pt idx="6929">
                  <c:v>28</c:v>
                </c:pt>
                <c:pt idx="6930">
                  <c:v>28</c:v>
                </c:pt>
                <c:pt idx="6931">
                  <c:v>28</c:v>
                </c:pt>
                <c:pt idx="6932">
                  <c:v>28.1</c:v>
                </c:pt>
                <c:pt idx="6933">
                  <c:v>28.2</c:v>
                </c:pt>
                <c:pt idx="6934">
                  <c:v>28.2</c:v>
                </c:pt>
                <c:pt idx="6935">
                  <c:v>28.3</c:v>
                </c:pt>
                <c:pt idx="6936">
                  <c:v>28.3</c:v>
                </c:pt>
                <c:pt idx="6937">
                  <c:v>28.4</c:v>
                </c:pt>
                <c:pt idx="6938">
                  <c:v>28.5</c:v>
                </c:pt>
                <c:pt idx="6939">
                  <c:v>28.6</c:v>
                </c:pt>
                <c:pt idx="6940">
                  <c:v>28.6</c:v>
                </c:pt>
                <c:pt idx="6941">
                  <c:v>28.7</c:v>
                </c:pt>
                <c:pt idx="6942">
                  <c:v>28.7</c:v>
                </c:pt>
                <c:pt idx="6943">
                  <c:v>28.9</c:v>
                </c:pt>
                <c:pt idx="6944">
                  <c:v>29</c:v>
                </c:pt>
                <c:pt idx="6945">
                  <c:v>29.2</c:v>
                </c:pt>
                <c:pt idx="6946">
                  <c:v>29.3</c:v>
                </c:pt>
                <c:pt idx="6947">
                  <c:v>29.4</c:v>
                </c:pt>
                <c:pt idx="6948">
                  <c:v>29.5</c:v>
                </c:pt>
                <c:pt idx="6949">
                  <c:v>29.6</c:v>
                </c:pt>
                <c:pt idx="6950">
                  <c:v>29.7</c:v>
                </c:pt>
                <c:pt idx="6951">
                  <c:v>29.8</c:v>
                </c:pt>
                <c:pt idx="6952">
                  <c:v>29.9</c:v>
                </c:pt>
                <c:pt idx="6953">
                  <c:v>30</c:v>
                </c:pt>
                <c:pt idx="6954">
                  <c:v>30.1</c:v>
                </c:pt>
                <c:pt idx="6955">
                  <c:v>30.1</c:v>
                </c:pt>
                <c:pt idx="6956">
                  <c:v>30.2</c:v>
                </c:pt>
                <c:pt idx="6957">
                  <c:v>30.2</c:v>
                </c:pt>
                <c:pt idx="6958">
                  <c:v>30.3</c:v>
                </c:pt>
                <c:pt idx="6959">
                  <c:v>30.5</c:v>
                </c:pt>
                <c:pt idx="6960">
                  <c:v>30.5</c:v>
                </c:pt>
                <c:pt idx="6961">
                  <c:v>30.6</c:v>
                </c:pt>
                <c:pt idx="6962">
                  <c:v>30.7</c:v>
                </c:pt>
                <c:pt idx="6963">
                  <c:v>30.8</c:v>
                </c:pt>
                <c:pt idx="6964">
                  <c:v>30.9</c:v>
                </c:pt>
                <c:pt idx="6965">
                  <c:v>31</c:v>
                </c:pt>
                <c:pt idx="6966">
                  <c:v>31.1</c:v>
                </c:pt>
                <c:pt idx="6967">
                  <c:v>31.2</c:v>
                </c:pt>
                <c:pt idx="6968">
                  <c:v>31.3</c:v>
                </c:pt>
                <c:pt idx="6969">
                  <c:v>31.4</c:v>
                </c:pt>
                <c:pt idx="6970">
                  <c:v>31.5</c:v>
                </c:pt>
                <c:pt idx="6971">
                  <c:v>31.6</c:v>
                </c:pt>
                <c:pt idx="6972">
                  <c:v>31.7</c:v>
                </c:pt>
                <c:pt idx="6973">
                  <c:v>31.7</c:v>
                </c:pt>
                <c:pt idx="6974">
                  <c:v>31.8</c:v>
                </c:pt>
                <c:pt idx="6975">
                  <c:v>31.8</c:v>
                </c:pt>
                <c:pt idx="6976">
                  <c:v>31.9</c:v>
                </c:pt>
                <c:pt idx="6977">
                  <c:v>31.9</c:v>
                </c:pt>
                <c:pt idx="6978">
                  <c:v>32</c:v>
                </c:pt>
                <c:pt idx="6979">
                  <c:v>32</c:v>
                </c:pt>
                <c:pt idx="6980">
                  <c:v>32.1</c:v>
                </c:pt>
                <c:pt idx="6981">
                  <c:v>32.1</c:v>
                </c:pt>
                <c:pt idx="6982">
                  <c:v>32.1</c:v>
                </c:pt>
                <c:pt idx="6983">
                  <c:v>32.1</c:v>
                </c:pt>
                <c:pt idx="6984">
                  <c:v>32.1</c:v>
                </c:pt>
                <c:pt idx="6985">
                  <c:v>32.200000000000003</c:v>
                </c:pt>
                <c:pt idx="6986">
                  <c:v>32.200000000000003</c:v>
                </c:pt>
                <c:pt idx="6987">
                  <c:v>32.200000000000003</c:v>
                </c:pt>
                <c:pt idx="6988">
                  <c:v>32.200000000000003</c:v>
                </c:pt>
                <c:pt idx="6989">
                  <c:v>32.299999999999997</c:v>
                </c:pt>
                <c:pt idx="6990">
                  <c:v>32.299999999999997</c:v>
                </c:pt>
                <c:pt idx="6991">
                  <c:v>32.200000000000003</c:v>
                </c:pt>
                <c:pt idx="6992">
                  <c:v>32.299999999999997</c:v>
                </c:pt>
                <c:pt idx="6993">
                  <c:v>32.299999999999997</c:v>
                </c:pt>
                <c:pt idx="6994">
                  <c:v>32.299999999999997</c:v>
                </c:pt>
                <c:pt idx="6995">
                  <c:v>32.299999999999997</c:v>
                </c:pt>
                <c:pt idx="6996">
                  <c:v>32.200000000000003</c:v>
                </c:pt>
                <c:pt idx="6997">
                  <c:v>32.299999999999997</c:v>
                </c:pt>
                <c:pt idx="6998">
                  <c:v>32.200000000000003</c:v>
                </c:pt>
                <c:pt idx="6999">
                  <c:v>32.200000000000003</c:v>
                </c:pt>
                <c:pt idx="7000">
                  <c:v>32.200000000000003</c:v>
                </c:pt>
                <c:pt idx="7001">
                  <c:v>32.1</c:v>
                </c:pt>
                <c:pt idx="7002">
                  <c:v>32.1</c:v>
                </c:pt>
                <c:pt idx="7003">
                  <c:v>32.1</c:v>
                </c:pt>
                <c:pt idx="7004">
                  <c:v>32.200000000000003</c:v>
                </c:pt>
                <c:pt idx="7005">
                  <c:v>32.1</c:v>
                </c:pt>
                <c:pt idx="7006">
                  <c:v>32</c:v>
                </c:pt>
                <c:pt idx="7007">
                  <c:v>32.1</c:v>
                </c:pt>
                <c:pt idx="7008">
                  <c:v>32.1</c:v>
                </c:pt>
                <c:pt idx="7009">
                  <c:v>32</c:v>
                </c:pt>
                <c:pt idx="7010">
                  <c:v>32</c:v>
                </c:pt>
                <c:pt idx="7011">
                  <c:v>32</c:v>
                </c:pt>
                <c:pt idx="7012">
                  <c:v>31.9</c:v>
                </c:pt>
                <c:pt idx="7013">
                  <c:v>31.9</c:v>
                </c:pt>
                <c:pt idx="7014">
                  <c:v>31.9</c:v>
                </c:pt>
                <c:pt idx="7015">
                  <c:v>31.9</c:v>
                </c:pt>
                <c:pt idx="7016">
                  <c:v>31.8</c:v>
                </c:pt>
                <c:pt idx="7017">
                  <c:v>31.8</c:v>
                </c:pt>
                <c:pt idx="7018">
                  <c:v>31.7</c:v>
                </c:pt>
                <c:pt idx="7019">
                  <c:v>31.7</c:v>
                </c:pt>
                <c:pt idx="7020">
                  <c:v>31.6</c:v>
                </c:pt>
                <c:pt idx="7021">
                  <c:v>31.5</c:v>
                </c:pt>
                <c:pt idx="7022">
                  <c:v>31.4</c:v>
                </c:pt>
                <c:pt idx="7023">
                  <c:v>31.3</c:v>
                </c:pt>
                <c:pt idx="7024">
                  <c:v>31.3</c:v>
                </c:pt>
                <c:pt idx="7025">
                  <c:v>31.2</c:v>
                </c:pt>
                <c:pt idx="7026">
                  <c:v>31.1</c:v>
                </c:pt>
                <c:pt idx="7027">
                  <c:v>31</c:v>
                </c:pt>
                <c:pt idx="7028">
                  <c:v>30.8</c:v>
                </c:pt>
                <c:pt idx="7029">
                  <c:v>30.7</c:v>
                </c:pt>
                <c:pt idx="7030">
                  <c:v>30.7</c:v>
                </c:pt>
                <c:pt idx="7031">
                  <c:v>30.6</c:v>
                </c:pt>
                <c:pt idx="7032">
                  <c:v>30.5</c:v>
                </c:pt>
                <c:pt idx="7033">
                  <c:v>30.4</c:v>
                </c:pt>
                <c:pt idx="7034">
                  <c:v>30.3</c:v>
                </c:pt>
                <c:pt idx="7035">
                  <c:v>30.2</c:v>
                </c:pt>
                <c:pt idx="7036">
                  <c:v>30.1</c:v>
                </c:pt>
                <c:pt idx="7037">
                  <c:v>30.1</c:v>
                </c:pt>
                <c:pt idx="7038">
                  <c:v>29.9</c:v>
                </c:pt>
                <c:pt idx="7039">
                  <c:v>29.9</c:v>
                </c:pt>
                <c:pt idx="7040">
                  <c:v>29.8</c:v>
                </c:pt>
                <c:pt idx="7041">
                  <c:v>29.7</c:v>
                </c:pt>
                <c:pt idx="7042">
                  <c:v>29.6</c:v>
                </c:pt>
                <c:pt idx="7043">
                  <c:v>29.5</c:v>
                </c:pt>
                <c:pt idx="7044">
                  <c:v>29.4</c:v>
                </c:pt>
                <c:pt idx="7045">
                  <c:v>29.3</c:v>
                </c:pt>
                <c:pt idx="7046">
                  <c:v>29.2</c:v>
                </c:pt>
                <c:pt idx="7047">
                  <c:v>29</c:v>
                </c:pt>
                <c:pt idx="7048">
                  <c:v>28.9</c:v>
                </c:pt>
                <c:pt idx="7049">
                  <c:v>28.8</c:v>
                </c:pt>
                <c:pt idx="7050">
                  <c:v>28.7</c:v>
                </c:pt>
                <c:pt idx="7051">
                  <c:v>28.7</c:v>
                </c:pt>
                <c:pt idx="7052">
                  <c:v>28.6</c:v>
                </c:pt>
                <c:pt idx="7053">
                  <c:v>28.6</c:v>
                </c:pt>
                <c:pt idx="7054">
                  <c:v>28.4</c:v>
                </c:pt>
                <c:pt idx="7055">
                  <c:v>28.4</c:v>
                </c:pt>
                <c:pt idx="7056">
                  <c:v>28.3</c:v>
                </c:pt>
                <c:pt idx="7057">
                  <c:v>28.3</c:v>
                </c:pt>
                <c:pt idx="7058">
                  <c:v>28.2</c:v>
                </c:pt>
                <c:pt idx="7059">
                  <c:v>28.1</c:v>
                </c:pt>
                <c:pt idx="7060">
                  <c:v>28.1</c:v>
                </c:pt>
                <c:pt idx="7061">
                  <c:v>28</c:v>
                </c:pt>
                <c:pt idx="7062">
                  <c:v>27.9</c:v>
                </c:pt>
                <c:pt idx="7063">
                  <c:v>27.9</c:v>
                </c:pt>
                <c:pt idx="7064">
                  <c:v>27.9</c:v>
                </c:pt>
                <c:pt idx="7065">
                  <c:v>27.8</c:v>
                </c:pt>
                <c:pt idx="7066">
                  <c:v>27.8</c:v>
                </c:pt>
                <c:pt idx="7067">
                  <c:v>27.7</c:v>
                </c:pt>
                <c:pt idx="7068">
                  <c:v>27.7</c:v>
                </c:pt>
                <c:pt idx="7069">
                  <c:v>27.7</c:v>
                </c:pt>
                <c:pt idx="7070">
                  <c:v>27.6</c:v>
                </c:pt>
                <c:pt idx="7071">
                  <c:v>27.6</c:v>
                </c:pt>
                <c:pt idx="7072">
                  <c:v>27.6</c:v>
                </c:pt>
                <c:pt idx="7073">
                  <c:v>27.6</c:v>
                </c:pt>
                <c:pt idx="7074">
                  <c:v>27.5</c:v>
                </c:pt>
                <c:pt idx="7075">
                  <c:v>27.5</c:v>
                </c:pt>
                <c:pt idx="7076">
                  <c:v>27.5</c:v>
                </c:pt>
                <c:pt idx="7077">
                  <c:v>27.5</c:v>
                </c:pt>
                <c:pt idx="7078">
                  <c:v>27.5</c:v>
                </c:pt>
                <c:pt idx="7079">
                  <c:v>27.5</c:v>
                </c:pt>
                <c:pt idx="7080">
                  <c:v>27.5</c:v>
                </c:pt>
                <c:pt idx="7081">
                  <c:v>27.5</c:v>
                </c:pt>
                <c:pt idx="7082">
                  <c:v>27.5</c:v>
                </c:pt>
                <c:pt idx="7083">
                  <c:v>27.6</c:v>
                </c:pt>
                <c:pt idx="7084">
                  <c:v>27.5</c:v>
                </c:pt>
                <c:pt idx="7085">
                  <c:v>27.5</c:v>
                </c:pt>
                <c:pt idx="7086">
                  <c:v>27.5</c:v>
                </c:pt>
                <c:pt idx="7087">
                  <c:v>27.6</c:v>
                </c:pt>
                <c:pt idx="7088">
                  <c:v>27.6</c:v>
                </c:pt>
                <c:pt idx="7089">
                  <c:v>27.6</c:v>
                </c:pt>
                <c:pt idx="7090">
                  <c:v>27.6</c:v>
                </c:pt>
                <c:pt idx="7091">
                  <c:v>27.6</c:v>
                </c:pt>
                <c:pt idx="7092">
                  <c:v>27.7</c:v>
                </c:pt>
                <c:pt idx="7093">
                  <c:v>27.7</c:v>
                </c:pt>
                <c:pt idx="7094">
                  <c:v>27.7</c:v>
                </c:pt>
                <c:pt idx="7095">
                  <c:v>27.8</c:v>
                </c:pt>
                <c:pt idx="7096">
                  <c:v>27.8</c:v>
                </c:pt>
                <c:pt idx="7097">
                  <c:v>27.9</c:v>
                </c:pt>
                <c:pt idx="7098">
                  <c:v>28</c:v>
                </c:pt>
                <c:pt idx="7099">
                  <c:v>28.1</c:v>
                </c:pt>
                <c:pt idx="7100">
                  <c:v>28.1</c:v>
                </c:pt>
                <c:pt idx="7101">
                  <c:v>28.2</c:v>
                </c:pt>
                <c:pt idx="7102">
                  <c:v>28.3</c:v>
                </c:pt>
                <c:pt idx="7103">
                  <c:v>28.3</c:v>
                </c:pt>
                <c:pt idx="7104">
                  <c:v>28.4</c:v>
                </c:pt>
                <c:pt idx="7105">
                  <c:v>28.5</c:v>
                </c:pt>
                <c:pt idx="7106">
                  <c:v>28.6</c:v>
                </c:pt>
                <c:pt idx="7107">
                  <c:v>28.6</c:v>
                </c:pt>
                <c:pt idx="7108">
                  <c:v>28.7</c:v>
                </c:pt>
                <c:pt idx="7109">
                  <c:v>28.8</c:v>
                </c:pt>
                <c:pt idx="7110">
                  <c:v>28.9</c:v>
                </c:pt>
                <c:pt idx="7111">
                  <c:v>28.9</c:v>
                </c:pt>
                <c:pt idx="7112">
                  <c:v>29.1</c:v>
                </c:pt>
                <c:pt idx="7113">
                  <c:v>29.2</c:v>
                </c:pt>
                <c:pt idx="7114">
                  <c:v>29.4</c:v>
                </c:pt>
                <c:pt idx="7115">
                  <c:v>29.4</c:v>
                </c:pt>
                <c:pt idx="7116">
                  <c:v>29.6</c:v>
                </c:pt>
                <c:pt idx="7117">
                  <c:v>29.7</c:v>
                </c:pt>
                <c:pt idx="7118">
                  <c:v>29.8</c:v>
                </c:pt>
                <c:pt idx="7119">
                  <c:v>29.9</c:v>
                </c:pt>
                <c:pt idx="7120">
                  <c:v>30</c:v>
                </c:pt>
                <c:pt idx="7121">
                  <c:v>30.1</c:v>
                </c:pt>
                <c:pt idx="7122">
                  <c:v>30.2</c:v>
                </c:pt>
                <c:pt idx="7123">
                  <c:v>30.2</c:v>
                </c:pt>
                <c:pt idx="7124">
                  <c:v>30.3</c:v>
                </c:pt>
                <c:pt idx="7125">
                  <c:v>30.4</c:v>
                </c:pt>
                <c:pt idx="7126">
                  <c:v>30.5</c:v>
                </c:pt>
                <c:pt idx="7127">
                  <c:v>30.6</c:v>
                </c:pt>
                <c:pt idx="7128">
                  <c:v>30.7</c:v>
                </c:pt>
                <c:pt idx="7129">
                  <c:v>30.8</c:v>
                </c:pt>
                <c:pt idx="7130">
                  <c:v>31</c:v>
                </c:pt>
                <c:pt idx="7131">
                  <c:v>31</c:v>
                </c:pt>
                <c:pt idx="7132">
                  <c:v>31.1</c:v>
                </c:pt>
                <c:pt idx="7133">
                  <c:v>31.2</c:v>
                </c:pt>
                <c:pt idx="7134">
                  <c:v>31.3</c:v>
                </c:pt>
                <c:pt idx="7135">
                  <c:v>31.4</c:v>
                </c:pt>
                <c:pt idx="7136">
                  <c:v>31.6</c:v>
                </c:pt>
                <c:pt idx="7137">
                  <c:v>31.7</c:v>
                </c:pt>
                <c:pt idx="7138">
                  <c:v>31.7</c:v>
                </c:pt>
                <c:pt idx="7139">
                  <c:v>31.7</c:v>
                </c:pt>
                <c:pt idx="7140">
                  <c:v>31.8</c:v>
                </c:pt>
                <c:pt idx="7141">
                  <c:v>31.9</c:v>
                </c:pt>
                <c:pt idx="7142">
                  <c:v>32</c:v>
                </c:pt>
                <c:pt idx="7143">
                  <c:v>32</c:v>
                </c:pt>
                <c:pt idx="7144">
                  <c:v>32.1</c:v>
                </c:pt>
                <c:pt idx="7145">
                  <c:v>32.1</c:v>
                </c:pt>
                <c:pt idx="7146">
                  <c:v>32.200000000000003</c:v>
                </c:pt>
                <c:pt idx="7147">
                  <c:v>32.200000000000003</c:v>
                </c:pt>
                <c:pt idx="7148">
                  <c:v>32.200000000000003</c:v>
                </c:pt>
                <c:pt idx="7149">
                  <c:v>32.200000000000003</c:v>
                </c:pt>
                <c:pt idx="7150">
                  <c:v>32.299999999999997</c:v>
                </c:pt>
                <c:pt idx="7151">
                  <c:v>32.200000000000003</c:v>
                </c:pt>
                <c:pt idx="7152">
                  <c:v>32.299999999999997</c:v>
                </c:pt>
                <c:pt idx="7153">
                  <c:v>32.200000000000003</c:v>
                </c:pt>
                <c:pt idx="7154">
                  <c:v>32.299999999999997</c:v>
                </c:pt>
                <c:pt idx="7155">
                  <c:v>32.200000000000003</c:v>
                </c:pt>
                <c:pt idx="7156">
                  <c:v>32.299999999999997</c:v>
                </c:pt>
                <c:pt idx="7157">
                  <c:v>32.299999999999997</c:v>
                </c:pt>
                <c:pt idx="7158">
                  <c:v>32.299999999999997</c:v>
                </c:pt>
                <c:pt idx="7159">
                  <c:v>32.299999999999997</c:v>
                </c:pt>
                <c:pt idx="7160">
                  <c:v>32.200000000000003</c:v>
                </c:pt>
                <c:pt idx="7161">
                  <c:v>32.299999999999997</c:v>
                </c:pt>
                <c:pt idx="7162">
                  <c:v>32.299999999999997</c:v>
                </c:pt>
                <c:pt idx="7163">
                  <c:v>32.299999999999997</c:v>
                </c:pt>
                <c:pt idx="7164">
                  <c:v>32.4</c:v>
                </c:pt>
                <c:pt idx="7165">
                  <c:v>32.200000000000003</c:v>
                </c:pt>
                <c:pt idx="7166">
                  <c:v>32.299999999999997</c:v>
                </c:pt>
                <c:pt idx="7167">
                  <c:v>32.299999999999997</c:v>
                </c:pt>
                <c:pt idx="7168">
                  <c:v>32.299999999999997</c:v>
                </c:pt>
                <c:pt idx="7169">
                  <c:v>32.299999999999997</c:v>
                </c:pt>
                <c:pt idx="7170">
                  <c:v>32.200000000000003</c:v>
                </c:pt>
                <c:pt idx="7171">
                  <c:v>32.299999999999997</c:v>
                </c:pt>
                <c:pt idx="7172">
                  <c:v>32.200000000000003</c:v>
                </c:pt>
                <c:pt idx="7173">
                  <c:v>32.1</c:v>
                </c:pt>
                <c:pt idx="7174">
                  <c:v>32.200000000000003</c:v>
                </c:pt>
                <c:pt idx="7175">
                  <c:v>32.1</c:v>
                </c:pt>
                <c:pt idx="7176">
                  <c:v>32.1</c:v>
                </c:pt>
                <c:pt idx="7177">
                  <c:v>32</c:v>
                </c:pt>
                <c:pt idx="7178">
                  <c:v>32</c:v>
                </c:pt>
                <c:pt idx="7179">
                  <c:v>32</c:v>
                </c:pt>
                <c:pt idx="7180">
                  <c:v>31.9</c:v>
                </c:pt>
                <c:pt idx="7181">
                  <c:v>31.9</c:v>
                </c:pt>
                <c:pt idx="7182">
                  <c:v>31.8</c:v>
                </c:pt>
                <c:pt idx="7183">
                  <c:v>31.8</c:v>
                </c:pt>
                <c:pt idx="7184">
                  <c:v>31.7</c:v>
                </c:pt>
                <c:pt idx="7185">
                  <c:v>31.7</c:v>
                </c:pt>
                <c:pt idx="7186">
                  <c:v>31.7</c:v>
                </c:pt>
                <c:pt idx="7187">
                  <c:v>31.7</c:v>
                </c:pt>
                <c:pt idx="7188">
                  <c:v>31.6</c:v>
                </c:pt>
                <c:pt idx="7189">
                  <c:v>31.5</c:v>
                </c:pt>
                <c:pt idx="7190">
                  <c:v>31.4</c:v>
                </c:pt>
                <c:pt idx="7191">
                  <c:v>31.4</c:v>
                </c:pt>
                <c:pt idx="7192">
                  <c:v>31.3</c:v>
                </c:pt>
                <c:pt idx="7193">
                  <c:v>31.2</c:v>
                </c:pt>
                <c:pt idx="7194">
                  <c:v>31.1</c:v>
                </c:pt>
                <c:pt idx="7195">
                  <c:v>31</c:v>
                </c:pt>
                <c:pt idx="7196">
                  <c:v>30.9</c:v>
                </c:pt>
                <c:pt idx="7197">
                  <c:v>30.7</c:v>
                </c:pt>
                <c:pt idx="7198">
                  <c:v>30.6</c:v>
                </c:pt>
                <c:pt idx="7199">
                  <c:v>30.5</c:v>
                </c:pt>
                <c:pt idx="7200">
                  <c:v>30.4</c:v>
                </c:pt>
                <c:pt idx="7201">
                  <c:v>30.3</c:v>
                </c:pt>
                <c:pt idx="7202">
                  <c:v>30.2</c:v>
                </c:pt>
                <c:pt idx="7203">
                  <c:v>30.1</c:v>
                </c:pt>
                <c:pt idx="7204">
                  <c:v>30</c:v>
                </c:pt>
                <c:pt idx="7205">
                  <c:v>29.9</c:v>
                </c:pt>
                <c:pt idx="7206">
                  <c:v>29.9</c:v>
                </c:pt>
                <c:pt idx="7207">
                  <c:v>29.8</c:v>
                </c:pt>
                <c:pt idx="7208">
                  <c:v>29.7</c:v>
                </c:pt>
                <c:pt idx="7209">
                  <c:v>29.6</c:v>
                </c:pt>
                <c:pt idx="7210">
                  <c:v>29.5</c:v>
                </c:pt>
                <c:pt idx="7211">
                  <c:v>29.4</c:v>
                </c:pt>
                <c:pt idx="7212">
                  <c:v>29.3</c:v>
                </c:pt>
                <c:pt idx="7213">
                  <c:v>29.2</c:v>
                </c:pt>
                <c:pt idx="7214">
                  <c:v>29</c:v>
                </c:pt>
                <c:pt idx="7215">
                  <c:v>28.9</c:v>
                </c:pt>
                <c:pt idx="7216">
                  <c:v>28.8</c:v>
                </c:pt>
                <c:pt idx="7217">
                  <c:v>28.7</c:v>
                </c:pt>
                <c:pt idx="7218">
                  <c:v>28.6</c:v>
                </c:pt>
                <c:pt idx="7219">
                  <c:v>28.6</c:v>
                </c:pt>
                <c:pt idx="7220">
                  <c:v>28.4</c:v>
                </c:pt>
                <c:pt idx="7221">
                  <c:v>28.3</c:v>
                </c:pt>
                <c:pt idx="7222">
                  <c:v>28.3</c:v>
                </c:pt>
                <c:pt idx="7223">
                  <c:v>28.2</c:v>
                </c:pt>
                <c:pt idx="7224">
                  <c:v>28.1</c:v>
                </c:pt>
                <c:pt idx="7225">
                  <c:v>28.1</c:v>
                </c:pt>
                <c:pt idx="7226">
                  <c:v>28</c:v>
                </c:pt>
                <c:pt idx="7227">
                  <c:v>28</c:v>
                </c:pt>
                <c:pt idx="7228">
                  <c:v>27.9</c:v>
                </c:pt>
                <c:pt idx="7229">
                  <c:v>27.9</c:v>
                </c:pt>
                <c:pt idx="7230">
                  <c:v>27.8</c:v>
                </c:pt>
                <c:pt idx="7231">
                  <c:v>27.8</c:v>
                </c:pt>
                <c:pt idx="7232">
                  <c:v>27.8</c:v>
                </c:pt>
                <c:pt idx="7233">
                  <c:v>27.7</c:v>
                </c:pt>
                <c:pt idx="7234">
                  <c:v>27.7</c:v>
                </c:pt>
                <c:pt idx="7235">
                  <c:v>27.7</c:v>
                </c:pt>
                <c:pt idx="7236">
                  <c:v>27.6</c:v>
                </c:pt>
                <c:pt idx="7237">
                  <c:v>27.6</c:v>
                </c:pt>
                <c:pt idx="7238">
                  <c:v>27.6</c:v>
                </c:pt>
                <c:pt idx="7239">
                  <c:v>27.5</c:v>
                </c:pt>
                <c:pt idx="7240">
                  <c:v>27.5</c:v>
                </c:pt>
                <c:pt idx="7241">
                  <c:v>27.5</c:v>
                </c:pt>
                <c:pt idx="7242">
                  <c:v>27.5</c:v>
                </c:pt>
                <c:pt idx="7243">
                  <c:v>27.4</c:v>
                </c:pt>
                <c:pt idx="7244">
                  <c:v>27.4</c:v>
                </c:pt>
                <c:pt idx="7245">
                  <c:v>27.4</c:v>
                </c:pt>
                <c:pt idx="7246">
                  <c:v>27.4</c:v>
                </c:pt>
                <c:pt idx="7247">
                  <c:v>27.3</c:v>
                </c:pt>
                <c:pt idx="7248">
                  <c:v>27.3</c:v>
                </c:pt>
                <c:pt idx="7249">
                  <c:v>27.4</c:v>
                </c:pt>
                <c:pt idx="7250">
                  <c:v>27.4</c:v>
                </c:pt>
                <c:pt idx="7251">
                  <c:v>27.4</c:v>
                </c:pt>
                <c:pt idx="7252">
                  <c:v>27.4</c:v>
                </c:pt>
                <c:pt idx="7253">
                  <c:v>27.4</c:v>
                </c:pt>
                <c:pt idx="7254">
                  <c:v>27.5</c:v>
                </c:pt>
                <c:pt idx="7255">
                  <c:v>27.5</c:v>
                </c:pt>
                <c:pt idx="7256">
                  <c:v>27.6</c:v>
                </c:pt>
                <c:pt idx="7257">
                  <c:v>27.6</c:v>
                </c:pt>
                <c:pt idx="7258">
                  <c:v>27.6</c:v>
                </c:pt>
                <c:pt idx="7259">
                  <c:v>27.7</c:v>
                </c:pt>
                <c:pt idx="7260">
                  <c:v>27.7</c:v>
                </c:pt>
                <c:pt idx="7261">
                  <c:v>27.7</c:v>
                </c:pt>
                <c:pt idx="7262">
                  <c:v>27.8</c:v>
                </c:pt>
                <c:pt idx="7263">
                  <c:v>27.8</c:v>
                </c:pt>
                <c:pt idx="7264">
                  <c:v>27.8</c:v>
                </c:pt>
                <c:pt idx="7265">
                  <c:v>27.9</c:v>
                </c:pt>
                <c:pt idx="7266">
                  <c:v>27.9</c:v>
                </c:pt>
                <c:pt idx="7267">
                  <c:v>27.9</c:v>
                </c:pt>
                <c:pt idx="7268">
                  <c:v>28</c:v>
                </c:pt>
                <c:pt idx="7269">
                  <c:v>28</c:v>
                </c:pt>
                <c:pt idx="7270">
                  <c:v>28.1</c:v>
                </c:pt>
                <c:pt idx="7271">
                  <c:v>28.2</c:v>
                </c:pt>
                <c:pt idx="7272">
                  <c:v>28.3</c:v>
                </c:pt>
                <c:pt idx="7273">
                  <c:v>28.4</c:v>
                </c:pt>
                <c:pt idx="7274">
                  <c:v>28.5</c:v>
                </c:pt>
                <c:pt idx="7275">
                  <c:v>28.6</c:v>
                </c:pt>
                <c:pt idx="7276">
                  <c:v>28.7</c:v>
                </c:pt>
                <c:pt idx="7277">
                  <c:v>28.8</c:v>
                </c:pt>
                <c:pt idx="7278">
                  <c:v>28.9</c:v>
                </c:pt>
                <c:pt idx="7279">
                  <c:v>29</c:v>
                </c:pt>
                <c:pt idx="7280">
                  <c:v>29.2</c:v>
                </c:pt>
                <c:pt idx="7281">
                  <c:v>29.3</c:v>
                </c:pt>
                <c:pt idx="7282">
                  <c:v>29.4</c:v>
                </c:pt>
                <c:pt idx="7283">
                  <c:v>29.5</c:v>
                </c:pt>
                <c:pt idx="7284">
                  <c:v>29.6</c:v>
                </c:pt>
                <c:pt idx="7285">
                  <c:v>29.7</c:v>
                </c:pt>
                <c:pt idx="7286">
                  <c:v>29.8</c:v>
                </c:pt>
                <c:pt idx="7287">
                  <c:v>29.9</c:v>
                </c:pt>
                <c:pt idx="7288">
                  <c:v>30</c:v>
                </c:pt>
                <c:pt idx="7289">
                  <c:v>30.1</c:v>
                </c:pt>
                <c:pt idx="7290">
                  <c:v>30.2</c:v>
                </c:pt>
                <c:pt idx="7291">
                  <c:v>30.2</c:v>
                </c:pt>
                <c:pt idx="7292">
                  <c:v>30.3</c:v>
                </c:pt>
                <c:pt idx="7293">
                  <c:v>30.4</c:v>
                </c:pt>
                <c:pt idx="7294">
                  <c:v>30.5</c:v>
                </c:pt>
                <c:pt idx="7295">
                  <c:v>30.6</c:v>
                </c:pt>
                <c:pt idx="7296">
                  <c:v>30.7</c:v>
                </c:pt>
                <c:pt idx="7297">
                  <c:v>30.8</c:v>
                </c:pt>
                <c:pt idx="7298">
                  <c:v>31</c:v>
                </c:pt>
                <c:pt idx="7299">
                  <c:v>31.1</c:v>
                </c:pt>
                <c:pt idx="7300">
                  <c:v>31.2</c:v>
                </c:pt>
                <c:pt idx="7301">
                  <c:v>31.3</c:v>
                </c:pt>
                <c:pt idx="7302">
                  <c:v>31.4</c:v>
                </c:pt>
                <c:pt idx="7303">
                  <c:v>31.4</c:v>
                </c:pt>
                <c:pt idx="7304">
                  <c:v>31.6</c:v>
                </c:pt>
                <c:pt idx="7305">
                  <c:v>31.7</c:v>
                </c:pt>
                <c:pt idx="7306">
                  <c:v>31.7</c:v>
                </c:pt>
                <c:pt idx="7307">
                  <c:v>31.8</c:v>
                </c:pt>
                <c:pt idx="7308">
                  <c:v>31.8</c:v>
                </c:pt>
                <c:pt idx="7309">
                  <c:v>31.9</c:v>
                </c:pt>
                <c:pt idx="7310">
                  <c:v>31.9</c:v>
                </c:pt>
                <c:pt idx="7311">
                  <c:v>32</c:v>
                </c:pt>
                <c:pt idx="7312">
                  <c:v>32.1</c:v>
                </c:pt>
                <c:pt idx="7313">
                  <c:v>32.1</c:v>
                </c:pt>
                <c:pt idx="7314">
                  <c:v>32.1</c:v>
                </c:pt>
                <c:pt idx="7315">
                  <c:v>32.1</c:v>
                </c:pt>
                <c:pt idx="7316">
                  <c:v>32.200000000000003</c:v>
                </c:pt>
                <c:pt idx="7317">
                  <c:v>32.200000000000003</c:v>
                </c:pt>
                <c:pt idx="7318">
                  <c:v>32.200000000000003</c:v>
                </c:pt>
                <c:pt idx="7319">
                  <c:v>32.299999999999997</c:v>
                </c:pt>
                <c:pt idx="7320">
                  <c:v>32.200000000000003</c:v>
                </c:pt>
                <c:pt idx="7321">
                  <c:v>32.299999999999997</c:v>
                </c:pt>
                <c:pt idx="7322">
                  <c:v>32.200000000000003</c:v>
                </c:pt>
                <c:pt idx="7323">
                  <c:v>32.299999999999997</c:v>
                </c:pt>
                <c:pt idx="7324">
                  <c:v>32.299999999999997</c:v>
                </c:pt>
                <c:pt idx="7325">
                  <c:v>32.299999999999997</c:v>
                </c:pt>
                <c:pt idx="7326">
                  <c:v>32.200000000000003</c:v>
                </c:pt>
                <c:pt idx="7327">
                  <c:v>32.299999999999997</c:v>
                </c:pt>
                <c:pt idx="7328">
                  <c:v>32.200000000000003</c:v>
                </c:pt>
                <c:pt idx="7329">
                  <c:v>32.299999999999997</c:v>
                </c:pt>
                <c:pt idx="7330">
                  <c:v>32.200000000000003</c:v>
                </c:pt>
                <c:pt idx="7331">
                  <c:v>32.200000000000003</c:v>
                </c:pt>
                <c:pt idx="7332">
                  <c:v>32.200000000000003</c:v>
                </c:pt>
                <c:pt idx="7333">
                  <c:v>32.200000000000003</c:v>
                </c:pt>
                <c:pt idx="7334">
                  <c:v>32.200000000000003</c:v>
                </c:pt>
                <c:pt idx="7335">
                  <c:v>32.200000000000003</c:v>
                </c:pt>
                <c:pt idx="7336">
                  <c:v>32.200000000000003</c:v>
                </c:pt>
                <c:pt idx="7337">
                  <c:v>32.1</c:v>
                </c:pt>
                <c:pt idx="7338">
                  <c:v>32.1</c:v>
                </c:pt>
                <c:pt idx="7339">
                  <c:v>32.1</c:v>
                </c:pt>
                <c:pt idx="7340">
                  <c:v>32.1</c:v>
                </c:pt>
                <c:pt idx="7341">
                  <c:v>32.1</c:v>
                </c:pt>
                <c:pt idx="7342">
                  <c:v>32.1</c:v>
                </c:pt>
                <c:pt idx="7343">
                  <c:v>32</c:v>
                </c:pt>
                <c:pt idx="7344">
                  <c:v>32.1</c:v>
                </c:pt>
                <c:pt idx="7345">
                  <c:v>32</c:v>
                </c:pt>
                <c:pt idx="7346">
                  <c:v>32</c:v>
                </c:pt>
                <c:pt idx="7347">
                  <c:v>32</c:v>
                </c:pt>
                <c:pt idx="7348">
                  <c:v>31.9</c:v>
                </c:pt>
                <c:pt idx="7349">
                  <c:v>31.8</c:v>
                </c:pt>
                <c:pt idx="7350">
                  <c:v>31.8</c:v>
                </c:pt>
                <c:pt idx="7351">
                  <c:v>31.7</c:v>
                </c:pt>
                <c:pt idx="7352">
                  <c:v>31.7</c:v>
                </c:pt>
                <c:pt idx="7353">
                  <c:v>31.7</c:v>
                </c:pt>
                <c:pt idx="7354">
                  <c:v>31.6</c:v>
                </c:pt>
                <c:pt idx="7355">
                  <c:v>31.4</c:v>
                </c:pt>
                <c:pt idx="7356">
                  <c:v>31.4</c:v>
                </c:pt>
                <c:pt idx="7357">
                  <c:v>31.3</c:v>
                </c:pt>
                <c:pt idx="7358">
                  <c:v>31.2</c:v>
                </c:pt>
                <c:pt idx="7359">
                  <c:v>31.1</c:v>
                </c:pt>
                <c:pt idx="7360">
                  <c:v>31.1</c:v>
                </c:pt>
                <c:pt idx="7361">
                  <c:v>31</c:v>
                </c:pt>
                <c:pt idx="7362">
                  <c:v>30.9</c:v>
                </c:pt>
                <c:pt idx="7363">
                  <c:v>30.8</c:v>
                </c:pt>
                <c:pt idx="7364">
                  <c:v>30.7</c:v>
                </c:pt>
                <c:pt idx="7365">
                  <c:v>30.6</c:v>
                </c:pt>
                <c:pt idx="7366">
                  <c:v>30.5</c:v>
                </c:pt>
                <c:pt idx="7367">
                  <c:v>30.4</c:v>
                </c:pt>
                <c:pt idx="7368">
                  <c:v>30.3</c:v>
                </c:pt>
                <c:pt idx="7369">
                  <c:v>30.2</c:v>
                </c:pt>
                <c:pt idx="7370">
                  <c:v>30.1</c:v>
                </c:pt>
                <c:pt idx="7371">
                  <c:v>30.1</c:v>
                </c:pt>
                <c:pt idx="7372">
                  <c:v>30</c:v>
                </c:pt>
                <c:pt idx="7373">
                  <c:v>29.9</c:v>
                </c:pt>
                <c:pt idx="7374">
                  <c:v>29.8</c:v>
                </c:pt>
                <c:pt idx="7375">
                  <c:v>29.7</c:v>
                </c:pt>
                <c:pt idx="7376">
                  <c:v>29.6</c:v>
                </c:pt>
                <c:pt idx="7377">
                  <c:v>29.5</c:v>
                </c:pt>
                <c:pt idx="7378">
                  <c:v>29.4</c:v>
                </c:pt>
                <c:pt idx="7379">
                  <c:v>29.3</c:v>
                </c:pt>
                <c:pt idx="7380">
                  <c:v>29.2</c:v>
                </c:pt>
                <c:pt idx="7381">
                  <c:v>29.1</c:v>
                </c:pt>
                <c:pt idx="7382">
                  <c:v>29</c:v>
                </c:pt>
                <c:pt idx="7383">
                  <c:v>28.9</c:v>
                </c:pt>
                <c:pt idx="7384">
                  <c:v>28.8</c:v>
                </c:pt>
                <c:pt idx="7385">
                  <c:v>28.7</c:v>
                </c:pt>
                <c:pt idx="7386">
                  <c:v>28.7</c:v>
                </c:pt>
                <c:pt idx="7387">
                  <c:v>28.6</c:v>
                </c:pt>
                <c:pt idx="7388">
                  <c:v>28.6</c:v>
                </c:pt>
                <c:pt idx="7389">
                  <c:v>28.5</c:v>
                </c:pt>
                <c:pt idx="7390">
                  <c:v>28.4</c:v>
                </c:pt>
                <c:pt idx="7391">
                  <c:v>28.3</c:v>
                </c:pt>
                <c:pt idx="7392">
                  <c:v>28.3</c:v>
                </c:pt>
                <c:pt idx="7393">
                  <c:v>28.2</c:v>
                </c:pt>
                <c:pt idx="7394">
                  <c:v>28.1</c:v>
                </c:pt>
                <c:pt idx="7395">
                  <c:v>28.1</c:v>
                </c:pt>
                <c:pt idx="7396">
                  <c:v>28</c:v>
                </c:pt>
                <c:pt idx="7397">
                  <c:v>28</c:v>
                </c:pt>
                <c:pt idx="7398">
                  <c:v>27.9</c:v>
                </c:pt>
                <c:pt idx="7399">
                  <c:v>27.9</c:v>
                </c:pt>
                <c:pt idx="7400">
                  <c:v>27.8</c:v>
                </c:pt>
                <c:pt idx="7401">
                  <c:v>27.8</c:v>
                </c:pt>
                <c:pt idx="7402">
                  <c:v>27.8</c:v>
                </c:pt>
                <c:pt idx="7403">
                  <c:v>27.8</c:v>
                </c:pt>
                <c:pt idx="7404">
                  <c:v>27.7</c:v>
                </c:pt>
                <c:pt idx="7405">
                  <c:v>27.7</c:v>
                </c:pt>
                <c:pt idx="7406">
                  <c:v>27.7</c:v>
                </c:pt>
                <c:pt idx="7407">
                  <c:v>27.7</c:v>
                </c:pt>
                <c:pt idx="7408">
                  <c:v>27.7</c:v>
                </c:pt>
                <c:pt idx="7409">
                  <c:v>27.7</c:v>
                </c:pt>
                <c:pt idx="7410">
                  <c:v>27.7</c:v>
                </c:pt>
                <c:pt idx="7411">
                  <c:v>27.7</c:v>
                </c:pt>
                <c:pt idx="7412">
                  <c:v>27.7</c:v>
                </c:pt>
                <c:pt idx="7413">
                  <c:v>27.6</c:v>
                </c:pt>
                <c:pt idx="7414">
                  <c:v>27.7</c:v>
                </c:pt>
                <c:pt idx="7415">
                  <c:v>27.7</c:v>
                </c:pt>
                <c:pt idx="7416">
                  <c:v>27.7</c:v>
                </c:pt>
                <c:pt idx="7417">
                  <c:v>27.7</c:v>
                </c:pt>
                <c:pt idx="7418">
                  <c:v>27.7</c:v>
                </c:pt>
                <c:pt idx="7419">
                  <c:v>27.7</c:v>
                </c:pt>
                <c:pt idx="7420">
                  <c:v>27.7</c:v>
                </c:pt>
                <c:pt idx="7421">
                  <c:v>27.7</c:v>
                </c:pt>
                <c:pt idx="7422">
                  <c:v>27.7</c:v>
                </c:pt>
                <c:pt idx="7423">
                  <c:v>27.8</c:v>
                </c:pt>
                <c:pt idx="7424">
                  <c:v>27.8</c:v>
                </c:pt>
                <c:pt idx="7425">
                  <c:v>27.8</c:v>
                </c:pt>
                <c:pt idx="7426">
                  <c:v>27.9</c:v>
                </c:pt>
                <c:pt idx="7427">
                  <c:v>27.9</c:v>
                </c:pt>
                <c:pt idx="7428">
                  <c:v>28</c:v>
                </c:pt>
                <c:pt idx="7429">
                  <c:v>28</c:v>
                </c:pt>
                <c:pt idx="7430">
                  <c:v>28.1</c:v>
                </c:pt>
                <c:pt idx="7431">
                  <c:v>28.2</c:v>
                </c:pt>
                <c:pt idx="7432">
                  <c:v>28.2</c:v>
                </c:pt>
                <c:pt idx="7433">
                  <c:v>28.3</c:v>
                </c:pt>
                <c:pt idx="7434">
                  <c:v>28.3</c:v>
                </c:pt>
                <c:pt idx="7435">
                  <c:v>28.4</c:v>
                </c:pt>
                <c:pt idx="7436">
                  <c:v>28.5</c:v>
                </c:pt>
                <c:pt idx="7437">
                  <c:v>28.6</c:v>
                </c:pt>
                <c:pt idx="7438">
                  <c:v>28.6</c:v>
                </c:pt>
                <c:pt idx="7439">
                  <c:v>28.7</c:v>
                </c:pt>
                <c:pt idx="7440">
                  <c:v>28.7</c:v>
                </c:pt>
                <c:pt idx="7441">
                  <c:v>28.8</c:v>
                </c:pt>
                <c:pt idx="7442">
                  <c:v>28.9</c:v>
                </c:pt>
                <c:pt idx="7443">
                  <c:v>29</c:v>
                </c:pt>
                <c:pt idx="7444">
                  <c:v>29.1</c:v>
                </c:pt>
                <c:pt idx="7445">
                  <c:v>29.2</c:v>
                </c:pt>
                <c:pt idx="7446">
                  <c:v>29.3</c:v>
                </c:pt>
                <c:pt idx="7447">
                  <c:v>29.4</c:v>
                </c:pt>
                <c:pt idx="7448">
                  <c:v>29.5</c:v>
                </c:pt>
                <c:pt idx="7449">
                  <c:v>29.7</c:v>
                </c:pt>
                <c:pt idx="7450">
                  <c:v>29.8</c:v>
                </c:pt>
                <c:pt idx="7451">
                  <c:v>29.9</c:v>
                </c:pt>
                <c:pt idx="7452">
                  <c:v>29.9</c:v>
                </c:pt>
                <c:pt idx="7453">
                  <c:v>30.1</c:v>
                </c:pt>
                <c:pt idx="7454">
                  <c:v>30.2</c:v>
                </c:pt>
                <c:pt idx="7455">
                  <c:v>30.2</c:v>
                </c:pt>
                <c:pt idx="7456">
                  <c:v>30.3</c:v>
                </c:pt>
                <c:pt idx="7457">
                  <c:v>30.4</c:v>
                </c:pt>
                <c:pt idx="7458">
                  <c:v>30.5</c:v>
                </c:pt>
                <c:pt idx="7459">
                  <c:v>30.6</c:v>
                </c:pt>
                <c:pt idx="7460">
                  <c:v>30.7</c:v>
                </c:pt>
                <c:pt idx="7461">
                  <c:v>30.8</c:v>
                </c:pt>
                <c:pt idx="7462">
                  <c:v>30.8</c:v>
                </c:pt>
                <c:pt idx="7463">
                  <c:v>31</c:v>
                </c:pt>
                <c:pt idx="7464">
                  <c:v>31.1</c:v>
                </c:pt>
                <c:pt idx="7465">
                  <c:v>31.2</c:v>
                </c:pt>
                <c:pt idx="7466">
                  <c:v>31.2</c:v>
                </c:pt>
                <c:pt idx="7467">
                  <c:v>31.3</c:v>
                </c:pt>
                <c:pt idx="7468">
                  <c:v>31.4</c:v>
                </c:pt>
                <c:pt idx="7469">
                  <c:v>31.6</c:v>
                </c:pt>
                <c:pt idx="7470">
                  <c:v>31.7</c:v>
                </c:pt>
                <c:pt idx="7471">
                  <c:v>31.7</c:v>
                </c:pt>
                <c:pt idx="7472">
                  <c:v>31.8</c:v>
                </c:pt>
                <c:pt idx="7473">
                  <c:v>31.9</c:v>
                </c:pt>
                <c:pt idx="7474">
                  <c:v>31.9</c:v>
                </c:pt>
                <c:pt idx="7475">
                  <c:v>32</c:v>
                </c:pt>
                <c:pt idx="7476">
                  <c:v>32</c:v>
                </c:pt>
                <c:pt idx="7477">
                  <c:v>32.1</c:v>
                </c:pt>
                <c:pt idx="7478">
                  <c:v>32.1</c:v>
                </c:pt>
                <c:pt idx="7479">
                  <c:v>32.200000000000003</c:v>
                </c:pt>
                <c:pt idx="7480">
                  <c:v>32.200000000000003</c:v>
                </c:pt>
                <c:pt idx="7481">
                  <c:v>32.200000000000003</c:v>
                </c:pt>
                <c:pt idx="7482">
                  <c:v>32.1</c:v>
                </c:pt>
                <c:pt idx="7483">
                  <c:v>32.200000000000003</c:v>
                </c:pt>
                <c:pt idx="7484">
                  <c:v>32.200000000000003</c:v>
                </c:pt>
                <c:pt idx="7485">
                  <c:v>32.200000000000003</c:v>
                </c:pt>
                <c:pt idx="7486">
                  <c:v>32.200000000000003</c:v>
                </c:pt>
                <c:pt idx="7487">
                  <c:v>32.200000000000003</c:v>
                </c:pt>
                <c:pt idx="7488">
                  <c:v>32.299999999999997</c:v>
                </c:pt>
                <c:pt idx="7489">
                  <c:v>32.200000000000003</c:v>
                </c:pt>
                <c:pt idx="7490">
                  <c:v>32.299999999999997</c:v>
                </c:pt>
                <c:pt idx="7491">
                  <c:v>32.200000000000003</c:v>
                </c:pt>
                <c:pt idx="7492">
                  <c:v>32.299999999999997</c:v>
                </c:pt>
                <c:pt idx="7493">
                  <c:v>32.200000000000003</c:v>
                </c:pt>
                <c:pt idx="7494">
                  <c:v>32.200000000000003</c:v>
                </c:pt>
                <c:pt idx="7495">
                  <c:v>32.299999999999997</c:v>
                </c:pt>
                <c:pt idx="7496">
                  <c:v>32.200000000000003</c:v>
                </c:pt>
                <c:pt idx="7497">
                  <c:v>32.299999999999997</c:v>
                </c:pt>
                <c:pt idx="7498">
                  <c:v>32.299999999999997</c:v>
                </c:pt>
                <c:pt idx="7499">
                  <c:v>32.299999999999997</c:v>
                </c:pt>
                <c:pt idx="7500">
                  <c:v>32.1</c:v>
                </c:pt>
                <c:pt idx="7501">
                  <c:v>32.200000000000003</c:v>
                </c:pt>
                <c:pt idx="7502">
                  <c:v>32.200000000000003</c:v>
                </c:pt>
                <c:pt idx="7503">
                  <c:v>32.1</c:v>
                </c:pt>
                <c:pt idx="7504">
                  <c:v>32.200000000000003</c:v>
                </c:pt>
                <c:pt idx="7505">
                  <c:v>32.1</c:v>
                </c:pt>
                <c:pt idx="7506">
                  <c:v>32.1</c:v>
                </c:pt>
                <c:pt idx="7507">
                  <c:v>32</c:v>
                </c:pt>
                <c:pt idx="7508">
                  <c:v>32</c:v>
                </c:pt>
                <c:pt idx="7509">
                  <c:v>32</c:v>
                </c:pt>
                <c:pt idx="7510">
                  <c:v>32</c:v>
                </c:pt>
                <c:pt idx="7511">
                  <c:v>31.9</c:v>
                </c:pt>
                <c:pt idx="7512">
                  <c:v>31.9</c:v>
                </c:pt>
                <c:pt idx="7513">
                  <c:v>31.9</c:v>
                </c:pt>
                <c:pt idx="7514">
                  <c:v>31.8</c:v>
                </c:pt>
                <c:pt idx="7515">
                  <c:v>31.7</c:v>
                </c:pt>
                <c:pt idx="7516">
                  <c:v>31.7</c:v>
                </c:pt>
                <c:pt idx="7517">
                  <c:v>31.7</c:v>
                </c:pt>
                <c:pt idx="7518">
                  <c:v>31.7</c:v>
                </c:pt>
                <c:pt idx="7519">
                  <c:v>31.6</c:v>
                </c:pt>
                <c:pt idx="7520">
                  <c:v>31.5</c:v>
                </c:pt>
                <c:pt idx="7521">
                  <c:v>31.4</c:v>
                </c:pt>
                <c:pt idx="7522">
                  <c:v>31.3</c:v>
                </c:pt>
                <c:pt idx="7523">
                  <c:v>31.3</c:v>
                </c:pt>
                <c:pt idx="7524">
                  <c:v>31.2</c:v>
                </c:pt>
                <c:pt idx="7525">
                  <c:v>31.1</c:v>
                </c:pt>
                <c:pt idx="7526">
                  <c:v>31</c:v>
                </c:pt>
                <c:pt idx="7527">
                  <c:v>30.8</c:v>
                </c:pt>
                <c:pt idx="7528">
                  <c:v>30.7</c:v>
                </c:pt>
                <c:pt idx="7529">
                  <c:v>30.6</c:v>
                </c:pt>
                <c:pt idx="7530">
                  <c:v>30.5</c:v>
                </c:pt>
                <c:pt idx="7531">
                  <c:v>30.4</c:v>
                </c:pt>
                <c:pt idx="7532">
                  <c:v>30.3</c:v>
                </c:pt>
                <c:pt idx="7533">
                  <c:v>30.2</c:v>
                </c:pt>
                <c:pt idx="7534">
                  <c:v>30.1</c:v>
                </c:pt>
                <c:pt idx="7535">
                  <c:v>30</c:v>
                </c:pt>
                <c:pt idx="7536">
                  <c:v>29.9</c:v>
                </c:pt>
                <c:pt idx="7537">
                  <c:v>29.9</c:v>
                </c:pt>
                <c:pt idx="7538">
                  <c:v>29.8</c:v>
                </c:pt>
                <c:pt idx="7539">
                  <c:v>29.7</c:v>
                </c:pt>
                <c:pt idx="7540">
                  <c:v>29.6</c:v>
                </c:pt>
                <c:pt idx="7541">
                  <c:v>29.5</c:v>
                </c:pt>
                <c:pt idx="7542">
                  <c:v>29.4</c:v>
                </c:pt>
                <c:pt idx="7543">
                  <c:v>29.3</c:v>
                </c:pt>
                <c:pt idx="7544">
                  <c:v>29.2</c:v>
                </c:pt>
                <c:pt idx="7545">
                  <c:v>29.1</c:v>
                </c:pt>
                <c:pt idx="7546">
                  <c:v>29</c:v>
                </c:pt>
                <c:pt idx="7547">
                  <c:v>28.9</c:v>
                </c:pt>
                <c:pt idx="7548">
                  <c:v>28.7</c:v>
                </c:pt>
                <c:pt idx="7549">
                  <c:v>28.7</c:v>
                </c:pt>
                <c:pt idx="7550">
                  <c:v>28.6</c:v>
                </c:pt>
                <c:pt idx="7551">
                  <c:v>28.6</c:v>
                </c:pt>
                <c:pt idx="7552">
                  <c:v>28.4</c:v>
                </c:pt>
                <c:pt idx="7553">
                  <c:v>28.4</c:v>
                </c:pt>
                <c:pt idx="7554">
                  <c:v>28.3</c:v>
                </c:pt>
                <c:pt idx="7555">
                  <c:v>28.2</c:v>
                </c:pt>
                <c:pt idx="7556">
                  <c:v>28.2</c:v>
                </c:pt>
                <c:pt idx="7557">
                  <c:v>28.1</c:v>
                </c:pt>
                <c:pt idx="7558">
                  <c:v>28</c:v>
                </c:pt>
                <c:pt idx="7559">
                  <c:v>28</c:v>
                </c:pt>
                <c:pt idx="7560">
                  <c:v>27.9</c:v>
                </c:pt>
                <c:pt idx="7561">
                  <c:v>27.9</c:v>
                </c:pt>
                <c:pt idx="7562">
                  <c:v>27.8</c:v>
                </c:pt>
                <c:pt idx="7563">
                  <c:v>27.8</c:v>
                </c:pt>
                <c:pt idx="7564">
                  <c:v>27.8</c:v>
                </c:pt>
                <c:pt idx="7565">
                  <c:v>27.8</c:v>
                </c:pt>
                <c:pt idx="7566">
                  <c:v>27.7</c:v>
                </c:pt>
                <c:pt idx="7567">
                  <c:v>27.7</c:v>
                </c:pt>
                <c:pt idx="7568">
                  <c:v>27.6</c:v>
                </c:pt>
                <c:pt idx="7569">
                  <c:v>27.6</c:v>
                </c:pt>
                <c:pt idx="7570">
                  <c:v>27.6</c:v>
                </c:pt>
                <c:pt idx="7571">
                  <c:v>27.5</c:v>
                </c:pt>
                <c:pt idx="7572">
                  <c:v>27.5</c:v>
                </c:pt>
                <c:pt idx="7573">
                  <c:v>27.5</c:v>
                </c:pt>
                <c:pt idx="7574">
                  <c:v>27.5</c:v>
                </c:pt>
                <c:pt idx="7575">
                  <c:v>27.5</c:v>
                </c:pt>
                <c:pt idx="7576">
                  <c:v>27.4</c:v>
                </c:pt>
                <c:pt idx="7577">
                  <c:v>27.4</c:v>
                </c:pt>
                <c:pt idx="7578">
                  <c:v>27.4</c:v>
                </c:pt>
                <c:pt idx="7579">
                  <c:v>27.4</c:v>
                </c:pt>
                <c:pt idx="7580">
                  <c:v>27.4</c:v>
                </c:pt>
                <c:pt idx="7581">
                  <c:v>27.4</c:v>
                </c:pt>
                <c:pt idx="7582">
                  <c:v>27.4</c:v>
                </c:pt>
                <c:pt idx="7583">
                  <c:v>27.5</c:v>
                </c:pt>
                <c:pt idx="7584">
                  <c:v>27.5</c:v>
                </c:pt>
                <c:pt idx="7585">
                  <c:v>27.5</c:v>
                </c:pt>
                <c:pt idx="7586">
                  <c:v>27.6</c:v>
                </c:pt>
                <c:pt idx="7587">
                  <c:v>27.6</c:v>
                </c:pt>
                <c:pt idx="7588">
                  <c:v>27.6</c:v>
                </c:pt>
                <c:pt idx="7589">
                  <c:v>27.6</c:v>
                </c:pt>
                <c:pt idx="7590">
                  <c:v>27.7</c:v>
                </c:pt>
                <c:pt idx="7591">
                  <c:v>27.7</c:v>
                </c:pt>
                <c:pt idx="7592">
                  <c:v>27.8</c:v>
                </c:pt>
                <c:pt idx="7593">
                  <c:v>27.8</c:v>
                </c:pt>
                <c:pt idx="7594">
                  <c:v>27.8</c:v>
                </c:pt>
                <c:pt idx="7595">
                  <c:v>27.9</c:v>
                </c:pt>
                <c:pt idx="7596">
                  <c:v>27.9</c:v>
                </c:pt>
                <c:pt idx="7597">
                  <c:v>28</c:v>
                </c:pt>
                <c:pt idx="7598">
                  <c:v>28</c:v>
                </c:pt>
                <c:pt idx="7599">
                  <c:v>28.1</c:v>
                </c:pt>
                <c:pt idx="7600">
                  <c:v>28.2</c:v>
                </c:pt>
                <c:pt idx="7601">
                  <c:v>28.3</c:v>
                </c:pt>
                <c:pt idx="7602">
                  <c:v>28.3</c:v>
                </c:pt>
                <c:pt idx="7603">
                  <c:v>28.4</c:v>
                </c:pt>
                <c:pt idx="7604">
                  <c:v>28.5</c:v>
                </c:pt>
                <c:pt idx="7605">
                  <c:v>28.6</c:v>
                </c:pt>
                <c:pt idx="7606">
                  <c:v>28.7</c:v>
                </c:pt>
                <c:pt idx="7607">
                  <c:v>28.8</c:v>
                </c:pt>
                <c:pt idx="7608">
                  <c:v>28.9</c:v>
                </c:pt>
                <c:pt idx="7609">
                  <c:v>29</c:v>
                </c:pt>
                <c:pt idx="7610">
                  <c:v>29.1</c:v>
                </c:pt>
                <c:pt idx="7611">
                  <c:v>29.3</c:v>
                </c:pt>
                <c:pt idx="7612">
                  <c:v>29.3</c:v>
                </c:pt>
                <c:pt idx="7613">
                  <c:v>29.5</c:v>
                </c:pt>
                <c:pt idx="7614">
                  <c:v>29.5</c:v>
                </c:pt>
                <c:pt idx="7615">
                  <c:v>29.7</c:v>
                </c:pt>
                <c:pt idx="7616">
                  <c:v>29.8</c:v>
                </c:pt>
                <c:pt idx="7617">
                  <c:v>29.9</c:v>
                </c:pt>
                <c:pt idx="7618">
                  <c:v>29.9</c:v>
                </c:pt>
                <c:pt idx="7619">
                  <c:v>30</c:v>
                </c:pt>
                <c:pt idx="7620">
                  <c:v>30.1</c:v>
                </c:pt>
                <c:pt idx="7621">
                  <c:v>30.2</c:v>
                </c:pt>
                <c:pt idx="7622">
                  <c:v>30.2</c:v>
                </c:pt>
                <c:pt idx="7623">
                  <c:v>30.3</c:v>
                </c:pt>
                <c:pt idx="7624">
                  <c:v>30.5</c:v>
                </c:pt>
                <c:pt idx="7625">
                  <c:v>30.6</c:v>
                </c:pt>
                <c:pt idx="7626">
                  <c:v>30.7</c:v>
                </c:pt>
                <c:pt idx="7627">
                  <c:v>30.8</c:v>
                </c:pt>
                <c:pt idx="7628">
                  <c:v>30.9</c:v>
                </c:pt>
                <c:pt idx="7629">
                  <c:v>31</c:v>
                </c:pt>
                <c:pt idx="7630">
                  <c:v>31.1</c:v>
                </c:pt>
                <c:pt idx="7631">
                  <c:v>31.2</c:v>
                </c:pt>
                <c:pt idx="7632">
                  <c:v>31.3</c:v>
                </c:pt>
                <c:pt idx="7633">
                  <c:v>31.4</c:v>
                </c:pt>
                <c:pt idx="7634">
                  <c:v>31.4</c:v>
                </c:pt>
                <c:pt idx="7635">
                  <c:v>31.6</c:v>
                </c:pt>
                <c:pt idx="7636">
                  <c:v>31.7</c:v>
                </c:pt>
                <c:pt idx="7637">
                  <c:v>31.7</c:v>
                </c:pt>
                <c:pt idx="7638">
                  <c:v>31.8</c:v>
                </c:pt>
                <c:pt idx="7639">
                  <c:v>31.8</c:v>
                </c:pt>
                <c:pt idx="7640">
                  <c:v>31.9</c:v>
                </c:pt>
                <c:pt idx="7641">
                  <c:v>31.9</c:v>
                </c:pt>
                <c:pt idx="7642">
                  <c:v>32</c:v>
                </c:pt>
                <c:pt idx="7643">
                  <c:v>32</c:v>
                </c:pt>
                <c:pt idx="7644">
                  <c:v>32.1</c:v>
                </c:pt>
                <c:pt idx="7645">
                  <c:v>32.1</c:v>
                </c:pt>
                <c:pt idx="7646">
                  <c:v>32.200000000000003</c:v>
                </c:pt>
                <c:pt idx="7647">
                  <c:v>32.1</c:v>
                </c:pt>
                <c:pt idx="7648">
                  <c:v>32.1</c:v>
                </c:pt>
                <c:pt idx="7649">
                  <c:v>32.200000000000003</c:v>
                </c:pt>
                <c:pt idx="7650">
                  <c:v>32.299999999999997</c:v>
                </c:pt>
                <c:pt idx="7651">
                  <c:v>32.200000000000003</c:v>
                </c:pt>
                <c:pt idx="7652">
                  <c:v>32.299999999999997</c:v>
                </c:pt>
                <c:pt idx="7653">
                  <c:v>32.299999999999997</c:v>
                </c:pt>
                <c:pt idx="7654">
                  <c:v>32.299999999999997</c:v>
                </c:pt>
                <c:pt idx="7655">
                  <c:v>32.299999999999997</c:v>
                </c:pt>
                <c:pt idx="7656">
                  <c:v>32.200000000000003</c:v>
                </c:pt>
                <c:pt idx="7657">
                  <c:v>32.299999999999997</c:v>
                </c:pt>
                <c:pt idx="7658">
                  <c:v>32.299999999999997</c:v>
                </c:pt>
                <c:pt idx="7659">
                  <c:v>32.299999999999997</c:v>
                </c:pt>
                <c:pt idx="7660">
                  <c:v>32.299999999999997</c:v>
                </c:pt>
                <c:pt idx="7661">
                  <c:v>32.299999999999997</c:v>
                </c:pt>
                <c:pt idx="7662">
                  <c:v>32.200000000000003</c:v>
                </c:pt>
                <c:pt idx="7663">
                  <c:v>32.299999999999997</c:v>
                </c:pt>
                <c:pt idx="7664">
                  <c:v>32.200000000000003</c:v>
                </c:pt>
                <c:pt idx="7665">
                  <c:v>32.299999999999997</c:v>
                </c:pt>
                <c:pt idx="7666">
                  <c:v>32.200000000000003</c:v>
                </c:pt>
                <c:pt idx="7667">
                  <c:v>32.200000000000003</c:v>
                </c:pt>
                <c:pt idx="7668">
                  <c:v>32.200000000000003</c:v>
                </c:pt>
                <c:pt idx="7669">
                  <c:v>32.1</c:v>
                </c:pt>
                <c:pt idx="7670">
                  <c:v>32.200000000000003</c:v>
                </c:pt>
                <c:pt idx="7671">
                  <c:v>32.200000000000003</c:v>
                </c:pt>
                <c:pt idx="7672">
                  <c:v>32.200000000000003</c:v>
                </c:pt>
                <c:pt idx="7673">
                  <c:v>32.1</c:v>
                </c:pt>
                <c:pt idx="7674">
                  <c:v>32.1</c:v>
                </c:pt>
                <c:pt idx="7675">
                  <c:v>32.1</c:v>
                </c:pt>
                <c:pt idx="7676">
                  <c:v>32</c:v>
                </c:pt>
                <c:pt idx="7677">
                  <c:v>32</c:v>
                </c:pt>
                <c:pt idx="7678">
                  <c:v>32</c:v>
                </c:pt>
                <c:pt idx="7679">
                  <c:v>31.9</c:v>
                </c:pt>
                <c:pt idx="7680">
                  <c:v>31.9</c:v>
                </c:pt>
                <c:pt idx="7681">
                  <c:v>31.8</c:v>
                </c:pt>
                <c:pt idx="7682">
                  <c:v>31.8</c:v>
                </c:pt>
                <c:pt idx="7683">
                  <c:v>31.8</c:v>
                </c:pt>
                <c:pt idx="7684">
                  <c:v>31.7</c:v>
                </c:pt>
                <c:pt idx="7685">
                  <c:v>31.6</c:v>
                </c:pt>
                <c:pt idx="7686">
                  <c:v>31.6</c:v>
                </c:pt>
                <c:pt idx="7687">
                  <c:v>31.4</c:v>
                </c:pt>
                <c:pt idx="7688">
                  <c:v>31.4</c:v>
                </c:pt>
                <c:pt idx="7689">
                  <c:v>31.3</c:v>
                </c:pt>
                <c:pt idx="7690">
                  <c:v>31.2</c:v>
                </c:pt>
                <c:pt idx="7691">
                  <c:v>31.1</c:v>
                </c:pt>
                <c:pt idx="7692">
                  <c:v>31</c:v>
                </c:pt>
                <c:pt idx="7693">
                  <c:v>31</c:v>
                </c:pt>
                <c:pt idx="7694">
                  <c:v>30.8</c:v>
                </c:pt>
                <c:pt idx="7695">
                  <c:v>30.7</c:v>
                </c:pt>
                <c:pt idx="7696">
                  <c:v>30.6</c:v>
                </c:pt>
                <c:pt idx="7697">
                  <c:v>30.5</c:v>
                </c:pt>
                <c:pt idx="7698">
                  <c:v>30.4</c:v>
                </c:pt>
                <c:pt idx="7699">
                  <c:v>30.3</c:v>
                </c:pt>
                <c:pt idx="7700">
                  <c:v>30.2</c:v>
                </c:pt>
                <c:pt idx="7701">
                  <c:v>30.2</c:v>
                </c:pt>
                <c:pt idx="7702">
                  <c:v>30.1</c:v>
                </c:pt>
                <c:pt idx="7703">
                  <c:v>30</c:v>
                </c:pt>
                <c:pt idx="7704">
                  <c:v>29.9</c:v>
                </c:pt>
                <c:pt idx="7705">
                  <c:v>29.8</c:v>
                </c:pt>
                <c:pt idx="7706">
                  <c:v>29.7</c:v>
                </c:pt>
                <c:pt idx="7707">
                  <c:v>29.6</c:v>
                </c:pt>
                <c:pt idx="7708">
                  <c:v>29.5</c:v>
                </c:pt>
                <c:pt idx="7709">
                  <c:v>29.4</c:v>
                </c:pt>
                <c:pt idx="7710">
                  <c:v>29.3</c:v>
                </c:pt>
                <c:pt idx="7711">
                  <c:v>29.2</c:v>
                </c:pt>
                <c:pt idx="7712">
                  <c:v>29</c:v>
                </c:pt>
                <c:pt idx="7713">
                  <c:v>28.9</c:v>
                </c:pt>
                <c:pt idx="7714">
                  <c:v>28.8</c:v>
                </c:pt>
                <c:pt idx="7715">
                  <c:v>28.8</c:v>
                </c:pt>
                <c:pt idx="7716">
                  <c:v>28.7</c:v>
                </c:pt>
                <c:pt idx="7717">
                  <c:v>28.6</c:v>
                </c:pt>
                <c:pt idx="7718">
                  <c:v>28.6</c:v>
                </c:pt>
                <c:pt idx="7719">
                  <c:v>28.5</c:v>
                </c:pt>
                <c:pt idx="7720">
                  <c:v>28.4</c:v>
                </c:pt>
                <c:pt idx="7721">
                  <c:v>28.3</c:v>
                </c:pt>
                <c:pt idx="7722">
                  <c:v>28.2</c:v>
                </c:pt>
                <c:pt idx="7723">
                  <c:v>28.2</c:v>
                </c:pt>
                <c:pt idx="7724">
                  <c:v>28.1</c:v>
                </c:pt>
                <c:pt idx="7725">
                  <c:v>28</c:v>
                </c:pt>
                <c:pt idx="7726">
                  <c:v>28</c:v>
                </c:pt>
                <c:pt idx="7727">
                  <c:v>27.9</c:v>
                </c:pt>
                <c:pt idx="7728">
                  <c:v>27.9</c:v>
                </c:pt>
                <c:pt idx="7729">
                  <c:v>27.8</c:v>
                </c:pt>
                <c:pt idx="7730">
                  <c:v>27.8</c:v>
                </c:pt>
                <c:pt idx="7731">
                  <c:v>27.7</c:v>
                </c:pt>
                <c:pt idx="7732">
                  <c:v>27.7</c:v>
                </c:pt>
                <c:pt idx="7733">
                  <c:v>27.7</c:v>
                </c:pt>
                <c:pt idx="7734">
                  <c:v>27.7</c:v>
                </c:pt>
                <c:pt idx="7735">
                  <c:v>27.7</c:v>
                </c:pt>
                <c:pt idx="7736">
                  <c:v>27.6</c:v>
                </c:pt>
                <c:pt idx="7737">
                  <c:v>27.6</c:v>
                </c:pt>
                <c:pt idx="7738">
                  <c:v>27.6</c:v>
                </c:pt>
                <c:pt idx="7739">
                  <c:v>27.6</c:v>
                </c:pt>
                <c:pt idx="7740">
                  <c:v>27.6</c:v>
                </c:pt>
                <c:pt idx="7741">
                  <c:v>27.6</c:v>
                </c:pt>
                <c:pt idx="7742">
                  <c:v>27.7</c:v>
                </c:pt>
                <c:pt idx="7743">
                  <c:v>27.7</c:v>
                </c:pt>
                <c:pt idx="7744">
                  <c:v>27.6</c:v>
                </c:pt>
                <c:pt idx="7745">
                  <c:v>27.6</c:v>
                </c:pt>
                <c:pt idx="7746">
                  <c:v>27.6</c:v>
                </c:pt>
                <c:pt idx="7747">
                  <c:v>27.7</c:v>
                </c:pt>
                <c:pt idx="7748">
                  <c:v>27.7</c:v>
                </c:pt>
                <c:pt idx="7749">
                  <c:v>27.7</c:v>
                </c:pt>
                <c:pt idx="7750">
                  <c:v>27.7</c:v>
                </c:pt>
                <c:pt idx="7751">
                  <c:v>27.7</c:v>
                </c:pt>
                <c:pt idx="7752">
                  <c:v>27.7</c:v>
                </c:pt>
                <c:pt idx="7753">
                  <c:v>27.7</c:v>
                </c:pt>
                <c:pt idx="7754">
                  <c:v>27.7</c:v>
                </c:pt>
                <c:pt idx="7755">
                  <c:v>27.8</c:v>
                </c:pt>
                <c:pt idx="7756">
                  <c:v>27.8</c:v>
                </c:pt>
                <c:pt idx="7757">
                  <c:v>27.8</c:v>
                </c:pt>
                <c:pt idx="7758">
                  <c:v>27.9</c:v>
                </c:pt>
                <c:pt idx="7759">
                  <c:v>27.9</c:v>
                </c:pt>
                <c:pt idx="7760">
                  <c:v>28</c:v>
                </c:pt>
                <c:pt idx="7761">
                  <c:v>28</c:v>
                </c:pt>
                <c:pt idx="7762">
                  <c:v>28.1</c:v>
                </c:pt>
                <c:pt idx="7763">
                  <c:v>28.2</c:v>
                </c:pt>
                <c:pt idx="7764">
                  <c:v>28.2</c:v>
                </c:pt>
                <c:pt idx="7765">
                  <c:v>28.3</c:v>
                </c:pt>
                <c:pt idx="7766">
                  <c:v>28.3</c:v>
                </c:pt>
                <c:pt idx="7767">
                  <c:v>28.4</c:v>
                </c:pt>
                <c:pt idx="7768">
                  <c:v>28.4</c:v>
                </c:pt>
                <c:pt idx="7769">
                  <c:v>28.5</c:v>
                </c:pt>
                <c:pt idx="7770">
                  <c:v>28.6</c:v>
                </c:pt>
                <c:pt idx="7771">
                  <c:v>28.6</c:v>
                </c:pt>
                <c:pt idx="7772">
                  <c:v>28.7</c:v>
                </c:pt>
                <c:pt idx="7773">
                  <c:v>28.8</c:v>
                </c:pt>
                <c:pt idx="7774">
                  <c:v>28.9</c:v>
                </c:pt>
                <c:pt idx="7775">
                  <c:v>28.9</c:v>
                </c:pt>
                <c:pt idx="7776">
                  <c:v>29.1</c:v>
                </c:pt>
                <c:pt idx="7777">
                  <c:v>29.2</c:v>
                </c:pt>
                <c:pt idx="7778">
                  <c:v>29.3</c:v>
                </c:pt>
                <c:pt idx="7779">
                  <c:v>29.4</c:v>
                </c:pt>
                <c:pt idx="7780">
                  <c:v>29.6</c:v>
                </c:pt>
                <c:pt idx="7781">
                  <c:v>29.6</c:v>
                </c:pt>
                <c:pt idx="7782">
                  <c:v>29.8</c:v>
                </c:pt>
                <c:pt idx="7783">
                  <c:v>29.9</c:v>
                </c:pt>
                <c:pt idx="7784">
                  <c:v>29.9</c:v>
                </c:pt>
                <c:pt idx="7785">
                  <c:v>30.1</c:v>
                </c:pt>
                <c:pt idx="7786">
                  <c:v>30.2</c:v>
                </c:pt>
                <c:pt idx="7787">
                  <c:v>30.2</c:v>
                </c:pt>
                <c:pt idx="7788">
                  <c:v>30.3</c:v>
                </c:pt>
                <c:pt idx="7789">
                  <c:v>30.4</c:v>
                </c:pt>
                <c:pt idx="7790">
                  <c:v>30.5</c:v>
                </c:pt>
                <c:pt idx="7791">
                  <c:v>30.6</c:v>
                </c:pt>
                <c:pt idx="7792">
                  <c:v>30.7</c:v>
                </c:pt>
                <c:pt idx="7793">
                  <c:v>30.7</c:v>
                </c:pt>
                <c:pt idx="7794">
                  <c:v>30.8</c:v>
                </c:pt>
                <c:pt idx="7795">
                  <c:v>30.9</c:v>
                </c:pt>
                <c:pt idx="7796">
                  <c:v>31</c:v>
                </c:pt>
                <c:pt idx="7797">
                  <c:v>31.1</c:v>
                </c:pt>
                <c:pt idx="7798">
                  <c:v>31.2</c:v>
                </c:pt>
                <c:pt idx="7799">
                  <c:v>31.3</c:v>
                </c:pt>
                <c:pt idx="7800">
                  <c:v>31.4</c:v>
                </c:pt>
                <c:pt idx="7801">
                  <c:v>31.5</c:v>
                </c:pt>
                <c:pt idx="7802">
                  <c:v>31.6</c:v>
                </c:pt>
                <c:pt idx="7803">
                  <c:v>31.7</c:v>
                </c:pt>
                <c:pt idx="7804">
                  <c:v>31.7</c:v>
                </c:pt>
                <c:pt idx="7805">
                  <c:v>31.8</c:v>
                </c:pt>
                <c:pt idx="7806">
                  <c:v>31.9</c:v>
                </c:pt>
                <c:pt idx="7807">
                  <c:v>31.9</c:v>
                </c:pt>
                <c:pt idx="7808">
                  <c:v>32</c:v>
                </c:pt>
                <c:pt idx="7809">
                  <c:v>32</c:v>
                </c:pt>
                <c:pt idx="7810">
                  <c:v>32</c:v>
                </c:pt>
                <c:pt idx="7811">
                  <c:v>32.1</c:v>
                </c:pt>
                <c:pt idx="7812">
                  <c:v>32</c:v>
                </c:pt>
                <c:pt idx="7813">
                  <c:v>32.1</c:v>
                </c:pt>
                <c:pt idx="7814">
                  <c:v>32</c:v>
                </c:pt>
                <c:pt idx="7815">
                  <c:v>32.1</c:v>
                </c:pt>
                <c:pt idx="7816">
                  <c:v>32.1</c:v>
                </c:pt>
                <c:pt idx="7817">
                  <c:v>32.200000000000003</c:v>
                </c:pt>
                <c:pt idx="7818">
                  <c:v>32.200000000000003</c:v>
                </c:pt>
                <c:pt idx="7819">
                  <c:v>32.200000000000003</c:v>
                </c:pt>
                <c:pt idx="7820">
                  <c:v>32.200000000000003</c:v>
                </c:pt>
                <c:pt idx="7821">
                  <c:v>32.1</c:v>
                </c:pt>
                <c:pt idx="7822">
                  <c:v>32.200000000000003</c:v>
                </c:pt>
                <c:pt idx="7823">
                  <c:v>32.200000000000003</c:v>
                </c:pt>
                <c:pt idx="7824">
                  <c:v>32.200000000000003</c:v>
                </c:pt>
                <c:pt idx="7825">
                  <c:v>32.1</c:v>
                </c:pt>
                <c:pt idx="7826">
                  <c:v>32.200000000000003</c:v>
                </c:pt>
                <c:pt idx="7827">
                  <c:v>32.200000000000003</c:v>
                </c:pt>
                <c:pt idx="7828">
                  <c:v>32.200000000000003</c:v>
                </c:pt>
                <c:pt idx="7829">
                  <c:v>32.1</c:v>
                </c:pt>
                <c:pt idx="7830">
                  <c:v>32.200000000000003</c:v>
                </c:pt>
                <c:pt idx="7831">
                  <c:v>32.200000000000003</c:v>
                </c:pt>
                <c:pt idx="7832">
                  <c:v>32.200000000000003</c:v>
                </c:pt>
                <c:pt idx="7833">
                  <c:v>32.200000000000003</c:v>
                </c:pt>
                <c:pt idx="7834">
                  <c:v>32.1</c:v>
                </c:pt>
                <c:pt idx="7835">
                  <c:v>32.1</c:v>
                </c:pt>
                <c:pt idx="7836">
                  <c:v>32.1</c:v>
                </c:pt>
                <c:pt idx="7837">
                  <c:v>32</c:v>
                </c:pt>
                <c:pt idx="7838">
                  <c:v>32</c:v>
                </c:pt>
                <c:pt idx="7839">
                  <c:v>32</c:v>
                </c:pt>
                <c:pt idx="7840">
                  <c:v>32</c:v>
                </c:pt>
                <c:pt idx="7841">
                  <c:v>31.9</c:v>
                </c:pt>
                <c:pt idx="7842">
                  <c:v>31.9</c:v>
                </c:pt>
                <c:pt idx="7843">
                  <c:v>31.9</c:v>
                </c:pt>
                <c:pt idx="7844">
                  <c:v>31.8</c:v>
                </c:pt>
                <c:pt idx="7845">
                  <c:v>31.8</c:v>
                </c:pt>
                <c:pt idx="7846">
                  <c:v>31.8</c:v>
                </c:pt>
                <c:pt idx="7847">
                  <c:v>31.7</c:v>
                </c:pt>
                <c:pt idx="7848">
                  <c:v>31.7</c:v>
                </c:pt>
                <c:pt idx="7849">
                  <c:v>31.7</c:v>
                </c:pt>
                <c:pt idx="7850">
                  <c:v>31.6</c:v>
                </c:pt>
                <c:pt idx="7851">
                  <c:v>31.5</c:v>
                </c:pt>
                <c:pt idx="7852">
                  <c:v>31.4</c:v>
                </c:pt>
                <c:pt idx="7853">
                  <c:v>31.4</c:v>
                </c:pt>
                <c:pt idx="7854">
                  <c:v>31.3</c:v>
                </c:pt>
                <c:pt idx="7855">
                  <c:v>31.2</c:v>
                </c:pt>
                <c:pt idx="7856">
                  <c:v>31.1</c:v>
                </c:pt>
                <c:pt idx="7857">
                  <c:v>31</c:v>
                </c:pt>
                <c:pt idx="7858">
                  <c:v>30.9</c:v>
                </c:pt>
                <c:pt idx="7859">
                  <c:v>30.8</c:v>
                </c:pt>
                <c:pt idx="7860">
                  <c:v>30.7</c:v>
                </c:pt>
                <c:pt idx="7861">
                  <c:v>30.6</c:v>
                </c:pt>
                <c:pt idx="7862">
                  <c:v>30.4</c:v>
                </c:pt>
                <c:pt idx="7863">
                  <c:v>30.4</c:v>
                </c:pt>
                <c:pt idx="7864">
                  <c:v>30.3</c:v>
                </c:pt>
                <c:pt idx="7865">
                  <c:v>30.2</c:v>
                </c:pt>
                <c:pt idx="7866">
                  <c:v>30.1</c:v>
                </c:pt>
                <c:pt idx="7867">
                  <c:v>30</c:v>
                </c:pt>
                <c:pt idx="7868">
                  <c:v>29.9</c:v>
                </c:pt>
                <c:pt idx="7869">
                  <c:v>29.9</c:v>
                </c:pt>
                <c:pt idx="7870">
                  <c:v>29.8</c:v>
                </c:pt>
                <c:pt idx="7871">
                  <c:v>29.7</c:v>
                </c:pt>
                <c:pt idx="7872">
                  <c:v>29.6</c:v>
                </c:pt>
                <c:pt idx="7873">
                  <c:v>29.5</c:v>
                </c:pt>
                <c:pt idx="7874">
                  <c:v>29.4</c:v>
                </c:pt>
                <c:pt idx="7875">
                  <c:v>29.3</c:v>
                </c:pt>
                <c:pt idx="7876">
                  <c:v>29.3</c:v>
                </c:pt>
                <c:pt idx="7877">
                  <c:v>29.2</c:v>
                </c:pt>
                <c:pt idx="7878">
                  <c:v>29</c:v>
                </c:pt>
                <c:pt idx="7879">
                  <c:v>28.9</c:v>
                </c:pt>
                <c:pt idx="7880">
                  <c:v>28.8</c:v>
                </c:pt>
                <c:pt idx="7881">
                  <c:v>28.7</c:v>
                </c:pt>
                <c:pt idx="7882">
                  <c:v>28.6</c:v>
                </c:pt>
                <c:pt idx="7883">
                  <c:v>28.5</c:v>
                </c:pt>
                <c:pt idx="7884">
                  <c:v>28.4</c:v>
                </c:pt>
                <c:pt idx="7885">
                  <c:v>28.4</c:v>
                </c:pt>
                <c:pt idx="7886">
                  <c:v>28.3</c:v>
                </c:pt>
                <c:pt idx="7887">
                  <c:v>28.3</c:v>
                </c:pt>
                <c:pt idx="7888">
                  <c:v>28.2</c:v>
                </c:pt>
                <c:pt idx="7889">
                  <c:v>28.2</c:v>
                </c:pt>
                <c:pt idx="7890">
                  <c:v>28.1</c:v>
                </c:pt>
                <c:pt idx="7891">
                  <c:v>28.1</c:v>
                </c:pt>
                <c:pt idx="7892">
                  <c:v>28</c:v>
                </c:pt>
                <c:pt idx="7893">
                  <c:v>28</c:v>
                </c:pt>
                <c:pt idx="7894">
                  <c:v>27.9</c:v>
                </c:pt>
                <c:pt idx="7895">
                  <c:v>27.9</c:v>
                </c:pt>
                <c:pt idx="7896">
                  <c:v>27.9</c:v>
                </c:pt>
                <c:pt idx="7897">
                  <c:v>27.9</c:v>
                </c:pt>
                <c:pt idx="7898">
                  <c:v>27.8</c:v>
                </c:pt>
                <c:pt idx="7899">
                  <c:v>27.8</c:v>
                </c:pt>
                <c:pt idx="7900">
                  <c:v>27.8</c:v>
                </c:pt>
                <c:pt idx="7901">
                  <c:v>27.8</c:v>
                </c:pt>
                <c:pt idx="7902">
                  <c:v>27.7</c:v>
                </c:pt>
                <c:pt idx="7903">
                  <c:v>27.7</c:v>
                </c:pt>
                <c:pt idx="7904">
                  <c:v>27.7</c:v>
                </c:pt>
                <c:pt idx="7905">
                  <c:v>27.7</c:v>
                </c:pt>
                <c:pt idx="7906">
                  <c:v>27.7</c:v>
                </c:pt>
                <c:pt idx="7907">
                  <c:v>27.6</c:v>
                </c:pt>
                <c:pt idx="7908">
                  <c:v>27.6</c:v>
                </c:pt>
                <c:pt idx="7909">
                  <c:v>27.7</c:v>
                </c:pt>
                <c:pt idx="7910">
                  <c:v>27.7</c:v>
                </c:pt>
                <c:pt idx="7911">
                  <c:v>27.7</c:v>
                </c:pt>
                <c:pt idx="7912">
                  <c:v>27.7</c:v>
                </c:pt>
                <c:pt idx="7913">
                  <c:v>27.7</c:v>
                </c:pt>
                <c:pt idx="7914">
                  <c:v>27.7</c:v>
                </c:pt>
                <c:pt idx="7915">
                  <c:v>27.7</c:v>
                </c:pt>
                <c:pt idx="7916">
                  <c:v>27.7</c:v>
                </c:pt>
                <c:pt idx="7917">
                  <c:v>27.8</c:v>
                </c:pt>
                <c:pt idx="7918">
                  <c:v>27.8</c:v>
                </c:pt>
                <c:pt idx="7919">
                  <c:v>27.8</c:v>
                </c:pt>
                <c:pt idx="7920">
                  <c:v>27.9</c:v>
                </c:pt>
                <c:pt idx="7921">
                  <c:v>27.9</c:v>
                </c:pt>
                <c:pt idx="7922">
                  <c:v>27.9</c:v>
                </c:pt>
                <c:pt idx="7923">
                  <c:v>28</c:v>
                </c:pt>
                <c:pt idx="7924">
                  <c:v>28</c:v>
                </c:pt>
                <c:pt idx="7925">
                  <c:v>28</c:v>
                </c:pt>
                <c:pt idx="7926">
                  <c:v>28.1</c:v>
                </c:pt>
                <c:pt idx="7927">
                  <c:v>28.2</c:v>
                </c:pt>
                <c:pt idx="7928">
                  <c:v>28.2</c:v>
                </c:pt>
                <c:pt idx="7929">
                  <c:v>28.3</c:v>
                </c:pt>
                <c:pt idx="7930">
                  <c:v>28.3</c:v>
                </c:pt>
                <c:pt idx="7931">
                  <c:v>28.4</c:v>
                </c:pt>
                <c:pt idx="7932">
                  <c:v>28.5</c:v>
                </c:pt>
                <c:pt idx="7933">
                  <c:v>28.6</c:v>
                </c:pt>
                <c:pt idx="7934">
                  <c:v>28.6</c:v>
                </c:pt>
                <c:pt idx="7935">
                  <c:v>28.7</c:v>
                </c:pt>
                <c:pt idx="7936">
                  <c:v>28.8</c:v>
                </c:pt>
                <c:pt idx="7937">
                  <c:v>28.9</c:v>
                </c:pt>
                <c:pt idx="7938">
                  <c:v>28.9</c:v>
                </c:pt>
                <c:pt idx="7939">
                  <c:v>29.1</c:v>
                </c:pt>
                <c:pt idx="7940">
                  <c:v>29.2</c:v>
                </c:pt>
                <c:pt idx="7941">
                  <c:v>29.3</c:v>
                </c:pt>
                <c:pt idx="7942">
                  <c:v>29.4</c:v>
                </c:pt>
                <c:pt idx="7943">
                  <c:v>29.5</c:v>
                </c:pt>
                <c:pt idx="7944">
                  <c:v>29.6</c:v>
                </c:pt>
                <c:pt idx="7945">
                  <c:v>29.8</c:v>
                </c:pt>
                <c:pt idx="7946">
                  <c:v>29.8</c:v>
                </c:pt>
                <c:pt idx="7947">
                  <c:v>29.9</c:v>
                </c:pt>
                <c:pt idx="7948">
                  <c:v>30</c:v>
                </c:pt>
                <c:pt idx="7949">
                  <c:v>30</c:v>
                </c:pt>
                <c:pt idx="7950">
                  <c:v>30.1</c:v>
                </c:pt>
                <c:pt idx="7951">
                  <c:v>30.2</c:v>
                </c:pt>
                <c:pt idx="7952">
                  <c:v>30.2</c:v>
                </c:pt>
                <c:pt idx="7953">
                  <c:v>30.3</c:v>
                </c:pt>
                <c:pt idx="7954">
                  <c:v>30.4</c:v>
                </c:pt>
                <c:pt idx="7955">
                  <c:v>30.5</c:v>
                </c:pt>
                <c:pt idx="7956">
                  <c:v>30.6</c:v>
                </c:pt>
                <c:pt idx="7957">
                  <c:v>30.7</c:v>
                </c:pt>
                <c:pt idx="7958">
                  <c:v>30.8</c:v>
                </c:pt>
                <c:pt idx="7959">
                  <c:v>30.9</c:v>
                </c:pt>
                <c:pt idx="7960">
                  <c:v>31</c:v>
                </c:pt>
                <c:pt idx="7961">
                  <c:v>31.1</c:v>
                </c:pt>
                <c:pt idx="7962">
                  <c:v>31.2</c:v>
                </c:pt>
                <c:pt idx="7963">
                  <c:v>31.3</c:v>
                </c:pt>
                <c:pt idx="7964">
                  <c:v>31.3</c:v>
                </c:pt>
                <c:pt idx="7965">
                  <c:v>31.4</c:v>
                </c:pt>
                <c:pt idx="7966">
                  <c:v>31.5</c:v>
                </c:pt>
                <c:pt idx="7967">
                  <c:v>31.6</c:v>
                </c:pt>
                <c:pt idx="7968">
                  <c:v>31.7</c:v>
                </c:pt>
                <c:pt idx="7969">
                  <c:v>31.7</c:v>
                </c:pt>
                <c:pt idx="7970">
                  <c:v>31.7</c:v>
                </c:pt>
                <c:pt idx="7971">
                  <c:v>31.8</c:v>
                </c:pt>
                <c:pt idx="7972">
                  <c:v>31.8</c:v>
                </c:pt>
                <c:pt idx="7973">
                  <c:v>31.9</c:v>
                </c:pt>
                <c:pt idx="7974">
                  <c:v>31.9</c:v>
                </c:pt>
                <c:pt idx="7975">
                  <c:v>31.9</c:v>
                </c:pt>
                <c:pt idx="7976">
                  <c:v>32</c:v>
                </c:pt>
                <c:pt idx="7977">
                  <c:v>32.1</c:v>
                </c:pt>
                <c:pt idx="7978">
                  <c:v>32.1</c:v>
                </c:pt>
                <c:pt idx="7979">
                  <c:v>32.1</c:v>
                </c:pt>
                <c:pt idx="7980">
                  <c:v>32.1</c:v>
                </c:pt>
                <c:pt idx="7981">
                  <c:v>32.200000000000003</c:v>
                </c:pt>
                <c:pt idx="7982">
                  <c:v>32.200000000000003</c:v>
                </c:pt>
                <c:pt idx="7983">
                  <c:v>32.200000000000003</c:v>
                </c:pt>
                <c:pt idx="7984">
                  <c:v>32.1</c:v>
                </c:pt>
                <c:pt idx="7985">
                  <c:v>32.200000000000003</c:v>
                </c:pt>
                <c:pt idx="7986">
                  <c:v>32.200000000000003</c:v>
                </c:pt>
                <c:pt idx="7987">
                  <c:v>32.200000000000003</c:v>
                </c:pt>
                <c:pt idx="7988">
                  <c:v>32.1</c:v>
                </c:pt>
                <c:pt idx="7989">
                  <c:v>32.200000000000003</c:v>
                </c:pt>
                <c:pt idx="7990">
                  <c:v>32.200000000000003</c:v>
                </c:pt>
                <c:pt idx="7991">
                  <c:v>32.200000000000003</c:v>
                </c:pt>
                <c:pt idx="7992">
                  <c:v>32.1</c:v>
                </c:pt>
                <c:pt idx="7993">
                  <c:v>32.1</c:v>
                </c:pt>
                <c:pt idx="7994">
                  <c:v>32.1</c:v>
                </c:pt>
                <c:pt idx="7995">
                  <c:v>32.1</c:v>
                </c:pt>
                <c:pt idx="7996">
                  <c:v>32.1</c:v>
                </c:pt>
                <c:pt idx="7997">
                  <c:v>32.1</c:v>
                </c:pt>
                <c:pt idx="7998">
                  <c:v>32.1</c:v>
                </c:pt>
                <c:pt idx="7999">
                  <c:v>32</c:v>
                </c:pt>
                <c:pt idx="8000">
                  <c:v>32</c:v>
                </c:pt>
                <c:pt idx="8001">
                  <c:v>32</c:v>
                </c:pt>
                <c:pt idx="8002">
                  <c:v>32</c:v>
                </c:pt>
                <c:pt idx="8003">
                  <c:v>32</c:v>
                </c:pt>
                <c:pt idx="8004">
                  <c:v>32</c:v>
                </c:pt>
                <c:pt idx="8005">
                  <c:v>32</c:v>
                </c:pt>
                <c:pt idx="8006">
                  <c:v>31.9</c:v>
                </c:pt>
                <c:pt idx="8007">
                  <c:v>31.9</c:v>
                </c:pt>
                <c:pt idx="8008">
                  <c:v>31.8</c:v>
                </c:pt>
                <c:pt idx="8009">
                  <c:v>31.8</c:v>
                </c:pt>
                <c:pt idx="8010">
                  <c:v>31.7</c:v>
                </c:pt>
                <c:pt idx="8011">
                  <c:v>31.7</c:v>
                </c:pt>
                <c:pt idx="8012">
                  <c:v>31.7</c:v>
                </c:pt>
                <c:pt idx="8013">
                  <c:v>31.6</c:v>
                </c:pt>
                <c:pt idx="8014">
                  <c:v>31.4</c:v>
                </c:pt>
                <c:pt idx="8015">
                  <c:v>31.4</c:v>
                </c:pt>
                <c:pt idx="8016">
                  <c:v>31.3</c:v>
                </c:pt>
                <c:pt idx="8017">
                  <c:v>31.2</c:v>
                </c:pt>
                <c:pt idx="8018">
                  <c:v>31.1</c:v>
                </c:pt>
                <c:pt idx="8019">
                  <c:v>31</c:v>
                </c:pt>
                <c:pt idx="8020">
                  <c:v>31</c:v>
                </c:pt>
                <c:pt idx="8021">
                  <c:v>30.8</c:v>
                </c:pt>
                <c:pt idx="8022">
                  <c:v>30.7</c:v>
                </c:pt>
                <c:pt idx="8023">
                  <c:v>30.7</c:v>
                </c:pt>
                <c:pt idx="8024">
                  <c:v>30.5</c:v>
                </c:pt>
                <c:pt idx="8025">
                  <c:v>30.4</c:v>
                </c:pt>
                <c:pt idx="8026">
                  <c:v>30.3</c:v>
                </c:pt>
                <c:pt idx="8027">
                  <c:v>30.3</c:v>
                </c:pt>
                <c:pt idx="8028">
                  <c:v>30.2</c:v>
                </c:pt>
                <c:pt idx="8029">
                  <c:v>30.1</c:v>
                </c:pt>
                <c:pt idx="8030">
                  <c:v>30</c:v>
                </c:pt>
                <c:pt idx="8031">
                  <c:v>29.9</c:v>
                </c:pt>
                <c:pt idx="8032">
                  <c:v>29.9</c:v>
                </c:pt>
                <c:pt idx="8033">
                  <c:v>29.8</c:v>
                </c:pt>
                <c:pt idx="8034">
                  <c:v>29.7</c:v>
                </c:pt>
                <c:pt idx="8035">
                  <c:v>29.6</c:v>
                </c:pt>
                <c:pt idx="8036">
                  <c:v>29.5</c:v>
                </c:pt>
                <c:pt idx="8037">
                  <c:v>29.4</c:v>
                </c:pt>
                <c:pt idx="8038">
                  <c:v>29.3</c:v>
                </c:pt>
                <c:pt idx="8039">
                  <c:v>29.2</c:v>
                </c:pt>
                <c:pt idx="8040">
                  <c:v>29</c:v>
                </c:pt>
                <c:pt idx="8041">
                  <c:v>28.9</c:v>
                </c:pt>
                <c:pt idx="8042">
                  <c:v>28.8</c:v>
                </c:pt>
                <c:pt idx="8043">
                  <c:v>28.8</c:v>
                </c:pt>
                <c:pt idx="8044">
                  <c:v>28.7</c:v>
                </c:pt>
                <c:pt idx="8045">
                  <c:v>28.6</c:v>
                </c:pt>
                <c:pt idx="8046">
                  <c:v>28.6</c:v>
                </c:pt>
                <c:pt idx="8047">
                  <c:v>28.5</c:v>
                </c:pt>
                <c:pt idx="8048">
                  <c:v>28.4</c:v>
                </c:pt>
                <c:pt idx="8049">
                  <c:v>28.3</c:v>
                </c:pt>
                <c:pt idx="8050">
                  <c:v>28.3</c:v>
                </c:pt>
                <c:pt idx="8051">
                  <c:v>28.2</c:v>
                </c:pt>
                <c:pt idx="8052">
                  <c:v>28.2</c:v>
                </c:pt>
                <c:pt idx="8053">
                  <c:v>28.1</c:v>
                </c:pt>
                <c:pt idx="8054">
                  <c:v>28</c:v>
                </c:pt>
                <c:pt idx="8055">
                  <c:v>28</c:v>
                </c:pt>
                <c:pt idx="8056">
                  <c:v>27.9</c:v>
                </c:pt>
                <c:pt idx="8057">
                  <c:v>27.9</c:v>
                </c:pt>
                <c:pt idx="8058">
                  <c:v>27.8</c:v>
                </c:pt>
                <c:pt idx="8059">
                  <c:v>27.8</c:v>
                </c:pt>
                <c:pt idx="8060">
                  <c:v>27.7</c:v>
                </c:pt>
                <c:pt idx="8061">
                  <c:v>27.7</c:v>
                </c:pt>
                <c:pt idx="8062">
                  <c:v>27.7</c:v>
                </c:pt>
                <c:pt idx="8063">
                  <c:v>27.6</c:v>
                </c:pt>
                <c:pt idx="8064">
                  <c:v>27.6</c:v>
                </c:pt>
                <c:pt idx="8065">
                  <c:v>27.6</c:v>
                </c:pt>
                <c:pt idx="8066">
                  <c:v>27.6</c:v>
                </c:pt>
                <c:pt idx="8067">
                  <c:v>27.6</c:v>
                </c:pt>
                <c:pt idx="8068">
                  <c:v>27.5</c:v>
                </c:pt>
                <c:pt idx="8069">
                  <c:v>27.5</c:v>
                </c:pt>
                <c:pt idx="8070">
                  <c:v>27.5</c:v>
                </c:pt>
                <c:pt idx="8071">
                  <c:v>27.5</c:v>
                </c:pt>
                <c:pt idx="8072">
                  <c:v>27.5</c:v>
                </c:pt>
                <c:pt idx="8073">
                  <c:v>27.5</c:v>
                </c:pt>
                <c:pt idx="8074">
                  <c:v>27.5</c:v>
                </c:pt>
                <c:pt idx="8075">
                  <c:v>27.5</c:v>
                </c:pt>
                <c:pt idx="8076">
                  <c:v>27.5</c:v>
                </c:pt>
                <c:pt idx="8077">
                  <c:v>27.5</c:v>
                </c:pt>
                <c:pt idx="8078">
                  <c:v>27.6</c:v>
                </c:pt>
                <c:pt idx="8079">
                  <c:v>27.6</c:v>
                </c:pt>
                <c:pt idx="8080">
                  <c:v>27.6</c:v>
                </c:pt>
                <c:pt idx="8081">
                  <c:v>27.6</c:v>
                </c:pt>
                <c:pt idx="8082">
                  <c:v>27.6</c:v>
                </c:pt>
                <c:pt idx="8083">
                  <c:v>27.7</c:v>
                </c:pt>
                <c:pt idx="8084">
                  <c:v>27.7</c:v>
                </c:pt>
                <c:pt idx="8085">
                  <c:v>27.7</c:v>
                </c:pt>
                <c:pt idx="8086">
                  <c:v>27.8</c:v>
                </c:pt>
                <c:pt idx="8087">
                  <c:v>27.8</c:v>
                </c:pt>
                <c:pt idx="8088">
                  <c:v>27.9</c:v>
                </c:pt>
                <c:pt idx="8089">
                  <c:v>27.9</c:v>
                </c:pt>
                <c:pt idx="8090">
                  <c:v>28</c:v>
                </c:pt>
                <c:pt idx="8091">
                  <c:v>28.1</c:v>
                </c:pt>
                <c:pt idx="8092">
                  <c:v>28.1</c:v>
                </c:pt>
                <c:pt idx="8093">
                  <c:v>28.2</c:v>
                </c:pt>
                <c:pt idx="8094">
                  <c:v>28.3</c:v>
                </c:pt>
                <c:pt idx="8095">
                  <c:v>28.3</c:v>
                </c:pt>
                <c:pt idx="8096">
                  <c:v>28.4</c:v>
                </c:pt>
                <c:pt idx="8097">
                  <c:v>28.5</c:v>
                </c:pt>
                <c:pt idx="8098">
                  <c:v>28.6</c:v>
                </c:pt>
                <c:pt idx="8099">
                  <c:v>28.6</c:v>
                </c:pt>
                <c:pt idx="8100">
                  <c:v>28.7</c:v>
                </c:pt>
                <c:pt idx="8101">
                  <c:v>28.8</c:v>
                </c:pt>
                <c:pt idx="8102">
                  <c:v>28.9</c:v>
                </c:pt>
                <c:pt idx="8103">
                  <c:v>29</c:v>
                </c:pt>
                <c:pt idx="8104">
                  <c:v>29</c:v>
                </c:pt>
                <c:pt idx="8105">
                  <c:v>29.2</c:v>
                </c:pt>
                <c:pt idx="8106">
                  <c:v>29.3</c:v>
                </c:pt>
                <c:pt idx="8107">
                  <c:v>29.4</c:v>
                </c:pt>
                <c:pt idx="8108">
                  <c:v>29.5</c:v>
                </c:pt>
                <c:pt idx="8109">
                  <c:v>29.6</c:v>
                </c:pt>
                <c:pt idx="8110">
                  <c:v>29.8</c:v>
                </c:pt>
                <c:pt idx="8111">
                  <c:v>29.9</c:v>
                </c:pt>
                <c:pt idx="8112">
                  <c:v>29.9</c:v>
                </c:pt>
                <c:pt idx="8113">
                  <c:v>30</c:v>
                </c:pt>
                <c:pt idx="8114">
                  <c:v>30.2</c:v>
                </c:pt>
                <c:pt idx="8115">
                  <c:v>30.2</c:v>
                </c:pt>
                <c:pt idx="8116">
                  <c:v>30.3</c:v>
                </c:pt>
                <c:pt idx="8117">
                  <c:v>30.4</c:v>
                </c:pt>
                <c:pt idx="8118">
                  <c:v>30.5</c:v>
                </c:pt>
                <c:pt idx="8119">
                  <c:v>30.6</c:v>
                </c:pt>
                <c:pt idx="8120">
                  <c:v>30.7</c:v>
                </c:pt>
                <c:pt idx="8121">
                  <c:v>30.8</c:v>
                </c:pt>
                <c:pt idx="8122">
                  <c:v>30.9</c:v>
                </c:pt>
                <c:pt idx="8123">
                  <c:v>31</c:v>
                </c:pt>
                <c:pt idx="8124">
                  <c:v>31.1</c:v>
                </c:pt>
                <c:pt idx="8125">
                  <c:v>31.2</c:v>
                </c:pt>
                <c:pt idx="8126">
                  <c:v>31.3</c:v>
                </c:pt>
                <c:pt idx="8127">
                  <c:v>31.4</c:v>
                </c:pt>
                <c:pt idx="8128">
                  <c:v>31.5</c:v>
                </c:pt>
                <c:pt idx="8129">
                  <c:v>31.6</c:v>
                </c:pt>
                <c:pt idx="8130">
                  <c:v>31.7</c:v>
                </c:pt>
                <c:pt idx="8131">
                  <c:v>31.8</c:v>
                </c:pt>
                <c:pt idx="8132">
                  <c:v>31.8</c:v>
                </c:pt>
                <c:pt idx="8133">
                  <c:v>31.9</c:v>
                </c:pt>
                <c:pt idx="8134">
                  <c:v>32</c:v>
                </c:pt>
                <c:pt idx="8135">
                  <c:v>32.1</c:v>
                </c:pt>
                <c:pt idx="8136">
                  <c:v>32.1</c:v>
                </c:pt>
                <c:pt idx="8137">
                  <c:v>32.1</c:v>
                </c:pt>
                <c:pt idx="8138">
                  <c:v>32.200000000000003</c:v>
                </c:pt>
                <c:pt idx="8139">
                  <c:v>32.1</c:v>
                </c:pt>
                <c:pt idx="8140">
                  <c:v>32.299999999999997</c:v>
                </c:pt>
                <c:pt idx="8141">
                  <c:v>32.299999999999997</c:v>
                </c:pt>
                <c:pt idx="8142">
                  <c:v>32.299999999999997</c:v>
                </c:pt>
                <c:pt idx="8143">
                  <c:v>32.299999999999997</c:v>
                </c:pt>
                <c:pt idx="8144">
                  <c:v>32.299999999999997</c:v>
                </c:pt>
                <c:pt idx="8145">
                  <c:v>32.200000000000003</c:v>
                </c:pt>
                <c:pt idx="8146">
                  <c:v>32.299999999999997</c:v>
                </c:pt>
                <c:pt idx="8147">
                  <c:v>32.200000000000003</c:v>
                </c:pt>
                <c:pt idx="8148">
                  <c:v>32.299999999999997</c:v>
                </c:pt>
                <c:pt idx="8149">
                  <c:v>32.299999999999997</c:v>
                </c:pt>
                <c:pt idx="8150">
                  <c:v>32.299999999999997</c:v>
                </c:pt>
                <c:pt idx="8151">
                  <c:v>32.299999999999997</c:v>
                </c:pt>
                <c:pt idx="8152">
                  <c:v>32.299999999999997</c:v>
                </c:pt>
                <c:pt idx="8153">
                  <c:v>32.299999999999997</c:v>
                </c:pt>
                <c:pt idx="8154">
                  <c:v>32.299999999999997</c:v>
                </c:pt>
                <c:pt idx="8155">
                  <c:v>32.299999999999997</c:v>
                </c:pt>
                <c:pt idx="8156">
                  <c:v>32.4</c:v>
                </c:pt>
                <c:pt idx="8157">
                  <c:v>32.4</c:v>
                </c:pt>
                <c:pt idx="8158">
                  <c:v>32.299999999999997</c:v>
                </c:pt>
                <c:pt idx="8159">
                  <c:v>32.299999999999997</c:v>
                </c:pt>
                <c:pt idx="8160">
                  <c:v>32.299999999999997</c:v>
                </c:pt>
                <c:pt idx="8161">
                  <c:v>32.299999999999997</c:v>
                </c:pt>
                <c:pt idx="8162">
                  <c:v>32.299999999999997</c:v>
                </c:pt>
                <c:pt idx="8163">
                  <c:v>32.200000000000003</c:v>
                </c:pt>
                <c:pt idx="8164">
                  <c:v>32.299999999999997</c:v>
                </c:pt>
                <c:pt idx="8165">
                  <c:v>32.200000000000003</c:v>
                </c:pt>
                <c:pt idx="8166">
                  <c:v>32.200000000000003</c:v>
                </c:pt>
                <c:pt idx="8167">
                  <c:v>32.200000000000003</c:v>
                </c:pt>
                <c:pt idx="8168">
                  <c:v>32.200000000000003</c:v>
                </c:pt>
                <c:pt idx="8169">
                  <c:v>32.1</c:v>
                </c:pt>
                <c:pt idx="8170">
                  <c:v>32</c:v>
                </c:pt>
                <c:pt idx="8171">
                  <c:v>32</c:v>
                </c:pt>
                <c:pt idx="8172">
                  <c:v>32</c:v>
                </c:pt>
                <c:pt idx="8173">
                  <c:v>31.9</c:v>
                </c:pt>
                <c:pt idx="8174">
                  <c:v>31.9</c:v>
                </c:pt>
                <c:pt idx="8175">
                  <c:v>31.8</c:v>
                </c:pt>
                <c:pt idx="8176">
                  <c:v>31.8</c:v>
                </c:pt>
                <c:pt idx="8177">
                  <c:v>31.8</c:v>
                </c:pt>
                <c:pt idx="8178">
                  <c:v>31.7</c:v>
                </c:pt>
                <c:pt idx="8179">
                  <c:v>31.7</c:v>
                </c:pt>
                <c:pt idx="8180">
                  <c:v>31.7</c:v>
                </c:pt>
                <c:pt idx="8181">
                  <c:v>31.6</c:v>
                </c:pt>
                <c:pt idx="8182">
                  <c:v>31.4</c:v>
                </c:pt>
                <c:pt idx="8183">
                  <c:v>31.4</c:v>
                </c:pt>
                <c:pt idx="8184">
                  <c:v>31.3</c:v>
                </c:pt>
                <c:pt idx="8185">
                  <c:v>31.2</c:v>
                </c:pt>
                <c:pt idx="8186">
                  <c:v>31.1</c:v>
                </c:pt>
                <c:pt idx="8187">
                  <c:v>31</c:v>
                </c:pt>
                <c:pt idx="8188">
                  <c:v>30.9</c:v>
                </c:pt>
                <c:pt idx="8189">
                  <c:v>30.8</c:v>
                </c:pt>
                <c:pt idx="8190">
                  <c:v>30.7</c:v>
                </c:pt>
                <c:pt idx="8191">
                  <c:v>30.5</c:v>
                </c:pt>
                <c:pt idx="8192">
                  <c:v>30.4</c:v>
                </c:pt>
                <c:pt idx="8193">
                  <c:v>30.3</c:v>
                </c:pt>
                <c:pt idx="8194">
                  <c:v>30.2</c:v>
                </c:pt>
                <c:pt idx="8195">
                  <c:v>30.2</c:v>
                </c:pt>
                <c:pt idx="8196">
                  <c:v>30.1</c:v>
                </c:pt>
                <c:pt idx="8197">
                  <c:v>29.9</c:v>
                </c:pt>
                <c:pt idx="8198">
                  <c:v>29.9</c:v>
                </c:pt>
                <c:pt idx="8199">
                  <c:v>29.8</c:v>
                </c:pt>
                <c:pt idx="8200">
                  <c:v>29.7</c:v>
                </c:pt>
                <c:pt idx="8201">
                  <c:v>29.6</c:v>
                </c:pt>
                <c:pt idx="8202">
                  <c:v>29.5</c:v>
                </c:pt>
                <c:pt idx="8203">
                  <c:v>29.4</c:v>
                </c:pt>
                <c:pt idx="8204">
                  <c:v>29.3</c:v>
                </c:pt>
                <c:pt idx="8205">
                  <c:v>29.2</c:v>
                </c:pt>
                <c:pt idx="8206">
                  <c:v>29</c:v>
                </c:pt>
                <c:pt idx="8207">
                  <c:v>28.9</c:v>
                </c:pt>
                <c:pt idx="8208">
                  <c:v>28.8</c:v>
                </c:pt>
                <c:pt idx="8209">
                  <c:v>28.8</c:v>
                </c:pt>
                <c:pt idx="8210">
                  <c:v>28.6</c:v>
                </c:pt>
                <c:pt idx="8211">
                  <c:v>28.6</c:v>
                </c:pt>
                <c:pt idx="8212">
                  <c:v>28.5</c:v>
                </c:pt>
                <c:pt idx="8213">
                  <c:v>28.4</c:v>
                </c:pt>
                <c:pt idx="8214">
                  <c:v>28.3</c:v>
                </c:pt>
                <c:pt idx="8215">
                  <c:v>28.2</c:v>
                </c:pt>
                <c:pt idx="8216">
                  <c:v>28.2</c:v>
                </c:pt>
                <c:pt idx="8217">
                  <c:v>28.1</c:v>
                </c:pt>
                <c:pt idx="8218">
                  <c:v>28</c:v>
                </c:pt>
                <c:pt idx="8219">
                  <c:v>28</c:v>
                </c:pt>
                <c:pt idx="8220">
                  <c:v>27.9</c:v>
                </c:pt>
                <c:pt idx="8221">
                  <c:v>27.9</c:v>
                </c:pt>
                <c:pt idx="8222">
                  <c:v>27.8</c:v>
                </c:pt>
                <c:pt idx="8223">
                  <c:v>27.8</c:v>
                </c:pt>
                <c:pt idx="8224">
                  <c:v>27.7</c:v>
                </c:pt>
                <c:pt idx="8225">
                  <c:v>27.7</c:v>
                </c:pt>
                <c:pt idx="8226">
                  <c:v>27.7</c:v>
                </c:pt>
                <c:pt idx="8227">
                  <c:v>27.6</c:v>
                </c:pt>
                <c:pt idx="8228">
                  <c:v>27.6</c:v>
                </c:pt>
                <c:pt idx="8229">
                  <c:v>27.5</c:v>
                </c:pt>
                <c:pt idx="8230">
                  <c:v>27.5</c:v>
                </c:pt>
                <c:pt idx="8231">
                  <c:v>27.4</c:v>
                </c:pt>
                <c:pt idx="8232">
                  <c:v>27.4</c:v>
                </c:pt>
                <c:pt idx="8233">
                  <c:v>27.3</c:v>
                </c:pt>
                <c:pt idx="8234">
                  <c:v>27.3</c:v>
                </c:pt>
                <c:pt idx="8235">
                  <c:v>27.3</c:v>
                </c:pt>
                <c:pt idx="8236">
                  <c:v>27.3</c:v>
                </c:pt>
                <c:pt idx="8237">
                  <c:v>27.2</c:v>
                </c:pt>
                <c:pt idx="8238">
                  <c:v>27.2</c:v>
                </c:pt>
                <c:pt idx="8239">
                  <c:v>27.2</c:v>
                </c:pt>
                <c:pt idx="8240">
                  <c:v>27.2</c:v>
                </c:pt>
                <c:pt idx="8241">
                  <c:v>27.2</c:v>
                </c:pt>
                <c:pt idx="8242">
                  <c:v>27.2</c:v>
                </c:pt>
                <c:pt idx="8243">
                  <c:v>27.2</c:v>
                </c:pt>
                <c:pt idx="8244">
                  <c:v>27.3</c:v>
                </c:pt>
                <c:pt idx="8245">
                  <c:v>27.3</c:v>
                </c:pt>
                <c:pt idx="8246">
                  <c:v>27.3</c:v>
                </c:pt>
                <c:pt idx="8247">
                  <c:v>27.4</c:v>
                </c:pt>
                <c:pt idx="8248">
                  <c:v>27.4</c:v>
                </c:pt>
                <c:pt idx="8249">
                  <c:v>27.5</c:v>
                </c:pt>
                <c:pt idx="8250">
                  <c:v>27.5</c:v>
                </c:pt>
                <c:pt idx="8251">
                  <c:v>27.5</c:v>
                </c:pt>
                <c:pt idx="8252">
                  <c:v>27.6</c:v>
                </c:pt>
                <c:pt idx="8253">
                  <c:v>27.6</c:v>
                </c:pt>
                <c:pt idx="8254">
                  <c:v>27.6</c:v>
                </c:pt>
                <c:pt idx="8255">
                  <c:v>27.7</c:v>
                </c:pt>
                <c:pt idx="8256">
                  <c:v>27.7</c:v>
                </c:pt>
                <c:pt idx="8257">
                  <c:v>27.8</c:v>
                </c:pt>
                <c:pt idx="8258">
                  <c:v>27.9</c:v>
                </c:pt>
                <c:pt idx="8259">
                  <c:v>27.9</c:v>
                </c:pt>
                <c:pt idx="8260">
                  <c:v>28</c:v>
                </c:pt>
                <c:pt idx="8261">
                  <c:v>28</c:v>
                </c:pt>
                <c:pt idx="8262">
                  <c:v>28.1</c:v>
                </c:pt>
                <c:pt idx="8263">
                  <c:v>28.2</c:v>
                </c:pt>
                <c:pt idx="8264">
                  <c:v>28.3</c:v>
                </c:pt>
                <c:pt idx="8265">
                  <c:v>28.4</c:v>
                </c:pt>
                <c:pt idx="8266">
                  <c:v>28.5</c:v>
                </c:pt>
                <c:pt idx="8267">
                  <c:v>28.6</c:v>
                </c:pt>
                <c:pt idx="8268">
                  <c:v>28.7</c:v>
                </c:pt>
                <c:pt idx="8269">
                  <c:v>28.7</c:v>
                </c:pt>
                <c:pt idx="8270">
                  <c:v>28.9</c:v>
                </c:pt>
                <c:pt idx="8271">
                  <c:v>28.9</c:v>
                </c:pt>
                <c:pt idx="8272">
                  <c:v>29.1</c:v>
                </c:pt>
                <c:pt idx="8273">
                  <c:v>29.2</c:v>
                </c:pt>
                <c:pt idx="8274">
                  <c:v>29.3</c:v>
                </c:pt>
                <c:pt idx="8275">
                  <c:v>29.5</c:v>
                </c:pt>
                <c:pt idx="8276">
                  <c:v>29.6</c:v>
                </c:pt>
                <c:pt idx="8277">
                  <c:v>29.7</c:v>
                </c:pt>
                <c:pt idx="8278">
                  <c:v>29.8</c:v>
                </c:pt>
                <c:pt idx="8279">
                  <c:v>29.9</c:v>
                </c:pt>
                <c:pt idx="8280">
                  <c:v>29.9</c:v>
                </c:pt>
                <c:pt idx="8281">
                  <c:v>30.1</c:v>
                </c:pt>
                <c:pt idx="8282">
                  <c:v>30.2</c:v>
                </c:pt>
                <c:pt idx="8283">
                  <c:v>30.2</c:v>
                </c:pt>
                <c:pt idx="8284">
                  <c:v>30.3</c:v>
                </c:pt>
                <c:pt idx="8285">
                  <c:v>30.4</c:v>
                </c:pt>
                <c:pt idx="8286">
                  <c:v>30.5</c:v>
                </c:pt>
                <c:pt idx="8287">
                  <c:v>30.6</c:v>
                </c:pt>
                <c:pt idx="8288">
                  <c:v>30.7</c:v>
                </c:pt>
                <c:pt idx="8289">
                  <c:v>30.8</c:v>
                </c:pt>
                <c:pt idx="8290">
                  <c:v>31</c:v>
                </c:pt>
                <c:pt idx="8291">
                  <c:v>31.1</c:v>
                </c:pt>
                <c:pt idx="8292">
                  <c:v>31.2</c:v>
                </c:pt>
                <c:pt idx="8293">
                  <c:v>31.3</c:v>
                </c:pt>
                <c:pt idx="8294">
                  <c:v>31.4</c:v>
                </c:pt>
                <c:pt idx="8295">
                  <c:v>31.5</c:v>
                </c:pt>
                <c:pt idx="8296">
                  <c:v>31.6</c:v>
                </c:pt>
                <c:pt idx="8297">
                  <c:v>31.7</c:v>
                </c:pt>
                <c:pt idx="8298">
                  <c:v>31.7</c:v>
                </c:pt>
                <c:pt idx="8299">
                  <c:v>31.8</c:v>
                </c:pt>
                <c:pt idx="8300">
                  <c:v>31.9</c:v>
                </c:pt>
                <c:pt idx="8301">
                  <c:v>32</c:v>
                </c:pt>
                <c:pt idx="8302">
                  <c:v>32</c:v>
                </c:pt>
                <c:pt idx="8303">
                  <c:v>32.1</c:v>
                </c:pt>
                <c:pt idx="8304">
                  <c:v>32.1</c:v>
                </c:pt>
                <c:pt idx="8305">
                  <c:v>32.1</c:v>
                </c:pt>
                <c:pt idx="8306">
                  <c:v>32.1</c:v>
                </c:pt>
                <c:pt idx="8307">
                  <c:v>32.200000000000003</c:v>
                </c:pt>
                <c:pt idx="8308">
                  <c:v>32.200000000000003</c:v>
                </c:pt>
                <c:pt idx="8309">
                  <c:v>32.200000000000003</c:v>
                </c:pt>
                <c:pt idx="8310">
                  <c:v>32.299999999999997</c:v>
                </c:pt>
                <c:pt idx="8311">
                  <c:v>32.200000000000003</c:v>
                </c:pt>
                <c:pt idx="8312">
                  <c:v>32.299999999999997</c:v>
                </c:pt>
                <c:pt idx="8313">
                  <c:v>32.299999999999997</c:v>
                </c:pt>
                <c:pt idx="8314">
                  <c:v>32.299999999999997</c:v>
                </c:pt>
                <c:pt idx="8315">
                  <c:v>32.299999999999997</c:v>
                </c:pt>
                <c:pt idx="8316">
                  <c:v>32.299999999999997</c:v>
                </c:pt>
                <c:pt idx="8317">
                  <c:v>32.299999999999997</c:v>
                </c:pt>
                <c:pt idx="8318">
                  <c:v>32.299999999999997</c:v>
                </c:pt>
                <c:pt idx="8319">
                  <c:v>32.299999999999997</c:v>
                </c:pt>
                <c:pt idx="8320">
                  <c:v>32.299999999999997</c:v>
                </c:pt>
                <c:pt idx="8321">
                  <c:v>32.299999999999997</c:v>
                </c:pt>
                <c:pt idx="8322">
                  <c:v>32.299999999999997</c:v>
                </c:pt>
                <c:pt idx="8323">
                  <c:v>32.299999999999997</c:v>
                </c:pt>
                <c:pt idx="8324">
                  <c:v>32.200000000000003</c:v>
                </c:pt>
                <c:pt idx="8325">
                  <c:v>32.200000000000003</c:v>
                </c:pt>
                <c:pt idx="8326">
                  <c:v>32.1</c:v>
                </c:pt>
                <c:pt idx="8327">
                  <c:v>32.200000000000003</c:v>
                </c:pt>
                <c:pt idx="8328">
                  <c:v>32.200000000000003</c:v>
                </c:pt>
                <c:pt idx="8329">
                  <c:v>32.200000000000003</c:v>
                </c:pt>
                <c:pt idx="8330">
                  <c:v>32.1</c:v>
                </c:pt>
                <c:pt idx="8331">
                  <c:v>32.1</c:v>
                </c:pt>
                <c:pt idx="8332">
                  <c:v>32.200000000000003</c:v>
                </c:pt>
                <c:pt idx="8333">
                  <c:v>32.1</c:v>
                </c:pt>
                <c:pt idx="8334">
                  <c:v>32.1</c:v>
                </c:pt>
                <c:pt idx="8335">
                  <c:v>32.1</c:v>
                </c:pt>
                <c:pt idx="8336">
                  <c:v>32</c:v>
                </c:pt>
                <c:pt idx="8337">
                  <c:v>32</c:v>
                </c:pt>
                <c:pt idx="8338">
                  <c:v>32</c:v>
                </c:pt>
                <c:pt idx="8339">
                  <c:v>32</c:v>
                </c:pt>
                <c:pt idx="8340">
                  <c:v>32</c:v>
                </c:pt>
                <c:pt idx="8341">
                  <c:v>31.9</c:v>
                </c:pt>
                <c:pt idx="8342">
                  <c:v>31.9</c:v>
                </c:pt>
                <c:pt idx="8343">
                  <c:v>31.9</c:v>
                </c:pt>
                <c:pt idx="8344">
                  <c:v>31.8</c:v>
                </c:pt>
                <c:pt idx="8345">
                  <c:v>31.8</c:v>
                </c:pt>
                <c:pt idx="8346">
                  <c:v>31.7</c:v>
                </c:pt>
                <c:pt idx="8347">
                  <c:v>31.6</c:v>
                </c:pt>
                <c:pt idx="8348">
                  <c:v>31.5</c:v>
                </c:pt>
                <c:pt idx="8349">
                  <c:v>31.4</c:v>
                </c:pt>
                <c:pt idx="8350">
                  <c:v>31.4</c:v>
                </c:pt>
                <c:pt idx="8351">
                  <c:v>31.3</c:v>
                </c:pt>
                <c:pt idx="8352">
                  <c:v>31.2</c:v>
                </c:pt>
                <c:pt idx="8353">
                  <c:v>31.1</c:v>
                </c:pt>
                <c:pt idx="8354">
                  <c:v>31.1</c:v>
                </c:pt>
                <c:pt idx="8355">
                  <c:v>31</c:v>
                </c:pt>
                <c:pt idx="8356">
                  <c:v>30.8</c:v>
                </c:pt>
                <c:pt idx="8357">
                  <c:v>30.8</c:v>
                </c:pt>
                <c:pt idx="8358">
                  <c:v>30.7</c:v>
                </c:pt>
                <c:pt idx="8359">
                  <c:v>30.6</c:v>
                </c:pt>
                <c:pt idx="8360">
                  <c:v>30.5</c:v>
                </c:pt>
                <c:pt idx="8361">
                  <c:v>30.4</c:v>
                </c:pt>
                <c:pt idx="8362">
                  <c:v>30.3</c:v>
                </c:pt>
                <c:pt idx="8363">
                  <c:v>30.2</c:v>
                </c:pt>
                <c:pt idx="8364">
                  <c:v>30.2</c:v>
                </c:pt>
                <c:pt idx="8365">
                  <c:v>30</c:v>
                </c:pt>
                <c:pt idx="8366">
                  <c:v>30</c:v>
                </c:pt>
                <c:pt idx="8367">
                  <c:v>29.9</c:v>
                </c:pt>
                <c:pt idx="8368">
                  <c:v>29.8</c:v>
                </c:pt>
                <c:pt idx="8369">
                  <c:v>29.7</c:v>
                </c:pt>
                <c:pt idx="8370">
                  <c:v>29.6</c:v>
                </c:pt>
                <c:pt idx="8371">
                  <c:v>29.5</c:v>
                </c:pt>
                <c:pt idx="8372">
                  <c:v>29.4</c:v>
                </c:pt>
                <c:pt idx="8373">
                  <c:v>29.3</c:v>
                </c:pt>
                <c:pt idx="8374">
                  <c:v>29.2</c:v>
                </c:pt>
                <c:pt idx="8375">
                  <c:v>29.1</c:v>
                </c:pt>
                <c:pt idx="8376">
                  <c:v>29</c:v>
                </c:pt>
                <c:pt idx="8377">
                  <c:v>28.9</c:v>
                </c:pt>
                <c:pt idx="8378">
                  <c:v>28.8</c:v>
                </c:pt>
                <c:pt idx="8379">
                  <c:v>28.7</c:v>
                </c:pt>
                <c:pt idx="8380">
                  <c:v>28.6</c:v>
                </c:pt>
                <c:pt idx="8381">
                  <c:v>28.6</c:v>
                </c:pt>
                <c:pt idx="8382">
                  <c:v>28.5</c:v>
                </c:pt>
                <c:pt idx="8383">
                  <c:v>28.4</c:v>
                </c:pt>
                <c:pt idx="8384">
                  <c:v>28.4</c:v>
                </c:pt>
                <c:pt idx="8385">
                  <c:v>28.3</c:v>
                </c:pt>
                <c:pt idx="8386">
                  <c:v>28.2</c:v>
                </c:pt>
                <c:pt idx="8387">
                  <c:v>28.2</c:v>
                </c:pt>
                <c:pt idx="8388">
                  <c:v>28.1</c:v>
                </c:pt>
                <c:pt idx="8389">
                  <c:v>28.1</c:v>
                </c:pt>
                <c:pt idx="8390">
                  <c:v>28</c:v>
                </c:pt>
                <c:pt idx="8391">
                  <c:v>28</c:v>
                </c:pt>
                <c:pt idx="8392">
                  <c:v>27.9</c:v>
                </c:pt>
                <c:pt idx="8393">
                  <c:v>27.9</c:v>
                </c:pt>
                <c:pt idx="8394">
                  <c:v>27.8</c:v>
                </c:pt>
                <c:pt idx="8395">
                  <c:v>27.8</c:v>
                </c:pt>
                <c:pt idx="8396">
                  <c:v>27.8</c:v>
                </c:pt>
                <c:pt idx="8397">
                  <c:v>27.7</c:v>
                </c:pt>
                <c:pt idx="8398">
                  <c:v>27.7</c:v>
                </c:pt>
                <c:pt idx="8399">
                  <c:v>27.7</c:v>
                </c:pt>
                <c:pt idx="8400">
                  <c:v>27.7</c:v>
                </c:pt>
                <c:pt idx="8401">
                  <c:v>27.7</c:v>
                </c:pt>
                <c:pt idx="8402">
                  <c:v>27.7</c:v>
                </c:pt>
                <c:pt idx="8403">
                  <c:v>27.7</c:v>
                </c:pt>
                <c:pt idx="8404">
                  <c:v>27.7</c:v>
                </c:pt>
                <c:pt idx="8405">
                  <c:v>27.7</c:v>
                </c:pt>
                <c:pt idx="8406">
                  <c:v>27.7</c:v>
                </c:pt>
                <c:pt idx="8407">
                  <c:v>27.7</c:v>
                </c:pt>
                <c:pt idx="8408">
                  <c:v>27.6</c:v>
                </c:pt>
                <c:pt idx="8409">
                  <c:v>27.7</c:v>
                </c:pt>
                <c:pt idx="8410">
                  <c:v>27.6</c:v>
                </c:pt>
                <c:pt idx="8411">
                  <c:v>27.6</c:v>
                </c:pt>
                <c:pt idx="8412">
                  <c:v>27.6</c:v>
                </c:pt>
                <c:pt idx="8413">
                  <c:v>27.7</c:v>
                </c:pt>
                <c:pt idx="8414">
                  <c:v>27.7</c:v>
                </c:pt>
                <c:pt idx="8415">
                  <c:v>27.7</c:v>
                </c:pt>
                <c:pt idx="8416">
                  <c:v>27.7</c:v>
                </c:pt>
                <c:pt idx="8417">
                  <c:v>27.7</c:v>
                </c:pt>
                <c:pt idx="8418">
                  <c:v>27.8</c:v>
                </c:pt>
                <c:pt idx="8419">
                  <c:v>27.8</c:v>
                </c:pt>
                <c:pt idx="8420">
                  <c:v>27.9</c:v>
                </c:pt>
                <c:pt idx="8421">
                  <c:v>27.9</c:v>
                </c:pt>
                <c:pt idx="8422">
                  <c:v>28</c:v>
                </c:pt>
                <c:pt idx="8423">
                  <c:v>28</c:v>
                </c:pt>
                <c:pt idx="8424">
                  <c:v>28</c:v>
                </c:pt>
                <c:pt idx="8425">
                  <c:v>28.1</c:v>
                </c:pt>
                <c:pt idx="8426">
                  <c:v>28.2</c:v>
                </c:pt>
                <c:pt idx="8427">
                  <c:v>28.3</c:v>
                </c:pt>
                <c:pt idx="8428">
                  <c:v>28.3</c:v>
                </c:pt>
                <c:pt idx="8429">
                  <c:v>28.4</c:v>
                </c:pt>
                <c:pt idx="8430">
                  <c:v>28.5</c:v>
                </c:pt>
                <c:pt idx="8431">
                  <c:v>28.6</c:v>
                </c:pt>
                <c:pt idx="8432">
                  <c:v>28.6</c:v>
                </c:pt>
                <c:pt idx="8433">
                  <c:v>28.6</c:v>
                </c:pt>
                <c:pt idx="8434">
                  <c:v>28.7</c:v>
                </c:pt>
                <c:pt idx="8435">
                  <c:v>28.8</c:v>
                </c:pt>
                <c:pt idx="8436">
                  <c:v>28.8</c:v>
                </c:pt>
                <c:pt idx="8437">
                  <c:v>28.9</c:v>
                </c:pt>
                <c:pt idx="8438">
                  <c:v>29</c:v>
                </c:pt>
                <c:pt idx="8439">
                  <c:v>29.2</c:v>
                </c:pt>
                <c:pt idx="8440">
                  <c:v>29.3</c:v>
                </c:pt>
                <c:pt idx="8441">
                  <c:v>29.4</c:v>
                </c:pt>
                <c:pt idx="8442">
                  <c:v>29.5</c:v>
                </c:pt>
                <c:pt idx="8443">
                  <c:v>29.6</c:v>
                </c:pt>
                <c:pt idx="8444">
                  <c:v>29.8</c:v>
                </c:pt>
                <c:pt idx="8445">
                  <c:v>29.9</c:v>
                </c:pt>
                <c:pt idx="8446">
                  <c:v>29.9</c:v>
                </c:pt>
                <c:pt idx="8447">
                  <c:v>30</c:v>
                </c:pt>
                <c:pt idx="8448">
                  <c:v>30.1</c:v>
                </c:pt>
                <c:pt idx="8449">
                  <c:v>30.2</c:v>
                </c:pt>
                <c:pt idx="8450">
                  <c:v>30.2</c:v>
                </c:pt>
                <c:pt idx="8451">
                  <c:v>30.3</c:v>
                </c:pt>
                <c:pt idx="8452">
                  <c:v>30.4</c:v>
                </c:pt>
                <c:pt idx="8453">
                  <c:v>30.5</c:v>
                </c:pt>
                <c:pt idx="8454">
                  <c:v>30.6</c:v>
                </c:pt>
                <c:pt idx="8455">
                  <c:v>30.7</c:v>
                </c:pt>
                <c:pt idx="8456">
                  <c:v>30.8</c:v>
                </c:pt>
                <c:pt idx="8457">
                  <c:v>30.9</c:v>
                </c:pt>
                <c:pt idx="8458">
                  <c:v>31</c:v>
                </c:pt>
                <c:pt idx="8459">
                  <c:v>31.1</c:v>
                </c:pt>
                <c:pt idx="8460">
                  <c:v>31.2</c:v>
                </c:pt>
                <c:pt idx="8461">
                  <c:v>31.2</c:v>
                </c:pt>
                <c:pt idx="8462">
                  <c:v>31.4</c:v>
                </c:pt>
                <c:pt idx="8463">
                  <c:v>31.4</c:v>
                </c:pt>
                <c:pt idx="8464">
                  <c:v>31.6</c:v>
                </c:pt>
                <c:pt idx="8465">
                  <c:v>31.7</c:v>
                </c:pt>
                <c:pt idx="8466">
                  <c:v>31.7</c:v>
                </c:pt>
                <c:pt idx="8467">
                  <c:v>31.8</c:v>
                </c:pt>
                <c:pt idx="8468">
                  <c:v>31.8</c:v>
                </c:pt>
                <c:pt idx="8469">
                  <c:v>31.9</c:v>
                </c:pt>
                <c:pt idx="8470">
                  <c:v>32</c:v>
                </c:pt>
                <c:pt idx="8471">
                  <c:v>32</c:v>
                </c:pt>
                <c:pt idx="8472">
                  <c:v>32.1</c:v>
                </c:pt>
                <c:pt idx="8473">
                  <c:v>32.1</c:v>
                </c:pt>
                <c:pt idx="8474">
                  <c:v>32.1</c:v>
                </c:pt>
                <c:pt idx="8475">
                  <c:v>32.1</c:v>
                </c:pt>
                <c:pt idx="8476">
                  <c:v>32.1</c:v>
                </c:pt>
                <c:pt idx="8477">
                  <c:v>32.200000000000003</c:v>
                </c:pt>
                <c:pt idx="8478">
                  <c:v>32.200000000000003</c:v>
                </c:pt>
                <c:pt idx="8479">
                  <c:v>32.200000000000003</c:v>
                </c:pt>
                <c:pt idx="8480">
                  <c:v>32.200000000000003</c:v>
                </c:pt>
                <c:pt idx="8481">
                  <c:v>32.200000000000003</c:v>
                </c:pt>
                <c:pt idx="8482">
                  <c:v>32.200000000000003</c:v>
                </c:pt>
                <c:pt idx="8483">
                  <c:v>32.200000000000003</c:v>
                </c:pt>
                <c:pt idx="8484">
                  <c:v>32.200000000000003</c:v>
                </c:pt>
                <c:pt idx="8485">
                  <c:v>32.200000000000003</c:v>
                </c:pt>
                <c:pt idx="8486">
                  <c:v>32.299999999999997</c:v>
                </c:pt>
                <c:pt idx="8487">
                  <c:v>32.299999999999997</c:v>
                </c:pt>
                <c:pt idx="8488">
                  <c:v>32.299999999999997</c:v>
                </c:pt>
                <c:pt idx="8489">
                  <c:v>32.299999999999997</c:v>
                </c:pt>
                <c:pt idx="8490">
                  <c:v>32.299999999999997</c:v>
                </c:pt>
                <c:pt idx="8491">
                  <c:v>32.200000000000003</c:v>
                </c:pt>
                <c:pt idx="8492">
                  <c:v>32.299999999999997</c:v>
                </c:pt>
                <c:pt idx="8493">
                  <c:v>32.200000000000003</c:v>
                </c:pt>
                <c:pt idx="8494">
                  <c:v>32.200000000000003</c:v>
                </c:pt>
                <c:pt idx="8495">
                  <c:v>32.200000000000003</c:v>
                </c:pt>
                <c:pt idx="8496">
                  <c:v>32.200000000000003</c:v>
                </c:pt>
                <c:pt idx="8497">
                  <c:v>32.1</c:v>
                </c:pt>
                <c:pt idx="8498">
                  <c:v>32.1</c:v>
                </c:pt>
                <c:pt idx="8499">
                  <c:v>32.1</c:v>
                </c:pt>
                <c:pt idx="8500">
                  <c:v>32</c:v>
                </c:pt>
                <c:pt idx="8501">
                  <c:v>32.1</c:v>
                </c:pt>
                <c:pt idx="8502">
                  <c:v>32</c:v>
                </c:pt>
                <c:pt idx="8503">
                  <c:v>32</c:v>
                </c:pt>
                <c:pt idx="8504">
                  <c:v>32</c:v>
                </c:pt>
                <c:pt idx="8505">
                  <c:v>31.9</c:v>
                </c:pt>
                <c:pt idx="8506">
                  <c:v>31.9</c:v>
                </c:pt>
                <c:pt idx="8507">
                  <c:v>31.8</c:v>
                </c:pt>
                <c:pt idx="8508">
                  <c:v>31.8</c:v>
                </c:pt>
                <c:pt idx="8509">
                  <c:v>31.8</c:v>
                </c:pt>
                <c:pt idx="8510">
                  <c:v>31.8</c:v>
                </c:pt>
                <c:pt idx="8511">
                  <c:v>31.7</c:v>
                </c:pt>
                <c:pt idx="8512">
                  <c:v>31.7</c:v>
                </c:pt>
                <c:pt idx="8513">
                  <c:v>31.6</c:v>
                </c:pt>
                <c:pt idx="8514">
                  <c:v>31.6</c:v>
                </c:pt>
                <c:pt idx="8515">
                  <c:v>31.4</c:v>
                </c:pt>
                <c:pt idx="8516">
                  <c:v>31.4</c:v>
                </c:pt>
                <c:pt idx="8517">
                  <c:v>31.3</c:v>
                </c:pt>
                <c:pt idx="8518">
                  <c:v>31.2</c:v>
                </c:pt>
                <c:pt idx="8519">
                  <c:v>31.1</c:v>
                </c:pt>
                <c:pt idx="8520">
                  <c:v>31</c:v>
                </c:pt>
                <c:pt idx="8521">
                  <c:v>30.9</c:v>
                </c:pt>
                <c:pt idx="8522">
                  <c:v>30.8</c:v>
                </c:pt>
                <c:pt idx="8523">
                  <c:v>30.7</c:v>
                </c:pt>
                <c:pt idx="8524">
                  <c:v>30.6</c:v>
                </c:pt>
                <c:pt idx="8525">
                  <c:v>30.4</c:v>
                </c:pt>
                <c:pt idx="8526">
                  <c:v>30.3</c:v>
                </c:pt>
                <c:pt idx="8527">
                  <c:v>30.3</c:v>
                </c:pt>
                <c:pt idx="8528">
                  <c:v>30.2</c:v>
                </c:pt>
                <c:pt idx="8529">
                  <c:v>30.2</c:v>
                </c:pt>
                <c:pt idx="8530">
                  <c:v>30</c:v>
                </c:pt>
                <c:pt idx="8531">
                  <c:v>29.9</c:v>
                </c:pt>
                <c:pt idx="8532">
                  <c:v>29.9</c:v>
                </c:pt>
                <c:pt idx="8533">
                  <c:v>29.8</c:v>
                </c:pt>
                <c:pt idx="8534">
                  <c:v>29.7</c:v>
                </c:pt>
                <c:pt idx="8535">
                  <c:v>29.6</c:v>
                </c:pt>
                <c:pt idx="8536">
                  <c:v>29.5</c:v>
                </c:pt>
                <c:pt idx="8537">
                  <c:v>29.4</c:v>
                </c:pt>
                <c:pt idx="8538">
                  <c:v>29.3</c:v>
                </c:pt>
                <c:pt idx="8539">
                  <c:v>29.2</c:v>
                </c:pt>
                <c:pt idx="8540">
                  <c:v>29.1</c:v>
                </c:pt>
                <c:pt idx="8541">
                  <c:v>29</c:v>
                </c:pt>
                <c:pt idx="8542">
                  <c:v>28.9</c:v>
                </c:pt>
                <c:pt idx="8543">
                  <c:v>28.8</c:v>
                </c:pt>
                <c:pt idx="8544">
                  <c:v>28.7</c:v>
                </c:pt>
                <c:pt idx="8545">
                  <c:v>28.6</c:v>
                </c:pt>
                <c:pt idx="8546">
                  <c:v>28.6</c:v>
                </c:pt>
                <c:pt idx="8547">
                  <c:v>28.5</c:v>
                </c:pt>
                <c:pt idx="8548">
                  <c:v>28.4</c:v>
                </c:pt>
                <c:pt idx="8549">
                  <c:v>28.3</c:v>
                </c:pt>
                <c:pt idx="8550">
                  <c:v>28.3</c:v>
                </c:pt>
                <c:pt idx="8551">
                  <c:v>28.2</c:v>
                </c:pt>
                <c:pt idx="8552">
                  <c:v>28.1</c:v>
                </c:pt>
                <c:pt idx="8553">
                  <c:v>28.1</c:v>
                </c:pt>
                <c:pt idx="8554">
                  <c:v>28</c:v>
                </c:pt>
                <c:pt idx="8555">
                  <c:v>28</c:v>
                </c:pt>
                <c:pt idx="8556">
                  <c:v>27.9</c:v>
                </c:pt>
                <c:pt idx="8557">
                  <c:v>27.9</c:v>
                </c:pt>
                <c:pt idx="8558">
                  <c:v>27.9</c:v>
                </c:pt>
                <c:pt idx="8559">
                  <c:v>27.8</c:v>
                </c:pt>
                <c:pt idx="8560">
                  <c:v>27.8</c:v>
                </c:pt>
                <c:pt idx="8561">
                  <c:v>27.8</c:v>
                </c:pt>
                <c:pt idx="8562">
                  <c:v>27.7</c:v>
                </c:pt>
                <c:pt idx="8563">
                  <c:v>27.6</c:v>
                </c:pt>
                <c:pt idx="8564">
                  <c:v>27.6</c:v>
                </c:pt>
                <c:pt idx="8565">
                  <c:v>27.6</c:v>
                </c:pt>
                <c:pt idx="8566">
                  <c:v>27.6</c:v>
                </c:pt>
                <c:pt idx="8567">
                  <c:v>27.6</c:v>
                </c:pt>
                <c:pt idx="8568">
                  <c:v>27.6</c:v>
                </c:pt>
                <c:pt idx="8569">
                  <c:v>27.5</c:v>
                </c:pt>
                <c:pt idx="8570">
                  <c:v>27.5</c:v>
                </c:pt>
                <c:pt idx="8571">
                  <c:v>27.5</c:v>
                </c:pt>
                <c:pt idx="8572">
                  <c:v>27.5</c:v>
                </c:pt>
                <c:pt idx="8573">
                  <c:v>27.5</c:v>
                </c:pt>
                <c:pt idx="8574">
                  <c:v>27.5</c:v>
                </c:pt>
                <c:pt idx="8575">
                  <c:v>27.5</c:v>
                </c:pt>
                <c:pt idx="8576">
                  <c:v>27.5</c:v>
                </c:pt>
                <c:pt idx="8577">
                  <c:v>27.5</c:v>
                </c:pt>
                <c:pt idx="8578">
                  <c:v>27.6</c:v>
                </c:pt>
                <c:pt idx="8579">
                  <c:v>27.6</c:v>
                </c:pt>
                <c:pt idx="8580">
                  <c:v>27.6</c:v>
                </c:pt>
                <c:pt idx="8581">
                  <c:v>27.6</c:v>
                </c:pt>
                <c:pt idx="8582">
                  <c:v>27.7</c:v>
                </c:pt>
                <c:pt idx="8583">
                  <c:v>27.7</c:v>
                </c:pt>
                <c:pt idx="8584">
                  <c:v>27.7</c:v>
                </c:pt>
                <c:pt idx="8585">
                  <c:v>27.8</c:v>
                </c:pt>
                <c:pt idx="8586">
                  <c:v>27.8</c:v>
                </c:pt>
                <c:pt idx="8587">
                  <c:v>27.8</c:v>
                </c:pt>
                <c:pt idx="8588">
                  <c:v>27.9</c:v>
                </c:pt>
                <c:pt idx="8589">
                  <c:v>27.9</c:v>
                </c:pt>
                <c:pt idx="8590">
                  <c:v>28</c:v>
                </c:pt>
                <c:pt idx="8591">
                  <c:v>28</c:v>
                </c:pt>
                <c:pt idx="8592">
                  <c:v>28.1</c:v>
                </c:pt>
                <c:pt idx="8593">
                  <c:v>28.1</c:v>
                </c:pt>
                <c:pt idx="8594">
                  <c:v>28.2</c:v>
                </c:pt>
                <c:pt idx="8595">
                  <c:v>28.3</c:v>
                </c:pt>
                <c:pt idx="8596">
                  <c:v>28.3</c:v>
                </c:pt>
                <c:pt idx="8597">
                  <c:v>28.4</c:v>
                </c:pt>
                <c:pt idx="8598">
                  <c:v>28.6</c:v>
                </c:pt>
                <c:pt idx="8599">
                  <c:v>28.6</c:v>
                </c:pt>
                <c:pt idx="8600">
                  <c:v>28.7</c:v>
                </c:pt>
                <c:pt idx="8601">
                  <c:v>28.8</c:v>
                </c:pt>
                <c:pt idx="8602">
                  <c:v>28.9</c:v>
                </c:pt>
                <c:pt idx="8603">
                  <c:v>29</c:v>
                </c:pt>
                <c:pt idx="8604">
                  <c:v>29.1</c:v>
                </c:pt>
                <c:pt idx="8605">
                  <c:v>29.2</c:v>
                </c:pt>
                <c:pt idx="8606">
                  <c:v>29.3</c:v>
                </c:pt>
                <c:pt idx="8607">
                  <c:v>29.4</c:v>
                </c:pt>
                <c:pt idx="8608">
                  <c:v>29.5</c:v>
                </c:pt>
                <c:pt idx="8609">
                  <c:v>29.6</c:v>
                </c:pt>
                <c:pt idx="8610">
                  <c:v>29.8</c:v>
                </c:pt>
                <c:pt idx="8611">
                  <c:v>29.9</c:v>
                </c:pt>
                <c:pt idx="8612">
                  <c:v>29.9</c:v>
                </c:pt>
                <c:pt idx="8613">
                  <c:v>30</c:v>
                </c:pt>
                <c:pt idx="8614">
                  <c:v>30.1</c:v>
                </c:pt>
                <c:pt idx="8615">
                  <c:v>30.2</c:v>
                </c:pt>
                <c:pt idx="8616">
                  <c:v>30.2</c:v>
                </c:pt>
                <c:pt idx="8617">
                  <c:v>30.3</c:v>
                </c:pt>
                <c:pt idx="8618">
                  <c:v>30.4</c:v>
                </c:pt>
                <c:pt idx="8619">
                  <c:v>30.5</c:v>
                </c:pt>
                <c:pt idx="8620">
                  <c:v>30.6</c:v>
                </c:pt>
                <c:pt idx="8621">
                  <c:v>30.7</c:v>
                </c:pt>
                <c:pt idx="8622">
                  <c:v>30.8</c:v>
                </c:pt>
                <c:pt idx="8623">
                  <c:v>31</c:v>
                </c:pt>
                <c:pt idx="8624">
                  <c:v>31.1</c:v>
                </c:pt>
                <c:pt idx="8625">
                  <c:v>31.2</c:v>
                </c:pt>
                <c:pt idx="8626">
                  <c:v>31.3</c:v>
                </c:pt>
                <c:pt idx="8627">
                  <c:v>31.3</c:v>
                </c:pt>
                <c:pt idx="8628">
                  <c:v>31.4</c:v>
                </c:pt>
                <c:pt idx="8629">
                  <c:v>31.6</c:v>
                </c:pt>
                <c:pt idx="8630">
                  <c:v>31.7</c:v>
                </c:pt>
                <c:pt idx="8631">
                  <c:v>31.7</c:v>
                </c:pt>
                <c:pt idx="8632">
                  <c:v>31.8</c:v>
                </c:pt>
                <c:pt idx="8633">
                  <c:v>31.8</c:v>
                </c:pt>
                <c:pt idx="8634">
                  <c:v>31.9</c:v>
                </c:pt>
                <c:pt idx="8635">
                  <c:v>32</c:v>
                </c:pt>
                <c:pt idx="8636">
                  <c:v>32</c:v>
                </c:pt>
                <c:pt idx="8637">
                  <c:v>32.1</c:v>
                </c:pt>
                <c:pt idx="8638">
                  <c:v>32.200000000000003</c:v>
                </c:pt>
                <c:pt idx="8639">
                  <c:v>32.1</c:v>
                </c:pt>
                <c:pt idx="8640">
                  <c:v>32.200000000000003</c:v>
                </c:pt>
                <c:pt idx="8641">
                  <c:v>32.200000000000003</c:v>
                </c:pt>
                <c:pt idx="8642">
                  <c:v>32.200000000000003</c:v>
                </c:pt>
                <c:pt idx="8643">
                  <c:v>32.299999999999997</c:v>
                </c:pt>
                <c:pt idx="8644">
                  <c:v>32.4</c:v>
                </c:pt>
                <c:pt idx="8645">
                  <c:v>32.200000000000003</c:v>
                </c:pt>
                <c:pt idx="8646">
                  <c:v>32.299999999999997</c:v>
                </c:pt>
                <c:pt idx="8647">
                  <c:v>32.299999999999997</c:v>
                </c:pt>
                <c:pt idx="8648">
                  <c:v>32.299999999999997</c:v>
                </c:pt>
                <c:pt idx="8649">
                  <c:v>32.4</c:v>
                </c:pt>
                <c:pt idx="8650">
                  <c:v>32.299999999999997</c:v>
                </c:pt>
                <c:pt idx="8651">
                  <c:v>32.4</c:v>
                </c:pt>
                <c:pt idx="8652">
                  <c:v>32.299999999999997</c:v>
                </c:pt>
                <c:pt idx="8653">
                  <c:v>32.299999999999997</c:v>
                </c:pt>
                <c:pt idx="8654">
                  <c:v>32.299999999999997</c:v>
                </c:pt>
                <c:pt idx="8655">
                  <c:v>32.299999999999997</c:v>
                </c:pt>
                <c:pt idx="8656">
                  <c:v>32.299999999999997</c:v>
                </c:pt>
                <c:pt idx="8657">
                  <c:v>32.299999999999997</c:v>
                </c:pt>
                <c:pt idx="8658">
                  <c:v>32.200000000000003</c:v>
                </c:pt>
                <c:pt idx="8659">
                  <c:v>32.299999999999997</c:v>
                </c:pt>
                <c:pt idx="8660">
                  <c:v>32.299999999999997</c:v>
                </c:pt>
                <c:pt idx="8661">
                  <c:v>32.299999999999997</c:v>
                </c:pt>
                <c:pt idx="8662">
                  <c:v>32.299999999999997</c:v>
                </c:pt>
                <c:pt idx="8663">
                  <c:v>32.200000000000003</c:v>
                </c:pt>
                <c:pt idx="8664">
                  <c:v>32.200000000000003</c:v>
                </c:pt>
                <c:pt idx="8665">
                  <c:v>32.200000000000003</c:v>
                </c:pt>
                <c:pt idx="8666">
                  <c:v>32.200000000000003</c:v>
                </c:pt>
                <c:pt idx="8667">
                  <c:v>32.200000000000003</c:v>
                </c:pt>
                <c:pt idx="8668">
                  <c:v>32.200000000000003</c:v>
                </c:pt>
                <c:pt idx="8669">
                  <c:v>32.1</c:v>
                </c:pt>
                <c:pt idx="8670">
                  <c:v>32.1</c:v>
                </c:pt>
                <c:pt idx="8671">
                  <c:v>32</c:v>
                </c:pt>
                <c:pt idx="8672">
                  <c:v>32.1</c:v>
                </c:pt>
                <c:pt idx="8673">
                  <c:v>32</c:v>
                </c:pt>
                <c:pt idx="8674">
                  <c:v>32</c:v>
                </c:pt>
                <c:pt idx="8675">
                  <c:v>31.9</c:v>
                </c:pt>
                <c:pt idx="8676">
                  <c:v>31.9</c:v>
                </c:pt>
                <c:pt idx="8677">
                  <c:v>31.8</c:v>
                </c:pt>
                <c:pt idx="8678">
                  <c:v>31.7</c:v>
                </c:pt>
                <c:pt idx="8679">
                  <c:v>31.7</c:v>
                </c:pt>
                <c:pt idx="8680">
                  <c:v>31.7</c:v>
                </c:pt>
                <c:pt idx="8681">
                  <c:v>31.6</c:v>
                </c:pt>
                <c:pt idx="8682">
                  <c:v>31.5</c:v>
                </c:pt>
                <c:pt idx="8683">
                  <c:v>31.4</c:v>
                </c:pt>
                <c:pt idx="8684">
                  <c:v>31.3</c:v>
                </c:pt>
                <c:pt idx="8685">
                  <c:v>31.2</c:v>
                </c:pt>
                <c:pt idx="8686">
                  <c:v>31.2</c:v>
                </c:pt>
                <c:pt idx="8687">
                  <c:v>31.1</c:v>
                </c:pt>
                <c:pt idx="8688">
                  <c:v>31</c:v>
                </c:pt>
                <c:pt idx="8689">
                  <c:v>30.9</c:v>
                </c:pt>
                <c:pt idx="8690">
                  <c:v>30.8</c:v>
                </c:pt>
                <c:pt idx="8691">
                  <c:v>30.7</c:v>
                </c:pt>
                <c:pt idx="8692">
                  <c:v>30.6</c:v>
                </c:pt>
                <c:pt idx="8693">
                  <c:v>30.5</c:v>
                </c:pt>
                <c:pt idx="8694">
                  <c:v>30.4</c:v>
                </c:pt>
                <c:pt idx="8695">
                  <c:v>30.3</c:v>
                </c:pt>
                <c:pt idx="8696">
                  <c:v>30.2</c:v>
                </c:pt>
                <c:pt idx="8697">
                  <c:v>30.1</c:v>
                </c:pt>
                <c:pt idx="8698">
                  <c:v>30</c:v>
                </c:pt>
                <c:pt idx="8699">
                  <c:v>29.9</c:v>
                </c:pt>
                <c:pt idx="8700">
                  <c:v>29.9</c:v>
                </c:pt>
                <c:pt idx="8701">
                  <c:v>29.8</c:v>
                </c:pt>
                <c:pt idx="8702">
                  <c:v>29.6</c:v>
                </c:pt>
                <c:pt idx="8703">
                  <c:v>29.5</c:v>
                </c:pt>
                <c:pt idx="8704">
                  <c:v>29.5</c:v>
                </c:pt>
                <c:pt idx="8705">
                  <c:v>29.3</c:v>
                </c:pt>
                <c:pt idx="8706">
                  <c:v>29.2</c:v>
                </c:pt>
                <c:pt idx="8707">
                  <c:v>29.1</c:v>
                </c:pt>
                <c:pt idx="8708">
                  <c:v>29</c:v>
                </c:pt>
                <c:pt idx="8709">
                  <c:v>28.9</c:v>
                </c:pt>
                <c:pt idx="8710">
                  <c:v>28.8</c:v>
                </c:pt>
                <c:pt idx="8711">
                  <c:v>28.7</c:v>
                </c:pt>
                <c:pt idx="8712">
                  <c:v>28.7</c:v>
                </c:pt>
                <c:pt idx="8713">
                  <c:v>28.6</c:v>
                </c:pt>
                <c:pt idx="8714">
                  <c:v>28.5</c:v>
                </c:pt>
                <c:pt idx="8715">
                  <c:v>28.4</c:v>
                </c:pt>
                <c:pt idx="8716">
                  <c:v>28.3</c:v>
                </c:pt>
                <c:pt idx="8717">
                  <c:v>28.2</c:v>
                </c:pt>
                <c:pt idx="8718">
                  <c:v>28.2</c:v>
                </c:pt>
                <c:pt idx="8719">
                  <c:v>28.1</c:v>
                </c:pt>
                <c:pt idx="8720">
                  <c:v>28</c:v>
                </c:pt>
                <c:pt idx="8721">
                  <c:v>28</c:v>
                </c:pt>
                <c:pt idx="8722">
                  <c:v>27.9</c:v>
                </c:pt>
                <c:pt idx="8723">
                  <c:v>27.8</c:v>
                </c:pt>
                <c:pt idx="8724">
                  <c:v>27.9</c:v>
                </c:pt>
                <c:pt idx="8725">
                  <c:v>27.8</c:v>
                </c:pt>
                <c:pt idx="8726">
                  <c:v>27.8</c:v>
                </c:pt>
                <c:pt idx="8727">
                  <c:v>27.7</c:v>
                </c:pt>
                <c:pt idx="8728">
                  <c:v>27.7</c:v>
                </c:pt>
                <c:pt idx="8729">
                  <c:v>27.7</c:v>
                </c:pt>
                <c:pt idx="8730">
                  <c:v>27.7</c:v>
                </c:pt>
                <c:pt idx="8731">
                  <c:v>27.6</c:v>
                </c:pt>
                <c:pt idx="8732">
                  <c:v>27.6</c:v>
                </c:pt>
                <c:pt idx="8733">
                  <c:v>27.6</c:v>
                </c:pt>
                <c:pt idx="8734">
                  <c:v>27.6</c:v>
                </c:pt>
                <c:pt idx="8735">
                  <c:v>27.6</c:v>
                </c:pt>
                <c:pt idx="8736">
                  <c:v>27.5</c:v>
                </c:pt>
                <c:pt idx="8737">
                  <c:v>27.6</c:v>
                </c:pt>
                <c:pt idx="8738">
                  <c:v>27.5</c:v>
                </c:pt>
                <c:pt idx="8739">
                  <c:v>27.5</c:v>
                </c:pt>
                <c:pt idx="8740">
                  <c:v>27.5</c:v>
                </c:pt>
                <c:pt idx="8741">
                  <c:v>27.5</c:v>
                </c:pt>
                <c:pt idx="8742">
                  <c:v>27.5</c:v>
                </c:pt>
                <c:pt idx="8743">
                  <c:v>27.4</c:v>
                </c:pt>
                <c:pt idx="8744">
                  <c:v>27.5</c:v>
                </c:pt>
                <c:pt idx="8745">
                  <c:v>27.5</c:v>
                </c:pt>
                <c:pt idx="8746">
                  <c:v>27.5</c:v>
                </c:pt>
                <c:pt idx="8747">
                  <c:v>27.5</c:v>
                </c:pt>
                <c:pt idx="8748">
                  <c:v>27.5</c:v>
                </c:pt>
                <c:pt idx="8749">
                  <c:v>27.6</c:v>
                </c:pt>
                <c:pt idx="8750">
                  <c:v>27.6</c:v>
                </c:pt>
                <c:pt idx="8751">
                  <c:v>27.6</c:v>
                </c:pt>
                <c:pt idx="8752">
                  <c:v>27.7</c:v>
                </c:pt>
                <c:pt idx="8753">
                  <c:v>27.7</c:v>
                </c:pt>
                <c:pt idx="8754">
                  <c:v>27.8</c:v>
                </c:pt>
                <c:pt idx="8755">
                  <c:v>27.8</c:v>
                </c:pt>
                <c:pt idx="8756">
                  <c:v>27.9</c:v>
                </c:pt>
                <c:pt idx="8757">
                  <c:v>27.9</c:v>
                </c:pt>
                <c:pt idx="8758">
                  <c:v>27.9</c:v>
                </c:pt>
                <c:pt idx="8759">
                  <c:v>28</c:v>
                </c:pt>
                <c:pt idx="8760">
                  <c:v>28.1</c:v>
                </c:pt>
                <c:pt idx="8761">
                  <c:v>28.1</c:v>
                </c:pt>
                <c:pt idx="8762">
                  <c:v>28.2</c:v>
                </c:pt>
                <c:pt idx="8763">
                  <c:v>28.3</c:v>
                </c:pt>
                <c:pt idx="8764">
                  <c:v>28.3</c:v>
                </c:pt>
                <c:pt idx="8765">
                  <c:v>28.4</c:v>
                </c:pt>
                <c:pt idx="8766">
                  <c:v>28.5</c:v>
                </c:pt>
                <c:pt idx="8767">
                  <c:v>28.6</c:v>
                </c:pt>
                <c:pt idx="8768">
                  <c:v>28.6</c:v>
                </c:pt>
                <c:pt idx="8769">
                  <c:v>28.7</c:v>
                </c:pt>
                <c:pt idx="8770">
                  <c:v>28.8</c:v>
                </c:pt>
                <c:pt idx="8771">
                  <c:v>28.9</c:v>
                </c:pt>
                <c:pt idx="8772">
                  <c:v>29</c:v>
                </c:pt>
                <c:pt idx="8773">
                  <c:v>29.2</c:v>
                </c:pt>
                <c:pt idx="8774">
                  <c:v>29.3</c:v>
                </c:pt>
                <c:pt idx="8775">
                  <c:v>29.4</c:v>
                </c:pt>
                <c:pt idx="8776">
                  <c:v>29.5</c:v>
                </c:pt>
                <c:pt idx="8777">
                  <c:v>29.7</c:v>
                </c:pt>
                <c:pt idx="8778">
                  <c:v>29.8</c:v>
                </c:pt>
                <c:pt idx="8779">
                  <c:v>29.9</c:v>
                </c:pt>
                <c:pt idx="8780">
                  <c:v>30</c:v>
                </c:pt>
                <c:pt idx="8781">
                  <c:v>30.1</c:v>
                </c:pt>
                <c:pt idx="8782">
                  <c:v>30.2</c:v>
                </c:pt>
                <c:pt idx="8783">
                  <c:v>30.2</c:v>
                </c:pt>
                <c:pt idx="8784">
                  <c:v>30.3</c:v>
                </c:pt>
                <c:pt idx="8785">
                  <c:v>30.4</c:v>
                </c:pt>
                <c:pt idx="8786">
                  <c:v>30.5</c:v>
                </c:pt>
                <c:pt idx="8787">
                  <c:v>30.6</c:v>
                </c:pt>
                <c:pt idx="8788">
                  <c:v>30.7</c:v>
                </c:pt>
                <c:pt idx="8789">
                  <c:v>30.8</c:v>
                </c:pt>
                <c:pt idx="8790">
                  <c:v>30.8</c:v>
                </c:pt>
                <c:pt idx="8791">
                  <c:v>31</c:v>
                </c:pt>
                <c:pt idx="8792">
                  <c:v>31.1</c:v>
                </c:pt>
                <c:pt idx="8793">
                  <c:v>31.1</c:v>
                </c:pt>
                <c:pt idx="8794">
                  <c:v>31.3</c:v>
                </c:pt>
                <c:pt idx="8795">
                  <c:v>31.3</c:v>
                </c:pt>
                <c:pt idx="8796">
                  <c:v>31.5</c:v>
                </c:pt>
                <c:pt idx="8797">
                  <c:v>31.6</c:v>
                </c:pt>
                <c:pt idx="8798">
                  <c:v>31.7</c:v>
                </c:pt>
                <c:pt idx="8799">
                  <c:v>31.7</c:v>
                </c:pt>
                <c:pt idx="8800">
                  <c:v>31.8</c:v>
                </c:pt>
                <c:pt idx="8801">
                  <c:v>31.9</c:v>
                </c:pt>
                <c:pt idx="8802">
                  <c:v>32</c:v>
                </c:pt>
                <c:pt idx="8803">
                  <c:v>32</c:v>
                </c:pt>
                <c:pt idx="8804">
                  <c:v>32.1</c:v>
                </c:pt>
                <c:pt idx="8805">
                  <c:v>32.1</c:v>
                </c:pt>
                <c:pt idx="8806">
                  <c:v>32.1</c:v>
                </c:pt>
                <c:pt idx="8807">
                  <c:v>32.1</c:v>
                </c:pt>
                <c:pt idx="8808">
                  <c:v>32.200000000000003</c:v>
                </c:pt>
                <c:pt idx="8809">
                  <c:v>32.200000000000003</c:v>
                </c:pt>
                <c:pt idx="8810">
                  <c:v>32.299999999999997</c:v>
                </c:pt>
                <c:pt idx="8811">
                  <c:v>32.200000000000003</c:v>
                </c:pt>
                <c:pt idx="8812">
                  <c:v>32.200000000000003</c:v>
                </c:pt>
                <c:pt idx="8813">
                  <c:v>32.299999999999997</c:v>
                </c:pt>
                <c:pt idx="8814">
                  <c:v>32.200000000000003</c:v>
                </c:pt>
                <c:pt idx="8815">
                  <c:v>32.299999999999997</c:v>
                </c:pt>
                <c:pt idx="8816">
                  <c:v>32.200000000000003</c:v>
                </c:pt>
                <c:pt idx="8817">
                  <c:v>32.299999999999997</c:v>
                </c:pt>
                <c:pt idx="8818">
                  <c:v>32.200000000000003</c:v>
                </c:pt>
                <c:pt idx="8819">
                  <c:v>32.299999999999997</c:v>
                </c:pt>
                <c:pt idx="8820">
                  <c:v>32.200000000000003</c:v>
                </c:pt>
                <c:pt idx="8821">
                  <c:v>32.299999999999997</c:v>
                </c:pt>
                <c:pt idx="8822">
                  <c:v>32.200000000000003</c:v>
                </c:pt>
                <c:pt idx="8823">
                  <c:v>32.299999999999997</c:v>
                </c:pt>
                <c:pt idx="8824">
                  <c:v>32.200000000000003</c:v>
                </c:pt>
                <c:pt idx="8825">
                  <c:v>32.299999999999997</c:v>
                </c:pt>
                <c:pt idx="8826">
                  <c:v>32.200000000000003</c:v>
                </c:pt>
                <c:pt idx="8827">
                  <c:v>32.200000000000003</c:v>
                </c:pt>
                <c:pt idx="8828">
                  <c:v>32.200000000000003</c:v>
                </c:pt>
                <c:pt idx="8829">
                  <c:v>32.200000000000003</c:v>
                </c:pt>
                <c:pt idx="8830">
                  <c:v>32.1</c:v>
                </c:pt>
                <c:pt idx="8831">
                  <c:v>32.1</c:v>
                </c:pt>
                <c:pt idx="8832">
                  <c:v>32.1</c:v>
                </c:pt>
                <c:pt idx="8833">
                  <c:v>32.1</c:v>
                </c:pt>
                <c:pt idx="8834">
                  <c:v>32.1</c:v>
                </c:pt>
                <c:pt idx="8835">
                  <c:v>32</c:v>
                </c:pt>
                <c:pt idx="8836">
                  <c:v>32</c:v>
                </c:pt>
                <c:pt idx="8837">
                  <c:v>32</c:v>
                </c:pt>
                <c:pt idx="8838">
                  <c:v>32</c:v>
                </c:pt>
                <c:pt idx="8839">
                  <c:v>31.9</c:v>
                </c:pt>
                <c:pt idx="8840">
                  <c:v>31.9</c:v>
                </c:pt>
                <c:pt idx="8841">
                  <c:v>31.9</c:v>
                </c:pt>
                <c:pt idx="8842">
                  <c:v>31.9</c:v>
                </c:pt>
                <c:pt idx="8843">
                  <c:v>31.8</c:v>
                </c:pt>
                <c:pt idx="8844">
                  <c:v>31.8</c:v>
                </c:pt>
                <c:pt idx="8845">
                  <c:v>31.7</c:v>
                </c:pt>
                <c:pt idx="8846">
                  <c:v>31.7</c:v>
                </c:pt>
                <c:pt idx="8847">
                  <c:v>31.7</c:v>
                </c:pt>
                <c:pt idx="8848">
                  <c:v>31.6</c:v>
                </c:pt>
                <c:pt idx="8849">
                  <c:v>31.5</c:v>
                </c:pt>
                <c:pt idx="8850">
                  <c:v>31.4</c:v>
                </c:pt>
                <c:pt idx="8851">
                  <c:v>31.3</c:v>
                </c:pt>
                <c:pt idx="8852">
                  <c:v>31.2</c:v>
                </c:pt>
                <c:pt idx="8853">
                  <c:v>31.1</c:v>
                </c:pt>
                <c:pt idx="8854">
                  <c:v>31.1</c:v>
                </c:pt>
                <c:pt idx="8855">
                  <c:v>30.9</c:v>
                </c:pt>
                <c:pt idx="8856">
                  <c:v>30.8</c:v>
                </c:pt>
                <c:pt idx="8857">
                  <c:v>30.7</c:v>
                </c:pt>
                <c:pt idx="8858">
                  <c:v>30.6</c:v>
                </c:pt>
                <c:pt idx="8859">
                  <c:v>30.5</c:v>
                </c:pt>
                <c:pt idx="8860">
                  <c:v>30.4</c:v>
                </c:pt>
                <c:pt idx="8861">
                  <c:v>30.3</c:v>
                </c:pt>
                <c:pt idx="8862">
                  <c:v>30.2</c:v>
                </c:pt>
                <c:pt idx="8863">
                  <c:v>30.2</c:v>
                </c:pt>
                <c:pt idx="8864">
                  <c:v>30.1</c:v>
                </c:pt>
                <c:pt idx="8865">
                  <c:v>30</c:v>
                </c:pt>
                <c:pt idx="8866">
                  <c:v>29.9</c:v>
                </c:pt>
                <c:pt idx="8867">
                  <c:v>29.9</c:v>
                </c:pt>
                <c:pt idx="8868">
                  <c:v>29.8</c:v>
                </c:pt>
                <c:pt idx="8869">
                  <c:v>29.7</c:v>
                </c:pt>
                <c:pt idx="8870">
                  <c:v>29.6</c:v>
                </c:pt>
                <c:pt idx="8871">
                  <c:v>29.5</c:v>
                </c:pt>
                <c:pt idx="8872">
                  <c:v>29.4</c:v>
                </c:pt>
                <c:pt idx="8873">
                  <c:v>29.3</c:v>
                </c:pt>
                <c:pt idx="8874">
                  <c:v>29.2</c:v>
                </c:pt>
                <c:pt idx="8875">
                  <c:v>29</c:v>
                </c:pt>
                <c:pt idx="8876">
                  <c:v>28.9</c:v>
                </c:pt>
                <c:pt idx="8877">
                  <c:v>28.8</c:v>
                </c:pt>
                <c:pt idx="8878">
                  <c:v>28.7</c:v>
                </c:pt>
                <c:pt idx="8879">
                  <c:v>28.7</c:v>
                </c:pt>
                <c:pt idx="8880">
                  <c:v>28.6</c:v>
                </c:pt>
                <c:pt idx="8881">
                  <c:v>28.5</c:v>
                </c:pt>
                <c:pt idx="8882">
                  <c:v>28.4</c:v>
                </c:pt>
                <c:pt idx="8883">
                  <c:v>28.3</c:v>
                </c:pt>
                <c:pt idx="8884">
                  <c:v>28.3</c:v>
                </c:pt>
                <c:pt idx="8885">
                  <c:v>28.2</c:v>
                </c:pt>
                <c:pt idx="8886">
                  <c:v>28.2</c:v>
                </c:pt>
                <c:pt idx="8887">
                  <c:v>28.1</c:v>
                </c:pt>
                <c:pt idx="8888">
                  <c:v>28.1</c:v>
                </c:pt>
                <c:pt idx="8889">
                  <c:v>28</c:v>
                </c:pt>
                <c:pt idx="8890">
                  <c:v>28</c:v>
                </c:pt>
                <c:pt idx="8891">
                  <c:v>28</c:v>
                </c:pt>
                <c:pt idx="8892">
                  <c:v>27.9</c:v>
                </c:pt>
                <c:pt idx="8893">
                  <c:v>27.9</c:v>
                </c:pt>
                <c:pt idx="8894">
                  <c:v>27.8</c:v>
                </c:pt>
                <c:pt idx="8895">
                  <c:v>27.8</c:v>
                </c:pt>
                <c:pt idx="8896">
                  <c:v>27.8</c:v>
                </c:pt>
                <c:pt idx="8897">
                  <c:v>27.7</c:v>
                </c:pt>
                <c:pt idx="8898">
                  <c:v>27.7</c:v>
                </c:pt>
                <c:pt idx="8899">
                  <c:v>27.7</c:v>
                </c:pt>
                <c:pt idx="8900">
                  <c:v>27.7</c:v>
                </c:pt>
                <c:pt idx="8901">
                  <c:v>27.7</c:v>
                </c:pt>
                <c:pt idx="8902">
                  <c:v>27.6</c:v>
                </c:pt>
                <c:pt idx="8903">
                  <c:v>27.6</c:v>
                </c:pt>
                <c:pt idx="8904">
                  <c:v>27.6</c:v>
                </c:pt>
                <c:pt idx="8905">
                  <c:v>27.6</c:v>
                </c:pt>
                <c:pt idx="8906">
                  <c:v>27.6</c:v>
                </c:pt>
                <c:pt idx="8907">
                  <c:v>27.6</c:v>
                </c:pt>
                <c:pt idx="8908">
                  <c:v>27.6</c:v>
                </c:pt>
                <c:pt idx="8909">
                  <c:v>27.7</c:v>
                </c:pt>
                <c:pt idx="8910">
                  <c:v>27.7</c:v>
                </c:pt>
                <c:pt idx="8911">
                  <c:v>27.7</c:v>
                </c:pt>
                <c:pt idx="8912">
                  <c:v>27.7</c:v>
                </c:pt>
                <c:pt idx="8913">
                  <c:v>27.7</c:v>
                </c:pt>
                <c:pt idx="8914">
                  <c:v>27.7</c:v>
                </c:pt>
                <c:pt idx="8915">
                  <c:v>27.8</c:v>
                </c:pt>
                <c:pt idx="8916">
                  <c:v>27.7</c:v>
                </c:pt>
                <c:pt idx="8917">
                  <c:v>27.8</c:v>
                </c:pt>
                <c:pt idx="8918">
                  <c:v>27.8</c:v>
                </c:pt>
                <c:pt idx="8919">
                  <c:v>27.8</c:v>
                </c:pt>
                <c:pt idx="8920">
                  <c:v>27.9</c:v>
                </c:pt>
                <c:pt idx="8921">
                  <c:v>27.9</c:v>
                </c:pt>
                <c:pt idx="8922">
                  <c:v>27.9</c:v>
                </c:pt>
                <c:pt idx="8923">
                  <c:v>28</c:v>
                </c:pt>
                <c:pt idx="8924">
                  <c:v>28</c:v>
                </c:pt>
                <c:pt idx="8925">
                  <c:v>28.1</c:v>
                </c:pt>
                <c:pt idx="8926">
                  <c:v>28.1</c:v>
                </c:pt>
                <c:pt idx="8927">
                  <c:v>28.2</c:v>
                </c:pt>
                <c:pt idx="8928">
                  <c:v>28.3</c:v>
                </c:pt>
                <c:pt idx="8929">
                  <c:v>28.3</c:v>
                </c:pt>
                <c:pt idx="8930">
                  <c:v>28.4</c:v>
                </c:pt>
                <c:pt idx="8931">
                  <c:v>28.5</c:v>
                </c:pt>
                <c:pt idx="8932">
                  <c:v>28.6</c:v>
                </c:pt>
                <c:pt idx="8933">
                  <c:v>28.6</c:v>
                </c:pt>
                <c:pt idx="8934">
                  <c:v>28.7</c:v>
                </c:pt>
                <c:pt idx="8935">
                  <c:v>28.8</c:v>
                </c:pt>
                <c:pt idx="8936">
                  <c:v>28.9</c:v>
                </c:pt>
                <c:pt idx="8937">
                  <c:v>29</c:v>
                </c:pt>
                <c:pt idx="8938">
                  <c:v>29.1</c:v>
                </c:pt>
                <c:pt idx="8939">
                  <c:v>29.2</c:v>
                </c:pt>
                <c:pt idx="8940">
                  <c:v>29.3</c:v>
                </c:pt>
                <c:pt idx="8941">
                  <c:v>29.4</c:v>
                </c:pt>
                <c:pt idx="8942">
                  <c:v>29.5</c:v>
                </c:pt>
                <c:pt idx="8943">
                  <c:v>29.6</c:v>
                </c:pt>
                <c:pt idx="8944">
                  <c:v>29.7</c:v>
                </c:pt>
                <c:pt idx="8945">
                  <c:v>29.8</c:v>
                </c:pt>
                <c:pt idx="8946">
                  <c:v>29.9</c:v>
                </c:pt>
                <c:pt idx="8947">
                  <c:v>30</c:v>
                </c:pt>
                <c:pt idx="8948">
                  <c:v>30.1</c:v>
                </c:pt>
                <c:pt idx="8949">
                  <c:v>30.1</c:v>
                </c:pt>
                <c:pt idx="8950">
                  <c:v>30.2</c:v>
                </c:pt>
                <c:pt idx="8951">
                  <c:v>30.3</c:v>
                </c:pt>
                <c:pt idx="8952">
                  <c:v>30.4</c:v>
                </c:pt>
                <c:pt idx="8953">
                  <c:v>30.5</c:v>
                </c:pt>
                <c:pt idx="8954">
                  <c:v>30.6</c:v>
                </c:pt>
                <c:pt idx="8955">
                  <c:v>30.7</c:v>
                </c:pt>
                <c:pt idx="8956">
                  <c:v>30.8</c:v>
                </c:pt>
                <c:pt idx="8957">
                  <c:v>30.9</c:v>
                </c:pt>
                <c:pt idx="8958">
                  <c:v>31</c:v>
                </c:pt>
                <c:pt idx="8959">
                  <c:v>31.1</c:v>
                </c:pt>
                <c:pt idx="8960">
                  <c:v>31.2</c:v>
                </c:pt>
                <c:pt idx="8961">
                  <c:v>31.3</c:v>
                </c:pt>
                <c:pt idx="8962">
                  <c:v>31.3</c:v>
                </c:pt>
                <c:pt idx="8963">
                  <c:v>31.4</c:v>
                </c:pt>
                <c:pt idx="8964">
                  <c:v>31.5</c:v>
                </c:pt>
                <c:pt idx="8965">
                  <c:v>31.6</c:v>
                </c:pt>
                <c:pt idx="8966">
                  <c:v>31.7</c:v>
                </c:pt>
                <c:pt idx="8967">
                  <c:v>31.7</c:v>
                </c:pt>
                <c:pt idx="8968">
                  <c:v>31.8</c:v>
                </c:pt>
                <c:pt idx="8969">
                  <c:v>31.8</c:v>
                </c:pt>
                <c:pt idx="8970">
                  <c:v>31.9</c:v>
                </c:pt>
                <c:pt idx="8971">
                  <c:v>32</c:v>
                </c:pt>
                <c:pt idx="8972">
                  <c:v>32</c:v>
                </c:pt>
                <c:pt idx="8973">
                  <c:v>32</c:v>
                </c:pt>
                <c:pt idx="8974">
                  <c:v>32.1</c:v>
                </c:pt>
                <c:pt idx="8975">
                  <c:v>32.1</c:v>
                </c:pt>
                <c:pt idx="8976">
                  <c:v>32.1</c:v>
                </c:pt>
                <c:pt idx="8977">
                  <c:v>32.200000000000003</c:v>
                </c:pt>
                <c:pt idx="8978">
                  <c:v>32.200000000000003</c:v>
                </c:pt>
                <c:pt idx="8979">
                  <c:v>32.1</c:v>
                </c:pt>
                <c:pt idx="8980">
                  <c:v>32.299999999999997</c:v>
                </c:pt>
                <c:pt idx="8981">
                  <c:v>32.200000000000003</c:v>
                </c:pt>
                <c:pt idx="8982">
                  <c:v>32.200000000000003</c:v>
                </c:pt>
                <c:pt idx="8983">
                  <c:v>32.200000000000003</c:v>
                </c:pt>
                <c:pt idx="8984">
                  <c:v>32.200000000000003</c:v>
                </c:pt>
                <c:pt idx="8985">
                  <c:v>32.200000000000003</c:v>
                </c:pt>
                <c:pt idx="8986">
                  <c:v>32.200000000000003</c:v>
                </c:pt>
                <c:pt idx="8987">
                  <c:v>32.200000000000003</c:v>
                </c:pt>
                <c:pt idx="8988">
                  <c:v>32.200000000000003</c:v>
                </c:pt>
                <c:pt idx="8989">
                  <c:v>32.200000000000003</c:v>
                </c:pt>
                <c:pt idx="8990">
                  <c:v>32.200000000000003</c:v>
                </c:pt>
                <c:pt idx="8991">
                  <c:v>32.200000000000003</c:v>
                </c:pt>
                <c:pt idx="8992">
                  <c:v>32.200000000000003</c:v>
                </c:pt>
                <c:pt idx="8993">
                  <c:v>32.1</c:v>
                </c:pt>
                <c:pt idx="8994">
                  <c:v>32.200000000000003</c:v>
                </c:pt>
                <c:pt idx="8995">
                  <c:v>32.200000000000003</c:v>
                </c:pt>
                <c:pt idx="8996">
                  <c:v>32.200000000000003</c:v>
                </c:pt>
                <c:pt idx="8997">
                  <c:v>32.1</c:v>
                </c:pt>
                <c:pt idx="8998">
                  <c:v>32.200000000000003</c:v>
                </c:pt>
                <c:pt idx="8999">
                  <c:v>32.200000000000003</c:v>
                </c:pt>
                <c:pt idx="9000">
                  <c:v>32.200000000000003</c:v>
                </c:pt>
                <c:pt idx="9001">
                  <c:v>32.1</c:v>
                </c:pt>
                <c:pt idx="9002">
                  <c:v>32.1</c:v>
                </c:pt>
                <c:pt idx="9003">
                  <c:v>32</c:v>
                </c:pt>
                <c:pt idx="9004">
                  <c:v>32</c:v>
                </c:pt>
                <c:pt idx="9005">
                  <c:v>32</c:v>
                </c:pt>
                <c:pt idx="9006">
                  <c:v>31.9</c:v>
                </c:pt>
                <c:pt idx="9007">
                  <c:v>31.9</c:v>
                </c:pt>
                <c:pt idx="9008">
                  <c:v>31.8</c:v>
                </c:pt>
                <c:pt idx="9009">
                  <c:v>31.8</c:v>
                </c:pt>
                <c:pt idx="9010">
                  <c:v>31.7</c:v>
                </c:pt>
                <c:pt idx="9011">
                  <c:v>31.7</c:v>
                </c:pt>
                <c:pt idx="9012">
                  <c:v>31.7</c:v>
                </c:pt>
                <c:pt idx="9013">
                  <c:v>31.6</c:v>
                </c:pt>
                <c:pt idx="9014">
                  <c:v>31.5</c:v>
                </c:pt>
                <c:pt idx="9015">
                  <c:v>31.4</c:v>
                </c:pt>
                <c:pt idx="9016">
                  <c:v>31.3</c:v>
                </c:pt>
                <c:pt idx="9017">
                  <c:v>31.3</c:v>
                </c:pt>
                <c:pt idx="9018">
                  <c:v>31.2</c:v>
                </c:pt>
                <c:pt idx="9019">
                  <c:v>31.1</c:v>
                </c:pt>
                <c:pt idx="9020">
                  <c:v>31.1</c:v>
                </c:pt>
                <c:pt idx="9021">
                  <c:v>31</c:v>
                </c:pt>
                <c:pt idx="9022">
                  <c:v>30.9</c:v>
                </c:pt>
                <c:pt idx="9023">
                  <c:v>30.7</c:v>
                </c:pt>
                <c:pt idx="9024">
                  <c:v>30.6</c:v>
                </c:pt>
                <c:pt idx="9025">
                  <c:v>30.6</c:v>
                </c:pt>
                <c:pt idx="9026">
                  <c:v>30.4</c:v>
                </c:pt>
                <c:pt idx="9027">
                  <c:v>30.3</c:v>
                </c:pt>
                <c:pt idx="9028">
                  <c:v>30.2</c:v>
                </c:pt>
                <c:pt idx="9029">
                  <c:v>30.2</c:v>
                </c:pt>
                <c:pt idx="9030">
                  <c:v>30.1</c:v>
                </c:pt>
                <c:pt idx="9031">
                  <c:v>29.9</c:v>
                </c:pt>
                <c:pt idx="9032">
                  <c:v>29.9</c:v>
                </c:pt>
                <c:pt idx="9033">
                  <c:v>29.8</c:v>
                </c:pt>
                <c:pt idx="9034">
                  <c:v>29.7</c:v>
                </c:pt>
                <c:pt idx="9035">
                  <c:v>29.6</c:v>
                </c:pt>
                <c:pt idx="9036">
                  <c:v>29.5</c:v>
                </c:pt>
                <c:pt idx="9037">
                  <c:v>29.4</c:v>
                </c:pt>
                <c:pt idx="9038">
                  <c:v>29.3</c:v>
                </c:pt>
                <c:pt idx="9039">
                  <c:v>29.3</c:v>
                </c:pt>
                <c:pt idx="9040">
                  <c:v>29.1</c:v>
                </c:pt>
                <c:pt idx="9041">
                  <c:v>29</c:v>
                </c:pt>
                <c:pt idx="9042">
                  <c:v>28.9</c:v>
                </c:pt>
                <c:pt idx="9043">
                  <c:v>28.8</c:v>
                </c:pt>
                <c:pt idx="9044">
                  <c:v>28.7</c:v>
                </c:pt>
                <c:pt idx="9045">
                  <c:v>28.6</c:v>
                </c:pt>
                <c:pt idx="9046">
                  <c:v>28.6</c:v>
                </c:pt>
                <c:pt idx="9047">
                  <c:v>28.5</c:v>
                </c:pt>
                <c:pt idx="9048">
                  <c:v>28.4</c:v>
                </c:pt>
                <c:pt idx="9049">
                  <c:v>28.3</c:v>
                </c:pt>
                <c:pt idx="9050">
                  <c:v>28.2</c:v>
                </c:pt>
                <c:pt idx="9051">
                  <c:v>28.2</c:v>
                </c:pt>
                <c:pt idx="9052">
                  <c:v>28.1</c:v>
                </c:pt>
                <c:pt idx="9053">
                  <c:v>28</c:v>
                </c:pt>
                <c:pt idx="9054">
                  <c:v>28</c:v>
                </c:pt>
                <c:pt idx="9055">
                  <c:v>27.9</c:v>
                </c:pt>
                <c:pt idx="9056">
                  <c:v>27.9</c:v>
                </c:pt>
                <c:pt idx="9057">
                  <c:v>27.8</c:v>
                </c:pt>
                <c:pt idx="9058">
                  <c:v>27.8</c:v>
                </c:pt>
                <c:pt idx="9059">
                  <c:v>27.7</c:v>
                </c:pt>
                <c:pt idx="9060">
                  <c:v>27.7</c:v>
                </c:pt>
                <c:pt idx="9061">
                  <c:v>27.6</c:v>
                </c:pt>
                <c:pt idx="9062">
                  <c:v>27.7</c:v>
                </c:pt>
                <c:pt idx="9063">
                  <c:v>27.6</c:v>
                </c:pt>
                <c:pt idx="9064">
                  <c:v>27.6</c:v>
                </c:pt>
                <c:pt idx="9065">
                  <c:v>27.6</c:v>
                </c:pt>
                <c:pt idx="9066">
                  <c:v>27.6</c:v>
                </c:pt>
                <c:pt idx="9067">
                  <c:v>27.6</c:v>
                </c:pt>
                <c:pt idx="9068">
                  <c:v>27.5</c:v>
                </c:pt>
                <c:pt idx="9069">
                  <c:v>27.5</c:v>
                </c:pt>
                <c:pt idx="9070">
                  <c:v>27.5</c:v>
                </c:pt>
                <c:pt idx="9071">
                  <c:v>27.5</c:v>
                </c:pt>
                <c:pt idx="9072">
                  <c:v>27.5</c:v>
                </c:pt>
                <c:pt idx="9073">
                  <c:v>27.4</c:v>
                </c:pt>
                <c:pt idx="9074">
                  <c:v>27.4</c:v>
                </c:pt>
                <c:pt idx="9075">
                  <c:v>27.4</c:v>
                </c:pt>
                <c:pt idx="9076">
                  <c:v>27.4</c:v>
                </c:pt>
                <c:pt idx="9077">
                  <c:v>27.4</c:v>
                </c:pt>
                <c:pt idx="9078">
                  <c:v>27.4</c:v>
                </c:pt>
                <c:pt idx="9079">
                  <c:v>27.4</c:v>
                </c:pt>
                <c:pt idx="9080">
                  <c:v>27.4</c:v>
                </c:pt>
                <c:pt idx="9081">
                  <c:v>27.5</c:v>
                </c:pt>
                <c:pt idx="9082">
                  <c:v>27.5</c:v>
                </c:pt>
                <c:pt idx="9083">
                  <c:v>27.5</c:v>
                </c:pt>
                <c:pt idx="9084">
                  <c:v>27.5</c:v>
                </c:pt>
                <c:pt idx="9085">
                  <c:v>27.6</c:v>
                </c:pt>
                <c:pt idx="9086">
                  <c:v>27.7</c:v>
                </c:pt>
                <c:pt idx="9087">
                  <c:v>27.7</c:v>
                </c:pt>
                <c:pt idx="9088">
                  <c:v>27.7</c:v>
                </c:pt>
                <c:pt idx="9089">
                  <c:v>27.8</c:v>
                </c:pt>
                <c:pt idx="9090">
                  <c:v>27.9</c:v>
                </c:pt>
                <c:pt idx="9091">
                  <c:v>27.9</c:v>
                </c:pt>
                <c:pt idx="9092">
                  <c:v>27.9</c:v>
                </c:pt>
                <c:pt idx="9093">
                  <c:v>28</c:v>
                </c:pt>
                <c:pt idx="9094">
                  <c:v>28.1</c:v>
                </c:pt>
                <c:pt idx="9095">
                  <c:v>28.1</c:v>
                </c:pt>
                <c:pt idx="9096">
                  <c:v>28.2</c:v>
                </c:pt>
                <c:pt idx="9097">
                  <c:v>28.2</c:v>
                </c:pt>
                <c:pt idx="9098">
                  <c:v>28.3</c:v>
                </c:pt>
                <c:pt idx="9099">
                  <c:v>28.3</c:v>
                </c:pt>
                <c:pt idx="9100">
                  <c:v>28.5</c:v>
                </c:pt>
                <c:pt idx="9101">
                  <c:v>28.6</c:v>
                </c:pt>
                <c:pt idx="9102">
                  <c:v>28.6</c:v>
                </c:pt>
                <c:pt idx="9103">
                  <c:v>28.7</c:v>
                </c:pt>
                <c:pt idx="9104">
                  <c:v>28.8</c:v>
                </c:pt>
                <c:pt idx="9105">
                  <c:v>28.9</c:v>
                </c:pt>
                <c:pt idx="9106">
                  <c:v>29</c:v>
                </c:pt>
                <c:pt idx="9107">
                  <c:v>29.2</c:v>
                </c:pt>
                <c:pt idx="9108">
                  <c:v>29.3</c:v>
                </c:pt>
                <c:pt idx="9109">
                  <c:v>29.5</c:v>
                </c:pt>
                <c:pt idx="9110">
                  <c:v>29.6</c:v>
                </c:pt>
                <c:pt idx="9111">
                  <c:v>29.7</c:v>
                </c:pt>
                <c:pt idx="9112">
                  <c:v>29.8</c:v>
                </c:pt>
                <c:pt idx="9113">
                  <c:v>29.9</c:v>
                </c:pt>
                <c:pt idx="9114">
                  <c:v>30</c:v>
                </c:pt>
                <c:pt idx="9115">
                  <c:v>30.1</c:v>
                </c:pt>
                <c:pt idx="9116">
                  <c:v>30.1</c:v>
                </c:pt>
                <c:pt idx="9117">
                  <c:v>30.2</c:v>
                </c:pt>
                <c:pt idx="9118">
                  <c:v>30.3</c:v>
                </c:pt>
                <c:pt idx="9119">
                  <c:v>30.4</c:v>
                </c:pt>
                <c:pt idx="9120">
                  <c:v>30.5</c:v>
                </c:pt>
                <c:pt idx="9121">
                  <c:v>30.6</c:v>
                </c:pt>
                <c:pt idx="9122">
                  <c:v>30.7</c:v>
                </c:pt>
                <c:pt idx="9123">
                  <c:v>30.8</c:v>
                </c:pt>
                <c:pt idx="9124">
                  <c:v>30.9</c:v>
                </c:pt>
                <c:pt idx="9125">
                  <c:v>31</c:v>
                </c:pt>
                <c:pt idx="9126">
                  <c:v>31.1</c:v>
                </c:pt>
                <c:pt idx="9127">
                  <c:v>31.2</c:v>
                </c:pt>
                <c:pt idx="9128">
                  <c:v>31.3</c:v>
                </c:pt>
                <c:pt idx="9129">
                  <c:v>31.4</c:v>
                </c:pt>
                <c:pt idx="9130">
                  <c:v>31.5</c:v>
                </c:pt>
                <c:pt idx="9131">
                  <c:v>31.6</c:v>
                </c:pt>
                <c:pt idx="9132">
                  <c:v>31.7</c:v>
                </c:pt>
                <c:pt idx="9133">
                  <c:v>31.7</c:v>
                </c:pt>
                <c:pt idx="9134">
                  <c:v>31.8</c:v>
                </c:pt>
                <c:pt idx="9135">
                  <c:v>31.8</c:v>
                </c:pt>
                <c:pt idx="9136">
                  <c:v>31.9</c:v>
                </c:pt>
                <c:pt idx="9137">
                  <c:v>31.9</c:v>
                </c:pt>
                <c:pt idx="9138">
                  <c:v>32</c:v>
                </c:pt>
                <c:pt idx="9139">
                  <c:v>32</c:v>
                </c:pt>
                <c:pt idx="9140">
                  <c:v>32</c:v>
                </c:pt>
                <c:pt idx="9141">
                  <c:v>32.1</c:v>
                </c:pt>
                <c:pt idx="9142">
                  <c:v>32.1</c:v>
                </c:pt>
                <c:pt idx="9143">
                  <c:v>32.1</c:v>
                </c:pt>
                <c:pt idx="9144">
                  <c:v>32.200000000000003</c:v>
                </c:pt>
                <c:pt idx="9145">
                  <c:v>32.200000000000003</c:v>
                </c:pt>
                <c:pt idx="9146">
                  <c:v>32.200000000000003</c:v>
                </c:pt>
                <c:pt idx="9147">
                  <c:v>32.299999999999997</c:v>
                </c:pt>
                <c:pt idx="9148">
                  <c:v>32.299999999999997</c:v>
                </c:pt>
                <c:pt idx="9149">
                  <c:v>32.299999999999997</c:v>
                </c:pt>
                <c:pt idx="9150">
                  <c:v>32.200000000000003</c:v>
                </c:pt>
                <c:pt idx="9151">
                  <c:v>32.299999999999997</c:v>
                </c:pt>
                <c:pt idx="9152">
                  <c:v>32.299999999999997</c:v>
                </c:pt>
                <c:pt idx="9153">
                  <c:v>32.299999999999997</c:v>
                </c:pt>
                <c:pt idx="9154">
                  <c:v>32.299999999999997</c:v>
                </c:pt>
                <c:pt idx="9155">
                  <c:v>32.299999999999997</c:v>
                </c:pt>
                <c:pt idx="9156">
                  <c:v>32.299999999999997</c:v>
                </c:pt>
                <c:pt idx="9157">
                  <c:v>32.299999999999997</c:v>
                </c:pt>
                <c:pt idx="9158">
                  <c:v>32.299999999999997</c:v>
                </c:pt>
                <c:pt idx="9159">
                  <c:v>32.299999999999997</c:v>
                </c:pt>
                <c:pt idx="9160">
                  <c:v>32.200000000000003</c:v>
                </c:pt>
                <c:pt idx="9161">
                  <c:v>32.299999999999997</c:v>
                </c:pt>
                <c:pt idx="9162">
                  <c:v>32.200000000000003</c:v>
                </c:pt>
                <c:pt idx="9163">
                  <c:v>32.299999999999997</c:v>
                </c:pt>
                <c:pt idx="9164">
                  <c:v>32.200000000000003</c:v>
                </c:pt>
                <c:pt idx="9165">
                  <c:v>32.1</c:v>
                </c:pt>
                <c:pt idx="9166">
                  <c:v>32.1</c:v>
                </c:pt>
                <c:pt idx="9167">
                  <c:v>32.200000000000003</c:v>
                </c:pt>
                <c:pt idx="9168">
                  <c:v>32.1</c:v>
                </c:pt>
                <c:pt idx="9169">
                  <c:v>32</c:v>
                </c:pt>
                <c:pt idx="9170">
                  <c:v>32.1</c:v>
                </c:pt>
                <c:pt idx="9171">
                  <c:v>32</c:v>
                </c:pt>
                <c:pt idx="9172">
                  <c:v>32</c:v>
                </c:pt>
                <c:pt idx="9173">
                  <c:v>32</c:v>
                </c:pt>
                <c:pt idx="9174">
                  <c:v>32</c:v>
                </c:pt>
                <c:pt idx="9175">
                  <c:v>31.9</c:v>
                </c:pt>
                <c:pt idx="9176">
                  <c:v>31.9</c:v>
                </c:pt>
                <c:pt idx="9177">
                  <c:v>31.8</c:v>
                </c:pt>
                <c:pt idx="9178">
                  <c:v>31.8</c:v>
                </c:pt>
                <c:pt idx="9179">
                  <c:v>31.7</c:v>
                </c:pt>
                <c:pt idx="9180">
                  <c:v>31.7</c:v>
                </c:pt>
                <c:pt idx="9181">
                  <c:v>31.7</c:v>
                </c:pt>
                <c:pt idx="9182">
                  <c:v>31.6</c:v>
                </c:pt>
                <c:pt idx="9183">
                  <c:v>31.4</c:v>
                </c:pt>
                <c:pt idx="9184">
                  <c:v>31.4</c:v>
                </c:pt>
                <c:pt idx="9185">
                  <c:v>31.2</c:v>
                </c:pt>
                <c:pt idx="9186">
                  <c:v>31.1</c:v>
                </c:pt>
                <c:pt idx="9187">
                  <c:v>31.1</c:v>
                </c:pt>
                <c:pt idx="9188">
                  <c:v>31</c:v>
                </c:pt>
                <c:pt idx="9189">
                  <c:v>30.9</c:v>
                </c:pt>
                <c:pt idx="9190">
                  <c:v>30.8</c:v>
                </c:pt>
                <c:pt idx="9191">
                  <c:v>30.7</c:v>
                </c:pt>
                <c:pt idx="9192">
                  <c:v>30.6</c:v>
                </c:pt>
                <c:pt idx="9193">
                  <c:v>30.5</c:v>
                </c:pt>
                <c:pt idx="9194">
                  <c:v>30.4</c:v>
                </c:pt>
                <c:pt idx="9195">
                  <c:v>30.3</c:v>
                </c:pt>
                <c:pt idx="9196">
                  <c:v>30.2</c:v>
                </c:pt>
                <c:pt idx="9197">
                  <c:v>30.1</c:v>
                </c:pt>
                <c:pt idx="9198">
                  <c:v>30.1</c:v>
                </c:pt>
                <c:pt idx="9199">
                  <c:v>29.9</c:v>
                </c:pt>
                <c:pt idx="9200">
                  <c:v>29.9</c:v>
                </c:pt>
                <c:pt idx="9201">
                  <c:v>29.8</c:v>
                </c:pt>
                <c:pt idx="9202">
                  <c:v>29.7</c:v>
                </c:pt>
                <c:pt idx="9203">
                  <c:v>29.6</c:v>
                </c:pt>
                <c:pt idx="9204">
                  <c:v>29.5</c:v>
                </c:pt>
                <c:pt idx="9205">
                  <c:v>29.4</c:v>
                </c:pt>
                <c:pt idx="9206">
                  <c:v>29.3</c:v>
                </c:pt>
                <c:pt idx="9207">
                  <c:v>29.2</c:v>
                </c:pt>
                <c:pt idx="9208">
                  <c:v>29.1</c:v>
                </c:pt>
                <c:pt idx="9209">
                  <c:v>29</c:v>
                </c:pt>
                <c:pt idx="9210">
                  <c:v>28.9</c:v>
                </c:pt>
                <c:pt idx="9211">
                  <c:v>28.8</c:v>
                </c:pt>
                <c:pt idx="9212">
                  <c:v>28.7</c:v>
                </c:pt>
                <c:pt idx="9213">
                  <c:v>28.6</c:v>
                </c:pt>
                <c:pt idx="9214">
                  <c:v>28.6</c:v>
                </c:pt>
                <c:pt idx="9215">
                  <c:v>28.6</c:v>
                </c:pt>
                <c:pt idx="9216">
                  <c:v>28.5</c:v>
                </c:pt>
                <c:pt idx="9217">
                  <c:v>28.4</c:v>
                </c:pt>
                <c:pt idx="9218">
                  <c:v>28.3</c:v>
                </c:pt>
                <c:pt idx="9219">
                  <c:v>28.3</c:v>
                </c:pt>
                <c:pt idx="9220">
                  <c:v>28.2</c:v>
                </c:pt>
                <c:pt idx="9221">
                  <c:v>28.1</c:v>
                </c:pt>
                <c:pt idx="9222">
                  <c:v>28.1</c:v>
                </c:pt>
                <c:pt idx="9223">
                  <c:v>28.1</c:v>
                </c:pt>
                <c:pt idx="9224">
                  <c:v>28</c:v>
                </c:pt>
                <c:pt idx="9225">
                  <c:v>27.9</c:v>
                </c:pt>
                <c:pt idx="9226">
                  <c:v>27.9</c:v>
                </c:pt>
                <c:pt idx="9227">
                  <c:v>27.9</c:v>
                </c:pt>
                <c:pt idx="9228">
                  <c:v>27.8</c:v>
                </c:pt>
                <c:pt idx="9229">
                  <c:v>27.8</c:v>
                </c:pt>
                <c:pt idx="9230">
                  <c:v>27.8</c:v>
                </c:pt>
                <c:pt idx="9231">
                  <c:v>27.7</c:v>
                </c:pt>
                <c:pt idx="9232">
                  <c:v>27.7</c:v>
                </c:pt>
                <c:pt idx="9233">
                  <c:v>27.7</c:v>
                </c:pt>
                <c:pt idx="9234">
                  <c:v>27.7</c:v>
                </c:pt>
                <c:pt idx="9235">
                  <c:v>27.7</c:v>
                </c:pt>
                <c:pt idx="9236">
                  <c:v>27.6</c:v>
                </c:pt>
                <c:pt idx="9237">
                  <c:v>27.6</c:v>
                </c:pt>
                <c:pt idx="9238">
                  <c:v>27.7</c:v>
                </c:pt>
                <c:pt idx="9239">
                  <c:v>27.6</c:v>
                </c:pt>
                <c:pt idx="9240">
                  <c:v>27.7</c:v>
                </c:pt>
                <c:pt idx="9241">
                  <c:v>27.6</c:v>
                </c:pt>
                <c:pt idx="9242">
                  <c:v>27.7</c:v>
                </c:pt>
                <c:pt idx="9243">
                  <c:v>27.7</c:v>
                </c:pt>
                <c:pt idx="9244">
                  <c:v>27.7</c:v>
                </c:pt>
                <c:pt idx="9245">
                  <c:v>27.7</c:v>
                </c:pt>
                <c:pt idx="9246">
                  <c:v>27.7</c:v>
                </c:pt>
                <c:pt idx="9247">
                  <c:v>27.8</c:v>
                </c:pt>
                <c:pt idx="9248">
                  <c:v>27.8</c:v>
                </c:pt>
                <c:pt idx="9249">
                  <c:v>27.8</c:v>
                </c:pt>
                <c:pt idx="9250">
                  <c:v>27.8</c:v>
                </c:pt>
                <c:pt idx="9251">
                  <c:v>27.8</c:v>
                </c:pt>
                <c:pt idx="9252">
                  <c:v>27.8</c:v>
                </c:pt>
                <c:pt idx="9253">
                  <c:v>27.9</c:v>
                </c:pt>
                <c:pt idx="9254">
                  <c:v>27.9</c:v>
                </c:pt>
                <c:pt idx="9255">
                  <c:v>27.9</c:v>
                </c:pt>
                <c:pt idx="9256">
                  <c:v>28</c:v>
                </c:pt>
                <c:pt idx="9257">
                  <c:v>28</c:v>
                </c:pt>
                <c:pt idx="9258">
                  <c:v>28.1</c:v>
                </c:pt>
                <c:pt idx="9259">
                  <c:v>28.1</c:v>
                </c:pt>
                <c:pt idx="9260">
                  <c:v>28.3</c:v>
                </c:pt>
                <c:pt idx="9261">
                  <c:v>28.3</c:v>
                </c:pt>
                <c:pt idx="9262">
                  <c:v>28.4</c:v>
                </c:pt>
                <c:pt idx="9263">
                  <c:v>28.5</c:v>
                </c:pt>
                <c:pt idx="9264">
                  <c:v>28.5</c:v>
                </c:pt>
                <c:pt idx="9265">
                  <c:v>28.6</c:v>
                </c:pt>
                <c:pt idx="9266">
                  <c:v>28.6</c:v>
                </c:pt>
                <c:pt idx="9267">
                  <c:v>28.7</c:v>
                </c:pt>
                <c:pt idx="9268">
                  <c:v>28.8</c:v>
                </c:pt>
                <c:pt idx="9269">
                  <c:v>28.9</c:v>
                </c:pt>
                <c:pt idx="9270">
                  <c:v>28.9</c:v>
                </c:pt>
                <c:pt idx="9271">
                  <c:v>29.1</c:v>
                </c:pt>
                <c:pt idx="9272">
                  <c:v>29.2</c:v>
                </c:pt>
                <c:pt idx="9273">
                  <c:v>29.3</c:v>
                </c:pt>
                <c:pt idx="9274">
                  <c:v>29.4</c:v>
                </c:pt>
                <c:pt idx="9275">
                  <c:v>29.5</c:v>
                </c:pt>
                <c:pt idx="9276">
                  <c:v>29.6</c:v>
                </c:pt>
                <c:pt idx="9277">
                  <c:v>29.8</c:v>
                </c:pt>
                <c:pt idx="9278">
                  <c:v>29.8</c:v>
                </c:pt>
                <c:pt idx="9279">
                  <c:v>29.9</c:v>
                </c:pt>
                <c:pt idx="9280">
                  <c:v>30</c:v>
                </c:pt>
                <c:pt idx="9281">
                  <c:v>30</c:v>
                </c:pt>
                <c:pt idx="9282">
                  <c:v>30.2</c:v>
                </c:pt>
                <c:pt idx="9283">
                  <c:v>30.2</c:v>
                </c:pt>
                <c:pt idx="9284">
                  <c:v>30.3</c:v>
                </c:pt>
                <c:pt idx="9285">
                  <c:v>30.4</c:v>
                </c:pt>
                <c:pt idx="9286">
                  <c:v>30.5</c:v>
                </c:pt>
                <c:pt idx="9287">
                  <c:v>30.6</c:v>
                </c:pt>
                <c:pt idx="9288">
                  <c:v>30.7</c:v>
                </c:pt>
                <c:pt idx="9289">
                  <c:v>30.8</c:v>
                </c:pt>
                <c:pt idx="9290">
                  <c:v>31</c:v>
                </c:pt>
                <c:pt idx="9291">
                  <c:v>31</c:v>
                </c:pt>
                <c:pt idx="9292">
                  <c:v>31.1</c:v>
                </c:pt>
                <c:pt idx="9293">
                  <c:v>31.2</c:v>
                </c:pt>
                <c:pt idx="9294">
                  <c:v>31.3</c:v>
                </c:pt>
                <c:pt idx="9295">
                  <c:v>31.4</c:v>
                </c:pt>
                <c:pt idx="9296">
                  <c:v>31.5</c:v>
                </c:pt>
                <c:pt idx="9297">
                  <c:v>31.6</c:v>
                </c:pt>
                <c:pt idx="9298">
                  <c:v>31.7</c:v>
                </c:pt>
                <c:pt idx="9299">
                  <c:v>31.7</c:v>
                </c:pt>
                <c:pt idx="9300">
                  <c:v>31.8</c:v>
                </c:pt>
                <c:pt idx="9301">
                  <c:v>31.8</c:v>
                </c:pt>
                <c:pt idx="9302">
                  <c:v>31.9</c:v>
                </c:pt>
                <c:pt idx="9303">
                  <c:v>32</c:v>
                </c:pt>
                <c:pt idx="9304">
                  <c:v>32</c:v>
                </c:pt>
                <c:pt idx="9305">
                  <c:v>32.1</c:v>
                </c:pt>
                <c:pt idx="9306">
                  <c:v>32.1</c:v>
                </c:pt>
                <c:pt idx="9307">
                  <c:v>32.1</c:v>
                </c:pt>
                <c:pt idx="9308">
                  <c:v>32.200000000000003</c:v>
                </c:pt>
                <c:pt idx="9309">
                  <c:v>32.200000000000003</c:v>
                </c:pt>
                <c:pt idx="9310">
                  <c:v>32.1</c:v>
                </c:pt>
                <c:pt idx="9311">
                  <c:v>32.299999999999997</c:v>
                </c:pt>
                <c:pt idx="9312">
                  <c:v>32.200000000000003</c:v>
                </c:pt>
                <c:pt idx="9313">
                  <c:v>32.1</c:v>
                </c:pt>
                <c:pt idx="9314">
                  <c:v>32.200000000000003</c:v>
                </c:pt>
                <c:pt idx="9315">
                  <c:v>32.200000000000003</c:v>
                </c:pt>
                <c:pt idx="9316">
                  <c:v>32.299999999999997</c:v>
                </c:pt>
                <c:pt idx="9317">
                  <c:v>32.200000000000003</c:v>
                </c:pt>
                <c:pt idx="9318">
                  <c:v>32.1</c:v>
                </c:pt>
                <c:pt idx="9319">
                  <c:v>32.200000000000003</c:v>
                </c:pt>
                <c:pt idx="9320">
                  <c:v>32.200000000000003</c:v>
                </c:pt>
                <c:pt idx="9321">
                  <c:v>32.200000000000003</c:v>
                </c:pt>
                <c:pt idx="9322">
                  <c:v>32.200000000000003</c:v>
                </c:pt>
                <c:pt idx="9323">
                  <c:v>32.200000000000003</c:v>
                </c:pt>
                <c:pt idx="9324">
                  <c:v>32.200000000000003</c:v>
                </c:pt>
                <c:pt idx="9325">
                  <c:v>32.200000000000003</c:v>
                </c:pt>
                <c:pt idx="9326">
                  <c:v>32.1</c:v>
                </c:pt>
                <c:pt idx="9327">
                  <c:v>32.200000000000003</c:v>
                </c:pt>
                <c:pt idx="9328">
                  <c:v>32.200000000000003</c:v>
                </c:pt>
                <c:pt idx="9329">
                  <c:v>32.1</c:v>
                </c:pt>
                <c:pt idx="9330">
                  <c:v>32.1</c:v>
                </c:pt>
                <c:pt idx="9331">
                  <c:v>32.1</c:v>
                </c:pt>
                <c:pt idx="9332">
                  <c:v>32.1</c:v>
                </c:pt>
                <c:pt idx="9333">
                  <c:v>32.1</c:v>
                </c:pt>
                <c:pt idx="9334">
                  <c:v>32.1</c:v>
                </c:pt>
                <c:pt idx="9335">
                  <c:v>32</c:v>
                </c:pt>
                <c:pt idx="9336">
                  <c:v>32</c:v>
                </c:pt>
                <c:pt idx="9337">
                  <c:v>32</c:v>
                </c:pt>
                <c:pt idx="9338">
                  <c:v>31.9</c:v>
                </c:pt>
                <c:pt idx="9339">
                  <c:v>31.9</c:v>
                </c:pt>
                <c:pt idx="9340">
                  <c:v>31.8</c:v>
                </c:pt>
                <c:pt idx="9341">
                  <c:v>31.8</c:v>
                </c:pt>
                <c:pt idx="9342">
                  <c:v>31.7</c:v>
                </c:pt>
                <c:pt idx="9343">
                  <c:v>31.7</c:v>
                </c:pt>
                <c:pt idx="9344">
                  <c:v>31.7</c:v>
                </c:pt>
                <c:pt idx="9345">
                  <c:v>31.6</c:v>
                </c:pt>
                <c:pt idx="9346">
                  <c:v>31.5</c:v>
                </c:pt>
                <c:pt idx="9347">
                  <c:v>31.4</c:v>
                </c:pt>
                <c:pt idx="9348">
                  <c:v>31.4</c:v>
                </c:pt>
                <c:pt idx="9349">
                  <c:v>31.3</c:v>
                </c:pt>
                <c:pt idx="9350">
                  <c:v>31.2</c:v>
                </c:pt>
                <c:pt idx="9351">
                  <c:v>31.2</c:v>
                </c:pt>
                <c:pt idx="9352">
                  <c:v>31.1</c:v>
                </c:pt>
                <c:pt idx="9353">
                  <c:v>31</c:v>
                </c:pt>
                <c:pt idx="9354">
                  <c:v>30.9</c:v>
                </c:pt>
                <c:pt idx="9355">
                  <c:v>30.8</c:v>
                </c:pt>
                <c:pt idx="9356">
                  <c:v>30.7</c:v>
                </c:pt>
                <c:pt idx="9357">
                  <c:v>30.6</c:v>
                </c:pt>
                <c:pt idx="9358">
                  <c:v>30.5</c:v>
                </c:pt>
                <c:pt idx="9359">
                  <c:v>30.4</c:v>
                </c:pt>
                <c:pt idx="9360">
                  <c:v>30.3</c:v>
                </c:pt>
                <c:pt idx="9361">
                  <c:v>30.2</c:v>
                </c:pt>
                <c:pt idx="9362">
                  <c:v>30.1</c:v>
                </c:pt>
                <c:pt idx="9363">
                  <c:v>30</c:v>
                </c:pt>
                <c:pt idx="9364">
                  <c:v>29.9</c:v>
                </c:pt>
                <c:pt idx="9365">
                  <c:v>29.8</c:v>
                </c:pt>
                <c:pt idx="9366">
                  <c:v>29.8</c:v>
                </c:pt>
                <c:pt idx="9367">
                  <c:v>29.6</c:v>
                </c:pt>
                <c:pt idx="9368">
                  <c:v>29.5</c:v>
                </c:pt>
                <c:pt idx="9369">
                  <c:v>29.4</c:v>
                </c:pt>
                <c:pt idx="9370">
                  <c:v>29.3</c:v>
                </c:pt>
                <c:pt idx="9371">
                  <c:v>29.3</c:v>
                </c:pt>
                <c:pt idx="9372">
                  <c:v>29.2</c:v>
                </c:pt>
                <c:pt idx="9373">
                  <c:v>29</c:v>
                </c:pt>
                <c:pt idx="9374">
                  <c:v>28.9</c:v>
                </c:pt>
                <c:pt idx="9375">
                  <c:v>28.8</c:v>
                </c:pt>
                <c:pt idx="9376">
                  <c:v>28.7</c:v>
                </c:pt>
                <c:pt idx="9377">
                  <c:v>28.7</c:v>
                </c:pt>
                <c:pt idx="9378">
                  <c:v>28.6</c:v>
                </c:pt>
                <c:pt idx="9379">
                  <c:v>28.5</c:v>
                </c:pt>
                <c:pt idx="9380">
                  <c:v>28.4</c:v>
                </c:pt>
                <c:pt idx="9381">
                  <c:v>28.3</c:v>
                </c:pt>
                <c:pt idx="9382">
                  <c:v>28.2</c:v>
                </c:pt>
                <c:pt idx="9383">
                  <c:v>28.2</c:v>
                </c:pt>
                <c:pt idx="9384">
                  <c:v>28.1</c:v>
                </c:pt>
                <c:pt idx="9385">
                  <c:v>28.1</c:v>
                </c:pt>
                <c:pt idx="9386">
                  <c:v>28</c:v>
                </c:pt>
                <c:pt idx="9387">
                  <c:v>27.9</c:v>
                </c:pt>
                <c:pt idx="9388">
                  <c:v>27.9</c:v>
                </c:pt>
                <c:pt idx="9389">
                  <c:v>27.8</c:v>
                </c:pt>
                <c:pt idx="9390">
                  <c:v>27.8</c:v>
                </c:pt>
                <c:pt idx="9391">
                  <c:v>27.8</c:v>
                </c:pt>
                <c:pt idx="9392">
                  <c:v>27.8</c:v>
                </c:pt>
                <c:pt idx="9393">
                  <c:v>27.7</c:v>
                </c:pt>
                <c:pt idx="9394">
                  <c:v>27.7</c:v>
                </c:pt>
                <c:pt idx="9395">
                  <c:v>27.7</c:v>
                </c:pt>
                <c:pt idx="9396">
                  <c:v>27.7</c:v>
                </c:pt>
                <c:pt idx="9397">
                  <c:v>27.6</c:v>
                </c:pt>
                <c:pt idx="9398">
                  <c:v>27.6</c:v>
                </c:pt>
                <c:pt idx="9399">
                  <c:v>27.6</c:v>
                </c:pt>
                <c:pt idx="9400">
                  <c:v>27.6</c:v>
                </c:pt>
                <c:pt idx="9401">
                  <c:v>27.6</c:v>
                </c:pt>
                <c:pt idx="9402">
                  <c:v>27.5</c:v>
                </c:pt>
                <c:pt idx="9403">
                  <c:v>27.5</c:v>
                </c:pt>
                <c:pt idx="9404">
                  <c:v>27.5</c:v>
                </c:pt>
                <c:pt idx="9405">
                  <c:v>27.5</c:v>
                </c:pt>
                <c:pt idx="9406">
                  <c:v>27.5</c:v>
                </c:pt>
                <c:pt idx="9407">
                  <c:v>27.5</c:v>
                </c:pt>
                <c:pt idx="9408">
                  <c:v>27.5</c:v>
                </c:pt>
                <c:pt idx="9409">
                  <c:v>27.5</c:v>
                </c:pt>
                <c:pt idx="9410">
                  <c:v>27.4</c:v>
                </c:pt>
                <c:pt idx="9411">
                  <c:v>27.5</c:v>
                </c:pt>
                <c:pt idx="9412">
                  <c:v>27.5</c:v>
                </c:pt>
                <c:pt idx="9413">
                  <c:v>27.5</c:v>
                </c:pt>
                <c:pt idx="9414">
                  <c:v>27.6</c:v>
                </c:pt>
                <c:pt idx="9415">
                  <c:v>27.6</c:v>
                </c:pt>
                <c:pt idx="9416">
                  <c:v>27.7</c:v>
                </c:pt>
                <c:pt idx="9417">
                  <c:v>27.7</c:v>
                </c:pt>
                <c:pt idx="9418">
                  <c:v>27.8</c:v>
                </c:pt>
                <c:pt idx="9419">
                  <c:v>27.8</c:v>
                </c:pt>
                <c:pt idx="9420">
                  <c:v>27.9</c:v>
                </c:pt>
                <c:pt idx="9421">
                  <c:v>27.9</c:v>
                </c:pt>
                <c:pt idx="9422">
                  <c:v>27.9</c:v>
                </c:pt>
                <c:pt idx="9423">
                  <c:v>28</c:v>
                </c:pt>
                <c:pt idx="9424">
                  <c:v>28.1</c:v>
                </c:pt>
                <c:pt idx="9425">
                  <c:v>28.1</c:v>
                </c:pt>
                <c:pt idx="9426">
                  <c:v>28.2</c:v>
                </c:pt>
                <c:pt idx="9427">
                  <c:v>28.2</c:v>
                </c:pt>
                <c:pt idx="9428">
                  <c:v>28.3</c:v>
                </c:pt>
                <c:pt idx="9429">
                  <c:v>28.3</c:v>
                </c:pt>
                <c:pt idx="9430">
                  <c:v>28.4</c:v>
                </c:pt>
                <c:pt idx="9431">
                  <c:v>28.5</c:v>
                </c:pt>
                <c:pt idx="9432">
                  <c:v>28.6</c:v>
                </c:pt>
                <c:pt idx="9433">
                  <c:v>28.7</c:v>
                </c:pt>
                <c:pt idx="9434">
                  <c:v>28.7</c:v>
                </c:pt>
                <c:pt idx="9435">
                  <c:v>28.8</c:v>
                </c:pt>
                <c:pt idx="9436">
                  <c:v>29</c:v>
                </c:pt>
                <c:pt idx="9437">
                  <c:v>29</c:v>
                </c:pt>
                <c:pt idx="9438">
                  <c:v>29.2</c:v>
                </c:pt>
                <c:pt idx="9439">
                  <c:v>29.3</c:v>
                </c:pt>
                <c:pt idx="9440">
                  <c:v>29.4</c:v>
                </c:pt>
                <c:pt idx="9441">
                  <c:v>29.6</c:v>
                </c:pt>
                <c:pt idx="9442">
                  <c:v>29.7</c:v>
                </c:pt>
                <c:pt idx="9443">
                  <c:v>29.8</c:v>
                </c:pt>
                <c:pt idx="9444">
                  <c:v>29.9</c:v>
                </c:pt>
                <c:pt idx="9445">
                  <c:v>30</c:v>
                </c:pt>
                <c:pt idx="9446">
                  <c:v>30.1</c:v>
                </c:pt>
                <c:pt idx="9447">
                  <c:v>30.2</c:v>
                </c:pt>
                <c:pt idx="9448">
                  <c:v>30.2</c:v>
                </c:pt>
                <c:pt idx="9449">
                  <c:v>30.3</c:v>
                </c:pt>
                <c:pt idx="9450">
                  <c:v>30.4</c:v>
                </c:pt>
                <c:pt idx="9451">
                  <c:v>30.5</c:v>
                </c:pt>
                <c:pt idx="9452">
                  <c:v>30.6</c:v>
                </c:pt>
                <c:pt idx="9453">
                  <c:v>30.7</c:v>
                </c:pt>
                <c:pt idx="9454">
                  <c:v>30.8</c:v>
                </c:pt>
                <c:pt idx="9455">
                  <c:v>30.9</c:v>
                </c:pt>
                <c:pt idx="9456">
                  <c:v>31</c:v>
                </c:pt>
                <c:pt idx="9457">
                  <c:v>31.1</c:v>
                </c:pt>
                <c:pt idx="9458">
                  <c:v>31.2</c:v>
                </c:pt>
                <c:pt idx="9459">
                  <c:v>31.3</c:v>
                </c:pt>
                <c:pt idx="9460">
                  <c:v>31.4</c:v>
                </c:pt>
                <c:pt idx="9461">
                  <c:v>31.5</c:v>
                </c:pt>
                <c:pt idx="9462">
                  <c:v>31.6</c:v>
                </c:pt>
                <c:pt idx="9463">
                  <c:v>31.7</c:v>
                </c:pt>
                <c:pt idx="9464">
                  <c:v>31.7</c:v>
                </c:pt>
                <c:pt idx="9465">
                  <c:v>31.8</c:v>
                </c:pt>
                <c:pt idx="9466">
                  <c:v>31.9</c:v>
                </c:pt>
                <c:pt idx="9467">
                  <c:v>31.9</c:v>
                </c:pt>
                <c:pt idx="9468">
                  <c:v>32</c:v>
                </c:pt>
                <c:pt idx="9469">
                  <c:v>32</c:v>
                </c:pt>
                <c:pt idx="9470">
                  <c:v>32.1</c:v>
                </c:pt>
                <c:pt idx="9471">
                  <c:v>32.1</c:v>
                </c:pt>
                <c:pt idx="9472">
                  <c:v>32.1</c:v>
                </c:pt>
                <c:pt idx="9473">
                  <c:v>32.200000000000003</c:v>
                </c:pt>
                <c:pt idx="9474">
                  <c:v>32.1</c:v>
                </c:pt>
                <c:pt idx="9475">
                  <c:v>32.1</c:v>
                </c:pt>
                <c:pt idx="9476">
                  <c:v>32.200000000000003</c:v>
                </c:pt>
                <c:pt idx="9477">
                  <c:v>32.200000000000003</c:v>
                </c:pt>
                <c:pt idx="9478">
                  <c:v>32.200000000000003</c:v>
                </c:pt>
                <c:pt idx="9479">
                  <c:v>32.299999999999997</c:v>
                </c:pt>
                <c:pt idx="9480">
                  <c:v>32.200000000000003</c:v>
                </c:pt>
                <c:pt idx="9481">
                  <c:v>32.299999999999997</c:v>
                </c:pt>
                <c:pt idx="9482">
                  <c:v>32.299999999999997</c:v>
                </c:pt>
                <c:pt idx="9483">
                  <c:v>32.299999999999997</c:v>
                </c:pt>
                <c:pt idx="9484">
                  <c:v>32.299999999999997</c:v>
                </c:pt>
                <c:pt idx="9485">
                  <c:v>32.4</c:v>
                </c:pt>
                <c:pt idx="9486">
                  <c:v>32.299999999999997</c:v>
                </c:pt>
                <c:pt idx="9487">
                  <c:v>32.299999999999997</c:v>
                </c:pt>
                <c:pt idx="9488">
                  <c:v>32.299999999999997</c:v>
                </c:pt>
                <c:pt idx="9489">
                  <c:v>32.299999999999997</c:v>
                </c:pt>
                <c:pt idx="9490">
                  <c:v>32.299999999999997</c:v>
                </c:pt>
                <c:pt idx="9491">
                  <c:v>32.299999999999997</c:v>
                </c:pt>
                <c:pt idx="9492">
                  <c:v>32.200000000000003</c:v>
                </c:pt>
                <c:pt idx="9493">
                  <c:v>32.200000000000003</c:v>
                </c:pt>
                <c:pt idx="9494">
                  <c:v>32.200000000000003</c:v>
                </c:pt>
                <c:pt idx="9495">
                  <c:v>32.200000000000003</c:v>
                </c:pt>
                <c:pt idx="9496">
                  <c:v>32.200000000000003</c:v>
                </c:pt>
                <c:pt idx="9497">
                  <c:v>32.200000000000003</c:v>
                </c:pt>
                <c:pt idx="9498">
                  <c:v>32.200000000000003</c:v>
                </c:pt>
                <c:pt idx="9499">
                  <c:v>32.1</c:v>
                </c:pt>
                <c:pt idx="9500">
                  <c:v>32.1</c:v>
                </c:pt>
                <c:pt idx="9501">
                  <c:v>32</c:v>
                </c:pt>
                <c:pt idx="9502">
                  <c:v>32</c:v>
                </c:pt>
                <c:pt idx="9503">
                  <c:v>32</c:v>
                </c:pt>
                <c:pt idx="9504">
                  <c:v>32</c:v>
                </c:pt>
                <c:pt idx="9505">
                  <c:v>32</c:v>
                </c:pt>
                <c:pt idx="9506">
                  <c:v>31.9</c:v>
                </c:pt>
                <c:pt idx="9507">
                  <c:v>31.9</c:v>
                </c:pt>
                <c:pt idx="9508">
                  <c:v>31.8</c:v>
                </c:pt>
                <c:pt idx="9509">
                  <c:v>31.8</c:v>
                </c:pt>
                <c:pt idx="9510">
                  <c:v>31.7</c:v>
                </c:pt>
                <c:pt idx="9511">
                  <c:v>31.7</c:v>
                </c:pt>
                <c:pt idx="9512">
                  <c:v>31.7</c:v>
                </c:pt>
                <c:pt idx="9513">
                  <c:v>31.5</c:v>
                </c:pt>
                <c:pt idx="9514">
                  <c:v>31.4</c:v>
                </c:pt>
                <c:pt idx="9515">
                  <c:v>31.3</c:v>
                </c:pt>
                <c:pt idx="9516">
                  <c:v>31.3</c:v>
                </c:pt>
                <c:pt idx="9517">
                  <c:v>31.1</c:v>
                </c:pt>
                <c:pt idx="9518">
                  <c:v>31.1</c:v>
                </c:pt>
                <c:pt idx="9519">
                  <c:v>31</c:v>
                </c:pt>
                <c:pt idx="9520">
                  <c:v>30.8</c:v>
                </c:pt>
                <c:pt idx="9521">
                  <c:v>30.7</c:v>
                </c:pt>
                <c:pt idx="9522">
                  <c:v>30.7</c:v>
                </c:pt>
                <c:pt idx="9523">
                  <c:v>30.5</c:v>
                </c:pt>
                <c:pt idx="9524">
                  <c:v>30.4</c:v>
                </c:pt>
                <c:pt idx="9525">
                  <c:v>30.3</c:v>
                </c:pt>
                <c:pt idx="9526">
                  <c:v>30.3</c:v>
                </c:pt>
                <c:pt idx="9527">
                  <c:v>30.2</c:v>
                </c:pt>
                <c:pt idx="9528">
                  <c:v>30.1</c:v>
                </c:pt>
                <c:pt idx="9529">
                  <c:v>30</c:v>
                </c:pt>
                <c:pt idx="9530">
                  <c:v>30</c:v>
                </c:pt>
                <c:pt idx="9531">
                  <c:v>29.9</c:v>
                </c:pt>
                <c:pt idx="9532">
                  <c:v>29.8</c:v>
                </c:pt>
                <c:pt idx="9533">
                  <c:v>29.7</c:v>
                </c:pt>
                <c:pt idx="9534">
                  <c:v>29.6</c:v>
                </c:pt>
                <c:pt idx="9535">
                  <c:v>29.5</c:v>
                </c:pt>
                <c:pt idx="9536">
                  <c:v>29.4</c:v>
                </c:pt>
                <c:pt idx="9537">
                  <c:v>29.3</c:v>
                </c:pt>
                <c:pt idx="9538">
                  <c:v>29.2</c:v>
                </c:pt>
                <c:pt idx="9539">
                  <c:v>29</c:v>
                </c:pt>
                <c:pt idx="9540">
                  <c:v>28.9</c:v>
                </c:pt>
                <c:pt idx="9541">
                  <c:v>28.8</c:v>
                </c:pt>
                <c:pt idx="9542">
                  <c:v>28.8</c:v>
                </c:pt>
                <c:pt idx="9543">
                  <c:v>28.7</c:v>
                </c:pt>
                <c:pt idx="9544">
                  <c:v>28.6</c:v>
                </c:pt>
                <c:pt idx="9545">
                  <c:v>28.5</c:v>
                </c:pt>
                <c:pt idx="9546">
                  <c:v>28.5</c:v>
                </c:pt>
                <c:pt idx="9547">
                  <c:v>28.4</c:v>
                </c:pt>
                <c:pt idx="9548">
                  <c:v>28.3</c:v>
                </c:pt>
                <c:pt idx="9549">
                  <c:v>28.2</c:v>
                </c:pt>
                <c:pt idx="9550">
                  <c:v>28.2</c:v>
                </c:pt>
                <c:pt idx="9551">
                  <c:v>28.2</c:v>
                </c:pt>
                <c:pt idx="9552">
                  <c:v>28.1</c:v>
                </c:pt>
                <c:pt idx="9553">
                  <c:v>28</c:v>
                </c:pt>
                <c:pt idx="9554">
                  <c:v>28</c:v>
                </c:pt>
                <c:pt idx="9555">
                  <c:v>27.9</c:v>
                </c:pt>
                <c:pt idx="9556">
                  <c:v>27.9</c:v>
                </c:pt>
                <c:pt idx="9557">
                  <c:v>27.8</c:v>
                </c:pt>
                <c:pt idx="9558">
                  <c:v>27.8</c:v>
                </c:pt>
                <c:pt idx="9559">
                  <c:v>27.7</c:v>
                </c:pt>
                <c:pt idx="9560">
                  <c:v>27.7</c:v>
                </c:pt>
                <c:pt idx="9561">
                  <c:v>27.7</c:v>
                </c:pt>
                <c:pt idx="9562">
                  <c:v>27.6</c:v>
                </c:pt>
                <c:pt idx="9563">
                  <c:v>27.6</c:v>
                </c:pt>
                <c:pt idx="9564">
                  <c:v>27.6</c:v>
                </c:pt>
                <c:pt idx="9565">
                  <c:v>27.5</c:v>
                </c:pt>
                <c:pt idx="9566">
                  <c:v>27.5</c:v>
                </c:pt>
                <c:pt idx="9567">
                  <c:v>27.5</c:v>
                </c:pt>
                <c:pt idx="9568">
                  <c:v>27.5</c:v>
                </c:pt>
                <c:pt idx="9569">
                  <c:v>27.5</c:v>
                </c:pt>
                <c:pt idx="9570">
                  <c:v>27.5</c:v>
                </c:pt>
                <c:pt idx="9571">
                  <c:v>27.5</c:v>
                </c:pt>
                <c:pt idx="9572">
                  <c:v>27.5</c:v>
                </c:pt>
                <c:pt idx="9573">
                  <c:v>27.5</c:v>
                </c:pt>
                <c:pt idx="9574">
                  <c:v>27.5</c:v>
                </c:pt>
                <c:pt idx="9575">
                  <c:v>27.5</c:v>
                </c:pt>
                <c:pt idx="9576">
                  <c:v>27.5</c:v>
                </c:pt>
                <c:pt idx="9577">
                  <c:v>27.5</c:v>
                </c:pt>
                <c:pt idx="9578">
                  <c:v>27.5</c:v>
                </c:pt>
                <c:pt idx="9579">
                  <c:v>27.6</c:v>
                </c:pt>
                <c:pt idx="9580">
                  <c:v>27.6</c:v>
                </c:pt>
                <c:pt idx="9581">
                  <c:v>27.6</c:v>
                </c:pt>
                <c:pt idx="9582">
                  <c:v>27.6</c:v>
                </c:pt>
                <c:pt idx="9583">
                  <c:v>27.6</c:v>
                </c:pt>
                <c:pt idx="9584">
                  <c:v>27.7</c:v>
                </c:pt>
                <c:pt idx="9585">
                  <c:v>27.7</c:v>
                </c:pt>
                <c:pt idx="9586">
                  <c:v>27.7</c:v>
                </c:pt>
                <c:pt idx="9587">
                  <c:v>27.8</c:v>
                </c:pt>
                <c:pt idx="9588">
                  <c:v>27.8</c:v>
                </c:pt>
                <c:pt idx="9589">
                  <c:v>27.9</c:v>
                </c:pt>
                <c:pt idx="9590">
                  <c:v>28</c:v>
                </c:pt>
                <c:pt idx="9591">
                  <c:v>28</c:v>
                </c:pt>
                <c:pt idx="9592">
                  <c:v>28.1</c:v>
                </c:pt>
                <c:pt idx="9593">
                  <c:v>28.1</c:v>
                </c:pt>
                <c:pt idx="9594">
                  <c:v>28.3</c:v>
                </c:pt>
                <c:pt idx="9595">
                  <c:v>28.3</c:v>
                </c:pt>
                <c:pt idx="9596">
                  <c:v>28.4</c:v>
                </c:pt>
                <c:pt idx="9597">
                  <c:v>28.5</c:v>
                </c:pt>
                <c:pt idx="9598">
                  <c:v>28.6</c:v>
                </c:pt>
                <c:pt idx="9599">
                  <c:v>28.6</c:v>
                </c:pt>
                <c:pt idx="9600">
                  <c:v>28.7</c:v>
                </c:pt>
                <c:pt idx="9601">
                  <c:v>28.8</c:v>
                </c:pt>
                <c:pt idx="9602">
                  <c:v>28.9</c:v>
                </c:pt>
                <c:pt idx="9603">
                  <c:v>29</c:v>
                </c:pt>
                <c:pt idx="9604">
                  <c:v>29.1</c:v>
                </c:pt>
                <c:pt idx="9605">
                  <c:v>29.2</c:v>
                </c:pt>
                <c:pt idx="9606">
                  <c:v>29.3</c:v>
                </c:pt>
                <c:pt idx="9607">
                  <c:v>29.5</c:v>
                </c:pt>
                <c:pt idx="9608">
                  <c:v>29.6</c:v>
                </c:pt>
                <c:pt idx="9609">
                  <c:v>29.7</c:v>
                </c:pt>
                <c:pt idx="9610">
                  <c:v>29.8</c:v>
                </c:pt>
                <c:pt idx="9611">
                  <c:v>29.9</c:v>
                </c:pt>
                <c:pt idx="9612">
                  <c:v>30</c:v>
                </c:pt>
                <c:pt idx="9613">
                  <c:v>30.1</c:v>
                </c:pt>
                <c:pt idx="9614">
                  <c:v>30.1</c:v>
                </c:pt>
                <c:pt idx="9615">
                  <c:v>30.2</c:v>
                </c:pt>
                <c:pt idx="9616">
                  <c:v>30.3</c:v>
                </c:pt>
                <c:pt idx="9617">
                  <c:v>30.4</c:v>
                </c:pt>
                <c:pt idx="9618">
                  <c:v>30.5</c:v>
                </c:pt>
                <c:pt idx="9619">
                  <c:v>30.6</c:v>
                </c:pt>
                <c:pt idx="9620">
                  <c:v>30.7</c:v>
                </c:pt>
                <c:pt idx="9621">
                  <c:v>30.8</c:v>
                </c:pt>
                <c:pt idx="9622">
                  <c:v>30.9</c:v>
                </c:pt>
                <c:pt idx="9623">
                  <c:v>31</c:v>
                </c:pt>
                <c:pt idx="9624">
                  <c:v>31.1</c:v>
                </c:pt>
                <c:pt idx="9625">
                  <c:v>31.2</c:v>
                </c:pt>
                <c:pt idx="9626">
                  <c:v>31.3</c:v>
                </c:pt>
                <c:pt idx="9627">
                  <c:v>31.4</c:v>
                </c:pt>
                <c:pt idx="9628">
                  <c:v>31.5</c:v>
                </c:pt>
                <c:pt idx="9629">
                  <c:v>31.6</c:v>
                </c:pt>
                <c:pt idx="9630">
                  <c:v>31.7</c:v>
                </c:pt>
                <c:pt idx="9631">
                  <c:v>31.7</c:v>
                </c:pt>
                <c:pt idx="9632">
                  <c:v>31.8</c:v>
                </c:pt>
                <c:pt idx="9633">
                  <c:v>31.9</c:v>
                </c:pt>
                <c:pt idx="9634">
                  <c:v>31.9</c:v>
                </c:pt>
                <c:pt idx="9635">
                  <c:v>32</c:v>
                </c:pt>
                <c:pt idx="9636">
                  <c:v>32</c:v>
                </c:pt>
                <c:pt idx="9637">
                  <c:v>32.1</c:v>
                </c:pt>
                <c:pt idx="9638">
                  <c:v>32.1</c:v>
                </c:pt>
                <c:pt idx="9639">
                  <c:v>32.200000000000003</c:v>
                </c:pt>
                <c:pt idx="9640">
                  <c:v>32.1</c:v>
                </c:pt>
                <c:pt idx="9641">
                  <c:v>32.1</c:v>
                </c:pt>
                <c:pt idx="9642">
                  <c:v>32.200000000000003</c:v>
                </c:pt>
                <c:pt idx="9643">
                  <c:v>32.200000000000003</c:v>
                </c:pt>
                <c:pt idx="9644">
                  <c:v>32.1</c:v>
                </c:pt>
                <c:pt idx="9645">
                  <c:v>32.200000000000003</c:v>
                </c:pt>
                <c:pt idx="9646">
                  <c:v>32.200000000000003</c:v>
                </c:pt>
                <c:pt idx="9647">
                  <c:v>32.1</c:v>
                </c:pt>
                <c:pt idx="9648">
                  <c:v>32.200000000000003</c:v>
                </c:pt>
                <c:pt idx="9649">
                  <c:v>32.200000000000003</c:v>
                </c:pt>
                <c:pt idx="9650">
                  <c:v>32.200000000000003</c:v>
                </c:pt>
                <c:pt idx="9651">
                  <c:v>32.200000000000003</c:v>
                </c:pt>
                <c:pt idx="9652">
                  <c:v>32.200000000000003</c:v>
                </c:pt>
                <c:pt idx="9653">
                  <c:v>32.1</c:v>
                </c:pt>
                <c:pt idx="9654">
                  <c:v>32.200000000000003</c:v>
                </c:pt>
                <c:pt idx="9655">
                  <c:v>32.200000000000003</c:v>
                </c:pt>
                <c:pt idx="9656">
                  <c:v>32.200000000000003</c:v>
                </c:pt>
                <c:pt idx="9657">
                  <c:v>32.1</c:v>
                </c:pt>
                <c:pt idx="9658">
                  <c:v>32.200000000000003</c:v>
                </c:pt>
                <c:pt idx="9659">
                  <c:v>32.200000000000003</c:v>
                </c:pt>
                <c:pt idx="9660">
                  <c:v>32.200000000000003</c:v>
                </c:pt>
                <c:pt idx="9661">
                  <c:v>32.1</c:v>
                </c:pt>
                <c:pt idx="9662">
                  <c:v>32.1</c:v>
                </c:pt>
                <c:pt idx="9663">
                  <c:v>32.1</c:v>
                </c:pt>
                <c:pt idx="9664">
                  <c:v>32.1</c:v>
                </c:pt>
                <c:pt idx="9665">
                  <c:v>32</c:v>
                </c:pt>
                <c:pt idx="9666">
                  <c:v>32</c:v>
                </c:pt>
                <c:pt idx="9667">
                  <c:v>32</c:v>
                </c:pt>
                <c:pt idx="9668">
                  <c:v>32</c:v>
                </c:pt>
                <c:pt idx="9669">
                  <c:v>31.9</c:v>
                </c:pt>
                <c:pt idx="9670">
                  <c:v>31.9</c:v>
                </c:pt>
                <c:pt idx="9671">
                  <c:v>31.8</c:v>
                </c:pt>
                <c:pt idx="9672">
                  <c:v>31.8</c:v>
                </c:pt>
                <c:pt idx="9673">
                  <c:v>31.7</c:v>
                </c:pt>
                <c:pt idx="9674">
                  <c:v>31.7</c:v>
                </c:pt>
                <c:pt idx="9675">
                  <c:v>31.7</c:v>
                </c:pt>
                <c:pt idx="9676">
                  <c:v>31.7</c:v>
                </c:pt>
                <c:pt idx="9677">
                  <c:v>31.6</c:v>
                </c:pt>
                <c:pt idx="9678">
                  <c:v>31.5</c:v>
                </c:pt>
                <c:pt idx="9679">
                  <c:v>31.4</c:v>
                </c:pt>
                <c:pt idx="9680">
                  <c:v>31.3</c:v>
                </c:pt>
                <c:pt idx="9681">
                  <c:v>31.3</c:v>
                </c:pt>
                <c:pt idx="9682">
                  <c:v>31.2</c:v>
                </c:pt>
                <c:pt idx="9683">
                  <c:v>31.2</c:v>
                </c:pt>
                <c:pt idx="9684">
                  <c:v>31</c:v>
                </c:pt>
                <c:pt idx="9685">
                  <c:v>31</c:v>
                </c:pt>
                <c:pt idx="9686">
                  <c:v>30.9</c:v>
                </c:pt>
                <c:pt idx="9687">
                  <c:v>30.7</c:v>
                </c:pt>
                <c:pt idx="9688">
                  <c:v>30.7</c:v>
                </c:pt>
                <c:pt idx="9689">
                  <c:v>30.6</c:v>
                </c:pt>
                <c:pt idx="9690">
                  <c:v>30.4</c:v>
                </c:pt>
                <c:pt idx="9691">
                  <c:v>30.4</c:v>
                </c:pt>
                <c:pt idx="9692">
                  <c:v>30.2</c:v>
                </c:pt>
                <c:pt idx="9693">
                  <c:v>30.2</c:v>
                </c:pt>
                <c:pt idx="9694">
                  <c:v>30.1</c:v>
                </c:pt>
                <c:pt idx="9695">
                  <c:v>30</c:v>
                </c:pt>
                <c:pt idx="9696">
                  <c:v>29.9</c:v>
                </c:pt>
                <c:pt idx="9697">
                  <c:v>29.9</c:v>
                </c:pt>
                <c:pt idx="9698">
                  <c:v>29.8</c:v>
                </c:pt>
                <c:pt idx="9699">
                  <c:v>29.7</c:v>
                </c:pt>
                <c:pt idx="9700">
                  <c:v>29.6</c:v>
                </c:pt>
                <c:pt idx="9701">
                  <c:v>29.5</c:v>
                </c:pt>
                <c:pt idx="9702">
                  <c:v>29.4</c:v>
                </c:pt>
                <c:pt idx="9703">
                  <c:v>29.3</c:v>
                </c:pt>
                <c:pt idx="9704">
                  <c:v>29.3</c:v>
                </c:pt>
                <c:pt idx="9705">
                  <c:v>29.1</c:v>
                </c:pt>
                <c:pt idx="9706">
                  <c:v>29</c:v>
                </c:pt>
                <c:pt idx="9707">
                  <c:v>28.9</c:v>
                </c:pt>
                <c:pt idx="9708">
                  <c:v>28.8</c:v>
                </c:pt>
                <c:pt idx="9709">
                  <c:v>28.7</c:v>
                </c:pt>
                <c:pt idx="9710">
                  <c:v>28.7</c:v>
                </c:pt>
                <c:pt idx="9711">
                  <c:v>28.6</c:v>
                </c:pt>
                <c:pt idx="9712">
                  <c:v>28.5</c:v>
                </c:pt>
                <c:pt idx="9713">
                  <c:v>28.4</c:v>
                </c:pt>
                <c:pt idx="9714">
                  <c:v>28.3</c:v>
                </c:pt>
                <c:pt idx="9715">
                  <c:v>28.3</c:v>
                </c:pt>
                <c:pt idx="9716">
                  <c:v>28.2</c:v>
                </c:pt>
                <c:pt idx="9717">
                  <c:v>28.2</c:v>
                </c:pt>
                <c:pt idx="9718">
                  <c:v>28.1</c:v>
                </c:pt>
                <c:pt idx="9719">
                  <c:v>28.1</c:v>
                </c:pt>
                <c:pt idx="9720">
                  <c:v>28</c:v>
                </c:pt>
                <c:pt idx="9721">
                  <c:v>28</c:v>
                </c:pt>
                <c:pt idx="9722">
                  <c:v>27.9</c:v>
                </c:pt>
                <c:pt idx="9723">
                  <c:v>27.9</c:v>
                </c:pt>
                <c:pt idx="9724">
                  <c:v>27.9</c:v>
                </c:pt>
                <c:pt idx="9725">
                  <c:v>27.9</c:v>
                </c:pt>
                <c:pt idx="9726">
                  <c:v>27.9</c:v>
                </c:pt>
                <c:pt idx="9727">
                  <c:v>27.8</c:v>
                </c:pt>
                <c:pt idx="9728">
                  <c:v>27.8</c:v>
                </c:pt>
                <c:pt idx="9729">
                  <c:v>27.8</c:v>
                </c:pt>
                <c:pt idx="9730">
                  <c:v>27.8</c:v>
                </c:pt>
                <c:pt idx="9731">
                  <c:v>27.8</c:v>
                </c:pt>
                <c:pt idx="9732">
                  <c:v>27.8</c:v>
                </c:pt>
                <c:pt idx="9733">
                  <c:v>27.8</c:v>
                </c:pt>
                <c:pt idx="9734">
                  <c:v>27.8</c:v>
                </c:pt>
                <c:pt idx="9735">
                  <c:v>27.8</c:v>
                </c:pt>
                <c:pt idx="9736">
                  <c:v>27.7</c:v>
                </c:pt>
                <c:pt idx="9737">
                  <c:v>27.7</c:v>
                </c:pt>
                <c:pt idx="9738">
                  <c:v>27.8</c:v>
                </c:pt>
                <c:pt idx="9739">
                  <c:v>27.7</c:v>
                </c:pt>
                <c:pt idx="9740">
                  <c:v>27.8</c:v>
                </c:pt>
                <c:pt idx="9741">
                  <c:v>27.8</c:v>
                </c:pt>
                <c:pt idx="9742">
                  <c:v>27.8</c:v>
                </c:pt>
                <c:pt idx="9743">
                  <c:v>27.8</c:v>
                </c:pt>
                <c:pt idx="9744">
                  <c:v>27.8</c:v>
                </c:pt>
                <c:pt idx="9745">
                  <c:v>27.8</c:v>
                </c:pt>
                <c:pt idx="9746">
                  <c:v>27.9</c:v>
                </c:pt>
                <c:pt idx="9747">
                  <c:v>27.9</c:v>
                </c:pt>
                <c:pt idx="9748">
                  <c:v>27.9</c:v>
                </c:pt>
                <c:pt idx="9749">
                  <c:v>28</c:v>
                </c:pt>
                <c:pt idx="9750">
                  <c:v>28</c:v>
                </c:pt>
                <c:pt idx="9751">
                  <c:v>28.1</c:v>
                </c:pt>
                <c:pt idx="9752">
                  <c:v>28.1</c:v>
                </c:pt>
                <c:pt idx="9753">
                  <c:v>28.2</c:v>
                </c:pt>
                <c:pt idx="9754">
                  <c:v>28.2</c:v>
                </c:pt>
                <c:pt idx="9755">
                  <c:v>28.2</c:v>
                </c:pt>
                <c:pt idx="9756">
                  <c:v>28.3</c:v>
                </c:pt>
                <c:pt idx="9757">
                  <c:v>28.3</c:v>
                </c:pt>
                <c:pt idx="9758">
                  <c:v>28.4</c:v>
                </c:pt>
                <c:pt idx="9759">
                  <c:v>28.5</c:v>
                </c:pt>
                <c:pt idx="9760">
                  <c:v>28.5</c:v>
                </c:pt>
                <c:pt idx="9761">
                  <c:v>28.6</c:v>
                </c:pt>
                <c:pt idx="9762">
                  <c:v>28.6</c:v>
                </c:pt>
                <c:pt idx="9763">
                  <c:v>28.7</c:v>
                </c:pt>
                <c:pt idx="9764">
                  <c:v>28.8</c:v>
                </c:pt>
                <c:pt idx="9765">
                  <c:v>28.9</c:v>
                </c:pt>
                <c:pt idx="9766">
                  <c:v>29</c:v>
                </c:pt>
                <c:pt idx="9767">
                  <c:v>29.1</c:v>
                </c:pt>
                <c:pt idx="9768">
                  <c:v>29.3</c:v>
                </c:pt>
                <c:pt idx="9769">
                  <c:v>29.4</c:v>
                </c:pt>
                <c:pt idx="9770">
                  <c:v>29.4</c:v>
                </c:pt>
                <c:pt idx="9771">
                  <c:v>29.6</c:v>
                </c:pt>
                <c:pt idx="9772">
                  <c:v>29.7</c:v>
                </c:pt>
                <c:pt idx="9773">
                  <c:v>29.8</c:v>
                </c:pt>
                <c:pt idx="9774">
                  <c:v>29.9</c:v>
                </c:pt>
                <c:pt idx="9775">
                  <c:v>30</c:v>
                </c:pt>
                <c:pt idx="9776">
                  <c:v>30.1</c:v>
                </c:pt>
                <c:pt idx="9777">
                  <c:v>30.1</c:v>
                </c:pt>
                <c:pt idx="9778">
                  <c:v>30.2</c:v>
                </c:pt>
                <c:pt idx="9779">
                  <c:v>30.3</c:v>
                </c:pt>
                <c:pt idx="9780">
                  <c:v>30.3</c:v>
                </c:pt>
                <c:pt idx="9781">
                  <c:v>30.4</c:v>
                </c:pt>
                <c:pt idx="9782">
                  <c:v>30.5</c:v>
                </c:pt>
                <c:pt idx="9783">
                  <c:v>30.6</c:v>
                </c:pt>
                <c:pt idx="9784">
                  <c:v>30.7</c:v>
                </c:pt>
                <c:pt idx="9785">
                  <c:v>30.8</c:v>
                </c:pt>
                <c:pt idx="9786">
                  <c:v>30.9</c:v>
                </c:pt>
                <c:pt idx="9787">
                  <c:v>31</c:v>
                </c:pt>
                <c:pt idx="9788">
                  <c:v>31.1</c:v>
                </c:pt>
                <c:pt idx="9789">
                  <c:v>31.2</c:v>
                </c:pt>
                <c:pt idx="9790">
                  <c:v>31.3</c:v>
                </c:pt>
                <c:pt idx="9791">
                  <c:v>31.3</c:v>
                </c:pt>
                <c:pt idx="9792">
                  <c:v>31.4</c:v>
                </c:pt>
                <c:pt idx="9793">
                  <c:v>31.6</c:v>
                </c:pt>
                <c:pt idx="9794">
                  <c:v>31.6</c:v>
                </c:pt>
                <c:pt idx="9795">
                  <c:v>31.7</c:v>
                </c:pt>
                <c:pt idx="9796">
                  <c:v>31.7</c:v>
                </c:pt>
                <c:pt idx="9797">
                  <c:v>31.8</c:v>
                </c:pt>
                <c:pt idx="9798">
                  <c:v>31.8</c:v>
                </c:pt>
                <c:pt idx="9799">
                  <c:v>31.8</c:v>
                </c:pt>
                <c:pt idx="9800">
                  <c:v>31.9</c:v>
                </c:pt>
                <c:pt idx="9801">
                  <c:v>31.9</c:v>
                </c:pt>
                <c:pt idx="9802">
                  <c:v>32</c:v>
                </c:pt>
                <c:pt idx="9803">
                  <c:v>32</c:v>
                </c:pt>
                <c:pt idx="9804">
                  <c:v>32</c:v>
                </c:pt>
                <c:pt idx="9805">
                  <c:v>32</c:v>
                </c:pt>
                <c:pt idx="9806">
                  <c:v>32.1</c:v>
                </c:pt>
                <c:pt idx="9807">
                  <c:v>32</c:v>
                </c:pt>
                <c:pt idx="9808">
                  <c:v>32.1</c:v>
                </c:pt>
                <c:pt idx="9809">
                  <c:v>32.1</c:v>
                </c:pt>
                <c:pt idx="9810">
                  <c:v>32.1</c:v>
                </c:pt>
                <c:pt idx="9811">
                  <c:v>32.1</c:v>
                </c:pt>
                <c:pt idx="9812">
                  <c:v>32.200000000000003</c:v>
                </c:pt>
                <c:pt idx="9813">
                  <c:v>32.200000000000003</c:v>
                </c:pt>
                <c:pt idx="9814">
                  <c:v>32.200000000000003</c:v>
                </c:pt>
                <c:pt idx="9815">
                  <c:v>32.1</c:v>
                </c:pt>
                <c:pt idx="9816">
                  <c:v>32.200000000000003</c:v>
                </c:pt>
                <c:pt idx="9817">
                  <c:v>32.200000000000003</c:v>
                </c:pt>
                <c:pt idx="9818">
                  <c:v>32.200000000000003</c:v>
                </c:pt>
                <c:pt idx="9819">
                  <c:v>32.1</c:v>
                </c:pt>
                <c:pt idx="9820">
                  <c:v>32.1</c:v>
                </c:pt>
                <c:pt idx="9821">
                  <c:v>32.200000000000003</c:v>
                </c:pt>
                <c:pt idx="9822">
                  <c:v>32.200000000000003</c:v>
                </c:pt>
                <c:pt idx="9823">
                  <c:v>32.1</c:v>
                </c:pt>
                <c:pt idx="9824">
                  <c:v>32.1</c:v>
                </c:pt>
                <c:pt idx="9825">
                  <c:v>32.1</c:v>
                </c:pt>
                <c:pt idx="9826">
                  <c:v>32</c:v>
                </c:pt>
                <c:pt idx="9827">
                  <c:v>32</c:v>
                </c:pt>
                <c:pt idx="9828">
                  <c:v>32</c:v>
                </c:pt>
                <c:pt idx="9829">
                  <c:v>32</c:v>
                </c:pt>
                <c:pt idx="9830">
                  <c:v>31.9</c:v>
                </c:pt>
                <c:pt idx="9831">
                  <c:v>31.9</c:v>
                </c:pt>
                <c:pt idx="9832">
                  <c:v>31.9</c:v>
                </c:pt>
                <c:pt idx="9833">
                  <c:v>31.9</c:v>
                </c:pt>
                <c:pt idx="9834">
                  <c:v>31.8</c:v>
                </c:pt>
                <c:pt idx="9835">
                  <c:v>31.8</c:v>
                </c:pt>
                <c:pt idx="9836">
                  <c:v>31.7</c:v>
                </c:pt>
                <c:pt idx="9837">
                  <c:v>31.7</c:v>
                </c:pt>
                <c:pt idx="9838">
                  <c:v>31.7</c:v>
                </c:pt>
                <c:pt idx="9839">
                  <c:v>31.7</c:v>
                </c:pt>
                <c:pt idx="9840">
                  <c:v>31.6</c:v>
                </c:pt>
                <c:pt idx="9841">
                  <c:v>31.5</c:v>
                </c:pt>
                <c:pt idx="9842">
                  <c:v>31.4</c:v>
                </c:pt>
                <c:pt idx="9843">
                  <c:v>31.3</c:v>
                </c:pt>
                <c:pt idx="9844">
                  <c:v>31.3</c:v>
                </c:pt>
                <c:pt idx="9845">
                  <c:v>31.2</c:v>
                </c:pt>
                <c:pt idx="9846">
                  <c:v>31.1</c:v>
                </c:pt>
                <c:pt idx="9847">
                  <c:v>31</c:v>
                </c:pt>
                <c:pt idx="9848">
                  <c:v>30.9</c:v>
                </c:pt>
                <c:pt idx="9849">
                  <c:v>30.8</c:v>
                </c:pt>
                <c:pt idx="9850">
                  <c:v>30.7</c:v>
                </c:pt>
                <c:pt idx="9851">
                  <c:v>30.6</c:v>
                </c:pt>
                <c:pt idx="9852">
                  <c:v>30.5</c:v>
                </c:pt>
                <c:pt idx="9853">
                  <c:v>30.4</c:v>
                </c:pt>
                <c:pt idx="9854">
                  <c:v>30.3</c:v>
                </c:pt>
                <c:pt idx="9855">
                  <c:v>30.2</c:v>
                </c:pt>
                <c:pt idx="9856">
                  <c:v>30.2</c:v>
                </c:pt>
                <c:pt idx="9857">
                  <c:v>30</c:v>
                </c:pt>
                <c:pt idx="9858">
                  <c:v>30</c:v>
                </c:pt>
                <c:pt idx="9859">
                  <c:v>29.9</c:v>
                </c:pt>
                <c:pt idx="9860">
                  <c:v>29.9</c:v>
                </c:pt>
                <c:pt idx="9861">
                  <c:v>29.8</c:v>
                </c:pt>
                <c:pt idx="9862">
                  <c:v>29.7</c:v>
                </c:pt>
                <c:pt idx="9863">
                  <c:v>29.6</c:v>
                </c:pt>
                <c:pt idx="9864">
                  <c:v>29.5</c:v>
                </c:pt>
                <c:pt idx="9865">
                  <c:v>29.4</c:v>
                </c:pt>
                <c:pt idx="9866">
                  <c:v>29.3</c:v>
                </c:pt>
                <c:pt idx="9867">
                  <c:v>29.2</c:v>
                </c:pt>
                <c:pt idx="9868">
                  <c:v>29</c:v>
                </c:pt>
                <c:pt idx="9869">
                  <c:v>28.9</c:v>
                </c:pt>
                <c:pt idx="9870">
                  <c:v>28.8</c:v>
                </c:pt>
                <c:pt idx="9871">
                  <c:v>28.7</c:v>
                </c:pt>
                <c:pt idx="9872">
                  <c:v>28.6</c:v>
                </c:pt>
                <c:pt idx="9873">
                  <c:v>28.6</c:v>
                </c:pt>
                <c:pt idx="9874">
                  <c:v>28.6</c:v>
                </c:pt>
                <c:pt idx="9875">
                  <c:v>28.4</c:v>
                </c:pt>
                <c:pt idx="9876">
                  <c:v>28.4</c:v>
                </c:pt>
                <c:pt idx="9877">
                  <c:v>28.3</c:v>
                </c:pt>
                <c:pt idx="9878">
                  <c:v>28.3</c:v>
                </c:pt>
                <c:pt idx="9879">
                  <c:v>28.2</c:v>
                </c:pt>
                <c:pt idx="9880">
                  <c:v>28.2</c:v>
                </c:pt>
                <c:pt idx="9881">
                  <c:v>28.1</c:v>
                </c:pt>
                <c:pt idx="9882">
                  <c:v>28.1</c:v>
                </c:pt>
                <c:pt idx="9883">
                  <c:v>28.1</c:v>
                </c:pt>
                <c:pt idx="9884">
                  <c:v>28</c:v>
                </c:pt>
                <c:pt idx="9885">
                  <c:v>28</c:v>
                </c:pt>
                <c:pt idx="9886">
                  <c:v>27.9</c:v>
                </c:pt>
                <c:pt idx="9887">
                  <c:v>27.8</c:v>
                </c:pt>
                <c:pt idx="9888">
                  <c:v>27.8</c:v>
                </c:pt>
                <c:pt idx="9889">
                  <c:v>27.8</c:v>
                </c:pt>
                <c:pt idx="9890">
                  <c:v>27.8</c:v>
                </c:pt>
                <c:pt idx="9891">
                  <c:v>27.7</c:v>
                </c:pt>
                <c:pt idx="9892">
                  <c:v>27.7</c:v>
                </c:pt>
                <c:pt idx="9893">
                  <c:v>27.7</c:v>
                </c:pt>
                <c:pt idx="9894">
                  <c:v>27.6</c:v>
                </c:pt>
                <c:pt idx="9895">
                  <c:v>27.6</c:v>
                </c:pt>
                <c:pt idx="9896">
                  <c:v>27.6</c:v>
                </c:pt>
                <c:pt idx="9897">
                  <c:v>27.6</c:v>
                </c:pt>
                <c:pt idx="9898">
                  <c:v>27.6</c:v>
                </c:pt>
                <c:pt idx="9899">
                  <c:v>27.6</c:v>
                </c:pt>
                <c:pt idx="9900">
                  <c:v>27.6</c:v>
                </c:pt>
                <c:pt idx="9901">
                  <c:v>27.6</c:v>
                </c:pt>
                <c:pt idx="9902">
                  <c:v>27.7</c:v>
                </c:pt>
                <c:pt idx="9903">
                  <c:v>27.6</c:v>
                </c:pt>
                <c:pt idx="9904">
                  <c:v>27.7</c:v>
                </c:pt>
                <c:pt idx="9905">
                  <c:v>27.7</c:v>
                </c:pt>
                <c:pt idx="9906">
                  <c:v>27.7</c:v>
                </c:pt>
                <c:pt idx="9907">
                  <c:v>27.7</c:v>
                </c:pt>
                <c:pt idx="9908">
                  <c:v>27.7</c:v>
                </c:pt>
                <c:pt idx="9909">
                  <c:v>27.7</c:v>
                </c:pt>
                <c:pt idx="9910">
                  <c:v>27.8</c:v>
                </c:pt>
                <c:pt idx="9911">
                  <c:v>27.8</c:v>
                </c:pt>
                <c:pt idx="9912">
                  <c:v>27.8</c:v>
                </c:pt>
                <c:pt idx="9913">
                  <c:v>27.8</c:v>
                </c:pt>
                <c:pt idx="9914">
                  <c:v>27.9</c:v>
                </c:pt>
                <c:pt idx="9915">
                  <c:v>27.9</c:v>
                </c:pt>
                <c:pt idx="9916">
                  <c:v>27.9</c:v>
                </c:pt>
                <c:pt idx="9917">
                  <c:v>28</c:v>
                </c:pt>
                <c:pt idx="9918">
                  <c:v>28.1</c:v>
                </c:pt>
                <c:pt idx="9919">
                  <c:v>28.1</c:v>
                </c:pt>
                <c:pt idx="9920">
                  <c:v>28.2</c:v>
                </c:pt>
                <c:pt idx="9921">
                  <c:v>28.2</c:v>
                </c:pt>
                <c:pt idx="9922">
                  <c:v>28.3</c:v>
                </c:pt>
                <c:pt idx="9923">
                  <c:v>28.4</c:v>
                </c:pt>
                <c:pt idx="9924">
                  <c:v>28.5</c:v>
                </c:pt>
                <c:pt idx="9925">
                  <c:v>28.6</c:v>
                </c:pt>
                <c:pt idx="9926">
                  <c:v>28.6</c:v>
                </c:pt>
                <c:pt idx="9927">
                  <c:v>28.7</c:v>
                </c:pt>
                <c:pt idx="9928">
                  <c:v>28.8</c:v>
                </c:pt>
                <c:pt idx="9929">
                  <c:v>28.9</c:v>
                </c:pt>
                <c:pt idx="9930">
                  <c:v>29</c:v>
                </c:pt>
                <c:pt idx="9931">
                  <c:v>29.1</c:v>
                </c:pt>
                <c:pt idx="9932">
                  <c:v>29.2</c:v>
                </c:pt>
                <c:pt idx="9933">
                  <c:v>29.3</c:v>
                </c:pt>
                <c:pt idx="9934">
                  <c:v>29.4</c:v>
                </c:pt>
                <c:pt idx="9935">
                  <c:v>29.5</c:v>
                </c:pt>
                <c:pt idx="9936">
                  <c:v>29.6</c:v>
                </c:pt>
                <c:pt idx="9937">
                  <c:v>29.7</c:v>
                </c:pt>
                <c:pt idx="9938">
                  <c:v>29.8</c:v>
                </c:pt>
                <c:pt idx="9939">
                  <c:v>29.9</c:v>
                </c:pt>
                <c:pt idx="9940">
                  <c:v>29.9</c:v>
                </c:pt>
                <c:pt idx="9941">
                  <c:v>30</c:v>
                </c:pt>
                <c:pt idx="9942">
                  <c:v>30.2</c:v>
                </c:pt>
                <c:pt idx="9943">
                  <c:v>30.2</c:v>
                </c:pt>
                <c:pt idx="9944">
                  <c:v>30.3</c:v>
                </c:pt>
                <c:pt idx="9945">
                  <c:v>30.4</c:v>
                </c:pt>
                <c:pt idx="9946">
                  <c:v>30.5</c:v>
                </c:pt>
                <c:pt idx="9947">
                  <c:v>30.6</c:v>
                </c:pt>
                <c:pt idx="9948">
                  <c:v>30.7</c:v>
                </c:pt>
                <c:pt idx="9949">
                  <c:v>30.8</c:v>
                </c:pt>
                <c:pt idx="9950">
                  <c:v>31</c:v>
                </c:pt>
                <c:pt idx="9951">
                  <c:v>31</c:v>
                </c:pt>
                <c:pt idx="9952">
                  <c:v>31.1</c:v>
                </c:pt>
                <c:pt idx="9953">
                  <c:v>31.2</c:v>
                </c:pt>
                <c:pt idx="9954">
                  <c:v>31.3</c:v>
                </c:pt>
                <c:pt idx="9955">
                  <c:v>31.4</c:v>
                </c:pt>
                <c:pt idx="9956">
                  <c:v>31.5</c:v>
                </c:pt>
                <c:pt idx="9957">
                  <c:v>31.6</c:v>
                </c:pt>
                <c:pt idx="9958">
                  <c:v>31.7</c:v>
                </c:pt>
                <c:pt idx="9959">
                  <c:v>31.7</c:v>
                </c:pt>
                <c:pt idx="9960">
                  <c:v>31.8</c:v>
                </c:pt>
                <c:pt idx="9961">
                  <c:v>31.8</c:v>
                </c:pt>
                <c:pt idx="9962">
                  <c:v>31.9</c:v>
                </c:pt>
                <c:pt idx="9963">
                  <c:v>32</c:v>
                </c:pt>
                <c:pt idx="9964">
                  <c:v>32</c:v>
                </c:pt>
                <c:pt idx="9965">
                  <c:v>32.1</c:v>
                </c:pt>
                <c:pt idx="9966">
                  <c:v>32.1</c:v>
                </c:pt>
                <c:pt idx="9967">
                  <c:v>32.200000000000003</c:v>
                </c:pt>
                <c:pt idx="9968">
                  <c:v>32.200000000000003</c:v>
                </c:pt>
                <c:pt idx="9969">
                  <c:v>32.1</c:v>
                </c:pt>
                <c:pt idx="9970">
                  <c:v>32.299999999999997</c:v>
                </c:pt>
                <c:pt idx="9971">
                  <c:v>32.200000000000003</c:v>
                </c:pt>
                <c:pt idx="9972">
                  <c:v>32.299999999999997</c:v>
                </c:pt>
                <c:pt idx="9973">
                  <c:v>32.299999999999997</c:v>
                </c:pt>
                <c:pt idx="9974">
                  <c:v>32.299999999999997</c:v>
                </c:pt>
                <c:pt idx="9975">
                  <c:v>32.200000000000003</c:v>
                </c:pt>
                <c:pt idx="9976">
                  <c:v>32.299999999999997</c:v>
                </c:pt>
                <c:pt idx="9977">
                  <c:v>32.200000000000003</c:v>
                </c:pt>
                <c:pt idx="9978">
                  <c:v>32.299999999999997</c:v>
                </c:pt>
                <c:pt idx="9979">
                  <c:v>32.200000000000003</c:v>
                </c:pt>
                <c:pt idx="9980">
                  <c:v>32.299999999999997</c:v>
                </c:pt>
                <c:pt idx="9981">
                  <c:v>32.4</c:v>
                </c:pt>
                <c:pt idx="9982">
                  <c:v>32.200000000000003</c:v>
                </c:pt>
                <c:pt idx="9983">
                  <c:v>32.299999999999997</c:v>
                </c:pt>
                <c:pt idx="9984">
                  <c:v>32.200000000000003</c:v>
                </c:pt>
                <c:pt idx="9985">
                  <c:v>32.299999999999997</c:v>
                </c:pt>
                <c:pt idx="9986">
                  <c:v>32.200000000000003</c:v>
                </c:pt>
                <c:pt idx="9987">
                  <c:v>32.299999999999997</c:v>
                </c:pt>
                <c:pt idx="9988">
                  <c:v>32.200000000000003</c:v>
                </c:pt>
                <c:pt idx="9989">
                  <c:v>32.200000000000003</c:v>
                </c:pt>
                <c:pt idx="9990">
                  <c:v>32.200000000000003</c:v>
                </c:pt>
                <c:pt idx="9991">
                  <c:v>32.200000000000003</c:v>
                </c:pt>
                <c:pt idx="9992">
                  <c:v>32.200000000000003</c:v>
                </c:pt>
                <c:pt idx="9993">
                  <c:v>32.1</c:v>
                </c:pt>
                <c:pt idx="9994">
                  <c:v>32.200000000000003</c:v>
                </c:pt>
                <c:pt idx="9995">
                  <c:v>32.1</c:v>
                </c:pt>
                <c:pt idx="9996">
                  <c:v>32.1</c:v>
                </c:pt>
                <c:pt idx="9997">
                  <c:v>32</c:v>
                </c:pt>
                <c:pt idx="9998">
                  <c:v>32</c:v>
                </c:pt>
                <c:pt idx="9999">
                  <c:v>32</c:v>
                </c:pt>
                <c:pt idx="10000">
                  <c:v>31.9</c:v>
                </c:pt>
                <c:pt idx="10001">
                  <c:v>31.9</c:v>
                </c:pt>
                <c:pt idx="10002">
                  <c:v>31.8</c:v>
                </c:pt>
                <c:pt idx="10003">
                  <c:v>31.8</c:v>
                </c:pt>
                <c:pt idx="10004">
                  <c:v>31.7</c:v>
                </c:pt>
                <c:pt idx="10005">
                  <c:v>31.7</c:v>
                </c:pt>
                <c:pt idx="10006">
                  <c:v>31.7</c:v>
                </c:pt>
                <c:pt idx="10007">
                  <c:v>31.6</c:v>
                </c:pt>
                <c:pt idx="10008">
                  <c:v>31.5</c:v>
                </c:pt>
                <c:pt idx="10009">
                  <c:v>31.4</c:v>
                </c:pt>
                <c:pt idx="10010">
                  <c:v>31.3</c:v>
                </c:pt>
                <c:pt idx="10011">
                  <c:v>31.2</c:v>
                </c:pt>
                <c:pt idx="10012">
                  <c:v>31.2</c:v>
                </c:pt>
                <c:pt idx="10013">
                  <c:v>31.1</c:v>
                </c:pt>
                <c:pt idx="10014">
                  <c:v>31</c:v>
                </c:pt>
                <c:pt idx="10015">
                  <c:v>30.8</c:v>
                </c:pt>
                <c:pt idx="10016">
                  <c:v>30.8</c:v>
                </c:pt>
                <c:pt idx="10017">
                  <c:v>30.7</c:v>
                </c:pt>
                <c:pt idx="10018">
                  <c:v>30.6</c:v>
                </c:pt>
                <c:pt idx="10019">
                  <c:v>30.5</c:v>
                </c:pt>
                <c:pt idx="10020">
                  <c:v>30.4</c:v>
                </c:pt>
                <c:pt idx="10021">
                  <c:v>30.2</c:v>
                </c:pt>
                <c:pt idx="10022">
                  <c:v>30.2</c:v>
                </c:pt>
                <c:pt idx="10023">
                  <c:v>30.1</c:v>
                </c:pt>
                <c:pt idx="10024">
                  <c:v>30</c:v>
                </c:pt>
                <c:pt idx="10025">
                  <c:v>29.9</c:v>
                </c:pt>
                <c:pt idx="10026">
                  <c:v>29.9</c:v>
                </c:pt>
                <c:pt idx="10027">
                  <c:v>29.8</c:v>
                </c:pt>
                <c:pt idx="10028">
                  <c:v>29.6</c:v>
                </c:pt>
                <c:pt idx="10029">
                  <c:v>29.5</c:v>
                </c:pt>
                <c:pt idx="10030">
                  <c:v>29.4</c:v>
                </c:pt>
                <c:pt idx="10031">
                  <c:v>29.3</c:v>
                </c:pt>
                <c:pt idx="10032">
                  <c:v>29.3</c:v>
                </c:pt>
                <c:pt idx="10033">
                  <c:v>29.2</c:v>
                </c:pt>
                <c:pt idx="10034">
                  <c:v>29</c:v>
                </c:pt>
                <c:pt idx="10035">
                  <c:v>28.9</c:v>
                </c:pt>
                <c:pt idx="10036">
                  <c:v>28.8</c:v>
                </c:pt>
                <c:pt idx="10037">
                  <c:v>28.7</c:v>
                </c:pt>
                <c:pt idx="10038">
                  <c:v>28.6</c:v>
                </c:pt>
                <c:pt idx="10039">
                  <c:v>28.6</c:v>
                </c:pt>
                <c:pt idx="10040">
                  <c:v>28.5</c:v>
                </c:pt>
                <c:pt idx="10041">
                  <c:v>28.4</c:v>
                </c:pt>
                <c:pt idx="10042">
                  <c:v>28.3</c:v>
                </c:pt>
                <c:pt idx="10043">
                  <c:v>28.2</c:v>
                </c:pt>
                <c:pt idx="10044">
                  <c:v>28.2</c:v>
                </c:pt>
                <c:pt idx="10045">
                  <c:v>28.1</c:v>
                </c:pt>
                <c:pt idx="10046">
                  <c:v>28</c:v>
                </c:pt>
                <c:pt idx="10047">
                  <c:v>27.9</c:v>
                </c:pt>
                <c:pt idx="10048">
                  <c:v>27.9</c:v>
                </c:pt>
                <c:pt idx="10049">
                  <c:v>27.8</c:v>
                </c:pt>
                <c:pt idx="10050">
                  <c:v>27.8</c:v>
                </c:pt>
                <c:pt idx="10051">
                  <c:v>27.7</c:v>
                </c:pt>
                <c:pt idx="10052">
                  <c:v>27.7</c:v>
                </c:pt>
                <c:pt idx="10053">
                  <c:v>27.7</c:v>
                </c:pt>
                <c:pt idx="10054">
                  <c:v>27.6</c:v>
                </c:pt>
                <c:pt idx="10055">
                  <c:v>27.6</c:v>
                </c:pt>
                <c:pt idx="10056">
                  <c:v>27.5</c:v>
                </c:pt>
                <c:pt idx="10057">
                  <c:v>27.5</c:v>
                </c:pt>
                <c:pt idx="10058">
                  <c:v>27.5</c:v>
                </c:pt>
                <c:pt idx="10059">
                  <c:v>27.5</c:v>
                </c:pt>
                <c:pt idx="10060">
                  <c:v>27.5</c:v>
                </c:pt>
                <c:pt idx="10061">
                  <c:v>27.5</c:v>
                </c:pt>
                <c:pt idx="10062">
                  <c:v>27.4</c:v>
                </c:pt>
                <c:pt idx="10063">
                  <c:v>27.4</c:v>
                </c:pt>
                <c:pt idx="10064">
                  <c:v>27.3</c:v>
                </c:pt>
                <c:pt idx="10065">
                  <c:v>27.3</c:v>
                </c:pt>
                <c:pt idx="10066">
                  <c:v>27.3</c:v>
                </c:pt>
                <c:pt idx="10067">
                  <c:v>27.3</c:v>
                </c:pt>
                <c:pt idx="10068">
                  <c:v>27.3</c:v>
                </c:pt>
                <c:pt idx="10069">
                  <c:v>27.3</c:v>
                </c:pt>
                <c:pt idx="10070">
                  <c:v>27.3</c:v>
                </c:pt>
                <c:pt idx="10071">
                  <c:v>27.3</c:v>
                </c:pt>
                <c:pt idx="10072">
                  <c:v>27.3</c:v>
                </c:pt>
                <c:pt idx="10073">
                  <c:v>27.3</c:v>
                </c:pt>
                <c:pt idx="10074">
                  <c:v>27.3</c:v>
                </c:pt>
                <c:pt idx="10075">
                  <c:v>27.4</c:v>
                </c:pt>
                <c:pt idx="10076">
                  <c:v>27.4</c:v>
                </c:pt>
                <c:pt idx="10077">
                  <c:v>27.5</c:v>
                </c:pt>
                <c:pt idx="10078">
                  <c:v>27.5</c:v>
                </c:pt>
                <c:pt idx="10079">
                  <c:v>27.6</c:v>
                </c:pt>
                <c:pt idx="10080">
                  <c:v>27.6</c:v>
                </c:pt>
                <c:pt idx="10081">
                  <c:v>27.7</c:v>
                </c:pt>
                <c:pt idx="10082">
                  <c:v>27.7</c:v>
                </c:pt>
                <c:pt idx="10083">
                  <c:v>27.7</c:v>
                </c:pt>
                <c:pt idx="10084">
                  <c:v>27.8</c:v>
                </c:pt>
                <c:pt idx="10085">
                  <c:v>27.9</c:v>
                </c:pt>
                <c:pt idx="10086">
                  <c:v>27.9</c:v>
                </c:pt>
                <c:pt idx="10087">
                  <c:v>28</c:v>
                </c:pt>
                <c:pt idx="10088">
                  <c:v>28.1</c:v>
                </c:pt>
                <c:pt idx="10089">
                  <c:v>28.1</c:v>
                </c:pt>
                <c:pt idx="10090">
                  <c:v>28.2</c:v>
                </c:pt>
                <c:pt idx="10091">
                  <c:v>28.2</c:v>
                </c:pt>
                <c:pt idx="10092">
                  <c:v>28.3</c:v>
                </c:pt>
                <c:pt idx="10093">
                  <c:v>28.4</c:v>
                </c:pt>
                <c:pt idx="10094">
                  <c:v>28.5</c:v>
                </c:pt>
                <c:pt idx="10095">
                  <c:v>28.6</c:v>
                </c:pt>
                <c:pt idx="10096">
                  <c:v>28.6</c:v>
                </c:pt>
                <c:pt idx="10097">
                  <c:v>28.7</c:v>
                </c:pt>
                <c:pt idx="10098">
                  <c:v>28.8</c:v>
                </c:pt>
                <c:pt idx="10099">
                  <c:v>28.9</c:v>
                </c:pt>
                <c:pt idx="10100">
                  <c:v>29</c:v>
                </c:pt>
                <c:pt idx="10101">
                  <c:v>29.2</c:v>
                </c:pt>
                <c:pt idx="10102">
                  <c:v>29.3</c:v>
                </c:pt>
                <c:pt idx="10103">
                  <c:v>29.4</c:v>
                </c:pt>
                <c:pt idx="10104">
                  <c:v>29.6</c:v>
                </c:pt>
                <c:pt idx="10105">
                  <c:v>29.7</c:v>
                </c:pt>
                <c:pt idx="10106">
                  <c:v>29.8</c:v>
                </c:pt>
                <c:pt idx="10107">
                  <c:v>29.9</c:v>
                </c:pt>
                <c:pt idx="10108">
                  <c:v>30</c:v>
                </c:pt>
                <c:pt idx="10109">
                  <c:v>30.1</c:v>
                </c:pt>
                <c:pt idx="10110">
                  <c:v>30.2</c:v>
                </c:pt>
                <c:pt idx="10111">
                  <c:v>30.2</c:v>
                </c:pt>
                <c:pt idx="10112">
                  <c:v>30.3</c:v>
                </c:pt>
                <c:pt idx="10113">
                  <c:v>30.4</c:v>
                </c:pt>
                <c:pt idx="10114">
                  <c:v>30.5</c:v>
                </c:pt>
                <c:pt idx="10115">
                  <c:v>30.6</c:v>
                </c:pt>
                <c:pt idx="10116">
                  <c:v>30.7</c:v>
                </c:pt>
                <c:pt idx="10117">
                  <c:v>30.8</c:v>
                </c:pt>
                <c:pt idx="10118">
                  <c:v>31</c:v>
                </c:pt>
                <c:pt idx="10119">
                  <c:v>31.1</c:v>
                </c:pt>
                <c:pt idx="10120">
                  <c:v>31.2</c:v>
                </c:pt>
                <c:pt idx="10121">
                  <c:v>31.3</c:v>
                </c:pt>
                <c:pt idx="10122">
                  <c:v>31.4</c:v>
                </c:pt>
                <c:pt idx="10123">
                  <c:v>31.5</c:v>
                </c:pt>
                <c:pt idx="10124">
                  <c:v>31.6</c:v>
                </c:pt>
                <c:pt idx="10125">
                  <c:v>31.7</c:v>
                </c:pt>
                <c:pt idx="10126">
                  <c:v>31.8</c:v>
                </c:pt>
                <c:pt idx="10127">
                  <c:v>31.9</c:v>
                </c:pt>
                <c:pt idx="10128">
                  <c:v>31.9</c:v>
                </c:pt>
                <c:pt idx="10129">
                  <c:v>32</c:v>
                </c:pt>
                <c:pt idx="10130">
                  <c:v>32.1</c:v>
                </c:pt>
                <c:pt idx="10131">
                  <c:v>32.1</c:v>
                </c:pt>
                <c:pt idx="10132">
                  <c:v>32.1</c:v>
                </c:pt>
                <c:pt idx="10133">
                  <c:v>32.200000000000003</c:v>
                </c:pt>
                <c:pt idx="10134">
                  <c:v>32.200000000000003</c:v>
                </c:pt>
                <c:pt idx="10135">
                  <c:v>32.200000000000003</c:v>
                </c:pt>
                <c:pt idx="10136">
                  <c:v>32.299999999999997</c:v>
                </c:pt>
                <c:pt idx="10137">
                  <c:v>32.200000000000003</c:v>
                </c:pt>
                <c:pt idx="10138">
                  <c:v>32.299999999999997</c:v>
                </c:pt>
                <c:pt idx="10139">
                  <c:v>32.4</c:v>
                </c:pt>
                <c:pt idx="10140">
                  <c:v>32.299999999999997</c:v>
                </c:pt>
                <c:pt idx="10141">
                  <c:v>32.299999999999997</c:v>
                </c:pt>
                <c:pt idx="10142">
                  <c:v>32.4</c:v>
                </c:pt>
                <c:pt idx="10143">
                  <c:v>32.4</c:v>
                </c:pt>
                <c:pt idx="10144">
                  <c:v>32.5</c:v>
                </c:pt>
                <c:pt idx="10145">
                  <c:v>32.4</c:v>
                </c:pt>
                <c:pt idx="10146">
                  <c:v>32.4</c:v>
                </c:pt>
                <c:pt idx="10147">
                  <c:v>32.4</c:v>
                </c:pt>
                <c:pt idx="10148">
                  <c:v>32.4</c:v>
                </c:pt>
                <c:pt idx="10149">
                  <c:v>32.4</c:v>
                </c:pt>
                <c:pt idx="10150">
                  <c:v>32.4</c:v>
                </c:pt>
                <c:pt idx="10151">
                  <c:v>32.4</c:v>
                </c:pt>
                <c:pt idx="10152">
                  <c:v>32.299999999999997</c:v>
                </c:pt>
                <c:pt idx="10153">
                  <c:v>32.4</c:v>
                </c:pt>
                <c:pt idx="10154">
                  <c:v>32.4</c:v>
                </c:pt>
                <c:pt idx="10155">
                  <c:v>32.299999999999997</c:v>
                </c:pt>
                <c:pt idx="10156">
                  <c:v>32.4</c:v>
                </c:pt>
                <c:pt idx="10157">
                  <c:v>32.299999999999997</c:v>
                </c:pt>
                <c:pt idx="10158">
                  <c:v>32.299999999999997</c:v>
                </c:pt>
                <c:pt idx="10159">
                  <c:v>32.299999999999997</c:v>
                </c:pt>
                <c:pt idx="10160">
                  <c:v>32.200000000000003</c:v>
                </c:pt>
                <c:pt idx="10161">
                  <c:v>32.299999999999997</c:v>
                </c:pt>
                <c:pt idx="10162">
                  <c:v>32.200000000000003</c:v>
                </c:pt>
                <c:pt idx="10163">
                  <c:v>32.200000000000003</c:v>
                </c:pt>
                <c:pt idx="10164">
                  <c:v>32.200000000000003</c:v>
                </c:pt>
                <c:pt idx="10165">
                  <c:v>32.1</c:v>
                </c:pt>
                <c:pt idx="10166">
                  <c:v>32.1</c:v>
                </c:pt>
                <c:pt idx="10167">
                  <c:v>32.1</c:v>
                </c:pt>
                <c:pt idx="10168">
                  <c:v>32.1</c:v>
                </c:pt>
                <c:pt idx="10169">
                  <c:v>32.1</c:v>
                </c:pt>
                <c:pt idx="10170">
                  <c:v>32</c:v>
                </c:pt>
                <c:pt idx="10171">
                  <c:v>32</c:v>
                </c:pt>
                <c:pt idx="10172">
                  <c:v>31.9</c:v>
                </c:pt>
                <c:pt idx="10173">
                  <c:v>31.9</c:v>
                </c:pt>
                <c:pt idx="10174">
                  <c:v>31.8</c:v>
                </c:pt>
                <c:pt idx="10175">
                  <c:v>31.8</c:v>
                </c:pt>
                <c:pt idx="10176">
                  <c:v>31.7</c:v>
                </c:pt>
                <c:pt idx="10177">
                  <c:v>31.7</c:v>
                </c:pt>
                <c:pt idx="10178">
                  <c:v>31.6</c:v>
                </c:pt>
                <c:pt idx="10179">
                  <c:v>31.5</c:v>
                </c:pt>
                <c:pt idx="10180">
                  <c:v>31.4</c:v>
                </c:pt>
                <c:pt idx="10181">
                  <c:v>31.3</c:v>
                </c:pt>
                <c:pt idx="10182">
                  <c:v>31.2</c:v>
                </c:pt>
                <c:pt idx="10183">
                  <c:v>31.1</c:v>
                </c:pt>
                <c:pt idx="10184">
                  <c:v>31</c:v>
                </c:pt>
                <c:pt idx="10185">
                  <c:v>30.9</c:v>
                </c:pt>
                <c:pt idx="10186">
                  <c:v>30.8</c:v>
                </c:pt>
                <c:pt idx="10187">
                  <c:v>30.7</c:v>
                </c:pt>
                <c:pt idx="10188">
                  <c:v>30.6</c:v>
                </c:pt>
                <c:pt idx="10189">
                  <c:v>30.5</c:v>
                </c:pt>
                <c:pt idx="10190">
                  <c:v>30.4</c:v>
                </c:pt>
                <c:pt idx="10191">
                  <c:v>30.3</c:v>
                </c:pt>
                <c:pt idx="10192">
                  <c:v>30.2</c:v>
                </c:pt>
                <c:pt idx="10193">
                  <c:v>30.2</c:v>
                </c:pt>
                <c:pt idx="10194">
                  <c:v>30.1</c:v>
                </c:pt>
                <c:pt idx="10195">
                  <c:v>30</c:v>
                </c:pt>
                <c:pt idx="10196">
                  <c:v>29.9</c:v>
                </c:pt>
                <c:pt idx="10197">
                  <c:v>29.8</c:v>
                </c:pt>
                <c:pt idx="10198">
                  <c:v>29.7</c:v>
                </c:pt>
                <c:pt idx="10199">
                  <c:v>29.6</c:v>
                </c:pt>
                <c:pt idx="10200">
                  <c:v>29.5</c:v>
                </c:pt>
                <c:pt idx="10201">
                  <c:v>29.4</c:v>
                </c:pt>
                <c:pt idx="10202">
                  <c:v>29.3</c:v>
                </c:pt>
                <c:pt idx="10203">
                  <c:v>29.2</c:v>
                </c:pt>
                <c:pt idx="10204">
                  <c:v>29</c:v>
                </c:pt>
                <c:pt idx="10205">
                  <c:v>28.9</c:v>
                </c:pt>
                <c:pt idx="10206">
                  <c:v>28.8</c:v>
                </c:pt>
                <c:pt idx="10207">
                  <c:v>28.7</c:v>
                </c:pt>
                <c:pt idx="10208">
                  <c:v>28.6</c:v>
                </c:pt>
                <c:pt idx="10209">
                  <c:v>28.6</c:v>
                </c:pt>
                <c:pt idx="10210">
                  <c:v>28.5</c:v>
                </c:pt>
                <c:pt idx="10211">
                  <c:v>28.4</c:v>
                </c:pt>
                <c:pt idx="10212">
                  <c:v>28.3</c:v>
                </c:pt>
                <c:pt idx="10213">
                  <c:v>28.3</c:v>
                </c:pt>
                <c:pt idx="10214">
                  <c:v>28.2</c:v>
                </c:pt>
                <c:pt idx="10215">
                  <c:v>28.1</c:v>
                </c:pt>
                <c:pt idx="10216">
                  <c:v>28.1</c:v>
                </c:pt>
                <c:pt idx="10217">
                  <c:v>28</c:v>
                </c:pt>
                <c:pt idx="10218">
                  <c:v>27.9</c:v>
                </c:pt>
                <c:pt idx="10219">
                  <c:v>27.9</c:v>
                </c:pt>
                <c:pt idx="10220">
                  <c:v>27.8</c:v>
                </c:pt>
                <c:pt idx="10221">
                  <c:v>27.8</c:v>
                </c:pt>
                <c:pt idx="10222">
                  <c:v>27.7</c:v>
                </c:pt>
                <c:pt idx="10223">
                  <c:v>27.7</c:v>
                </c:pt>
                <c:pt idx="10224">
                  <c:v>27.7</c:v>
                </c:pt>
                <c:pt idx="10225">
                  <c:v>27.6</c:v>
                </c:pt>
                <c:pt idx="10226">
                  <c:v>27.6</c:v>
                </c:pt>
                <c:pt idx="10227">
                  <c:v>27.6</c:v>
                </c:pt>
                <c:pt idx="10228">
                  <c:v>27.5</c:v>
                </c:pt>
                <c:pt idx="10229">
                  <c:v>27.5</c:v>
                </c:pt>
                <c:pt idx="10230">
                  <c:v>27.5</c:v>
                </c:pt>
                <c:pt idx="10231">
                  <c:v>27.5</c:v>
                </c:pt>
                <c:pt idx="10232">
                  <c:v>27.5</c:v>
                </c:pt>
                <c:pt idx="10233">
                  <c:v>27.5</c:v>
                </c:pt>
                <c:pt idx="10234">
                  <c:v>27.5</c:v>
                </c:pt>
                <c:pt idx="10235">
                  <c:v>27.5</c:v>
                </c:pt>
                <c:pt idx="10236">
                  <c:v>27.5</c:v>
                </c:pt>
                <c:pt idx="10237">
                  <c:v>27.5</c:v>
                </c:pt>
                <c:pt idx="10238">
                  <c:v>27.5</c:v>
                </c:pt>
                <c:pt idx="10239">
                  <c:v>27.5</c:v>
                </c:pt>
                <c:pt idx="10240">
                  <c:v>27.5</c:v>
                </c:pt>
                <c:pt idx="10241">
                  <c:v>27.6</c:v>
                </c:pt>
                <c:pt idx="10242">
                  <c:v>27.6</c:v>
                </c:pt>
                <c:pt idx="10243">
                  <c:v>27.6</c:v>
                </c:pt>
                <c:pt idx="10244">
                  <c:v>27.6</c:v>
                </c:pt>
                <c:pt idx="10245">
                  <c:v>27.6</c:v>
                </c:pt>
                <c:pt idx="10246">
                  <c:v>27.7</c:v>
                </c:pt>
                <c:pt idx="10247">
                  <c:v>27.7</c:v>
                </c:pt>
                <c:pt idx="10248">
                  <c:v>27.7</c:v>
                </c:pt>
                <c:pt idx="10249">
                  <c:v>27.7</c:v>
                </c:pt>
                <c:pt idx="10250">
                  <c:v>27.8</c:v>
                </c:pt>
                <c:pt idx="10251">
                  <c:v>27.8</c:v>
                </c:pt>
                <c:pt idx="10252">
                  <c:v>27.9</c:v>
                </c:pt>
                <c:pt idx="10253">
                  <c:v>27.9</c:v>
                </c:pt>
                <c:pt idx="10254">
                  <c:v>27.9</c:v>
                </c:pt>
                <c:pt idx="10255">
                  <c:v>28</c:v>
                </c:pt>
                <c:pt idx="10256">
                  <c:v>28.1</c:v>
                </c:pt>
                <c:pt idx="10257">
                  <c:v>28.2</c:v>
                </c:pt>
                <c:pt idx="10258">
                  <c:v>28.2</c:v>
                </c:pt>
                <c:pt idx="10259">
                  <c:v>28.3</c:v>
                </c:pt>
                <c:pt idx="10260">
                  <c:v>28.4</c:v>
                </c:pt>
                <c:pt idx="10261">
                  <c:v>28.5</c:v>
                </c:pt>
                <c:pt idx="10262">
                  <c:v>28.5</c:v>
                </c:pt>
                <c:pt idx="10263">
                  <c:v>28.6</c:v>
                </c:pt>
                <c:pt idx="10264">
                  <c:v>28.6</c:v>
                </c:pt>
                <c:pt idx="10265">
                  <c:v>28.7</c:v>
                </c:pt>
                <c:pt idx="10266">
                  <c:v>28.8</c:v>
                </c:pt>
                <c:pt idx="10267">
                  <c:v>28.8</c:v>
                </c:pt>
                <c:pt idx="10268">
                  <c:v>28.9</c:v>
                </c:pt>
                <c:pt idx="10269">
                  <c:v>29</c:v>
                </c:pt>
                <c:pt idx="10270">
                  <c:v>29.2</c:v>
                </c:pt>
                <c:pt idx="10271">
                  <c:v>29.3</c:v>
                </c:pt>
                <c:pt idx="10272">
                  <c:v>29.4</c:v>
                </c:pt>
                <c:pt idx="10273">
                  <c:v>29.5</c:v>
                </c:pt>
                <c:pt idx="10274">
                  <c:v>29.6</c:v>
                </c:pt>
                <c:pt idx="10275">
                  <c:v>29.8</c:v>
                </c:pt>
                <c:pt idx="10276">
                  <c:v>29.8</c:v>
                </c:pt>
                <c:pt idx="10277">
                  <c:v>29.9</c:v>
                </c:pt>
                <c:pt idx="10278">
                  <c:v>30</c:v>
                </c:pt>
                <c:pt idx="10279">
                  <c:v>30.2</c:v>
                </c:pt>
                <c:pt idx="10280">
                  <c:v>30.2</c:v>
                </c:pt>
                <c:pt idx="10281">
                  <c:v>30.3</c:v>
                </c:pt>
                <c:pt idx="10282">
                  <c:v>30.4</c:v>
                </c:pt>
                <c:pt idx="10283">
                  <c:v>30.5</c:v>
                </c:pt>
                <c:pt idx="10284">
                  <c:v>30.6</c:v>
                </c:pt>
                <c:pt idx="10285">
                  <c:v>30.7</c:v>
                </c:pt>
                <c:pt idx="10286">
                  <c:v>30.8</c:v>
                </c:pt>
                <c:pt idx="10287">
                  <c:v>30.9</c:v>
                </c:pt>
                <c:pt idx="10288">
                  <c:v>31</c:v>
                </c:pt>
                <c:pt idx="10289">
                  <c:v>31.1</c:v>
                </c:pt>
                <c:pt idx="10290">
                  <c:v>31.2</c:v>
                </c:pt>
                <c:pt idx="10291">
                  <c:v>31.2</c:v>
                </c:pt>
                <c:pt idx="10292">
                  <c:v>31.3</c:v>
                </c:pt>
                <c:pt idx="10293">
                  <c:v>31.4</c:v>
                </c:pt>
                <c:pt idx="10294">
                  <c:v>31.6</c:v>
                </c:pt>
                <c:pt idx="10295">
                  <c:v>31.7</c:v>
                </c:pt>
                <c:pt idx="10296">
                  <c:v>31.8</c:v>
                </c:pt>
                <c:pt idx="10297">
                  <c:v>31.8</c:v>
                </c:pt>
                <c:pt idx="10298">
                  <c:v>31.9</c:v>
                </c:pt>
                <c:pt idx="10299">
                  <c:v>32</c:v>
                </c:pt>
                <c:pt idx="10300">
                  <c:v>32</c:v>
                </c:pt>
                <c:pt idx="10301">
                  <c:v>32.1</c:v>
                </c:pt>
                <c:pt idx="10302">
                  <c:v>32.1</c:v>
                </c:pt>
                <c:pt idx="10303">
                  <c:v>32.1</c:v>
                </c:pt>
                <c:pt idx="10304">
                  <c:v>32.200000000000003</c:v>
                </c:pt>
                <c:pt idx="10305">
                  <c:v>32.200000000000003</c:v>
                </c:pt>
                <c:pt idx="10306">
                  <c:v>32.200000000000003</c:v>
                </c:pt>
                <c:pt idx="10307">
                  <c:v>32.200000000000003</c:v>
                </c:pt>
                <c:pt idx="10308">
                  <c:v>32.200000000000003</c:v>
                </c:pt>
                <c:pt idx="10309">
                  <c:v>32.200000000000003</c:v>
                </c:pt>
                <c:pt idx="10310">
                  <c:v>32.200000000000003</c:v>
                </c:pt>
                <c:pt idx="10311">
                  <c:v>32.200000000000003</c:v>
                </c:pt>
                <c:pt idx="10312">
                  <c:v>32.299999999999997</c:v>
                </c:pt>
                <c:pt idx="10313">
                  <c:v>32.200000000000003</c:v>
                </c:pt>
                <c:pt idx="10314">
                  <c:v>32.200000000000003</c:v>
                </c:pt>
                <c:pt idx="10315">
                  <c:v>32.200000000000003</c:v>
                </c:pt>
                <c:pt idx="10316">
                  <c:v>32.299999999999997</c:v>
                </c:pt>
                <c:pt idx="10317">
                  <c:v>32.200000000000003</c:v>
                </c:pt>
                <c:pt idx="10318">
                  <c:v>32.200000000000003</c:v>
                </c:pt>
                <c:pt idx="10319">
                  <c:v>32.200000000000003</c:v>
                </c:pt>
                <c:pt idx="10320">
                  <c:v>32.200000000000003</c:v>
                </c:pt>
                <c:pt idx="10321">
                  <c:v>32.200000000000003</c:v>
                </c:pt>
                <c:pt idx="10322">
                  <c:v>32.200000000000003</c:v>
                </c:pt>
                <c:pt idx="10323">
                  <c:v>32.200000000000003</c:v>
                </c:pt>
                <c:pt idx="10324">
                  <c:v>32.200000000000003</c:v>
                </c:pt>
                <c:pt idx="10325">
                  <c:v>32.200000000000003</c:v>
                </c:pt>
                <c:pt idx="10326">
                  <c:v>32.200000000000003</c:v>
                </c:pt>
                <c:pt idx="10327">
                  <c:v>32.200000000000003</c:v>
                </c:pt>
                <c:pt idx="10328">
                  <c:v>32.200000000000003</c:v>
                </c:pt>
                <c:pt idx="10329">
                  <c:v>32.200000000000003</c:v>
                </c:pt>
                <c:pt idx="10330">
                  <c:v>32.1</c:v>
                </c:pt>
                <c:pt idx="10331">
                  <c:v>32.1</c:v>
                </c:pt>
                <c:pt idx="10332">
                  <c:v>32.1</c:v>
                </c:pt>
                <c:pt idx="10333">
                  <c:v>32</c:v>
                </c:pt>
                <c:pt idx="10334">
                  <c:v>32</c:v>
                </c:pt>
                <c:pt idx="10335">
                  <c:v>32</c:v>
                </c:pt>
                <c:pt idx="10336">
                  <c:v>31.9</c:v>
                </c:pt>
                <c:pt idx="10337">
                  <c:v>31.9</c:v>
                </c:pt>
                <c:pt idx="10338">
                  <c:v>31.9</c:v>
                </c:pt>
                <c:pt idx="10339">
                  <c:v>31.8</c:v>
                </c:pt>
                <c:pt idx="10340">
                  <c:v>31.8</c:v>
                </c:pt>
                <c:pt idx="10341">
                  <c:v>31.8</c:v>
                </c:pt>
                <c:pt idx="10342">
                  <c:v>31.7</c:v>
                </c:pt>
                <c:pt idx="10343">
                  <c:v>31.7</c:v>
                </c:pt>
                <c:pt idx="10344">
                  <c:v>31.6</c:v>
                </c:pt>
                <c:pt idx="10345">
                  <c:v>31.6</c:v>
                </c:pt>
                <c:pt idx="10346">
                  <c:v>31.5</c:v>
                </c:pt>
                <c:pt idx="10347">
                  <c:v>31.4</c:v>
                </c:pt>
                <c:pt idx="10348">
                  <c:v>31.3</c:v>
                </c:pt>
                <c:pt idx="10349">
                  <c:v>31.3</c:v>
                </c:pt>
                <c:pt idx="10350">
                  <c:v>31.2</c:v>
                </c:pt>
                <c:pt idx="10351">
                  <c:v>31</c:v>
                </c:pt>
                <c:pt idx="10352">
                  <c:v>31</c:v>
                </c:pt>
                <c:pt idx="10353">
                  <c:v>30.8</c:v>
                </c:pt>
                <c:pt idx="10354">
                  <c:v>30.7</c:v>
                </c:pt>
                <c:pt idx="10355">
                  <c:v>30.6</c:v>
                </c:pt>
                <c:pt idx="10356">
                  <c:v>30.5</c:v>
                </c:pt>
                <c:pt idx="10357">
                  <c:v>30.4</c:v>
                </c:pt>
                <c:pt idx="10358">
                  <c:v>30.3</c:v>
                </c:pt>
                <c:pt idx="10359">
                  <c:v>30.2</c:v>
                </c:pt>
                <c:pt idx="10360">
                  <c:v>30.2</c:v>
                </c:pt>
                <c:pt idx="10361">
                  <c:v>30.1</c:v>
                </c:pt>
                <c:pt idx="10362">
                  <c:v>30</c:v>
                </c:pt>
                <c:pt idx="10363">
                  <c:v>29.9</c:v>
                </c:pt>
                <c:pt idx="10364">
                  <c:v>29.9</c:v>
                </c:pt>
                <c:pt idx="10365">
                  <c:v>29.8</c:v>
                </c:pt>
                <c:pt idx="10366">
                  <c:v>29.7</c:v>
                </c:pt>
                <c:pt idx="10367">
                  <c:v>29.6</c:v>
                </c:pt>
                <c:pt idx="10368">
                  <c:v>29.5</c:v>
                </c:pt>
                <c:pt idx="10369">
                  <c:v>29.4</c:v>
                </c:pt>
                <c:pt idx="10370">
                  <c:v>29.3</c:v>
                </c:pt>
                <c:pt idx="10371">
                  <c:v>29.2</c:v>
                </c:pt>
                <c:pt idx="10372">
                  <c:v>29</c:v>
                </c:pt>
                <c:pt idx="10373">
                  <c:v>28.9</c:v>
                </c:pt>
                <c:pt idx="10374">
                  <c:v>28.8</c:v>
                </c:pt>
                <c:pt idx="10375">
                  <c:v>28.7</c:v>
                </c:pt>
                <c:pt idx="10376">
                  <c:v>28.6</c:v>
                </c:pt>
                <c:pt idx="10377">
                  <c:v>28.6</c:v>
                </c:pt>
                <c:pt idx="10378">
                  <c:v>28.5</c:v>
                </c:pt>
                <c:pt idx="10379">
                  <c:v>28.4</c:v>
                </c:pt>
                <c:pt idx="10380">
                  <c:v>28.3</c:v>
                </c:pt>
                <c:pt idx="10381">
                  <c:v>28.3</c:v>
                </c:pt>
                <c:pt idx="10382">
                  <c:v>28.2</c:v>
                </c:pt>
                <c:pt idx="10383">
                  <c:v>28.1</c:v>
                </c:pt>
                <c:pt idx="10384">
                  <c:v>28.1</c:v>
                </c:pt>
                <c:pt idx="10385">
                  <c:v>28.1</c:v>
                </c:pt>
                <c:pt idx="10386">
                  <c:v>28</c:v>
                </c:pt>
                <c:pt idx="10387">
                  <c:v>28</c:v>
                </c:pt>
                <c:pt idx="10388">
                  <c:v>27.9</c:v>
                </c:pt>
                <c:pt idx="10389">
                  <c:v>27.9</c:v>
                </c:pt>
                <c:pt idx="10390">
                  <c:v>27.9</c:v>
                </c:pt>
                <c:pt idx="10391">
                  <c:v>27.8</c:v>
                </c:pt>
                <c:pt idx="10392">
                  <c:v>27.8</c:v>
                </c:pt>
                <c:pt idx="10393">
                  <c:v>27.8</c:v>
                </c:pt>
                <c:pt idx="10394">
                  <c:v>27.7</c:v>
                </c:pt>
                <c:pt idx="10395">
                  <c:v>27.7</c:v>
                </c:pt>
                <c:pt idx="10396">
                  <c:v>27.7</c:v>
                </c:pt>
                <c:pt idx="10397">
                  <c:v>27.7</c:v>
                </c:pt>
                <c:pt idx="10398">
                  <c:v>27.6</c:v>
                </c:pt>
                <c:pt idx="10399">
                  <c:v>27.6</c:v>
                </c:pt>
                <c:pt idx="10400">
                  <c:v>27.5</c:v>
                </c:pt>
                <c:pt idx="10401">
                  <c:v>27.6</c:v>
                </c:pt>
                <c:pt idx="10402">
                  <c:v>27.5</c:v>
                </c:pt>
                <c:pt idx="10403">
                  <c:v>27.5</c:v>
                </c:pt>
                <c:pt idx="10404">
                  <c:v>27.5</c:v>
                </c:pt>
                <c:pt idx="10405">
                  <c:v>27.5</c:v>
                </c:pt>
                <c:pt idx="10406">
                  <c:v>27.5</c:v>
                </c:pt>
                <c:pt idx="10407">
                  <c:v>27.5</c:v>
                </c:pt>
                <c:pt idx="10408">
                  <c:v>27.6</c:v>
                </c:pt>
                <c:pt idx="10409">
                  <c:v>27.6</c:v>
                </c:pt>
                <c:pt idx="10410">
                  <c:v>27.6</c:v>
                </c:pt>
                <c:pt idx="10411">
                  <c:v>27.7</c:v>
                </c:pt>
                <c:pt idx="10412">
                  <c:v>27.7</c:v>
                </c:pt>
                <c:pt idx="10413">
                  <c:v>27.7</c:v>
                </c:pt>
                <c:pt idx="10414">
                  <c:v>27.7</c:v>
                </c:pt>
                <c:pt idx="10415">
                  <c:v>27.8</c:v>
                </c:pt>
                <c:pt idx="10416">
                  <c:v>27.8</c:v>
                </c:pt>
                <c:pt idx="10417">
                  <c:v>27.8</c:v>
                </c:pt>
                <c:pt idx="10418">
                  <c:v>27.9</c:v>
                </c:pt>
                <c:pt idx="10419">
                  <c:v>27.9</c:v>
                </c:pt>
                <c:pt idx="10420">
                  <c:v>28</c:v>
                </c:pt>
                <c:pt idx="10421">
                  <c:v>28</c:v>
                </c:pt>
                <c:pt idx="10422">
                  <c:v>28</c:v>
                </c:pt>
                <c:pt idx="10423">
                  <c:v>28.1</c:v>
                </c:pt>
                <c:pt idx="10424">
                  <c:v>28.1</c:v>
                </c:pt>
                <c:pt idx="10425">
                  <c:v>28.2</c:v>
                </c:pt>
                <c:pt idx="10426">
                  <c:v>28.3</c:v>
                </c:pt>
                <c:pt idx="10427">
                  <c:v>28.3</c:v>
                </c:pt>
                <c:pt idx="10428">
                  <c:v>28.4</c:v>
                </c:pt>
                <c:pt idx="10429">
                  <c:v>28.6</c:v>
                </c:pt>
                <c:pt idx="10430">
                  <c:v>28.6</c:v>
                </c:pt>
                <c:pt idx="10431">
                  <c:v>28.6</c:v>
                </c:pt>
                <c:pt idx="10432">
                  <c:v>28.8</c:v>
                </c:pt>
                <c:pt idx="10433">
                  <c:v>28.9</c:v>
                </c:pt>
                <c:pt idx="10434">
                  <c:v>28.9</c:v>
                </c:pt>
                <c:pt idx="10435">
                  <c:v>29.1</c:v>
                </c:pt>
                <c:pt idx="10436">
                  <c:v>29.2</c:v>
                </c:pt>
                <c:pt idx="10437">
                  <c:v>29.3</c:v>
                </c:pt>
                <c:pt idx="10438">
                  <c:v>29.4</c:v>
                </c:pt>
                <c:pt idx="10439">
                  <c:v>29.6</c:v>
                </c:pt>
                <c:pt idx="10440">
                  <c:v>29.7</c:v>
                </c:pt>
                <c:pt idx="10441">
                  <c:v>29.8</c:v>
                </c:pt>
                <c:pt idx="10442">
                  <c:v>29.9</c:v>
                </c:pt>
                <c:pt idx="10443">
                  <c:v>29.9</c:v>
                </c:pt>
                <c:pt idx="10444">
                  <c:v>30</c:v>
                </c:pt>
                <c:pt idx="10445">
                  <c:v>30.1</c:v>
                </c:pt>
                <c:pt idx="10446">
                  <c:v>30.2</c:v>
                </c:pt>
                <c:pt idx="10447">
                  <c:v>30.2</c:v>
                </c:pt>
                <c:pt idx="10448">
                  <c:v>30.3</c:v>
                </c:pt>
                <c:pt idx="10449">
                  <c:v>30.4</c:v>
                </c:pt>
                <c:pt idx="10450">
                  <c:v>30.5</c:v>
                </c:pt>
                <c:pt idx="10451">
                  <c:v>30.6</c:v>
                </c:pt>
                <c:pt idx="10452">
                  <c:v>30.7</c:v>
                </c:pt>
                <c:pt idx="10453">
                  <c:v>30.8</c:v>
                </c:pt>
                <c:pt idx="10454">
                  <c:v>31</c:v>
                </c:pt>
                <c:pt idx="10455">
                  <c:v>31.1</c:v>
                </c:pt>
                <c:pt idx="10456">
                  <c:v>31.2</c:v>
                </c:pt>
                <c:pt idx="10457">
                  <c:v>31.3</c:v>
                </c:pt>
                <c:pt idx="10458">
                  <c:v>31.3</c:v>
                </c:pt>
                <c:pt idx="10459">
                  <c:v>31.5</c:v>
                </c:pt>
                <c:pt idx="10460">
                  <c:v>31.6</c:v>
                </c:pt>
                <c:pt idx="10461">
                  <c:v>31.7</c:v>
                </c:pt>
                <c:pt idx="10462">
                  <c:v>31.7</c:v>
                </c:pt>
                <c:pt idx="10463">
                  <c:v>31.8</c:v>
                </c:pt>
                <c:pt idx="10464">
                  <c:v>31.8</c:v>
                </c:pt>
                <c:pt idx="10465">
                  <c:v>31.9</c:v>
                </c:pt>
                <c:pt idx="10466">
                  <c:v>31.9</c:v>
                </c:pt>
                <c:pt idx="10467">
                  <c:v>32</c:v>
                </c:pt>
                <c:pt idx="10468">
                  <c:v>32</c:v>
                </c:pt>
                <c:pt idx="10469">
                  <c:v>32.1</c:v>
                </c:pt>
                <c:pt idx="10470">
                  <c:v>32.1</c:v>
                </c:pt>
                <c:pt idx="10471">
                  <c:v>32.1</c:v>
                </c:pt>
                <c:pt idx="10472">
                  <c:v>32.200000000000003</c:v>
                </c:pt>
                <c:pt idx="10473">
                  <c:v>32.200000000000003</c:v>
                </c:pt>
                <c:pt idx="10474">
                  <c:v>32.200000000000003</c:v>
                </c:pt>
                <c:pt idx="10475">
                  <c:v>32.200000000000003</c:v>
                </c:pt>
                <c:pt idx="10476">
                  <c:v>32.200000000000003</c:v>
                </c:pt>
                <c:pt idx="10477">
                  <c:v>32.200000000000003</c:v>
                </c:pt>
                <c:pt idx="10478">
                  <c:v>32.299999999999997</c:v>
                </c:pt>
                <c:pt idx="10479">
                  <c:v>32.299999999999997</c:v>
                </c:pt>
                <c:pt idx="10480">
                  <c:v>32.299999999999997</c:v>
                </c:pt>
                <c:pt idx="10481">
                  <c:v>32.299999999999997</c:v>
                </c:pt>
                <c:pt idx="10482">
                  <c:v>32.299999999999997</c:v>
                </c:pt>
                <c:pt idx="10483">
                  <c:v>32.200000000000003</c:v>
                </c:pt>
                <c:pt idx="10484">
                  <c:v>32.299999999999997</c:v>
                </c:pt>
                <c:pt idx="10485">
                  <c:v>32.200000000000003</c:v>
                </c:pt>
                <c:pt idx="10486">
                  <c:v>32.299999999999997</c:v>
                </c:pt>
                <c:pt idx="10487">
                  <c:v>32.200000000000003</c:v>
                </c:pt>
                <c:pt idx="10488">
                  <c:v>32.200000000000003</c:v>
                </c:pt>
                <c:pt idx="10489">
                  <c:v>32.200000000000003</c:v>
                </c:pt>
                <c:pt idx="10490">
                  <c:v>32.200000000000003</c:v>
                </c:pt>
                <c:pt idx="10491">
                  <c:v>32.1</c:v>
                </c:pt>
                <c:pt idx="10492">
                  <c:v>32.200000000000003</c:v>
                </c:pt>
                <c:pt idx="10493">
                  <c:v>32.200000000000003</c:v>
                </c:pt>
                <c:pt idx="10494">
                  <c:v>32.1</c:v>
                </c:pt>
                <c:pt idx="10495">
                  <c:v>32.200000000000003</c:v>
                </c:pt>
                <c:pt idx="10496">
                  <c:v>32.200000000000003</c:v>
                </c:pt>
                <c:pt idx="10497">
                  <c:v>32.200000000000003</c:v>
                </c:pt>
                <c:pt idx="10498">
                  <c:v>32.1</c:v>
                </c:pt>
                <c:pt idx="10499">
                  <c:v>32</c:v>
                </c:pt>
                <c:pt idx="10500">
                  <c:v>32</c:v>
                </c:pt>
                <c:pt idx="10501">
                  <c:v>32.1</c:v>
                </c:pt>
                <c:pt idx="10502">
                  <c:v>32</c:v>
                </c:pt>
                <c:pt idx="10503">
                  <c:v>31.9</c:v>
                </c:pt>
                <c:pt idx="10504">
                  <c:v>32</c:v>
                </c:pt>
                <c:pt idx="10505">
                  <c:v>31.9</c:v>
                </c:pt>
                <c:pt idx="10506">
                  <c:v>31.9</c:v>
                </c:pt>
                <c:pt idx="10507">
                  <c:v>31.8</c:v>
                </c:pt>
                <c:pt idx="10508">
                  <c:v>31.8</c:v>
                </c:pt>
                <c:pt idx="10509">
                  <c:v>31.7</c:v>
                </c:pt>
                <c:pt idx="10510">
                  <c:v>31.7</c:v>
                </c:pt>
                <c:pt idx="10511">
                  <c:v>31.6</c:v>
                </c:pt>
                <c:pt idx="10512">
                  <c:v>31.4</c:v>
                </c:pt>
                <c:pt idx="10513">
                  <c:v>31.4</c:v>
                </c:pt>
                <c:pt idx="10514">
                  <c:v>31.3</c:v>
                </c:pt>
                <c:pt idx="10515">
                  <c:v>31.2</c:v>
                </c:pt>
                <c:pt idx="10516">
                  <c:v>31.2</c:v>
                </c:pt>
                <c:pt idx="10517">
                  <c:v>31.1</c:v>
                </c:pt>
                <c:pt idx="10518">
                  <c:v>31</c:v>
                </c:pt>
                <c:pt idx="10519">
                  <c:v>30.9</c:v>
                </c:pt>
                <c:pt idx="10520">
                  <c:v>30.8</c:v>
                </c:pt>
                <c:pt idx="10521">
                  <c:v>30.7</c:v>
                </c:pt>
                <c:pt idx="10522">
                  <c:v>30.6</c:v>
                </c:pt>
                <c:pt idx="10523">
                  <c:v>30.5</c:v>
                </c:pt>
                <c:pt idx="10524">
                  <c:v>30.4</c:v>
                </c:pt>
                <c:pt idx="10525">
                  <c:v>30.3</c:v>
                </c:pt>
                <c:pt idx="10526">
                  <c:v>30.2</c:v>
                </c:pt>
                <c:pt idx="10527">
                  <c:v>30.2</c:v>
                </c:pt>
                <c:pt idx="10528">
                  <c:v>30.1</c:v>
                </c:pt>
                <c:pt idx="10529">
                  <c:v>29.9</c:v>
                </c:pt>
                <c:pt idx="10530">
                  <c:v>29.9</c:v>
                </c:pt>
                <c:pt idx="10531">
                  <c:v>29.8</c:v>
                </c:pt>
                <c:pt idx="10532">
                  <c:v>29.7</c:v>
                </c:pt>
                <c:pt idx="10533">
                  <c:v>29.6</c:v>
                </c:pt>
                <c:pt idx="10534">
                  <c:v>29.5</c:v>
                </c:pt>
                <c:pt idx="10535">
                  <c:v>29.4</c:v>
                </c:pt>
                <c:pt idx="10536">
                  <c:v>29.3</c:v>
                </c:pt>
                <c:pt idx="10537">
                  <c:v>29.2</c:v>
                </c:pt>
                <c:pt idx="10538">
                  <c:v>29</c:v>
                </c:pt>
                <c:pt idx="10539">
                  <c:v>28.9</c:v>
                </c:pt>
                <c:pt idx="10540">
                  <c:v>28.8</c:v>
                </c:pt>
                <c:pt idx="10541">
                  <c:v>28.8</c:v>
                </c:pt>
                <c:pt idx="10542">
                  <c:v>28.7</c:v>
                </c:pt>
                <c:pt idx="10543">
                  <c:v>28.6</c:v>
                </c:pt>
                <c:pt idx="10544">
                  <c:v>28.6</c:v>
                </c:pt>
                <c:pt idx="10545">
                  <c:v>28.5</c:v>
                </c:pt>
                <c:pt idx="10546">
                  <c:v>28.4</c:v>
                </c:pt>
                <c:pt idx="10547">
                  <c:v>28.3</c:v>
                </c:pt>
                <c:pt idx="10548">
                  <c:v>28.2</c:v>
                </c:pt>
                <c:pt idx="10549">
                  <c:v>28.1</c:v>
                </c:pt>
                <c:pt idx="10550">
                  <c:v>28.1</c:v>
                </c:pt>
                <c:pt idx="10551">
                  <c:v>28</c:v>
                </c:pt>
                <c:pt idx="10552">
                  <c:v>27.9</c:v>
                </c:pt>
                <c:pt idx="10553">
                  <c:v>27.9</c:v>
                </c:pt>
                <c:pt idx="10554">
                  <c:v>27.8</c:v>
                </c:pt>
                <c:pt idx="10555">
                  <c:v>27.8</c:v>
                </c:pt>
                <c:pt idx="10556">
                  <c:v>27.7</c:v>
                </c:pt>
                <c:pt idx="10557">
                  <c:v>27.7</c:v>
                </c:pt>
                <c:pt idx="10558">
                  <c:v>27.6</c:v>
                </c:pt>
                <c:pt idx="10559">
                  <c:v>27.6</c:v>
                </c:pt>
                <c:pt idx="10560">
                  <c:v>27.5</c:v>
                </c:pt>
                <c:pt idx="10561">
                  <c:v>27.5</c:v>
                </c:pt>
                <c:pt idx="10562">
                  <c:v>27.5</c:v>
                </c:pt>
                <c:pt idx="10563">
                  <c:v>27.5</c:v>
                </c:pt>
                <c:pt idx="10564">
                  <c:v>27.5</c:v>
                </c:pt>
                <c:pt idx="10565">
                  <c:v>27.5</c:v>
                </c:pt>
                <c:pt idx="10566">
                  <c:v>27.4</c:v>
                </c:pt>
                <c:pt idx="10567">
                  <c:v>27.4</c:v>
                </c:pt>
                <c:pt idx="10568">
                  <c:v>27.4</c:v>
                </c:pt>
                <c:pt idx="10569">
                  <c:v>27.4</c:v>
                </c:pt>
                <c:pt idx="10570">
                  <c:v>27.4</c:v>
                </c:pt>
                <c:pt idx="10571">
                  <c:v>27.4</c:v>
                </c:pt>
                <c:pt idx="10572">
                  <c:v>27.4</c:v>
                </c:pt>
                <c:pt idx="10573">
                  <c:v>27.4</c:v>
                </c:pt>
                <c:pt idx="10574">
                  <c:v>27.4</c:v>
                </c:pt>
                <c:pt idx="10575">
                  <c:v>27.4</c:v>
                </c:pt>
                <c:pt idx="10576">
                  <c:v>27.4</c:v>
                </c:pt>
                <c:pt idx="10577">
                  <c:v>27.4</c:v>
                </c:pt>
                <c:pt idx="10578">
                  <c:v>27.5</c:v>
                </c:pt>
                <c:pt idx="10579">
                  <c:v>27.4</c:v>
                </c:pt>
                <c:pt idx="10580">
                  <c:v>27.5</c:v>
                </c:pt>
                <c:pt idx="10581">
                  <c:v>27.5</c:v>
                </c:pt>
                <c:pt idx="10582">
                  <c:v>27.6</c:v>
                </c:pt>
                <c:pt idx="10583">
                  <c:v>27.6</c:v>
                </c:pt>
                <c:pt idx="10584">
                  <c:v>27.7</c:v>
                </c:pt>
                <c:pt idx="10585">
                  <c:v>27.7</c:v>
                </c:pt>
                <c:pt idx="10586">
                  <c:v>27.7</c:v>
                </c:pt>
                <c:pt idx="10587">
                  <c:v>27.8</c:v>
                </c:pt>
                <c:pt idx="10588">
                  <c:v>27.9</c:v>
                </c:pt>
                <c:pt idx="10589">
                  <c:v>27.9</c:v>
                </c:pt>
                <c:pt idx="10590">
                  <c:v>28</c:v>
                </c:pt>
                <c:pt idx="10591">
                  <c:v>28</c:v>
                </c:pt>
                <c:pt idx="10592">
                  <c:v>28.1</c:v>
                </c:pt>
                <c:pt idx="10593">
                  <c:v>28.2</c:v>
                </c:pt>
                <c:pt idx="10594">
                  <c:v>28.3</c:v>
                </c:pt>
                <c:pt idx="10595">
                  <c:v>28.3</c:v>
                </c:pt>
                <c:pt idx="10596">
                  <c:v>28.4</c:v>
                </c:pt>
                <c:pt idx="10597">
                  <c:v>28.5</c:v>
                </c:pt>
                <c:pt idx="10598">
                  <c:v>28.6</c:v>
                </c:pt>
                <c:pt idx="10599">
                  <c:v>28.6</c:v>
                </c:pt>
                <c:pt idx="10600">
                  <c:v>28.7</c:v>
                </c:pt>
                <c:pt idx="10601">
                  <c:v>28.8</c:v>
                </c:pt>
                <c:pt idx="10602">
                  <c:v>28.9</c:v>
                </c:pt>
                <c:pt idx="10603">
                  <c:v>28.9</c:v>
                </c:pt>
                <c:pt idx="10604">
                  <c:v>29.1</c:v>
                </c:pt>
                <c:pt idx="10605">
                  <c:v>29.3</c:v>
                </c:pt>
                <c:pt idx="10606">
                  <c:v>29.4</c:v>
                </c:pt>
                <c:pt idx="10607">
                  <c:v>29.5</c:v>
                </c:pt>
                <c:pt idx="10608">
                  <c:v>29.6</c:v>
                </c:pt>
                <c:pt idx="10609">
                  <c:v>29.7</c:v>
                </c:pt>
                <c:pt idx="10610">
                  <c:v>29.9</c:v>
                </c:pt>
                <c:pt idx="10611">
                  <c:v>29.9</c:v>
                </c:pt>
                <c:pt idx="10612">
                  <c:v>30</c:v>
                </c:pt>
                <c:pt idx="10613">
                  <c:v>30.1</c:v>
                </c:pt>
                <c:pt idx="10614">
                  <c:v>30.2</c:v>
                </c:pt>
                <c:pt idx="10615">
                  <c:v>30.3</c:v>
                </c:pt>
                <c:pt idx="10616">
                  <c:v>30.4</c:v>
                </c:pt>
                <c:pt idx="10617">
                  <c:v>30.4</c:v>
                </c:pt>
                <c:pt idx="10618">
                  <c:v>30.6</c:v>
                </c:pt>
                <c:pt idx="10619">
                  <c:v>30.7</c:v>
                </c:pt>
                <c:pt idx="10620">
                  <c:v>30.8</c:v>
                </c:pt>
                <c:pt idx="10621">
                  <c:v>30.9</c:v>
                </c:pt>
                <c:pt idx="10622">
                  <c:v>31</c:v>
                </c:pt>
                <c:pt idx="10623">
                  <c:v>31.1</c:v>
                </c:pt>
                <c:pt idx="10624">
                  <c:v>31.2</c:v>
                </c:pt>
                <c:pt idx="10625">
                  <c:v>31.2</c:v>
                </c:pt>
                <c:pt idx="10626">
                  <c:v>31.4</c:v>
                </c:pt>
                <c:pt idx="10627">
                  <c:v>31.5</c:v>
                </c:pt>
                <c:pt idx="10628">
                  <c:v>31.7</c:v>
                </c:pt>
                <c:pt idx="10629">
                  <c:v>31.7</c:v>
                </c:pt>
                <c:pt idx="10630">
                  <c:v>31.8</c:v>
                </c:pt>
                <c:pt idx="10631">
                  <c:v>31.9</c:v>
                </c:pt>
                <c:pt idx="10632">
                  <c:v>32</c:v>
                </c:pt>
                <c:pt idx="10633">
                  <c:v>32</c:v>
                </c:pt>
                <c:pt idx="10634">
                  <c:v>32.1</c:v>
                </c:pt>
                <c:pt idx="10635">
                  <c:v>32.200000000000003</c:v>
                </c:pt>
                <c:pt idx="10636">
                  <c:v>32.1</c:v>
                </c:pt>
                <c:pt idx="10637">
                  <c:v>32.200000000000003</c:v>
                </c:pt>
                <c:pt idx="10638">
                  <c:v>32.200000000000003</c:v>
                </c:pt>
                <c:pt idx="10639">
                  <c:v>32.200000000000003</c:v>
                </c:pt>
                <c:pt idx="10640">
                  <c:v>32.299999999999997</c:v>
                </c:pt>
                <c:pt idx="10641">
                  <c:v>32.299999999999997</c:v>
                </c:pt>
                <c:pt idx="10642">
                  <c:v>32.299999999999997</c:v>
                </c:pt>
                <c:pt idx="10643">
                  <c:v>32.4</c:v>
                </c:pt>
                <c:pt idx="10644">
                  <c:v>32.299999999999997</c:v>
                </c:pt>
                <c:pt idx="10645">
                  <c:v>32.4</c:v>
                </c:pt>
                <c:pt idx="10646">
                  <c:v>32.299999999999997</c:v>
                </c:pt>
                <c:pt idx="10647">
                  <c:v>32.299999999999997</c:v>
                </c:pt>
                <c:pt idx="10648">
                  <c:v>32.4</c:v>
                </c:pt>
                <c:pt idx="10649">
                  <c:v>32.299999999999997</c:v>
                </c:pt>
                <c:pt idx="10650">
                  <c:v>32.4</c:v>
                </c:pt>
                <c:pt idx="10651">
                  <c:v>32.5</c:v>
                </c:pt>
                <c:pt idx="10652">
                  <c:v>32.4</c:v>
                </c:pt>
                <c:pt idx="10653">
                  <c:v>32.4</c:v>
                </c:pt>
                <c:pt idx="10654">
                  <c:v>32.4</c:v>
                </c:pt>
                <c:pt idx="10655">
                  <c:v>32.5</c:v>
                </c:pt>
                <c:pt idx="10656">
                  <c:v>32.299999999999997</c:v>
                </c:pt>
                <c:pt idx="10657">
                  <c:v>32.4</c:v>
                </c:pt>
                <c:pt idx="10658">
                  <c:v>32.5</c:v>
                </c:pt>
                <c:pt idx="10659">
                  <c:v>32.4</c:v>
                </c:pt>
                <c:pt idx="10660">
                  <c:v>32.4</c:v>
                </c:pt>
                <c:pt idx="10661">
                  <c:v>32.4</c:v>
                </c:pt>
                <c:pt idx="10662">
                  <c:v>32.299999999999997</c:v>
                </c:pt>
                <c:pt idx="10663">
                  <c:v>32.299999999999997</c:v>
                </c:pt>
                <c:pt idx="10664">
                  <c:v>32.299999999999997</c:v>
                </c:pt>
                <c:pt idx="10665">
                  <c:v>32.299999999999997</c:v>
                </c:pt>
                <c:pt idx="10666">
                  <c:v>32.200000000000003</c:v>
                </c:pt>
                <c:pt idx="10667">
                  <c:v>32.200000000000003</c:v>
                </c:pt>
                <c:pt idx="10668">
                  <c:v>32.1</c:v>
                </c:pt>
                <c:pt idx="10669">
                  <c:v>32.1</c:v>
                </c:pt>
                <c:pt idx="10670">
                  <c:v>32.1</c:v>
                </c:pt>
                <c:pt idx="10671">
                  <c:v>32.1</c:v>
                </c:pt>
                <c:pt idx="10672">
                  <c:v>32</c:v>
                </c:pt>
                <c:pt idx="10673">
                  <c:v>32</c:v>
                </c:pt>
                <c:pt idx="10674">
                  <c:v>32</c:v>
                </c:pt>
                <c:pt idx="10675">
                  <c:v>31.9</c:v>
                </c:pt>
                <c:pt idx="10676">
                  <c:v>31.9</c:v>
                </c:pt>
                <c:pt idx="10677">
                  <c:v>31.9</c:v>
                </c:pt>
                <c:pt idx="10678">
                  <c:v>31.8</c:v>
                </c:pt>
                <c:pt idx="10679">
                  <c:v>31.7</c:v>
                </c:pt>
                <c:pt idx="10680">
                  <c:v>31.7</c:v>
                </c:pt>
                <c:pt idx="10681">
                  <c:v>31.6</c:v>
                </c:pt>
                <c:pt idx="10682">
                  <c:v>31.5</c:v>
                </c:pt>
                <c:pt idx="10683">
                  <c:v>31.4</c:v>
                </c:pt>
                <c:pt idx="10684">
                  <c:v>31.3</c:v>
                </c:pt>
                <c:pt idx="10685">
                  <c:v>31.2</c:v>
                </c:pt>
                <c:pt idx="10686">
                  <c:v>31.1</c:v>
                </c:pt>
                <c:pt idx="10687">
                  <c:v>31</c:v>
                </c:pt>
                <c:pt idx="10688">
                  <c:v>30.9</c:v>
                </c:pt>
                <c:pt idx="10689">
                  <c:v>30.8</c:v>
                </c:pt>
                <c:pt idx="10690">
                  <c:v>30.7</c:v>
                </c:pt>
                <c:pt idx="10691">
                  <c:v>30.6</c:v>
                </c:pt>
                <c:pt idx="10692">
                  <c:v>30.5</c:v>
                </c:pt>
                <c:pt idx="10693">
                  <c:v>30.3</c:v>
                </c:pt>
                <c:pt idx="10694">
                  <c:v>30.3</c:v>
                </c:pt>
                <c:pt idx="10695">
                  <c:v>30.2</c:v>
                </c:pt>
                <c:pt idx="10696">
                  <c:v>30.1</c:v>
                </c:pt>
                <c:pt idx="10697">
                  <c:v>30</c:v>
                </c:pt>
                <c:pt idx="10698">
                  <c:v>29.9</c:v>
                </c:pt>
                <c:pt idx="10699">
                  <c:v>29.9</c:v>
                </c:pt>
                <c:pt idx="10700">
                  <c:v>29.8</c:v>
                </c:pt>
                <c:pt idx="10701">
                  <c:v>29.7</c:v>
                </c:pt>
                <c:pt idx="10702">
                  <c:v>29.6</c:v>
                </c:pt>
                <c:pt idx="10703">
                  <c:v>29.4</c:v>
                </c:pt>
                <c:pt idx="10704">
                  <c:v>29.4</c:v>
                </c:pt>
                <c:pt idx="10705">
                  <c:v>29.2</c:v>
                </c:pt>
                <c:pt idx="10706">
                  <c:v>29.1</c:v>
                </c:pt>
                <c:pt idx="10707">
                  <c:v>29</c:v>
                </c:pt>
                <c:pt idx="10708">
                  <c:v>28.9</c:v>
                </c:pt>
                <c:pt idx="10709">
                  <c:v>28.8</c:v>
                </c:pt>
                <c:pt idx="10710">
                  <c:v>28.6</c:v>
                </c:pt>
                <c:pt idx="10711">
                  <c:v>28.6</c:v>
                </c:pt>
                <c:pt idx="10712">
                  <c:v>28.5</c:v>
                </c:pt>
                <c:pt idx="10713">
                  <c:v>28.4</c:v>
                </c:pt>
                <c:pt idx="10714">
                  <c:v>28.3</c:v>
                </c:pt>
                <c:pt idx="10715">
                  <c:v>28.3</c:v>
                </c:pt>
                <c:pt idx="10716">
                  <c:v>28.2</c:v>
                </c:pt>
                <c:pt idx="10717">
                  <c:v>28.1</c:v>
                </c:pt>
                <c:pt idx="10718">
                  <c:v>28.1</c:v>
                </c:pt>
                <c:pt idx="10719">
                  <c:v>28</c:v>
                </c:pt>
                <c:pt idx="10720">
                  <c:v>27.9</c:v>
                </c:pt>
                <c:pt idx="10721">
                  <c:v>27.9</c:v>
                </c:pt>
                <c:pt idx="10722">
                  <c:v>27.8</c:v>
                </c:pt>
                <c:pt idx="10723">
                  <c:v>27.8</c:v>
                </c:pt>
                <c:pt idx="10724">
                  <c:v>27.7</c:v>
                </c:pt>
                <c:pt idx="10725">
                  <c:v>27.7</c:v>
                </c:pt>
                <c:pt idx="10726">
                  <c:v>27.6</c:v>
                </c:pt>
                <c:pt idx="10727">
                  <c:v>27.6</c:v>
                </c:pt>
                <c:pt idx="10728">
                  <c:v>27.5</c:v>
                </c:pt>
                <c:pt idx="10729">
                  <c:v>27.5</c:v>
                </c:pt>
                <c:pt idx="10730">
                  <c:v>27.4</c:v>
                </c:pt>
                <c:pt idx="10731">
                  <c:v>27.3</c:v>
                </c:pt>
                <c:pt idx="10732">
                  <c:v>27.3</c:v>
                </c:pt>
                <c:pt idx="10733">
                  <c:v>27.2</c:v>
                </c:pt>
                <c:pt idx="10734">
                  <c:v>27.3</c:v>
                </c:pt>
                <c:pt idx="10735">
                  <c:v>27.2</c:v>
                </c:pt>
                <c:pt idx="10736">
                  <c:v>27.2</c:v>
                </c:pt>
                <c:pt idx="10737">
                  <c:v>27.2</c:v>
                </c:pt>
                <c:pt idx="10738">
                  <c:v>27.2</c:v>
                </c:pt>
                <c:pt idx="10739">
                  <c:v>27.2</c:v>
                </c:pt>
                <c:pt idx="10740">
                  <c:v>27.2</c:v>
                </c:pt>
                <c:pt idx="10741">
                  <c:v>27.2</c:v>
                </c:pt>
                <c:pt idx="10742">
                  <c:v>27.2</c:v>
                </c:pt>
                <c:pt idx="10743">
                  <c:v>27.2</c:v>
                </c:pt>
                <c:pt idx="10744">
                  <c:v>27.2</c:v>
                </c:pt>
                <c:pt idx="10745">
                  <c:v>27.2</c:v>
                </c:pt>
                <c:pt idx="10746">
                  <c:v>27.2</c:v>
                </c:pt>
                <c:pt idx="10747">
                  <c:v>27.3</c:v>
                </c:pt>
                <c:pt idx="10748">
                  <c:v>27.3</c:v>
                </c:pt>
                <c:pt idx="10749">
                  <c:v>27.3</c:v>
                </c:pt>
                <c:pt idx="10750">
                  <c:v>27.4</c:v>
                </c:pt>
                <c:pt idx="10751">
                  <c:v>27.4</c:v>
                </c:pt>
                <c:pt idx="10752">
                  <c:v>27.4</c:v>
                </c:pt>
                <c:pt idx="10753">
                  <c:v>27.5</c:v>
                </c:pt>
                <c:pt idx="10754">
                  <c:v>27.5</c:v>
                </c:pt>
                <c:pt idx="10755">
                  <c:v>27.6</c:v>
                </c:pt>
                <c:pt idx="10756">
                  <c:v>27.6</c:v>
                </c:pt>
                <c:pt idx="10757">
                  <c:v>27.7</c:v>
                </c:pt>
                <c:pt idx="10758">
                  <c:v>27.7</c:v>
                </c:pt>
                <c:pt idx="10759">
                  <c:v>27.8</c:v>
                </c:pt>
                <c:pt idx="10760">
                  <c:v>27.9</c:v>
                </c:pt>
                <c:pt idx="10761">
                  <c:v>28</c:v>
                </c:pt>
                <c:pt idx="10762">
                  <c:v>28.1</c:v>
                </c:pt>
                <c:pt idx="10763">
                  <c:v>28.2</c:v>
                </c:pt>
                <c:pt idx="10764">
                  <c:v>28.2</c:v>
                </c:pt>
                <c:pt idx="10765">
                  <c:v>28.3</c:v>
                </c:pt>
                <c:pt idx="10766">
                  <c:v>28.4</c:v>
                </c:pt>
                <c:pt idx="10767">
                  <c:v>28.5</c:v>
                </c:pt>
                <c:pt idx="10768">
                  <c:v>28.6</c:v>
                </c:pt>
                <c:pt idx="10769">
                  <c:v>28.7</c:v>
                </c:pt>
                <c:pt idx="10770">
                  <c:v>28.8</c:v>
                </c:pt>
                <c:pt idx="10771">
                  <c:v>28.9</c:v>
                </c:pt>
                <c:pt idx="10772">
                  <c:v>28.9</c:v>
                </c:pt>
                <c:pt idx="10773">
                  <c:v>29</c:v>
                </c:pt>
                <c:pt idx="10774">
                  <c:v>29.2</c:v>
                </c:pt>
                <c:pt idx="10775">
                  <c:v>29.3</c:v>
                </c:pt>
                <c:pt idx="10776">
                  <c:v>29.5</c:v>
                </c:pt>
                <c:pt idx="10777">
                  <c:v>29.5</c:v>
                </c:pt>
                <c:pt idx="10778">
                  <c:v>29.7</c:v>
                </c:pt>
                <c:pt idx="10779">
                  <c:v>29.8</c:v>
                </c:pt>
                <c:pt idx="10780">
                  <c:v>29.9</c:v>
                </c:pt>
                <c:pt idx="10781">
                  <c:v>30</c:v>
                </c:pt>
                <c:pt idx="10782">
                  <c:v>30.1</c:v>
                </c:pt>
                <c:pt idx="10783">
                  <c:v>30.2</c:v>
                </c:pt>
                <c:pt idx="10784">
                  <c:v>30.3</c:v>
                </c:pt>
                <c:pt idx="10785">
                  <c:v>30.4</c:v>
                </c:pt>
                <c:pt idx="10786">
                  <c:v>30.5</c:v>
                </c:pt>
                <c:pt idx="10787">
                  <c:v>30.7</c:v>
                </c:pt>
                <c:pt idx="10788">
                  <c:v>30.8</c:v>
                </c:pt>
                <c:pt idx="10789">
                  <c:v>30.9</c:v>
                </c:pt>
                <c:pt idx="10790">
                  <c:v>31</c:v>
                </c:pt>
                <c:pt idx="10791">
                  <c:v>31.1</c:v>
                </c:pt>
                <c:pt idx="10792">
                  <c:v>31.2</c:v>
                </c:pt>
                <c:pt idx="10793">
                  <c:v>31.3</c:v>
                </c:pt>
                <c:pt idx="10794">
                  <c:v>31.4</c:v>
                </c:pt>
                <c:pt idx="10795">
                  <c:v>31.6</c:v>
                </c:pt>
                <c:pt idx="10796">
                  <c:v>31.7</c:v>
                </c:pt>
                <c:pt idx="10797">
                  <c:v>31.7</c:v>
                </c:pt>
                <c:pt idx="10798">
                  <c:v>31.8</c:v>
                </c:pt>
                <c:pt idx="10799">
                  <c:v>31.9</c:v>
                </c:pt>
                <c:pt idx="10800">
                  <c:v>32</c:v>
                </c:pt>
                <c:pt idx="10801">
                  <c:v>32</c:v>
                </c:pt>
                <c:pt idx="10802">
                  <c:v>32.1</c:v>
                </c:pt>
                <c:pt idx="10803">
                  <c:v>32.1</c:v>
                </c:pt>
                <c:pt idx="10804">
                  <c:v>32.200000000000003</c:v>
                </c:pt>
                <c:pt idx="10805">
                  <c:v>32.200000000000003</c:v>
                </c:pt>
                <c:pt idx="10806">
                  <c:v>32.200000000000003</c:v>
                </c:pt>
                <c:pt idx="10807">
                  <c:v>32.200000000000003</c:v>
                </c:pt>
                <c:pt idx="10808">
                  <c:v>32.299999999999997</c:v>
                </c:pt>
                <c:pt idx="10809">
                  <c:v>32.299999999999997</c:v>
                </c:pt>
                <c:pt idx="10810">
                  <c:v>32.299999999999997</c:v>
                </c:pt>
                <c:pt idx="10811">
                  <c:v>32.299999999999997</c:v>
                </c:pt>
                <c:pt idx="10812">
                  <c:v>32.299999999999997</c:v>
                </c:pt>
                <c:pt idx="10813">
                  <c:v>32.4</c:v>
                </c:pt>
                <c:pt idx="10814">
                  <c:v>32.299999999999997</c:v>
                </c:pt>
                <c:pt idx="10815">
                  <c:v>32.299999999999997</c:v>
                </c:pt>
                <c:pt idx="10816">
                  <c:v>32.299999999999997</c:v>
                </c:pt>
                <c:pt idx="10817">
                  <c:v>32.299999999999997</c:v>
                </c:pt>
                <c:pt idx="10818">
                  <c:v>32.4</c:v>
                </c:pt>
                <c:pt idx="10819">
                  <c:v>32.200000000000003</c:v>
                </c:pt>
                <c:pt idx="10820">
                  <c:v>32.299999999999997</c:v>
                </c:pt>
                <c:pt idx="10821">
                  <c:v>32.299999999999997</c:v>
                </c:pt>
                <c:pt idx="10822">
                  <c:v>32.299999999999997</c:v>
                </c:pt>
                <c:pt idx="10823">
                  <c:v>32.200000000000003</c:v>
                </c:pt>
                <c:pt idx="10824">
                  <c:v>32.200000000000003</c:v>
                </c:pt>
                <c:pt idx="10825">
                  <c:v>32.200000000000003</c:v>
                </c:pt>
                <c:pt idx="10826">
                  <c:v>32.299999999999997</c:v>
                </c:pt>
                <c:pt idx="10827">
                  <c:v>32.200000000000003</c:v>
                </c:pt>
                <c:pt idx="10828">
                  <c:v>32.200000000000003</c:v>
                </c:pt>
                <c:pt idx="10829">
                  <c:v>32.200000000000003</c:v>
                </c:pt>
                <c:pt idx="10830">
                  <c:v>32.200000000000003</c:v>
                </c:pt>
                <c:pt idx="10831">
                  <c:v>32.200000000000003</c:v>
                </c:pt>
                <c:pt idx="10832">
                  <c:v>32.200000000000003</c:v>
                </c:pt>
                <c:pt idx="10833">
                  <c:v>32.1</c:v>
                </c:pt>
                <c:pt idx="10834">
                  <c:v>32.1</c:v>
                </c:pt>
                <c:pt idx="10835">
                  <c:v>32.1</c:v>
                </c:pt>
                <c:pt idx="10836">
                  <c:v>32.1</c:v>
                </c:pt>
                <c:pt idx="10837">
                  <c:v>32</c:v>
                </c:pt>
                <c:pt idx="10838">
                  <c:v>31.9</c:v>
                </c:pt>
                <c:pt idx="10839">
                  <c:v>31.9</c:v>
                </c:pt>
                <c:pt idx="10840">
                  <c:v>31.9</c:v>
                </c:pt>
                <c:pt idx="10841">
                  <c:v>31.8</c:v>
                </c:pt>
                <c:pt idx="10842">
                  <c:v>31.7</c:v>
                </c:pt>
                <c:pt idx="10843">
                  <c:v>31.7</c:v>
                </c:pt>
                <c:pt idx="10844">
                  <c:v>31.7</c:v>
                </c:pt>
                <c:pt idx="10845">
                  <c:v>31.7</c:v>
                </c:pt>
                <c:pt idx="10846">
                  <c:v>31.6</c:v>
                </c:pt>
                <c:pt idx="10847">
                  <c:v>31.5</c:v>
                </c:pt>
                <c:pt idx="10848">
                  <c:v>31.5</c:v>
                </c:pt>
                <c:pt idx="10849">
                  <c:v>31.4</c:v>
                </c:pt>
                <c:pt idx="10850">
                  <c:v>31.3</c:v>
                </c:pt>
                <c:pt idx="10851">
                  <c:v>31.3</c:v>
                </c:pt>
                <c:pt idx="10852">
                  <c:v>31.2</c:v>
                </c:pt>
                <c:pt idx="10853">
                  <c:v>31.1</c:v>
                </c:pt>
                <c:pt idx="10854">
                  <c:v>31</c:v>
                </c:pt>
                <c:pt idx="10855">
                  <c:v>30.9</c:v>
                </c:pt>
                <c:pt idx="10856">
                  <c:v>30.8</c:v>
                </c:pt>
                <c:pt idx="10857">
                  <c:v>30.7</c:v>
                </c:pt>
                <c:pt idx="10858">
                  <c:v>30.6</c:v>
                </c:pt>
                <c:pt idx="10859">
                  <c:v>30.5</c:v>
                </c:pt>
                <c:pt idx="10860">
                  <c:v>30.4</c:v>
                </c:pt>
                <c:pt idx="10861">
                  <c:v>30.3</c:v>
                </c:pt>
                <c:pt idx="10862">
                  <c:v>30.2</c:v>
                </c:pt>
                <c:pt idx="10863">
                  <c:v>30.2</c:v>
                </c:pt>
                <c:pt idx="10864">
                  <c:v>30.1</c:v>
                </c:pt>
                <c:pt idx="10865">
                  <c:v>30</c:v>
                </c:pt>
                <c:pt idx="10866">
                  <c:v>29.9</c:v>
                </c:pt>
                <c:pt idx="10867">
                  <c:v>29.9</c:v>
                </c:pt>
                <c:pt idx="10868">
                  <c:v>29.8</c:v>
                </c:pt>
                <c:pt idx="10869">
                  <c:v>29.7</c:v>
                </c:pt>
                <c:pt idx="10870">
                  <c:v>29.6</c:v>
                </c:pt>
                <c:pt idx="10871">
                  <c:v>29.5</c:v>
                </c:pt>
                <c:pt idx="10872">
                  <c:v>29.4</c:v>
                </c:pt>
                <c:pt idx="10873">
                  <c:v>29.3</c:v>
                </c:pt>
                <c:pt idx="10874">
                  <c:v>29.3</c:v>
                </c:pt>
                <c:pt idx="10875">
                  <c:v>29.2</c:v>
                </c:pt>
                <c:pt idx="10876">
                  <c:v>29</c:v>
                </c:pt>
                <c:pt idx="10877">
                  <c:v>28.9</c:v>
                </c:pt>
                <c:pt idx="10878">
                  <c:v>28.9</c:v>
                </c:pt>
                <c:pt idx="10879">
                  <c:v>28.8</c:v>
                </c:pt>
                <c:pt idx="10880">
                  <c:v>28.7</c:v>
                </c:pt>
                <c:pt idx="10881">
                  <c:v>28.6</c:v>
                </c:pt>
                <c:pt idx="10882">
                  <c:v>28.6</c:v>
                </c:pt>
                <c:pt idx="10883">
                  <c:v>28.5</c:v>
                </c:pt>
                <c:pt idx="10884">
                  <c:v>28.4</c:v>
                </c:pt>
                <c:pt idx="10885">
                  <c:v>28.4</c:v>
                </c:pt>
                <c:pt idx="10886">
                  <c:v>28.3</c:v>
                </c:pt>
                <c:pt idx="10887">
                  <c:v>28.2</c:v>
                </c:pt>
                <c:pt idx="10888">
                  <c:v>28.1</c:v>
                </c:pt>
                <c:pt idx="10889">
                  <c:v>28.1</c:v>
                </c:pt>
                <c:pt idx="10890">
                  <c:v>28.1</c:v>
                </c:pt>
                <c:pt idx="10891">
                  <c:v>28</c:v>
                </c:pt>
                <c:pt idx="10892">
                  <c:v>28</c:v>
                </c:pt>
                <c:pt idx="10893">
                  <c:v>28</c:v>
                </c:pt>
                <c:pt idx="10894">
                  <c:v>27.9</c:v>
                </c:pt>
                <c:pt idx="10895">
                  <c:v>27.9</c:v>
                </c:pt>
                <c:pt idx="10896">
                  <c:v>27.9</c:v>
                </c:pt>
                <c:pt idx="10897">
                  <c:v>27.9</c:v>
                </c:pt>
                <c:pt idx="10898">
                  <c:v>27.9</c:v>
                </c:pt>
                <c:pt idx="10899">
                  <c:v>27.9</c:v>
                </c:pt>
                <c:pt idx="10900">
                  <c:v>27.9</c:v>
                </c:pt>
                <c:pt idx="10901">
                  <c:v>27.9</c:v>
                </c:pt>
                <c:pt idx="10902">
                  <c:v>27.9</c:v>
                </c:pt>
                <c:pt idx="10903">
                  <c:v>27.9</c:v>
                </c:pt>
                <c:pt idx="10904">
                  <c:v>27.8</c:v>
                </c:pt>
                <c:pt idx="10905">
                  <c:v>27.9</c:v>
                </c:pt>
                <c:pt idx="10906">
                  <c:v>27.9</c:v>
                </c:pt>
                <c:pt idx="10907">
                  <c:v>27.8</c:v>
                </c:pt>
                <c:pt idx="10908">
                  <c:v>27.9</c:v>
                </c:pt>
                <c:pt idx="10909">
                  <c:v>27.9</c:v>
                </c:pt>
                <c:pt idx="10910">
                  <c:v>27.9</c:v>
                </c:pt>
                <c:pt idx="10911">
                  <c:v>27.9</c:v>
                </c:pt>
                <c:pt idx="10912">
                  <c:v>27.9</c:v>
                </c:pt>
                <c:pt idx="10913">
                  <c:v>28</c:v>
                </c:pt>
                <c:pt idx="10914">
                  <c:v>28</c:v>
                </c:pt>
                <c:pt idx="10915">
                  <c:v>28</c:v>
                </c:pt>
                <c:pt idx="10916">
                  <c:v>28.1</c:v>
                </c:pt>
                <c:pt idx="10917">
                  <c:v>28.1</c:v>
                </c:pt>
                <c:pt idx="10918">
                  <c:v>28.1</c:v>
                </c:pt>
                <c:pt idx="10919">
                  <c:v>28.2</c:v>
                </c:pt>
                <c:pt idx="10920">
                  <c:v>28.2</c:v>
                </c:pt>
                <c:pt idx="10921">
                  <c:v>28.3</c:v>
                </c:pt>
                <c:pt idx="10922">
                  <c:v>28.3</c:v>
                </c:pt>
                <c:pt idx="10923">
                  <c:v>28.4</c:v>
                </c:pt>
                <c:pt idx="10924">
                  <c:v>28.4</c:v>
                </c:pt>
                <c:pt idx="10925">
                  <c:v>28.5</c:v>
                </c:pt>
                <c:pt idx="10926">
                  <c:v>28.6</c:v>
                </c:pt>
                <c:pt idx="10927">
                  <c:v>28.6</c:v>
                </c:pt>
                <c:pt idx="10928">
                  <c:v>28.6</c:v>
                </c:pt>
                <c:pt idx="10929">
                  <c:v>28.7</c:v>
                </c:pt>
                <c:pt idx="10930">
                  <c:v>28.7</c:v>
                </c:pt>
                <c:pt idx="10931">
                  <c:v>28.8</c:v>
                </c:pt>
                <c:pt idx="10932">
                  <c:v>28.9</c:v>
                </c:pt>
                <c:pt idx="10933">
                  <c:v>29</c:v>
                </c:pt>
                <c:pt idx="10934">
                  <c:v>29</c:v>
                </c:pt>
                <c:pt idx="10935">
                  <c:v>29.2</c:v>
                </c:pt>
                <c:pt idx="10936">
                  <c:v>29.3</c:v>
                </c:pt>
                <c:pt idx="10937">
                  <c:v>29.4</c:v>
                </c:pt>
                <c:pt idx="10938">
                  <c:v>29.5</c:v>
                </c:pt>
                <c:pt idx="10939">
                  <c:v>29.6</c:v>
                </c:pt>
                <c:pt idx="10940">
                  <c:v>29.7</c:v>
                </c:pt>
                <c:pt idx="10941">
                  <c:v>29.9</c:v>
                </c:pt>
                <c:pt idx="10942">
                  <c:v>29.9</c:v>
                </c:pt>
                <c:pt idx="10943">
                  <c:v>30</c:v>
                </c:pt>
                <c:pt idx="10944">
                  <c:v>30</c:v>
                </c:pt>
                <c:pt idx="10945">
                  <c:v>30.1</c:v>
                </c:pt>
                <c:pt idx="10946">
                  <c:v>30.2</c:v>
                </c:pt>
                <c:pt idx="10947">
                  <c:v>30.2</c:v>
                </c:pt>
                <c:pt idx="10948">
                  <c:v>30.3</c:v>
                </c:pt>
                <c:pt idx="10949">
                  <c:v>30.4</c:v>
                </c:pt>
                <c:pt idx="10950">
                  <c:v>30.4</c:v>
                </c:pt>
                <c:pt idx="10951">
                  <c:v>30.5</c:v>
                </c:pt>
                <c:pt idx="10952">
                  <c:v>30.5</c:v>
                </c:pt>
                <c:pt idx="10953">
                  <c:v>30.6</c:v>
                </c:pt>
                <c:pt idx="10954">
                  <c:v>30.7</c:v>
                </c:pt>
                <c:pt idx="10955">
                  <c:v>30.8</c:v>
                </c:pt>
                <c:pt idx="10956">
                  <c:v>30.8</c:v>
                </c:pt>
                <c:pt idx="10957">
                  <c:v>31</c:v>
                </c:pt>
                <c:pt idx="10958">
                  <c:v>31</c:v>
                </c:pt>
                <c:pt idx="10959">
                  <c:v>31.1</c:v>
                </c:pt>
                <c:pt idx="10960">
                  <c:v>31.2</c:v>
                </c:pt>
                <c:pt idx="10961">
                  <c:v>31.3</c:v>
                </c:pt>
                <c:pt idx="10962">
                  <c:v>31.3</c:v>
                </c:pt>
                <c:pt idx="10963">
                  <c:v>31.4</c:v>
                </c:pt>
                <c:pt idx="10964">
                  <c:v>31.4</c:v>
                </c:pt>
                <c:pt idx="10965">
                  <c:v>31.6</c:v>
                </c:pt>
                <c:pt idx="10966">
                  <c:v>31.7</c:v>
                </c:pt>
                <c:pt idx="10967">
                  <c:v>31.7</c:v>
                </c:pt>
                <c:pt idx="10968">
                  <c:v>31.7</c:v>
                </c:pt>
                <c:pt idx="10969">
                  <c:v>31.7</c:v>
                </c:pt>
                <c:pt idx="10970">
                  <c:v>31.8</c:v>
                </c:pt>
                <c:pt idx="10971">
                  <c:v>31.8</c:v>
                </c:pt>
                <c:pt idx="10972">
                  <c:v>31.8</c:v>
                </c:pt>
                <c:pt idx="10973">
                  <c:v>31.8</c:v>
                </c:pt>
                <c:pt idx="10974">
                  <c:v>31.8</c:v>
                </c:pt>
                <c:pt idx="10975">
                  <c:v>31.8</c:v>
                </c:pt>
                <c:pt idx="10976">
                  <c:v>31.9</c:v>
                </c:pt>
                <c:pt idx="10977">
                  <c:v>31.9</c:v>
                </c:pt>
                <c:pt idx="10978">
                  <c:v>31.9</c:v>
                </c:pt>
                <c:pt idx="10979">
                  <c:v>31.9</c:v>
                </c:pt>
                <c:pt idx="10980">
                  <c:v>31.9</c:v>
                </c:pt>
                <c:pt idx="10981">
                  <c:v>31.9</c:v>
                </c:pt>
                <c:pt idx="10982">
                  <c:v>31.9</c:v>
                </c:pt>
                <c:pt idx="10983">
                  <c:v>32</c:v>
                </c:pt>
                <c:pt idx="10984">
                  <c:v>32</c:v>
                </c:pt>
                <c:pt idx="10985">
                  <c:v>32</c:v>
                </c:pt>
                <c:pt idx="10986">
                  <c:v>32</c:v>
                </c:pt>
                <c:pt idx="10987">
                  <c:v>32</c:v>
                </c:pt>
                <c:pt idx="10988">
                  <c:v>31.9</c:v>
                </c:pt>
                <c:pt idx="10989">
                  <c:v>31.9</c:v>
                </c:pt>
                <c:pt idx="10990">
                  <c:v>31.9</c:v>
                </c:pt>
                <c:pt idx="10991">
                  <c:v>31.9</c:v>
                </c:pt>
                <c:pt idx="10992">
                  <c:v>31.9</c:v>
                </c:pt>
                <c:pt idx="10993">
                  <c:v>31.9</c:v>
                </c:pt>
                <c:pt idx="10994">
                  <c:v>31.9</c:v>
                </c:pt>
                <c:pt idx="10995">
                  <c:v>31.8</c:v>
                </c:pt>
                <c:pt idx="10996">
                  <c:v>31.8</c:v>
                </c:pt>
                <c:pt idx="10997">
                  <c:v>31.7</c:v>
                </c:pt>
                <c:pt idx="10998">
                  <c:v>31.7</c:v>
                </c:pt>
                <c:pt idx="10999">
                  <c:v>31.7</c:v>
                </c:pt>
                <c:pt idx="11000">
                  <c:v>31.7</c:v>
                </c:pt>
                <c:pt idx="11001">
                  <c:v>31.6</c:v>
                </c:pt>
                <c:pt idx="11002">
                  <c:v>31.6</c:v>
                </c:pt>
                <c:pt idx="11003">
                  <c:v>31.5</c:v>
                </c:pt>
                <c:pt idx="11004">
                  <c:v>31.5</c:v>
                </c:pt>
                <c:pt idx="11005">
                  <c:v>31.4</c:v>
                </c:pt>
                <c:pt idx="11006">
                  <c:v>31.4</c:v>
                </c:pt>
                <c:pt idx="11007">
                  <c:v>31.3</c:v>
                </c:pt>
                <c:pt idx="11008">
                  <c:v>31.2</c:v>
                </c:pt>
                <c:pt idx="11009">
                  <c:v>31.2</c:v>
                </c:pt>
                <c:pt idx="11010">
                  <c:v>31.1</c:v>
                </c:pt>
                <c:pt idx="11011">
                  <c:v>31</c:v>
                </c:pt>
                <c:pt idx="11012">
                  <c:v>31</c:v>
                </c:pt>
                <c:pt idx="11013">
                  <c:v>30.8</c:v>
                </c:pt>
                <c:pt idx="11014">
                  <c:v>30.7</c:v>
                </c:pt>
                <c:pt idx="11015">
                  <c:v>30.7</c:v>
                </c:pt>
                <c:pt idx="11016">
                  <c:v>30.6</c:v>
                </c:pt>
                <c:pt idx="11017">
                  <c:v>30.5</c:v>
                </c:pt>
                <c:pt idx="11018">
                  <c:v>30.4</c:v>
                </c:pt>
                <c:pt idx="11019">
                  <c:v>30.3</c:v>
                </c:pt>
                <c:pt idx="11020">
                  <c:v>30.2</c:v>
                </c:pt>
                <c:pt idx="11021">
                  <c:v>30.1</c:v>
                </c:pt>
                <c:pt idx="11022">
                  <c:v>30.1</c:v>
                </c:pt>
                <c:pt idx="11023">
                  <c:v>30</c:v>
                </c:pt>
                <c:pt idx="11024">
                  <c:v>29.9</c:v>
                </c:pt>
                <c:pt idx="11025">
                  <c:v>29.9</c:v>
                </c:pt>
                <c:pt idx="11026">
                  <c:v>29.8</c:v>
                </c:pt>
                <c:pt idx="11027">
                  <c:v>29.8</c:v>
                </c:pt>
                <c:pt idx="11028">
                  <c:v>29.7</c:v>
                </c:pt>
                <c:pt idx="11029">
                  <c:v>29.6</c:v>
                </c:pt>
                <c:pt idx="11030">
                  <c:v>29.5</c:v>
                </c:pt>
                <c:pt idx="11031">
                  <c:v>29.4</c:v>
                </c:pt>
                <c:pt idx="11032">
                  <c:v>29.4</c:v>
                </c:pt>
                <c:pt idx="11033">
                  <c:v>29.3</c:v>
                </c:pt>
                <c:pt idx="11034">
                  <c:v>29.2</c:v>
                </c:pt>
                <c:pt idx="11035">
                  <c:v>29.1</c:v>
                </c:pt>
                <c:pt idx="11036">
                  <c:v>29</c:v>
                </c:pt>
                <c:pt idx="11037">
                  <c:v>28.9</c:v>
                </c:pt>
                <c:pt idx="11038">
                  <c:v>28.9</c:v>
                </c:pt>
                <c:pt idx="11039">
                  <c:v>28.8</c:v>
                </c:pt>
                <c:pt idx="11040">
                  <c:v>28.7</c:v>
                </c:pt>
                <c:pt idx="11041">
                  <c:v>28.6</c:v>
                </c:pt>
                <c:pt idx="11042">
                  <c:v>28.6</c:v>
                </c:pt>
                <c:pt idx="11043">
                  <c:v>28.5</c:v>
                </c:pt>
                <c:pt idx="11044">
                  <c:v>28.5</c:v>
                </c:pt>
                <c:pt idx="11045">
                  <c:v>28.4</c:v>
                </c:pt>
                <c:pt idx="11046">
                  <c:v>28.4</c:v>
                </c:pt>
                <c:pt idx="11047">
                  <c:v>28.3</c:v>
                </c:pt>
                <c:pt idx="11048">
                  <c:v>28.3</c:v>
                </c:pt>
                <c:pt idx="11049">
                  <c:v>28.2</c:v>
                </c:pt>
                <c:pt idx="11050">
                  <c:v>28.2</c:v>
                </c:pt>
                <c:pt idx="11051">
                  <c:v>28.2</c:v>
                </c:pt>
                <c:pt idx="11052">
                  <c:v>28.2</c:v>
                </c:pt>
                <c:pt idx="11053">
                  <c:v>28.1</c:v>
                </c:pt>
                <c:pt idx="11054">
                  <c:v>28.1</c:v>
                </c:pt>
                <c:pt idx="11055">
                  <c:v>28.1</c:v>
                </c:pt>
                <c:pt idx="11056">
                  <c:v>28.1</c:v>
                </c:pt>
                <c:pt idx="11057">
                  <c:v>28</c:v>
                </c:pt>
                <c:pt idx="11058">
                  <c:v>28</c:v>
                </c:pt>
                <c:pt idx="11059">
                  <c:v>28</c:v>
                </c:pt>
                <c:pt idx="11060">
                  <c:v>28</c:v>
                </c:pt>
                <c:pt idx="11061">
                  <c:v>28</c:v>
                </c:pt>
                <c:pt idx="11062">
                  <c:v>28</c:v>
                </c:pt>
                <c:pt idx="11063">
                  <c:v>27.9</c:v>
                </c:pt>
                <c:pt idx="11064">
                  <c:v>27.9</c:v>
                </c:pt>
                <c:pt idx="11065">
                  <c:v>27.9</c:v>
                </c:pt>
                <c:pt idx="11066">
                  <c:v>28</c:v>
                </c:pt>
                <c:pt idx="11067">
                  <c:v>27.9</c:v>
                </c:pt>
                <c:pt idx="11068">
                  <c:v>27.9</c:v>
                </c:pt>
                <c:pt idx="11069">
                  <c:v>28</c:v>
                </c:pt>
                <c:pt idx="11070">
                  <c:v>28</c:v>
                </c:pt>
                <c:pt idx="11071">
                  <c:v>28.1</c:v>
                </c:pt>
                <c:pt idx="11072">
                  <c:v>28.1</c:v>
                </c:pt>
                <c:pt idx="11073">
                  <c:v>28.1</c:v>
                </c:pt>
                <c:pt idx="11074">
                  <c:v>28.1</c:v>
                </c:pt>
                <c:pt idx="11075">
                  <c:v>28.2</c:v>
                </c:pt>
                <c:pt idx="11076">
                  <c:v>28.2</c:v>
                </c:pt>
                <c:pt idx="11077">
                  <c:v>28.2</c:v>
                </c:pt>
                <c:pt idx="11078">
                  <c:v>28.3</c:v>
                </c:pt>
                <c:pt idx="11079">
                  <c:v>28.4</c:v>
                </c:pt>
                <c:pt idx="11080">
                  <c:v>28.4</c:v>
                </c:pt>
                <c:pt idx="11081">
                  <c:v>28.4</c:v>
                </c:pt>
                <c:pt idx="11082">
                  <c:v>28.5</c:v>
                </c:pt>
                <c:pt idx="11083">
                  <c:v>28.6</c:v>
                </c:pt>
                <c:pt idx="11084">
                  <c:v>28.6</c:v>
                </c:pt>
                <c:pt idx="11085">
                  <c:v>28.6</c:v>
                </c:pt>
                <c:pt idx="11086">
                  <c:v>28.7</c:v>
                </c:pt>
                <c:pt idx="11087">
                  <c:v>28.7</c:v>
                </c:pt>
                <c:pt idx="11088">
                  <c:v>28.8</c:v>
                </c:pt>
                <c:pt idx="11089">
                  <c:v>28.9</c:v>
                </c:pt>
                <c:pt idx="11090">
                  <c:v>29</c:v>
                </c:pt>
                <c:pt idx="11091">
                  <c:v>29</c:v>
                </c:pt>
                <c:pt idx="11092">
                  <c:v>29.2</c:v>
                </c:pt>
                <c:pt idx="11093">
                  <c:v>29.3</c:v>
                </c:pt>
                <c:pt idx="11094">
                  <c:v>29.4</c:v>
                </c:pt>
                <c:pt idx="11095">
                  <c:v>29.5</c:v>
                </c:pt>
                <c:pt idx="11096">
                  <c:v>29.6</c:v>
                </c:pt>
                <c:pt idx="11097">
                  <c:v>29.7</c:v>
                </c:pt>
                <c:pt idx="11098">
                  <c:v>29.8</c:v>
                </c:pt>
                <c:pt idx="11099">
                  <c:v>29.9</c:v>
                </c:pt>
                <c:pt idx="11100">
                  <c:v>29.9</c:v>
                </c:pt>
                <c:pt idx="11101">
                  <c:v>30</c:v>
                </c:pt>
                <c:pt idx="11102">
                  <c:v>30.1</c:v>
                </c:pt>
                <c:pt idx="11103">
                  <c:v>30.1</c:v>
                </c:pt>
                <c:pt idx="11104">
                  <c:v>30.1</c:v>
                </c:pt>
                <c:pt idx="11105">
                  <c:v>30.2</c:v>
                </c:pt>
                <c:pt idx="11106">
                  <c:v>30.3</c:v>
                </c:pt>
                <c:pt idx="11107">
                  <c:v>30.4</c:v>
                </c:pt>
                <c:pt idx="11108">
                  <c:v>30.4</c:v>
                </c:pt>
                <c:pt idx="11109">
                  <c:v>30.5</c:v>
                </c:pt>
                <c:pt idx="11110">
                  <c:v>30.6</c:v>
                </c:pt>
                <c:pt idx="11111">
                  <c:v>30.6</c:v>
                </c:pt>
                <c:pt idx="11112">
                  <c:v>30.7</c:v>
                </c:pt>
                <c:pt idx="11113">
                  <c:v>30.8</c:v>
                </c:pt>
                <c:pt idx="11114">
                  <c:v>30.9</c:v>
                </c:pt>
                <c:pt idx="11115">
                  <c:v>30.9</c:v>
                </c:pt>
                <c:pt idx="11116">
                  <c:v>31</c:v>
                </c:pt>
                <c:pt idx="11117">
                  <c:v>31.1</c:v>
                </c:pt>
                <c:pt idx="11118">
                  <c:v>31.2</c:v>
                </c:pt>
                <c:pt idx="11119">
                  <c:v>31.3</c:v>
                </c:pt>
                <c:pt idx="11120">
                  <c:v>31.3</c:v>
                </c:pt>
                <c:pt idx="11121">
                  <c:v>31.4</c:v>
                </c:pt>
                <c:pt idx="11122">
                  <c:v>31.4</c:v>
                </c:pt>
                <c:pt idx="11123">
                  <c:v>31.5</c:v>
                </c:pt>
                <c:pt idx="11124">
                  <c:v>31.6</c:v>
                </c:pt>
                <c:pt idx="11125">
                  <c:v>31.6</c:v>
                </c:pt>
                <c:pt idx="11126">
                  <c:v>31.6</c:v>
                </c:pt>
                <c:pt idx="11127">
                  <c:v>31.7</c:v>
                </c:pt>
                <c:pt idx="11128">
                  <c:v>31.7</c:v>
                </c:pt>
                <c:pt idx="11129">
                  <c:v>31.7</c:v>
                </c:pt>
                <c:pt idx="11130">
                  <c:v>31.7</c:v>
                </c:pt>
                <c:pt idx="11131">
                  <c:v>31.7</c:v>
                </c:pt>
                <c:pt idx="11132">
                  <c:v>31.7</c:v>
                </c:pt>
                <c:pt idx="11133">
                  <c:v>31.7</c:v>
                </c:pt>
                <c:pt idx="11134">
                  <c:v>31.8</c:v>
                </c:pt>
                <c:pt idx="11135">
                  <c:v>31.8</c:v>
                </c:pt>
                <c:pt idx="11136">
                  <c:v>31.8</c:v>
                </c:pt>
                <c:pt idx="11137">
                  <c:v>31.8</c:v>
                </c:pt>
                <c:pt idx="11138">
                  <c:v>31.8</c:v>
                </c:pt>
                <c:pt idx="11139">
                  <c:v>31.8</c:v>
                </c:pt>
                <c:pt idx="11140">
                  <c:v>31.8</c:v>
                </c:pt>
                <c:pt idx="11141">
                  <c:v>31.8</c:v>
                </c:pt>
                <c:pt idx="11142">
                  <c:v>31.8</c:v>
                </c:pt>
                <c:pt idx="11143">
                  <c:v>31.8</c:v>
                </c:pt>
                <c:pt idx="11144">
                  <c:v>31.7</c:v>
                </c:pt>
                <c:pt idx="11145">
                  <c:v>31.7</c:v>
                </c:pt>
                <c:pt idx="11146">
                  <c:v>31.7</c:v>
                </c:pt>
                <c:pt idx="11147">
                  <c:v>31.7</c:v>
                </c:pt>
                <c:pt idx="11148">
                  <c:v>31.7</c:v>
                </c:pt>
                <c:pt idx="11149">
                  <c:v>31.6</c:v>
                </c:pt>
                <c:pt idx="11150">
                  <c:v>31.6</c:v>
                </c:pt>
                <c:pt idx="11151">
                  <c:v>31.5</c:v>
                </c:pt>
                <c:pt idx="11152">
                  <c:v>31.4</c:v>
                </c:pt>
                <c:pt idx="11153">
                  <c:v>31.4</c:v>
                </c:pt>
                <c:pt idx="11154">
                  <c:v>31.4</c:v>
                </c:pt>
                <c:pt idx="11155">
                  <c:v>31.4</c:v>
                </c:pt>
                <c:pt idx="11156">
                  <c:v>31.3</c:v>
                </c:pt>
                <c:pt idx="11157">
                  <c:v>31.3</c:v>
                </c:pt>
                <c:pt idx="11158">
                  <c:v>31.3</c:v>
                </c:pt>
                <c:pt idx="11159">
                  <c:v>31.2</c:v>
                </c:pt>
                <c:pt idx="11160">
                  <c:v>31.2</c:v>
                </c:pt>
                <c:pt idx="11161">
                  <c:v>31.1</c:v>
                </c:pt>
                <c:pt idx="11162">
                  <c:v>31</c:v>
                </c:pt>
                <c:pt idx="11163">
                  <c:v>31</c:v>
                </c:pt>
                <c:pt idx="11164">
                  <c:v>30.9</c:v>
                </c:pt>
                <c:pt idx="11165">
                  <c:v>30.9</c:v>
                </c:pt>
                <c:pt idx="11166">
                  <c:v>30.8</c:v>
                </c:pt>
                <c:pt idx="11167">
                  <c:v>30.7</c:v>
                </c:pt>
                <c:pt idx="11168">
                  <c:v>30.6</c:v>
                </c:pt>
                <c:pt idx="11169">
                  <c:v>30.5</c:v>
                </c:pt>
                <c:pt idx="11170">
                  <c:v>30.4</c:v>
                </c:pt>
                <c:pt idx="11171">
                  <c:v>30.3</c:v>
                </c:pt>
                <c:pt idx="11172">
                  <c:v>30.3</c:v>
                </c:pt>
                <c:pt idx="11173">
                  <c:v>30.2</c:v>
                </c:pt>
                <c:pt idx="11174">
                  <c:v>30.2</c:v>
                </c:pt>
                <c:pt idx="11175">
                  <c:v>30.1</c:v>
                </c:pt>
                <c:pt idx="11176">
                  <c:v>30</c:v>
                </c:pt>
                <c:pt idx="11177">
                  <c:v>29.9</c:v>
                </c:pt>
                <c:pt idx="11178">
                  <c:v>29.9</c:v>
                </c:pt>
                <c:pt idx="11179">
                  <c:v>29.9</c:v>
                </c:pt>
                <c:pt idx="11180">
                  <c:v>29.8</c:v>
                </c:pt>
                <c:pt idx="11181">
                  <c:v>29.7</c:v>
                </c:pt>
                <c:pt idx="11182">
                  <c:v>29.6</c:v>
                </c:pt>
                <c:pt idx="11183">
                  <c:v>29.6</c:v>
                </c:pt>
                <c:pt idx="11184">
                  <c:v>29.5</c:v>
                </c:pt>
                <c:pt idx="11185">
                  <c:v>29.5</c:v>
                </c:pt>
                <c:pt idx="11186">
                  <c:v>29.4</c:v>
                </c:pt>
                <c:pt idx="11187">
                  <c:v>29.4</c:v>
                </c:pt>
                <c:pt idx="11188">
                  <c:v>29.3</c:v>
                </c:pt>
                <c:pt idx="11189">
                  <c:v>29.2</c:v>
                </c:pt>
                <c:pt idx="11190">
                  <c:v>29.2</c:v>
                </c:pt>
                <c:pt idx="11191">
                  <c:v>29</c:v>
                </c:pt>
                <c:pt idx="11192">
                  <c:v>29</c:v>
                </c:pt>
                <c:pt idx="11193">
                  <c:v>28.9</c:v>
                </c:pt>
                <c:pt idx="11194">
                  <c:v>28.9</c:v>
                </c:pt>
                <c:pt idx="11195">
                  <c:v>28.8</c:v>
                </c:pt>
                <c:pt idx="11196">
                  <c:v>28.8</c:v>
                </c:pt>
                <c:pt idx="11197">
                  <c:v>28.7</c:v>
                </c:pt>
                <c:pt idx="11198">
                  <c:v>28.6</c:v>
                </c:pt>
                <c:pt idx="11199">
                  <c:v>28.6</c:v>
                </c:pt>
                <c:pt idx="11200">
                  <c:v>28.6</c:v>
                </c:pt>
                <c:pt idx="11201">
                  <c:v>28.6</c:v>
                </c:pt>
                <c:pt idx="11202">
                  <c:v>28.6</c:v>
                </c:pt>
                <c:pt idx="11203">
                  <c:v>28.5</c:v>
                </c:pt>
                <c:pt idx="11204">
                  <c:v>28.5</c:v>
                </c:pt>
                <c:pt idx="11205">
                  <c:v>28.5</c:v>
                </c:pt>
                <c:pt idx="11206">
                  <c:v>28.5</c:v>
                </c:pt>
                <c:pt idx="11207">
                  <c:v>28.4</c:v>
                </c:pt>
                <c:pt idx="11208">
                  <c:v>28.5</c:v>
                </c:pt>
                <c:pt idx="11209">
                  <c:v>28.5</c:v>
                </c:pt>
                <c:pt idx="11210">
                  <c:v>28.4</c:v>
                </c:pt>
                <c:pt idx="11211">
                  <c:v>28.4</c:v>
                </c:pt>
                <c:pt idx="11212">
                  <c:v>28.4</c:v>
                </c:pt>
                <c:pt idx="11213">
                  <c:v>28.5</c:v>
                </c:pt>
                <c:pt idx="11214">
                  <c:v>28.5</c:v>
                </c:pt>
                <c:pt idx="11215">
                  <c:v>28.5</c:v>
                </c:pt>
                <c:pt idx="11216">
                  <c:v>28.5</c:v>
                </c:pt>
                <c:pt idx="11217">
                  <c:v>28.5</c:v>
                </c:pt>
                <c:pt idx="11218">
                  <c:v>28.6</c:v>
                </c:pt>
                <c:pt idx="11219">
                  <c:v>28.6</c:v>
                </c:pt>
                <c:pt idx="11220">
                  <c:v>28.6</c:v>
                </c:pt>
                <c:pt idx="11221">
                  <c:v>28.6</c:v>
                </c:pt>
                <c:pt idx="11222">
                  <c:v>28.7</c:v>
                </c:pt>
                <c:pt idx="11223">
                  <c:v>28.7</c:v>
                </c:pt>
                <c:pt idx="11224">
                  <c:v>28.8</c:v>
                </c:pt>
                <c:pt idx="11225">
                  <c:v>28.8</c:v>
                </c:pt>
                <c:pt idx="11226">
                  <c:v>28.9</c:v>
                </c:pt>
                <c:pt idx="11227">
                  <c:v>28.9</c:v>
                </c:pt>
                <c:pt idx="11228">
                  <c:v>29</c:v>
                </c:pt>
                <c:pt idx="11229">
                  <c:v>29</c:v>
                </c:pt>
                <c:pt idx="11230">
                  <c:v>29.2</c:v>
                </c:pt>
                <c:pt idx="11231">
                  <c:v>29.2</c:v>
                </c:pt>
                <c:pt idx="11232">
                  <c:v>29.3</c:v>
                </c:pt>
                <c:pt idx="11233">
                  <c:v>29.3</c:v>
                </c:pt>
                <c:pt idx="11234">
                  <c:v>29.4</c:v>
                </c:pt>
                <c:pt idx="11235">
                  <c:v>29.4</c:v>
                </c:pt>
                <c:pt idx="11236">
                  <c:v>29.4</c:v>
                </c:pt>
                <c:pt idx="11237">
                  <c:v>29.5</c:v>
                </c:pt>
                <c:pt idx="11238">
                  <c:v>29.6</c:v>
                </c:pt>
                <c:pt idx="11239">
                  <c:v>29.6</c:v>
                </c:pt>
                <c:pt idx="11240">
                  <c:v>29.6</c:v>
                </c:pt>
                <c:pt idx="11241">
                  <c:v>29.7</c:v>
                </c:pt>
                <c:pt idx="11242">
                  <c:v>29.8</c:v>
                </c:pt>
                <c:pt idx="11243">
                  <c:v>29.8</c:v>
                </c:pt>
                <c:pt idx="11244">
                  <c:v>29.8</c:v>
                </c:pt>
                <c:pt idx="11245">
                  <c:v>29.9</c:v>
                </c:pt>
                <c:pt idx="11246">
                  <c:v>29.9</c:v>
                </c:pt>
                <c:pt idx="11247">
                  <c:v>29.9</c:v>
                </c:pt>
                <c:pt idx="11248">
                  <c:v>30</c:v>
                </c:pt>
                <c:pt idx="11249">
                  <c:v>30</c:v>
                </c:pt>
                <c:pt idx="11250">
                  <c:v>30.1</c:v>
                </c:pt>
                <c:pt idx="11251">
                  <c:v>30.1</c:v>
                </c:pt>
                <c:pt idx="11252">
                  <c:v>30.1</c:v>
                </c:pt>
                <c:pt idx="11253">
                  <c:v>30.2</c:v>
                </c:pt>
                <c:pt idx="11254">
                  <c:v>30.2</c:v>
                </c:pt>
                <c:pt idx="11255">
                  <c:v>30.2</c:v>
                </c:pt>
                <c:pt idx="11256">
                  <c:v>30.2</c:v>
                </c:pt>
                <c:pt idx="11257">
                  <c:v>30.2</c:v>
                </c:pt>
                <c:pt idx="11258">
                  <c:v>30.3</c:v>
                </c:pt>
                <c:pt idx="11259">
                  <c:v>30.3</c:v>
                </c:pt>
                <c:pt idx="11260">
                  <c:v>30.3</c:v>
                </c:pt>
                <c:pt idx="11261">
                  <c:v>30.3</c:v>
                </c:pt>
                <c:pt idx="11262">
                  <c:v>30.3</c:v>
                </c:pt>
                <c:pt idx="11263">
                  <c:v>30.4</c:v>
                </c:pt>
                <c:pt idx="11264">
                  <c:v>30.4</c:v>
                </c:pt>
                <c:pt idx="11265">
                  <c:v>30.4</c:v>
                </c:pt>
                <c:pt idx="11266">
                  <c:v>30.4</c:v>
                </c:pt>
                <c:pt idx="11267">
                  <c:v>30.5</c:v>
                </c:pt>
                <c:pt idx="11268">
                  <c:v>30.5</c:v>
                </c:pt>
                <c:pt idx="11269">
                  <c:v>30.6</c:v>
                </c:pt>
                <c:pt idx="11270">
                  <c:v>30.6</c:v>
                </c:pt>
                <c:pt idx="11271">
                  <c:v>30.6</c:v>
                </c:pt>
                <c:pt idx="11272">
                  <c:v>30.6</c:v>
                </c:pt>
                <c:pt idx="11273">
                  <c:v>30.7</c:v>
                </c:pt>
                <c:pt idx="11274">
                  <c:v>30.7</c:v>
                </c:pt>
                <c:pt idx="11275">
                  <c:v>30.8</c:v>
                </c:pt>
                <c:pt idx="11276">
                  <c:v>30.8</c:v>
                </c:pt>
                <c:pt idx="11277">
                  <c:v>30.8</c:v>
                </c:pt>
                <c:pt idx="11278">
                  <c:v>30.8</c:v>
                </c:pt>
                <c:pt idx="11279">
                  <c:v>30.9</c:v>
                </c:pt>
                <c:pt idx="11280">
                  <c:v>30.9</c:v>
                </c:pt>
                <c:pt idx="11281">
                  <c:v>30.9</c:v>
                </c:pt>
                <c:pt idx="11282">
                  <c:v>30.9</c:v>
                </c:pt>
                <c:pt idx="11283">
                  <c:v>30.9</c:v>
                </c:pt>
                <c:pt idx="11284">
                  <c:v>31</c:v>
                </c:pt>
                <c:pt idx="11285">
                  <c:v>31</c:v>
                </c:pt>
                <c:pt idx="11286">
                  <c:v>31</c:v>
                </c:pt>
                <c:pt idx="11287">
                  <c:v>31</c:v>
                </c:pt>
                <c:pt idx="11288">
                  <c:v>31</c:v>
                </c:pt>
                <c:pt idx="11289">
                  <c:v>31.1</c:v>
                </c:pt>
                <c:pt idx="11290">
                  <c:v>31.1</c:v>
                </c:pt>
                <c:pt idx="11291">
                  <c:v>31.1</c:v>
                </c:pt>
                <c:pt idx="11292">
                  <c:v>31.1</c:v>
                </c:pt>
                <c:pt idx="11293">
                  <c:v>31.2</c:v>
                </c:pt>
                <c:pt idx="11294">
                  <c:v>31.1</c:v>
                </c:pt>
                <c:pt idx="11295">
                  <c:v>31.1</c:v>
                </c:pt>
                <c:pt idx="11296">
                  <c:v>31.1</c:v>
                </c:pt>
                <c:pt idx="11297">
                  <c:v>31.1</c:v>
                </c:pt>
                <c:pt idx="11298">
                  <c:v>31.1</c:v>
                </c:pt>
                <c:pt idx="11299">
                  <c:v>31.1</c:v>
                </c:pt>
                <c:pt idx="11300">
                  <c:v>31.1</c:v>
                </c:pt>
                <c:pt idx="11301">
                  <c:v>31</c:v>
                </c:pt>
                <c:pt idx="11302">
                  <c:v>31</c:v>
                </c:pt>
                <c:pt idx="11303">
                  <c:v>31</c:v>
                </c:pt>
                <c:pt idx="11304">
                  <c:v>30.9</c:v>
                </c:pt>
                <c:pt idx="11305">
                  <c:v>30.8</c:v>
                </c:pt>
                <c:pt idx="11306">
                  <c:v>30.8</c:v>
                </c:pt>
                <c:pt idx="11307">
                  <c:v>30.8</c:v>
                </c:pt>
                <c:pt idx="11308">
                  <c:v>30.7</c:v>
                </c:pt>
                <c:pt idx="11309">
                  <c:v>30.7</c:v>
                </c:pt>
                <c:pt idx="11310">
                  <c:v>30.7</c:v>
                </c:pt>
                <c:pt idx="11311">
                  <c:v>30.7</c:v>
                </c:pt>
                <c:pt idx="11312">
                  <c:v>30.7</c:v>
                </c:pt>
                <c:pt idx="11313">
                  <c:v>30.6</c:v>
                </c:pt>
                <c:pt idx="11314">
                  <c:v>30.6</c:v>
                </c:pt>
                <c:pt idx="11315">
                  <c:v>30.6</c:v>
                </c:pt>
                <c:pt idx="11316">
                  <c:v>30.6</c:v>
                </c:pt>
                <c:pt idx="11317">
                  <c:v>30.5</c:v>
                </c:pt>
                <c:pt idx="11318">
                  <c:v>30.6</c:v>
                </c:pt>
                <c:pt idx="11319">
                  <c:v>30.5</c:v>
                </c:pt>
                <c:pt idx="11320">
                  <c:v>30.5</c:v>
                </c:pt>
                <c:pt idx="11321">
                  <c:v>30.5</c:v>
                </c:pt>
                <c:pt idx="11322">
                  <c:v>30.5</c:v>
                </c:pt>
                <c:pt idx="11323">
                  <c:v>30.5</c:v>
                </c:pt>
                <c:pt idx="11324">
                  <c:v>30.4</c:v>
                </c:pt>
                <c:pt idx="11325">
                  <c:v>30.4</c:v>
                </c:pt>
                <c:pt idx="11326">
                  <c:v>30.4</c:v>
                </c:pt>
                <c:pt idx="11327">
                  <c:v>30.4</c:v>
                </c:pt>
                <c:pt idx="11328">
                  <c:v>30.4</c:v>
                </c:pt>
                <c:pt idx="11329">
                  <c:v>30.3</c:v>
                </c:pt>
                <c:pt idx="11330">
                  <c:v>30.4</c:v>
                </c:pt>
                <c:pt idx="11331">
                  <c:v>30.4</c:v>
                </c:pt>
                <c:pt idx="11332">
                  <c:v>30.4</c:v>
                </c:pt>
                <c:pt idx="11333">
                  <c:v>30.4</c:v>
                </c:pt>
                <c:pt idx="11334">
                  <c:v>30.4</c:v>
                </c:pt>
                <c:pt idx="11335">
                  <c:v>30.4</c:v>
                </c:pt>
                <c:pt idx="11336">
                  <c:v>30.4</c:v>
                </c:pt>
                <c:pt idx="11337">
                  <c:v>30.4</c:v>
                </c:pt>
                <c:pt idx="11338">
                  <c:v>30.4</c:v>
                </c:pt>
                <c:pt idx="11339">
                  <c:v>30.4</c:v>
                </c:pt>
                <c:pt idx="11340">
                  <c:v>30.4</c:v>
                </c:pt>
                <c:pt idx="11341">
                  <c:v>30.4</c:v>
                </c:pt>
                <c:pt idx="11342">
                  <c:v>30.4</c:v>
                </c:pt>
                <c:pt idx="11343">
                  <c:v>30.4</c:v>
                </c:pt>
                <c:pt idx="11344">
                  <c:v>30.5</c:v>
                </c:pt>
                <c:pt idx="11345">
                  <c:v>30.4</c:v>
                </c:pt>
                <c:pt idx="11346">
                  <c:v>30.4</c:v>
                </c:pt>
                <c:pt idx="11347">
                  <c:v>30.4</c:v>
                </c:pt>
                <c:pt idx="11348">
                  <c:v>30.4</c:v>
                </c:pt>
                <c:pt idx="11349">
                  <c:v>30.4</c:v>
                </c:pt>
                <c:pt idx="11350">
                  <c:v>30.4</c:v>
                </c:pt>
                <c:pt idx="11351">
                  <c:v>30.4</c:v>
                </c:pt>
                <c:pt idx="11352">
                  <c:v>30.4</c:v>
                </c:pt>
                <c:pt idx="11353">
                  <c:v>30.4</c:v>
                </c:pt>
                <c:pt idx="11354">
                  <c:v>30.4</c:v>
                </c:pt>
                <c:pt idx="11355">
                  <c:v>30.4</c:v>
                </c:pt>
                <c:pt idx="11356">
                  <c:v>30.5</c:v>
                </c:pt>
                <c:pt idx="11357">
                  <c:v>30.5</c:v>
                </c:pt>
                <c:pt idx="11358">
                  <c:v>30.5</c:v>
                </c:pt>
                <c:pt idx="11359">
                  <c:v>30.5</c:v>
                </c:pt>
                <c:pt idx="11360">
                  <c:v>30.5</c:v>
                </c:pt>
                <c:pt idx="11361">
                  <c:v>30.5</c:v>
                </c:pt>
                <c:pt idx="11362">
                  <c:v>30.5</c:v>
                </c:pt>
                <c:pt idx="11363">
                  <c:v>30.5</c:v>
                </c:pt>
                <c:pt idx="11364">
                  <c:v>30.5</c:v>
                </c:pt>
                <c:pt idx="11365">
                  <c:v>30.6</c:v>
                </c:pt>
                <c:pt idx="11366">
                  <c:v>30.5</c:v>
                </c:pt>
                <c:pt idx="11367">
                  <c:v>30.5</c:v>
                </c:pt>
                <c:pt idx="11368">
                  <c:v>30.6</c:v>
                </c:pt>
                <c:pt idx="11369">
                  <c:v>30.6</c:v>
                </c:pt>
                <c:pt idx="11370">
                  <c:v>30.6</c:v>
                </c:pt>
                <c:pt idx="11371">
                  <c:v>30.6</c:v>
                </c:pt>
                <c:pt idx="11372">
                  <c:v>30.6</c:v>
                </c:pt>
                <c:pt idx="11373">
                  <c:v>30.6</c:v>
                </c:pt>
                <c:pt idx="11374">
                  <c:v>30.6</c:v>
                </c:pt>
                <c:pt idx="11375">
                  <c:v>30.6</c:v>
                </c:pt>
                <c:pt idx="11376">
                  <c:v>30.6</c:v>
                </c:pt>
                <c:pt idx="11377">
                  <c:v>30.6</c:v>
                </c:pt>
                <c:pt idx="11378">
                  <c:v>30.6</c:v>
                </c:pt>
                <c:pt idx="11379">
                  <c:v>30.6</c:v>
                </c:pt>
                <c:pt idx="11380">
                  <c:v>30.6</c:v>
                </c:pt>
                <c:pt idx="11381">
                  <c:v>30.6</c:v>
                </c:pt>
                <c:pt idx="11382">
                  <c:v>30.6</c:v>
                </c:pt>
                <c:pt idx="11383">
                  <c:v>30.6</c:v>
                </c:pt>
                <c:pt idx="11384">
                  <c:v>30.6</c:v>
                </c:pt>
                <c:pt idx="11385">
                  <c:v>30.6</c:v>
                </c:pt>
                <c:pt idx="11386">
                  <c:v>30.6</c:v>
                </c:pt>
                <c:pt idx="11387">
                  <c:v>30.6</c:v>
                </c:pt>
                <c:pt idx="11388">
                  <c:v>30.6</c:v>
                </c:pt>
                <c:pt idx="11389">
                  <c:v>30.6</c:v>
                </c:pt>
                <c:pt idx="11390">
                  <c:v>30.6</c:v>
                </c:pt>
                <c:pt idx="11391">
                  <c:v>30.6</c:v>
                </c:pt>
                <c:pt idx="11392">
                  <c:v>30.6</c:v>
                </c:pt>
                <c:pt idx="11393">
                  <c:v>30.6</c:v>
                </c:pt>
                <c:pt idx="11394">
                  <c:v>30.5</c:v>
                </c:pt>
                <c:pt idx="11395">
                  <c:v>30.5</c:v>
                </c:pt>
                <c:pt idx="11396">
                  <c:v>30.6</c:v>
                </c:pt>
                <c:pt idx="11397">
                  <c:v>30.5</c:v>
                </c:pt>
                <c:pt idx="11398">
                  <c:v>30.5</c:v>
                </c:pt>
                <c:pt idx="11399">
                  <c:v>30.5</c:v>
                </c:pt>
                <c:pt idx="11400">
                  <c:v>30.5</c:v>
                </c:pt>
                <c:pt idx="11401">
                  <c:v>30.5</c:v>
                </c:pt>
                <c:pt idx="11402">
                  <c:v>30.5</c:v>
                </c:pt>
                <c:pt idx="11403">
                  <c:v>30.5</c:v>
                </c:pt>
                <c:pt idx="11404">
                  <c:v>30.5</c:v>
                </c:pt>
                <c:pt idx="11405">
                  <c:v>30.5</c:v>
                </c:pt>
                <c:pt idx="11406">
                  <c:v>30.5</c:v>
                </c:pt>
                <c:pt idx="11407">
                  <c:v>30.5</c:v>
                </c:pt>
                <c:pt idx="11408">
                  <c:v>30.5</c:v>
                </c:pt>
                <c:pt idx="11409">
                  <c:v>30.4</c:v>
                </c:pt>
                <c:pt idx="11410">
                  <c:v>30.4</c:v>
                </c:pt>
                <c:pt idx="11411">
                  <c:v>30.4</c:v>
                </c:pt>
                <c:pt idx="11412">
                  <c:v>30.4</c:v>
                </c:pt>
                <c:pt idx="11413">
                  <c:v>30.4</c:v>
                </c:pt>
                <c:pt idx="11414">
                  <c:v>30.3</c:v>
                </c:pt>
                <c:pt idx="11415">
                  <c:v>30.3</c:v>
                </c:pt>
                <c:pt idx="11416">
                  <c:v>30.3</c:v>
                </c:pt>
                <c:pt idx="11417">
                  <c:v>30.3</c:v>
                </c:pt>
                <c:pt idx="11418">
                  <c:v>30.2</c:v>
                </c:pt>
                <c:pt idx="11419">
                  <c:v>30.2</c:v>
                </c:pt>
                <c:pt idx="11420">
                  <c:v>30.2</c:v>
                </c:pt>
                <c:pt idx="11421">
                  <c:v>30.2</c:v>
                </c:pt>
                <c:pt idx="11422">
                  <c:v>30.2</c:v>
                </c:pt>
                <c:pt idx="11423">
                  <c:v>30.1</c:v>
                </c:pt>
                <c:pt idx="11424">
                  <c:v>30.2</c:v>
                </c:pt>
                <c:pt idx="11425">
                  <c:v>30.2</c:v>
                </c:pt>
                <c:pt idx="11426">
                  <c:v>30.1</c:v>
                </c:pt>
                <c:pt idx="11427">
                  <c:v>30.1</c:v>
                </c:pt>
                <c:pt idx="11428">
                  <c:v>30.1</c:v>
                </c:pt>
                <c:pt idx="11429">
                  <c:v>30.1</c:v>
                </c:pt>
                <c:pt idx="11430">
                  <c:v>30</c:v>
                </c:pt>
                <c:pt idx="11431">
                  <c:v>30</c:v>
                </c:pt>
                <c:pt idx="11432">
                  <c:v>30</c:v>
                </c:pt>
                <c:pt idx="11433">
                  <c:v>29.9</c:v>
                </c:pt>
                <c:pt idx="11434">
                  <c:v>29.9</c:v>
                </c:pt>
                <c:pt idx="11435">
                  <c:v>29.9</c:v>
                </c:pt>
                <c:pt idx="11436">
                  <c:v>29.9</c:v>
                </c:pt>
                <c:pt idx="11437">
                  <c:v>29.8</c:v>
                </c:pt>
                <c:pt idx="11438">
                  <c:v>29.8</c:v>
                </c:pt>
                <c:pt idx="11439">
                  <c:v>29.8</c:v>
                </c:pt>
                <c:pt idx="11440">
                  <c:v>29.7</c:v>
                </c:pt>
                <c:pt idx="11441">
                  <c:v>29.7</c:v>
                </c:pt>
                <c:pt idx="11442">
                  <c:v>29.6</c:v>
                </c:pt>
                <c:pt idx="11443">
                  <c:v>29.6</c:v>
                </c:pt>
                <c:pt idx="11444">
                  <c:v>29.6</c:v>
                </c:pt>
                <c:pt idx="11445">
                  <c:v>29.5</c:v>
                </c:pt>
                <c:pt idx="11446">
                  <c:v>29.6</c:v>
                </c:pt>
                <c:pt idx="11447">
                  <c:v>29.5</c:v>
                </c:pt>
                <c:pt idx="11448">
                  <c:v>29.5</c:v>
                </c:pt>
                <c:pt idx="11449">
                  <c:v>29.5</c:v>
                </c:pt>
                <c:pt idx="11450">
                  <c:v>29.5</c:v>
                </c:pt>
                <c:pt idx="11451">
                  <c:v>29.4</c:v>
                </c:pt>
                <c:pt idx="11452">
                  <c:v>29.4</c:v>
                </c:pt>
                <c:pt idx="11453">
                  <c:v>29.4</c:v>
                </c:pt>
                <c:pt idx="11454">
                  <c:v>29.3</c:v>
                </c:pt>
                <c:pt idx="11455">
                  <c:v>29.3</c:v>
                </c:pt>
                <c:pt idx="11456">
                  <c:v>29.3</c:v>
                </c:pt>
                <c:pt idx="11457">
                  <c:v>29.3</c:v>
                </c:pt>
                <c:pt idx="11458">
                  <c:v>29.2</c:v>
                </c:pt>
                <c:pt idx="11459">
                  <c:v>29.2</c:v>
                </c:pt>
                <c:pt idx="11460">
                  <c:v>29.2</c:v>
                </c:pt>
                <c:pt idx="11461">
                  <c:v>29.1</c:v>
                </c:pt>
                <c:pt idx="11462">
                  <c:v>29.1</c:v>
                </c:pt>
                <c:pt idx="11463">
                  <c:v>29</c:v>
                </c:pt>
                <c:pt idx="11464">
                  <c:v>29</c:v>
                </c:pt>
                <c:pt idx="11465">
                  <c:v>29</c:v>
                </c:pt>
                <c:pt idx="11466">
                  <c:v>29</c:v>
                </c:pt>
                <c:pt idx="11467">
                  <c:v>29</c:v>
                </c:pt>
                <c:pt idx="11468">
                  <c:v>29</c:v>
                </c:pt>
                <c:pt idx="11469">
                  <c:v>29</c:v>
                </c:pt>
                <c:pt idx="11470">
                  <c:v>28.9</c:v>
                </c:pt>
                <c:pt idx="11471">
                  <c:v>28.9</c:v>
                </c:pt>
                <c:pt idx="11472">
                  <c:v>28.9</c:v>
                </c:pt>
                <c:pt idx="11473">
                  <c:v>29</c:v>
                </c:pt>
                <c:pt idx="11474">
                  <c:v>29</c:v>
                </c:pt>
                <c:pt idx="11475">
                  <c:v>28.9</c:v>
                </c:pt>
                <c:pt idx="11476">
                  <c:v>28.9</c:v>
                </c:pt>
                <c:pt idx="11477">
                  <c:v>28.9</c:v>
                </c:pt>
                <c:pt idx="11478">
                  <c:v>29</c:v>
                </c:pt>
                <c:pt idx="11479">
                  <c:v>29</c:v>
                </c:pt>
                <c:pt idx="11480">
                  <c:v>29</c:v>
                </c:pt>
                <c:pt idx="11481">
                  <c:v>29</c:v>
                </c:pt>
                <c:pt idx="11482">
                  <c:v>29.1</c:v>
                </c:pt>
                <c:pt idx="11483">
                  <c:v>29.2</c:v>
                </c:pt>
                <c:pt idx="11484">
                  <c:v>29.2</c:v>
                </c:pt>
                <c:pt idx="11485">
                  <c:v>29.3</c:v>
                </c:pt>
                <c:pt idx="11486">
                  <c:v>29.3</c:v>
                </c:pt>
                <c:pt idx="11487">
                  <c:v>29.3</c:v>
                </c:pt>
                <c:pt idx="11488">
                  <c:v>29.4</c:v>
                </c:pt>
                <c:pt idx="11489">
                  <c:v>29.4</c:v>
                </c:pt>
                <c:pt idx="11490">
                  <c:v>29.5</c:v>
                </c:pt>
                <c:pt idx="11491">
                  <c:v>29.5</c:v>
                </c:pt>
                <c:pt idx="11492">
                  <c:v>29.6</c:v>
                </c:pt>
                <c:pt idx="11493">
                  <c:v>29.6</c:v>
                </c:pt>
                <c:pt idx="11494">
                  <c:v>29.7</c:v>
                </c:pt>
                <c:pt idx="11495">
                  <c:v>29.8</c:v>
                </c:pt>
                <c:pt idx="11496">
                  <c:v>29.8</c:v>
                </c:pt>
                <c:pt idx="11497">
                  <c:v>29.8</c:v>
                </c:pt>
                <c:pt idx="11498">
                  <c:v>29.8</c:v>
                </c:pt>
                <c:pt idx="11499">
                  <c:v>29.9</c:v>
                </c:pt>
                <c:pt idx="11500">
                  <c:v>29.9</c:v>
                </c:pt>
                <c:pt idx="11501">
                  <c:v>29.9</c:v>
                </c:pt>
                <c:pt idx="11502">
                  <c:v>30</c:v>
                </c:pt>
                <c:pt idx="11503">
                  <c:v>30</c:v>
                </c:pt>
                <c:pt idx="11504">
                  <c:v>30</c:v>
                </c:pt>
                <c:pt idx="11505">
                  <c:v>30.1</c:v>
                </c:pt>
                <c:pt idx="11506">
                  <c:v>30.1</c:v>
                </c:pt>
                <c:pt idx="11507">
                  <c:v>30.2</c:v>
                </c:pt>
                <c:pt idx="11508">
                  <c:v>30.2</c:v>
                </c:pt>
                <c:pt idx="11509">
                  <c:v>30.2</c:v>
                </c:pt>
                <c:pt idx="11510">
                  <c:v>30.3</c:v>
                </c:pt>
                <c:pt idx="11511">
                  <c:v>30.3</c:v>
                </c:pt>
                <c:pt idx="11512">
                  <c:v>30.4</c:v>
                </c:pt>
                <c:pt idx="11513">
                  <c:v>30.4</c:v>
                </c:pt>
                <c:pt idx="11514">
                  <c:v>30.4</c:v>
                </c:pt>
                <c:pt idx="11515">
                  <c:v>30.5</c:v>
                </c:pt>
                <c:pt idx="11516">
                  <c:v>30.6</c:v>
                </c:pt>
                <c:pt idx="11517">
                  <c:v>30.6</c:v>
                </c:pt>
                <c:pt idx="11518">
                  <c:v>30.6</c:v>
                </c:pt>
                <c:pt idx="11519">
                  <c:v>30.7</c:v>
                </c:pt>
                <c:pt idx="11520">
                  <c:v>30.7</c:v>
                </c:pt>
                <c:pt idx="11521">
                  <c:v>30.8</c:v>
                </c:pt>
                <c:pt idx="11522">
                  <c:v>30.8</c:v>
                </c:pt>
                <c:pt idx="11523">
                  <c:v>30.8</c:v>
                </c:pt>
                <c:pt idx="11524">
                  <c:v>30.9</c:v>
                </c:pt>
                <c:pt idx="11525">
                  <c:v>31</c:v>
                </c:pt>
                <c:pt idx="11526">
                  <c:v>31</c:v>
                </c:pt>
                <c:pt idx="11527">
                  <c:v>31</c:v>
                </c:pt>
                <c:pt idx="11528">
                  <c:v>31.1</c:v>
                </c:pt>
                <c:pt idx="11529">
                  <c:v>31.1</c:v>
                </c:pt>
                <c:pt idx="11530">
                  <c:v>31.1</c:v>
                </c:pt>
                <c:pt idx="11531">
                  <c:v>31.2</c:v>
                </c:pt>
                <c:pt idx="11532">
                  <c:v>31.2</c:v>
                </c:pt>
                <c:pt idx="11533">
                  <c:v>31.3</c:v>
                </c:pt>
                <c:pt idx="11534">
                  <c:v>31.3</c:v>
                </c:pt>
                <c:pt idx="11535">
                  <c:v>31.3</c:v>
                </c:pt>
                <c:pt idx="11536">
                  <c:v>31.3</c:v>
                </c:pt>
                <c:pt idx="11537">
                  <c:v>31.4</c:v>
                </c:pt>
                <c:pt idx="11538">
                  <c:v>31.4</c:v>
                </c:pt>
                <c:pt idx="11539">
                  <c:v>31.4</c:v>
                </c:pt>
                <c:pt idx="11540">
                  <c:v>31.4</c:v>
                </c:pt>
                <c:pt idx="11541">
                  <c:v>31.4</c:v>
                </c:pt>
                <c:pt idx="11542">
                  <c:v>31.4</c:v>
                </c:pt>
                <c:pt idx="11543">
                  <c:v>31.4</c:v>
                </c:pt>
                <c:pt idx="11544">
                  <c:v>31.4</c:v>
                </c:pt>
                <c:pt idx="11545">
                  <c:v>31.4</c:v>
                </c:pt>
                <c:pt idx="11546">
                  <c:v>31.3</c:v>
                </c:pt>
                <c:pt idx="11547">
                  <c:v>31.3</c:v>
                </c:pt>
                <c:pt idx="11548">
                  <c:v>31.3</c:v>
                </c:pt>
                <c:pt idx="11549">
                  <c:v>31.2</c:v>
                </c:pt>
                <c:pt idx="11550">
                  <c:v>31.2</c:v>
                </c:pt>
                <c:pt idx="11551">
                  <c:v>31.2</c:v>
                </c:pt>
                <c:pt idx="11552">
                  <c:v>31.1</c:v>
                </c:pt>
                <c:pt idx="11553">
                  <c:v>31.1</c:v>
                </c:pt>
                <c:pt idx="11554">
                  <c:v>31</c:v>
                </c:pt>
                <c:pt idx="11555">
                  <c:v>31</c:v>
                </c:pt>
                <c:pt idx="11556">
                  <c:v>31</c:v>
                </c:pt>
                <c:pt idx="11557">
                  <c:v>30.9</c:v>
                </c:pt>
                <c:pt idx="11558">
                  <c:v>30.8</c:v>
                </c:pt>
                <c:pt idx="11559">
                  <c:v>30.8</c:v>
                </c:pt>
                <c:pt idx="11560">
                  <c:v>30.7</c:v>
                </c:pt>
                <c:pt idx="11561">
                  <c:v>30.6</c:v>
                </c:pt>
                <c:pt idx="11562">
                  <c:v>30.6</c:v>
                </c:pt>
                <c:pt idx="11563">
                  <c:v>30.5</c:v>
                </c:pt>
                <c:pt idx="11564">
                  <c:v>30.4</c:v>
                </c:pt>
                <c:pt idx="11565">
                  <c:v>30.4</c:v>
                </c:pt>
                <c:pt idx="11566">
                  <c:v>30.3</c:v>
                </c:pt>
                <c:pt idx="11567">
                  <c:v>30.3</c:v>
                </c:pt>
                <c:pt idx="11568">
                  <c:v>30.2</c:v>
                </c:pt>
                <c:pt idx="11569">
                  <c:v>30.1</c:v>
                </c:pt>
                <c:pt idx="11570">
                  <c:v>30.1</c:v>
                </c:pt>
                <c:pt idx="11571">
                  <c:v>30</c:v>
                </c:pt>
                <c:pt idx="11572">
                  <c:v>30</c:v>
                </c:pt>
                <c:pt idx="11573">
                  <c:v>29.9</c:v>
                </c:pt>
                <c:pt idx="11574">
                  <c:v>29.9</c:v>
                </c:pt>
                <c:pt idx="11575">
                  <c:v>29.9</c:v>
                </c:pt>
                <c:pt idx="11576">
                  <c:v>29.8</c:v>
                </c:pt>
                <c:pt idx="11577">
                  <c:v>29.8</c:v>
                </c:pt>
                <c:pt idx="11578">
                  <c:v>29.7</c:v>
                </c:pt>
                <c:pt idx="11579">
                  <c:v>29.7</c:v>
                </c:pt>
                <c:pt idx="11580">
                  <c:v>29.6</c:v>
                </c:pt>
                <c:pt idx="11581">
                  <c:v>29.6</c:v>
                </c:pt>
                <c:pt idx="11582">
                  <c:v>29.5</c:v>
                </c:pt>
                <c:pt idx="11583">
                  <c:v>29.5</c:v>
                </c:pt>
                <c:pt idx="11584">
                  <c:v>29.4</c:v>
                </c:pt>
                <c:pt idx="11585">
                  <c:v>29.4</c:v>
                </c:pt>
                <c:pt idx="11586">
                  <c:v>29.3</c:v>
                </c:pt>
                <c:pt idx="11587">
                  <c:v>29.3</c:v>
                </c:pt>
                <c:pt idx="11588">
                  <c:v>29.2</c:v>
                </c:pt>
                <c:pt idx="11589">
                  <c:v>29.2</c:v>
                </c:pt>
                <c:pt idx="11590">
                  <c:v>29.1</c:v>
                </c:pt>
                <c:pt idx="11591">
                  <c:v>29</c:v>
                </c:pt>
                <c:pt idx="11592">
                  <c:v>28.9</c:v>
                </c:pt>
                <c:pt idx="11593">
                  <c:v>28.9</c:v>
                </c:pt>
                <c:pt idx="11594">
                  <c:v>28.8</c:v>
                </c:pt>
                <c:pt idx="11595">
                  <c:v>28.8</c:v>
                </c:pt>
                <c:pt idx="11596">
                  <c:v>28.7</c:v>
                </c:pt>
                <c:pt idx="11597">
                  <c:v>28.7</c:v>
                </c:pt>
                <c:pt idx="11598">
                  <c:v>28.7</c:v>
                </c:pt>
                <c:pt idx="11599">
                  <c:v>28.7</c:v>
                </c:pt>
                <c:pt idx="11600">
                  <c:v>28.6</c:v>
                </c:pt>
                <c:pt idx="11601">
                  <c:v>28.6</c:v>
                </c:pt>
                <c:pt idx="11602">
                  <c:v>28.6</c:v>
                </c:pt>
                <c:pt idx="11603">
                  <c:v>28.6</c:v>
                </c:pt>
                <c:pt idx="11604">
                  <c:v>28.6</c:v>
                </c:pt>
                <c:pt idx="11605">
                  <c:v>28.5</c:v>
                </c:pt>
                <c:pt idx="11606">
                  <c:v>28.6</c:v>
                </c:pt>
                <c:pt idx="11607">
                  <c:v>28.6</c:v>
                </c:pt>
                <c:pt idx="11608">
                  <c:v>28.6</c:v>
                </c:pt>
                <c:pt idx="11609">
                  <c:v>28.6</c:v>
                </c:pt>
                <c:pt idx="11610">
                  <c:v>28.6</c:v>
                </c:pt>
                <c:pt idx="11611">
                  <c:v>28.6</c:v>
                </c:pt>
                <c:pt idx="11612">
                  <c:v>28.6</c:v>
                </c:pt>
                <c:pt idx="11613">
                  <c:v>28.6</c:v>
                </c:pt>
                <c:pt idx="11614">
                  <c:v>28.6</c:v>
                </c:pt>
                <c:pt idx="11615">
                  <c:v>28.6</c:v>
                </c:pt>
                <c:pt idx="11616">
                  <c:v>28.6</c:v>
                </c:pt>
                <c:pt idx="11617">
                  <c:v>28.6</c:v>
                </c:pt>
                <c:pt idx="11618">
                  <c:v>28.7</c:v>
                </c:pt>
                <c:pt idx="11619">
                  <c:v>28.7</c:v>
                </c:pt>
                <c:pt idx="11620">
                  <c:v>28.8</c:v>
                </c:pt>
                <c:pt idx="11621">
                  <c:v>28.8</c:v>
                </c:pt>
                <c:pt idx="11622">
                  <c:v>28.8</c:v>
                </c:pt>
                <c:pt idx="11623">
                  <c:v>28.9</c:v>
                </c:pt>
                <c:pt idx="11624">
                  <c:v>28.9</c:v>
                </c:pt>
                <c:pt idx="11625">
                  <c:v>29</c:v>
                </c:pt>
                <c:pt idx="11626">
                  <c:v>29</c:v>
                </c:pt>
                <c:pt idx="11627">
                  <c:v>29.1</c:v>
                </c:pt>
                <c:pt idx="11628">
                  <c:v>29.2</c:v>
                </c:pt>
                <c:pt idx="11629">
                  <c:v>29.3</c:v>
                </c:pt>
                <c:pt idx="11630">
                  <c:v>29.3</c:v>
                </c:pt>
                <c:pt idx="11631">
                  <c:v>29.4</c:v>
                </c:pt>
                <c:pt idx="11632">
                  <c:v>29.4</c:v>
                </c:pt>
                <c:pt idx="11633">
                  <c:v>29.5</c:v>
                </c:pt>
                <c:pt idx="11634">
                  <c:v>29.5</c:v>
                </c:pt>
                <c:pt idx="11635">
                  <c:v>29.6</c:v>
                </c:pt>
                <c:pt idx="11636">
                  <c:v>29.7</c:v>
                </c:pt>
                <c:pt idx="11637">
                  <c:v>29.7</c:v>
                </c:pt>
                <c:pt idx="11638">
                  <c:v>29.7</c:v>
                </c:pt>
                <c:pt idx="11639">
                  <c:v>29.8</c:v>
                </c:pt>
                <c:pt idx="11640">
                  <c:v>29.9</c:v>
                </c:pt>
                <c:pt idx="11641">
                  <c:v>29.9</c:v>
                </c:pt>
                <c:pt idx="11642">
                  <c:v>29.9</c:v>
                </c:pt>
                <c:pt idx="11643">
                  <c:v>29.9</c:v>
                </c:pt>
                <c:pt idx="11644">
                  <c:v>30</c:v>
                </c:pt>
                <c:pt idx="11645">
                  <c:v>30</c:v>
                </c:pt>
                <c:pt idx="11646">
                  <c:v>30.1</c:v>
                </c:pt>
                <c:pt idx="11647">
                  <c:v>30.2</c:v>
                </c:pt>
                <c:pt idx="11648">
                  <c:v>30.2</c:v>
                </c:pt>
                <c:pt idx="11649">
                  <c:v>30.2</c:v>
                </c:pt>
                <c:pt idx="11650">
                  <c:v>30.2</c:v>
                </c:pt>
                <c:pt idx="11651">
                  <c:v>30.3</c:v>
                </c:pt>
                <c:pt idx="11652">
                  <c:v>30.3</c:v>
                </c:pt>
                <c:pt idx="11653">
                  <c:v>30.3</c:v>
                </c:pt>
                <c:pt idx="11654">
                  <c:v>30.4</c:v>
                </c:pt>
                <c:pt idx="11655">
                  <c:v>30.4</c:v>
                </c:pt>
                <c:pt idx="11656">
                  <c:v>30.4</c:v>
                </c:pt>
                <c:pt idx="11657">
                  <c:v>30.5</c:v>
                </c:pt>
                <c:pt idx="11658">
                  <c:v>30.5</c:v>
                </c:pt>
                <c:pt idx="11659">
                  <c:v>30.6</c:v>
                </c:pt>
                <c:pt idx="11660">
                  <c:v>30.6</c:v>
                </c:pt>
                <c:pt idx="11661">
                  <c:v>30.6</c:v>
                </c:pt>
                <c:pt idx="11662">
                  <c:v>30.6</c:v>
                </c:pt>
                <c:pt idx="11663">
                  <c:v>30.7</c:v>
                </c:pt>
                <c:pt idx="11664">
                  <c:v>30.7</c:v>
                </c:pt>
                <c:pt idx="11665">
                  <c:v>30.8</c:v>
                </c:pt>
                <c:pt idx="11666">
                  <c:v>30.8</c:v>
                </c:pt>
                <c:pt idx="11667">
                  <c:v>30.9</c:v>
                </c:pt>
                <c:pt idx="11668">
                  <c:v>31</c:v>
                </c:pt>
                <c:pt idx="11669">
                  <c:v>31</c:v>
                </c:pt>
                <c:pt idx="11670">
                  <c:v>31</c:v>
                </c:pt>
                <c:pt idx="11671">
                  <c:v>31.1</c:v>
                </c:pt>
                <c:pt idx="11672">
                  <c:v>31.1</c:v>
                </c:pt>
                <c:pt idx="11673">
                  <c:v>31.2</c:v>
                </c:pt>
                <c:pt idx="11674">
                  <c:v>31.2</c:v>
                </c:pt>
                <c:pt idx="11675">
                  <c:v>31.2</c:v>
                </c:pt>
                <c:pt idx="11676">
                  <c:v>31.2</c:v>
                </c:pt>
                <c:pt idx="11677">
                  <c:v>31.2</c:v>
                </c:pt>
                <c:pt idx="11678">
                  <c:v>31.2</c:v>
                </c:pt>
                <c:pt idx="11679">
                  <c:v>31.2</c:v>
                </c:pt>
                <c:pt idx="11680">
                  <c:v>31.2</c:v>
                </c:pt>
                <c:pt idx="11681">
                  <c:v>31.2</c:v>
                </c:pt>
                <c:pt idx="11682">
                  <c:v>31.2</c:v>
                </c:pt>
                <c:pt idx="11683">
                  <c:v>31.2</c:v>
                </c:pt>
                <c:pt idx="11684">
                  <c:v>31.2</c:v>
                </c:pt>
                <c:pt idx="11685">
                  <c:v>31.2</c:v>
                </c:pt>
                <c:pt idx="11686">
                  <c:v>31.2</c:v>
                </c:pt>
                <c:pt idx="11687">
                  <c:v>31.2</c:v>
                </c:pt>
                <c:pt idx="11688">
                  <c:v>31.2</c:v>
                </c:pt>
                <c:pt idx="11689">
                  <c:v>31.2</c:v>
                </c:pt>
                <c:pt idx="11690">
                  <c:v>31.2</c:v>
                </c:pt>
                <c:pt idx="11691">
                  <c:v>31.2</c:v>
                </c:pt>
                <c:pt idx="11692">
                  <c:v>31.1</c:v>
                </c:pt>
                <c:pt idx="11693">
                  <c:v>31.1</c:v>
                </c:pt>
                <c:pt idx="11694">
                  <c:v>31</c:v>
                </c:pt>
                <c:pt idx="11695">
                  <c:v>31</c:v>
                </c:pt>
                <c:pt idx="11696">
                  <c:v>31</c:v>
                </c:pt>
                <c:pt idx="11697">
                  <c:v>30.9</c:v>
                </c:pt>
                <c:pt idx="11698">
                  <c:v>30.9</c:v>
                </c:pt>
                <c:pt idx="11699">
                  <c:v>30.8</c:v>
                </c:pt>
                <c:pt idx="11700">
                  <c:v>30.7</c:v>
                </c:pt>
                <c:pt idx="11701">
                  <c:v>30.6</c:v>
                </c:pt>
                <c:pt idx="11702">
                  <c:v>30.6</c:v>
                </c:pt>
                <c:pt idx="11703">
                  <c:v>30.5</c:v>
                </c:pt>
                <c:pt idx="11704">
                  <c:v>30.5</c:v>
                </c:pt>
                <c:pt idx="11705">
                  <c:v>30.4</c:v>
                </c:pt>
                <c:pt idx="11706">
                  <c:v>30.4</c:v>
                </c:pt>
                <c:pt idx="11707">
                  <c:v>30.4</c:v>
                </c:pt>
                <c:pt idx="11708">
                  <c:v>30.3</c:v>
                </c:pt>
                <c:pt idx="11709">
                  <c:v>30.3</c:v>
                </c:pt>
                <c:pt idx="11710">
                  <c:v>30.2</c:v>
                </c:pt>
                <c:pt idx="11711">
                  <c:v>30.2</c:v>
                </c:pt>
                <c:pt idx="11712">
                  <c:v>30.2</c:v>
                </c:pt>
                <c:pt idx="11713">
                  <c:v>30.2</c:v>
                </c:pt>
                <c:pt idx="11714">
                  <c:v>30.2</c:v>
                </c:pt>
                <c:pt idx="11715">
                  <c:v>30.2</c:v>
                </c:pt>
                <c:pt idx="11716">
                  <c:v>30.1</c:v>
                </c:pt>
                <c:pt idx="11717">
                  <c:v>30.1</c:v>
                </c:pt>
                <c:pt idx="11718">
                  <c:v>30.1</c:v>
                </c:pt>
                <c:pt idx="11719">
                  <c:v>30</c:v>
                </c:pt>
                <c:pt idx="11720">
                  <c:v>30</c:v>
                </c:pt>
                <c:pt idx="11721">
                  <c:v>29.9</c:v>
                </c:pt>
                <c:pt idx="11722">
                  <c:v>29.9</c:v>
                </c:pt>
                <c:pt idx="11723">
                  <c:v>29.9</c:v>
                </c:pt>
                <c:pt idx="11724">
                  <c:v>29.8</c:v>
                </c:pt>
                <c:pt idx="11725">
                  <c:v>29.8</c:v>
                </c:pt>
                <c:pt idx="11726">
                  <c:v>29.8</c:v>
                </c:pt>
                <c:pt idx="11727">
                  <c:v>29.7</c:v>
                </c:pt>
                <c:pt idx="11728">
                  <c:v>29.7</c:v>
                </c:pt>
                <c:pt idx="11729">
                  <c:v>29.6</c:v>
                </c:pt>
                <c:pt idx="11730">
                  <c:v>29.6</c:v>
                </c:pt>
                <c:pt idx="11731">
                  <c:v>29.6</c:v>
                </c:pt>
                <c:pt idx="11732">
                  <c:v>29.5</c:v>
                </c:pt>
                <c:pt idx="11733">
                  <c:v>29.5</c:v>
                </c:pt>
                <c:pt idx="11734">
                  <c:v>29.4</c:v>
                </c:pt>
                <c:pt idx="11735">
                  <c:v>29.5</c:v>
                </c:pt>
                <c:pt idx="11736">
                  <c:v>29.4</c:v>
                </c:pt>
                <c:pt idx="11737">
                  <c:v>29.4</c:v>
                </c:pt>
                <c:pt idx="11738">
                  <c:v>29.4</c:v>
                </c:pt>
                <c:pt idx="11739">
                  <c:v>29.3</c:v>
                </c:pt>
                <c:pt idx="11740">
                  <c:v>29.3</c:v>
                </c:pt>
                <c:pt idx="11741">
                  <c:v>29.3</c:v>
                </c:pt>
                <c:pt idx="11742">
                  <c:v>29.3</c:v>
                </c:pt>
                <c:pt idx="11743">
                  <c:v>29.2</c:v>
                </c:pt>
                <c:pt idx="11744">
                  <c:v>29.2</c:v>
                </c:pt>
                <c:pt idx="11745">
                  <c:v>29.2</c:v>
                </c:pt>
                <c:pt idx="11746">
                  <c:v>29.2</c:v>
                </c:pt>
                <c:pt idx="11747">
                  <c:v>29.1</c:v>
                </c:pt>
                <c:pt idx="11748">
                  <c:v>29</c:v>
                </c:pt>
                <c:pt idx="11749">
                  <c:v>29</c:v>
                </c:pt>
                <c:pt idx="11750">
                  <c:v>29</c:v>
                </c:pt>
                <c:pt idx="11751">
                  <c:v>28.9</c:v>
                </c:pt>
                <c:pt idx="11752">
                  <c:v>28.9</c:v>
                </c:pt>
                <c:pt idx="11753">
                  <c:v>28.9</c:v>
                </c:pt>
                <c:pt idx="11754">
                  <c:v>28.9</c:v>
                </c:pt>
                <c:pt idx="11755">
                  <c:v>28.9</c:v>
                </c:pt>
                <c:pt idx="11756">
                  <c:v>28.9</c:v>
                </c:pt>
                <c:pt idx="11757">
                  <c:v>28.9</c:v>
                </c:pt>
                <c:pt idx="11758">
                  <c:v>28.9</c:v>
                </c:pt>
                <c:pt idx="11759">
                  <c:v>28.9</c:v>
                </c:pt>
                <c:pt idx="11760">
                  <c:v>28.9</c:v>
                </c:pt>
                <c:pt idx="11761">
                  <c:v>28.9</c:v>
                </c:pt>
                <c:pt idx="11762">
                  <c:v>28.9</c:v>
                </c:pt>
                <c:pt idx="11763">
                  <c:v>28.9</c:v>
                </c:pt>
                <c:pt idx="11764">
                  <c:v>28.9</c:v>
                </c:pt>
                <c:pt idx="11765">
                  <c:v>28.9</c:v>
                </c:pt>
                <c:pt idx="11766">
                  <c:v>29</c:v>
                </c:pt>
                <c:pt idx="11767">
                  <c:v>29</c:v>
                </c:pt>
                <c:pt idx="11768">
                  <c:v>29</c:v>
                </c:pt>
                <c:pt idx="11769">
                  <c:v>29</c:v>
                </c:pt>
                <c:pt idx="11770">
                  <c:v>29</c:v>
                </c:pt>
                <c:pt idx="11771">
                  <c:v>29</c:v>
                </c:pt>
                <c:pt idx="11772">
                  <c:v>29.2</c:v>
                </c:pt>
                <c:pt idx="11773">
                  <c:v>29.2</c:v>
                </c:pt>
                <c:pt idx="11774">
                  <c:v>29.2</c:v>
                </c:pt>
                <c:pt idx="11775">
                  <c:v>29.3</c:v>
                </c:pt>
                <c:pt idx="11776">
                  <c:v>29.4</c:v>
                </c:pt>
                <c:pt idx="11777">
                  <c:v>29.4</c:v>
                </c:pt>
                <c:pt idx="11778">
                  <c:v>29.4</c:v>
                </c:pt>
                <c:pt idx="11779">
                  <c:v>29.5</c:v>
                </c:pt>
                <c:pt idx="11780">
                  <c:v>29.5</c:v>
                </c:pt>
                <c:pt idx="11781">
                  <c:v>29.5</c:v>
                </c:pt>
                <c:pt idx="11782">
                  <c:v>29.6</c:v>
                </c:pt>
                <c:pt idx="11783">
                  <c:v>29.6</c:v>
                </c:pt>
                <c:pt idx="11784">
                  <c:v>29.7</c:v>
                </c:pt>
                <c:pt idx="11785">
                  <c:v>29.7</c:v>
                </c:pt>
                <c:pt idx="11786">
                  <c:v>29.7</c:v>
                </c:pt>
                <c:pt idx="11787">
                  <c:v>29.8</c:v>
                </c:pt>
                <c:pt idx="11788">
                  <c:v>29.8</c:v>
                </c:pt>
                <c:pt idx="11789">
                  <c:v>29.8</c:v>
                </c:pt>
                <c:pt idx="11790">
                  <c:v>29.8</c:v>
                </c:pt>
                <c:pt idx="11791">
                  <c:v>29.9</c:v>
                </c:pt>
                <c:pt idx="11792">
                  <c:v>29.9</c:v>
                </c:pt>
                <c:pt idx="11793">
                  <c:v>29.9</c:v>
                </c:pt>
                <c:pt idx="11794">
                  <c:v>29.9</c:v>
                </c:pt>
                <c:pt idx="11795">
                  <c:v>29.9</c:v>
                </c:pt>
                <c:pt idx="11796">
                  <c:v>29.9</c:v>
                </c:pt>
                <c:pt idx="11797">
                  <c:v>30</c:v>
                </c:pt>
                <c:pt idx="11798">
                  <c:v>30</c:v>
                </c:pt>
                <c:pt idx="11799">
                  <c:v>30.1</c:v>
                </c:pt>
                <c:pt idx="11800">
                  <c:v>30.1</c:v>
                </c:pt>
                <c:pt idx="11801">
                  <c:v>30.1</c:v>
                </c:pt>
                <c:pt idx="11802">
                  <c:v>30.2</c:v>
                </c:pt>
                <c:pt idx="11803">
                  <c:v>30.2</c:v>
                </c:pt>
                <c:pt idx="11804">
                  <c:v>30.2</c:v>
                </c:pt>
                <c:pt idx="11805">
                  <c:v>30.2</c:v>
                </c:pt>
                <c:pt idx="11806">
                  <c:v>30.2</c:v>
                </c:pt>
                <c:pt idx="11807">
                  <c:v>30.2</c:v>
                </c:pt>
                <c:pt idx="11808">
                  <c:v>30.2</c:v>
                </c:pt>
                <c:pt idx="11809">
                  <c:v>30.3</c:v>
                </c:pt>
                <c:pt idx="11810">
                  <c:v>30.3</c:v>
                </c:pt>
                <c:pt idx="11811">
                  <c:v>30.3</c:v>
                </c:pt>
                <c:pt idx="11812">
                  <c:v>30.3</c:v>
                </c:pt>
                <c:pt idx="11813">
                  <c:v>30.3</c:v>
                </c:pt>
                <c:pt idx="11814">
                  <c:v>30.4</c:v>
                </c:pt>
                <c:pt idx="11815">
                  <c:v>30.4</c:v>
                </c:pt>
                <c:pt idx="11816">
                  <c:v>30.4</c:v>
                </c:pt>
                <c:pt idx="11817">
                  <c:v>30.4</c:v>
                </c:pt>
                <c:pt idx="11818">
                  <c:v>30.4</c:v>
                </c:pt>
                <c:pt idx="11819">
                  <c:v>30.4</c:v>
                </c:pt>
                <c:pt idx="11820">
                  <c:v>30.5</c:v>
                </c:pt>
                <c:pt idx="11821">
                  <c:v>30.5</c:v>
                </c:pt>
                <c:pt idx="11822">
                  <c:v>30.6</c:v>
                </c:pt>
                <c:pt idx="11823">
                  <c:v>30.6</c:v>
                </c:pt>
                <c:pt idx="11824">
                  <c:v>30.6</c:v>
                </c:pt>
                <c:pt idx="11825">
                  <c:v>30.6</c:v>
                </c:pt>
                <c:pt idx="11826">
                  <c:v>30.7</c:v>
                </c:pt>
                <c:pt idx="11827">
                  <c:v>30.7</c:v>
                </c:pt>
                <c:pt idx="11828">
                  <c:v>30.7</c:v>
                </c:pt>
                <c:pt idx="11829">
                  <c:v>30.7</c:v>
                </c:pt>
                <c:pt idx="11830">
                  <c:v>30.8</c:v>
                </c:pt>
                <c:pt idx="11831">
                  <c:v>30.7</c:v>
                </c:pt>
                <c:pt idx="11832">
                  <c:v>30.7</c:v>
                </c:pt>
                <c:pt idx="11833">
                  <c:v>30.8</c:v>
                </c:pt>
                <c:pt idx="11834">
                  <c:v>30.8</c:v>
                </c:pt>
                <c:pt idx="11835">
                  <c:v>30.8</c:v>
                </c:pt>
                <c:pt idx="11836">
                  <c:v>30.8</c:v>
                </c:pt>
                <c:pt idx="11837">
                  <c:v>30.9</c:v>
                </c:pt>
                <c:pt idx="11838">
                  <c:v>30.8</c:v>
                </c:pt>
                <c:pt idx="11839">
                  <c:v>30.9</c:v>
                </c:pt>
                <c:pt idx="11840">
                  <c:v>30.9</c:v>
                </c:pt>
                <c:pt idx="11841">
                  <c:v>31</c:v>
                </c:pt>
                <c:pt idx="11842">
                  <c:v>31</c:v>
                </c:pt>
                <c:pt idx="11843">
                  <c:v>31</c:v>
                </c:pt>
                <c:pt idx="11844">
                  <c:v>31</c:v>
                </c:pt>
                <c:pt idx="11845">
                  <c:v>31.1</c:v>
                </c:pt>
                <c:pt idx="11846">
                  <c:v>31.1</c:v>
                </c:pt>
                <c:pt idx="11847">
                  <c:v>31.1</c:v>
                </c:pt>
                <c:pt idx="11848">
                  <c:v>31.1</c:v>
                </c:pt>
                <c:pt idx="11849">
                  <c:v>31.1</c:v>
                </c:pt>
                <c:pt idx="11850">
                  <c:v>31.1</c:v>
                </c:pt>
                <c:pt idx="11851">
                  <c:v>31</c:v>
                </c:pt>
                <c:pt idx="11852">
                  <c:v>31.1</c:v>
                </c:pt>
                <c:pt idx="11853">
                  <c:v>31</c:v>
                </c:pt>
                <c:pt idx="11854">
                  <c:v>31</c:v>
                </c:pt>
                <c:pt idx="11855">
                  <c:v>31</c:v>
                </c:pt>
                <c:pt idx="11856">
                  <c:v>30.9</c:v>
                </c:pt>
                <c:pt idx="11857">
                  <c:v>30.9</c:v>
                </c:pt>
                <c:pt idx="11858">
                  <c:v>30.8</c:v>
                </c:pt>
                <c:pt idx="11859">
                  <c:v>30.8</c:v>
                </c:pt>
                <c:pt idx="11860">
                  <c:v>30.8</c:v>
                </c:pt>
                <c:pt idx="11861">
                  <c:v>30.7</c:v>
                </c:pt>
                <c:pt idx="11862">
                  <c:v>30.7</c:v>
                </c:pt>
                <c:pt idx="11863">
                  <c:v>30.7</c:v>
                </c:pt>
                <c:pt idx="11864">
                  <c:v>30.7</c:v>
                </c:pt>
                <c:pt idx="11865">
                  <c:v>30.7</c:v>
                </c:pt>
                <c:pt idx="11866">
                  <c:v>30.6</c:v>
                </c:pt>
                <c:pt idx="11867">
                  <c:v>30.6</c:v>
                </c:pt>
                <c:pt idx="11868">
                  <c:v>30.6</c:v>
                </c:pt>
                <c:pt idx="11869">
                  <c:v>30.6</c:v>
                </c:pt>
                <c:pt idx="11870">
                  <c:v>30.6</c:v>
                </c:pt>
                <c:pt idx="11871">
                  <c:v>30.5</c:v>
                </c:pt>
                <c:pt idx="11872">
                  <c:v>30.5</c:v>
                </c:pt>
                <c:pt idx="11873">
                  <c:v>30.5</c:v>
                </c:pt>
                <c:pt idx="11874">
                  <c:v>30.5</c:v>
                </c:pt>
                <c:pt idx="11875">
                  <c:v>30.5</c:v>
                </c:pt>
                <c:pt idx="11876">
                  <c:v>30.4</c:v>
                </c:pt>
                <c:pt idx="11877">
                  <c:v>30.4</c:v>
                </c:pt>
                <c:pt idx="11878">
                  <c:v>30.4</c:v>
                </c:pt>
                <c:pt idx="11879">
                  <c:v>30.3</c:v>
                </c:pt>
                <c:pt idx="11880">
                  <c:v>30.3</c:v>
                </c:pt>
                <c:pt idx="11881">
                  <c:v>30.3</c:v>
                </c:pt>
                <c:pt idx="11882">
                  <c:v>30.3</c:v>
                </c:pt>
                <c:pt idx="11883">
                  <c:v>30.2</c:v>
                </c:pt>
                <c:pt idx="11884">
                  <c:v>30.2</c:v>
                </c:pt>
                <c:pt idx="11885">
                  <c:v>30.2</c:v>
                </c:pt>
                <c:pt idx="11886">
                  <c:v>30.2</c:v>
                </c:pt>
                <c:pt idx="11887">
                  <c:v>30.2</c:v>
                </c:pt>
                <c:pt idx="11888">
                  <c:v>30.2</c:v>
                </c:pt>
                <c:pt idx="11889">
                  <c:v>30.2</c:v>
                </c:pt>
                <c:pt idx="11890">
                  <c:v>30.2</c:v>
                </c:pt>
                <c:pt idx="11891">
                  <c:v>30.2</c:v>
                </c:pt>
                <c:pt idx="11892">
                  <c:v>30.2</c:v>
                </c:pt>
                <c:pt idx="11893">
                  <c:v>30.2</c:v>
                </c:pt>
                <c:pt idx="11894">
                  <c:v>30.2</c:v>
                </c:pt>
                <c:pt idx="11895">
                  <c:v>30.2</c:v>
                </c:pt>
                <c:pt idx="11896">
                  <c:v>30.1</c:v>
                </c:pt>
                <c:pt idx="11897">
                  <c:v>30.1</c:v>
                </c:pt>
                <c:pt idx="11898">
                  <c:v>30.1</c:v>
                </c:pt>
                <c:pt idx="11899">
                  <c:v>30</c:v>
                </c:pt>
                <c:pt idx="11900">
                  <c:v>30.1</c:v>
                </c:pt>
                <c:pt idx="11901">
                  <c:v>30</c:v>
                </c:pt>
                <c:pt idx="11902">
                  <c:v>30</c:v>
                </c:pt>
                <c:pt idx="11903">
                  <c:v>30</c:v>
                </c:pt>
                <c:pt idx="11904">
                  <c:v>30</c:v>
                </c:pt>
                <c:pt idx="11905">
                  <c:v>29.9</c:v>
                </c:pt>
                <c:pt idx="11906">
                  <c:v>30</c:v>
                </c:pt>
                <c:pt idx="11907">
                  <c:v>29.9</c:v>
                </c:pt>
                <c:pt idx="11908">
                  <c:v>29.9</c:v>
                </c:pt>
                <c:pt idx="11909">
                  <c:v>29.9</c:v>
                </c:pt>
                <c:pt idx="11910">
                  <c:v>29.9</c:v>
                </c:pt>
                <c:pt idx="11911">
                  <c:v>29.9</c:v>
                </c:pt>
                <c:pt idx="11912">
                  <c:v>29.9</c:v>
                </c:pt>
                <c:pt idx="11913">
                  <c:v>29.9</c:v>
                </c:pt>
                <c:pt idx="11914">
                  <c:v>29.9</c:v>
                </c:pt>
                <c:pt idx="11915">
                  <c:v>29.9</c:v>
                </c:pt>
                <c:pt idx="11916">
                  <c:v>29.9</c:v>
                </c:pt>
                <c:pt idx="11917">
                  <c:v>29.9</c:v>
                </c:pt>
                <c:pt idx="11918">
                  <c:v>29.9</c:v>
                </c:pt>
                <c:pt idx="11919">
                  <c:v>29.9</c:v>
                </c:pt>
                <c:pt idx="11920">
                  <c:v>29.8</c:v>
                </c:pt>
                <c:pt idx="11921">
                  <c:v>29.8</c:v>
                </c:pt>
                <c:pt idx="11922">
                  <c:v>29.8</c:v>
                </c:pt>
                <c:pt idx="11923">
                  <c:v>29.8</c:v>
                </c:pt>
                <c:pt idx="11924">
                  <c:v>29.8</c:v>
                </c:pt>
                <c:pt idx="11925">
                  <c:v>29.7</c:v>
                </c:pt>
                <c:pt idx="11926">
                  <c:v>29.7</c:v>
                </c:pt>
                <c:pt idx="11927">
                  <c:v>29.6</c:v>
                </c:pt>
                <c:pt idx="11928">
                  <c:v>29.6</c:v>
                </c:pt>
                <c:pt idx="11929">
                  <c:v>29.7</c:v>
                </c:pt>
                <c:pt idx="11930">
                  <c:v>29.6</c:v>
                </c:pt>
                <c:pt idx="11931">
                  <c:v>29.6</c:v>
                </c:pt>
                <c:pt idx="11932">
                  <c:v>29.6</c:v>
                </c:pt>
                <c:pt idx="11933">
                  <c:v>29.6</c:v>
                </c:pt>
                <c:pt idx="11934">
                  <c:v>29.6</c:v>
                </c:pt>
                <c:pt idx="11935">
                  <c:v>29.6</c:v>
                </c:pt>
                <c:pt idx="11936">
                  <c:v>29.6</c:v>
                </c:pt>
                <c:pt idx="11937">
                  <c:v>29.6</c:v>
                </c:pt>
                <c:pt idx="11938">
                  <c:v>29.6</c:v>
                </c:pt>
                <c:pt idx="11939">
                  <c:v>29.5</c:v>
                </c:pt>
                <c:pt idx="11940">
                  <c:v>29.6</c:v>
                </c:pt>
                <c:pt idx="11941">
                  <c:v>29.5</c:v>
                </c:pt>
                <c:pt idx="11942">
                  <c:v>29.5</c:v>
                </c:pt>
                <c:pt idx="11943">
                  <c:v>29.5</c:v>
                </c:pt>
                <c:pt idx="11944">
                  <c:v>29.5</c:v>
                </c:pt>
                <c:pt idx="11945">
                  <c:v>29.4</c:v>
                </c:pt>
                <c:pt idx="11946">
                  <c:v>29.4</c:v>
                </c:pt>
                <c:pt idx="11947">
                  <c:v>29.4</c:v>
                </c:pt>
                <c:pt idx="11948">
                  <c:v>29.4</c:v>
                </c:pt>
                <c:pt idx="11949">
                  <c:v>29.4</c:v>
                </c:pt>
                <c:pt idx="11950">
                  <c:v>29.4</c:v>
                </c:pt>
                <c:pt idx="11951">
                  <c:v>29.4</c:v>
                </c:pt>
                <c:pt idx="11952">
                  <c:v>29.4</c:v>
                </c:pt>
                <c:pt idx="11953">
                  <c:v>29.3</c:v>
                </c:pt>
                <c:pt idx="11954">
                  <c:v>29.3</c:v>
                </c:pt>
                <c:pt idx="11955">
                  <c:v>29.3</c:v>
                </c:pt>
                <c:pt idx="11956">
                  <c:v>29.3</c:v>
                </c:pt>
                <c:pt idx="11957">
                  <c:v>29.3</c:v>
                </c:pt>
                <c:pt idx="11958">
                  <c:v>29.3</c:v>
                </c:pt>
                <c:pt idx="11959">
                  <c:v>29.3</c:v>
                </c:pt>
                <c:pt idx="11960">
                  <c:v>29.3</c:v>
                </c:pt>
                <c:pt idx="11961">
                  <c:v>29.3</c:v>
                </c:pt>
                <c:pt idx="11962">
                  <c:v>29.3</c:v>
                </c:pt>
                <c:pt idx="11963">
                  <c:v>29.3</c:v>
                </c:pt>
                <c:pt idx="11964">
                  <c:v>29.3</c:v>
                </c:pt>
                <c:pt idx="11965">
                  <c:v>29.2</c:v>
                </c:pt>
                <c:pt idx="11966">
                  <c:v>29.2</c:v>
                </c:pt>
                <c:pt idx="11967">
                  <c:v>29.2</c:v>
                </c:pt>
                <c:pt idx="11968">
                  <c:v>29.2</c:v>
                </c:pt>
                <c:pt idx="11969">
                  <c:v>29.2</c:v>
                </c:pt>
                <c:pt idx="11970">
                  <c:v>29.1</c:v>
                </c:pt>
                <c:pt idx="11971">
                  <c:v>29.1</c:v>
                </c:pt>
                <c:pt idx="11972">
                  <c:v>29</c:v>
                </c:pt>
                <c:pt idx="11973">
                  <c:v>29.1</c:v>
                </c:pt>
                <c:pt idx="11974">
                  <c:v>29</c:v>
                </c:pt>
                <c:pt idx="11975">
                  <c:v>29</c:v>
                </c:pt>
                <c:pt idx="11976">
                  <c:v>29</c:v>
                </c:pt>
                <c:pt idx="11977">
                  <c:v>29</c:v>
                </c:pt>
                <c:pt idx="11978">
                  <c:v>29</c:v>
                </c:pt>
                <c:pt idx="11979">
                  <c:v>29</c:v>
                </c:pt>
                <c:pt idx="11980">
                  <c:v>29</c:v>
                </c:pt>
                <c:pt idx="11981">
                  <c:v>29</c:v>
                </c:pt>
                <c:pt idx="11982">
                  <c:v>29</c:v>
                </c:pt>
                <c:pt idx="11983">
                  <c:v>29.1</c:v>
                </c:pt>
                <c:pt idx="11984">
                  <c:v>29.1</c:v>
                </c:pt>
                <c:pt idx="11985">
                  <c:v>29.1</c:v>
                </c:pt>
                <c:pt idx="11986">
                  <c:v>29.1</c:v>
                </c:pt>
                <c:pt idx="11987">
                  <c:v>29.2</c:v>
                </c:pt>
                <c:pt idx="11988">
                  <c:v>29.2</c:v>
                </c:pt>
                <c:pt idx="11989">
                  <c:v>29.2</c:v>
                </c:pt>
                <c:pt idx="11990">
                  <c:v>29.2</c:v>
                </c:pt>
                <c:pt idx="11991">
                  <c:v>29.2</c:v>
                </c:pt>
                <c:pt idx="11992">
                  <c:v>29.2</c:v>
                </c:pt>
                <c:pt idx="11993">
                  <c:v>29.2</c:v>
                </c:pt>
                <c:pt idx="11994">
                  <c:v>29.2</c:v>
                </c:pt>
                <c:pt idx="11995">
                  <c:v>29.2</c:v>
                </c:pt>
                <c:pt idx="11996">
                  <c:v>29.2</c:v>
                </c:pt>
                <c:pt idx="11997">
                  <c:v>29.2</c:v>
                </c:pt>
                <c:pt idx="11998">
                  <c:v>29.2</c:v>
                </c:pt>
                <c:pt idx="11999">
                  <c:v>29.2</c:v>
                </c:pt>
                <c:pt idx="12000">
                  <c:v>29.3</c:v>
                </c:pt>
                <c:pt idx="12001">
                  <c:v>29.3</c:v>
                </c:pt>
                <c:pt idx="12002">
                  <c:v>29.3</c:v>
                </c:pt>
                <c:pt idx="12003">
                  <c:v>29.3</c:v>
                </c:pt>
                <c:pt idx="12004">
                  <c:v>29.3</c:v>
                </c:pt>
                <c:pt idx="12005">
                  <c:v>29.3</c:v>
                </c:pt>
                <c:pt idx="12006">
                  <c:v>29.3</c:v>
                </c:pt>
                <c:pt idx="12007">
                  <c:v>29.3</c:v>
                </c:pt>
                <c:pt idx="12008">
                  <c:v>29.3</c:v>
                </c:pt>
                <c:pt idx="12009">
                  <c:v>29.3</c:v>
                </c:pt>
                <c:pt idx="12010">
                  <c:v>29.3</c:v>
                </c:pt>
                <c:pt idx="12011">
                  <c:v>29.3</c:v>
                </c:pt>
                <c:pt idx="12012">
                  <c:v>29.3</c:v>
                </c:pt>
                <c:pt idx="12013">
                  <c:v>29.3</c:v>
                </c:pt>
                <c:pt idx="12014">
                  <c:v>29.3</c:v>
                </c:pt>
                <c:pt idx="12015">
                  <c:v>29.3</c:v>
                </c:pt>
                <c:pt idx="12016">
                  <c:v>29.3</c:v>
                </c:pt>
                <c:pt idx="12017">
                  <c:v>29.3</c:v>
                </c:pt>
                <c:pt idx="12018">
                  <c:v>29.3</c:v>
                </c:pt>
                <c:pt idx="12019">
                  <c:v>29.4</c:v>
                </c:pt>
                <c:pt idx="12020">
                  <c:v>29.4</c:v>
                </c:pt>
                <c:pt idx="12021">
                  <c:v>29.4</c:v>
                </c:pt>
                <c:pt idx="12022">
                  <c:v>29.4</c:v>
                </c:pt>
                <c:pt idx="12023">
                  <c:v>29.4</c:v>
                </c:pt>
                <c:pt idx="12024">
                  <c:v>29.4</c:v>
                </c:pt>
                <c:pt idx="12025">
                  <c:v>29.5</c:v>
                </c:pt>
                <c:pt idx="12026">
                  <c:v>29.5</c:v>
                </c:pt>
                <c:pt idx="12027">
                  <c:v>29.5</c:v>
                </c:pt>
                <c:pt idx="12028">
                  <c:v>29.5</c:v>
                </c:pt>
                <c:pt idx="12029">
                  <c:v>29.5</c:v>
                </c:pt>
                <c:pt idx="12030">
                  <c:v>29.5</c:v>
                </c:pt>
                <c:pt idx="12031">
                  <c:v>29.5</c:v>
                </c:pt>
                <c:pt idx="12032">
                  <c:v>29.5</c:v>
                </c:pt>
                <c:pt idx="12033">
                  <c:v>29.5</c:v>
                </c:pt>
                <c:pt idx="12034">
                  <c:v>29.4</c:v>
                </c:pt>
                <c:pt idx="12035">
                  <c:v>29.5</c:v>
                </c:pt>
                <c:pt idx="12036">
                  <c:v>29.4</c:v>
                </c:pt>
                <c:pt idx="12037">
                  <c:v>29.5</c:v>
                </c:pt>
                <c:pt idx="12038">
                  <c:v>29.5</c:v>
                </c:pt>
                <c:pt idx="12039">
                  <c:v>29.5</c:v>
                </c:pt>
                <c:pt idx="12040">
                  <c:v>29.5</c:v>
                </c:pt>
                <c:pt idx="12041">
                  <c:v>29.5</c:v>
                </c:pt>
                <c:pt idx="12042">
                  <c:v>29.5</c:v>
                </c:pt>
                <c:pt idx="12043">
                  <c:v>29.5</c:v>
                </c:pt>
                <c:pt idx="12044">
                  <c:v>29.5</c:v>
                </c:pt>
                <c:pt idx="12045">
                  <c:v>29.6</c:v>
                </c:pt>
                <c:pt idx="12046">
                  <c:v>29.5</c:v>
                </c:pt>
                <c:pt idx="12047">
                  <c:v>29.5</c:v>
                </c:pt>
                <c:pt idx="12048">
                  <c:v>29.6</c:v>
                </c:pt>
                <c:pt idx="12049">
                  <c:v>29.6</c:v>
                </c:pt>
                <c:pt idx="12050">
                  <c:v>29.6</c:v>
                </c:pt>
                <c:pt idx="12051">
                  <c:v>29.5</c:v>
                </c:pt>
                <c:pt idx="12052">
                  <c:v>29.6</c:v>
                </c:pt>
                <c:pt idx="12053">
                  <c:v>29.6</c:v>
                </c:pt>
                <c:pt idx="12054">
                  <c:v>29.6</c:v>
                </c:pt>
                <c:pt idx="12055">
                  <c:v>29.6</c:v>
                </c:pt>
                <c:pt idx="12056">
                  <c:v>29.6</c:v>
                </c:pt>
                <c:pt idx="12057">
                  <c:v>29.5</c:v>
                </c:pt>
                <c:pt idx="12058">
                  <c:v>29.6</c:v>
                </c:pt>
                <c:pt idx="12059">
                  <c:v>29.6</c:v>
                </c:pt>
                <c:pt idx="12060">
                  <c:v>29.6</c:v>
                </c:pt>
                <c:pt idx="12061">
                  <c:v>29.6</c:v>
                </c:pt>
                <c:pt idx="12062">
                  <c:v>29.6</c:v>
                </c:pt>
                <c:pt idx="12063">
                  <c:v>29.6</c:v>
                </c:pt>
                <c:pt idx="12064">
                  <c:v>29.6</c:v>
                </c:pt>
                <c:pt idx="12065">
                  <c:v>29.6</c:v>
                </c:pt>
                <c:pt idx="12066">
                  <c:v>29.6</c:v>
                </c:pt>
                <c:pt idx="12067">
                  <c:v>29.6</c:v>
                </c:pt>
                <c:pt idx="12068">
                  <c:v>29.7</c:v>
                </c:pt>
                <c:pt idx="12069">
                  <c:v>29.6</c:v>
                </c:pt>
                <c:pt idx="12070">
                  <c:v>29.7</c:v>
                </c:pt>
                <c:pt idx="12071">
                  <c:v>29.7</c:v>
                </c:pt>
                <c:pt idx="12072">
                  <c:v>29.7</c:v>
                </c:pt>
                <c:pt idx="12073">
                  <c:v>29.7</c:v>
                </c:pt>
                <c:pt idx="12074">
                  <c:v>29.7</c:v>
                </c:pt>
                <c:pt idx="12075">
                  <c:v>29.7</c:v>
                </c:pt>
                <c:pt idx="12076">
                  <c:v>29.7</c:v>
                </c:pt>
                <c:pt idx="12077">
                  <c:v>29.7</c:v>
                </c:pt>
                <c:pt idx="12078">
                  <c:v>29.7</c:v>
                </c:pt>
                <c:pt idx="12079">
                  <c:v>29.7</c:v>
                </c:pt>
                <c:pt idx="12080">
                  <c:v>29.6</c:v>
                </c:pt>
                <c:pt idx="12081">
                  <c:v>29.7</c:v>
                </c:pt>
                <c:pt idx="12082">
                  <c:v>29.7</c:v>
                </c:pt>
                <c:pt idx="12083">
                  <c:v>29.7</c:v>
                </c:pt>
                <c:pt idx="12084">
                  <c:v>29.7</c:v>
                </c:pt>
                <c:pt idx="12085">
                  <c:v>29.7</c:v>
                </c:pt>
                <c:pt idx="12086">
                  <c:v>29.7</c:v>
                </c:pt>
                <c:pt idx="12087">
                  <c:v>29.8</c:v>
                </c:pt>
                <c:pt idx="12088">
                  <c:v>29.7</c:v>
                </c:pt>
                <c:pt idx="12089">
                  <c:v>29.8</c:v>
                </c:pt>
                <c:pt idx="12090">
                  <c:v>29.8</c:v>
                </c:pt>
                <c:pt idx="12091">
                  <c:v>29.8</c:v>
                </c:pt>
                <c:pt idx="12092">
                  <c:v>29.8</c:v>
                </c:pt>
                <c:pt idx="12093">
                  <c:v>29.8</c:v>
                </c:pt>
                <c:pt idx="12094">
                  <c:v>29.8</c:v>
                </c:pt>
                <c:pt idx="12095">
                  <c:v>29.8</c:v>
                </c:pt>
                <c:pt idx="12096">
                  <c:v>29.8</c:v>
                </c:pt>
                <c:pt idx="12097">
                  <c:v>29.8</c:v>
                </c:pt>
                <c:pt idx="12098">
                  <c:v>29.8</c:v>
                </c:pt>
                <c:pt idx="12099">
                  <c:v>29.8</c:v>
                </c:pt>
                <c:pt idx="12100">
                  <c:v>29.8</c:v>
                </c:pt>
                <c:pt idx="12101">
                  <c:v>29.8</c:v>
                </c:pt>
                <c:pt idx="12102">
                  <c:v>29.8</c:v>
                </c:pt>
                <c:pt idx="12103">
                  <c:v>29.8</c:v>
                </c:pt>
                <c:pt idx="12104">
                  <c:v>29.8</c:v>
                </c:pt>
                <c:pt idx="12105">
                  <c:v>29.8</c:v>
                </c:pt>
                <c:pt idx="12106">
                  <c:v>29.8</c:v>
                </c:pt>
                <c:pt idx="12107">
                  <c:v>29.8</c:v>
                </c:pt>
                <c:pt idx="12108">
                  <c:v>29.8</c:v>
                </c:pt>
                <c:pt idx="12109">
                  <c:v>29.8</c:v>
                </c:pt>
                <c:pt idx="12110">
                  <c:v>29.8</c:v>
                </c:pt>
                <c:pt idx="12111">
                  <c:v>29.9</c:v>
                </c:pt>
                <c:pt idx="12112">
                  <c:v>29.8</c:v>
                </c:pt>
                <c:pt idx="12113">
                  <c:v>29.9</c:v>
                </c:pt>
                <c:pt idx="12114">
                  <c:v>29.9</c:v>
                </c:pt>
                <c:pt idx="12115">
                  <c:v>29.9</c:v>
                </c:pt>
                <c:pt idx="12116">
                  <c:v>29.9</c:v>
                </c:pt>
                <c:pt idx="12117">
                  <c:v>29.9</c:v>
                </c:pt>
                <c:pt idx="12118">
                  <c:v>29.9</c:v>
                </c:pt>
                <c:pt idx="12119">
                  <c:v>29.9</c:v>
                </c:pt>
                <c:pt idx="12120">
                  <c:v>29.9</c:v>
                </c:pt>
                <c:pt idx="12121">
                  <c:v>29.9</c:v>
                </c:pt>
                <c:pt idx="12122">
                  <c:v>29.9</c:v>
                </c:pt>
                <c:pt idx="12123">
                  <c:v>29.9</c:v>
                </c:pt>
                <c:pt idx="12124">
                  <c:v>29.9</c:v>
                </c:pt>
                <c:pt idx="12125">
                  <c:v>29.9</c:v>
                </c:pt>
                <c:pt idx="12126">
                  <c:v>29.9</c:v>
                </c:pt>
                <c:pt idx="12127">
                  <c:v>29.9</c:v>
                </c:pt>
                <c:pt idx="12128">
                  <c:v>29.9</c:v>
                </c:pt>
                <c:pt idx="12129">
                  <c:v>29.9</c:v>
                </c:pt>
                <c:pt idx="12130">
                  <c:v>29.9</c:v>
                </c:pt>
                <c:pt idx="12131">
                  <c:v>29.9</c:v>
                </c:pt>
                <c:pt idx="12132">
                  <c:v>29.9</c:v>
                </c:pt>
                <c:pt idx="12133">
                  <c:v>29.9</c:v>
                </c:pt>
                <c:pt idx="12134">
                  <c:v>29.9</c:v>
                </c:pt>
                <c:pt idx="12135">
                  <c:v>29.9</c:v>
                </c:pt>
                <c:pt idx="12136">
                  <c:v>29.9</c:v>
                </c:pt>
                <c:pt idx="12137">
                  <c:v>30</c:v>
                </c:pt>
                <c:pt idx="12138">
                  <c:v>30</c:v>
                </c:pt>
                <c:pt idx="12139">
                  <c:v>29.9</c:v>
                </c:pt>
                <c:pt idx="12140">
                  <c:v>29.9</c:v>
                </c:pt>
                <c:pt idx="12141">
                  <c:v>29.9</c:v>
                </c:pt>
                <c:pt idx="12142">
                  <c:v>29.9</c:v>
                </c:pt>
                <c:pt idx="12143">
                  <c:v>29.9</c:v>
                </c:pt>
                <c:pt idx="12144">
                  <c:v>29.9</c:v>
                </c:pt>
                <c:pt idx="12145">
                  <c:v>29.9</c:v>
                </c:pt>
                <c:pt idx="12146">
                  <c:v>29.9</c:v>
                </c:pt>
                <c:pt idx="12147">
                  <c:v>29.9</c:v>
                </c:pt>
                <c:pt idx="12148">
                  <c:v>29.9</c:v>
                </c:pt>
                <c:pt idx="12149">
                  <c:v>29.9</c:v>
                </c:pt>
                <c:pt idx="12150">
                  <c:v>29.9</c:v>
                </c:pt>
                <c:pt idx="12151">
                  <c:v>29.9</c:v>
                </c:pt>
                <c:pt idx="12152">
                  <c:v>29.9</c:v>
                </c:pt>
                <c:pt idx="12153">
                  <c:v>30</c:v>
                </c:pt>
                <c:pt idx="12154">
                  <c:v>30</c:v>
                </c:pt>
                <c:pt idx="12155">
                  <c:v>30</c:v>
                </c:pt>
                <c:pt idx="12156">
                  <c:v>30</c:v>
                </c:pt>
                <c:pt idx="12157">
                  <c:v>30</c:v>
                </c:pt>
                <c:pt idx="12158">
                  <c:v>30</c:v>
                </c:pt>
                <c:pt idx="12159">
                  <c:v>30</c:v>
                </c:pt>
                <c:pt idx="12160">
                  <c:v>30</c:v>
                </c:pt>
                <c:pt idx="12161">
                  <c:v>30</c:v>
                </c:pt>
                <c:pt idx="12162">
                  <c:v>30</c:v>
                </c:pt>
                <c:pt idx="12163">
                  <c:v>30</c:v>
                </c:pt>
                <c:pt idx="12164">
                  <c:v>30</c:v>
                </c:pt>
                <c:pt idx="12165">
                  <c:v>30</c:v>
                </c:pt>
                <c:pt idx="12166">
                  <c:v>30</c:v>
                </c:pt>
                <c:pt idx="12167">
                  <c:v>30</c:v>
                </c:pt>
                <c:pt idx="12168">
                  <c:v>30</c:v>
                </c:pt>
                <c:pt idx="12169">
                  <c:v>29.9</c:v>
                </c:pt>
                <c:pt idx="12170">
                  <c:v>29.9</c:v>
                </c:pt>
                <c:pt idx="12171">
                  <c:v>30</c:v>
                </c:pt>
                <c:pt idx="12172">
                  <c:v>30</c:v>
                </c:pt>
                <c:pt idx="12173">
                  <c:v>29.9</c:v>
                </c:pt>
                <c:pt idx="12174">
                  <c:v>30</c:v>
                </c:pt>
                <c:pt idx="12175">
                  <c:v>30</c:v>
                </c:pt>
                <c:pt idx="12176">
                  <c:v>30</c:v>
                </c:pt>
                <c:pt idx="12177">
                  <c:v>30</c:v>
                </c:pt>
                <c:pt idx="12178">
                  <c:v>30</c:v>
                </c:pt>
                <c:pt idx="12179">
                  <c:v>30</c:v>
                </c:pt>
                <c:pt idx="12180">
                  <c:v>30</c:v>
                </c:pt>
                <c:pt idx="12181">
                  <c:v>30</c:v>
                </c:pt>
                <c:pt idx="12182">
                  <c:v>30</c:v>
                </c:pt>
                <c:pt idx="12183">
                  <c:v>30</c:v>
                </c:pt>
                <c:pt idx="12184">
                  <c:v>30</c:v>
                </c:pt>
                <c:pt idx="12185">
                  <c:v>30</c:v>
                </c:pt>
                <c:pt idx="12186">
                  <c:v>30</c:v>
                </c:pt>
                <c:pt idx="12187">
                  <c:v>30</c:v>
                </c:pt>
                <c:pt idx="12188">
                  <c:v>30</c:v>
                </c:pt>
                <c:pt idx="12189">
                  <c:v>30</c:v>
                </c:pt>
                <c:pt idx="12190">
                  <c:v>30</c:v>
                </c:pt>
                <c:pt idx="12191">
                  <c:v>30</c:v>
                </c:pt>
                <c:pt idx="12192">
                  <c:v>30</c:v>
                </c:pt>
                <c:pt idx="12193">
                  <c:v>30</c:v>
                </c:pt>
                <c:pt idx="12194">
                  <c:v>30</c:v>
                </c:pt>
                <c:pt idx="12195">
                  <c:v>30</c:v>
                </c:pt>
                <c:pt idx="12196">
                  <c:v>30</c:v>
                </c:pt>
                <c:pt idx="12197">
                  <c:v>30</c:v>
                </c:pt>
                <c:pt idx="12198">
                  <c:v>30</c:v>
                </c:pt>
                <c:pt idx="12199">
                  <c:v>30</c:v>
                </c:pt>
                <c:pt idx="12200">
                  <c:v>30</c:v>
                </c:pt>
                <c:pt idx="12201">
                  <c:v>30</c:v>
                </c:pt>
                <c:pt idx="12202">
                  <c:v>30</c:v>
                </c:pt>
                <c:pt idx="12203">
                  <c:v>30</c:v>
                </c:pt>
                <c:pt idx="12204">
                  <c:v>30</c:v>
                </c:pt>
                <c:pt idx="12205">
                  <c:v>30</c:v>
                </c:pt>
                <c:pt idx="12206">
                  <c:v>30</c:v>
                </c:pt>
                <c:pt idx="12207">
                  <c:v>30.1</c:v>
                </c:pt>
                <c:pt idx="12208">
                  <c:v>30</c:v>
                </c:pt>
                <c:pt idx="12209">
                  <c:v>30</c:v>
                </c:pt>
                <c:pt idx="12210">
                  <c:v>30</c:v>
                </c:pt>
                <c:pt idx="12211">
                  <c:v>30</c:v>
                </c:pt>
                <c:pt idx="12212">
                  <c:v>30</c:v>
                </c:pt>
                <c:pt idx="12213">
                  <c:v>30</c:v>
                </c:pt>
                <c:pt idx="12214">
                  <c:v>30</c:v>
                </c:pt>
                <c:pt idx="12215">
                  <c:v>30</c:v>
                </c:pt>
                <c:pt idx="12216">
                  <c:v>30</c:v>
                </c:pt>
                <c:pt idx="12217">
                  <c:v>30</c:v>
                </c:pt>
                <c:pt idx="12218">
                  <c:v>30</c:v>
                </c:pt>
                <c:pt idx="12219">
                  <c:v>30</c:v>
                </c:pt>
                <c:pt idx="12220">
                  <c:v>30.1</c:v>
                </c:pt>
                <c:pt idx="12221">
                  <c:v>30</c:v>
                </c:pt>
                <c:pt idx="12222">
                  <c:v>30.1</c:v>
                </c:pt>
                <c:pt idx="12223">
                  <c:v>30.1</c:v>
                </c:pt>
                <c:pt idx="12224">
                  <c:v>30.1</c:v>
                </c:pt>
                <c:pt idx="12225">
                  <c:v>30.1</c:v>
                </c:pt>
                <c:pt idx="12226">
                  <c:v>30.1</c:v>
                </c:pt>
                <c:pt idx="12227">
                  <c:v>30.1</c:v>
                </c:pt>
                <c:pt idx="12228">
                  <c:v>30.1</c:v>
                </c:pt>
                <c:pt idx="12229">
                  <c:v>30.1</c:v>
                </c:pt>
                <c:pt idx="12230">
                  <c:v>30.1</c:v>
                </c:pt>
                <c:pt idx="12231">
                  <c:v>30.1</c:v>
                </c:pt>
                <c:pt idx="12232">
                  <c:v>30</c:v>
                </c:pt>
                <c:pt idx="12233">
                  <c:v>30</c:v>
                </c:pt>
                <c:pt idx="12234">
                  <c:v>30</c:v>
                </c:pt>
                <c:pt idx="12235">
                  <c:v>30.1</c:v>
                </c:pt>
                <c:pt idx="12236">
                  <c:v>30</c:v>
                </c:pt>
                <c:pt idx="12237">
                  <c:v>30.1</c:v>
                </c:pt>
                <c:pt idx="12238">
                  <c:v>30.1</c:v>
                </c:pt>
                <c:pt idx="12239">
                  <c:v>30.1</c:v>
                </c:pt>
                <c:pt idx="12240">
                  <c:v>30.1</c:v>
                </c:pt>
                <c:pt idx="12241">
                  <c:v>30.1</c:v>
                </c:pt>
                <c:pt idx="12242">
                  <c:v>30.1</c:v>
                </c:pt>
                <c:pt idx="12243">
                  <c:v>30.1</c:v>
                </c:pt>
                <c:pt idx="12244">
                  <c:v>30.1</c:v>
                </c:pt>
                <c:pt idx="12245">
                  <c:v>30.1</c:v>
                </c:pt>
                <c:pt idx="12246">
                  <c:v>30.1</c:v>
                </c:pt>
                <c:pt idx="12247">
                  <c:v>30.1</c:v>
                </c:pt>
                <c:pt idx="12248">
                  <c:v>30.1</c:v>
                </c:pt>
                <c:pt idx="12249">
                  <c:v>30.1</c:v>
                </c:pt>
                <c:pt idx="12250">
                  <c:v>30.1</c:v>
                </c:pt>
                <c:pt idx="12251">
                  <c:v>30.1</c:v>
                </c:pt>
                <c:pt idx="12252">
                  <c:v>30.1</c:v>
                </c:pt>
                <c:pt idx="12253">
                  <c:v>30.1</c:v>
                </c:pt>
                <c:pt idx="12254">
                  <c:v>30.1</c:v>
                </c:pt>
                <c:pt idx="12255">
                  <c:v>30.1</c:v>
                </c:pt>
                <c:pt idx="12256">
                  <c:v>30.1</c:v>
                </c:pt>
                <c:pt idx="12257">
                  <c:v>30.1</c:v>
                </c:pt>
                <c:pt idx="12258">
                  <c:v>30.1</c:v>
                </c:pt>
                <c:pt idx="12259">
                  <c:v>30.1</c:v>
                </c:pt>
                <c:pt idx="12260">
                  <c:v>30.1</c:v>
                </c:pt>
                <c:pt idx="12261">
                  <c:v>30.1</c:v>
                </c:pt>
                <c:pt idx="12262">
                  <c:v>30.1</c:v>
                </c:pt>
                <c:pt idx="12263">
                  <c:v>30.1</c:v>
                </c:pt>
                <c:pt idx="12264">
                  <c:v>30.1</c:v>
                </c:pt>
                <c:pt idx="12265">
                  <c:v>30.1</c:v>
                </c:pt>
                <c:pt idx="12266">
                  <c:v>30.1</c:v>
                </c:pt>
                <c:pt idx="12267">
                  <c:v>30.1</c:v>
                </c:pt>
                <c:pt idx="12268">
                  <c:v>30.1</c:v>
                </c:pt>
                <c:pt idx="12269">
                  <c:v>30.2</c:v>
                </c:pt>
                <c:pt idx="12270">
                  <c:v>30.2</c:v>
                </c:pt>
                <c:pt idx="12271">
                  <c:v>30.2</c:v>
                </c:pt>
                <c:pt idx="12272">
                  <c:v>30.1</c:v>
                </c:pt>
                <c:pt idx="12273">
                  <c:v>30.2</c:v>
                </c:pt>
                <c:pt idx="12274">
                  <c:v>30.2</c:v>
                </c:pt>
                <c:pt idx="12275">
                  <c:v>30.1</c:v>
                </c:pt>
                <c:pt idx="12276">
                  <c:v>30.1</c:v>
                </c:pt>
                <c:pt idx="12277">
                  <c:v>30.1</c:v>
                </c:pt>
                <c:pt idx="12278">
                  <c:v>30.1</c:v>
                </c:pt>
                <c:pt idx="12279">
                  <c:v>30.1</c:v>
                </c:pt>
                <c:pt idx="12280">
                  <c:v>30.1</c:v>
                </c:pt>
                <c:pt idx="12281">
                  <c:v>30.1</c:v>
                </c:pt>
                <c:pt idx="12282">
                  <c:v>30.1</c:v>
                </c:pt>
                <c:pt idx="12283">
                  <c:v>30.1</c:v>
                </c:pt>
                <c:pt idx="12284">
                  <c:v>30.1</c:v>
                </c:pt>
                <c:pt idx="12285">
                  <c:v>30.1</c:v>
                </c:pt>
                <c:pt idx="12286">
                  <c:v>30.1</c:v>
                </c:pt>
                <c:pt idx="12287">
                  <c:v>30.1</c:v>
                </c:pt>
                <c:pt idx="12288">
                  <c:v>30.1</c:v>
                </c:pt>
                <c:pt idx="12289">
                  <c:v>30.1</c:v>
                </c:pt>
                <c:pt idx="12290">
                  <c:v>30.2</c:v>
                </c:pt>
                <c:pt idx="12291">
                  <c:v>30.2</c:v>
                </c:pt>
                <c:pt idx="12292">
                  <c:v>30.2</c:v>
                </c:pt>
                <c:pt idx="12293">
                  <c:v>30.2</c:v>
                </c:pt>
                <c:pt idx="12294">
                  <c:v>30.1</c:v>
                </c:pt>
                <c:pt idx="12295">
                  <c:v>30.2</c:v>
                </c:pt>
                <c:pt idx="12296">
                  <c:v>30.1</c:v>
                </c:pt>
                <c:pt idx="12297">
                  <c:v>30.1</c:v>
                </c:pt>
                <c:pt idx="12298">
                  <c:v>30.1</c:v>
                </c:pt>
                <c:pt idx="12299">
                  <c:v>30.2</c:v>
                </c:pt>
                <c:pt idx="12300">
                  <c:v>30.1</c:v>
                </c:pt>
                <c:pt idx="12301">
                  <c:v>30.1</c:v>
                </c:pt>
                <c:pt idx="12302">
                  <c:v>30.1</c:v>
                </c:pt>
                <c:pt idx="12303">
                  <c:v>30.2</c:v>
                </c:pt>
                <c:pt idx="12304">
                  <c:v>30.1</c:v>
                </c:pt>
                <c:pt idx="12305">
                  <c:v>30.2</c:v>
                </c:pt>
                <c:pt idx="12306">
                  <c:v>30.2</c:v>
                </c:pt>
                <c:pt idx="12307">
                  <c:v>30.2</c:v>
                </c:pt>
                <c:pt idx="12308">
                  <c:v>30.2</c:v>
                </c:pt>
                <c:pt idx="12309">
                  <c:v>30.2</c:v>
                </c:pt>
                <c:pt idx="12310">
                  <c:v>30.2</c:v>
                </c:pt>
                <c:pt idx="12311">
                  <c:v>30.2</c:v>
                </c:pt>
                <c:pt idx="12312">
                  <c:v>30.2</c:v>
                </c:pt>
                <c:pt idx="12313">
                  <c:v>30.2</c:v>
                </c:pt>
                <c:pt idx="12314">
                  <c:v>30.2</c:v>
                </c:pt>
                <c:pt idx="12315">
                  <c:v>30.2</c:v>
                </c:pt>
                <c:pt idx="12316">
                  <c:v>30.2</c:v>
                </c:pt>
                <c:pt idx="12317">
                  <c:v>30.2</c:v>
                </c:pt>
                <c:pt idx="12318">
                  <c:v>30.2</c:v>
                </c:pt>
                <c:pt idx="12319">
                  <c:v>30.1</c:v>
                </c:pt>
                <c:pt idx="12320">
                  <c:v>30.2</c:v>
                </c:pt>
                <c:pt idx="12321">
                  <c:v>30.2</c:v>
                </c:pt>
                <c:pt idx="12322">
                  <c:v>30.1</c:v>
                </c:pt>
                <c:pt idx="12323">
                  <c:v>30.1</c:v>
                </c:pt>
                <c:pt idx="12324">
                  <c:v>30.2</c:v>
                </c:pt>
                <c:pt idx="12325">
                  <c:v>30.1</c:v>
                </c:pt>
                <c:pt idx="12326">
                  <c:v>30.2</c:v>
                </c:pt>
                <c:pt idx="12327">
                  <c:v>30.2</c:v>
                </c:pt>
                <c:pt idx="12328">
                  <c:v>30.2</c:v>
                </c:pt>
                <c:pt idx="12329">
                  <c:v>30.2</c:v>
                </c:pt>
                <c:pt idx="12330">
                  <c:v>30.2</c:v>
                </c:pt>
                <c:pt idx="12331">
                  <c:v>30.2</c:v>
                </c:pt>
                <c:pt idx="12332">
                  <c:v>30.1</c:v>
                </c:pt>
                <c:pt idx="12333">
                  <c:v>30.2</c:v>
                </c:pt>
                <c:pt idx="12334">
                  <c:v>30.2</c:v>
                </c:pt>
                <c:pt idx="12335">
                  <c:v>30.2</c:v>
                </c:pt>
                <c:pt idx="12336">
                  <c:v>30.1</c:v>
                </c:pt>
                <c:pt idx="12337">
                  <c:v>30.2</c:v>
                </c:pt>
                <c:pt idx="12338">
                  <c:v>30.2</c:v>
                </c:pt>
                <c:pt idx="12339">
                  <c:v>30.2</c:v>
                </c:pt>
                <c:pt idx="12340">
                  <c:v>30.2</c:v>
                </c:pt>
                <c:pt idx="12341">
                  <c:v>30.2</c:v>
                </c:pt>
                <c:pt idx="12342">
                  <c:v>30.1</c:v>
                </c:pt>
                <c:pt idx="12343">
                  <c:v>30.2</c:v>
                </c:pt>
                <c:pt idx="12344">
                  <c:v>30.1</c:v>
                </c:pt>
                <c:pt idx="12345">
                  <c:v>30.2</c:v>
                </c:pt>
                <c:pt idx="12346">
                  <c:v>30.2</c:v>
                </c:pt>
                <c:pt idx="12347">
                  <c:v>30.2</c:v>
                </c:pt>
                <c:pt idx="12348">
                  <c:v>30.1</c:v>
                </c:pt>
                <c:pt idx="12349">
                  <c:v>30.2</c:v>
                </c:pt>
                <c:pt idx="12350">
                  <c:v>30.2</c:v>
                </c:pt>
                <c:pt idx="12351">
                  <c:v>30.2</c:v>
                </c:pt>
                <c:pt idx="12352">
                  <c:v>30.2</c:v>
                </c:pt>
                <c:pt idx="12353">
                  <c:v>30.2</c:v>
                </c:pt>
                <c:pt idx="12354">
                  <c:v>30.2</c:v>
                </c:pt>
                <c:pt idx="12355">
                  <c:v>30.1</c:v>
                </c:pt>
                <c:pt idx="12356">
                  <c:v>30.1</c:v>
                </c:pt>
                <c:pt idx="12357">
                  <c:v>30.2</c:v>
                </c:pt>
                <c:pt idx="12358">
                  <c:v>30.2</c:v>
                </c:pt>
                <c:pt idx="12359">
                  <c:v>30.2</c:v>
                </c:pt>
                <c:pt idx="12360">
                  <c:v>30.2</c:v>
                </c:pt>
                <c:pt idx="12361">
                  <c:v>30.2</c:v>
                </c:pt>
                <c:pt idx="12362">
                  <c:v>30.2</c:v>
                </c:pt>
                <c:pt idx="12363">
                  <c:v>30.2</c:v>
                </c:pt>
                <c:pt idx="12364">
                  <c:v>30.1</c:v>
                </c:pt>
                <c:pt idx="12365">
                  <c:v>30.2</c:v>
                </c:pt>
                <c:pt idx="12366">
                  <c:v>30.2</c:v>
                </c:pt>
                <c:pt idx="12367">
                  <c:v>30.2</c:v>
                </c:pt>
                <c:pt idx="12368">
                  <c:v>30.1</c:v>
                </c:pt>
                <c:pt idx="12369">
                  <c:v>30.2</c:v>
                </c:pt>
                <c:pt idx="12370">
                  <c:v>30.2</c:v>
                </c:pt>
                <c:pt idx="12371">
                  <c:v>30.2</c:v>
                </c:pt>
                <c:pt idx="12372">
                  <c:v>30.2</c:v>
                </c:pt>
                <c:pt idx="12373">
                  <c:v>30.2</c:v>
                </c:pt>
                <c:pt idx="12374">
                  <c:v>30.2</c:v>
                </c:pt>
                <c:pt idx="12375">
                  <c:v>30.2</c:v>
                </c:pt>
                <c:pt idx="12376">
                  <c:v>30.2</c:v>
                </c:pt>
                <c:pt idx="12377">
                  <c:v>30.2</c:v>
                </c:pt>
                <c:pt idx="12378">
                  <c:v>30.2</c:v>
                </c:pt>
                <c:pt idx="12379">
                  <c:v>30.2</c:v>
                </c:pt>
                <c:pt idx="12380">
                  <c:v>30.2</c:v>
                </c:pt>
                <c:pt idx="12381">
                  <c:v>30.2</c:v>
                </c:pt>
                <c:pt idx="12382">
                  <c:v>30.2</c:v>
                </c:pt>
                <c:pt idx="12383">
                  <c:v>30.2</c:v>
                </c:pt>
                <c:pt idx="12384">
                  <c:v>30.2</c:v>
                </c:pt>
                <c:pt idx="12385">
                  <c:v>30.2</c:v>
                </c:pt>
                <c:pt idx="12386">
                  <c:v>30.1</c:v>
                </c:pt>
                <c:pt idx="12387">
                  <c:v>30.1</c:v>
                </c:pt>
                <c:pt idx="12388">
                  <c:v>30.1</c:v>
                </c:pt>
                <c:pt idx="12389">
                  <c:v>30.1</c:v>
                </c:pt>
                <c:pt idx="12390">
                  <c:v>30.2</c:v>
                </c:pt>
                <c:pt idx="12391">
                  <c:v>30.2</c:v>
                </c:pt>
                <c:pt idx="12392">
                  <c:v>30.2</c:v>
                </c:pt>
                <c:pt idx="12393">
                  <c:v>30.2</c:v>
                </c:pt>
                <c:pt idx="12394">
                  <c:v>30.2</c:v>
                </c:pt>
                <c:pt idx="12395">
                  <c:v>30.2</c:v>
                </c:pt>
                <c:pt idx="12396">
                  <c:v>30.2</c:v>
                </c:pt>
                <c:pt idx="12397">
                  <c:v>30.2</c:v>
                </c:pt>
                <c:pt idx="12398">
                  <c:v>30.2</c:v>
                </c:pt>
                <c:pt idx="12399">
                  <c:v>30.2</c:v>
                </c:pt>
                <c:pt idx="12400">
                  <c:v>30.2</c:v>
                </c:pt>
                <c:pt idx="12401">
                  <c:v>30.2</c:v>
                </c:pt>
                <c:pt idx="12402">
                  <c:v>30.2</c:v>
                </c:pt>
                <c:pt idx="12403">
                  <c:v>30.2</c:v>
                </c:pt>
                <c:pt idx="12404">
                  <c:v>30.2</c:v>
                </c:pt>
                <c:pt idx="12405">
                  <c:v>30.2</c:v>
                </c:pt>
                <c:pt idx="12406">
                  <c:v>30.2</c:v>
                </c:pt>
                <c:pt idx="12407">
                  <c:v>30.2</c:v>
                </c:pt>
                <c:pt idx="12408">
                  <c:v>30.2</c:v>
                </c:pt>
                <c:pt idx="12409">
                  <c:v>30.2</c:v>
                </c:pt>
                <c:pt idx="12410">
                  <c:v>30.2</c:v>
                </c:pt>
                <c:pt idx="12411">
                  <c:v>30.2</c:v>
                </c:pt>
                <c:pt idx="12412">
                  <c:v>30.2</c:v>
                </c:pt>
                <c:pt idx="12413">
                  <c:v>30.2</c:v>
                </c:pt>
                <c:pt idx="12414">
                  <c:v>30.1</c:v>
                </c:pt>
                <c:pt idx="12415">
                  <c:v>30.2</c:v>
                </c:pt>
                <c:pt idx="12416">
                  <c:v>30.2</c:v>
                </c:pt>
                <c:pt idx="12417">
                  <c:v>30.2</c:v>
                </c:pt>
                <c:pt idx="12418">
                  <c:v>30.1</c:v>
                </c:pt>
                <c:pt idx="12419">
                  <c:v>30.2</c:v>
                </c:pt>
                <c:pt idx="12420">
                  <c:v>30.2</c:v>
                </c:pt>
                <c:pt idx="12421">
                  <c:v>30.2</c:v>
                </c:pt>
                <c:pt idx="12422">
                  <c:v>30.2</c:v>
                </c:pt>
                <c:pt idx="12423">
                  <c:v>30.2</c:v>
                </c:pt>
                <c:pt idx="12424">
                  <c:v>30.2</c:v>
                </c:pt>
                <c:pt idx="12425">
                  <c:v>30.2</c:v>
                </c:pt>
                <c:pt idx="12426">
                  <c:v>30.2</c:v>
                </c:pt>
                <c:pt idx="12427">
                  <c:v>30.2</c:v>
                </c:pt>
                <c:pt idx="12428">
                  <c:v>30.2</c:v>
                </c:pt>
                <c:pt idx="12429">
                  <c:v>30.2</c:v>
                </c:pt>
                <c:pt idx="12430">
                  <c:v>30.2</c:v>
                </c:pt>
                <c:pt idx="12431">
                  <c:v>30.2</c:v>
                </c:pt>
                <c:pt idx="12432">
                  <c:v>30.2</c:v>
                </c:pt>
                <c:pt idx="12433">
                  <c:v>30.2</c:v>
                </c:pt>
                <c:pt idx="12434">
                  <c:v>30.2</c:v>
                </c:pt>
                <c:pt idx="12435">
                  <c:v>30.2</c:v>
                </c:pt>
                <c:pt idx="12436">
                  <c:v>30.2</c:v>
                </c:pt>
                <c:pt idx="12437">
                  <c:v>30.2</c:v>
                </c:pt>
                <c:pt idx="12438">
                  <c:v>30.2</c:v>
                </c:pt>
                <c:pt idx="12439">
                  <c:v>30.2</c:v>
                </c:pt>
                <c:pt idx="12440">
                  <c:v>30.2</c:v>
                </c:pt>
                <c:pt idx="12441">
                  <c:v>30.2</c:v>
                </c:pt>
                <c:pt idx="12442">
                  <c:v>30.2</c:v>
                </c:pt>
                <c:pt idx="12443">
                  <c:v>30.2</c:v>
                </c:pt>
                <c:pt idx="12444">
                  <c:v>30.2</c:v>
                </c:pt>
                <c:pt idx="12445">
                  <c:v>30.2</c:v>
                </c:pt>
                <c:pt idx="12446">
                  <c:v>30.2</c:v>
                </c:pt>
                <c:pt idx="12447">
                  <c:v>30.2</c:v>
                </c:pt>
                <c:pt idx="12448">
                  <c:v>30.2</c:v>
                </c:pt>
                <c:pt idx="12449">
                  <c:v>30.2</c:v>
                </c:pt>
                <c:pt idx="12450">
                  <c:v>30.2</c:v>
                </c:pt>
                <c:pt idx="12451">
                  <c:v>30.2</c:v>
                </c:pt>
                <c:pt idx="12452">
                  <c:v>30.2</c:v>
                </c:pt>
                <c:pt idx="12453">
                  <c:v>30.2</c:v>
                </c:pt>
                <c:pt idx="12454">
                  <c:v>30.2</c:v>
                </c:pt>
                <c:pt idx="12455">
                  <c:v>30.2</c:v>
                </c:pt>
                <c:pt idx="12456">
                  <c:v>30.1</c:v>
                </c:pt>
                <c:pt idx="12457">
                  <c:v>30.2</c:v>
                </c:pt>
                <c:pt idx="12458">
                  <c:v>30.2</c:v>
                </c:pt>
                <c:pt idx="12459">
                  <c:v>30.2</c:v>
                </c:pt>
                <c:pt idx="12460">
                  <c:v>30.2</c:v>
                </c:pt>
                <c:pt idx="12461">
                  <c:v>30.2</c:v>
                </c:pt>
                <c:pt idx="12462">
                  <c:v>30.2</c:v>
                </c:pt>
                <c:pt idx="12463">
                  <c:v>30.2</c:v>
                </c:pt>
                <c:pt idx="12464">
                  <c:v>30.2</c:v>
                </c:pt>
                <c:pt idx="12465">
                  <c:v>30.2</c:v>
                </c:pt>
                <c:pt idx="12466">
                  <c:v>30.2</c:v>
                </c:pt>
                <c:pt idx="12467">
                  <c:v>30.2</c:v>
                </c:pt>
                <c:pt idx="12468">
                  <c:v>30.2</c:v>
                </c:pt>
                <c:pt idx="12469">
                  <c:v>30.2</c:v>
                </c:pt>
                <c:pt idx="12470">
                  <c:v>30.2</c:v>
                </c:pt>
                <c:pt idx="12471">
                  <c:v>30.2</c:v>
                </c:pt>
                <c:pt idx="12472">
                  <c:v>30.2</c:v>
                </c:pt>
                <c:pt idx="12473">
                  <c:v>30.2</c:v>
                </c:pt>
                <c:pt idx="12474">
                  <c:v>30.2</c:v>
                </c:pt>
                <c:pt idx="12475">
                  <c:v>30.2</c:v>
                </c:pt>
                <c:pt idx="12476">
                  <c:v>30.2</c:v>
                </c:pt>
                <c:pt idx="12477">
                  <c:v>30.2</c:v>
                </c:pt>
                <c:pt idx="12478">
                  <c:v>30.2</c:v>
                </c:pt>
                <c:pt idx="12479">
                  <c:v>30.2</c:v>
                </c:pt>
                <c:pt idx="12480">
                  <c:v>30.2</c:v>
                </c:pt>
                <c:pt idx="12481">
                  <c:v>30.2</c:v>
                </c:pt>
                <c:pt idx="12482">
                  <c:v>30.2</c:v>
                </c:pt>
                <c:pt idx="12483">
                  <c:v>30.2</c:v>
                </c:pt>
                <c:pt idx="12484">
                  <c:v>30.2</c:v>
                </c:pt>
                <c:pt idx="12485">
                  <c:v>30.2</c:v>
                </c:pt>
                <c:pt idx="12486">
                  <c:v>30.2</c:v>
                </c:pt>
                <c:pt idx="12487">
                  <c:v>30.2</c:v>
                </c:pt>
                <c:pt idx="12488">
                  <c:v>30.2</c:v>
                </c:pt>
                <c:pt idx="12489">
                  <c:v>30.3</c:v>
                </c:pt>
                <c:pt idx="12490">
                  <c:v>30.2</c:v>
                </c:pt>
                <c:pt idx="12491">
                  <c:v>30.3</c:v>
                </c:pt>
                <c:pt idx="12492">
                  <c:v>30.3</c:v>
                </c:pt>
                <c:pt idx="12493">
                  <c:v>30.3</c:v>
                </c:pt>
                <c:pt idx="12494">
                  <c:v>30.3</c:v>
                </c:pt>
                <c:pt idx="12495">
                  <c:v>30.2</c:v>
                </c:pt>
                <c:pt idx="12496">
                  <c:v>30.3</c:v>
                </c:pt>
                <c:pt idx="12497">
                  <c:v>30.2</c:v>
                </c:pt>
                <c:pt idx="12498">
                  <c:v>30.2</c:v>
                </c:pt>
                <c:pt idx="12499">
                  <c:v>30.2</c:v>
                </c:pt>
                <c:pt idx="12500">
                  <c:v>30.2</c:v>
                </c:pt>
                <c:pt idx="12501">
                  <c:v>30.2</c:v>
                </c:pt>
                <c:pt idx="12502">
                  <c:v>30.2</c:v>
                </c:pt>
                <c:pt idx="12503">
                  <c:v>30.2</c:v>
                </c:pt>
                <c:pt idx="12504">
                  <c:v>30.2</c:v>
                </c:pt>
                <c:pt idx="12505">
                  <c:v>30.2</c:v>
                </c:pt>
                <c:pt idx="12506">
                  <c:v>30.2</c:v>
                </c:pt>
                <c:pt idx="12507">
                  <c:v>30.2</c:v>
                </c:pt>
                <c:pt idx="12508">
                  <c:v>30.2</c:v>
                </c:pt>
                <c:pt idx="12509">
                  <c:v>30.2</c:v>
                </c:pt>
                <c:pt idx="12510">
                  <c:v>30.3</c:v>
                </c:pt>
                <c:pt idx="12511">
                  <c:v>30.2</c:v>
                </c:pt>
                <c:pt idx="12512">
                  <c:v>30.3</c:v>
                </c:pt>
                <c:pt idx="12513">
                  <c:v>30.2</c:v>
                </c:pt>
                <c:pt idx="12514">
                  <c:v>30.3</c:v>
                </c:pt>
                <c:pt idx="12515">
                  <c:v>30.3</c:v>
                </c:pt>
                <c:pt idx="12516">
                  <c:v>30.3</c:v>
                </c:pt>
                <c:pt idx="12517">
                  <c:v>30.3</c:v>
                </c:pt>
                <c:pt idx="12518">
                  <c:v>30.2</c:v>
                </c:pt>
                <c:pt idx="12519">
                  <c:v>30.2</c:v>
                </c:pt>
                <c:pt idx="12520">
                  <c:v>30.2</c:v>
                </c:pt>
                <c:pt idx="12521">
                  <c:v>30.2</c:v>
                </c:pt>
                <c:pt idx="12522">
                  <c:v>30.2</c:v>
                </c:pt>
                <c:pt idx="12523">
                  <c:v>30.2</c:v>
                </c:pt>
                <c:pt idx="12524">
                  <c:v>30.2</c:v>
                </c:pt>
                <c:pt idx="12525">
                  <c:v>30.2</c:v>
                </c:pt>
                <c:pt idx="12526">
                  <c:v>30.2</c:v>
                </c:pt>
                <c:pt idx="12527">
                  <c:v>30.2</c:v>
                </c:pt>
                <c:pt idx="12528">
                  <c:v>30.2</c:v>
                </c:pt>
                <c:pt idx="12529">
                  <c:v>30.2</c:v>
                </c:pt>
                <c:pt idx="12530">
                  <c:v>30.2</c:v>
                </c:pt>
                <c:pt idx="12531">
                  <c:v>30.2</c:v>
                </c:pt>
                <c:pt idx="12532">
                  <c:v>30.2</c:v>
                </c:pt>
                <c:pt idx="12533">
                  <c:v>30.2</c:v>
                </c:pt>
                <c:pt idx="12534">
                  <c:v>30.3</c:v>
                </c:pt>
                <c:pt idx="12535">
                  <c:v>30.3</c:v>
                </c:pt>
                <c:pt idx="12536">
                  <c:v>30.3</c:v>
                </c:pt>
                <c:pt idx="12537">
                  <c:v>30.3</c:v>
                </c:pt>
                <c:pt idx="12538">
                  <c:v>30.3</c:v>
                </c:pt>
                <c:pt idx="12539">
                  <c:v>30.2</c:v>
                </c:pt>
                <c:pt idx="12540">
                  <c:v>30.2</c:v>
                </c:pt>
                <c:pt idx="12541">
                  <c:v>30.2</c:v>
                </c:pt>
                <c:pt idx="12542">
                  <c:v>30.2</c:v>
                </c:pt>
                <c:pt idx="12543">
                  <c:v>30.2</c:v>
                </c:pt>
                <c:pt idx="12544">
                  <c:v>30.2</c:v>
                </c:pt>
                <c:pt idx="12545">
                  <c:v>30.2</c:v>
                </c:pt>
                <c:pt idx="12546">
                  <c:v>30.2</c:v>
                </c:pt>
                <c:pt idx="12547">
                  <c:v>30.2</c:v>
                </c:pt>
                <c:pt idx="12548">
                  <c:v>30.2</c:v>
                </c:pt>
                <c:pt idx="12549">
                  <c:v>30.2</c:v>
                </c:pt>
                <c:pt idx="12550">
                  <c:v>30.2</c:v>
                </c:pt>
                <c:pt idx="12551">
                  <c:v>30.2</c:v>
                </c:pt>
                <c:pt idx="12552">
                  <c:v>30.2</c:v>
                </c:pt>
                <c:pt idx="12553">
                  <c:v>30.3</c:v>
                </c:pt>
                <c:pt idx="12554">
                  <c:v>30.2</c:v>
                </c:pt>
                <c:pt idx="12555">
                  <c:v>30.2</c:v>
                </c:pt>
                <c:pt idx="12556">
                  <c:v>30.2</c:v>
                </c:pt>
                <c:pt idx="12557">
                  <c:v>30.3</c:v>
                </c:pt>
                <c:pt idx="12558">
                  <c:v>30.3</c:v>
                </c:pt>
                <c:pt idx="12559">
                  <c:v>30.3</c:v>
                </c:pt>
                <c:pt idx="12560">
                  <c:v>30.3</c:v>
                </c:pt>
                <c:pt idx="12561">
                  <c:v>30.3</c:v>
                </c:pt>
                <c:pt idx="12562">
                  <c:v>30.3</c:v>
                </c:pt>
                <c:pt idx="12563">
                  <c:v>30.2</c:v>
                </c:pt>
                <c:pt idx="12564">
                  <c:v>30.2</c:v>
                </c:pt>
                <c:pt idx="12565">
                  <c:v>30.2</c:v>
                </c:pt>
                <c:pt idx="12566">
                  <c:v>30.2</c:v>
                </c:pt>
                <c:pt idx="12567">
                  <c:v>30.2</c:v>
                </c:pt>
                <c:pt idx="12568">
                  <c:v>30.2</c:v>
                </c:pt>
                <c:pt idx="12569">
                  <c:v>30.2</c:v>
                </c:pt>
                <c:pt idx="12570">
                  <c:v>30.2</c:v>
                </c:pt>
                <c:pt idx="12571">
                  <c:v>30.2</c:v>
                </c:pt>
                <c:pt idx="12572">
                  <c:v>30.2</c:v>
                </c:pt>
                <c:pt idx="12573">
                  <c:v>30.3</c:v>
                </c:pt>
                <c:pt idx="12574">
                  <c:v>30.2</c:v>
                </c:pt>
                <c:pt idx="12575">
                  <c:v>30.2</c:v>
                </c:pt>
                <c:pt idx="12576">
                  <c:v>30.2</c:v>
                </c:pt>
                <c:pt idx="12577">
                  <c:v>30.3</c:v>
                </c:pt>
                <c:pt idx="12578">
                  <c:v>30.3</c:v>
                </c:pt>
                <c:pt idx="12579">
                  <c:v>30.3</c:v>
                </c:pt>
                <c:pt idx="12580">
                  <c:v>30.2</c:v>
                </c:pt>
                <c:pt idx="12581">
                  <c:v>30.2</c:v>
                </c:pt>
                <c:pt idx="12582">
                  <c:v>30.3</c:v>
                </c:pt>
                <c:pt idx="12583">
                  <c:v>30.3</c:v>
                </c:pt>
                <c:pt idx="12584">
                  <c:v>30.2</c:v>
                </c:pt>
                <c:pt idx="12585">
                  <c:v>30.2</c:v>
                </c:pt>
                <c:pt idx="12586">
                  <c:v>30.2</c:v>
                </c:pt>
                <c:pt idx="12587">
                  <c:v>30.2</c:v>
                </c:pt>
                <c:pt idx="12588">
                  <c:v>30.2</c:v>
                </c:pt>
                <c:pt idx="12589">
                  <c:v>30.2</c:v>
                </c:pt>
                <c:pt idx="12590">
                  <c:v>30.2</c:v>
                </c:pt>
                <c:pt idx="12591">
                  <c:v>30.2</c:v>
                </c:pt>
                <c:pt idx="12592">
                  <c:v>30.2</c:v>
                </c:pt>
                <c:pt idx="12593">
                  <c:v>30.2</c:v>
                </c:pt>
                <c:pt idx="12594">
                  <c:v>30.2</c:v>
                </c:pt>
                <c:pt idx="12595">
                  <c:v>30.2</c:v>
                </c:pt>
                <c:pt idx="12596">
                  <c:v>30.2</c:v>
                </c:pt>
                <c:pt idx="12597">
                  <c:v>30.3</c:v>
                </c:pt>
                <c:pt idx="12598">
                  <c:v>30.3</c:v>
                </c:pt>
                <c:pt idx="12599">
                  <c:v>30.3</c:v>
                </c:pt>
                <c:pt idx="12600">
                  <c:v>30.3</c:v>
                </c:pt>
                <c:pt idx="12601">
                  <c:v>30.3</c:v>
                </c:pt>
                <c:pt idx="12602">
                  <c:v>30.2</c:v>
                </c:pt>
                <c:pt idx="12603">
                  <c:v>30.3</c:v>
                </c:pt>
                <c:pt idx="12604">
                  <c:v>30.3</c:v>
                </c:pt>
                <c:pt idx="12605">
                  <c:v>30.3</c:v>
                </c:pt>
                <c:pt idx="12606">
                  <c:v>30.3</c:v>
                </c:pt>
                <c:pt idx="12607">
                  <c:v>30.2</c:v>
                </c:pt>
                <c:pt idx="12608">
                  <c:v>30.2</c:v>
                </c:pt>
                <c:pt idx="12609">
                  <c:v>30.2</c:v>
                </c:pt>
                <c:pt idx="12610">
                  <c:v>30.2</c:v>
                </c:pt>
                <c:pt idx="12611">
                  <c:v>30.2</c:v>
                </c:pt>
                <c:pt idx="12612">
                  <c:v>30.2</c:v>
                </c:pt>
                <c:pt idx="12613">
                  <c:v>30.2</c:v>
                </c:pt>
                <c:pt idx="12614">
                  <c:v>30.2</c:v>
                </c:pt>
                <c:pt idx="12615">
                  <c:v>30.2</c:v>
                </c:pt>
                <c:pt idx="12616">
                  <c:v>30.2</c:v>
                </c:pt>
                <c:pt idx="12617">
                  <c:v>30.2</c:v>
                </c:pt>
                <c:pt idx="12618">
                  <c:v>30.2</c:v>
                </c:pt>
                <c:pt idx="12619">
                  <c:v>30.3</c:v>
                </c:pt>
                <c:pt idx="12620">
                  <c:v>30.3</c:v>
                </c:pt>
                <c:pt idx="12621">
                  <c:v>30.3</c:v>
                </c:pt>
                <c:pt idx="12622">
                  <c:v>30.3</c:v>
                </c:pt>
                <c:pt idx="12623">
                  <c:v>30.3</c:v>
                </c:pt>
                <c:pt idx="12624">
                  <c:v>30.3</c:v>
                </c:pt>
                <c:pt idx="12625">
                  <c:v>30.3</c:v>
                </c:pt>
                <c:pt idx="12626">
                  <c:v>30.3</c:v>
                </c:pt>
                <c:pt idx="12627">
                  <c:v>30.3</c:v>
                </c:pt>
                <c:pt idx="12628">
                  <c:v>30.3</c:v>
                </c:pt>
                <c:pt idx="12629">
                  <c:v>30.2</c:v>
                </c:pt>
                <c:pt idx="12630">
                  <c:v>30.2</c:v>
                </c:pt>
                <c:pt idx="12631">
                  <c:v>30.2</c:v>
                </c:pt>
                <c:pt idx="12632">
                  <c:v>30.2</c:v>
                </c:pt>
                <c:pt idx="12633">
                  <c:v>30.2</c:v>
                </c:pt>
                <c:pt idx="12634">
                  <c:v>30.2</c:v>
                </c:pt>
                <c:pt idx="12635">
                  <c:v>30.2</c:v>
                </c:pt>
                <c:pt idx="12636">
                  <c:v>30.2</c:v>
                </c:pt>
                <c:pt idx="12637">
                  <c:v>30.2</c:v>
                </c:pt>
                <c:pt idx="12638">
                  <c:v>30.2</c:v>
                </c:pt>
                <c:pt idx="12639">
                  <c:v>30.2</c:v>
                </c:pt>
                <c:pt idx="12640">
                  <c:v>30.2</c:v>
                </c:pt>
                <c:pt idx="12641">
                  <c:v>30.2</c:v>
                </c:pt>
                <c:pt idx="12642">
                  <c:v>30.2</c:v>
                </c:pt>
                <c:pt idx="12643">
                  <c:v>30.2</c:v>
                </c:pt>
                <c:pt idx="12644">
                  <c:v>30.3</c:v>
                </c:pt>
                <c:pt idx="12645">
                  <c:v>30.3</c:v>
                </c:pt>
                <c:pt idx="12646">
                  <c:v>30.3</c:v>
                </c:pt>
                <c:pt idx="12647">
                  <c:v>30.3</c:v>
                </c:pt>
                <c:pt idx="12648">
                  <c:v>30.3</c:v>
                </c:pt>
                <c:pt idx="12649">
                  <c:v>30.3</c:v>
                </c:pt>
                <c:pt idx="12650">
                  <c:v>30.2</c:v>
                </c:pt>
                <c:pt idx="12651">
                  <c:v>30.2</c:v>
                </c:pt>
                <c:pt idx="12652">
                  <c:v>30.2</c:v>
                </c:pt>
                <c:pt idx="12653">
                  <c:v>30.2</c:v>
                </c:pt>
                <c:pt idx="12654">
                  <c:v>30.2</c:v>
                </c:pt>
                <c:pt idx="12655">
                  <c:v>30.2</c:v>
                </c:pt>
                <c:pt idx="12656">
                  <c:v>30.2</c:v>
                </c:pt>
                <c:pt idx="12657">
                  <c:v>30.2</c:v>
                </c:pt>
                <c:pt idx="12658">
                  <c:v>30.2</c:v>
                </c:pt>
                <c:pt idx="12659">
                  <c:v>30.2</c:v>
                </c:pt>
                <c:pt idx="12660">
                  <c:v>30.2</c:v>
                </c:pt>
                <c:pt idx="12661">
                  <c:v>30.2</c:v>
                </c:pt>
                <c:pt idx="12662">
                  <c:v>30.2</c:v>
                </c:pt>
                <c:pt idx="12663">
                  <c:v>30.2</c:v>
                </c:pt>
                <c:pt idx="12664">
                  <c:v>30.2</c:v>
                </c:pt>
                <c:pt idx="12665">
                  <c:v>30.2</c:v>
                </c:pt>
                <c:pt idx="12666">
                  <c:v>30.3</c:v>
                </c:pt>
                <c:pt idx="12667">
                  <c:v>30.3</c:v>
                </c:pt>
                <c:pt idx="12668">
                  <c:v>30.3</c:v>
                </c:pt>
                <c:pt idx="12669">
                  <c:v>30.2</c:v>
                </c:pt>
                <c:pt idx="12670">
                  <c:v>30.3</c:v>
                </c:pt>
                <c:pt idx="12671">
                  <c:v>30.2</c:v>
                </c:pt>
                <c:pt idx="12672">
                  <c:v>30.3</c:v>
                </c:pt>
                <c:pt idx="12673">
                  <c:v>30.2</c:v>
                </c:pt>
                <c:pt idx="12674">
                  <c:v>30.2</c:v>
                </c:pt>
                <c:pt idx="12675">
                  <c:v>30.2</c:v>
                </c:pt>
                <c:pt idx="12676">
                  <c:v>30.2</c:v>
                </c:pt>
                <c:pt idx="12677">
                  <c:v>30.2</c:v>
                </c:pt>
                <c:pt idx="12678">
                  <c:v>30.2</c:v>
                </c:pt>
                <c:pt idx="12679">
                  <c:v>30.2</c:v>
                </c:pt>
                <c:pt idx="12680">
                  <c:v>30.2</c:v>
                </c:pt>
                <c:pt idx="12681">
                  <c:v>30.2</c:v>
                </c:pt>
                <c:pt idx="12682">
                  <c:v>30.2</c:v>
                </c:pt>
                <c:pt idx="12683">
                  <c:v>30.3</c:v>
                </c:pt>
                <c:pt idx="12684">
                  <c:v>30.3</c:v>
                </c:pt>
                <c:pt idx="12685">
                  <c:v>30.2</c:v>
                </c:pt>
                <c:pt idx="12686">
                  <c:v>30.3</c:v>
                </c:pt>
                <c:pt idx="12687">
                  <c:v>30.3</c:v>
                </c:pt>
                <c:pt idx="12688">
                  <c:v>30.3</c:v>
                </c:pt>
                <c:pt idx="12689">
                  <c:v>30.3</c:v>
                </c:pt>
                <c:pt idx="12690">
                  <c:v>30.3</c:v>
                </c:pt>
                <c:pt idx="12691">
                  <c:v>30.3</c:v>
                </c:pt>
                <c:pt idx="12692">
                  <c:v>30.3</c:v>
                </c:pt>
                <c:pt idx="12693">
                  <c:v>30.3</c:v>
                </c:pt>
                <c:pt idx="12694">
                  <c:v>30.3</c:v>
                </c:pt>
                <c:pt idx="12695">
                  <c:v>30.3</c:v>
                </c:pt>
                <c:pt idx="12696">
                  <c:v>30.3</c:v>
                </c:pt>
                <c:pt idx="12697">
                  <c:v>30.3</c:v>
                </c:pt>
                <c:pt idx="12698">
                  <c:v>30.3</c:v>
                </c:pt>
                <c:pt idx="12699">
                  <c:v>30.2</c:v>
                </c:pt>
                <c:pt idx="12700">
                  <c:v>30.3</c:v>
                </c:pt>
                <c:pt idx="12701">
                  <c:v>30.3</c:v>
                </c:pt>
                <c:pt idx="12702">
                  <c:v>30.3</c:v>
                </c:pt>
                <c:pt idx="12703">
                  <c:v>30.3</c:v>
                </c:pt>
                <c:pt idx="12704">
                  <c:v>30.3</c:v>
                </c:pt>
                <c:pt idx="12705">
                  <c:v>30.3</c:v>
                </c:pt>
                <c:pt idx="12706">
                  <c:v>30.3</c:v>
                </c:pt>
                <c:pt idx="12707">
                  <c:v>30.3</c:v>
                </c:pt>
                <c:pt idx="12708">
                  <c:v>30.3</c:v>
                </c:pt>
                <c:pt idx="12709">
                  <c:v>30.3</c:v>
                </c:pt>
                <c:pt idx="12710">
                  <c:v>30.3</c:v>
                </c:pt>
                <c:pt idx="12711">
                  <c:v>30.3</c:v>
                </c:pt>
                <c:pt idx="12712">
                  <c:v>30.3</c:v>
                </c:pt>
                <c:pt idx="12713">
                  <c:v>30.3</c:v>
                </c:pt>
                <c:pt idx="12714">
                  <c:v>30.3</c:v>
                </c:pt>
                <c:pt idx="12715">
                  <c:v>30.3</c:v>
                </c:pt>
                <c:pt idx="12716">
                  <c:v>30.3</c:v>
                </c:pt>
                <c:pt idx="12717">
                  <c:v>30.3</c:v>
                </c:pt>
                <c:pt idx="12718">
                  <c:v>30.3</c:v>
                </c:pt>
                <c:pt idx="12719">
                  <c:v>30.3</c:v>
                </c:pt>
                <c:pt idx="12720">
                  <c:v>30.3</c:v>
                </c:pt>
                <c:pt idx="12721">
                  <c:v>30.3</c:v>
                </c:pt>
                <c:pt idx="12722">
                  <c:v>30.3</c:v>
                </c:pt>
                <c:pt idx="12723">
                  <c:v>30.3</c:v>
                </c:pt>
                <c:pt idx="12724">
                  <c:v>30.3</c:v>
                </c:pt>
                <c:pt idx="12725">
                  <c:v>30.3</c:v>
                </c:pt>
                <c:pt idx="12726">
                  <c:v>30.3</c:v>
                </c:pt>
                <c:pt idx="12727">
                  <c:v>30.3</c:v>
                </c:pt>
                <c:pt idx="12728">
                  <c:v>30.3</c:v>
                </c:pt>
                <c:pt idx="12729">
                  <c:v>30.3</c:v>
                </c:pt>
                <c:pt idx="12730">
                  <c:v>30.3</c:v>
                </c:pt>
                <c:pt idx="12731">
                  <c:v>30.3</c:v>
                </c:pt>
                <c:pt idx="12732">
                  <c:v>30.3</c:v>
                </c:pt>
                <c:pt idx="12733">
                  <c:v>30.3</c:v>
                </c:pt>
                <c:pt idx="12734">
                  <c:v>30.3</c:v>
                </c:pt>
                <c:pt idx="12735">
                  <c:v>30.3</c:v>
                </c:pt>
                <c:pt idx="12736">
                  <c:v>30.3</c:v>
                </c:pt>
                <c:pt idx="12737">
                  <c:v>30.3</c:v>
                </c:pt>
                <c:pt idx="12738">
                  <c:v>30.3</c:v>
                </c:pt>
                <c:pt idx="12739">
                  <c:v>30.3</c:v>
                </c:pt>
                <c:pt idx="12740">
                  <c:v>30.3</c:v>
                </c:pt>
                <c:pt idx="12741">
                  <c:v>30.2</c:v>
                </c:pt>
                <c:pt idx="12742">
                  <c:v>30.3</c:v>
                </c:pt>
                <c:pt idx="12743">
                  <c:v>30.2</c:v>
                </c:pt>
                <c:pt idx="12744">
                  <c:v>30.2</c:v>
                </c:pt>
                <c:pt idx="12745">
                  <c:v>30.2</c:v>
                </c:pt>
                <c:pt idx="12746">
                  <c:v>30.2</c:v>
                </c:pt>
                <c:pt idx="12747">
                  <c:v>30.2</c:v>
                </c:pt>
                <c:pt idx="12748">
                  <c:v>30.2</c:v>
                </c:pt>
                <c:pt idx="12749">
                  <c:v>30.3</c:v>
                </c:pt>
                <c:pt idx="12750">
                  <c:v>30.3</c:v>
                </c:pt>
                <c:pt idx="12751">
                  <c:v>30.3</c:v>
                </c:pt>
                <c:pt idx="12752">
                  <c:v>30.3</c:v>
                </c:pt>
                <c:pt idx="12753">
                  <c:v>30.3</c:v>
                </c:pt>
                <c:pt idx="12754">
                  <c:v>30.3</c:v>
                </c:pt>
                <c:pt idx="12755">
                  <c:v>30.3</c:v>
                </c:pt>
                <c:pt idx="12756">
                  <c:v>30.3</c:v>
                </c:pt>
                <c:pt idx="12757">
                  <c:v>30.3</c:v>
                </c:pt>
                <c:pt idx="12758">
                  <c:v>30.3</c:v>
                </c:pt>
                <c:pt idx="12759">
                  <c:v>30.3</c:v>
                </c:pt>
                <c:pt idx="12760">
                  <c:v>30.3</c:v>
                </c:pt>
                <c:pt idx="12761">
                  <c:v>30.3</c:v>
                </c:pt>
                <c:pt idx="12762">
                  <c:v>30.2</c:v>
                </c:pt>
                <c:pt idx="12763">
                  <c:v>30.3</c:v>
                </c:pt>
                <c:pt idx="12764">
                  <c:v>30.2</c:v>
                </c:pt>
                <c:pt idx="12765">
                  <c:v>30.2</c:v>
                </c:pt>
                <c:pt idx="12766">
                  <c:v>30.2</c:v>
                </c:pt>
                <c:pt idx="12767">
                  <c:v>30.2</c:v>
                </c:pt>
                <c:pt idx="12768">
                  <c:v>30.2</c:v>
                </c:pt>
                <c:pt idx="12769">
                  <c:v>30.2</c:v>
                </c:pt>
                <c:pt idx="12770">
                  <c:v>30.2</c:v>
                </c:pt>
                <c:pt idx="12771">
                  <c:v>30.2</c:v>
                </c:pt>
                <c:pt idx="12772">
                  <c:v>30.2</c:v>
                </c:pt>
                <c:pt idx="12773">
                  <c:v>30.2</c:v>
                </c:pt>
                <c:pt idx="12774">
                  <c:v>30.2</c:v>
                </c:pt>
                <c:pt idx="12775">
                  <c:v>30.2</c:v>
                </c:pt>
                <c:pt idx="12776">
                  <c:v>30.2</c:v>
                </c:pt>
                <c:pt idx="12777">
                  <c:v>30.2</c:v>
                </c:pt>
                <c:pt idx="12778">
                  <c:v>30.2</c:v>
                </c:pt>
                <c:pt idx="12779">
                  <c:v>30.3</c:v>
                </c:pt>
                <c:pt idx="12780">
                  <c:v>30.2</c:v>
                </c:pt>
                <c:pt idx="12781">
                  <c:v>30.2</c:v>
                </c:pt>
                <c:pt idx="12782">
                  <c:v>30.3</c:v>
                </c:pt>
                <c:pt idx="12783">
                  <c:v>30.2</c:v>
                </c:pt>
                <c:pt idx="12784">
                  <c:v>30.2</c:v>
                </c:pt>
                <c:pt idx="12785">
                  <c:v>30.2</c:v>
                </c:pt>
                <c:pt idx="12786">
                  <c:v>30.2</c:v>
                </c:pt>
                <c:pt idx="12787">
                  <c:v>30.2</c:v>
                </c:pt>
                <c:pt idx="12788">
                  <c:v>30.2</c:v>
                </c:pt>
                <c:pt idx="12789">
                  <c:v>30.2</c:v>
                </c:pt>
                <c:pt idx="12790">
                  <c:v>30.2</c:v>
                </c:pt>
                <c:pt idx="12791">
                  <c:v>30.2</c:v>
                </c:pt>
                <c:pt idx="12792">
                  <c:v>30.2</c:v>
                </c:pt>
                <c:pt idx="12793">
                  <c:v>30.2</c:v>
                </c:pt>
                <c:pt idx="12794">
                  <c:v>30.2</c:v>
                </c:pt>
                <c:pt idx="12795">
                  <c:v>30.2</c:v>
                </c:pt>
                <c:pt idx="12796">
                  <c:v>30.2</c:v>
                </c:pt>
                <c:pt idx="12797">
                  <c:v>30.2</c:v>
                </c:pt>
                <c:pt idx="12798">
                  <c:v>30.2</c:v>
                </c:pt>
                <c:pt idx="12799">
                  <c:v>30.2</c:v>
                </c:pt>
                <c:pt idx="12800">
                  <c:v>30.3</c:v>
                </c:pt>
                <c:pt idx="12801">
                  <c:v>30.3</c:v>
                </c:pt>
                <c:pt idx="12802">
                  <c:v>30.2</c:v>
                </c:pt>
                <c:pt idx="12803">
                  <c:v>30.2</c:v>
                </c:pt>
                <c:pt idx="12804">
                  <c:v>30.2</c:v>
                </c:pt>
                <c:pt idx="12805">
                  <c:v>30.2</c:v>
                </c:pt>
                <c:pt idx="12806">
                  <c:v>30.2</c:v>
                </c:pt>
                <c:pt idx="12807">
                  <c:v>30.2</c:v>
                </c:pt>
                <c:pt idx="12808">
                  <c:v>30.2</c:v>
                </c:pt>
                <c:pt idx="12809">
                  <c:v>30.2</c:v>
                </c:pt>
                <c:pt idx="12810">
                  <c:v>30.2</c:v>
                </c:pt>
                <c:pt idx="12811">
                  <c:v>30.2</c:v>
                </c:pt>
                <c:pt idx="12812">
                  <c:v>30.2</c:v>
                </c:pt>
                <c:pt idx="12813">
                  <c:v>30.2</c:v>
                </c:pt>
                <c:pt idx="12814">
                  <c:v>30.2</c:v>
                </c:pt>
                <c:pt idx="12815">
                  <c:v>30.2</c:v>
                </c:pt>
                <c:pt idx="12816">
                  <c:v>30.2</c:v>
                </c:pt>
                <c:pt idx="12817">
                  <c:v>30.2</c:v>
                </c:pt>
                <c:pt idx="12818">
                  <c:v>30.2</c:v>
                </c:pt>
                <c:pt idx="12819">
                  <c:v>30.2</c:v>
                </c:pt>
                <c:pt idx="12820">
                  <c:v>30.2</c:v>
                </c:pt>
                <c:pt idx="12821">
                  <c:v>30.3</c:v>
                </c:pt>
                <c:pt idx="12822">
                  <c:v>30.2</c:v>
                </c:pt>
                <c:pt idx="12823">
                  <c:v>30.3</c:v>
                </c:pt>
                <c:pt idx="12824">
                  <c:v>30.2</c:v>
                </c:pt>
                <c:pt idx="12825">
                  <c:v>30.3</c:v>
                </c:pt>
                <c:pt idx="12826">
                  <c:v>30.3</c:v>
                </c:pt>
                <c:pt idx="12827">
                  <c:v>30.3</c:v>
                </c:pt>
                <c:pt idx="12828">
                  <c:v>30.3</c:v>
                </c:pt>
                <c:pt idx="12829">
                  <c:v>30.2</c:v>
                </c:pt>
                <c:pt idx="12830">
                  <c:v>30.2</c:v>
                </c:pt>
                <c:pt idx="12831">
                  <c:v>30.2</c:v>
                </c:pt>
                <c:pt idx="12832">
                  <c:v>30.2</c:v>
                </c:pt>
                <c:pt idx="12833">
                  <c:v>30.3</c:v>
                </c:pt>
                <c:pt idx="12834">
                  <c:v>30.2</c:v>
                </c:pt>
                <c:pt idx="12835">
                  <c:v>30.2</c:v>
                </c:pt>
                <c:pt idx="12836">
                  <c:v>30.2</c:v>
                </c:pt>
                <c:pt idx="12837">
                  <c:v>30.2</c:v>
                </c:pt>
                <c:pt idx="12838">
                  <c:v>30.3</c:v>
                </c:pt>
                <c:pt idx="12839">
                  <c:v>30.3</c:v>
                </c:pt>
                <c:pt idx="12840">
                  <c:v>30.3</c:v>
                </c:pt>
                <c:pt idx="12841">
                  <c:v>30.3</c:v>
                </c:pt>
                <c:pt idx="12842">
                  <c:v>30.3</c:v>
                </c:pt>
                <c:pt idx="12843">
                  <c:v>30.3</c:v>
                </c:pt>
                <c:pt idx="12844">
                  <c:v>30.3</c:v>
                </c:pt>
                <c:pt idx="12845">
                  <c:v>30.3</c:v>
                </c:pt>
                <c:pt idx="12846">
                  <c:v>30.3</c:v>
                </c:pt>
                <c:pt idx="12847">
                  <c:v>30.3</c:v>
                </c:pt>
                <c:pt idx="12848">
                  <c:v>30.3</c:v>
                </c:pt>
                <c:pt idx="12849">
                  <c:v>30.3</c:v>
                </c:pt>
                <c:pt idx="12850">
                  <c:v>30.3</c:v>
                </c:pt>
                <c:pt idx="12851">
                  <c:v>30.3</c:v>
                </c:pt>
                <c:pt idx="12852">
                  <c:v>30.3</c:v>
                </c:pt>
                <c:pt idx="12853">
                  <c:v>30.3</c:v>
                </c:pt>
                <c:pt idx="12854">
                  <c:v>30.3</c:v>
                </c:pt>
                <c:pt idx="12855">
                  <c:v>30.2</c:v>
                </c:pt>
                <c:pt idx="12856">
                  <c:v>30.3</c:v>
                </c:pt>
                <c:pt idx="12857">
                  <c:v>30.2</c:v>
                </c:pt>
                <c:pt idx="12858">
                  <c:v>30.3</c:v>
                </c:pt>
                <c:pt idx="12859">
                  <c:v>30.3</c:v>
                </c:pt>
                <c:pt idx="12860">
                  <c:v>30.3</c:v>
                </c:pt>
                <c:pt idx="12861">
                  <c:v>30.3</c:v>
                </c:pt>
                <c:pt idx="12862">
                  <c:v>30.3</c:v>
                </c:pt>
                <c:pt idx="12863">
                  <c:v>30.3</c:v>
                </c:pt>
                <c:pt idx="12864">
                  <c:v>30.3</c:v>
                </c:pt>
                <c:pt idx="12865">
                  <c:v>30.3</c:v>
                </c:pt>
                <c:pt idx="12866">
                  <c:v>30.3</c:v>
                </c:pt>
                <c:pt idx="12867">
                  <c:v>30.3</c:v>
                </c:pt>
                <c:pt idx="12868">
                  <c:v>30.3</c:v>
                </c:pt>
                <c:pt idx="12869">
                  <c:v>30.3</c:v>
                </c:pt>
                <c:pt idx="12870">
                  <c:v>30.3</c:v>
                </c:pt>
                <c:pt idx="12871">
                  <c:v>30.3</c:v>
                </c:pt>
                <c:pt idx="12872">
                  <c:v>30.3</c:v>
                </c:pt>
                <c:pt idx="12873">
                  <c:v>30.3</c:v>
                </c:pt>
                <c:pt idx="12874">
                  <c:v>30.3</c:v>
                </c:pt>
                <c:pt idx="12875">
                  <c:v>30.3</c:v>
                </c:pt>
                <c:pt idx="12876">
                  <c:v>30.3</c:v>
                </c:pt>
                <c:pt idx="12877">
                  <c:v>30.2</c:v>
                </c:pt>
                <c:pt idx="12878">
                  <c:v>30.3</c:v>
                </c:pt>
                <c:pt idx="12879">
                  <c:v>30.3</c:v>
                </c:pt>
                <c:pt idx="12880">
                  <c:v>30.2</c:v>
                </c:pt>
                <c:pt idx="12881">
                  <c:v>30.2</c:v>
                </c:pt>
                <c:pt idx="12882">
                  <c:v>30.3</c:v>
                </c:pt>
                <c:pt idx="12883">
                  <c:v>30.3</c:v>
                </c:pt>
                <c:pt idx="12884">
                  <c:v>30.3</c:v>
                </c:pt>
                <c:pt idx="12885">
                  <c:v>30.3</c:v>
                </c:pt>
                <c:pt idx="12886">
                  <c:v>30.3</c:v>
                </c:pt>
                <c:pt idx="12887">
                  <c:v>30.3</c:v>
                </c:pt>
                <c:pt idx="12888">
                  <c:v>30.3</c:v>
                </c:pt>
                <c:pt idx="12889">
                  <c:v>30.3</c:v>
                </c:pt>
                <c:pt idx="12890">
                  <c:v>30.3</c:v>
                </c:pt>
                <c:pt idx="12891">
                  <c:v>30.3</c:v>
                </c:pt>
                <c:pt idx="12892">
                  <c:v>30.3</c:v>
                </c:pt>
                <c:pt idx="12893">
                  <c:v>30.3</c:v>
                </c:pt>
                <c:pt idx="12894">
                  <c:v>30.3</c:v>
                </c:pt>
                <c:pt idx="12895">
                  <c:v>30.2</c:v>
                </c:pt>
                <c:pt idx="12896">
                  <c:v>30.2</c:v>
                </c:pt>
                <c:pt idx="12897">
                  <c:v>30.2</c:v>
                </c:pt>
                <c:pt idx="12898">
                  <c:v>30.2</c:v>
                </c:pt>
                <c:pt idx="12899">
                  <c:v>30.2</c:v>
                </c:pt>
                <c:pt idx="12900">
                  <c:v>30.2</c:v>
                </c:pt>
                <c:pt idx="12901">
                  <c:v>30.2</c:v>
                </c:pt>
                <c:pt idx="12902">
                  <c:v>30.2</c:v>
                </c:pt>
                <c:pt idx="12903">
                  <c:v>30.2</c:v>
                </c:pt>
                <c:pt idx="12904">
                  <c:v>30.3</c:v>
                </c:pt>
                <c:pt idx="12905">
                  <c:v>30.3</c:v>
                </c:pt>
                <c:pt idx="12906">
                  <c:v>30.2</c:v>
                </c:pt>
                <c:pt idx="12907">
                  <c:v>30.3</c:v>
                </c:pt>
                <c:pt idx="12908">
                  <c:v>30.3</c:v>
                </c:pt>
                <c:pt idx="12909">
                  <c:v>30.2</c:v>
                </c:pt>
                <c:pt idx="12910">
                  <c:v>30.2</c:v>
                </c:pt>
                <c:pt idx="12911">
                  <c:v>30.3</c:v>
                </c:pt>
                <c:pt idx="12912">
                  <c:v>30.3</c:v>
                </c:pt>
                <c:pt idx="12913">
                  <c:v>30.2</c:v>
                </c:pt>
                <c:pt idx="12914">
                  <c:v>30.3</c:v>
                </c:pt>
                <c:pt idx="12915">
                  <c:v>30.3</c:v>
                </c:pt>
                <c:pt idx="12916">
                  <c:v>30.2</c:v>
                </c:pt>
                <c:pt idx="12917">
                  <c:v>30.2</c:v>
                </c:pt>
                <c:pt idx="12918">
                  <c:v>30.2</c:v>
                </c:pt>
                <c:pt idx="12919">
                  <c:v>30.3</c:v>
                </c:pt>
                <c:pt idx="12920">
                  <c:v>30.2</c:v>
                </c:pt>
                <c:pt idx="12921">
                  <c:v>30.2</c:v>
                </c:pt>
                <c:pt idx="12922">
                  <c:v>30.2</c:v>
                </c:pt>
                <c:pt idx="12923">
                  <c:v>30.2</c:v>
                </c:pt>
                <c:pt idx="12924">
                  <c:v>30.2</c:v>
                </c:pt>
                <c:pt idx="12925">
                  <c:v>30.2</c:v>
                </c:pt>
                <c:pt idx="12926">
                  <c:v>30.2</c:v>
                </c:pt>
                <c:pt idx="12927">
                  <c:v>30.3</c:v>
                </c:pt>
                <c:pt idx="12928">
                  <c:v>30.2</c:v>
                </c:pt>
                <c:pt idx="12929">
                  <c:v>30.3</c:v>
                </c:pt>
                <c:pt idx="12930">
                  <c:v>30.3</c:v>
                </c:pt>
                <c:pt idx="12931">
                  <c:v>30.3</c:v>
                </c:pt>
                <c:pt idx="12932">
                  <c:v>30.3</c:v>
                </c:pt>
                <c:pt idx="12933">
                  <c:v>30.3</c:v>
                </c:pt>
                <c:pt idx="12934">
                  <c:v>30.3</c:v>
                </c:pt>
                <c:pt idx="12935">
                  <c:v>30.3</c:v>
                </c:pt>
                <c:pt idx="12936">
                  <c:v>30.3</c:v>
                </c:pt>
                <c:pt idx="12937">
                  <c:v>30.3</c:v>
                </c:pt>
                <c:pt idx="12938">
                  <c:v>30.3</c:v>
                </c:pt>
                <c:pt idx="12939">
                  <c:v>30.2</c:v>
                </c:pt>
                <c:pt idx="12940">
                  <c:v>30.2</c:v>
                </c:pt>
                <c:pt idx="12941">
                  <c:v>30.2</c:v>
                </c:pt>
                <c:pt idx="12942">
                  <c:v>30.2</c:v>
                </c:pt>
                <c:pt idx="12943">
                  <c:v>30.2</c:v>
                </c:pt>
                <c:pt idx="12944">
                  <c:v>30.2</c:v>
                </c:pt>
                <c:pt idx="12945">
                  <c:v>30.2</c:v>
                </c:pt>
                <c:pt idx="12946">
                  <c:v>30.2</c:v>
                </c:pt>
                <c:pt idx="12947">
                  <c:v>30.2</c:v>
                </c:pt>
                <c:pt idx="12948">
                  <c:v>30.2</c:v>
                </c:pt>
                <c:pt idx="12949">
                  <c:v>30.2</c:v>
                </c:pt>
                <c:pt idx="12950">
                  <c:v>30.2</c:v>
                </c:pt>
                <c:pt idx="12951">
                  <c:v>30.2</c:v>
                </c:pt>
                <c:pt idx="12952">
                  <c:v>30.2</c:v>
                </c:pt>
                <c:pt idx="12953">
                  <c:v>30.3</c:v>
                </c:pt>
                <c:pt idx="12954">
                  <c:v>30.3</c:v>
                </c:pt>
                <c:pt idx="12955">
                  <c:v>30.2</c:v>
                </c:pt>
                <c:pt idx="12956">
                  <c:v>30.2</c:v>
                </c:pt>
                <c:pt idx="12957">
                  <c:v>30.3</c:v>
                </c:pt>
                <c:pt idx="12958">
                  <c:v>30.3</c:v>
                </c:pt>
                <c:pt idx="12959">
                  <c:v>30.3</c:v>
                </c:pt>
                <c:pt idx="12960">
                  <c:v>30.2</c:v>
                </c:pt>
                <c:pt idx="12961">
                  <c:v>30.2</c:v>
                </c:pt>
                <c:pt idx="12962">
                  <c:v>30.2</c:v>
                </c:pt>
                <c:pt idx="12963">
                  <c:v>30.2</c:v>
                </c:pt>
                <c:pt idx="12964">
                  <c:v>30.2</c:v>
                </c:pt>
                <c:pt idx="12965">
                  <c:v>30.2</c:v>
                </c:pt>
                <c:pt idx="12966">
                  <c:v>30.2</c:v>
                </c:pt>
                <c:pt idx="12967">
                  <c:v>30.2</c:v>
                </c:pt>
                <c:pt idx="12968">
                  <c:v>30.2</c:v>
                </c:pt>
                <c:pt idx="12969">
                  <c:v>30.2</c:v>
                </c:pt>
                <c:pt idx="12970">
                  <c:v>30.2</c:v>
                </c:pt>
                <c:pt idx="12971">
                  <c:v>30.2</c:v>
                </c:pt>
                <c:pt idx="12972">
                  <c:v>30.2</c:v>
                </c:pt>
                <c:pt idx="12973">
                  <c:v>30.2</c:v>
                </c:pt>
                <c:pt idx="12974">
                  <c:v>30.2</c:v>
                </c:pt>
                <c:pt idx="12975">
                  <c:v>30.2</c:v>
                </c:pt>
                <c:pt idx="12976">
                  <c:v>30.2</c:v>
                </c:pt>
                <c:pt idx="12977">
                  <c:v>30.2</c:v>
                </c:pt>
                <c:pt idx="12978">
                  <c:v>30.2</c:v>
                </c:pt>
                <c:pt idx="12979">
                  <c:v>30.2</c:v>
                </c:pt>
                <c:pt idx="12980">
                  <c:v>30.3</c:v>
                </c:pt>
                <c:pt idx="12981">
                  <c:v>30.2</c:v>
                </c:pt>
                <c:pt idx="12982">
                  <c:v>30.2</c:v>
                </c:pt>
                <c:pt idx="12983">
                  <c:v>30.2</c:v>
                </c:pt>
                <c:pt idx="12984">
                  <c:v>30.2</c:v>
                </c:pt>
                <c:pt idx="12985">
                  <c:v>30.2</c:v>
                </c:pt>
                <c:pt idx="12986">
                  <c:v>30.2</c:v>
                </c:pt>
                <c:pt idx="12987">
                  <c:v>30.2</c:v>
                </c:pt>
                <c:pt idx="12988">
                  <c:v>30.2</c:v>
                </c:pt>
                <c:pt idx="12989">
                  <c:v>30.2</c:v>
                </c:pt>
                <c:pt idx="12990">
                  <c:v>30.2</c:v>
                </c:pt>
                <c:pt idx="12991">
                  <c:v>30.2</c:v>
                </c:pt>
                <c:pt idx="12992">
                  <c:v>30.2</c:v>
                </c:pt>
                <c:pt idx="12993">
                  <c:v>30.2</c:v>
                </c:pt>
                <c:pt idx="12994">
                  <c:v>30.2</c:v>
                </c:pt>
                <c:pt idx="12995">
                  <c:v>30.2</c:v>
                </c:pt>
                <c:pt idx="12996">
                  <c:v>30.2</c:v>
                </c:pt>
                <c:pt idx="12997">
                  <c:v>30.2</c:v>
                </c:pt>
                <c:pt idx="12998">
                  <c:v>30.2</c:v>
                </c:pt>
                <c:pt idx="12999">
                  <c:v>30.2</c:v>
                </c:pt>
                <c:pt idx="13000">
                  <c:v>30.2</c:v>
                </c:pt>
                <c:pt idx="13001">
                  <c:v>30.3</c:v>
                </c:pt>
                <c:pt idx="13002">
                  <c:v>30.2</c:v>
                </c:pt>
                <c:pt idx="13003">
                  <c:v>30.2</c:v>
                </c:pt>
                <c:pt idx="13004">
                  <c:v>30.2</c:v>
                </c:pt>
                <c:pt idx="13005">
                  <c:v>30.2</c:v>
                </c:pt>
                <c:pt idx="13006">
                  <c:v>30.2</c:v>
                </c:pt>
                <c:pt idx="13007">
                  <c:v>30.2</c:v>
                </c:pt>
                <c:pt idx="13008">
                  <c:v>30.2</c:v>
                </c:pt>
                <c:pt idx="13009">
                  <c:v>30.2</c:v>
                </c:pt>
                <c:pt idx="13010">
                  <c:v>30.2</c:v>
                </c:pt>
                <c:pt idx="13011">
                  <c:v>30.2</c:v>
                </c:pt>
                <c:pt idx="13012">
                  <c:v>30.2</c:v>
                </c:pt>
                <c:pt idx="13013">
                  <c:v>30.2</c:v>
                </c:pt>
                <c:pt idx="13014">
                  <c:v>30.2</c:v>
                </c:pt>
                <c:pt idx="13015">
                  <c:v>30.2</c:v>
                </c:pt>
                <c:pt idx="13016">
                  <c:v>30.2</c:v>
                </c:pt>
                <c:pt idx="13017">
                  <c:v>30.2</c:v>
                </c:pt>
                <c:pt idx="13018">
                  <c:v>30.2</c:v>
                </c:pt>
                <c:pt idx="13019">
                  <c:v>30.2</c:v>
                </c:pt>
                <c:pt idx="13020">
                  <c:v>30.3</c:v>
                </c:pt>
                <c:pt idx="13021">
                  <c:v>30.3</c:v>
                </c:pt>
                <c:pt idx="13022">
                  <c:v>30.2</c:v>
                </c:pt>
                <c:pt idx="13023">
                  <c:v>30.3</c:v>
                </c:pt>
                <c:pt idx="13024">
                  <c:v>30.2</c:v>
                </c:pt>
                <c:pt idx="13025">
                  <c:v>30.2</c:v>
                </c:pt>
                <c:pt idx="13026">
                  <c:v>30.2</c:v>
                </c:pt>
                <c:pt idx="13027">
                  <c:v>30.2</c:v>
                </c:pt>
                <c:pt idx="13028">
                  <c:v>30.2</c:v>
                </c:pt>
                <c:pt idx="13029">
                  <c:v>30.2</c:v>
                </c:pt>
                <c:pt idx="13030">
                  <c:v>30.2</c:v>
                </c:pt>
                <c:pt idx="13031">
                  <c:v>30.2</c:v>
                </c:pt>
                <c:pt idx="13032">
                  <c:v>30.2</c:v>
                </c:pt>
                <c:pt idx="13033">
                  <c:v>30.2</c:v>
                </c:pt>
                <c:pt idx="13034">
                  <c:v>30.2</c:v>
                </c:pt>
                <c:pt idx="13035">
                  <c:v>30.2</c:v>
                </c:pt>
                <c:pt idx="13036">
                  <c:v>30.2</c:v>
                </c:pt>
                <c:pt idx="13037">
                  <c:v>30.2</c:v>
                </c:pt>
                <c:pt idx="13038">
                  <c:v>30.2</c:v>
                </c:pt>
                <c:pt idx="13039">
                  <c:v>30.2</c:v>
                </c:pt>
                <c:pt idx="13040">
                  <c:v>30.2</c:v>
                </c:pt>
                <c:pt idx="13041">
                  <c:v>30.2</c:v>
                </c:pt>
                <c:pt idx="13042">
                  <c:v>30.2</c:v>
                </c:pt>
                <c:pt idx="13043">
                  <c:v>30.2</c:v>
                </c:pt>
                <c:pt idx="13044">
                  <c:v>30.2</c:v>
                </c:pt>
                <c:pt idx="13045">
                  <c:v>30.2</c:v>
                </c:pt>
                <c:pt idx="13046">
                  <c:v>30.2</c:v>
                </c:pt>
                <c:pt idx="13047">
                  <c:v>30.2</c:v>
                </c:pt>
                <c:pt idx="13048">
                  <c:v>30.2</c:v>
                </c:pt>
                <c:pt idx="13049">
                  <c:v>30.2</c:v>
                </c:pt>
                <c:pt idx="13050">
                  <c:v>30.2</c:v>
                </c:pt>
                <c:pt idx="13051">
                  <c:v>30.2</c:v>
                </c:pt>
                <c:pt idx="13052">
                  <c:v>30.2</c:v>
                </c:pt>
                <c:pt idx="13053">
                  <c:v>30.2</c:v>
                </c:pt>
                <c:pt idx="13054">
                  <c:v>30.2</c:v>
                </c:pt>
                <c:pt idx="13055">
                  <c:v>30.2</c:v>
                </c:pt>
                <c:pt idx="13056">
                  <c:v>30.2</c:v>
                </c:pt>
                <c:pt idx="13057">
                  <c:v>30.2</c:v>
                </c:pt>
                <c:pt idx="13058">
                  <c:v>30.2</c:v>
                </c:pt>
                <c:pt idx="13059">
                  <c:v>30.2</c:v>
                </c:pt>
                <c:pt idx="13060">
                  <c:v>30.2</c:v>
                </c:pt>
                <c:pt idx="13061">
                  <c:v>30.2</c:v>
                </c:pt>
                <c:pt idx="13062">
                  <c:v>30.2</c:v>
                </c:pt>
                <c:pt idx="13063">
                  <c:v>30.2</c:v>
                </c:pt>
                <c:pt idx="13064">
                  <c:v>30.2</c:v>
                </c:pt>
                <c:pt idx="13065">
                  <c:v>30.2</c:v>
                </c:pt>
                <c:pt idx="13066">
                  <c:v>30.2</c:v>
                </c:pt>
                <c:pt idx="13067">
                  <c:v>30.2</c:v>
                </c:pt>
                <c:pt idx="13068">
                  <c:v>30.2</c:v>
                </c:pt>
                <c:pt idx="13069">
                  <c:v>30.2</c:v>
                </c:pt>
                <c:pt idx="13070">
                  <c:v>30.2</c:v>
                </c:pt>
                <c:pt idx="13071">
                  <c:v>30.2</c:v>
                </c:pt>
                <c:pt idx="13072">
                  <c:v>30.2</c:v>
                </c:pt>
                <c:pt idx="13073">
                  <c:v>30.2</c:v>
                </c:pt>
                <c:pt idx="13074">
                  <c:v>30.2</c:v>
                </c:pt>
                <c:pt idx="13075">
                  <c:v>30.2</c:v>
                </c:pt>
                <c:pt idx="13076">
                  <c:v>30.2</c:v>
                </c:pt>
                <c:pt idx="13077">
                  <c:v>30.1</c:v>
                </c:pt>
                <c:pt idx="13078">
                  <c:v>30.2</c:v>
                </c:pt>
                <c:pt idx="13079">
                  <c:v>30.2</c:v>
                </c:pt>
                <c:pt idx="13080">
                  <c:v>30.2</c:v>
                </c:pt>
                <c:pt idx="13081">
                  <c:v>30.2</c:v>
                </c:pt>
                <c:pt idx="13082">
                  <c:v>30.2</c:v>
                </c:pt>
                <c:pt idx="13083">
                  <c:v>30.2</c:v>
                </c:pt>
                <c:pt idx="13084">
                  <c:v>30.2</c:v>
                </c:pt>
                <c:pt idx="13085">
                  <c:v>30.2</c:v>
                </c:pt>
                <c:pt idx="13086">
                  <c:v>30.2</c:v>
                </c:pt>
                <c:pt idx="13087">
                  <c:v>30.2</c:v>
                </c:pt>
                <c:pt idx="13088">
                  <c:v>30.2</c:v>
                </c:pt>
                <c:pt idx="13089">
                  <c:v>30.2</c:v>
                </c:pt>
                <c:pt idx="13090">
                  <c:v>30.2</c:v>
                </c:pt>
                <c:pt idx="13091">
                  <c:v>30.2</c:v>
                </c:pt>
                <c:pt idx="13092">
                  <c:v>30.2</c:v>
                </c:pt>
                <c:pt idx="13093">
                  <c:v>30.2</c:v>
                </c:pt>
                <c:pt idx="13094">
                  <c:v>30.2</c:v>
                </c:pt>
                <c:pt idx="13095">
                  <c:v>30.2</c:v>
                </c:pt>
                <c:pt idx="13096">
                  <c:v>30.2</c:v>
                </c:pt>
                <c:pt idx="13097">
                  <c:v>30.1</c:v>
                </c:pt>
                <c:pt idx="13098">
                  <c:v>30.2</c:v>
                </c:pt>
                <c:pt idx="13099">
                  <c:v>30.2</c:v>
                </c:pt>
                <c:pt idx="13100">
                  <c:v>30.2</c:v>
                </c:pt>
                <c:pt idx="13101">
                  <c:v>30.2</c:v>
                </c:pt>
                <c:pt idx="13102">
                  <c:v>30.2</c:v>
                </c:pt>
                <c:pt idx="13103">
                  <c:v>30.2</c:v>
                </c:pt>
                <c:pt idx="13104">
                  <c:v>30.1</c:v>
                </c:pt>
                <c:pt idx="13105">
                  <c:v>30.2</c:v>
                </c:pt>
                <c:pt idx="13106">
                  <c:v>30.1</c:v>
                </c:pt>
                <c:pt idx="13107">
                  <c:v>30.2</c:v>
                </c:pt>
                <c:pt idx="13108">
                  <c:v>30.2</c:v>
                </c:pt>
                <c:pt idx="13109">
                  <c:v>30.2</c:v>
                </c:pt>
                <c:pt idx="13110">
                  <c:v>30.2</c:v>
                </c:pt>
                <c:pt idx="13111">
                  <c:v>30.2</c:v>
                </c:pt>
                <c:pt idx="13112">
                  <c:v>30.2</c:v>
                </c:pt>
                <c:pt idx="13113">
                  <c:v>30.2</c:v>
                </c:pt>
                <c:pt idx="13114">
                  <c:v>30.2</c:v>
                </c:pt>
                <c:pt idx="13115">
                  <c:v>30.2</c:v>
                </c:pt>
                <c:pt idx="13116">
                  <c:v>30.2</c:v>
                </c:pt>
                <c:pt idx="13117">
                  <c:v>30.2</c:v>
                </c:pt>
                <c:pt idx="13118">
                  <c:v>30.1</c:v>
                </c:pt>
                <c:pt idx="13119">
                  <c:v>30.2</c:v>
                </c:pt>
                <c:pt idx="13120">
                  <c:v>30.2</c:v>
                </c:pt>
                <c:pt idx="13121">
                  <c:v>30.2</c:v>
                </c:pt>
                <c:pt idx="13122">
                  <c:v>30.2</c:v>
                </c:pt>
                <c:pt idx="13123">
                  <c:v>30.2</c:v>
                </c:pt>
                <c:pt idx="13124">
                  <c:v>30.2</c:v>
                </c:pt>
                <c:pt idx="13125">
                  <c:v>30.2</c:v>
                </c:pt>
                <c:pt idx="13126">
                  <c:v>30.2</c:v>
                </c:pt>
                <c:pt idx="13127">
                  <c:v>30.2</c:v>
                </c:pt>
                <c:pt idx="13128">
                  <c:v>30.2</c:v>
                </c:pt>
                <c:pt idx="13129">
                  <c:v>30.2</c:v>
                </c:pt>
                <c:pt idx="13130">
                  <c:v>30.2</c:v>
                </c:pt>
                <c:pt idx="13131">
                  <c:v>30.2</c:v>
                </c:pt>
                <c:pt idx="13132">
                  <c:v>30.2</c:v>
                </c:pt>
                <c:pt idx="13133">
                  <c:v>30.2</c:v>
                </c:pt>
                <c:pt idx="13134">
                  <c:v>30.2</c:v>
                </c:pt>
                <c:pt idx="13135">
                  <c:v>30.2</c:v>
                </c:pt>
                <c:pt idx="13136">
                  <c:v>30.2</c:v>
                </c:pt>
                <c:pt idx="13137">
                  <c:v>30.2</c:v>
                </c:pt>
                <c:pt idx="13138">
                  <c:v>30.2</c:v>
                </c:pt>
                <c:pt idx="13139">
                  <c:v>30.2</c:v>
                </c:pt>
                <c:pt idx="13140">
                  <c:v>30.2</c:v>
                </c:pt>
                <c:pt idx="13141">
                  <c:v>30.2</c:v>
                </c:pt>
                <c:pt idx="13142">
                  <c:v>30.2</c:v>
                </c:pt>
                <c:pt idx="13143">
                  <c:v>30.2</c:v>
                </c:pt>
                <c:pt idx="13144">
                  <c:v>30.1</c:v>
                </c:pt>
                <c:pt idx="13145">
                  <c:v>30.2</c:v>
                </c:pt>
                <c:pt idx="13146">
                  <c:v>30.2</c:v>
                </c:pt>
                <c:pt idx="13147">
                  <c:v>30.2</c:v>
                </c:pt>
                <c:pt idx="13148">
                  <c:v>30.2</c:v>
                </c:pt>
                <c:pt idx="13149">
                  <c:v>30.1</c:v>
                </c:pt>
                <c:pt idx="13150">
                  <c:v>30.1</c:v>
                </c:pt>
                <c:pt idx="13151">
                  <c:v>30.2</c:v>
                </c:pt>
                <c:pt idx="13152">
                  <c:v>30.2</c:v>
                </c:pt>
                <c:pt idx="13153">
                  <c:v>30.2</c:v>
                </c:pt>
                <c:pt idx="13154">
                  <c:v>30.2</c:v>
                </c:pt>
                <c:pt idx="13155">
                  <c:v>30.2</c:v>
                </c:pt>
                <c:pt idx="13156">
                  <c:v>30.2</c:v>
                </c:pt>
                <c:pt idx="13157">
                  <c:v>30.2</c:v>
                </c:pt>
                <c:pt idx="13158">
                  <c:v>30.2</c:v>
                </c:pt>
                <c:pt idx="13159">
                  <c:v>30.2</c:v>
                </c:pt>
                <c:pt idx="13160">
                  <c:v>30.2</c:v>
                </c:pt>
                <c:pt idx="13161">
                  <c:v>30.2</c:v>
                </c:pt>
                <c:pt idx="13162">
                  <c:v>30.2</c:v>
                </c:pt>
                <c:pt idx="13163">
                  <c:v>30.2</c:v>
                </c:pt>
                <c:pt idx="13164">
                  <c:v>30.2</c:v>
                </c:pt>
                <c:pt idx="13165">
                  <c:v>30.2</c:v>
                </c:pt>
                <c:pt idx="13166">
                  <c:v>30.2</c:v>
                </c:pt>
                <c:pt idx="13167">
                  <c:v>30.2</c:v>
                </c:pt>
                <c:pt idx="13168">
                  <c:v>30.2</c:v>
                </c:pt>
                <c:pt idx="13169">
                  <c:v>30.2</c:v>
                </c:pt>
                <c:pt idx="13170">
                  <c:v>30.2</c:v>
                </c:pt>
                <c:pt idx="13171">
                  <c:v>30.2</c:v>
                </c:pt>
                <c:pt idx="13172">
                  <c:v>30.2</c:v>
                </c:pt>
                <c:pt idx="13173">
                  <c:v>30.2</c:v>
                </c:pt>
                <c:pt idx="13174">
                  <c:v>30.2</c:v>
                </c:pt>
                <c:pt idx="13175">
                  <c:v>30.2</c:v>
                </c:pt>
                <c:pt idx="13176">
                  <c:v>30.2</c:v>
                </c:pt>
                <c:pt idx="13177">
                  <c:v>30.2</c:v>
                </c:pt>
                <c:pt idx="13178">
                  <c:v>30.3</c:v>
                </c:pt>
                <c:pt idx="13179">
                  <c:v>30.2</c:v>
                </c:pt>
                <c:pt idx="13180">
                  <c:v>30.2</c:v>
                </c:pt>
                <c:pt idx="13181">
                  <c:v>30.2</c:v>
                </c:pt>
                <c:pt idx="13182">
                  <c:v>30.2</c:v>
                </c:pt>
                <c:pt idx="13183">
                  <c:v>30.2</c:v>
                </c:pt>
                <c:pt idx="13184">
                  <c:v>30.2</c:v>
                </c:pt>
                <c:pt idx="13185">
                  <c:v>30.2</c:v>
                </c:pt>
                <c:pt idx="13186">
                  <c:v>30.2</c:v>
                </c:pt>
                <c:pt idx="13187">
                  <c:v>30.2</c:v>
                </c:pt>
                <c:pt idx="13188">
                  <c:v>30.2</c:v>
                </c:pt>
                <c:pt idx="13189">
                  <c:v>30.1</c:v>
                </c:pt>
                <c:pt idx="13190">
                  <c:v>30.2</c:v>
                </c:pt>
                <c:pt idx="13191">
                  <c:v>30.2</c:v>
                </c:pt>
                <c:pt idx="13192">
                  <c:v>30.2</c:v>
                </c:pt>
                <c:pt idx="13193">
                  <c:v>30.1</c:v>
                </c:pt>
                <c:pt idx="13194">
                  <c:v>30.2</c:v>
                </c:pt>
                <c:pt idx="13195">
                  <c:v>30.2</c:v>
                </c:pt>
                <c:pt idx="13196">
                  <c:v>30.2</c:v>
                </c:pt>
                <c:pt idx="13197">
                  <c:v>30.2</c:v>
                </c:pt>
                <c:pt idx="13198">
                  <c:v>30.2</c:v>
                </c:pt>
                <c:pt idx="13199">
                  <c:v>30.2</c:v>
                </c:pt>
                <c:pt idx="13200">
                  <c:v>30.2</c:v>
                </c:pt>
                <c:pt idx="13201">
                  <c:v>30.2</c:v>
                </c:pt>
                <c:pt idx="13202">
                  <c:v>30.2</c:v>
                </c:pt>
                <c:pt idx="13203">
                  <c:v>30.2</c:v>
                </c:pt>
                <c:pt idx="13204">
                  <c:v>30.2</c:v>
                </c:pt>
                <c:pt idx="13205">
                  <c:v>30.2</c:v>
                </c:pt>
                <c:pt idx="13206">
                  <c:v>30.2</c:v>
                </c:pt>
                <c:pt idx="13207">
                  <c:v>30.2</c:v>
                </c:pt>
                <c:pt idx="13208">
                  <c:v>30.2</c:v>
                </c:pt>
                <c:pt idx="13209">
                  <c:v>30.2</c:v>
                </c:pt>
                <c:pt idx="13210">
                  <c:v>30.2</c:v>
                </c:pt>
                <c:pt idx="13211">
                  <c:v>30.2</c:v>
                </c:pt>
                <c:pt idx="13212">
                  <c:v>30.2</c:v>
                </c:pt>
                <c:pt idx="13213">
                  <c:v>30.2</c:v>
                </c:pt>
                <c:pt idx="13214">
                  <c:v>30.2</c:v>
                </c:pt>
                <c:pt idx="13215">
                  <c:v>30.2</c:v>
                </c:pt>
                <c:pt idx="13216">
                  <c:v>30.2</c:v>
                </c:pt>
                <c:pt idx="13217">
                  <c:v>30.2</c:v>
                </c:pt>
                <c:pt idx="13218">
                  <c:v>30.2</c:v>
                </c:pt>
                <c:pt idx="13219">
                  <c:v>30.2</c:v>
                </c:pt>
                <c:pt idx="13220">
                  <c:v>30.2</c:v>
                </c:pt>
                <c:pt idx="13221">
                  <c:v>30.2</c:v>
                </c:pt>
                <c:pt idx="13222">
                  <c:v>30.2</c:v>
                </c:pt>
                <c:pt idx="13223">
                  <c:v>30.2</c:v>
                </c:pt>
                <c:pt idx="13224">
                  <c:v>30.2</c:v>
                </c:pt>
                <c:pt idx="13225">
                  <c:v>30.2</c:v>
                </c:pt>
                <c:pt idx="13226">
                  <c:v>30.2</c:v>
                </c:pt>
                <c:pt idx="13227">
                  <c:v>30.2</c:v>
                </c:pt>
                <c:pt idx="13228">
                  <c:v>30.1</c:v>
                </c:pt>
                <c:pt idx="13229">
                  <c:v>30.2</c:v>
                </c:pt>
                <c:pt idx="13230">
                  <c:v>30.2</c:v>
                </c:pt>
                <c:pt idx="13231">
                  <c:v>30.2</c:v>
                </c:pt>
                <c:pt idx="13232">
                  <c:v>30.2</c:v>
                </c:pt>
                <c:pt idx="13233">
                  <c:v>30.2</c:v>
                </c:pt>
                <c:pt idx="13234">
                  <c:v>30.2</c:v>
                </c:pt>
                <c:pt idx="13235">
                  <c:v>30.2</c:v>
                </c:pt>
                <c:pt idx="13236">
                  <c:v>30.2</c:v>
                </c:pt>
                <c:pt idx="13237">
                  <c:v>30.2</c:v>
                </c:pt>
                <c:pt idx="13238">
                  <c:v>30.2</c:v>
                </c:pt>
                <c:pt idx="13239">
                  <c:v>30.2</c:v>
                </c:pt>
                <c:pt idx="13240">
                  <c:v>30.2</c:v>
                </c:pt>
                <c:pt idx="13241">
                  <c:v>30.2</c:v>
                </c:pt>
                <c:pt idx="13242">
                  <c:v>30.2</c:v>
                </c:pt>
                <c:pt idx="13243">
                  <c:v>30.2</c:v>
                </c:pt>
                <c:pt idx="13244">
                  <c:v>30.2</c:v>
                </c:pt>
                <c:pt idx="13245">
                  <c:v>30.2</c:v>
                </c:pt>
                <c:pt idx="13246">
                  <c:v>30.2</c:v>
                </c:pt>
                <c:pt idx="13247">
                  <c:v>30.2</c:v>
                </c:pt>
                <c:pt idx="13248">
                  <c:v>30.2</c:v>
                </c:pt>
                <c:pt idx="13249">
                  <c:v>30.2</c:v>
                </c:pt>
                <c:pt idx="13250">
                  <c:v>30.2</c:v>
                </c:pt>
                <c:pt idx="13251">
                  <c:v>30.2</c:v>
                </c:pt>
                <c:pt idx="13252">
                  <c:v>30.2</c:v>
                </c:pt>
                <c:pt idx="13253">
                  <c:v>30.2</c:v>
                </c:pt>
                <c:pt idx="13254">
                  <c:v>30.1</c:v>
                </c:pt>
                <c:pt idx="13255">
                  <c:v>30.2</c:v>
                </c:pt>
                <c:pt idx="13256">
                  <c:v>30.2</c:v>
                </c:pt>
                <c:pt idx="13257">
                  <c:v>30.2</c:v>
                </c:pt>
                <c:pt idx="13258">
                  <c:v>30.2</c:v>
                </c:pt>
                <c:pt idx="13259">
                  <c:v>30.2</c:v>
                </c:pt>
                <c:pt idx="13260">
                  <c:v>30.2</c:v>
                </c:pt>
                <c:pt idx="13261">
                  <c:v>30.2</c:v>
                </c:pt>
                <c:pt idx="13262">
                  <c:v>30.2</c:v>
                </c:pt>
                <c:pt idx="13263">
                  <c:v>30.2</c:v>
                </c:pt>
                <c:pt idx="13264">
                  <c:v>30.2</c:v>
                </c:pt>
                <c:pt idx="13265">
                  <c:v>30.2</c:v>
                </c:pt>
                <c:pt idx="13266">
                  <c:v>30.1</c:v>
                </c:pt>
                <c:pt idx="13267">
                  <c:v>30.2</c:v>
                </c:pt>
                <c:pt idx="13268">
                  <c:v>30.2</c:v>
                </c:pt>
                <c:pt idx="13269">
                  <c:v>30.2</c:v>
                </c:pt>
                <c:pt idx="13270">
                  <c:v>30.2</c:v>
                </c:pt>
                <c:pt idx="13271">
                  <c:v>30.1</c:v>
                </c:pt>
                <c:pt idx="13272">
                  <c:v>30.2</c:v>
                </c:pt>
                <c:pt idx="13273">
                  <c:v>30.2</c:v>
                </c:pt>
                <c:pt idx="13274">
                  <c:v>30.2</c:v>
                </c:pt>
                <c:pt idx="13275">
                  <c:v>30.2</c:v>
                </c:pt>
                <c:pt idx="13276">
                  <c:v>30.2</c:v>
                </c:pt>
                <c:pt idx="13277">
                  <c:v>30.1</c:v>
                </c:pt>
                <c:pt idx="13278">
                  <c:v>30.2</c:v>
                </c:pt>
                <c:pt idx="13279">
                  <c:v>30.2</c:v>
                </c:pt>
                <c:pt idx="13280">
                  <c:v>30.1</c:v>
                </c:pt>
                <c:pt idx="13281">
                  <c:v>30.2</c:v>
                </c:pt>
                <c:pt idx="13282">
                  <c:v>30.2</c:v>
                </c:pt>
                <c:pt idx="13283">
                  <c:v>30.2</c:v>
                </c:pt>
                <c:pt idx="13284">
                  <c:v>30.1</c:v>
                </c:pt>
                <c:pt idx="13285">
                  <c:v>30.2</c:v>
                </c:pt>
                <c:pt idx="13286">
                  <c:v>30.2</c:v>
                </c:pt>
                <c:pt idx="13287">
                  <c:v>30.2</c:v>
                </c:pt>
                <c:pt idx="13288">
                  <c:v>30.2</c:v>
                </c:pt>
                <c:pt idx="13289">
                  <c:v>30.2</c:v>
                </c:pt>
                <c:pt idx="13290">
                  <c:v>30.2</c:v>
                </c:pt>
                <c:pt idx="13291">
                  <c:v>30.2</c:v>
                </c:pt>
                <c:pt idx="13292">
                  <c:v>30.2</c:v>
                </c:pt>
                <c:pt idx="13293">
                  <c:v>30.2</c:v>
                </c:pt>
                <c:pt idx="13294">
                  <c:v>30.1</c:v>
                </c:pt>
                <c:pt idx="13295">
                  <c:v>30.2</c:v>
                </c:pt>
                <c:pt idx="13296">
                  <c:v>30.2</c:v>
                </c:pt>
                <c:pt idx="13297">
                  <c:v>30.2</c:v>
                </c:pt>
                <c:pt idx="13298">
                  <c:v>30.2</c:v>
                </c:pt>
                <c:pt idx="13299">
                  <c:v>30.1</c:v>
                </c:pt>
                <c:pt idx="13300">
                  <c:v>30.2</c:v>
                </c:pt>
                <c:pt idx="13301">
                  <c:v>30.2</c:v>
                </c:pt>
                <c:pt idx="13302">
                  <c:v>30.1</c:v>
                </c:pt>
                <c:pt idx="13303">
                  <c:v>30.2</c:v>
                </c:pt>
                <c:pt idx="13304">
                  <c:v>30.2</c:v>
                </c:pt>
                <c:pt idx="13305">
                  <c:v>30.2</c:v>
                </c:pt>
                <c:pt idx="13306">
                  <c:v>30.2</c:v>
                </c:pt>
                <c:pt idx="13307">
                  <c:v>30.2</c:v>
                </c:pt>
                <c:pt idx="13308">
                  <c:v>30.2</c:v>
                </c:pt>
                <c:pt idx="13309">
                  <c:v>30.1</c:v>
                </c:pt>
                <c:pt idx="13310">
                  <c:v>30.2</c:v>
                </c:pt>
                <c:pt idx="13311">
                  <c:v>30.2</c:v>
                </c:pt>
                <c:pt idx="13312">
                  <c:v>30.2</c:v>
                </c:pt>
                <c:pt idx="13313">
                  <c:v>30.2</c:v>
                </c:pt>
                <c:pt idx="13314">
                  <c:v>30.1</c:v>
                </c:pt>
                <c:pt idx="13315">
                  <c:v>30.2</c:v>
                </c:pt>
                <c:pt idx="13316">
                  <c:v>30.1</c:v>
                </c:pt>
                <c:pt idx="13317">
                  <c:v>30.1</c:v>
                </c:pt>
                <c:pt idx="13318">
                  <c:v>30.2</c:v>
                </c:pt>
                <c:pt idx="13319">
                  <c:v>30.2</c:v>
                </c:pt>
                <c:pt idx="13320">
                  <c:v>30.2</c:v>
                </c:pt>
                <c:pt idx="13321">
                  <c:v>30.2</c:v>
                </c:pt>
                <c:pt idx="13322">
                  <c:v>30.2</c:v>
                </c:pt>
                <c:pt idx="13323">
                  <c:v>30.2</c:v>
                </c:pt>
                <c:pt idx="13324">
                  <c:v>30.2</c:v>
                </c:pt>
                <c:pt idx="13325">
                  <c:v>30.1</c:v>
                </c:pt>
                <c:pt idx="13326">
                  <c:v>30.2</c:v>
                </c:pt>
                <c:pt idx="13327">
                  <c:v>30.2</c:v>
                </c:pt>
                <c:pt idx="13328">
                  <c:v>30.1</c:v>
                </c:pt>
                <c:pt idx="13329">
                  <c:v>30.2</c:v>
                </c:pt>
                <c:pt idx="13330">
                  <c:v>30.2</c:v>
                </c:pt>
                <c:pt idx="13331">
                  <c:v>30.2</c:v>
                </c:pt>
                <c:pt idx="13332">
                  <c:v>30.2</c:v>
                </c:pt>
                <c:pt idx="13333">
                  <c:v>30.2</c:v>
                </c:pt>
                <c:pt idx="13334">
                  <c:v>30.2</c:v>
                </c:pt>
                <c:pt idx="13335">
                  <c:v>30.2</c:v>
                </c:pt>
                <c:pt idx="13336">
                  <c:v>30.2</c:v>
                </c:pt>
                <c:pt idx="13337">
                  <c:v>30.2</c:v>
                </c:pt>
                <c:pt idx="13338">
                  <c:v>30.2</c:v>
                </c:pt>
                <c:pt idx="13339">
                  <c:v>30.1</c:v>
                </c:pt>
                <c:pt idx="13340">
                  <c:v>30.2</c:v>
                </c:pt>
                <c:pt idx="13341">
                  <c:v>30.2</c:v>
                </c:pt>
                <c:pt idx="13342">
                  <c:v>30.1</c:v>
                </c:pt>
                <c:pt idx="13343">
                  <c:v>30.1</c:v>
                </c:pt>
                <c:pt idx="13344">
                  <c:v>30.1</c:v>
                </c:pt>
                <c:pt idx="13345">
                  <c:v>30.1</c:v>
                </c:pt>
                <c:pt idx="13346">
                  <c:v>30.2</c:v>
                </c:pt>
                <c:pt idx="13347">
                  <c:v>30.2</c:v>
                </c:pt>
                <c:pt idx="13348">
                  <c:v>30.2</c:v>
                </c:pt>
                <c:pt idx="13349">
                  <c:v>30.2</c:v>
                </c:pt>
                <c:pt idx="13350">
                  <c:v>30.2</c:v>
                </c:pt>
                <c:pt idx="13351">
                  <c:v>30.2</c:v>
                </c:pt>
                <c:pt idx="13352">
                  <c:v>30.2</c:v>
                </c:pt>
                <c:pt idx="13353">
                  <c:v>30.1</c:v>
                </c:pt>
                <c:pt idx="13354">
                  <c:v>30.2</c:v>
                </c:pt>
                <c:pt idx="13355">
                  <c:v>30.1</c:v>
                </c:pt>
                <c:pt idx="13356">
                  <c:v>30.1</c:v>
                </c:pt>
                <c:pt idx="13357">
                  <c:v>30.1</c:v>
                </c:pt>
                <c:pt idx="13358">
                  <c:v>30.2</c:v>
                </c:pt>
                <c:pt idx="13359">
                  <c:v>30.2</c:v>
                </c:pt>
                <c:pt idx="13360">
                  <c:v>30.2</c:v>
                </c:pt>
                <c:pt idx="13361">
                  <c:v>30.2</c:v>
                </c:pt>
                <c:pt idx="13362">
                  <c:v>30.1</c:v>
                </c:pt>
                <c:pt idx="13363">
                  <c:v>30.1</c:v>
                </c:pt>
                <c:pt idx="13364">
                  <c:v>30.2</c:v>
                </c:pt>
                <c:pt idx="13365">
                  <c:v>30.2</c:v>
                </c:pt>
                <c:pt idx="13366">
                  <c:v>30.2</c:v>
                </c:pt>
                <c:pt idx="13367">
                  <c:v>30.2</c:v>
                </c:pt>
                <c:pt idx="13368">
                  <c:v>30.1</c:v>
                </c:pt>
                <c:pt idx="13369">
                  <c:v>30.1</c:v>
                </c:pt>
                <c:pt idx="13370">
                  <c:v>30.1</c:v>
                </c:pt>
                <c:pt idx="13371">
                  <c:v>30.1</c:v>
                </c:pt>
                <c:pt idx="13372">
                  <c:v>30.1</c:v>
                </c:pt>
                <c:pt idx="13373">
                  <c:v>30.2</c:v>
                </c:pt>
                <c:pt idx="13374">
                  <c:v>30.1</c:v>
                </c:pt>
                <c:pt idx="13375">
                  <c:v>30.2</c:v>
                </c:pt>
                <c:pt idx="13376">
                  <c:v>30.2</c:v>
                </c:pt>
                <c:pt idx="13377">
                  <c:v>30.2</c:v>
                </c:pt>
                <c:pt idx="13378">
                  <c:v>30.2</c:v>
                </c:pt>
                <c:pt idx="13379">
                  <c:v>30.2</c:v>
                </c:pt>
                <c:pt idx="13380">
                  <c:v>30.1</c:v>
                </c:pt>
                <c:pt idx="13381">
                  <c:v>30.2</c:v>
                </c:pt>
                <c:pt idx="13382">
                  <c:v>30.2</c:v>
                </c:pt>
                <c:pt idx="13383">
                  <c:v>30.2</c:v>
                </c:pt>
                <c:pt idx="13384">
                  <c:v>30.1</c:v>
                </c:pt>
                <c:pt idx="13385">
                  <c:v>30.2</c:v>
                </c:pt>
                <c:pt idx="13386">
                  <c:v>30.1</c:v>
                </c:pt>
                <c:pt idx="13387">
                  <c:v>30.2</c:v>
                </c:pt>
                <c:pt idx="13388">
                  <c:v>30.2</c:v>
                </c:pt>
                <c:pt idx="13389">
                  <c:v>30.2</c:v>
                </c:pt>
                <c:pt idx="13390">
                  <c:v>30.2</c:v>
                </c:pt>
                <c:pt idx="13391">
                  <c:v>30.2</c:v>
                </c:pt>
                <c:pt idx="13392">
                  <c:v>30.2</c:v>
                </c:pt>
                <c:pt idx="13393">
                  <c:v>30.1</c:v>
                </c:pt>
                <c:pt idx="13394">
                  <c:v>30.1</c:v>
                </c:pt>
                <c:pt idx="13395">
                  <c:v>30.2</c:v>
                </c:pt>
                <c:pt idx="13396">
                  <c:v>30.2</c:v>
                </c:pt>
                <c:pt idx="13397">
                  <c:v>30.2</c:v>
                </c:pt>
                <c:pt idx="13398">
                  <c:v>30.2</c:v>
                </c:pt>
                <c:pt idx="13399">
                  <c:v>30.2</c:v>
                </c:pt>
                <c:pt idx="13400">
                  <c:v>30.2</c:v>
                </c:pt>
                <c:pt idx="13401">
                  <c:v>30.2</c:v>
                </c:pt>
                <c:pt idx="13402">
                  <c:v>30.1</c:v>
                </c:pt>
                <c:pt idx="13403">
                  <c:v>30.1</c:v>
                </c:pt>
                <c:pt idx="13404">
                  <c:v>30.1</c:v>
                </c:pt>
                <c:pt idx="13405">
                  <c:v>30.1</c:v>
                </c:pt>
                <c:pt idx="13406">
                  <c:v>30.2</c:v>
                </c:pt>
                <c:pt idx="13407">
                  <c:v>30.2</c:v>
                </c:pt>
                <c:pt idx="13408">
                  <c:v>30.2</c:v>
                </c:pt>
                <c:pt idx="13409">
                  <c:v>30.2</c:v>
                </c:pt>
                <c:pt idx="13410">
                  <c:v>30.1</c:v>
                </c:pt>
                <c:pt idx="13411">
                  <c:v>30.1</c:v>
                </c:pt>
                <c:pt idx="13412">
                  <c:v>30.1</c:v>
                </c:pt>
                <c:pt idx="13413">
                  <c:v>30.2</c:v>
                </c:pt>
                <c:pt idx="13414">
                  <c:v>30.2</c:v>
                </c:pt>
                <c:pt idx="13415">
                  <c:v>30.2</c:v>
                </c:pt>
                <c:pt idx="13416">
                  <c:v>30.2</c:v>
                </c:pt>
                <c:pt idx="13417">
                  <c:v>30.2</c:v>
                </c:pt>
                <c:pt idx="13418">
                  <c:v>30.2</c:v>
                </c:pt>
                <c:pt idx="13419">
                  <c:v>30.1</c:v>
                </c:pt>
                <c:pt idx="13420">
                  <c:v>30.2</c:v>
                </c:pt>
                <c:pt idx="13421">
                  <c:v>30.1</c:v>
                </c:pt>
                <c:pt idx="13422">
                  <c:v>30.1</c:v>
                </c:pt>
                <c:pt idx="13423">
                  <c:v>30.2</c:v>
                </c:pt>
                <c:pt idx="13424">
                  <c:v>30.2</c:v>
                </c:pt>
                <c:pt idx="13425">
                  <c:v>30.2</c:v>
                </c:pt>
                <c:pt idx="13426">
                  <c:v>30.1</c:v>
                </c:pt>
                <c:pt idx="13427">
                  <c:v>30.1</c:v>
                </c:pt>
                <c:pt idx="13428">
                  <c:v>30.2</c:v>
                </c:pt>
                <c:pt idx="13429">
                  <c:v>30.1</c:v>
                </c:pt>
                <c:pt idx="13430">
                  <c:v>30.1</c:v>
                </c:pt>
                <c:pt idx="13431">
                  <c:v>30.2</c:v>
                </c:pt>
                <c:pt idx="13432">
                  <c:v>30.2</c:v>
                </c:pt>
                <c:pt idx="13433">
                  <c:v>30.2</c:v>
                </c:pt>
                <c:pt idx="13434">
                  <c:v>30.2</c:v>
                </c:pt>
                <c:pt idx="13435">
                  <c:v>30.1</c:v>
                </c:pt>
                <c:pt idx="13436">
                  <c:v>30.2</c:v>
                </c:pt>
                <c:pt idx="13437">
                  <c:v>30.2</c:v>
                </c:pt>
                <c:pt idx="13438">
                  <c:v>30.2</c:v>
                </c:pt>
                <c:pt idx="13439">
                  <c:v>30.2</c:v>
                </c:pt>
                <c:pt idx="13440">
                  <c:v>30.1</c:v>
                </c:pt>
                <c:pt idx="13441">
                  <c:v>30.1</c:v>
                </c:pt>
                <c:pt idx="13442">
                  <c:v>30.2</c:v>
                </c:pt>
                <c:pt idx="13443">
                  <c:v>30.1</c:v>
                </c:pt>
                <c:pt idx="13444">
                  <c:v>30.2</c:v>
                </c:pt>
                <c:pt idx="13445">
                  <c:v>30.2</c:v>
                </c:pt>
                <c:pt idx="13446">
                  <c:v>30.2</c:v>
                </c:pt>
                <c:pt idx="13447">
                  <c:v>30.1</c:v>
                </c:pt>
                <c:pt idx="13448">
                  <c:v>30.1</c:v>
                </c:pt>
                <c:pt idx="13449">
                  <c:v>30.2</c:v>
                </c:pt>
                <c:pt idx="13450">
                  <c:v>30.2</c:v>
                </c:pt>
                <c:pt idx="13451">
                  <c:v>30.2</c:v>
                </c:pt>
                <c:pt idx="13452">
                  <c:v>30.2</c:v>
                </c:pt>
                <c:pt idx="13453">
                  <c:v>30.1</c:v>
                </c:pt>
                <c:pt idx="13454">
                  <c:v>30.2</c:v>
                </c:pt>
                <c:pt idx="13455">
                  <c:v>30.1</c:v>
                </c:pt>
                <c:pt idx="13456">
                  <c:v>30.1</c:v>
                </c:pt>
                <c:pt idx="13457">
                  <c:v>30.1</c:v>
                </c:pt>
                <c:pt idx="13458">
                  <c:v>30.2</c:v>
                </c:pt>
                <c:pt idx="13459">
                  <c:v>30.1</c:v>
                </c:pt>
                <c:pt idx="13460">
                  <c:v>30.2</c:v>
                </c:pt>
                <c:pt idx="13461">
                  <c:v>30.2</c:v>
                </c:pt>
                <c:pt idx="13462">
                  <c:v>30.2</c:v>
                </c:pt>
                <c:pt idx="13463">
                  <c:v>30.2</c:v>
                </c:pt>
                <c:pt idx="13464">
                  <c:v>30.2</c:v>
                </c:pt>
                <c:pt idx="13465">
                  <c:v>30.1</c:v>
                </c:pt>
                <c:pt idx="13466">
                  <c:v>30.2</c:v>
                </c:pt>
                <c:pt idx="13467">
                  <c:v>30.1</c:v>
                </c:pt>
                <c:pt idx="13468">
                  <c:v>30.2</c:v>
                </c:pt>
                <c:pt idx="13469">
                  <c:v>30.2</c:v>
                </c:pt>
                <c:pt idx="13470">
                  <c:v>30.2</c:v>
                </c:pt>
                <c:pt idx="13471">
                  <c:v>30.2</c:v>
                </c:pt>
                <c:pt idx="13472">
                  <c:v>30.1</c:v>
                </c:pt>
                <c:pt idx="13473">
                  <c:v>30.2</c:v>
                </c:pt>
                <c:pt idx="13474">
                  <c:v>30.2</c:v>
                </c:pt>
                <c:pt idx="13475">
                  <c:v>30.2</c:v>
                </c:pt>
                <c:pt idx="13476">
                  <c:v>30.1</c:v>
                </c:pt>
                <c:pt idx="13477">
                  <c:v>30.1</c:v>
                </c:pt>
                <c:pt idx="13478">
                  <c:v>30.1</c:v>
                </c:pt>
                <c:pt idx="13479">
                  <c:v>30.2</c:v>
                </c:pt>
                <c:pt idx="13480">
                  <c:v>30.2</c:v>
                </c:pt>
                <c:pt idx="13481">
                  <c:v>30.1</c:v>
                </c:pt>
                <c:pt idx="13482">
                  <c:v>30.1</c:v>
                </c:pt>
                <c:pt idx="13483">
                  <c:v>30.2</c:v>
                </c:pt>
                <c:pt idx="13484">
                  <c:v>30.1</c:v>
                </c:pt>
                <c:pt idx="13485">
                  <c:v>30.2</c:v>
                </c:pt>
                <c:pt idx="13486">
                  <c:v>30.2</c:v>
                </c:pt>
                <c:pt idx="13487">
                  <c:v>30.2</c:v>
                </c:pt>
                <c:pt idx="13488">
                  <c:v>30.2</c:v>
                </c:pt>
                <c:pt idx="13489">
                  <c:v>30.2</c:v>
                </c:pt>
                <c:pt idx="13490">
                  <c:v>30.1</c:v>
                </c:pt>
                <c:pt idx="13491">
                  <c:v>30.1</c:v>
                </c:pt>
                <c:pt idx="13492">
                  <c:v>30.1</c:v>
                </c:pt>
                <c:pt idx="13493">
                  <c:v>30.1</c:v>
                </c:pt>
                <c:pt idx="13494">
                  <c:v>30.1</c:v>
                </c:pt>
                <c:pt idx="13495">
                  <c:v>30.1</c:v>
                </c:pt>
                <c:pt idx="13496">
                  <c:v>30.1</c:v>
                </c:pt>
                <c:pt idx="13497">
                  <c:v>30.1</c:v>
                </c:pt>
                <c:pt idx="13498">
                  <c:v>30.1</c:v>
                </c:pt>
                <c:pt idx="13499">
                  <c:v>30.1</c:v>
                </c:pt>
                <c:pt idx="13500">
                  <c:v>30.1</c:v>
                </c:pt>
                <c:pt idx="13501">
                  <c:v>30.1</c:v>
                </c:pt>
                <c:pt idx="13502">
                  <c:v>30.1</c:v>
                </c:pt>
                <c:pt idx="13503">
                  <c:v>30.1</c:v>
                </c:pt>
                <c:pt idx="13504">
                  <c:v>30.2</c:v>
                </c:pt>
                <c:pt idx="13505">
                  <c:v>30.1</c:v>
                </c:pt>
                <c:pt idx="13506">
                  <c:v>30.2</c:v>
                </c:pt>
                <c:pt idx="13507">
                  <c:v>30.2</c:v>
                </c:pt>
                <c:pt idx="13508">
                  <c:v>30.2</c:v>
                </c:pt>
                <c:pt idx="13509">
                  <c:v>30.1</c:v>
                </c:pt>
                <c:pt idx="13510">
                  <c:v>30.1</c:v>
                </c:pt>
                <c:pt idx="13511">
                  <c:v>30.2</c:v>
                </c:pt>
                <c:pt idx="13512">
                  <c:v>30.2</c:v>
                </c:pt>
                <c:pt idx="13513">
                  <c:v>30.1</c:v>
                </c:pt>
                <c:pt idx="13514">
                  <c:v>30.1</c:v>
                </c:pt>
                <c:pt idx="13515">
                  <c:v>30.1</c:v>
                </c:pt>
                <c:pt idx="13516">
                  <c:v>30.1</c:v>
                </c:pt>
                <c:pt idx="13517">
                  <c:v>30.1</c:v>
                </c:pt>
                <c:pt idx="13518">
                  <c:v>30.1</c:v>
                </c:pt>
                <c:pt idx="13519">
                  <c:v>30.1</c:v>
                </c:pt>
                <c:pt idx="13520">
                  <c:v>30.1</c:v>
                </c:pt>
                <c:pt idx="13521">
                  <c:v>30.1</c:v>
                </c:pt>
                <c:pt idx="13522">
                  <c:v>30.1</c:v>
                </c:pt>
                <c:pt idx="13523">
                  <c:v>30.1</c:v>
                </c:pt>
                <c:pt idx="13524">
                  <c:v>30.1</c:v>
                </c:pt>
                <c:pt idx="13525">
                  <c:v>30.1</c:v>
                </c:pt>
                <c:pt idx="13526">
                  <c:v>30.2</c:v>
                </c:pt>
                <c:pt idx="13527">
                  <c:v>30.1</c:v>
                </c:pt>
                <c:pt idx="13528">
                  <c:v>30.1</c:v>
                </c:pt>
                <c:pt idx="13529">
                  <c:v>30.2</c:v>
                </c:pt>
                <c:pt idx="13530">
                  <c:v>30.2</c:v>
                </c:pt>
                <c:pt idx="13531">
                  <c:v>30.2</c:v>
                </c:pt>
                <c:pt idx="13532">
                  <c:v>30.2</c:v>
                </c:pt>
                <c:pt idx="13533">
                  <c:v>30.2</c:v>
                </c:pt>
                <c:pt idx="13534">
                  <c:v>30.1</c:v>
                </c:pt>
                <c:pt idx="13535">
                  <c:v>30.2</c:v>
                </c:pt>
                <c:pt idx="13536">
                  <c:v>30.2</c:v>
                </c:pt>
                <c:pt idx="13537">
                  <c:v>30.1</c:v>
                </c:pt>
                <c:pt idx="13538">
                  <c:v>30.2</c:v>
                </c:pt>
                <c:pt idx="13539">
                  <c:v>30.2</c:v>
                </c:pt>
                <c:pt idx="13540">
                  <c:v>30.2</c:v>
                </c:pt>
                <c:pt idx="13541">
                  <c:v>30.1</c:v>
                </c:pt>
                <c:pt idx="13542">
                  <c:v>30.2</c:v>
                </c:pt>
                <c:pt idx="13543">
                  <c:v>30.1</c:v>
                </c:pt>
                <c:pt idx="13544">
                  <c:v>30.1</c:v>
                </c:pt>
                <c:pt idx="13545">
                  <c:v>30.1</c:v>
                </c:pt>
                <c:pt idx="13546">
                  <c:v>30.1</c:v>
                </c:pt>
                <c:pt idx="13547">
                  <c:v>30.2</c:v>
                </c:pt>
                <c:pt idx="13548">
                  <c:v>30.1</c:v>
                </c:pt>
                <c:pt idx="13549">
                  <c:v>30.2</c:v>
                </c:pt>
                <c:pt idx="13550">
                  <c:v>30.1</c:v>
                </c:pt>
                <c:pt idx="13551">
                  <c:v>30.2</c:v>
                </c:pt>
                <c:pt idx="13552">
                  <c:v>30.2</c:v>
                </c:pt>
                <c:pt idx="13553">
                  <c:v>30.1</c:v>
                </c:pt>
                <c:pt idx="13554">
                  <c:v>30.2</c:v>
                </c:pt>
                <c:pt idx="13555">
                  <c:v>30.2</c:v>
                </c:pt>
                <c:pt idx="13556">
                  <c:v>30.2</c:v>
                </c:pt>
                <c:pt idx="13557">
                  <c:v>30.2</c:v>
                </c:pt>
                <c:pt idx="13558">
                  <c:v>30.2</c:v>
                </c:pt>
                <c:pt idx="13559">
                  <c:v>30.2</c:v>
                </c:pt>
                <c:pt idx="13560">
                  <c:v>30.2</c:v>
                </c:pt>
                <c:pt idx="13561">
                  <c:v>30.1</c:v>
                </c:pt>
                <c:pt idx="13562">
                  <c:v>30.1</c:v>
                </c:pt>
                <c:pt idx="13563">
                  <c:v>30.1</c:v>
                </c:pt>
                <c:pt idx="13564">
                  <c:v>30.1</c:v>
                </c:pt>
                <c:pt idx="13565">
                  <c:v>30.1</c:v>
                </c:pt>
                <c:pt idx="13566">
                  <c:v>30.1</c:v>
                </c:pt>
                <c:pt idx="13567">
                  <c:v>30.1</c:v>
                </c:pt>
                <c:pt idx="13568">
                  <c:v>30.1</c:v>
                </c:pt>
                <c:pt idx="13569">
                  <c:v>30.2</c:v>
                </c:pt>
                <c:pt idx="13570">
                  <c:v>30.2</c:v>
                </c:pt>
                <c:pt idx="13571">
                  <c:v>30.2</c:v>
                </c:pt>
                <c:pt idx="13572">
                  <c:v>30.2</c:v>
                </c:pt>
                <c:pt idx="13573">
                  <c:v>30.2</c:v>
                </c:pt>
                <c:pt idx="13574">
                  <c:v>30.2</c:v>
                </c:pt>
                <c:pt idx="13575">
                  <c:v>30.1</c:v>
                </c:pt>
                <c:pt idx="13576">
                  <c:v>30.2</c:v>
                </c:pt>
                <c:pt idx="13577">
                  <c:v>30.2</c:v>
                </c:pt>
                <c:pt idx="13578">
                  <c:v>30.2</c:v>
                </c:pt>
                <c:pt idx="13579">
                  <c:v>30.2</c:v>
                </c:pt>
                <c:pt idx="13580">
                  <c:v>30.1</c:v>
                </c:pt>
                <c:pt idx="13581">
                  <c:v>30.1</c:v>
                </c:pt>
                <c:pt idx="13582">
                  <c:v>30.2</c:v>
                </c:pt>
                <c:pt idx="13583">
                  <c:v>30.1</c:v>
                </c:pt>
                <c:pt idx="13584">
                  <c:v>30.2</c:v>
                </c:pt>
                <c:pt idx="13585">
                  <c:v>30.1</c:v>
                </c:pt>
                <c:pt idx="13586">
                  <c:v>30.1</c:v>
                </c:pt>
                <c:pt idx="13587">
                  <c:v>30.2</c:v>
                </c:pt>
                <c:pt idx="13588">
                  <c:v>30.1</c:v>
                </c:pt>
                <c:pt idx="13589">
                  <c:v>30.1</c:v>
                </c:pt>
                <c:pt idx="13590">
                  <c:v>30.1</c:v>
                </c:pt>
                <c:pt idx="13591">
                  <c:v>30.1</c:v>
                </c:pt>
                <c:pt idx="13592">
                  <c:v>30.1</c:v>
                </c:pt>
                <c:pt idx="13593">
                  <c:v>30.2</c:v>
                </c:pt>
                <c:pt idx="13594">
                  <c:v>30.2</c:v>
                </c:pt>
                <c:pt idx="13595">
                  <c:v>30.2</c:v>
                </c:pt>
                <c:pt idx="13596">
                  <c:v>30.2</c:v>
                </c:pt>
                <c:pt idx="13597">
                  <c:v>30.2</c:v>
                </c:pt>
                <c:pt idx="13598">
                  <c:v>30.2</c:v>
                </c:pt>
                <c:pt idx="13599">
                  <c:v>30.1</c:v>
                </c:pt>
                <c:pt idx="13600">
                  <c:v>30.2</c:v>
                </c:pt>
                <c:pt idx="13601">
                  <c:v>30.2</c:v>
                </c:pt>
                <c:pt idx="13602">
                  <c:v>30.2</c:v>
                </c:pt>
                <c:pt idx="13603">
                  <c:v>30.2</c:v>
                </c:pt>
                <c:pt idx="13604">
                  <c:v>30.2</c:v>
                </c:pt>
                <c:pt idx="13605">
                  <c:v>30.1</c:v>
                </c:pt>
                <c:pt idx="13606">
                  <c:v>30.1</c:v>
                </c:pt>
                <c:pt idx="13607">
                  <c:v>30.1</c:v>
                </c:pt>
                <c:pt idx="13608">
                  <c:v>30.1</c:v>
                </c:pt>
                <c:pt idx="13609">
                  <c:v>30.1</c:v>
                </c:pt>
                <c:pt idx="13610">
                  <c:v>30.1</c:v>
                </c:pt>
                <c:pt idx="13611">
                  <c:v>30.2</c:v>
                </c:pt>
                <c:pt idx="13612">
                  <c:v>30.2</c:v>
                </c:pt>
                <c:pt idx="13613">
                  <c:v>30.2</c:v>
                </c:pt>
                <c:pt idx="13614">
                  <c:v>30.2</c:v>
                </c:pt>
                <c:pt idx="13615">
                  <c:v>30.1</c:v>
                </c:pt>
                <c:pt idx="13616">
                  <c:v>30.2</c:v>
                </c:pt>
                <c:pt idx="13617">
                  <c:v>30.1</c:v>
                </c:pt>
                <c:pt idx="13618">
                  <c:v>30.2</c:v>
                </c:pt>
                <c:pt idx="13619">
                  <c:v>30.2</c:v>
                </c:pt>
                <c:pt idx="13620">
                  <c:v>30.2</c:v>
                </c:pt>
                <c:pt idx="13621">
                  <c:v>30.1</c:v>
                </c:pt>
                <c:pt idx="13622">
                  <c:v>30.2</c:v>
                </c:pt>
                <c:pt idx="13623">
                  <c:v>30.2</c:v>
                </c:pt>
                <c:pt idx="13624">
                  <c:v>30.2</c:v>
                </c:pt>
                <c:pt idx="13625">
                  <c:v>30.2</c:v>
                </c:pt>
                <c:pt idx="13626">
                  <c:v>30.2</c:v>
                </c:pt>
                <c:pt idx="13627">
                  <c:v>30.2</c:v>
                </c:pt>
                <c:pt idx="13628">
                  <c:v>30.1</c:v>
                </c:pt>
                <c:pt idx="13629">
                  <c:v>30.1</c:v>
                </c:pt>
                <c:pt idx="13630">
                  <c:v>30.1</c:v>
                </c:pt>
                <c:pt idx="13631">
                  <c:v>30.1</c:v>
                </c:pt>
                <c:pt idx="13632">
                  <c:v>30.1</c:v>
                </c:pt>
                <c:pt idx="13633">
                  <c:v>30.1</c:v>
                </c:pt>
                <c:pt idx="13634">
                  <c:v>30.1</c:v>
                </c:pt>
                <c:pt idx="13635">
                  <c:v>30.2</c:v>
                </c:pt>
                <c:pt idx="13636">
                  <c:v>30.1</c:v>
                </c:pt>
                <c:pt idx="13637">
                  <c:v>30.2</c:v>
                </c:pt>
                <c:pt idx="13638">
                  <c:v>30.2</c:v>
                </c:pt>
                <c:pt idx="13639">
                  <c:v>30.2</c:v>
                </c:pt>
                <c:pt idx="13640">
                  <c:v>30.2</c:v>
                </c:pt>
                <c:pt idx="13641">
                  <c:v>30.2</c:v>
                </c:pt>
                <c:pt idx="13642">
                  <c:v>30.2</c:v>
                </c:pt>
                <c:pt idx="13643">
                  <c:v>30.2</c:v>
                </c:pt>
                <c:pt idx="13644">
                  <c:v>30.2</c:v>
                </c:pt>
                <c:pt idx="13645">
                  <c:v>30.2</c:v>
                </c:pt>
                <c:pt idx="13646">
                  <c:v>30.2</c:v>
                </c:pt>
                <c:pt idx="13647">
                  <c:v>30.2</c:v>
                </c:pt>
                <c:pt idx="13648">
                  <c:v>30.2</c:v>
                </c:pt>
                <c:pt idx="13649">
                  <c:v>30.2</c:v>
                </c:pt>
                <c:pt idx="13650">
                  <c:v>30.2</c:v>
                </c:pt>
                <c:pt idx="13651">
                  <c:v>30.1</c:v>
                </c:pt>
                <c:pt idx="13652">
                  <c:v>30.2</c:v>
                </c:pt>
                <c:pt idx="13653">
                  <c:v>30.2</c:v>
                </c:pt>
                <c:pt idx="13654">
                  <c:v>30.1</c:v>
                </c:pt>
                <c:pt idx="13655">
                  <c:v>30.1</c:v>
                </c:pt>
                <c:pt idx="13656">
                  <c:v>30.1</c:v>
                </c:pt>
                <c:pt idx="13657">
                  <c:v>30.1</c:v>
                </c:pt>
                <c:pt idx="13658">
                  <c:v>30.2</c:v>
                </c:pt>
                <c:pt idx="13659">
                  <c:v>30.1</c:v>
                </c:pt>
                <c:pt idx="13660">
                  <c:v>30.2</c:v>
                </c:pt>
                <c:pt idx="13661">
                  <c:v>30.2</c:v>
                </c:pt>
                <c:pt idx="13662">
                  <c:v>30.1</c:v>
                </c:pt>
                <c:pt idx="13663">
                  <c:v>30.1</c:v>
                </c:pt>
                <c:pt idx="13664">
                  <c:v>30.2</c:v>
                </c:pt>
                <c:pt idx="13665">
                  <c:v>30.1</c:v>
                </c:pt>
                <c:pt idx="13666">
                  <c:v>30.2</c:v>
                </c:pt>
                <c:pt idx="13667">
                  <c:v>30.2</c:v>
                </c:pt>
                <c:pt idx="13668">
                  <c:v>30.1</c:v>
                </c:pt>
                <c:pt idx="13669">
                  <c:v>30.2</c:v>
                </c:pt>
                <c:pt idx="13670">
                  <c:v>30.1</c:v>
                </c:pt>
                <c:pt idx="13671">
                  <c:v>30.2</c:v>
                </c:pt>
                <c:pt idx="13672">
                  <c:v>30.1</c:v>
                </c:pt>
                <c:pt idx="13673">
                  <c:v>30.1</c:v>
                </c:pt>
                <c:pt idx="13674">
                  <c:v>30.2</c:v>
                </c:pt>
                <c:pt idx="13675">
                  <c:v>30.1</c:v>
                </c:pt>
                <c:pt idx="13676">
                  <c:v>30.1</c:v>
                </c:pt>
                <c:pt idx="13677">
                  <c:v>30.2</c:v>
                </c:pt>
                <c:pt idx="13678">
                  <c:v>30.2</c:v>
                </c:pt>
                <c:pt idx="13679">
                  <c:v>30.2</c:v>
                </c:pt>
                <c:pt idx="13680">
                  <c:v>30.2</c:v>
                </c:pt>
                <c:pt idx="13681">
                  <c:v>30.2</c:v>
                </c:pt>
                <c:pt idx="13682">
                  <c:v>30.2</c:v>
                </c:pt>
                <c:pt idx="13683">
                  <c:v>30.1</c:v>
                </c:pt>
                <c:pt idx="13684">
                  <c:v>30.2</c:v>
                </c:pt>
                <c:pt idx="13685">
                  <c:v>30.1</c:v>
                </c:pt>
                <c:pt idx="13686">
                  <c:v>30.2</c:v>
                </c:pt>
                <c:pt idx="13687">
                  <c:v>30.1</c:v>
                </c:pt>
                <c:pt idx="13688">
                  <c:v>30.2</c:v>
                </c:pt>
                <c:pt idx="13689">
                  <c:v>30.2</c:v>
                </c:pt>
                <c:pt idx="13690">
                  <c:v>30.2</c:v>
                </c:pt>
                <c:pt idx="13691">
                  <c:v>30.2</c:v>
                </c:pt>
                <c:pt idx="13692">
                  <c:v>30.1</c:v>
                </c:pt>
                <c:pt idx="13693">
                  <c:v>30.2</c:v>
                </c:pt>
                <c:pt idx="13694">
                  <c:v>30.2</c:v>
                </c:pt>
                <c:pt idx="13695">
                  <c:v>30.2</c:v>
                </c:pt>
                <c:pt idx="13696">
                  <c:v>30.2</c:v>
                </c:pt>
                <c:pt idx="13697">
                  <c:v>30.1</c:v>
                </c:pt>
                <c:pt idx="13698">
                  <c:v>30.2</c:v>
                </c:pt>
                <c:pt idx="13699">
                  <c:v>30.2</c:v>
                </c:pt>
                <c:pt idx="13700">
                  <c:v>30.2</c:v>
                </c:pt>
                <c:pt idx="13701">
                  <c:v>30.2</c:v>
                </c:pt>
                <c:pt idx="13702">
                  <c:v>30.2</c:v>
                </c:pt>
                <c:pt idx="13703">
                  <c:v>30.1</c:v>
                </c:pt>
                <c:pt idx="13704">
                  <c:v>30.2</c:v>
                </c:pt>
                <c:pt idx="13705">
                  <c:v>30.2</c:v>
                </c:pt>
                <c:pt idx="13706">
                  <c:v>30.1</c:v>
                </c:pt>
                <c:pt idx="13707">
                  <c:v>30.2</c:v>
                </c:pt>
                <c:pt idx="13708">
                  <c:v>30.2</c:v>
                </c:pt>
                <c:pt idx="13709">
                  <c:v>30.2</c:v>
                </c:pt>
                <c:pt idx="13710">
                  <c:v>30.2</c:v>
                </c:pt>
                <c:pt idx="13711">
                  <c:v>30.2</c:v>
                </c:pt>
                <c:pt idx="13712">
                  <c:v>30.1</c:v>
                </c:pt>
                <c:pt idx="13713">
                  <c:v>30.2</c:v>
                </c:pt>
                <c:pt idx="13714">
                  <c:v>30.2</c:v>
                </c:pt>
                <c:pt idx="13715">
                  <c:v>30.1</c:v>
                </c:pt>
                <c:pt idx="13716">
                  <c:v>30.1</c:v>
                </c:pt>
                <c:pt idx="13717">
                  <c:v>30.2</c:v>
                </c:pt>
                <c:pt idx="13718">
                  <c:v>30.1</c:v>
                </c:pt>
                <c:pt idx="13719">
                  <c:v>30.1</c:v>
                </c:pt>
                <c:pt idx="13720">
                  <c:v>30.1</c:v>
                </c:pt>
                <c:pt idx="13721">
                  <c:v>30.1</c:v>
                </c:pt>
                <c:pt idx="13722">
                  <c:v>30.1</c:v>
                </c:pt>
                <c:pt idx="13723">
                  <c:v>30.1</c:v>
                </c:pt>
                <c:pt idx="13724">
                  <c:v>30.2</c:v>
                </c:pt>
                <c:pt idx="13725">
                  <c:v>30.2</c:v>
                </c:pt>
                <c:pt idx="13726">
                  <c:v>30.1</c:v>
                </c:pt>
                <c:pt idx="13727">
                  <c:v>30.2</c:v>
                </c:pt>
                <c:pt idx="13728">
                  <c:v>30.1</c:v>
                </c:pt>
                <c:pt idx="13729">
                  <c:v>30.1</c:v>
                </c:pt>
                <c:pt idx="13730">
                  <c:v>30.2</c:v>
                </c:pt>
                <c:pt idx="13731">
                  <c:v>30.2</c:v>
                </c:pt>
                <c:pt idx="13732">
                  <c:v>30.2</c:v>
                </c:pt>
                <c:pt idx="13733">
                  <c:v>30.1</c:v>
                </c:pt>
                <c:pt idx="13734">
                  <c:v>30.1</c:v>
                </c:pt>
                <c:pt idx="13735">
                  <c:v>30.2</c:v>
                </c:pt>
                <c:pt idx="13736">
                  <c:v>30.2</c:v>
                </c:pt>
                <c:pt idx="13737">
                  <c:v>30.2</c:v>
                </c:pt>
                <c:pt idx="13738">
                  <c:v>30.1</c:v>
                </c:pt>
                <c:pt idx="13739">
                  <c:v>30.1</c:v>
                </c:pt>
                <c:pt idx="13740">
                  <c:v>30.1</c:v>
                </c:pt>
                <c:pt idx="13741">
                  <c:v>30.1</c:v>
                </c:pt>
                <c:pt idx="13742">
                  <c:v>30.1</c:v>
                </c:pt>
                <c:pt idx="13743">
                  <c:v>30.1</c:v>
                </c:pt>
                <c:pt idx="13744">
                  <c:v>30.2</c:v>
                </c:pt>
                <c:pt idx="13745">
                  <c:v>30.1</c:v>
                </c:pt>
                <c:pt idx="13746">
                  <c:v>30.2</c:v>
                </c:pt>
                <c:pt idx="13747">
                  <c:v>30.2</c:v>
                </c:pt>
                <c:pt idx="13748">
                  <c:v>30.2</c:v>
                </c:pt>
                <c:pt idx="13749">
                  <c:v>30.2</c:v>
                </c:pt>
                <c:pt idx="13750">
                  <c:v>30.2</c:v>
                </c:pt>
                <c:pt idx="13751">
                  <c:v>30.2</c:v>
                </c:pt>
                <c:pt idx="13752">
                  <c:v>30.2</c:v>
                </c:pt>
                <c:pt idx="13753">
                  <c:v>30.1</c:v>
                </c:pt>
                <c:pt idx="13754">
                  <c:v>30.2</c:v>
                </c:pt>
                <c:pt idx="13755">
                  <c:v>30.2</c:v>
                </c:pt>
                <c:pt idx="13756">
                  <c:v>30.2</c:v>
                </c:pt>
                <c:pt idx="13757">
                  <c:v>30.2</c:v>
                </c:pt>
                <c:pt idx="13758">
                  <c:v>30.2</c:v>
                </c:pt>
                <c:pt idx="13759">
                  <c:v>30.1</c:v>
                </c:pt>
                <c:pt idx="13760">
                  <c:v>30.2</c:v>
                </c:pt>
                <c:pt idx="13761">
                  <c:v>30.2</c:v>
                </c:pt>
                <c:pt idx="13762">
                  <c:v>30.1</c:v>
                </c:pt>
                <c:pt idx="13763">
                  <c:v>30.2</c:v>
                </c:pt>
                <c:pt idx="13764">
                  <c:v>30.2</c:v>
                </c:pt>
                <c:pt idx="13765">
                  <c:v>30.1</c:v>
                </c:pt>
                <c:pt idx="13766">
                  <c:v>30.1</c:v>
                </c:pt>
                <c:pt idx="13767">
                  <c:v>30.1</c:v>
                </c:pt>
                <c:pt idx="13768">
                  <c:v>30.2</c:v>
                </c:pt>
                <c:pt idx="13769">
                  <c:v>30.2</c:v>
                </c:pt>
                <c:pt idx="13770">
                  <c:v>30.2</c:v>
                </c:pt>
                <c:pt idx="13771">
                  <c:v>30.2</c:v>
                </c:pt>
                <c:pt idx="13772">
                  <c:v>30.2</c:v>
                </c:pt>
                <c:pt idx="13773">
                  <c:v>30.2</c:v>
                </c:pt>
                <c:pt idx="13774">
                  <c:v>30.2</c:v>
                </c:pt>
                <c:pt idx="13775">
                  <c:v>30.2</c:v>
                </c:pt>
                <c:pt idx="13776">
                  <c:v>30.2</c:v>
                </c:pt>
                <c:pt idx="13777">
                  <c:v>30.2</c:v>
                </c:pt>
                <c:pt idx="13778">
                  <c:v>30.2</c:v>
                </c:pt>
                <c:pt idx="13779">
                  <c:v>30.2</c:v>
                </c:pt>
                <c:pt idx="13780">
                  <c:v>30.2</c:v>
                </c:pt>
                <c:pt idx="13781">
                  <c:v>30.2</c:v>
                </c:pt>
                <c:pt idx="13782">
                  <c:v>30.2</c:v>
                </c:pt>
                <c:pt idx="13783">
                  <c:v>30.1</c:v>
                </c:pt>
                <c:pt idx="13784">
                  <c:v>30.1</c:v>
                </c:pt>
                <c:pt idx="13785">
                  <c:v>30.1</c:v>
                </c:pt>
                <c:pt idx="13786">
                  <c:v>30.1</c:v>
                </c:pt>
                <c:pt idx="13787">
                  <c:v>30.1</c:v>
                </c:pt>
                <c:pt idx="13788">
                  <c:v>30.1</c:v>
                </c:pt>
                <c:pt idx="13789">
                  <c:v>30.1</c:v>
                </c:pt>
                <c:pt idx="13790">
                  <c:v>30.1</c:v>
                </c:pt>
                <c:pt idx="13791">
                  <c:v>30.2</c:v>
                </c:pt>
                <c:pt idx="13792">
                  <c:v>30.1</c:v>
                </c:pt>
                <c:pt idx="13793">
                  <c:v>30.1</c:v>
                </c:pt>
                <c:pt idx="13794">
                  <c:v>30.1</c:v>
                </c:pt>
                <c:pt idx="13795">
                  <c:v>30.2</c:v>
                </c:pt>
                <c:pt idx="13796">
                  <c:v>30.2</c:v>
                </c:pt>
                <c:pt idx="13797">
                  <c:v>30.2</c:v>
                </c:pt>
                <c:pt idx="13798">
                  <c:v>30.2</c:v>
                </c:pt>
                <c:pt idx="13799">
                  <c:v>30.2</c:v>
                </c:pt>
                <c:pt idx="13800">
                  <c:v>30.1</c:v>
                </c:pt>
                <c:pt idx="13801">
                  <c:v>30.2</c:v>
                </c:pt>
                <c:pt idx="13802">
                  <c:v>30.1</c:v>
                </c:pt>
                <c:pt idx="13803">
                  <c:v>30.1</c:v>
                </c:pt>
                <c:pt idx="13804">
                  <c:v>30.1</c:v>
                </c:pt>
                <c:pt idx="13805">
                  <c:v>30.1</c:v>
                </c:pt>
                <c:pt idx="13806">
                  <c:v>30.1</c:v>
                </c:pt>
                <c:pt idx="13807">
                  <c:v>30.1</c:v>
                </c:pt>
                <c:pt idx="13808">
                  <c:v>30.1</c:v>
                </c:pt>
                <c:pt idx="13809">
                  <c:v>30.1</c:v>
                </c:pt>
                <c:pt idx="13810">
                  <c:v>30.1</c:v>
                </c:pt>
                <c:pt idx="13811">
                  <c:v>30.1</c:v>
                </c:pt>
                <c:pt idx="13812">
                  <c:v>30.2</c:v>
                </c:pt>
                <c:pt idx="13813">
                  <c:v>30.2</c:v>
                </c:pt>
                <c:pt idx="13814">
                  <c:v>30.1</c:v>
                </c:pt>
                <c:pt idx="13815">
                  <c:v>30.2</c:v>
                </c:pt>
                <c:pt idx="13816">
                  <c:v>30.2</c:v>
                </c:pt>
                <c:pt idx="13817">
                  <c:v>30.2</c:v>
                </c:pt>
                <c:pt idx="13818">
                  <c:v>30.1</c:v>
                </c:pt>
                <c:pt idx="13819">
                  <c:v>30.2</c:v>
                </c:pt>
                <c:pt idx="13820">
                  <c:v>30.2</c:v>
                </c:pt>
                <c:pt idx="13821">
                  <c:v>30.2</c:v>
                </c:pt>
                <c:pt idx="13822">
                  <c:v>30.2</c:v>
                </c:pt>
                <c:pt idx="13823">
                  <c:v>30.1</c:v>
                </c:pt>
                <c:pt idx="13824">
                  <c:v>30.2</c:v>
                </c:pt>
                <c:pt idx="13825">
                  <c:v>30.2</c:v>
                </c:pt>
                <c:pt idx="13826">
                  <c:v>30.2</c:v>
                </c:pt>
                <c:pt idx="13827">
                  <c:v>30.2</c:v>
                </c:pt>
                <c:pt idx="13828">
                  <c:v>30.2</c:v>
                </c:pt>
                <c:pt idx="13829">
                  <c:v>30.2</c:v>
                </c:pt>
                <c:pt idx="13830">
                  <c:v>30.2</c:v>
                </c:pt>
                <c:pt idx="13831">
                  <c:v>30.2</c:v>
                </c:pt>
                <c:pt idx="13832">
                  <c:v>30.1</c:v>
                </c:pt>
                <c:pt idx="13833">
                  <c:v>30.2</c:v>
                </c:pt>
                <c:pt idx="13834">
                  <c:v>30.2</c:v>
                </c:pt>
                <c:pt idx="13835">
                  <c:v>30.2</c:v>
                </c:pt>
                <c:pt idx="13836">
                  <c:v>30.2</c:v>
                </c:pt>
                <c:pt idx="13837">
                  <c:v>30.2</c:v>
                </c:pt>
                <c:pt idx="13838">
                  <c:v>30.2</c:v>
                </c:pt>
                <c:pt idx="13839">
                  <c:v>30.2</c:v>
                </c:pt>
                <c:pt idx="13840">
                  <c:v>30.1</c:v>
                </c:pt>
                <c:pt idx="13841">
                  <c:v>30.2</c:v>
                </c:pt>
                <c:pt idx="13842">
                  <c:v>30.2</c:v>
                </c:pt>
                <c:pt idx="13843">
                  <c:v>30.2</c:v>
                </c:pt>
                <c:pt idx="13844">
                  <c:v>30.2</c:v>
                </c:pt>
                <c:pt idx="13845">
                  <c:v>30.2</c:v>
                </c:pt>
                <c:pt idx="13846">
                  <c:v>30.2</c:v>
                </c:pt>
                <c:pt idx="13847">
                  <c:v>30.1</c:v>
                </c:pt>
                <c:pt idx="13848">
                  <c:v>30.1</c:v>
                </c:pt>
                <c:pt idx="13849">
                  <c:v>30.1</c:v>
                </c:pt>
                <c:pt idx="13850">
                  <c:v>30.1</c:v>
                </c:pt>
                <c:pt idx="13851">
                  <c:v>30.1</c:v>
                </c:pt>
                <c:pt idx="13852">
                  <c:v>30.1</c:v>
                </c:pt>
                <c:pt idx="13853">
                  <c:v>30.1</c:v>
                </c:pt>
                <c:pt idx="13854">
                  <c:v>30.1</c:v>
                </c:pt>
                <c:pt idx="13855">
                  <c:v>30.1</c:v>
                </c:pt>
                <c:pt idx="13856">
                  <c:v>30.1</c:v>
                </c:pt>
                <c:pt idx="13857">
                  <c:v>30.1</c:v>
                </c:pt>
                <c:pt idx="13858">
                  <c:v>30.1</c:v>
                </c:pt>
                <c:pt idx="13859">
                  <c:v>30.1</c:v>
                </c:pt>
                <c:pt idx="13860">
                  <c:v>30.1</c:v>
                </c:pt>
                <c:pt idx="13861">
                  <c:v>30.1</c:v>
                </c:pt>
                <c:pt idx="13862">
                  <c:v>30.2</c:v>
                </c:pt>
                <c:pt idx="13863">
                  <c:v>30.2</c:v>
                </c:pt>
                <c:pt idx="13864">
                  <c:v>30.2</c:v>
                </c:pt>
                <c:pt idx="13865">
                  <c:v>30.2</c:v>
                </c:pt>
                <c:pt idx="13866">
                  <c:v>30.2</c:v>
                </c:pt>
                <c:pt idx="13867">
                  <c:v>30.2</c:v>
                </c:pt>
                <c:pt idx="13868">
                  <c:v>30.2</c:v>
                </c:pt>
                <c:pt idx="13869">
                  <c:v>30.2</c:v>
                </c:pt>
                <c:pt idx="13870">
                  <c:v>30.2</c:v>
                </c:pt>
                <c:pt idx="13871">
                  <c:v>30.2</c:v>
                </c:pt>
                <c:pt idx="13872">
                  <c:v>30.2</c:v>
                </c:pt>
                <c:pt idx="13873">
                  <c:v>30.2</c:v>
                </c:pt>
                <c:pt idx="13874">
                  <c:v>30.1</c:v>
                </c:pt>
                <c:pt idx="13875">
                  <c:v>30.2</c:v>
                </c:pt>
                <c:pt idx="13876">
                  <c:v>30.2</c:v>
                </c:pt>
                <c:pt idx="13877">
                  <c:v>30.2</c:v>
                </c:pt>
                <c:pt idx="13878">
                  <c:v>30.2</c:v>
                </c:pt>
                <c:pt idx="13879">
                  <c:v>30.2</c:v>
                </c:pt>
                <c:pt idx="13880">
                  <c:v>30.1</c:v>
                </c:pt>
                <c:pt idx="13881">
                  <c:v>30.2</c:v>
                </c:pt>
                <c:pt idx="13882">
                  <c:v>30.2</c:v>
                </c:pt>
                <c:pt idx="13883">
                  <c:v>30.2</c:v>
                </c:pt>
                <c:pt idx="13884">
                  <c:v>30.2</c:v>
                </c:pt>
                <c:pt idx="13885">
                  <c:v>30.2</c:v>
                </c:pt>
                <c:pt idx="13886">
                  <c:v>30.2</c:v>
                </c:pt>
                <c:pt idx="13887">
                  <c:v>30.2</c:v>
                </c:pt>
                <c:pt idx="13888">
                  <c:v>30.2</c:v>
                </c:pt>
                <c:pt idx="13889">
                  <c:v>30.1</c:v>
                </c:pt>
                <c:pt idx="13890">
                  <c:v>30.2</c:v>
                </c:pt>
                <c:pt idx="13891">
                  <c:v>30.2</c:v>
                </c:pt>
                <c:pt idx="13892">
                  <c:v>30.2</c:v>
                </c:pt>
                <c:pt idx="13893">
                  <c:v>30.2</c:v>
                </c:pt>
                <c:pt idx="13894">
                  <c:v>30.1</c:v>
                </c:pt>
                <c:pt idx="13895">
                  <c:v>30.2</c:v>
                </c:pt>
                <c:pt idx="13896">
                  <c:v>30.2</c:v>
                </c:pt>
                <c:pt idx="13897">
                  <c:v>30.2</c:v>
                </c:pt>
                <c:pt idx="13898">
                  <c:v>30.2</c:v>
                </c:pt>
                <c:pt idx="13899">
                  <c:v>30.1</c:v>
                </c:pt>
                <c:pt idx="13900">
                  <c:v>30.2</c:v>
                </c:pt>
                <c:pt idx="13901">
                  <c:v>30.2</c:v>
                </c:pt>
                <c:pt idx="13902">
                  <c:v>30.2</c:v>
                </c:pt>
                <c:pt idx="13903">
                  <c:v>30.2</c:v>
                </c:pt>
                <c:pt idx="13904">
                  <c:v>30.2</c:v>
                </c:pt>
                <c:pt idx="13905">
                  <c:v>30.2</c:v>
                </c:pt>
                <c:pt idx="13906">
                  <c:v>30.2</c:v>
                </c:pt>
                <c:pt idx="13907">
                  <c:v>30.2</c:v>
                </c:pt>
                <c:pt idx="13908">
                  <c:v>30.2</c:v>
                </c:pt>
                <c:pt idx="13909">
                  <c:v>30.2</c:v>
                </c:pt>
                <c:pt idx="13910">
                  <c:v>30.1</c:v>
                </c:pt>
                <c:pt idx="13911">
                  <c:v>30.2</c:v>
                </c:pt>
                <c:pt idx="13912">
                  <c:v>30.1</c:v>
                </c:pt>
                <c:pt idx="13913">
                  <c:v>30.2</c:v>
                </c:pt>
                <c:pt idx="13914">
                  <c:v>30.2</c:v>
                </c:pt>
                <c:pt idx="13915">
                  <c:v>30.2</c:v>
                </c:pt>
                <c:pt idx="13916">
                  <c:v>30.2</c:v>
                </c:pt>
                <c:pt idx="13917">
                  <c:v>30.2</c:v>
                </c:pt>
                <c:pt idx="13918">
                  <c:v>30.1</c:v>
                </c:pt>
                <c:pt idx="13919">
                  <c:v>30.1</c:v>
                </c:pt>
                <c:pt idx="13920">
                  <c:v>30.1</c:v>
                </c:pt>
                <c:pt idx="13921">
                  <c:v>30.1</c:v>
                </c:pt>
                <c:pt idx="13922">
                  <c:v>30.1</c:v>
                </c:pt>
                <c:pt idx="13923">
                  <c:v>30.1</c:v>
                </c:pt>
                <c:pt idx="13924">
                  <c:v>30.1</c:v>
                </c:pt>
                <c:pt idx="13925">
                  <c:v>30.1</c:v>
                </c:pt>
                <c:pt idx="13926">
                  <c:v>30.1</c:v>
                </c:pt>
                <c:pt idx="13927">
                  <c:v>30.1</c:v>
                </c:pt>
                <c:pt idx="13928">
                  <c:v>30.1</c:v>
                </c:pt>
                <c:pt idx="13929">
                  <c:v>30.1</c:v>
                </c:pt>
                <c:pt idx="13930">
                  <c:v>30.1</c:v>
                </c:pt>
                <c:pt idx="13931">
                  <c:v>30.1</c:v>
                </c:pt>
                <c:pt idx="13932">
                  <c:v>30.1</c:v>
                </c:pt>
                <c:pt idx="13933">
                  <c:v>30.1</c:v>
                </c:pt>
                <c:pt idx="13934">
                  <c:v>30.1</c:v>
                </c:pt>
                <c:pt idx="13935">
                  <c:v>30.1</c:v>
                </c:pt>
                <c:pt idx="13936">
                  <c:v>30.1</c:v>
                </c:pt>
                <c:pt idx="13937">
                  <c:v>30.1</c:v>
                </c:pt>
                <c:pt idx="13938">
                  <c:v>30.1</c:v>
                </c:pt>
                <c:pt idx="13939">
                  <c:v>30.1</c:v>
                </c:pt>
                <c:pt idx="13940">
                  <c:v>30.1</c:v>
                </c:pt>
                <c:pt idx="13941">
                  <c:v>30.1</c:v>
                </c:pt>
                <c:pt idx="13942">
                  <c:v>30.1</c:v>
                </c:pt>
                <c:pt idx="13943">
                  <c:v>30.2</c:v>
                </c:pt>
                <c:pt idx="13944">
                  <c:v>30.2</c:v>
                </c:pt>
                <c:pt idx="13945">
                  <c:v>30.2</c:v>
                </c:pt>
                <c:pt idx="13946">
                  <c:v>30.2</c:v>
                </c:pt>
                <c:pt idx="13947">
                  <c:v>30.2</c:v>
                </c:pt>
                <c:pt idx="13948">
                  <c:v>30.2</c:v>
                </c:pt>
                <c:pt idx="13949">
                  <c:v>30.2</c:v>
                </c:pt>
                <c:pt idx="13950">
                  <c:v>30.2</c:v>
                </c:pt>
                <c:pt idx="13951">
                  <c:v>30.2</c:v>
                </c:pt>
                <c:pt idx="13952">
                  <c:v>30.2</c:v>
                </c:pt>
                <c:pt idx="13953">
                  <c:v>30.2</c:v>
                </c:pt>
                <c:pt idx="13954">
                  <c:v>30.2</c:v>
                </c:pt>
                <c:pt idx="13955">
                  <c:v>30.2</c:v>
                </c:pt>
                <c:pt idx="13956">
                  <c:v>30.2</c:v>
                </c:pt>
                <c:pt idx="13957">
                  <c:v>30.2</c:v>
                </c:pt>
                <c:pt idx="13958">
                  <c:v>30.2</c:v>
                </c:pt>
                <c:pt idx="13959">
                  <c:v>30.2</c:v>
                </c:pt>
                <c:pt idx="13960">
                  <c:v>30.2</c:v>
                </c:pt>
                <c:pt idx="13961">
                  <c:v>30.2</c:v>
                </c:pt>
                <c:pt idx="13962">
                  <c:v>30.2</c:v>
                </c:pt>
                <c:pt idx="13963">
                  <c:v>30.1</c:v>
                </c:pt>
                <c:pt idx="13964">
                  <c:v>30.2</c:v>
                </c:pt>
                <c:pt idx="13965">
                  <c:v>30.2</c:v>
                </c:pt>
                <c:pt idx="13966">
                  <c:v>30.2</c:v>
                </c:pt>
                <c:pt idx="13967">
                  <c:v>30.2</c:v>
                </c:pt>
                <c:pt idx="13968">
                  <c:v>30.2</c:v>
                </c:pt>
                <c:pt idx="13969">
                  <c:v>30.2</c:v>
                </c:pt>
                <c:pt idx="13970">
                  <c:v>30.2</c:v>
                </c:pt>
                <c:pt idx="13971">
                  <c:v>30.2</c:v>
                </c:pt>
                <c:pt idx="13972">
                  <c:v>30.2</c:v>
                </c:pt>
                <c:pt idx="13973">
                  <c:v>30.2</c:v>
                </c:pt>
                <c:pt idx="13974">
                  <c:v>30.2</c:v>
                </c:pt>
                <c:pt idx="13975">
                  <c:v>30.2</c:v>
                </c:pt>
                <c:pt idx="13976">
                  <c:v>30.2</c:v>
                </c:pt>
                <c:pt idx="13977">
                  <c:v>30.2</c:v>
                </c:pt>
                <c:pt idx="13978">
                  <c:v>30.2</c:v>
                </c:pt>
                <c:pt idx="13979">
                  <c:v>30.2</c:v>
                </c:pt>
                <c:pt idx="13980">
                  <c:v>30.2</c:v>
                </c:pt>
                <c:pt idx="13981">
                  <c:v>30.2</c:v>
                </c:pt>
                <c:pt idx="13982">
                  <c:v>30.2</c:v>
                </c:pt>
                <c:pt idx="13983">
                  <c:v>30.2</c:v>
                </c:pt>
                <c:pt idx="13984">
                  <c:v>30.2</c:v>
                </c:pt>
                <c:pt idx="13985">
                  <c:v>30.2</c:v>
                </c:pt>
                <c:pt idx="13986">
                  <c:v>30.1</c:v>
                </c:pt>
                <c:pt idx="13987">
                  <c:v>30.2</c:v>
                </c:pt>
                <c:pt idx="13988">
                  <c:v>30.1</c:v>
                </c:pt>
                <c:pt idx="13989">
                  <c:v>30.2</c:v>
                </c:pt>
                <c:pt idx="13990">
                  <c:v>30.2</c:v>
                </c:pt>
                <c:pt idx="13991">
                  <c:v>30.2</c:v>
                </c:pt>
                <c:pt idx="13992">
                  <c:v>30.2</c:v>
                </c:pt>
                <c:pt idx="13993">
                  <c:v>30.2</c:v>
                </c:pt>
                <c:pt idx="13994">
                  <c:v>30.2</c:v>
                </c:pt>
                <c:pt idx="13995">
                  <c:v>30.2</c:v>
                </c:pt>
                <c:pt idx="13996">
                  <c:v>30.2</c:v>
                </c:pt>
                <c:pt idx="13997">
                  <c:v>30.2</c:v>
                </c:pt>
                <c:pt idx="13998">
                  <c:v>30.2</c:v>
                </c:pt>
                <c:pt idx="13999">
                  <c:v>30.2</c:v>
                </c:pt>
                <c:pt idx="14000">
                  <c:v>30.2</c:v>
                </c:pt>
                <c:pt idx="14001">
                  <c:v>30.2</c:v>
                </c:pt>
                <c:pt idx="14002">
                  <c:v>30.2</c:v>
                </c:pt>
                <c:pt idx="14003">
                  <c:v>30.2</c:v>
                </c:pt>
                <c:pt idx="14004">
                  <c:v>30.2</c:v>
                </c:pt>
                <c:pt idx="14005">
                  <c:v>30.2</c:v>
                </c:pt>
                <c:pt idx="14006">
                  <c:v>30.2</c:v>
                </c:pt>
                <c:pt idx="14007">
                  <c:v>30.2</c:v>
                </c:pt>
                <c:pt idx="14008">
                  <c:v>30.2</c:v>
                </c:pt>
                <c:pt idx="14009">
                  <c:v>30.2</c:v>
                </c:pt>
                <c:pt idx="14010">
                  <c:v>30.2</c:v>
                </c:pt>
                <c:pt idx="14011">
                  <c:v>30.2</c:v>
                </c:pt>
                <c:pt idx="14012">
                  <c:v>30.2</c:v>
                </c:pt>
                <c:pt idx="14013">
                  <c:v>30.2</c:v>
                </c:pt>
                <c:pt idx="14014">
                  <c:v>30.2</c:v>
                </c:pt>
                <c:pt idx="14015">
                  <c:v>30.2</c:v>
                </c:pt>
                <c:pt idx="14016">
                  <c:v>30.2</c:v>
                </c:pt>
                <c:pt idx="14017">
                  <c:v>30.2</c:v>
                </c:pt>
                <c:pt idx="14018">
                  <c:v>30.2</c:v>
                </c:pt>
                <c:pt idx="14019">
                  <c:v>30.2</c:v>
                </c:pt>
                <c:pt idx="14020">
                  <c:v>30.2</c:v>
                </c:pt>
                <c:pt idx="14021">
                  <c:v>30.2</c:v>
                </c:pt>
                <c:pt idx="14022">
                  <c:v>30.2</c:v>
                </c:pt>
                <c:pt idx="14023">
                  <c:v>30.2</c:v>
                </c:pt>
                <c:pt idx="14024">
                  <c:v>30.2</c:v>
                </c:pt>
                <c:pt idx="14025">
                  <c:v>30.2</c:v>
                </c:pt>
                <c:pt idx="14026">
                  <c:v>30.2</c:v>
                </c:pt>
                <c:pt idx="14027">
                  <c:v>30.2</c:v>
                </c:pt>
                <c:pt idx="14028">
                  <c:v>30.2</c:v>
                </c:pt>
                <c:pt idx="14029">
                  <c:v>30.2</c:v>
                </c:pt>
                <c:pt idx="14030">
                  <c:v>30.1</c:v>
                </c:pt>
                <c:pt idx="14031">
                  <c:v>30.2</c:v>
                </c:pt>
                <c:pt idx="14032">
                  <c:v>30.2</c:v>
                </c:pt>
                <c:pt idx="14033">
                  <c:v>30.2</c:v>
                </c:pt>
                <c:pt idx="14034">
                  <c:v>30.2</c:v>
                </c:pt>
                <c:pt idx="14035">
                  <c:v>30.2</c:v>
                </c:pt>
                <c:pt idx="14036">
                  <c:v>30.2</c:v>
                </c:pt>
                <c:pt idx="14037">
                  <c:v>30.2</c:v>
                </c:pt>
                <c:pt idx="14038">
                  <c:v>30.2</c:v>
                </c:pt>
                <c:pt idx="14039">
                  <c:v>30.2</c:v>
                </c:pt>
                <c:pt idx="14040">
                  <c:v>30.2</c:v>
                </c:pt>
                <c:pt idx="14041">
                  <c:v>30.2</c:v>
                </c:pt>
                <c:pt idx="14042">
                  <c:v>30.2</c:v>
                </c:pt>
                <c:pt idx="14043">
                  <c:v>30.3</c:v>
                </c:pt>
                <c:pt idx="14044">
                  <c:v>30.3</c:v>
                </c:pt>
                <c:pt idx="14045">
                  <c:v>30.3</c:v>
                </c:pt>
                <c:pt idx="14046">
                  <c:v>30.3</c:v>
                </c:pt>
                <c:pt idx="14047">
                  <c:v>30.2</c:v>
                </c:pt>
                <c:pt idx="14048">
                  <c:v>30.2</c:v>
                </c:pt>
                <c:pt idx="14049">
                  <c:v>30.3</c:v>
                </c:pt>
                <c:pt idx="14050">
                  <c:v>30.2</c:v>
                </c:pt>
                <c:pt idx="14051">
                  <c:v>30.2</c:v>
                </c:pt>
                <c:pt idx="14052">
                  <c:v>30.2</c:v>
                </c:pt>
                <c:pt idx="14053">
                  <c:v>30.2</c:v>
                </c:pt>
                <c:pt idx="14054">
                  <c:v>30.2</c:v>
                </c:pt>
                <c:pt idx="14055">
                  <c:v>30.2</c:v>
                </c:pt>
                <c:pt idx="14056">
                  <c:v>30.2</c:v>
                </c:pt>
                <c:pt idx="14057">
                  <c:v>30.2</c:v>
                </c:pt>
                <c:pt idx="14058">
                  <c:v>30.2</c:v>
                </c:pt>
                <c:pt idx="14059">
                  <c:v>30.2</c:v>
                </c:pt>
                <c:pt idx="14060">
                  <c:v>30.2</c:v>
                </c:pt>
                <c:pt idx="14061">
                  <c:v>30.3</c:v>
                </c:pt>
                <c:pt idx="14062">
                  <c:v>30.2</c:v>
                </c:pt>
                <c:pt idx="14063">
                  <c:v>30.2</c:v>
                </c:pt>
                <c:pt idx="14064">
                  <c:v>30.2</c:v>
                </c:pt>
                <c:pt idx="14065">
                  <c:v>30.2</c:v>
                </c:pt>
                <c:pt idx="14066">
                  <c:v>30.2</c:v>
                </c:pt>
                <c:pt idx="14067">
                  <c:v>30.2</c:v>
                </c:pt>
                <c:pt idx="14068">
                  <c:v>30.2</c:v>
                </c:pt>
                <c:pt idx="14069">
                  <c:v>30.2</c:v>
                </c:pt>
                <c:pt idx="14070">
                  <c:v>30.2</c:v>
                </c:pt>
                <c:pt idx="14071">
                  <c:v>30.2</c:v>
                </c:pt>
                <c:pt idx="14072">
                  <c:v>30.2</c:v>
                </c:pt>
                <c:pt idx="14073">
                  <c:v>30.2</c:v>
                </c:pt>
                <c:pt idx="14074">
                  <c:v>30.2</c:v>
                </c:pt>
                <c:pt idx="14075">
                  <c:v>30.2</c:v>
                </c:pt>
                <c:pt idx="14076">
                  <c:v>30.2</c:v>
                </c:pt>
                <c:pt idx="14077">
                  <c:v>30.2</c:v>
                </c:pt>
                <c:pt idx="14078">
                  <c:v>30.2</c:v>
                </c:pt>
                <c:pt idx="14079">
                  <c:v>30.2</c:v>
                </c:pt>
                <c:pt idx="14080">
                  <c:v>30.2</c:v>
                </c:pt>
                <c:pt idx="14081">
                  <c:v>30.2</c:v>
                </c:pt>
                <c:pt idx="14082">
                  <c:v>30.2</c:v>
                </c:pt>
                <c:pt idx="14083">
                  <c:v>30.2</c:v>
                </c:pt>
                <c:pt idx="14084">
                  <c:v>30.2</c:v>
                </c:pt>
                <c:pt idx="14085">
                  <c:v>30.2</c:v>
                </c:pt>
                <c:pt idx="14086">
                  <c:v>30.2</c:v>
                </c:pt>
                <c:pt idx="14087">
                  <c:v>30.2</c:v>
                </c:pt>
                <c:pt idx="14088">
                  <c:v>30.2</c:v>
                </c:pt>
                <c:pt idx="14089">
                  <c:v>30.2</c:v>
                </c:pt>
                <c:pt idx="14090">
                  <c:v>30.2</c:v>
                </c:pt>
                <c:pt idx="14091">
                  <c:v>30.2</c:v>
                </c:pt>
                <c:pt idx="14092">
                  <c:v>30.2</c:v>
                </c:pt>
                <c:pt idx="14093">
                  <c:v>30.2</c:v>
                </c:pt>
                <c:pt idx="14094">
                  <c:v>30.2</c:v>
                </c:pt>
                <c:pt idx="14095">
                  <c:v>30.2</c:v>
                </c:pt>
                <c:pt idx="14096">
                  <c:v>30.3</c:v>
                </c:pt>
                <c:pt idx="14097">
                  <c:v>30.3</c:v>
                </c:pt>
                <c:pt idx="14098">
                  <c:v>30.2</c:v>
                </c:pt>
                <c:pt idx="14099">
                  <c:v>30.3</c:v>
                </c:pt>
                <c:pt idx="14100">
                  <c:v>30.2</c:v>
                </c:pt>
                <c:pt idx="14101">
                  <c:v>30.2</c:v>
                </c:pt>
                <c:pt idx="14102">
                  <c:v>30.3</c:v>
                </c:pt>
                <c:pt idx="14103">
                  <c:v>30.3</c:v>
                </c:pt>
                <c:pt idx="14104">
                  <c:v>30.3</c:v>
                </c:pt>
                <c:pt idx="14105">
                  <c:v>30.3</c:v>
                </c:pt>
                <c:pt idx="14106">
                  <c:v>30.3</c:v>
                </c:pt>
                <c:pt idx="14107">
                  <c:v>30.3</c:v>
                </c:pt>
                <c:pt idx="14108">
                  <c:v>30.3</c:v>
                </c:pt>
                <c:pt idx="14109">
                  <c:v>30.3</c:v>
                </c:pt>
                <c:pt idx="14110">
                  <c:v>30.3</c:v>
                </c:pt>
                <c:pt idx="14111">
                  <c:v>30.3</c:v>
                </c:pt>
                <c:pt idx="14112">
                  <c:v>30.2</c:v>
                </c:pt>
                <c:pt idx="14113">
                  <c:v>30.2</c:v>
                </c:pt>
                <c:pt idx="14114">
                  <c:v>30.2</c:v>
                </c:pt>
                <c:pt idx="14115">
                  <c:v>30.2</c:v>
                </c:pt>
                <c:pt idx="14116">
                  <c:v>30.2</c:v>
                </c:pt>
                <c:pt idx="14117">
                  <c:v>30.2</c:v>
                </c:pt>
                <c:pt idx="14118">
                  <c:v>30.2</c:v>
                </c:pt>
                <c:pt idx="14119">
                  <c:v>30.2</c:v>
                </c:pt>
                <c:pt idx="14120">
                  <c:v>30.2</c:v>
                </c:pt>
                <c:pt idx="14121">
                  <c:v>30.2</c:v>
                </c:pt>
                <c:pt idx="14122">
                  <c:v>30.2</c:v>
                </c:pt>
                <c:pt idx="14123">
                  <c:v>30.2</c:v>
                </c:pt>
                <c:pt idx="14124">
                  <c:v>30.2</c:v>
                </c:pt>
                <c:pt idx="14125">
                  <c:v>30.2</c:v>
                </c:pt>
                <c:pt idx="14126">
                  <c:v>30.2</c:v>
                </c:pt>
                <c:pt idx="14127">
                  <c:v>30.2</c:v>
                </c:pt>
                <c:pt idx="14128">
                  <c:v>30.3</c:v>
                </c:pt>
                <c:pt idx="14129">
                  <c:v>30.2</c:v>
                </c:pt>
                <c:pt idx="14130">
                  <c:v>30.3</c:v>
                </c:pt>
                <c:pt idx="14131">
                  <c:v>30.2</c:v>
                </c:pt>
                <c:pt idx="14132">
                  <c:v>30.3</c:v>
                </c:pt>
                <c:pt idx="14133">
                  <c:v>30.2</c:v>
                </c:pt>
                <c:pt idx="14134">
                  <c:v>30.2</c:v>
                </c:pt>
                <c:pt idx="14135">
                  <c:v>30.2</c:v>
                </c:pt>
                <c:pt idx="14136">
                  <c:v>30.2</c:v>
                </c:pt>
                <c:pt idx="14137">
                  <c:v>30.2</c:v>
                </c:pt>
                <c:pt idx="14138">
                  <c:v>30.2</c:v>
                </c:pt>
                <c:pt idx="14139">
                  <c:v>30.2</c:v>
                </c:pt>
                <c:pt idx="14140">
                  <c:v>30.2</c:v>
                </c:pt>
                <c:pt idx="14141">
                  <c:v>30.1</c:v>
                </c:pt>
                <c:pt idx="14142">
                  <c:v>30.2</c:v>
                </c:pt>
                <c:pt idx="14143">
                  <c:v>30.1</c:v>
                </c:pt>
                <c:pt idx="14144">
                  <c:v>30.2</c:v>
                </c:pt>
                <c:pt idx="14145">
                  <c:v>30.2</c:v>
                </c:pt>
                <c:pt idx="14146">
                  <c:v>30.2</c:v>
                </c:pt>
                <c:pt idx="14147">
                  <c:v>30.2</c:v>
                </c:pt>
                <c:pt idx="14148">
                  <c:v>30.1</c:v>
                </c:pt>
                <c:pt idx="14149">
                  <c:v>30.2</c:v>
                </c:pt>
                <c:pt idx="14150">
                  <c:v>30.2</c:v>
                </c:pt>
                <c:pt idx="14151">
                  <c:v>30.2</c:v>
                </c:pt>
                <c:pt idx="14152">
                  <c:v>30.2</c:v>
                </c:pt>
                <c:pt idx="14153">
                  <c:v>30.2</c:v>
                </c:pt>
                <c:pt idx="14154">
                  <c:v>30.2</c:v>
                </c:pt>
                <c:pt idx="14155">
                  <c:v>30.2</c:v>
                </c:pt>
                <c:pt idx="14156">
                  <c:v>30.2</c:v>
                </c:pt>
                <c:pt idx="14157">
                  <c:v>30.2</c:v>
                </c:pt>
                <c:pt idx="14158">
                  <c:v>30.2</c:v>
                </c:pt>
                <c:pt idx="14159">
                  <c:v>30.2</c:v>
                </c:pt>
                <c:pt idx="14160">
                  <c:v>30.2</c:v>
                </c:pt>
                <c:pt idx="14161">
                  <c:v>30.2</c:v>
                </c:pt>
                <c:pt idx="14162">
                  <c:v>30.2</c:v>
                </c:pt>
                <c:pt idx="14163">
                  <c:v>30.2</c:v>
                </c:pt>
                <c:pt idx="14164">
                  <c:v>30.2</c:v>
                </c:pt>
                <c:pt idx="14165">
                  <c:v>30.2</c:v>
                </c:pt>
                <c:pt idx="14166">
                  <c:v>30.2</c:v>
                </c:pt>
                <c:pt idx="14167">
                  <c:v>30.2</c:v>
                </c:pt>
                <c:pt idx="14168">
                  <c:v>30.2</c:v>
                </c:pt>
                <c:pt idx="14169">
                  <c:v>30.2</c:v>
                </c:pt>
                <c:pt idx="14170">
                  <c:v>30.2</c:v>
                </c:pt>
                <c:pt idx="14171">
                  <c:v>30.2</c:v>
                </c:pt>
                <c:pt idx="14172">
                  <c:v>30.2</c:v>
                </c:pt>
                <c:pt idx="14173">
                  <c:v>30.2</c:v>
                </c:pt>
                <c:pt idx="14174">
                  <c:v>30.2</c:v>
                </c:pt>
                <c:pt idx="14175">
                  <c:v>30.2</c:v>
                </c:pt>
                <c:pt idx="14176">
                  <c:v>30.2</c:v>
                </c:pt>
                <c:pt idx="14177">
                  <c:v>30.2</c:v>
                </c:pt>
                <c:pt idx="14178">
                  <c:v>30.2</c:v>
                </c:pt>
                <c:pt idx="14179">
                  <c:v>30.2</c:v>
                </c:pt>
                <c:pt idx="14180">
                  <c:v>30.2</c:v>
                </c:pt>
                <c:pt idx="14181">
                  <c:v>30.2</c:v>
                </c:pt>
                <c:pt idx="14182">
                  <c:v>30.1</c:v>
                </c:pt>
                <c:pt idx="14183">
                  <c:v>30.1</c:v>
                </c:pt>
                <c:pt idx="14184">
                  <c:v>30.2</c:v>
                </c:pt>
                <c:pt idx="14185">
                  <c:v>30.1</c:v>
                </c:pt>
                <c:pt idx="14186">
                  <c:v>30.2</c:v>
                </c:pt>
                <c:pt idx="14187">
                  <c:v>30.2</c:v>
                </c:pt>
                <c:pt idx="14188">
                  <c:v>30.2</c:v>
                </c:pt>
                <c:pt idx="14189">
                  <c:v>30.2</c:v>
                </c:pt>
                <c:pt idx="14190">
                  <c:v>30.2</c:v>
                </c:pt>
                <c:pt idx="14191">
                  <c:v>30.2</c:v>
                </c:pt>
                <c:pt idx="14192">
                  <c:v>30.2</c:v>
                </c:pt>
                <c:pt idx="14193">
                  <c:v>30.2</c:v>
                </c:pt>
                <c:pt idx="14194">
                  <c:v>30.2</c:v>
                </c:pt>
                <c:pt idx="14195">
                  <c:v>30.2</c:v>
                </c:pt>
                <c:pt idx="14196">
                  <c:v>30.2</c:v>
                </c:pt>
                <c:pt idx="14197">
                  <c:v>30.2</c:v>
                </c:pt>
                <c:pt idx="14198">
                  <c:v>30.2</c:v>
                </c:pt>
                <c:pt idx="14199">
                  <c:v>30.2</c:v>
                </c:pt>
                <c:pt idx="14200">
                  <c:v>30.2</c:v>
                </c:pt>
                <c:pt idx="14201">
                  <c:v>30.2</c:v>
                </c:pt>
                <c:pt idx="14202">
                  <c:v>30.2</c:v>
                </c:pt>
                <c:pt idx="14203">
                  <c:v>30.2</c:v>
                </c:pt>
                <c:pt idx="14204">
                  <c:v>30.2</c:v>
                </c:pt>
                <c:pt idx="14205">
                  <c:v>30.2</c:v>
                </c:pt>
                <c:pt idx="14206">
                  <c:v>30.2</c:v>
                </c:pt>
                <c:pt idx="14207">
                  <c:v>30.2</c:v>
                </c:pt>
                <c:pt idx="14208">
                  <c:v>30.2</c:v>
                </c:pt>
                <c:pt idx="14209">
                  <c:v>30.2</c:v>
                </c:pt>
                <c:pt idx="14210">
                  <c:v>30.2</c:v>
                </c:pt>
                <c:pt idx="14211">
                  <c:v>30.2</c:v>
                </c:pt>
                <c:pt idx="14212">
                  <c:v>30.2</c:v>
                </c:pt>
                <c:pt idx="14213">
                  <c:v>30.2</c:v>
                </c:pt>
                <c:pt idx="14214">
                  <c:v>30.2</c:v>
                </c:pt>
                <c:pt idx="14215">
                  <c:v>30.2</c:v>
                </c:pt>
                <c:pt idx="14216">
                  <c:v>30.2</c:v>
                </c:pt>
                <c:pt idx="14217">
                  <c:v>30.2</c:v>
                </c:pt>
                <c:pt idx="14218">
                  <c:v>30.2</c:v>
                </c:pt>
                <c:pt idx="14219">
                  <c:v>30.2</c:v>
                </c:pt>
                <c:pt idx="14220">
                  <c:v>30.2</c:v>
                </c:pt>
                <c:pt idx="14221">
                  <c:v>30.2</c:v>
                </c:pt>
                <c:pt idx="14222">
                  <c:v>30.2</c:v>
                </c:pt>
                <c:pt idx="14223">
                  <c:v>30.2</c:v>
                </c:pt>
                <c:pt idx="14224">
                  <c:v>30.2</c:v>
                </c:pt>
                <c:pt idx="14225">
                  <c:v>30.1</c:v>
                </c:pt>
                <c:pt idx="14226">
                  <c:v>30.1</c:v>
                </c:pt>
                <c:pt idx="14227">
                  <c:v>30.1</c:v>
                </c:pt>
                <c:pt idx="14228">
                  <c:v>30.2</c:v>
                </c:pt>
                <c:pt idx="14229">
                  <c:v>30.1</c:v>
                </c:pt>
                <c:pt idx="14230">
                  <c:v>30.2</c:v>
                </c:pt>
                <c:pt idx="14231">
                  <c:v>30.2</c:v>
                </c:pt>
                <c:pt idx="14232">
                  <c:v>30.2</c:v>
                </c:pt>
                <c:pt idx="14233">
                  <c:v>30.1</c:v>
                </c:pt>
                <c:pt idx="14234">
                  <c:v>30.1</c:v>
                </c:pt>
                <c:pt idx="14235">
                  <c:v>30.2</c:v>
                </c:pt>
                <c:pt idx="14236">
                  <c:v>30.1</c:v>
                </c:pt>
                <c:pt idx="14237">
                  <c:v>30.2</c:v>
                </c:pt>
                <c:pt idx="14238">
                  <c:v>30.2</c:v>
                </c:pt>
                <c:pt idx="14239">
                  <c:v>30.2</c:v>
                </c:pt>
                <c:pt idx="14240">
                  <c:v>30.2</c:v>
                </c:pt>
                <c:pt idx="14241">
                  <c:v>30.2</c:v>
                </c:pt>
                <c:pt idx="14242">
                  <c:v>30.2</c:v>
                </c:pt>
                <c:pt idx="14243">
                  <c:v>30.1</c:v>
                </c:pt>
                <c:pt idx="14244">
                  <c:v>30.2</c:v>
                </c:pt>
                <c:pt idx="14245">
                  <c:v>30.2</c:v>
                </c:pt>
                <c:pt idx="14246">
                  <c:v>30.2</c:v>
                </c:pt>
                <c:pt idx="14247">
                  <c:v>30.1</c:v>
                </c:pt>
                <c:pt idx="14248">
                  <c:v>30.2</c:v>
                </c:pt>
                <c:pt idx="14249">
                  <c:v>30.2</c:v>
                </c:pt>
                <c:pt idx="14250">
                  <c:v>30.2</c:v>
                </c:pt>
                <c:pt idx="14251">
                  <c:v>30.1</c:v>
                </c:pt>
                <c:pt idx="14252">
                  <c:v>30.2</c:v>
                </c:pt>
                <c:pt idx="14253">
                  <c:v>30.1</c:v>
                </c:pt>
                <c:pt idx="14254">
                  <c:v>30.1</c:v>
                </c:pt>
                <c:pt idx="14255">
                  <c:v>30.2</c:v>
                </c:pt>
                <c:pt idx="14256">
                  <c:v>30.2</c:v>
                </c:pt>
                <c:pt idx="14257">
                  <c:v>30.2</c:v>
                </c:pt>
                <c:pt idx="14258">
                  <c:v>30.2</c:v>
                </c:pt>
                <c:pt idx="14259">
                  <c:v>30.2</c:v>
                </c:pt>
                <c:pt idx="14260">
                  <c:v>30.2</c:v>
                </c:pt>
                <c:pt idx="14261">
                  <c:v>30.1</c:v>
                </c:pt>
                <c:pt idx="14262">
                  <c:v>30.2</c:v>
                </c:pt>
                <c:pt idx="14263">
                  <c:v>30.2</c:v>
                </c:pt>
                <c:pt idx="14264">
                  <c:v>30.1</c:v>
                </c:pt>
                <c:pt idx="14265">
                  <c:v>30.1</c:v>
                </c:pt>
                <c:pt idx="14266">
                  <c:v>30.1</c:v>
                </c:pt>
                <c:pt idx="14267">
                  <c:v>30.2</c:v>
                </c:pt>
                <c:pt idx="14268">
                  <c:v>30.2</c:v>
                </c:pt>
                <c:pt idx="14269">
                  <c:v>30.2</c:v>
                </c:pt>
                <c:pt idx="14270">
                  <c:v>30.2</c:v>
                </c:pt>
                <c:pt idx="14271">
                  <c:v>30.1</c:v>
                </c:pt>
                <c:pt idx="14272">
                  <c:v>30.2</c:v>
                </c:pt>
                <c:pt idx="14273">
                  <c:v>30.2</c:v>
                </c:pt>
                <c:pt idx="14274">
                  <c:v>30.2</c:v>
                </c:pt>
                <c:pt idx="14275">
                  <c:v>30.2</c:v>
                </c:pt>
                <c:pt idx="14276">
                  <c:v>30.2</c:v>
                </c:pt>
                <c:pt idx="14277">
                  <c:v>30.2</c:v>
                </c:pt>
                <c:pt idx="14278">
                  <c:v>30.2</c:v>
                </c:pt>
                <c:pt idx="14279">
                  <c:v>30.2</c:v>
                </c:pt>
                <c:pt idx="14280">
                  <c:v>30.2</c:v>
                </c:pt>
                <c:pt idx="14281">
                  <c:v>30.1</c:v>
                </c:pt>
                <c:pt idx="14282">
                  <c:v>30.2</c:v>
                </c:pt>
                <c:pt idx="14283">
                  <c:v>30.2</c:v>
                </c:pt>
                <c:pt idx="14284">
                  <c:v>30.2</c:v>
                </c:pt>
                <c:pt idx="14285">
                  <c:v>30.1</c:v>
                </c:pt>
                <c:pt idx="14286">
                  <c:v>30.2</c:v>
                </c:pt>
                <c:pt idx="14287">
                  <c:v>30.1</c:v>
                </c:pt>
                <c:pt idx="14288">
                  <c:v>30.2</c:v>
                </c:pt>
                <c:pt idx="14289">
                  <c:v>30.1</c:v>
                </c:pt>
                <c:pt idx="14290">
                  <c:v>30.2</c:v>
                </c:pt>
                <c:pt idx="14291">
                  <c:v>30.2</c:v>
                </c:pt>
                <c:pt idx="14292">
                  <c:v>30.1</c:v>
                </c:pt>
                <c:pt idx="14293">
                  <c:v>30.1</c:v>
                </c:pt>
                <c:pt idx="14294">
                  <c:v>30.1</c:v>
                </c:pt>
                <c:pt idx="14295">
                  <c:v>30.1</c:v>
                </c:pt>
                <c:pt idx="14296">
                  <c:v>30.1</c:v>
                </c:pt>
                <c:pt idx="14297">
                  <c:v>30.1</c:v>
                </c:pt>
                <c:pt idx="14298">
                  <c:v>30.1</c:v>
                </c:pt>
                <c:pt idx="14299">
                  <c:v>30.1</c:v>
                </c:pt>
                <c:pt idx="14300">
                  <c:v>30.1</c:v>
                </c:pt>
                <c:pt idx="14301">
                  <c:v>30.1</c:v>
                </c:pt>
                <c:pt idx="14302">
                  <c:v>30.1</c:v>
                </c:pt>
                <c:pt idx="14303">
                  <c:v>30.2</c:v>
                </c:pt>
                <c:pt idx="14304">
                  <c:v>30.2</c:v>
                </c:pt>
                <c:pt idx="14305">
                  <c:v>30.1</c:v>
                </c:pt>
                <c:pt idx="14306">
                  <c:v>30.2</c:v>
                </c:pt>
                <c:pt idx="14307">
                  <c:v>30.2</c:v>
                </c:pt>
                <c:pt idx="14308">
                  <c:v>30.1</c:v>
                </c:pt>
                <c:pt idx="14309">
                  <c:v>30.2</c:v>
                </c:pt>
                <c:pt idx="14310">
                  <c:v>30.1</c:v>
                </c:pt>
                <c:pt idx="14311">
                  <c:v>30.1</c:v>
                </c:pt>
                <c:pt idx="14312">
                  <c:v>30.1</c:v>
                </c:pt>
                <c:pt idx="14313">
                  <c:v>30.1</c:v>
                </c:pt>
                <c:pt idx="14314">
                  <c:v>30.1</c:v>
                </c:pt>
                <c:pt idx="14315">
                  <c:v>30.1</c:v>
                </c:pt>
                <c:pt idx="14316">
                  <c:v>30.1</c:v>
                </c:pt>
                <c:pt idx="14317">
                  <c:v>30.1</c:v>
                </c:pt>
                <c:pt idx="14318">
                  <c:v>30.1</c:v>
                </c:pt>
                <c:pt idx="14319">
                  <c:v>30.1</c:v>
                </c:pt>
                <c:pt idx="14320">
                  <c:v>30.1</c:v>
                </c:pt>
                <c:pt idx="14321">
                  <c:v>30.1</c:v>
                </c:pt>
                <c:pt idx="14322">
                  <c:v>30.1</c:v>
                </c:pt>
                <c:pt idx="14323">
                  <c:v>30.1</c:v>
                </c:pt>
                <c:pt idx="14324">
                  <c:v>30.1</c:v>
                </c:pt>
                <c:pt idx="14325">
                  <c:v>30.1</c:v>
                </c:pt>
                <c:pt idx="14326">
                  <c:v>30.1</c:v>
                </c:pt>
                <c:pt idx="14327">
                  <c:v>30.2</c:v>
                </c:pt>
                <c:pt idx="14328">
                  <c:v>30.2</c:v>
                </c:pt>
                <c:pt idx="14329">
                  <c:v>30.1</c:v>
                </c:pt>
                <c:pt idx="14330">
                  <c:v>30.2</c:v>
                </c:pt>
                <c:pt idx="14331">
                  <c:v>30.2</c:v>
                </c:pt>
                <c:pt idx="14332">
                  <c:v>30.2</c:v>
                </c:pt>
                <c:pt idx="14333">
                  <c:v>30.2</c:v>
                </c:pt>
                <c:pt idx="14334">
                  <c:v>30.1</c:v>
                </c:pt>
                <c:pt idx="14335">
                  <c:v>30.1</c:v>
                </c:pt>
                <c:pt idx="14336">
                  <c:v>30.1</c:v>
                </c:pt>
                <c:pt idx="14337">
                  <c:v>30.1</c:v>
                </c:pt>
                <c:pt idx="14338">
                  <c:v>30.2</c:v>
                </c:pt>
                <c:pt idx="14339">
                  <c:v>30.1</c:v>
                </c:pt>
                <c:pt idx="14340">
                  <c:v>30.1</c:v>
                </c:pt>
                <c:pt idx="14341">
                  <c:v>30.1</c:v>
                </c:pt>
                <c:pt idx="14342">
                  <c:v>30.1</c:v>
                </c:pt>
                <c:pt idx="14343">
                  <c:v>30.1</c:v>
                </c:pt>
                <c:pt idx="14344">
                  <c:v>30.1</c:v>
                </c:pt>
                <c:pt idx="14345">
                  <c:v>30.1</c:v>
                </c:pt>
                <c:pt idx="14346">
                  <c:v>30.1</c:v>
                </c:pt>
                <c:pt idx="14347">
                  <c:v>30.1</c:v>
                </c:pt>
                <c:pt idx="14348">
                  <c:v>30.1</c:v>
                </c:pt>
                <c:pt idx="14349">
                  <c:v>30.2</c:v>
                </c:pt>
                <c:pt idx="14350">
                  <c:v>30.2</c:v>
                </c:pt>
                <c:pt idx="14351">
                  <c:v>30.2</c:v>
                </c:pt>
                <c:pt idx="14352">
                  <c:v>30.1</c:v>
                </c:pt>
                <c:pt idx="14353">
                  <c:v>30.1</c:v>
                </c:pt>
                <c:pt idx="14354">
                  <c:v>30.1</c:v>
                </c:pt>
                <c:pt idx="14355">
                  <c:v>30.2</c:v>
                </c:pt>
                <c:pt idx="14356">
                  <c:v>30.1</c:v>
                </c:pt>
                <c:pt idx="14357">
                  <c:v>30.1</c:v>
                </c:pt>
                <c:pt idx="14358">
                  <c:v>30.1</c:v>
                </c:pt>
                <c:pt idx="14359">
                  <c:v>30.1</c:v>
                </c:pt>
                <c:pt idx="14360">
                  <c:v>30.1</c:v>
                </c:pt>
                <c:pt idx="14361">
                  <c:v>30.1</c:v>
                </c:pt>
                <c:pt idx="14362">
                  <c:v>30.1</c:v>
                </c:pt>
                <c:pt idx="14363">
                  <c:v>30.1</c:v>
                </c:pt>
                <c:pt idx="14364">
                  <c:v>30.1</c:v>
                </c:pt>
                <c:pt idx="14365">
                  <c:v>30.2</c:v>
                </c:pt>
                <c:pt idx="14366">
                  <c:v>30.2</c:v>
                </c:pt>
                <c:pt idx="14367">
                  <c:v>30.2</c:v>
                </c:pt>
                <c:pt idx="14368">
                  <c:v>30.2</c:v>
                </c:pt>
                <c:pt idx="14369">
                  <c:v>30.2</c:v>
                </c:pt>
                <c:pt idx="14370">
                  <c:v>30.2</c:v>
                </c:pt>
                <c:pt idx="14371">
                  <c:v>30.2</c:v>
                </c:pt>
                <c:pt idx="14372">
                  <c:v>30.1</c:v>
                </c:pt>
                <c:pt idx="14373">
                  <c:v>30.2</c:v>
                </c:pt>
                <c:pt idx="14374">
                  <c:v>30.2</c:v>
                </c:pt>
                <c:pt idx="14375">
                  <c:v>30.1</c:v>
                </c:pt>
                <c:pt idx="14376">
                  <c:v>30.2</c:v>
                </c:pt>
                <c:pt idx="14377">
                  <c:v>30.2</c:v>
                </c:pt>
                <c:pt idx="14378">
                  <c:v>30.2</c:v>
                </c:pt>
                <c:pt idx="14379">
                  <c:v>30.1</c:v>
                </c:pt>
                <c:pt idx="14380">
                  <c:v>30.2</c:v>
                </c:pt>
                <c:pt idx="14381">
                  <c:v>30.2</c:v>
                </c:pt>
                <c:pt idx="14382">
                  <c:v>30.1</c:v>
                </c:pt>
                <c:pt idx="14383">
                  <c:v>30.2</c:v>
                </c:pt>
                <c:pt idx="14384">
                  <c:v>30.2</c:v>
                </c:pt>
                <c:pt idx="14385">
                  <c:v>30.2</c:v>
                </c:pt>
                <c:pt idx="14386">
                  <c:v>30.1</c:v>
                </c:pt>
                <c:pt idx="14387">
                  <c:v>30.1</c:v>
                </c:pt>
                <c:pt idx="14388">
                  <c:v>30.2</c:v>
                </c:pt>
                <c:pt idx="14389">
                  <c:v>30.2</c:v>
                </c:pt>
                <c:pt idx="14390">
                  <c:v>30.2</c:v>
                </c:pt>
                <c:pt idx="14391">
                  <c:v>30.2</c:v>
                </c:pt>
                <c:pt idx="14392">
                  <c:v>30.2</c:v>
                </c:pt>
                <c:pt idx="14393">
                  <c:v>30.2</c:v>
                </c:pt>
                <c:pt idx="14394">
                  <c:v>30.2</c:v>
                </c:pt>
                <c:pt idx="14395">
                  <c:v>30.2</c:v>
                </c:pt>
                <c:pt idx="14396">
                  <c:v>30.2</c:v>
                </c:pt>
                <c:pt idx="14397">
                  <c:v>30.2</c:v>
                </c:pt>
                <c:pt idx="14398">
                  <c:v>30.2</c:v>
                </c:pt>
                <c:pt idx="14399">
                  <c:v>30.1</c:v>
                </c:pt>
                <c:pt idx="14400">
                  <c:v>30.2</c:v>
                </c:pt>
                <c:pt idx="14401">
                  <c:v>30.1</c:v>
                </c:pt>
                <c:pt idx="14402">
                  <c:v>30.2</c:v>
                </c:pt>
                <c:pt idx="14403">
                  <c:v>30.1</c:v>
                </c:pt>
                <c:pt idx="14404">
                  <c:v>30.2</c:v>
                </c:pt>
                <c:pt idx="14405">
                  <c:v>30.2</c:v>
                </c:pt>
                <c:pt idx="14406">
                  <c:v>30.2</c:v>
                </c:pt>
                <c:pt idx="14407">
                  <c:v>30.1</c:v>
                </c:pt>
                <c:pt idx="14408">
                  <c:v>30.1</c:v>
                </c:pt>
                <c:pt idx="14409">
                  <c:v>30.2</c:v>
                </c:pt>
                <c:pt idx="14410">
                  <c:v>30.2</c:v>
                </c:pt>
                <c:pt idx="14411">
                  <c:v>30.2</c:v>
                </c:pt>
                <c:pt idx="14412">
                  <c:v>30.2</c:v>
                </c:pt>
                <c:pt idx="14413">
                  <c:v>30.2</c:v>
                </c:pt>
                <c:pt idx="14414">
                  <c:v>30.1</c:v>
                </c:pt>
                <c:pt idx="14415">
                  <c:v>30.2</c:v>
                </c:pt>
                <c:pt idx="14416">
                  <c:v>30.2</c:v>
                </c:pt>
                <c:pt idx="14417">
                  <c:v>30.2</c:v>
                </c:pt>
                <c:pt idx="14418">
                  <c:v>30.2</c:v>
                </c:pt>
                <c:pt idx="14419">
                  <c:v>30.2</c:v>
                </c:pt>
                <c:pt idx="14420">
                  <c:v>30.2</c:v>
                </c:pt>
                <c:pt idx="14421">
                  <c:v>30.2</c:v>
                </c:pt>
                <c:pt idx="14422">
                  <c:v>30.2</c:v>
                </c:pt>
                <c:pt idx="14423">
                  <c:v>30.2</c:v>
                </c:pt>
                <c:pt idx="14424">
                  <c:v>30.1</c:v>
                </c:pt>
                <c:pt idx="14425">
                  <c:v>30.2</c:v>
                </c:pt>
                <c:pt idx="14426">
                  <c:v>30.1</c:v>
                </c:pt>
                <c:pt idx="14427">
                  <c:v>30.2</c:v>
                </c:pt>
                <c:pt idx="14428">
                  <c:v>30.1</c:v>
                </c:pt>
                <c:pt idx="14429">
                  <c:v>30.1</c:v>
                </c:pt>
                <c:pt idx="14430">
                  <c:v>30.2</c:v>
                </c:pt>
                <c:pt idx="14431">
                  <c:v>30.1</c:v>
                </c:pt>
                <c:pt idx="14432">
                  <c:v>30.2</c:v>
                </c:pt>
                <c:pt idx="14433">
                  <c:v>30.1</c:v>
                </c:pt>
                <c:pt idx="14434">
                  <c:v>30.2</c:v>
                </c:pt>
                <c:pt idx="14435">
                  <c:v>30.2</c:v>
                </c:pt>
                <c:pt idx="14436">
                  <c:v>30.2</c:v>
                </c:pt>
                <c:pt idx="14437">
                  <c:v>30.1</c:v>
                </c:pt>
                <c:pt idx="14438">
                  <c:v>30.2</c:v>
                </c:pt>
                <c:pt idx="14439">
                  <c:v>30.2</c:v>
                </c:pt>
                <c:pt idx="14440">
                  <c:v>30.2</c:v>
                </c:pt>
                <c:pt idx="14441">
                  <c:v>30.2</c:v>
                </c:pt>
                <c:pt idx="14442">
                  <c:v>30.2</c:v>
                </c:pt>
                <c:pt idx="14443">
                  <c:v>30.2</c:v>
                </c:pt>
                <c:pt idx="14444">
                  <c:v>30.1</c:v>
                </c:pt>
                <c:pt idx="14445">
                  <c:v>30.1</c:v>
                </c:pt>
                <c:pt idx="14446">
                  <c:v>30.2</c:v>
                </c:pt>
                <c:pt idx="14447">
                  <c:v>30.2</c:v>
                </c:pt>
                <c:pt idx="14448">
                  <c:v>30.2</c:v>
                </c:pt>
                <c:pt idx="14449">
                  <c:v>30.2</c:v>
                </c:pt>
                <c:pt idx="14450">
                  <c:v>30.2</c:v>
                </c:pt>
                <c:pt idx="14451">
                  <c:v>30.2</c:v>
                </c:pt>
                <c:pt idx="14452">
                  <c:v>30.2</c:v>
                </c:pt>
                <c:pt idx="14453">
                  <c:v>30.2</c:v>
                </c:pt>
                <c:pt idx="14454">
                  <c:v>30.2</c:v>
                </c:pt>
                <c:pt idx="14455">
                  <c:v>30.2</c:v>
                </c:pt>
                <c:pt idx="14456">
                  <c:v>30.2</c:v>
                </c:pt>
                <c:pt idx="14457">
                  <c:v>30.2</c:v>
                </c:pt>
                <c:pt idx="14458">
                  <c:v>30.1</c:v>
                </c:pt>
                <c:pt idx="14459">
                  <c:v>30.2</c:v>
                </c:pt>
                <c:pt idx="14460">
                  <c:v>30.1</c:v>
                </c:pt>
                <c:pt idx="14461">
                  <c:v>30.1</c:v>
                </c:pt>
                <c:pt idx="14462">
                  <c:v>30.2</c:v>
                </c:pt>
                <c:pt idx="14463">
                  <c:v>30.2</c:v>
                </c:pt>
                <c:pt idx="14464">
                  <c:v>30.2</c:v>
                </c:pt>
                <c:pt idx="14465">
                  <c:v>30.1</c:v>
                </c:pt>
                <c:pt idx="14466">
                  <c:v>30.1</c:v>
                </c:pt>
                <c:pt idx="14467">
                  <c:v>30.2</c:v>
                </c:pt>
                <c:pt idx="14468">
                  <c:v>30.1</c:v>
                </c:pt>
                <c:pt idx="14469">
                  <c:v>30.1</c:v>
                </c:pt>
                <c:pt idx="14470">
                  <c:v>30.2</c:v>
                </c:pt>
                <c:pt idx="14471">
                  <c:v>30.2</c:v>
                </c:pt>
                <c:pt idx="14472">
                  <c:v>30.2</c:v>
                </c:pt>
                <c:pt idx="14473">
                  <c:v>30.2</c:v>
                </c:pt>
                <c:pt idx="14474">
                  <c:v>30.2</c:v>
                </c:pt>
                <c:pt idx="14475">
                  <c:v>30.2</c:v>
                </c:pt>
                <c:pt idx="14476">
                  <c:v>30.2</c:v>
                </c:pt>
                <c:pt idx="14477">
                  <c:v>30.2</c:v>
                </c:pt>
                <c:pt idx="14478">
                  <c:v>30.2</c:v>
                </c:pt>
                <c:pt idx="14479">
                  <c:v>30.2</c:v>
                </c:pt>
                <c:pt idx="14480">
                  <c:v>30.2</c:v>
                </c:pt>
                <c:pt idx="14481">
                  <c:v>30.2</c:v>
                </c:pt>
                <c:pt idx="14482">
                  <c:v>30.2</c:v>
                </c:pt>
                <c:pt idx="14483">
                  <c:v>30.2</c:v>
                </c:pt>
                <c:pt idx="14484">
                  <c:v>30.2</c:v>
                </c:pt>
                <c:pt idx="14485">
                  <c:v>30.2</c:v>
                </c:pt>
                <c:pt idx="14486">
                  <c:v>30.2</c:v>
                </c:pt>
                <c:pt idx="14487">
                  <c:v>30.2</c:v>
                </c:pt>
                <c:pt idx="14488">
                  <c:v>30.2</c:v>
                </c:pt>
                <c:pt idx="14489">
                  <c:v>30.2</c:v>
                </c:pt>
                <c:pt idx="14490">
                  <c:v>30.2</c:v>
                </c:pt>
                <c:pt idx="14491">
                  <c:v>30.2</c:v>
                </c:pt>
                <c:pt idx="14492">
                  <c:v>30.2</c:v>
                </c:pt>
                <c:pt idx="14493">
                  <c:v>30.2</c:v>
                </c:pt>
                <c:pt idx="14494">
                  <c:v>30.2</c:v>
                </c:pt>
                <c:pt idx="14495">
                  <c:v>30.2</c:v>
                </c:pt>
                <c:pt idx="14496">
                  <c:v>30.2</c:v>
                </c:pt>
                <c:pt idx="14497">
                  <c:v>30.2</c:v>
                </c:pt>
                <c:pt idx="14498">
                  <c:v>30.2</c:v>
                </c:pt>
                <c:pt idx="14499">
                  <c:v>30.2</c:v>
                </c:pt>
                <c:pt idx="14500">
                  <c:v>30.2</c:v>
                </c:pt>
                <c:pt idx="14501">
                  <c:v>30.2</c:v>
                </c:pt>
                <c:pt idx="14502">
                  <c:v>30.2</c:v>
                </c:pt>
                <c:pt idx="14503">
                  <c:v>30.2</c:v>
                </c:pt>
                <c:pt idx="14504">
                  <c:v>30.1</c:v>
                </c:pt>
                <c:pt idx="14505">
                  <c:v>30.2</c:v>
                </c:pt>
                <c:pt idx="14506">
                  <c:v>30.2</c:v>
                </c:pt>
                <c:pt idx="14507">
                  <c:v>30.2</c:v>
                </c:pt>
                <c:pt idx="14508">
                  <c:v>30.2</c:v>
                </c:pt>
                <c:pt idx="14509">
                  <c:v>30.2</c:v>
                </c:pt>
                <c:pt idx="14510">
                  <c:v>30.1</c:v>
                </c:pt>
                <c:pt idx="14511">
                  <c:v>30.2</c:v>
                </c:pt>
                <c:pt idx="14512">
                  <c:v>30.2</c:v>
                </c:pt>
                <c:pt idx="14513">
                  <c:v>30.2</c:v>
                </c:pt>
                <c:pt idx="14514">
                  <c:v>30.2</c:v>
                </c:pt>
                <c:pt idx="14515">
                  <c:v>30.2</c:v>
                </c:pt>
                <c:pt idx="14516">
                  <c:v>30.2</c:v>
                </c:pt>
                <c:pt idx="14517">
                  <c:v>30.1</c:v>
                </c:pt>
                <c:pt idx="14518">
                  <c:v>30.1</c:v>
                </c:pt>
                <c:pt idx="14519">
                  <c:v>30.2</c:v>
                </c:pt>
                <c:pt idx="14520">
                  <c:v>30.1</c:v>
                </c:pt>
                <c:pt idx="14521">
                  <c:v>30.1</c:v>
                </c:pt>
                <c:pt idx="14522">
                  <c:v>30.1</c:v>
                </c:pt>
                <c:pt idx="14523">
                  <c:v>30.1</c:v>
                </c:pt>
                <c:pt idx="14524">
                  <c:v>30.2</c:v>
                </c:pt>
                <c:pt idx="14525">
                  <c:v>30.2</c:v>
                </c:pt>
                <c:pt idx="14526">
                  <c:v>30.2</c:v>
                </c:pt>
                <c:pt idx="14527">
                  <c:v>30.2</c:v>
                </c:pt>
                <c:pt idx="14528">
                  <c:v>30.2</c:v>
                </c:pt>
                <c:pt idx="14529">
                  <c:v>30.2</c:v>
                </c:pt>
                <c:pt idx="14530">
                  <c:v>30.2</c:v>
                </c:pt>
                <c:pt idx="14531">
                  <c:v>30.1</c:v>
                </c:pt>
                <c:pt idx="14532">
                  <c:v>30.1</c:v>
                </c:pt>
                <c:pt idx="14533">
                  <c:v>30.1</c:v>
                </c:pt>
                <c:pt idx="14534">
                  <c:v>30.1</c:v>
                </c:pt>
                <c:pt idx="14535">
                  <c:v>30.1</c:v>
                </c:pt>
                <c:pt idx="14536">
                  <c:v>30.1</c:v>
                </c:pt>
                <c:pt idx="14537">
                  <c:v>30.1</c:v>
                </c:pt>
                <c:pt idx="14538">
                  <c:v>30.1</c:v>
                </c:pt>
                <c:pt idx="14539">
                  <c:v>30.1</c:v>
                </c:pt>
                <c:pt idx="14540">
                  <c:v>30.1</c:v>
                </c:pt>
                <c:pt idx="14541">
                  <c:v>30.1</c:v>
                </c:pt>
                <c:pt idx="14542">
                  <c:v>30.1</c:v>
                </c:pt>
                <c:pt idx="14543">
                  <c:v>30.1</c:v>
                </c:pt>
                <c:pt idx="14544">
                  <c:v>30.1</c:v>
                </c:pt>
                <c:pt idx="14545">
                  <c:v>30.1</c:v>
                </c:pt>
                <c:pt idx="14546">
                  <c:v>30.1</c:v>
                </c:pt>
                <c:pt idx="14547">
                  <c:v>30.1</c:v>
                </c:pt>
                <c:pt idx="14548">
                  <c:v>30.1</c:v>
                </c:pt>
                <c:pt idx="14549">
                  <c:v>30.1</c:v>
                </c:pt>
                <c:pt idx="14550">
                  <c:v>30.1</c:v>
                </c:pt>
                <c:pt idx="14551">
                  <c:v>30.1</c:v>
                </c:pt>
                <c:pt idx="14552">
                  <c:v>30.1</c:v>
                </c:pt>
                <c:pt idx="14553">
                  <c:v>30.1</c:v>
                </c:pt>
                <c:pt idx="14554">
                  <c:v>30.1</c:v>
                </c:pt>
                <c:pt idx="14555">
                  <c:v>30.1</c:v>
                </c:pt>
                <c:pt idx="14556">
                  <c:v>30.1</c:v>
                </c:pt>
                <c:pt idx="14557">
                  <c:v>30.1</c:v>
                </c:pt>
                <c:pt idx="14558">
                  <c:v>30.1</c:v>
                </c:pt>
                <c:pt idx="14559">
                  <c:v>30.1</c:v>
                </c:pt>
                <c:pt idx="14560">
                  <c:v>30.1</c:v>
                </c:pt>
                <c:pt idx="14561">
                  <c:v>30.1</c:v>
                </c:pt>
                <c:pt idx="14562">
                  <c:v>30.2</c:v>
                </c:pt>
                <c:pt idx="14563">
                  <c:v>30.2</c:v>
                </c:pt>
                <c:pt idx="14564">
                  <c:v>30.2</c:v>
                </c:pt>
                <c:pt idx="14565">
                  <c:v>30.2</c:v>
                </c:pt>
                <c:pt idx="14566">
                  <c:v>30.2</c:v>
                </c:pt>
                <c:pt idx="14567">
                  <c:v>30.1</c:v>
                </c:pt>
                <c:pt idx="14568">
                  <c:v>30.2</c:v>
                </c:pt>
                <c:pt idx="14569">
                  <c:v>30.1</c:v>
                </c:pt>
                <c:pt idx="14570">
                  <c:v>30.1</c:v>
                </c:pt>
                <c:pt idx="14571">
                  <c:v>30.2</c:v>
                </c:pt>
                <c:pt idx="14572">
                  <c:v>30.2</c:v>
                </c:pt>
                <c:pt idx="14573">
                  <c:v>30.2</c:v>
                </c:pt>
                <c:pt idx="14574">
                  <c:v>30.2</c:v>
                </c:pt>
                <c:pt idx="14575">
                  <c:v>30.2</c:v>
                </c:pt>
                <c:pt idx="14576">
                  <c:v>30.2</c:v>
                </c:pt>
                <c:pt idx="14577">
                  <c:v>30.1</c:v>
                </c:pt>
                <c:pt idx="14578">
                  <c:v>30.2</c:v>
                </c:pt>
                <c:pt idx="14579">
                  <c:v>30.1</c:v>
                </c:pt>
                <c:pt idx="14580">
                  <c:v>30.2</c:v>
                </c:pt>
                <c:pt idx="14581">
                  <c:v>30.2</c:v>
                </c:pt>
                <c:pt idx="14582">
                  <c:v>30.2</c:v>
                </c:pt>
                <c:pt idx="14583">
                  <c:v>30.2</c:v>
                </c:pt>
                <c:pt idx="14584">
                  <c:v>30.2</c:v>
                </c:pt>
                <c:pt idx="14585">
                  <c:v>30.1</c:v>
                </c:pt>
                <c:pt idx="14586">
                  <c:v>30.2</c:v>
                </c:pt>
                <c:pt idx="14587">
                  <c:v>30.2</c:v>
                </c:pt>
                <c:pt idx="14588">
                  <c:v>30.2</c:v>
                </c:pt>
                <c:pt idx="14589">
                  <c:v>30.2</c:v>
                </c:pt>
                <c:pt idx="14590">
                  <c:v>30.2</c:v>
                </c:pt>
                <c:pt idx="14591">
                  <c:v>30.2</c:v>
                </c:pt>
                <c:pt idx="14592">
                  <c:v>30.1</c:v>
                </c:pt>
                <c:pt idx="14593">
                  <c:v>30.2</c:v>
                </c:pt>
                <c:pt idx="14594">
                  <c:v>30.2</c:v>
                </c:pt>
                <c:pt idx="14595">
                  <c:v>30.2</c:v>
                </c:pt>
                <c:pt idx="14596">
                  <c:v>30.2</c:v>
                </c:pt>
                <c:pt idx="14597">
                  <c:v>30.2</c:v>
                </c:pt>
                <c:pt idx="14598">
                  <c:v>30.2</c:v>
                </c:pt>
                <c:pt idx="14599">
                  <c:v>30.2</c:v>
                </c:pt>
                <c:pt idx="14600">
                  <c:v>30.2</c:v>
                </c:pt>
                <c:pt idx="14601">
                  <c:v>30.1</c:v>
                </c:pt>
                <c:pt idx="14602">
                  <c:v>30.2</c:v>
                </c:pt>
                <c:pt idx="14603">
                  <c:v>30.1</c:v>
                </c:pt>
                <c:pt idx="14604">
                  <c:v>30.1</c:v>
                </c:pt>
                <c:pt idx="14605">
                  <c:v>30.2</c:v>
                </c:pt>
                <c:pt idx="14606">
                  <c:v>30.2</c:v>
                </c:pt>
                <c:pt idx="14607">
                  <c:v>30.2</c:v>
                </c:pt>
                <c:pt idx="14608">
                  <c:v>30.2</c:v>
                </c:pt>
                <c:pt idx="14609">
                  <c:v>30.2</c:v>
                </c:pt>
                <c:pt idx="14610">
                  <c:v>30.2</c:v>
                </c:pt>
                <c:pt idx="14611">
                  <c:v>30.2</c:v>
                </c:pt>
                <c:pt idx="14612">
                  <c:v>30.2</c:v>
                </c:pt>
                <c:pt idx="14613">
                  <c:v>30.2</c:v>
                </c:pt>
                <c:pt idx="14614">
                  <c:v>30.2</c:v>
                </c:pt>
                <c:pt idx="14615">
                  <c:v>30.2</c:v>
                </c:pt>
                <c:pt idx="14616">
                  <c:v>30.2</c:v>
                </c:pt>
                <c:pt idx="14617">
                  <c:v>30.2</c:v>
                </c:pt>
                <c:pt idx="14618">
                  <c:v>30.1</c:v>
                </c:pt>
                <c:pt idx="14619">
                  <c:v>30.2</c:v>
                </c:pt>
                <c:pt idx="14620">
                  <c:v>30.1</c:v>
                </c:pt>
                <c:pt idx="14621">
                  <c:v>30.2</c:v>
                </c:pt>
                <c:pt idx="14622">
                  <c:v>30.1</c:v>
                </c:pt>
                <c:pt idx="14623">
                  <c:v>30.1</c:v>
                </c:pt>
                <c:pt idx="14624">
                  <c:v>30.1</c:v>
                </c:pt>
                <c:pt idx="14625">
                  <c:v>30.1</c:v>
                </c:pt>
                <c:pt idx="14626">
                  <c:v>30.1</c:v>
                </c:pt>
                <c:pt idx="14627">
                  <c:v>30.1</c:v>
                </c:pt>
                <c:pt idx="14628">
                  <c:v>30.1</c:v>
                </c:pt>
                <c:pt idx="14629">
                  <c:v>30.1</c:v>
                </c:pt>
                <c:pt idx="14630">
                  <c:v>30.1</c:v>
                </c:pt>
                <c:pt idx="14631">
                  <c:v>30.1</c:v>
                </c:pt>
                <c:pt idx="14632">
                  <c:v>30.1</c:v>
                </c:pt>
                <c:pt idx="14633">
                  <c:v>30.1</c:v>
                </c:pt>
                <c:pt idx="14634">
                  <c:v>30.1</c:v>
                </c:pt>
                <c:pt idx="14635">
                  <c:v>30.2</c:v>
                </c:pt>
                <c:pt idx="14636">
                  <c:v>30.2</c:v>
                </c:pt>
                <c:pt idx="14637">
                  <c:v>30.2</c:v>
                </c:pt>
                <c:pt idx="14638">
                  <c:v>30.2</c:v>
                </c:pt>
                <c:pt idx="14639">
                  <c:v>30.2</c:v>
                </c:pt>
                <c:pt idx="14640">
                  <c:v>30.2</c:v>
                </c:pt>
                <c:pt idx="14641">
                  <c:v>30.2</c:v>
                </c:pt>
                <c:pt idx="14642">
                  <c:v>30.2</c:v>
                </c:pt>
                <c:pt idx="14643">
                  <c:v>30.2</c:v>
                </c:pt>
                <c:pt idx="14644">
                  <c:v>30.2</c:v>
                </c:pt>
                <c:pt idx="14645">
                  <c:v>30.1</c:v>
                </c:pt>
                <c:pt idx="14646">
                  <c:v>30.2</c:v>
                </c:pt>
                <c:pt idx="14647">
                  <c:v>30.2</c:v>
                </c:pt>
                <c:pt idx="14648">
                  <c:v>30.2</c:v>
                </c:pt>
                <c:pt idx="14649">
                  <c:v>30.2</c:v>
                </c:pt>
                <c:pt idx="14650">
                  <c:v>30.1</c:v>
                </c:pt>
                <c:pt idx="14651">
                  <c:v>30.1</c:v>
                </c:pt>
                <c:pt idx="14652">
                  <c:v>30.1</c:v>
                </c:pt>
                <c:pt idx="14653">
                  <c:v>30.1</c:v>
                </c:pt>
                <c:pt idx="14654">
                  <c:v>30.2</c:v>
                </c:pt>
                <c:pt idx="14655">
                  <c:v>30.2</c:v>
                </c:pt>
                <c:pt idx="14656">
                  <c:v>30.1</c:v>
                </c:pt>
                <c:pt idx="14657">
                  <c:v>30.2</c:v>
                </c:pt>
                <c:pt idx="14658">
                  <c:v>30.1</c:v>
                </c:pt>
                <c:pt idx="14659">
                  <c:v>30.2</c:v>
                </c:pt>
                <c:pt idx="14660">
                  <c:v>30.2</c:v>
                </c:pt>
                <c:pt idx="14661">
                  <c:v>30.1</c:v>
                </c:pt>
                <c:pt idx="14662">
                  <c:v>30.2</c:v>
                </c:pt>
                <c:pt idx="14663">
                  <c:v>30.1</c:v>
                </c:pt>
                <c:pt idx="14664">
                  <c:v>30.2</c:v>
                </c:pt>
                <c:pt idx="14665">
                  <c:v>30.2</c:v>
                </c:pt>
                <c:pt idx="14666">
                  <c:v>30.1</c:v>
                </c:pt>
                <c:pt idx="14667">
                  <c:v>30.1</c:v>
                </c:pt>
                <c:pt idx="14668">
                  <c:v>30.1</c:v>
                </c:pt>
                <c:pt idx="14669">
                  <c:v>30.1</c:v>
                </c:pt>
                <c:pt idx="14670">
                  <c:v>30.1</c:v>
                </c:pt>
                <c:pt idx="14671">
                  <c:v>30.1</c:v>
                </c:pt>
                <c:pt idx="14672">
                  <c:v>30.1</c:v>
                </c:pt>
                <c:pt idx="14673">
                  <c:v>30.1</c:v>
                </c:pt>
                <c:pt idx="14674">
                  <c:v>30.1</c:v>
                </c:pt>
                <c:pt idx="14675">
                  <c:v>30.1</c:v>
                </c:pt>
                <c:pt idx="14676">
                  <c:v>30.1</c:v>
                </c:pt>
                <c:pt idx="14677">
                  <c:v>30.1</c:v>
                </c:pt>
                <c:pt idx="14678">
                  <c:v>30.1</c:v>
                </c:pt>
                <c:pt idx="14679">
                  <c:v>30.1</c:v>
                </c:pt>
                <c:pt idx="14680">
                  <c:v>30.2</c:v>
                </c:pt>
                <c:pt idx="14681">
                  <c:v>30.1</c:v>
                </c:pt>
                <c:pt idx="14682">
                  <c:v>30.1</c:v>
                </c:pt>
                <c:pt idx="14683">
                  <c:v>30.2</c:v>
                </c:pt>
                <c:pt idx="14684">
                  <c:v>30.2</c:v>
                </c:pt>
                <c:pt idx="14685">
                  <c:v>30.1</c:v>
                </c:pt>
                <c:pt idx="14686">
                  <c:v>30.2</c:v>
                </c:pt>
                <c:pt idx="14687">
                  <c:v>30.2</c:v>
                </c:pt>
                <c:pt idx="14688">
                  <c:v>30.2</c:v>
                </c:pt>
                <c:pt idx="14689">
                  <c:v>30.1</c:v>
                </c:pt>
                <c:pt idx="14690">
                  <c:v>30.1</c:v>
                </c:pt>
                <c:pt idx="14691">
                  <c:v>30.2</c:v>
                </c:pt>
                <c:pt idx="14692">
                  <c:v>30.2</c:v>
                </c:pt>
                <c:pt idx="14693">
                  <c:v>30.1</c:v>
                </c:pt>
                <c:pt idx="14694">
                  <c:v>30.2</c:v>
                </c:pt>
                <c:pt idx="14695">
                  <c:v>30.2</c:v>
                </c:pt>
                <c:pt idx="14696">
                  <c:v>30.1</c:v>
                </c:pt>
                <c:pt idx="14697">
                  <c:v>30.2</c:v>
                </c:pt>
                <c:pt idx="14698">
                  <c:v>30.2</c:v>
                </c:pt>
                <c:pt idx="14699">
                  <c:v>30.2</c:v>
                </c:pt>
                <c:pt idx="14700">
                  <c:v>30.2</c:v>
                </c:pt>
                <c:pt idx="14701">
                  <c:v>30.1</c:v>
                </c:pt>
                <c:pt idx="14702">
                  <c:v>30.1</c:v>
                </c:pt>
                <c:pt idx="14703">
                  <c:v>30.2</c:v>
                </c:pt>
                <c:pt idx="14704">
                  <c:v>30.2</c:v>
                </c:pt>
                <c:pt idx="14705">
                  <c:v>30.2</c:v>
                </c:pt>
                <c:pt idx="14706">
                  <c:v>30.2</c:v>
                </c:pt>
                <c:pt idx="14707">
                  <c:v>30.1</c:v>
                </c:pt>
                <c:pt idx="14708">
                  <c:v>30.2</c:v>
                </c:pt>
                <c:pt idx="14709">
                  <c:v>30.1</c:v>
                </c:pt>
                <c:pt idx="14710">
                  <c:v>30.2</c:v>
                </c:pt>
                <c:pt idx="14711">
                  <c:v>30.2</c:v>
                </c:pt>
                <c:pt idx="14712">
                  <c:v>30.2</c:v>
                </c:pt>
                <c:pt idx="14713">
                  <c:v>30.2</c:v>
                </c:pt>
                <c:pt idx="14714">
                  <c:v>30.2</c:v>
                </c:pt>
                <c:pt idx="14715">
                  <c:v>30.2</c:v>
                </c:pt>
                <c:pt idx="14716">
                  <c:v>30.2</c:v>
                </c:pt>
                <c:pt idx="14717">
                  <c:v>30.2</c:v>
                </c:pt>
                <c:pt idx="14718">
                  <c:v>30.1</c:v>
                </c:pt>
                <c:pt idx="14719">
                  <c:v>30.1</c:v>
                </c:pt>
                <c:pt idx="14720">
                  <c:v>30.2</c:v>
                </c:pt>
                <c:pt idx="14721">
                  <c:v>30.2</c:v>
                </c:pt>
                <c:pt idx="14722">
                  <c:v>30.2</c:v>
                </c:pt>
                <c:pt idx="14723">
                  <c:v>30.2</c:v>
                </c:pt>
                <c:pt idx="14724">
                  <c:v>30.2</c:v>
                </c:pt>
                <c:pt idx="14725">
                  <c:v>30.2</c:v>
                </c:pt>
                <c:pt idx="14726">
                  <c:v>30.2</c:v>
                </c:pt>
                <c:pt idx="14727">
                  <c:v>30.2</c:v>
                </c:pt>
                <c:pt idx="14728">
                  <c:v>30.2</c:v>
                </c:pt>
                <c:pt idx="14729">
                  <c:v>30.1</c:v>
                </c:pt>
                <c:pt idx="14730">
                  <c:v>30.2</c:v>
                </c:pt>
                <c:pt idx="14731">
                  <c:v>30.2</c:v>
                </c:pt>
                <c:pt idx="14732">
                  <c:v>30.2</c:v>
                </c:pt>
                <c:pt idx="14733">
                  <c:v>30.2</c:v>
                </c:pt>
                <c:pt idx="14734">
                  <c:v>30.2</c:v>
                </c:pt>
                <c:pt idx="14735">
                  <c:v>30.2</c:v>
                </c:pt>
                <c:pt idx="14736">
                  <c:v>30.1</c:v>
                </c:pt>
                <c:pt idx="14737">
                  <c:v>30.1</c:v>
                </c:pt>
                <c:pt idx="14738">
                  <c:v>30.2</c:v>
                </c:pt>
                <c:pt idx="14739">
                  <c:v>30.2</c:v>
                </c:pt>
                <c:pt idx="14740">
                  <c:v>30.1</c:v>
                </c:pt>
                <c:pt idx="14741">
                  <c:v>30.2</c:v>
                </c:pt>
                <c:pt idx="14742">
                  <c:v>30.2</c:v>
                </c:pt>
                <c:pt idx="14743">
                  <c:v>30.2</c:v>
                </c:pt>
                <c:pt idx="14744">
                  <c:v>30.2</c:v>
                </c:pt>
                <c:pt idx="14745">
                  <c:v>30.2</c:v>
                </c:pt>
                <c:pt idx="14746">
                  <c:v>30.2</c:v>
                </c:pt>
                <c:pt idx="14747">
                  <c:v>30.2</c:v>
                </c:pt>
                <c:pt idx="14748">
                  <c:v>30.2</c:v>
                </c:pt>
                <c:pt idx="14749">
                  <c:v>30.2</c:v>
                </c:pt>
                <c:pt idx="14750">
                  <c:v>30.2</c:v>
                </c:pt>
                <c:pt idx="14751">
                  <c:v>30.2</c:v>
                </c:pt>
                <c:pt idx="14752">
                  <c:v>30.2</c:v>
                </c:pt>
                <c:pt idx="14753">
                  <c:v>30.2</c:v>
                </c:pt>
                <c:pt idx="14754">
                  <c:v>30.2</c:v>
                </c:pt>
                <c:pt idx="14755">
                  <c:v>30.1</c:v>
                </c:pt>
                <c:pt idx="14756">
                  <c:v>30.1</c:v>
                </c:pt>
                <c:pt idx="14757">
                  <c:v>30.1</c:v>
                </c:pt>
                <c:pt idx="14758">
                  <c:v>30.1</c:v>
                </c:pt>
                <c:pt idx="14759">
                  <c:v>30.1</c:v>
                </c:pt>
                <c:pt idx="14760">
                  <c:v>30.1</c:v>
                </c:pt>
                <c:pt idx="14761">
                  <c:v>30.1</c:v>
                </c:pt>
                <c:pt idx="14762">
                  <c:v>30.1</c:v>
                </c:pt>
                <c:pt idx="14763">
                  <c:v>30.1</c:v>
                </c:pt>
                <c:pt idx="14764">
                  <c:v>30.1</c:v>
                </c:pt>
                <c:pt idx="14765">
                  <c:v>30.1</c:v>
                </c:pt>
                <c:pt idx="14766">
                  <c:v>30.1</c:v>
                </c:pt>
                <c:pt idx="14767">
                  <c:v>30.1</c:v>
                </c:pt>
                <c:pt idx="14768">
                  <c:v>30.1</c:v>
                </c:pt>
                <c:pt idx="14769">
                  <c:v>30.1</c:v>
                </c:pt>
                <c:pt idx="14770">
                  <c:v>30.2</c:v>
                </c:pt>
                <c:pt idx="14771">
                  <c:v>30.2</c:v>
                </c:pt>
                <c:pt idx="14772">
                  <c:v>30.2</c:v>
                </c:pt>
                <c:pt idx="14773">
                  <c:v>30.1</c:v>
                </c:pt>
                <c:pt idx="14774">
                  <c:v>30.2</c:v>
                </c:pt>
                <c:pt idx="14775">
                  <c:v>30.2</c:v>
                </c:pt>
                <c:pt idx="14776">
                  <c:v>30.1</c:v>
                </c:pt>
                <c:pt idx="14777">
                  <c:v>30.1</c:v>
                </c:pt>
                <c:pt idx="14778">
                  <c:v>30.1</c:v>
                </c:pt>
                <c:pt idx="14779">
                  <c:v>30.1</c:v>
                </c:pt>
                <c:pt idx="14780">
                  <c:v>30.1</c:v>
                </c:pt>
                <c:pt idx="14781">
                  <c:v>30.1</c:v>
                </c:pt>
                <c:pt idx="14782">
                  <c:v>30.1</c:v>
                </c:pt>
                <c:pt idx="14783">
                  <c:v>30.1</c:v>
                </c:pt>
                <c:pt idx="14784">
                  <c:v>30.1</c:v>
                </c:pt>
                <c:pt idx="14785">
                  <c:v>30.1</c:v>
                </c:pt>
                <c:pt idx="14786">
                  <c:v>30.1</c:v>
                </c:pt>
                <c:pt idx="14787">
                  <c:v>30.1</c:v>
                </c:pt>
                <c:pt idx="14788">
                  <c:v>30.1</c:v>
                </c:pt>
                <c:pt idx="14789">
                  <c:v>30.1</c:v>
                </c:pt>
                <c:pt idx="14790">
                  <c:v>30.2</c:v>
                </c:pt>
                <c:pt idx="14791">
                  <c:v>30.2</c:v>
                </c:pt>
                <c:pt idx="14792">
                  <c:v>30.2</c:v>
                </c:pt>
                <c:pt idx="14793">
                  <c:v>30.1</c:v>
                </c:pt>
                <c:pt idx="14794">
                  <c:v>30.1</c:v>
                </c:pt>
                <c:pt idx="14795">
                  <c:v>30.1</c:v>
                </c:pt>
                <c:pt idx="14796">
                  <c:v>30.1</c:v>
                </c:pt>
                <c:pt idx="14797">
                  <c:v>30.1</c:v>
                </c:pt>
                <c:pt idx="14798">
                  <c:v>30.2</c:v>
                </c:pt>
                <c:pt idx="14799">
                  <c:v>30.2</c:v>
                </c:pt>
                <c:pt idx="14800">
                  <c:v>30.2</c:v>
                </c:pt>
                <c:pt idx="14801">
                  <c:v>30.2</c:v>
                </c:pt>
                <c:pt idx="14802">
                  <c:v>30.2</c:v>
                </c:pt>
                <c:pt idx="14803">
                  <c:v>30.1</c:v>
                </c:pt>
                <c:pt idx="14804">
                  <c:v>30.1</c:v>
                </c:pt>
                <c:pt idx="14805">
                  <c:v>30.1</c:v>
                </c:pt>
                <c:pt idx="14806">
                  <c:v>30.2</c:v>
                </c:pt>
                <c:pt idx="14807">
                  <c:v>30.1</c:v>
                </c:pt>
                <c:pt idx="14808">
                  <c:v>30.1</c:v>
                </c:pt>
                <c:pt idx="14809">
                  <c:v>30.2</c:v>
                </c:pt>
                <c:pt idx="14810">
                  <c:v>30.2</c:v>
                </c:pt>
                <c:pt idx="14811">
                  <c:v>30.2</c:v>
                </c:pt>
                <c:pt idx="14812">
                  <c:v>30.1</c:v>
                </c:pt>
                <c:pt idx="14813">
                  <c:v>30.1</c:v>
                </c:pt>
                <c:pt idx="14814">
                  <c:v>30.1</c:v>
                </c:pt>
                <c:pt idx="14815">
                  <c:v>30.2</c:v>
                </c:pt>
                <c:pt idx="14816">
                  <c:v>30.2</c:v>
                </c:pt>
                <c:pt idx="14817">
                  <c:v>30.2</c:v>
                </c:pt>
                <c:pt idx="14818">
                  <c:v>30.2</c:v>
                </c:pt>
                <c:pt idx="14819">
                  <c:v>30.2</c:v>
                </c:pt>
                <c:pt idx="14820">
                  <c:v>30.2</c:v>
                </c:pt>
                <c:pt idx="14821">
                  <c:v>30.1</c:v>
                </c:pt>
                <c:pt idx="14822">
                  <c:v>30.2</c:v>
                </c:pt>
                <c:pt idx="14823">
                  <c:v>30.2</c:v>
                </c:pt>
                <c:pt idx="14824">
                  <c:v>30.2</c:v>
                </c:pt>
                <c:pt idx="14825">
                  <c:v>30.1</c:v>
                </c:pt>
                <c:pt idx="14826">
                  <c:v>30.1</c:v>
                </c:pt>
                <c:pt idx="14827">
                  <c:v>30.1</c:v>
                </c:pt>
                <c:pt idx="14828">
                  <c:v>30.2</c:v>
                </c:pt>
                <c:pt idx="14829">
                  <c:v>30.1</c:v>
                </c:pt>
                <c:pt idx="14830">
                  <c:v>30.1</c:v>
                </c:pt>
                <c:pt idx="14831">
                  <c:v>30.1</c:v>
                </c:pt>
                <c:pt idx="14832">
                  <c:v>30.2</c:v>
                </c:pt>
                <c:pt idx="14833">
                  <c:v>30.2</c:v>
                </c:pt>
                <c:pt idx="14834">
                  <c:v>30.2</c:v>
                </c:pt>
                <c:pt idx="14835">
                  <c:v>30.2</c:v>
                </c:pt>
                <c:pt idx="14836">
                  <c:v>30.1</c:v>
                </c:pt>
                <c:pt idx="14837">
                  <c:v>30.2</c:v>
                </c:pt>
                <c:pt idx="14838">
                  <c:v>30.2</c:v>
                </c:pt>
                <c:pt idx="14839">
                  <c:v>30.2</c:v>
                </c:pt>
                <c:pt idx="14840">
                  <c:v>30.2</c:v>
                </c:pt>
                <c:pt idx="14841">
                  <c:v>30.2</c:v>
                </c:pt>
                <c:pt idx="14842">
                  <c:v>30.2</c:v>
                </c:pt>
                <c:pt idx="14843">
                  <c:v>30.2</c:v>
                </c:pt>
                <c:pt idx="14844">
                  <c:v>30.2</c:v>
                </c:pt>
                <c:pt idx="14845">
                  <c:v>30.2</c:v>
                </c:pt>
                <c:pt idx="14846">
                  <c:v>30.1</c:v>
                </c:pt>
                <c:pt idx="14847">
                  <c:v>30.2</c:v>
                </c:pt>
                <c:pt idx="14848">
                  <c:v>30.2</c:v>
                </c:pt>
                <c:pt idx="14849">
                  <c:v>30.2</c:v>
                </c:pt>
                <c:pt idx="14850">
                  <c:v>30.2</c:v>
                </c:pt>
                <c:pt idx="14851">
                  <c:v>30.2</c:v>
                </c:pt>
                <c:pt idx="14852">
                  <c:v>30.2</c:v>
                </c:pt>
                <c:pt idx="14853">
                  <c:v>30.2</c:v>
                </c:pt>
                <c:pt idx="14854">
                  <c:v>30.2</c:v>
                </c:pt>
                <c:pt idx="14855">
                  <c:v>30.2</c:v>
                </c:pt>
                <c:pt idx="14856">
                  <c:v>30.2</c:v>
                </c:pt>
                <c:pt idx="14857">
                  <c:v>30.2</c:v>
                </c:pt>
                <c:pt idx="14858">
                  <c:v>30.3</c:v>
                </c:pt>
                <c:pt idx="14859">
                  <c:v>30.3</c:v>
                </c:pt>
                <c:pt idx="14860">
                  <c:v>30.3</c:v>
                </c:pt>
                <c:pt idx="14861">
                  <c:v>30.3</c:v>
                </c:pt>
                <c:pt idx="14862">
                  <c:v>30.3</c:v>
                </c:pt>
                <c:pt idx="14863">
                  <c:v>30.3</c:v>
                </c:pt>
                <c:pt idx="14864">
                  <c:v>30.3</c:v>
                </c:pt>
                <c:pt idx="14865">
                  <c:v>30.3</c:v>
                </c:pt>
                <c:pt idx="14866">
                  <c:v>30.3</c:v>
                </c:pt>
                <c:pt idx="14867">
                  <c:v>30.3</c:v>
                </c:pt>
                <c:pt idx="14868">
                  <c:v>30.2</c:v>
                </c:pt>
                <c:pt idx="14869">
                  <c:v>30.3</c:v>
                </c:pt>
                <c:pt idx="14870">
                  <c:v>30.2</c:v>
                </c:pt>
                <c:pt idx="14871">
                  <c:v>30.2</c:v>
                </c:pt>
                <c:pt idx="14872">
                  <c:v>30.2</c:v>
                </c:pt>
                <c:pt idx="14873">
                  <c:v>30.2</c:v>
                </c:pt>
                <c:pt idx="14874">
                  <c:v>30.3</c:v>
                </c:pt>
                <c:pt idx="14875">
                  <c:v>30.2</c:v>
                </c:pt>
                <c:pt idx="14876">
                  <c:v>30.3</c:v>
                </c:pt>
                <c:pt idx="14877">
                  <c:v>30.2</c:v>
                </c:pt>
                <c:pt idx="14878">
                  <c:v>30.3</c:v>
                </c:pt>
                <c:pt idx="14879">
                  <c:v>30.2</c:v>
                </c:pt>
                <c:pt idx="14880">
                  <c:v>30.3</c:v>
                </c:pt>
                <c:pt idx="14881">
                  <c:v>30.3</c:v>
                </c:pt>
                <c:pt idx="14882">
                  <c:v>30.3</c:v>
                </c:pt>
                <c:pt idx="14883">
                  <c:v>30.3</c:v>
                </c:pt>
                <c:pt idx="14884">
                  <c:v>30.3</c:v>
                </c:pt>
                <c:pt idx="14885">
                  <c:v>30.2</c:v>
                </c:pt>
                <c:pt idx="14886">
                  <c:v>30.2</c:v>
                </c:pt>
                <c:pt idx="14887">
                  <c:v>30.2</c:v>
                </c:pt>
                <c:pt idx="14888">
                  <c:v>30.2</c:v>
                </c:pt>
                <c:pt idx="14889">
                  <c:v>30.2</c:v>
                </c:pt>
                <c:pt idx="14890">
                  <c:v>30.2</c:v>
                </c:pt>
                <c:pt idx="14891">
                  <c:v>30.2</c:v>
                </c:pt>
                <c:pt idx="14892">
                  <c:v>30.2</c:v>
                </c:pt>
                <c:pt idx="14893">
                  <c:v>30.2</c:v>
                </c:pt>
                <c:pt idx="14894">
                  <c:v>30.2</c:v>
                </c:pt>
                <c:pt idx="14895">
                  <c:v>30.2</c:v>
                </c:pt>
                <c:pt idx="14896">
                  <c:v>30.2</c:v>
                </c:pt>
                <c:pt idx="14897">
                  <c:v>30.2</c:v>
                </c:pt>
                <c:pt idx="14898">
                  <c:v>30.2</c:v>
                </c:pt>
                <c:pt idx="14899">
                  <c:v>30.2</c:v>
                </c:pt>
                <c:pt idx="14900">
                  <c:v>30.2</c:v>
                </c:pt>
                <c:pt idx="14901">
                  <c:v>30.2</c:v>
                </c:pt>
                <c:pt idx="14902">
                  <c:v>30.2</c:v>
                </c:pt>
                <c:pt idx="14903">
                  <c:v>30.2</c:v>
                </c:pt>
                <c:pt idx="14904">
                  <c:v>30.2</c:v>
                </c:pt>
                <c:pt idx="14905">
                  <c:v>30.2</c:v>
                </c:pt>
                <c:pt idx="14906">
                  <c:v>30.2</c:v>
                </c:pt>
                <c:pt idx="14907">
                  <c:v>30.2</c:v>
                </c:pt>
                <c:pt idx="14908">
                  <c:v>30.2</c:v>
                </c:pt>
                <c:pt idx="14909">
                  <c:v>30.2</c:v>
                </c:pt>
                <c:pt idx="14910">
                  <c:v>30.2</c:v>
                </c:pt>
                <c:pt idx="14911">
                  <c:v>30.2</c:v>
                </c:pt>
                <c:pt idx="14912">
                  <c:v>30.2</c:v>
                </c:pt>
                <c:pt idx="14913">
                  <c:v>30.2</c:v>
                </c:pt>
                <c:pt idx="14914">
                  <c:v>30.1</c:v>
                </c:pt>
                <c:pt idx="14915">
                  <c:v>30.1</c:v>
                </c:pt>
                <c:pt idx="14916">
                  <c:v>30.1</c:v>
                </c:pt>
                <c:pt idx="14917">
                  <c:v>30.1</c:v>
                </c:pt>
                <c:pt idx="14918">
                  <c:v>30.1</c:v>
                </c:pt>
                <c:pt idx="14919">
                  <c:v>30.1</c:v>
                </c:pt>
                <c:pt idx="14920">
                  <c:v>30.1</c:v>
                </c:pt>
                <c:pt idx="14921">
                  <c:v>30.1</c:v>
                </c:pt>
                <c:pt idx="14922">
                  <c:v>30.1</c:v>
                </c:pt>
                <c:pt idx="14923">
                  <c:v>30.2</c:v>
                </c:pt>
                <c:pt idx="14924">
                  <c:v>30.2</c:v>
                </c:pt>
                <c:pt idx="14925">
                  <c:v>30.2</c:v>
                </c:pt>
                <c:pt idx="14926">
                  <c:v>30.1</c:v>
                </c:pt>
                <c:pt idx="14927">
                  <c:v>30.2</c:v>
                </c:pt>
                <c:pt idx="14928">
                  <c:v>30.1</c:v>
                </c:pt>
                <c:pt idx="14929">
                  <c:v>30.2</c:v>
                </c:pt>
                <c:pt idx="14930">
                  <c:v>30.2</c:v>
                </c:pt>
                <c:pt idx="14931">
                  <c:v>30.2</c:v>
                </c:pt>
                <c:pt idx="14932">
                  <c:v>30.2</c:v>
                </c:pt>
                <c:pt idx="14933">
                  <c:v>30.1</c:v>
                </c:pt>
                <c:pt idx="14934">
                  <c:v>30.1</c:v>
                </c:pt>
                <c:pt idx="14935">
                  <c:v>30.1</c:v>
                </c:pt>
                <c:pt idx="14936">
                  <c:v>30.2</c:v>
                </c:pt>
                <c:pt idx="14937">
                  <c:v>30.2</c:v>
                </c:pt>
                <c:pt idx="14938">
                  <c:v>30.1</c:v>
                </c:pt>
                <c:pt idx="14939">
                  <c:v>30.2</c:v>
                </c:pt>
                <c:pt idx="14940">
                  <c:v>30.2</c:v>
                </c:pt>
                <c:pt idx="14941">
                  <c:v>30.2</c:v>
                </c:pt>
                <c:pt idx="14942">
                  <c:v>30.2</c:v>
                </c:pt>
                <c:pt idx="14943">
                  <c:v>30.2</c:v>
                </c:pt>
                <c:pt idx="14944">
                  <c:v>30.2</c:v>
                </c:pt>
                <c:pt idx="14945">
                  <c:v>30.2</c:v>
                </c:pt>
                <c:pt idx="14946">
                  <c:v>30.2</c:v>
                </c:pt>
                <c:pt idx="14947">
                  <c:v>30.2</c:v>
                </c:pt>
                <c:pt idx="14948">
                  <c:v>30.2</c:v>
                </c:pt>
                <c:pt idx="14949">
                  <c:v>30.3</c:v>
                </c:pt>
                <c:pt idx="14950">
                  <c:v>30.2</c:v>
                </c:pt>
                <c:pt idx="14951">
                  <c:v>30.2</c:v>
                </c:pt>
                <c:pt idx="14952">
                  <c:v>30.2</c:v>
                </c:pt>
                <c:pt idx="14953">
                  <c:v>30.2</c:v>
                </c:pt>
                <c:pt idx="14954">
                  <c:v>30.2</c:v>
                </c:pt>
                <c:pt idx="14955">
                  <c:v>30.2</c:v>
                </c:pt>
                <c:pt idx="14956">
                  <c:v>30.2</c:v>
                </c:pt>
                <c:pt idx="14957">
                  <c:v>30.2</c:v>
                </c:pt>
                <c:pt idx="14958">
                  <c:v>30.2</c:v>
                </c:pt>
                <c:pt idx="14959">
                  <c:v>30.1</c:v>
                </c:pt>
                <c:pt idx="14960">
                  <c:v>30.2</c:v>
                </c:pt>
                <c:pt idx="14961">
                  <c:v>30.2</c:v>
                </c:pt>
                <c:pt idx="14962">
                  <c:v>30.2</c:v>
                </c:pt>
                <c:pt idx="14963">
                  <c:v>30.2</c:v>
                </c:pt>
                <c:pt idx="14964">
                  <c:v>30.2</c:v>
                </c:pt>
                <c:pt idx="14965">
                  <c:v>30.2</c:v>
                </c:pt>
                <c:pt idx="14966">
                  <c:v>30.2</c:v>
                </c:pt>
                <c:pt idx="14967">
                  <c:v>30.2</c:v>
                </c:pt>
                <c:pt idx="14968">
                  <c:v>30.2</c:v>
                </c:pt>
                <c:pt idx="14969">
                  <c:v>30.2</c:v>
                </c:pt>
                <c:pt idx="14970">
                  <c:v>30.2</c:v>
                </c:pt>
                <c:pt idx="14971">
                  <c:v>30.2</c:v>
                </c:pt>
                <c:pt idx="14972">
                  <c:v>30.2</c:v>
                </c:pt>
                <c:pt idx="14973">
                  <c:v>30.2</c:v>
                </c:pt>
                <c:pt idx="14974">
                  <c:v>30.2</c:v>
                </c:pt>
                <c:pt idx="14975">
                  <c:v>30.2</c:v>
                </c:pt>
                <c:pt idx="14976">
                  <c:v>30.2</c:v>
                </c:pt>
                <c:pt idx="14977">
                  <c:v>30.2</c:v>
                </c:pt>
                <c:pt idx="14978">
                  <c:v>30.2</c:v>
                </c:pt>
                <c:pt idx="14979">
                  <c:v>30.2</c:v>
                </c:pt>
                <c:pt idx="14980">
                  <c:v>30.1</c:v>
                </c:pt>
                <c:pt idx="14981">
                  <c:v>30.2</c:v>
                </c:pt>
                <c:pt idx="14982">
                  <c:v>30.2</c:v>
                </c:pt>
                <c:pt idx="14983">
                  <c:v>30.1</c:v>
                </c:pt>
                <c:pt idx="14984">
                  <c:v>30.2</c:v>
                </c:pt>
                <c:pt idx="14985">
                  <c:v>30.2</c:v>
                </c:pt>
                <c:pt idx="14986">
                  <c:v>30.2</c:v>
                </c:pt>
                <c:pt idx="14987">
                  <c:v>30.2</c:v>
                </c:pt>
                <c:pt idx="14988">
                  <c:v>30.2</c:v>
                </c:pt>
                <c:pt idx="14989">
                  <c:v>30.2</c:v>
                </c:pt>
                <c:pt idx="14990">
                  <c:v>30.2</c:v>
                </c:pt>
                <c:pt idx="14991">
                  <c:v>30.2</c:v>
                </c:pt>
                <c:pt idx="14992">
                  <c:v>30.3</c:v>
                </c:pt>
                <c:pt idx="14993">
                  <c:v>30.2</c:v>
                </c:pt>
                <c:pt idx="14994">
                  <c:v>30.2</c:v>
                </c:pt>
                <c:pt idx="14995">
                  <c:v>30.2</c:v>
                </c:pt>
                <c:pt idx="14996">
                  <c:v>30.2</c:v>
                </c:pt>
                <c:pt idx="14997">
                  <c:v>30.2</c:v>
                </c:pt>
                <c:pt idx="14998">
                  <c:v>30.2</c:v>
                </c:pt>
                <c:pt idx="14999">
                  <c:v>30.2</c:v>
                </c:pt>
                <c:pt idx="15000">
                  <c:v>30.2</c:v>
                </c:pt>
                <c:pt idx="15001">
                  <c:v>30.2</c:v>
                </c:pt>
                <c:pt idx="15002">
                  <c:v>30.2</c:v>
                </c:pt>
                <c:pt idx="15003">
                  <c:v>30.2</c:v>
                </c:pt>
                <c:pt idx="15004">
                  <c:v>30.2</c:v>
                </c:pt>
                <c:pt idx="15005">
                  <c:v>30.1</c:v>
                </c:pt>
                <c:pt idx="15006">
                  <c:v>30.2</c:v>
                </c:pt>
                <c:pt idx="15007">
                  <c:v>30.2</c:v>
                </c:pt>
                <c:pt idx="15008">
                  <c:v>30.1</c:v>
                </c:pt>
                <c:pt idx="15009">
                  <c:v>30.2</c:v>
                </c:pt>
                <c:pt idx="15010">
                  <c:v>30.2</c:v>
                </c:pt>
                <c:pt idx="15011">
                  <c:v>30.2</c:v>
                </c:pt>
                <c:pt idx="15012">
                  <c:v>30.2</c:v>
                </c:pt>
                <c:pt idx="15013">
                  <c:v>30.2</c:v>
                </c:pt>
                <c:pt idx="15014">
                  <c:v>30.1</c:v>
                </c:pt>
                <c:pt idx="15015">
                  <c:v>30.2</c:v>
                </c:pt>
                <c:pt idx="15016">
                  <c:v>30.2</c:v>
                </c:pt>
                <c:pt idx="15017">
                  <c:v>30.1</c:v>
                </c:pt>
                <c:pt idx="15018">
                  <c:v>30.1</c:v>
                </c:pt>
                <c:pt idx="15019">
                  <c:v>30.2</c:v>
                </c:pt>
                <c:pt idx="15020">
                  <c:v>30.2</c:v>
                </c:pt>
                <c:pt idx="15021">
                  <c:v>30.1</c:v>
                </c:pt>
                <c:pt idx="15022">
                  <c:v>30.1</c:v>
                </c:pt>
                <c:pt idx="15023">
                  <c:v>30.1</c:v>
                </c:pt>
                <c:pt idx="15024">
                  <c:v>30.1</c:v>
                </c:pt>
                <c:pt idx="15025">
                  <c:v>30.1</c:v>
                </c:pt>
                <c:pt idx="15026">
                  <c:v>30.1</c:v>
                </c:pt>
                <c:pt idx="15027">
                  <c:v>30.1</c:v>
                </c:pt>
                <c:pt idx="15028">
                  <c:v>30.1</c:v>
                </c:pt>
                <c:pt idx="15029">
                  <c:v>30.2</c:v>
                </c:pt>
                <c:pt idx="15030">
                  <c:v>30.2</c:v>
                </c:pt>
                <c:pt idx="15031">
                  <c:v>30.2</c:v>
                </c:pt>
                <c:pt idx="15032">
                  <c:v>30.2</c:v>
                </c:pt>
                <c:pt idx="15033">
                  <c:v>30.2</c:v>
                </c:pt>
                <c:pt idx="15034">
                  <c:v>30.2</c:v>
                </c:pt>
                <c:pt idx="15035">
                  <c:v>30.2</c:v>
                </c:pt>
                <c:pt idx="15036">
                  <c:v>30.2</c:v>
                </c:pt>
                <c:pt idx="15037">
                  <c:v>30.2</c:v>
                </c:pt>
                <c:pt idx="15038">
                  <c:v>30.2</c:v>
                </c:pt>
                <c:pt idx="15039">
                  <c:v>30.2</c:v>
                </c:pt>
                <c:pt idx="15040">
                  <c:v>30.2</c:v>
                </c:pt>
                <c:pt idx="15041">
                  <c:v>30.2</c:v>
                </c:pt>
                <c:pt idx="15042">
                  <c:v>30.1</c:v>
                </c:pt>
                <c:pt idx="15043">
                  <c:v>30.2</c:v>
                </c:pt>
                <c:pt idx="15044">
                  <c:v>30.2</c:v>
                </c:pt>
                <c:pt idx="15045">
                  <c:v>30.2</c:v>
                </c:pt>
                <c:pt idx="15046">
                  <c:v>30.2</c:v>
                </c:pt>
                <c:pt idx="15047">
                  <c:v>30.1</c:v>
                </c:pt>
                <c:pt idx="15048">
                  <c:v>30.2</c:v>
                </c:pt>
                <c:pt idx="15049">
                  <c:v>30.2</c:v>
                </c:pt>
                <c:pt idx="15050">
                  <c:v>30.2</c:v>
                </c:pt>
                <c:pt idx="15051">
                  <c:v>30.2</c:v>
                </c:pt>
                <c:pt idx="15052">
                  <c:v>30.2</c:v>
                </c:pt>
                <c:pt idx="15053">
                  <c:v>30.2</c:v>
                </c:pt>
                <c:pt idx="15054">
                  <c:v>30.2</c:v>
                </c:pt>
                <c:pt idx="15055">
                  <c:v>30.2</c:v>
                </c:pt>
                <c:pt idx="15056">
                  <c:v>30.2</c:v>
                </c:pt>
                <c:pt idx="15057">
                  <c:v>30.2</c:v>
                </c:pt>
                <c:pt idx="15058">
                  <c:v>30.2</c:v>
                </c:pt>
                <c:pt idx="15059">
                  <c:v>30.2</c:v>
                </c:pt>
                <c:pt idx="15060">
                  <c:v>30.2</c:v>
                </c:pt>
                <c:pt idx="15061">
                  <c:v>30.2</c:v>
                </c:pt>
                <c:pt idx="15062">
                  <c:v>30.2</c:v>
                </c:pt>
                <c:pt idx="15063">
                  <c:v>30.2</c:v>
                </c:pt>
                <c:pt idx="15064">
                  <c:v>30.2</c:v>
                </c:pt>
                <c:pt idx="15065">
                  <c:v>30.2</c:v>
                </c:pt>
                <c:pt idx="15066">
                  <c:v>30.2</c:v>
                </c:pt>
                <c:pt idx="15067">
                  <c:v>30.1</c:v>
                </c:pt>
                <c:pt idx="15068">
                  <c:v>30.2</c:v>
                </c:pt>
                <c:pt idx="15069">
                  <c:v>30.2</c:v>
                </c:pt>
                <c:pt idx="15070">
                  <c:v>30.1</c:v>
                </c:pt>
                <c:pt idx="15071">
                  <c:v>30.2</c:v>
                </c:pt>
                <c:pt idx="15072">
                  <c:v>30.1</c:v>
                </c:pt>
                <c:pt idx="15073">
                  <c:v>30.2</c:v>
                </c:pt>
                <c:pt idx="15074">
                  <c:v>30.2</c:v>
                </c:pt>
                <c:pt idx="15075">
                  <c:v>30.2</c:v>
                </c:pt>
                <c:pt idx="15076">
                  <c:v>30.2</c:v>
                </c:pt>
                <c:pt idx="15077">
                  <c:v>30.2</c:v>
                </c:pt>
                <c:pt idx="15078">
                  <c:v>30.2</c:v>
                </c:pt>
                <c:pt idx="15079">
                  <c:v>30.1</c:v>
                </c:pt>
                <c:pt idx="15080">
                  <c:v>30.2</c:v>
                </c:pt>
                <c:pt idx="15081">
                  <c:v>30.1</c:v>
                </c:pt>
                <c:pt idx="15082">
                  <c:v>30.2</c:v>
                </c:pt>
                <c:pt idx="15083">
                  <c:v>30.2</c:v>
                </c:pt>
                <c:pt idx="15084">
                  <c:v>30.2</c:v>
                </c:pt>
                <c:pt idx="15085">
                  <c:v>30.1</c:v>
                </c:pt>
                <c:pt idx="15086">
                  <c:v>30.2</c:v>
                </c:pt>
                <c:pt idx="15087">
                  <c:v>30.2</c:v>
                </c:pt>
                <c:pt idx="15088">
                  <c:v>30.2</c:v>
                </c:pt>
                <c:pt idx="15089">
                  <c:v>30.2</c:v>
                </c:pt>
                <c:pt idx="15090">
                  <c:v>30.2</c:v>
                </c:pt>
                <c:pt idx="15091">
                  <c:v>30.2</c:v>
                </c:pt>
                <c:pt idx="15092">
                  <c:v>30.2</c:v>
                </c:pt>
                <c:pt idx="15093">
                  <c:v>30.1</c:v>
                </c:pt>
                <c:pt idx="15094">
                  <c:v>30.2</c:v>
                </c:pt>
                <c:pt idx="15095">
                  <c:v>30.2</c:v>
                </c:pt>
                <c:pt idx="15096">
                  <c:v>30.2</c:v>
                </c:pt>
                <c:pt idx="15097">
                  <c:v>30.2</c:v>
                </c:pt>
                <c:pt idx="15098">
                  <c:v>30.2</c:v>
                </c:pt>
                <c:pt idx="15099">
                  <c:v>30.2</c:v>
                </c:pt>
                <c:pt idx="15100">
                  <c:v>30.1</c:v>
                </c:pt>
                <c:pt idx="15101">
                  <c:v>30.2</c:v>
                </c:pt>
                <c:pt idx="15102">
                  <c:v>30.2</c:v>
                </c:pt>
                <c:pt idx="15103">
                  <c:v>30.2</c:v>
                </c:pt>
                <c:pt idx="15104">
                  <c:v>30.2</c:v>
                </c:pt>
                <c:pt idx="15105">
                  <c:v>30.2</c:v>
                </c:pt>
                <c:pt idx="15106">
                  <c:v>30.2</c:v>
                </c:pt>
                <c:pt idx="15107">
                  <c:v>30.2</c:v>
                </c:pt>
                <c:pt idx="15108">
                  <c:v>30.2</c:v>
                </c:pt>
                <c:pt idx="15109">
                  <c:v>30.2</c:v>
                </c:pt>
                <c:pt idx="15110">
                  <c:v>30.2</c:v>
                </c:pt>
                <c:pt idx="15111">
                  <c:v>30.2</c:v>
                </c:pt>
                <c:pt idx="15112">
                  <c:v>30.2</c:v>
                </c:pt>
                <c:pt idx="15113">
                  <c:v>30.2</c:v>
                </c:pt>
                <c:pt idx="15114">
                  <c:v>30.2</c:v>
                </c:pt>
                <c:pt idx="15115">
                  <c:v>30.2</c:v>
                </c:pt>
                <c:pt idx="15116">
                  <c:v>30.2</c:v>
                </c:pt>
                <c:pt idx="15117">
                  <c:v>30.2</c:v>
                </c:pt>
                <c:pt idx="15118">
                  <c:v>30.2</c:v>
                </c:pt>
                <c:pt idx="15119">
                  <c:v>30.2</c:v>
                </c:pt>
                <c:pt idx="15120">
                  <c:v>30.2</c:v>
                </c:pt>
                <c:pt idx="15121">
                  <c:v>30.3</c:v>
                </c:pt>
                <c:pt idx="15122">
                  <c:v>30.3</c:v>
                </c:pt>
                <c:pt idx="15123">
                  <c:v>30.2</c:v>
                </c:pt>
                <c:pt idx="15124">
                  <c:v>30.3</c:v>
                </c:pt>
                <c:pt idx="15125">
                  <c:v>30.3</c:v>
                </c:pt>
                <c:pt idx="15126">
                  <c:v>30.3</c:v>
                </c:pt>
                <c:pt idx="15127">
                  <c:v>30.3</c:v>
                </c:pt>
                <c:pt idx="15128">
                  <c:v>30.2</c:v>
                </c:pt>
                <c:pt idx="15129">
                  <c:v>30.3</c:v>
                </c:pt>
                <c:pt idx="15130">
                  <c:v>30.2</c:v>
                </c:pt>
                <c:pt idx="15131">
                  <c:v>30.3</c:v>
                </c:pt>
                <c:pt idx="15132">
                  <c:v>30.3</c:v>
                </c:pt>
                <c:pt idx="15133">
                  <c:v>30.2</c:v>
                </c:pt>
                <c:pt idx="15134">
                  <c:v>30.2</c:v>
                </c:pt>
                <c:pt idx="15135">
                  <c:v>30.2</c:v>
                </c:pt>
                <c:pt idx="15136">
                  <c:v>30.2</c:v>
                </c:pt>
                <c:pt idx="15137">
                  <c:v>30.2</c:v>
                </c:pt>
                <c:pt idx="15138">
                  <c:v>30.2</c:v>
                </c:pt>
                <c:pt idx="15139">
                  <c:v>30.3</c:v>
                </c:pt>
                <c:pt idx="15140">
                  <c:v>30.2</c:v>
                </c:pt>
                <c:pt idx="15141">
                  <c:v>30.2</c:v>
                </c:pt>
                <c:pt idx="15142">
                  <c:v>30.2</c:v>
                </c:pt>
                <c:pt idx="15143">
                  <c:v>30.2</c:v>
                </c:pt>
                <c:pt idx="15144">
                  <c:v>30.2</c:v>
                </c:pt>
                <c:pt idx="15145">
                  <c:v>30.3</c:v>
                </c:pt>
                <c:pt idx="15146">
                  <c:v>30.3</c:v>
                </c:pt>
                <c:pt idx="15147">
                  <c:v>30.2</c:v>
                </c:pt>
                <c:pt idx="15148">
                  <c:v>30.3</c:v>
                </c:pt>
                <c:pt idx="15149">
                  <c:v>30.2</c:v>
                </c:pt>
                <c:pt idx="15150">
                  <c:v>30.3</c:v>
                </c:pt>
                <c:pt idx="15151">
                  <c:v>30.2</c:v>
                </c:pt>
                <c:pt idx="15152">
                  <c:v>30.2</c:v>
                </c:pt>
                <c:pt idx="15153">
                  <c:v>30.2</c:v>
                </c:pt>
                <c:pt idx="15154">
                  <c:v>30.2</c:v>
                </c:pt>
                <c:pt idx="15155">
                  <c:v>30.2</c:v>
                </c:pt>
                <c:pt idx="15156">
                  <c:v>30.2</c:v>
                </c:pt>
                <c:pt idx="15157">
                  <c:v>30.2</c:v>
                </c:pt>
                <c:pt idx="15158">
                  <c:v>30.2</c:v>
                </c:pt>
                <c:pt idx="15159">
                  <c:v>30.1</c:v>
                </c:pt>
                <c:pt idx="15160">
                  <c:v>30.2</c:v>
                </c:pt>
                <c:pt idx="15161">
                  <c:v>30.2</c:v>
                </c:pt>
                <c:pt idx="15162">
                  <c:v>30.2</c:v>
                </c:pt>
                <c:pt idx="15163">
                  <c:v>30.2</c:v>
                </c:pt>
                <c:pt idx="15164">
                  <c:v>30.2</c:v>
                </c:pt>
                <c:pt idx="15165">
                  <c:v>30.2</c:v>
                </c:pt>
                <c:pt idx="15166">
                  <c:v>30.2</c:v>
                </c:pt>
                <c:pt idx="15167">
                  <c:v>30.2</c:v>
                </c:pt>
                <c:pt idx="15168">
                  <c:v>30.2</c:v>
                </c:pt>
                <c:pt idx="15169">
                  <c:v>30.2</c:v>
                </c:pt>
                <c:pt idx="15170">
                  <c:v>30.2</c:v>
                </c:pt>
                <c:pt idx="15171">
                  <c:v>30.2</c:v>
                </c:pt>
                <c:pt idx="15172">
                  <c:v>30.2</c:v>
                </c:pt>
                <c:pt idx="15173">
                  <c:v>30.2</c:v>
                </c:pt>
                <c:pt idx="15174">
                  <c:v>30.2</c:v>
                </c:pt>
                <c:pt idx="15175">
                  <c:v>30.2</c:v>
                </c:pt>
                <c:pt idx="15176">
                  <c:v>30.2</c:v>
                </c:pt>
                <c:pt idx="15177">
                  <c:v>30.2</c:v>
                </c:pt>
                <c:pt idx="15178">
                  <c:v>30.1</c:v>
                </c:pt>
                <c:pt idx="15179">
                  <c:v>30.1</c:v>
                </c:pt>
                <c:pt idx="15180">
                  <c:v>30.2</c:v>
                </c:pt>
                <c:pt idx="15181">
                  <c:v>30.2</c:v>
                </c:pt>
                <c:pt idx="15182">
                  <c:v>30.2</c:v>
                </c:pt>
                <c:pt idx="15183">
                  <c:v>30.2</c:v>
                </c:pt>
                <c:pt idx="15184">
                  <c:v>30.1</c:v>
                </c:pt>
                <c:pt idx="15185">
                  <c:v>30.2</c:v>
                </c:pt>
                <c:pt idx="15186">
                  <c:v>30.2</c:v>
                </c:pt>
                <c:pt idx="15187">
                  <c:v>30.2</c:v>
                </c:pt>
                <c:pt idx="15188">
                  <c:v>30.2</c:v>
                </c:pt>
                <c:pt idx="15189">
                  <c:v>30.2</c:v>
                </c:pt>
                <c:pt idx="15190">
                  <c:v>30.2</c:v>
                </c:pt>
                <c:pt idx="15191">
                  <c:v>30.2</c:v>
                </c:pt>
                <c:pt idx="15192">
                  <c:v>30.2</c:v>
                </c:pt>
                <c:pt idx="15193">
                  <c:v>30.2</c:v>
                </c:pt>
                <c:pt idx="15194">
                  <c:v>30.2</c:v>
                </c:pt>
                <c:pt idx="15195">
                  <c:v>30.2</c:v>
                </c:pt>
                <c:pt idx="15196">
                  <c:v>30.2</c:v>
                </c:pt>
                <c:pt idx="15197">
                  <c:v>30.2</c:v>
                </c:pt>
                <c:pt idx="15198">
                  <c:v>30.2</c:v>
                </c:pt>
                <c:pt idx="15199">
                  <c:v>30.2</c:v>
                </c:pt>
                <c:pt idx="15200">
                  <c:v>30.1</c:v>
                </c:pt>
                <c:pt idx="15201">
                  <c:v>30.2</c:v>
                </c:pt>
                <c:pt idx="15202">
                  <c:v>30.2</c:v>
                </c:pt>
                <c:pt idx="15203">
                  <c:v>30.2</c:v>
                </c:pt>
                <c:pt idx="15204">
                  <c:v>30.2</c:v>
                </c:pt>
                <c:pt idx="15205">
                  <c:v>30.2</c:v>
                </c:pt>
                <c:pt idx="15206">
                  <c:v>30.2</c:v>
                </c:pt>
                <c:pt idx="15207">
                  <c:v>30.1</c:v>
                </c:pt>
                <c:pt idx="15208">
                  <c:v>30.2</c:v>
                </c:pt>
                <c:pt idx="15209">
                  <c:v>30.2</c:v>
                </c:pt>
                <c:pt idx="15210">
                  <c:v>30.2</c:v>
                </c:pt>
                <c:pt idx="15211">
                  <c:v>30.2</c:v>
                </c:pt>
                <c:pt idx="15212">
                  <c:v>30.2</c:v>
                </c:pt>
                <c:pt idx="15213">
                  <c:v>30.2</c:v>
                </c:pt>
                <c:pt idx="15214">
                  <c:v>30.2</c:v>
                </c:pt>
                <c:pt idx="15215">
                  <c:v>30.3</c:v>
                </c:pt>
                <c:pt idx="15216">
                  <c:v>30.2</c:v>
                </c:pt>
                <c:pt idx="15217">
                  <c:v>30.2</c:v>
                </c:pt>
                <c:pt idx="15218">
                  <c:v>30.2</c:v>
                </c:pt>
                <c:pt idx="15219">
                  <c:v>30.2</c:v>
                </c:pt>
                <c:pt idx="15220">
                  <c:v>30.2</c:v>
                </c:pt>
                <c:pt idx="15221">
                  <c:v>30.2</c:v>
                </c:pt>
                <c:pt idx="15222">
                  <c:v>30.2</c:v>
                </c:pt>
                <c:pt idx="15223">
                  <c:v>30.2</c:v>
                </c:pt>
                <c:pt idx="15224">
                  <c:v>30.2</c:v>
                </c:pt>
                <c:pt idx="15225">
                  <c:v>30.2</c:v>
                </c:pt>
                <c:pt idx="15226">
                  <c:v>30.2</c:v>
                </c:pt>
                <c:pt idx="15227">
                  <c:v>30.1</c:v>
                </c:pt>
                <c:pt idx="15228">
                  <c:v>30.2</c:v>
                </c:pt>
                <c:pt idx="15229">
                  <c:v>30.2</c:v>
                </c:pt>
                <c:pt idx="15230">
                  <c:v>30.2</c:v>
                </c:pt>
                <c:pt idx="15231">
                  <c:v>30.2</c:v>
                </c:pt>
                <c:pt idx="15232">
                  <c:v>30.2</c:v>
                </c:pt>
                <c:pt idx="15233">
                  <c:v>30.2</c:v>
                </c:pt>
                <c:pt idx="15234">
                  <c:v>30.2</c:v>
                </c:pt>
                <c:pt idx="15235">
                  <c:v>30.2</c:v>
                </c:pt>
                <c:pt idx="15236">
                  <c:v>30.2</c:v>
                </c:pt>
                <c:pt idx="15237">
                  <c:v>30.2</c:v>
                </c:pt>
                <c:pt idx="15238">
                  <c:v>30.2</c:v>
                </c:pt>
                <c:pt idx="15239">
                  <c:v>30.2</c:v>
                </c:pt>
                <c:pt idx="15240">
                  <c:v>30.2</c:v>
                </c:pt>
                <c:pt idx="15241">
                  <c:v>30.2</c:v>
                </c:pt>
                <c:pt idx="15242">
                  <c:v>30.2</c:v>
                </c:pt>
                <c:pt idx="15243">
                  <c:v>30.2</c:v>
                </c:pt>
                <c:pt idx="15244">
                  <c:v>30.2</c:v>
                </c:pt>
                <c:pt idx="15245">
                  <c:v>30.2</c:v>
                </c:pt>
                <c:pt idx="15246">
                  <c:v>30.2</c:v>
                </c:pt>
                <c:pt idx="15247">
                  <c:v>30.2</c:v>
                </c:pt>
                <c:pt idx="15248">
                  <c:v>30.2</c:v>
                </c:pt>
                <c:pt idx="15249">
                  <c:v>30.2</c:v>
                </c:pt>
                <c:pt idx="15250">
                  <c:v>30.2</c:v>
                </c:pt>
                <c:pt idx="15251">
                  <c:v>30.2</c:v>
                </c:pt>
                <c:pt idx="15252">
                  <c:v>30.3</c:v>
                </c:pt>
                <c:pt idx="15253">
                  <c:v>30.3</c:v>
                </c:pt>
                <c:pt idx="15254">
                  <c:v>30.3</c:v>
                </c:pt>
                <c:pt idx="15255">
                  <c:v>30.3</c:v>
                </c:pt>
                <c:pt idx="15256">
                  <c:v>30.2</c:v>
                </c:pt>
                <c:pt idx="15257">
                  <c:v>30.3</c:v>
                </c:pt>
                <c:pt idx="15258">
                  <c:v>30.3</c:v>
                </c:pt>
                <c:pt idx="15259">
                  <c:v>30.2</c:v>
                </c:pt>
                <c:pt idx="15260">
                  <c:v>30.2</c:v>
                </c:pt>
                <c:pt idx="15261">
                  <c:v>30.2</c:v>
                </c:pt>
                <c:pt idx="15262">
                  <c:v>30.2</c:v>
                </c:pt>
                <c:pt idx="15263">
                  <c:v>30.2</c:v>
                </c:pt>
                <c:pt idx="15264">
                  <c:v>30.2</c:v>
                </c:pt>
                <c:pt idx="15265">
                  <c:v>30.2</c:v>
                </c:pt>
                <c:pt idx="15266">
                  <c:v>30.2</c:v>
                </c:pt>
                <c:pt idx="15267">
                  <c:v>30.2</c:v>
                </c:pt>
                <c:pt idx="15268">
                  <c:v>30.2</c:v>
                </c:pt>
                <c:pt idx="15269">
                  <c:v>30.2</c:v>
                </c:pt>
                <c:pt idx="15270">
                  <c:v>30.2</c:v>
                </c:pt>
                <c:pt idx="15271">
                  <c:v>30.2</c:v>
                </c:pt>
                <c:pt idx="15272">
                  <c:v>30.2</c:v>
                </c:pt>
                <c:pt idx="15273">
                  <c:v>30.2</c:v>
                </c:pt>
                <c:pt idx="15274">
                  <c:v>30.2</c:v>
                </c:pt>
                <c:pt idx="15275">
                  <c:v>30.2</c:v>
                </c:pt>
                <c:pt idx="15276">
                  <c:v>30.2</c:v>
                </c:pt>
                <c:pt idx="15277">
                  <c:v>30.2</c:v>
                </c:pt>
                <c:pt idx="15278">
                  <c:v>30.3</c:v>
                </c:pt>
                <c:pt idx="15279">
                  <c:v>30.2</c:v>
                </c:pt>
                <c:pt idx="15280">
                  <c:v>30.3</c:v>
                </c:pt>
                <c:pt idx="15281">
                  <c:v>30.2</c:v>
                </c:pt>
                <c:pt idx="15282">
                  <c:v>30.3</c:v>
                </c:pt>
                <c:pt idx="15283">
                  <c:v>30.3</c:v>
                </c:pt>
                <c:pt idx="15284">
                  <c:v>30.3</c:v>
                </c:pt>
                <c:pt idx="15285">
                  <c:v>30.2</c:v>
                </c:pt>
                <c:pt idx="15286">
                  <c:v>30.2</c:v>
                </c:pt>
                <c:pt idx="15287">
                  <c:v>30.3</c:v>
                </c:pt>
                <c:pt idx="15288">
                  <c:v>30.2</c:v>
                </c:pt>
                <c:pt idx="15289">
                  <c:v>30.2</c:v>
                </c:pt>
                <c:pt idx="15290">
                  <c:v>30.2</c:v>
                </c:pt>
                <c:pt idx="15291">
                  <c:v>30.2</c:v>
                </c:pt>
                <c:pt idx="15292">
                  <c:v>30.2</c:v>
                </c:pt>
                <c:pt idx="15293">
                  <c:v>30.2</c:v>
                </c:pt>
                <c:pt idx="15294">
                  <c:v>30.2</c:v>
                </c:pt>
                <c:pt idx="15295">
                  <c:v>30.2</c:v>
                </c:pt>
                <c:pt idx="15296">
                  <c:v>30.3</c:v>
                </c:pt>
                <c:pt idx="15297">
                  <c:v>30.2</c:v>
                </c:pt>
                <c:pt idx="15298">
                  <c:v>30.2</c:v>
                </c:pt>
                <c:pt idx="15299">
                  <c:v>30.3</c:v>
                </c:pt>
                <c:pt idx="15300">
                  <c:v>30.3</c:v>
                </c:pt>
                <c:pt idx="15301">
                  <c:v>30.3</c:v>
                </c:pt>
                <c:pt idx="15302">
                  <c:v>30.3</c:v>
                </c:pt>
                <c:pt idx="15303">
                  <c:v>30.2</c:v>
                </c:pt>
                <c:pt idx="15304">
                  <c:v>30.3</c:v>
                </c:pt>
                <c:pt idx="15305">
                  <c:v>30.2</c:v>
                </c:pt>
                <c:pt idx="15306">
                  <c:v>30.2</c:v>
                </c:pt>
                <c:pt idx="15307">
                  <c:v>30.2</c:v>
                </c:pt>
                <c:pt idx="15308">
                  <c:v>30.2</c:v>
                </c:pt>
                <c:pt idx="15309">
                  <c:v>30.2</c:v>
                </c:pt>
                <c:pt idx="15310">
                  <c:v>30.2</c:v>
                </c:pt>
                <c:pt idx="15311">
                  <c:v>30.2</c:v>
                </c:pt>
                <c:pt idx="15312">
                  <c:v>30.2</c:v>
                </c:pt>
                <c:pt idx="15313">
                  <c:v>30.2</c:v>
                </c:pt>
                <c:pt idx="15314">
                  <c:v>30.2</c:v>
                </c:pt>
                <c:pt idx="15315">
                  <c:v>30.2</c:v>
                </c:pt>
                <c:pt idx="15316">
                  <c:v>30.2</c:v>
                </c:pt>
                <c:pt idx="15317">
                  <c:v>30.2</c:v>
                </c:pt>
                <c:pt idx="15318">
                  <c:v>30.2</c:v>
                </c:pt>
                <c:pt idx="15319">
                  <c:v>30.2</c:v>
                </c:pt>
                <c:pt idx="15320">
                  <c:v>30.2</c:v>
                </c:pt>
                <c:pt idx="15321">
                  <c:v>30.2</c:v>
                </c:pt>
                <c:pt idx="15322">
                  <c:v>30.2</c:v>
                </c:pt>
                <c:pt idx="15323">
                  <c:v>30.2</c:v>
                </c:pt>
                <c:pt idx="15324">
                  <c:v>30.2</c:v>
                </c:pt>
                <c:pt idx="15325">
                  <c:v>30.3</c:v>
                </c:pt>
                <c:pt idx="15326">
                  <c:v>30.3</c:v>
                </c:pt>
                <c:pt idx="15327">
                  <c:v>30.2</c:v>
                </c:pt>
                <c:pt idx="15328">
                  <c:v>30.2</c:v>
                </c:pt>
                <c:pt idx="15329">
                  <c:v>30.2</c:v>
                </c:pt>
                <c:pt idx="15330">
                  <c:v>30.2</c:v>
                </c:pt>
                <c:pt idx="15331">
                  <c:v>30.2</c:v>
                </c:pt>
                <c:pt idx="15332">
                  <c:v>30.2</c:v>
                </c:pt>
                <c:pt idx="15333">
                  <c:v>30.2</c:v>
                </c:pt>
                <c:pt idx="15334">
                  <c:v>30.2</c:v>
                </c:pt>
                <c:pt idx="15335">
                  <c:v>30.2</c:v>
                </c:pt>
                <c:pt idx="15336">
                  <c:v>30.2</c:v>
                </c:pt>
                <c:pt idx="15337">
                  <c:v>30.2</c:v>
                </c:pt>
                <c:pt idx="15338">
                  <c:v>30.2</c:v>
                </c:pt>
                <c:pt idx="15339">
                  <c:v>30.2</c:v>
                </c:pt>
                <c:pt idx="15340">
                  <c:v>30.2</c:v>
                </c:pt>
                <c:pt idx="15341">
                  <c:v>30.2</c:v>
                </c:pt>
                <c:pt idx="15342">
                  <c:v>30.2</c:v>
                </c:pt>
                <c:pt idx="15343">
                  <c:v>30.3</c:v>
                </c:pt>
                <c:pt idx="15344">
                  <c:v>30.2</c:v>
                </c:pt>
                <c:pt idx="15345">
                  <c:v>30.2</c:v>
                </c:pt>
                <c:pt idx="15346">
                  <c:v>30.2</c:v>
                </c:pt>
                <c:pt idx="15347">
                  <c:v>30.2</c:v>
                </c:pt>
                <c:pt idx="15348">
                  <c:v>30.2</c:v>
                </c:pt>
                <c:pt idx="15349">
                  <c:v>30.3</c:v>
                </c:pt>
                <c:pt idx="15350">
                  <c:v>30.2</c:v>
                </c:pt>
                <c:pt idx="15351">
                  <c:v>30.2</c:v>
                </c:pt>
                <c:pt idx="15352">
                  <c:v>30.2</c:v>
                </c:pt>
                <c:pt idx="15353">
                  <c:v>30.2</c:v>
                </c:pt>
                <c:pt idx="15354">
                  <c:v>30.2</c:v>
                </c:pt>
                <c:pt idx="15355">
                  <c:v>30.2</c:v>
                </c:pt>
                <c:pt idx="15356">
                  <c:v>30.2</c:v>
                </c:pt>
                <c:pt idx="15357">
                  <c:v>30.2</c:v>
                </c:pt>
                <c:pt idx="15358">
                  <c:v>30.2</c:v>
                </c:pt>
                <c:pt idx="15359">
                  <c:v>30.2</c:v>
                </c:pt>
                <c:pt idx="15360">
                  <c:v>30.2</c:v>
                </c:pt>
                <c:pt idx="15361">
                  <c:v>30.2</c:v>
                </c:pt>
                <c:pt idx="15362">
                  <c:v>30.2</c:v>
                </c:pt>
                <c:pt idx="15363">
                  <c:v>30.2</c:v>
                </c:pt>
                <c:pt idx="15364">
                  <c:v>30.2</c:v>
                </c:pt>
                <c:pt idx="15365">
                  <c:v>30.2</c:v>
                </c:pt>
                <c:pt idx="15366">
                  <c:v>30.2</c:v>
                </c:pt>
                <c:pt idx="15367">
                  <c:v>30.2</c:v>
                </c:pt>
                <c:pt idx="15368">
                  <c:v>30.2</c:v>
                </c:pt>
                <c:pt idx="15369">
                  <c:v>30.2</c:v>
                </c:pt>
                <c:pt idx="15370">
                  <c:v>30.2</c:v>
                </c:pt>
                <c:pt idx="15371">
                  <c:v>30.2</c:v>
                </c:pt>
                <c:pt idx="15372">
                  <c:v>30.2</c:v>
                </c:pt>
                <c:pt idx="15373">
                  <c:v>30.2</c:v>
                </c:pt>
                <c:pt idx="15374">
                  <c:v>30.2</c:v>
                </c:pt>
                <c:pt idx="15375">
                  <c:v>30.2</c:v>
                </c:pt>
                <c:pt idx="15376">
                  <c:v>30.1</c:v>
                </c:pt>
                <c:pt idx="15377">
                  <c:v>30.2</c:v>
                </c:pt>
                <c:pt idx="15378">
                  <c:v>30.1</c:v>
                </c:pt>
                <c:pt idx="15379">
                  <c:v>30.2</c:v>
                </c:pt>
                <c:pt idx="15380">
                  <c:v>30.2</c:v>
                </c:pt>
                <c:pt idx="15381">
                  <c:v>30.2</c:v>
                </c:pt>
                <c:pt idx="15382">
                  <c:v>30.2</c:v>
                </c:pt>
                <c:pt idx="15383">
                  <c:v>30.2</c:v>
                </c:pt>
                <c:pt idx="15384">
                  <c:v>30.1</c:v>
                </c:pt>
                <c:pt idx="15385">
                  <c:v>30.2</c:v>
                </c:pt>
                <c:pt idx="15386">
                  <c:v>30.2</c:v>
                </c:pt>
                <c:pt idx="15387">
                  <c:v>30.2</c:v>
                </c:pt>
                <c:pt idx="15388">
                  <c:v>30.2</c:v>
                </c:pt>
                <c:pt idx="15389">
                  <c:v>30.2</c:v>
                </c:pt>
                <c:pt idx="15390">
                  <c:v>30.2</c:v>
                </c:pt>
                <c:pt idx="15391">
                  <c:v>30.2</c:v>
                </c:pt>
                <c:pt idx="15392">
                  <c:v>30.2</c:v>
                </c:pt>
                <c:pt idx="15393">
                  <c:v>30.2</c:v>
                </c:pt>
                <c:pt idx="15394">
                  <c:v>30.2</c:v>
                </c:pt>
                <c:pt idx="15395">
                  <c:v>30.2</c:v>
                </c:pt>
                <c:pt idx="15396">
                  <c:v>30.2</c:v>
                </c:pt>
                <c:pt idx="15397">
                  <c:v>30.2</c:v>
                </c:pt>
                <c:pt idx="15398">
                  <c:v>30.2</c:v>
                </c:pt>
                <c:pt idx="15399">
                  <c:v>30.2</c:v>
                </c:pt>
                <c:pt idx="15400">
                  <c:v>30.2</c:v>
                </c:pt>
                <c:pt idx="15401">
                  <c:v>30.1</c:v>
                </c:pt>
                <c:pt idx="15402">
                  <c:v>30.2</c:v>
                </c:pt>
                <c:pt idx="15403">
                  <c:v>30.2</c:v>
                </c:pt>
                <c:pt idx="15404">
                  <c:v>30.1</c:v>
                </c:pt>
                <c:pt idx="15405">
                  <c:v>30.2</c:v>
                </c:pt>
                <c:pt idx="15406">
                  <c:v>30.2</c:v>
                </c:pt>
                <c:pt idx="15407">
                  <c:v>30.1</c:v>
                </c:pt>
                <c:pt idx="15408">
                  <c:v>30.2</c:v>
                </c:pt>
                <c:pt idx="15409">
                  <c:v>30.2</c:v>
                </c:pt>
                <c:pt idx="15410">
                  <c:v>30.2</c:v>
                </c:pt>
                <c:pt idx="15411">
                  <c:v>30.2</c:v>
                </c:pt>
                <c:pt idx="15412">
                  <c:v>30.2</c:v>
                </c:pt>
                <c:pt idx="15413">
                  <c:v>30.2</c:v>
                </c:pt>
                <c:pt idx="15414">
                  <c:v>30.2</c:v>
                </c:pt>
                <c:pt idx="15415">
                  <c:v>30.2</c:v>
                </c:pt>
                <c:pt idx="15416">
                  <c:v>30.1</c:v>
                </c:pt>
                <c:pt idx="15417">
                  <c:v>30.2</c:v>
                </c:pt>
                <c:pt idx="15418">
                  <c:v>30.1</c:v>
                </c:pt>
                <c:pt idx="15419">
                  <c:v>30.1</c:v>
                </c:pt>
                <c:pt idx="15420">
                  <c:v>30.2</c:v>
                </c:pt>
                <c:pt idx="15421">
                  <c:v>30.2</c:v>
                </c:pt>
                <c:pt idx="15422">
                  <c:v>30.1</c:v>
                </c:pt>
                <c:pt idx="15423">
                  <c:v>30.2</c:v>
                </c:pt>
                <c:pt idx="15424">
                  <c:v>30.2</c:v>
                </c:pt>
                <c:pt idx="15425">
                  <c:v>30.2</c:v>
                </c:pt>
                <c:pt idx="15426">
                  <c:v>30.2</c:v>
                </c:pt>
                <c:pt idx="15427">
                  <c:v>30.2</c:v>
                </c:pt>
                <c:pt idx="15428">
                  <c:v>30.2</c:v>
                </c:pt>
                <c:pt idx="15429">
                  <c:v>30.2</c:v>
                </c:pt>
                <c:pt idx="15430">
                  <c:v>30.2</c:v>
                </c:pt>
                <c:pt idx="15431">
                  <c:v>30.2</c:v>
                </c:pt>
                <c:pt idx="15432">
                  <c:v>30.2</c:v>
                </c:pt>
                <c:pt idx="15433">
                  <c:v>30.2</c:v>
                </c:pt>
                <c:pt idx="15434">
                  <c:v>30.2</c:v>
                </c:pt>
                <c:pt idx="15435">
                  <c:v>30.2</c:v>
                </c:pt>
                <c:pt idx="15436">
                  <c:v>30.2</c:v>
                </c:pt>
                <c:pt idx="15437">
                  <c:v>30.2</c:v>
                </c:pt>
                <c:pt idx="15438">
                  <c:v>30.2</c:v>
                </c:pt>
                <c:pt idx="15439">
                  <c:v>30.2</c:v>
                </c:pt>
                <c:pt idx="15440">
                  <c:v>30.2</c:v>
                </c:pt>
                <c:pt idx="15441">
                  <c:v>30.1</c:v>
                </c:pt>
                <c:pt idx="15442">
                  <c:v>30.2</c:v>
                </c:pt>
                <c:pt idx="15443">
                  <c:v>30.2</c:v>
                </c:pt>
                <c:pt idx="15444">
                  <c:v>30.2</c:v>
                </c:pt>
                <c:pt idx="15445">
                  <c:v>30.2</c:v>
                </c:pt>
                <c:pt idx="15446">
                  <c:v>30.2</c:v>
                </c:pt>
                <c:pt idx="15447">
                  <c:v>30.2</c:v>
                </c:pt>
                <c:pt idx="15448">
                  <c:v>30.2</c:v>
                </c:pt>
                <c:pt idx="15449">
                  <c:v>30.1</c:v>
                </c:pt>
                <c:pt idx="15450">
                  <c:v>30.2</c:v>
                </c:pt>
                <c:pt idx="15451">
                  <c:v>30.2</c:v>
                </c:pt>
                <c:pt idx="15452">
                  <c:v>30.2</c:v>
                </c:pt>
                <c:pt idx="15453">
                  <c:v>30.2</c:v>
                </c:pt>
                <c:pt idx="15454">
                  <c:v>30.2</c:v>
                </c:pt>
                <c:pt idx="15455">
                  <c:v>30.2</c:v>
                </c:pt>
                <c:pt idx="15456">
                  <c:v>30.2</c:v>
                </c:pt>
                <c:pt idx="15457">
                  <c:v>30.2</c:v>
                </c:pt>
                <c:pt idx="15458">
                  <c:v>30.2</c:v>
                </c:pt>
                <c:pt idx="15459">
                  <c:v>30.2</c:v>
                </c:pt>
                <c:pt idx="15460">
                  <c:v>30.2</c:v>
                </c:pt>
                <c:pt idx="15461">
                  <c:v>30.2</c:v>
                </c:pt>
                <c:pt idx="15462">
                  <c:v>30.2</c:v>
                </c:pt>
                <c:pt idx="15463">
                  <c:v>30.2</c:v>
                </c:pt>
                <c:pt idx="15464">
                  <c:v>30.2</c:v>
                </c:pt>
                <c:pt idx="15465">
                  <c:v>30.2</c:v>
                </c:pt>
                <c:pt idx="15466">
                  <c:v>30.2</c:v>
                </c:pt>
                <c:pt idx="15467">
                  <c:v>30.2</c:v>
                </c:pt>
                <c:pt idx="15468">
                  <c:v>30.2</c:v>
                </c:pt>
                <c:pt idx="15469">
                  <c:v>30.2</c:v>
                </c:pt>
                <c:pt idx="15470">
                  <c:v>30.2</c:v>
                </c:pt>
                <c:pt idx="15471">
                  <c:v>30.2</c:v>
                </c:pt>
                <c:pt idx="15472">
                  <c:v>30.2</c:v>
                </c:pt>
                <c:pt idx="15473">
                  <c:v>30.2</c:v>
                </c:pt>
                <c:pt idx="15474">
                  <c:v>30.2</c:v>
                </c:pt>
                <c:pt idx="15475">
                  <c:v>30.2</c:v>
                </c:pt>
                <c:pt idx="15476">
                  <c:v>30.2</c:v>
                </c:pt>
                <c:pt idx="15477">
                  <c:v>30.2</c:v>
                </c:pt>
                <c:pt idx="15478">
                  <c:v>30.2</c:v>
                </c:pt>
                <c:pt idx="15479">
                  <c:v>30.2</c:v>
                </c:pt>
                <c:pt idx="15480">
                  <c:v>30.2</c:v>
                </c:pt>
                <c:pt idx="15481">
                  <c:v>30.2</c:v>
                </c:pt>
                <c:pt idx="15482">
                  <c:v>30.2</c:v>
                </c:pt>
                <c:pt idx="15483">
                  <c:v>30.2</c:v>
                </c:pt>
                <c:pt idx="15484">
                  <c:v>30.2</c:v>
                </c:pt>
                <c:pt idx="15485">
                  <c:v>30.2</c:v>
                </c:pt>
                <c:pt idx="15486">
                  <c:v>30.2</c:v>
                </c:pt>
                <c:pt idx="15487">
                  <c:v>30.2</c:v>
                </c:pt>
                <c:pt idx="15488">
                  <c:v>30.2</c:v>
                </c:pt>
                <c:pt idx="15489">
                  <c:v>30.2</c:v>
                </c:pt>
                <c:pt idx="15490">
                  <c:v>30.2</c:v>
                </c:pt>
                <c:pt idx="15491">
                  <c:v>30.2</c:v>
                </c:pt>
                <c:pt idx="15492">
                  <c:v>30.2</c:v>
                </c:pt>
                <c:pt idx="15493">
                  <c:v>30.2</c:v>
                </c:pt>
                <c:pt idx="15494">
                  <c:v>30.2</c:v>
                </c:pt>
                <c:pt idx="15495">
                  <c:v>30.2</c:v>
                </c:pt>
                <c:pt idx="15496">
                  <c:v>30.2</c:v>
                </c:pt>
                <c:pt idx="15497">
                  <c:v>30.2</c:v>
                </c:pt>
                <c:pt idx="15498">
                  <c:v>30.2</c:v>
                </c:pt>
                <c:pt idx="15499">
                  <c:v>30.2</c:v>
                </c:pt>
                <c:pt idx="15500">
                  <c:v>30.2</c:v>
                </c:pt>
                <c:pt idx="15501">
                  <c:v>30.2</c:v>
                </c:pt>
                <c:pt idx="15502">
                  <c:v>30.2</c:v>
                </c:pt>
                <c:pt idx="15503">
                  <c:v>30.2</c:v>
                </c:pt>
                <c:pt idx="15504">
                  <c:v>30.3</c:v>
                </c:pt>
                <c:pt idx="15505">
                  <c:v>30.2</c:v>
                </c:pt>
                <c:pt idx="15506">
                  <c:v>30.2</c:v>
                </c:pt>
                <c:pt idx="15507">
                  <c:v>30.2</c:v>
                </c:pt>
                <c:pt idx="15508">
                  <c:v>30.2</c:v>
                </c:pt>
                <c:pt idx="15509">
                  <c:v>30.2</c:v>
                </c:pt>
                <c:pt idx="15510">
                  <c:v>30.2</c:v>
                </c:pt>
                <c:pt idx="15511">
                  <c:v>30.2</c:v>
                </c:pt>
                <c:pt idx="15512">
                  <c:v>30.2</c:v>
                </c:pt>
                <c:pt idx="15513">
                  <c:v>30.2</c:v>
                </c:pt>
                <c:pt idx="15514">
                  <c:v>30.2</c:v>
                </c:pt>
                <c:pt idx="15515">
                  <c:v>30.1</c:v>
                </c:pt>
                <c:pt idx="15516">
                  <c:v>30.2</c:v>
                </c:pt>
                <c:pt idx="15517">
                  <c:v>30.2</c:v>
                </c:pt>
                <c:pt idx="15518">
                  <c:v>30.2</c:v>
                </c:pt>
                <c:pt idx="15519">
                  <c:v>30.2</c:v>
                </c:pt>
                <c:pt idx="15520">
                  <c:v>30.2</c:v>
                </c:pt>
                <c:pt idx="15521">
                  <c:v>30.2</c:v>
                </c:pt>
                <c:pt idx="15522">
                  <c:v>30.2</c:v>
                </c:pt>
                <c:pt idx="15523">
                  <c:v>30.2</c:v>
                </c:pt>
                <c:pt idx="15524">
                  <c:v>30.2</c:v>
                </c:pt>
                <c:pt idx="15525">
                  <c:v>30.2</c:v>
                </c:pt>
                <c:pt idx="15526">
                  <c:v>30.2</c:v>
                </c:pt>
                <c:pt idx="15527">
                  <c:v>30.2</c:v>
                </c:pt>
                <c:pt idx="15528">
                  <c:v>30.2</c:v>
                </c:pt>
                <c:pt idx="15529">
                  <c:v>30.2</c:v>
                </c:pt>
                <c:pt idx="15530">
                  <c:v>30.1</c:v>
                </c:pt>
                <c:pt idx="15531">
                  <c:v>30.2</c:v>
                </c:pt>
                <c:pt idx="15532">
                  <c:v>30.1</c:v>
                </c:pt>
                <c:pt idx="15533">
                  <c:v>30.1</c:v>
                </c:pt>
                <c:pt idx="15534">
                  <c:v>30.1</c:v>
                </c:pt>
                <c:pt idx="15535">
                  <c:v>30.1</c:v>
                </c:pt>
                <c:pt idx="15536">
                  <c:v>30.1</c:v>
                </c:pt>
                <c:pt idx="15537">
                  <c:v>30.1</c:v>
                </c:pt>
                <c:pt idx="15538">
                  <c:v>30.1</c:v>
                </c:pt>
                <c:pt idx="15539">
                  <c:v>30.1</c:v>
                </c:pt>
                <c:pt idx="15540">
                  <c:v>30.1</c:v>
                </c:pt>
                <c:pt idx="15541">
                  <c:v>30.1</c:v>
                </c:pt>
                <c:pt idx="15542">
                  <c:v>30.2</c:v>
                </c:pt>
                <c:pt idx="15543">
                  <c:v>30.2</c:v>
                </c:pt>
                <c:pt idx="15544">
                  <c:v>30.1</c:v>
                </c:pt>
                <c:pt idx="15545">
                  <c:v>30.2</c:v>
                </c:pt>
                <c:pt idx="15546">
                  <c:v>30.2</c:v>
                </c:pt>
                <c:pt idx="15547">
                  <c:v>30.2</c:v>
                </c:pt>
                <c:pt idx="15548">
                  <c:v>30.2</c:v>
                </c:pt>
                <c:pt idx="15549">
                  <c:v>30.1</c:v>
                </c:pt>
                <c:pt idx="15550">
                  <c:v>30.2</c:v>
                </c:pt>
                <c:pt idx="15551">
                  <c:v>30.1</c:v>
                </c:pt>
                <c:pt idx="15552">
                  <c:v>30.1</c:v>
                </c:pt>
                <c:pt idx="15553">
                  <c:v>30.1</c:v>
                </c:pt>
                <c:pt idx="15554">
                  <c:v>30.1</c:v>
                </c:pt>
                <c:pt idx="15555">
                  <c:v>30.1</c:v>
                </c:pt>
                <c:pt idx="15556">
                  <c:v>30.1</c:v>
                </c:pt>
                <c:pt idx="15557">
                  <c:v>30.1</c:v>
                </c:pt>
                <c:pt idx="15558">
                  <c:v>30.1</c:v>
                </c:pt>
                <c:pt idx="15559">
                  <c:v>30.1</c:v>
                </c:pt>
                <c:pt idx="15560">
                  <c:v>30.1</c:v>
                </c:pt>
                <c:pt idx="15561">
                  <c:v>30.1</c:v>
                </c:pt>
                <c:pt idx="15562">
                  <c:v>30.1</c:v>
                </c:pt>
                <c:pt idx="15563">
                  <c:v>30.1</c:v>
                </c:pt>
                <c:pt idx="15564">
                  <c:v>30.2</c:v>
                </c:pt>
                <c:pt idx="15565">
                  <c:v>30.2</c:v>
                </c:pt>
                <c:pt idx="15566">
                  <c:v>30.1</c:v>
                </c:pt>
                <c:pt idx="15567">
                  <c:v>30.1</c:v>
                </c:pt>
                <c:pt idx="15568">
                  <c:v>30.1</c:v>
                </c:pt>
                <c:pt idx="15569">
                  <c:v>30.1</c:v>
                </c:pt>
                <c:pt idx="15570">
                  <c:v>30.1</c:v>
                </c:pt>
                <c:pt idx="15571">
                  <c:v>30.1</c:v>
                </c:pt>
                <c:pt idx="15572">
                  <c:v>30.1</c:v>
                </c:pt>
                <c:pt idx="15573">
                  <c:v>30.1</c:v>
                </c:pt>
                <c:pt idx="15574">
                  <c:v>30.1</c:v>
                </c:pt>
                <c:pt idx="15575">
                  <c:v>30.1</c:v>
                </c:pt>
                <c:pt idx="15576">
                  <c:v>30.1</c:v>
                </c:pt>
                <c:pt idx="15577">
                  <c:v>30.1</c:v>
                </c:pt>
                <c:pt idx="15578">
                  <c:v>30.1</c:v>
                </c:pt>
                <c:pt idx="15579">
                  <c:v>30</c:v>
                </c:pt>
                <c:pt idx="15580">
                  <c:v>30.1</c:v>
                </c:pt>
                <c:pt idx="15581">
                  <c:v>30</c:v>
                </c:pt>
                <c:pt idx="15582">
                  <c:v>30.1</c:v>
                </c:pt>
                <c:pt idx="15583">
                  <c:v>30.1</c:v>
                </c:pt>
                <c:pt idx="15584">
                  <c:v>30.1</c:v>
                </c:pt>
                <c:pt idx="15585">
                  <c:v>30.1</c:v>
                </c:pt>
                <c:pt idx="15586">
                  <c:v>30.1</c:v>
                </c:pt>
                <c:pt idx="15587">
                  <c:v>30.1</c:v>
                </c:pt>
                <c:pt idx="15588">
                  <c:v>30.1</c:v>
                </c:pt>
                <c:pt idx="15589">
                  <c:v>30.1</c:v>
                </c:pt>
                <c:pt idx="15590">
                  <c:v>30.1</c:v>
                </c:pt>
                <c:pt idx="15591">
                  <c:v>30.1</c:v>
                </c:pt>
                <c:pt idx="15592">
                  <c:v>30.1</c:v>
                </c:pt>
                <c:pt idx="15593">
                  <c:v>30.1</c:v>
                </c:pt>
                <c:pt idx="15594">
                  <c:v>30.1</c:v>
                </c:pt>
                <c:pt idx="15595">
                  <c:v>30.1</c:v>
                </c:pt>
                <c:pt idx="15596">
                  <c:v>30.1</c:v>
                </c:pt>
                <c:pt idx="15597">
                  <c:v>30.1</c:v>
                </c:pt>
                <c:pt idx="15598">
                  <c:v>30.1</c:v>
                </c:pt>
                <c:pt idx="15599">
                  <c:v>30.1</c:v>
                </c:pt>
                <c:pt idx="15600">
                  <c:v>30.1</c:v>
                </c:pt>
                <c:pt idx="15601">
                  <c:v>30.1</c:v>
                </c:pt>
                <c:pt idx="15602">
                  <c:v>30.1</c:v>
                </c:pt>
                <c:pt idx="15603">
                  <c:v>30.1</c:v>
                </c:pt>
                <c:pt idx="15604">
                  <c:v>30.1</c:v>
                </c:pt>
                <c:pt idx="15605">
                  <c:v>30.1</c:v>
                </c:pt>
                <c:pt idx="15606">
                  <c:v>30.1</c:v>
                </c:pt>
                <c:pt idx="15607">
                  <c:v>30.1</c:v>
                </c:pt>
                <c:pt idx="15608">
                  <c:v>30.2</c:v>
                </c:pt>
                <c:pt idx="15609">
                  <c:v>30.1</c:v>
                </c:pt>
                <c:pt idx="15610">
                  <c:v>30.2</c:v>
                </c:pt>
                <c:pt idx="15611">
                  <c:v>30.2</c:v>
                </c:pt>
                <c:pt idx="15612">
                  <c:v>30.2</c:v>
                </c:pt>
                <c:pt idx="15613">
                  <c:v>30.2</c:v>
                </c:pt>
                <c:pt idx="15614">
                  <c:v>30.2</c:v>
                </c:pt>
                <c:pt idx="15615">
                  <c:v>30.2</c:v>
                </c:pt>
                <c:pt idx="15616">
                  <c:v>30.2</c:v>
                </c:pt>
                <c:pt idx="15617">
                  <c:v>30.1</c:v>
                </c:pt>
                <c:pt idx="15618">
                  <c:v>30.2</c:v>
                </c:pt>
                <c:pt idx="15619">
                  <c:v>30.1</c:v>
                </c:pt>
                <c:pt idx="15620">
                  <c:v>30.1</c:v>
                </c:pt>
                <c:pt idx="15621">
                  <c:v>30.1</c:v>
                </c:pt>
                <c:pt idx="15622">
                  <c:v>30.1</c:v>
                </c:pt>
                <c:pt idx="15623">
                  <c:v>30.2</c:v>
                </c:pt>
                <c:pt idx="15624">
                  <c:v>30.1</c:v>
                </c:pt>
                <c:pt idx="15625">
                  <c:v>30.2</c:v>
                </c:pt>
                <c:pt idx="15626">
                  <c:v>30.1</c:v>
                </c:pt>
                <c:pt idx="15627">
                  <c:v>30.2</c:v>
                </c:pt>
                <c:pt idx="15628">
                  <c:v>30.2</c:v>
                </c:pt>
                <c:pt idx="15629">
                  <c:v>30.2</c:v>
                </c:pt>
                <c:pt idx="15630">
                  <c:v>30.2</c:v>
                </c:pt>
                <c:pt idx="15631">
                  <c:v>30.1</c:v>
                </c:pt>
                <c:pt idx="15632">
                  <c:v>30.2</c:v>
                </c:pt>
                <c:pt idx="15633">
                  <c:v>30.2</c:v>
                </c:pt>
                <c:pt idx="15634">
                  <c:v>30.2</c:v>
                </c:pt>
                <c:pt idx="15635">
                  <c:v>30.1</c:v>
                </c:pt>
                <c:pt idx="15636">
                  <c:v>30.2</c:v>
                </c:pt>
                <c:pt idx="15637">
                  <c:v>30.2</c:v>
                </c:pt>
                <c:pt idx="15638">
                  <c:v>30.2</c:v>
                </c:pt>
                <c:pt idx="15639">
                  <c:v>30.2</c:v>
                </c:pt>
                <c:pt idx="15640">
                  <c:v>30.2</c:v>
                </c:pt>
                <c:pt idx="15641">
                  <c:v>30.2</c:v>
                </c:pt>
                <c:pt idx="15642">
                  <c:v>30.2</c:v>
                </c:pt>
                <c:pt idx="15643">
                  <c:v>30.2</c:v>
                </c:pt>
                <c:pt idx="15644">
                  <c:v>30.1</c:v>
                </c:pt>
                <c:pt idx="15645">
                  <c:v>30.2</c:v>
                </c:pt>
                <c:pt idx="15646">
                  <c:v>30.2</c:v>
                </c:pt>
                <c:pt idx="15647">
                  <c:v>30.2</c:v>
                </c:pt>
                <c:pt idx="15648">
                  <c:v>30.1</c:v>
                </c:pt>
                <c:pt idx="15649">
                  <c:v>30.2</c:v>
                </c:pt>
                <c:pt idx="15650">
                  <c:v>30.1</c:v>
                </c:pt>
                <c:pt idx="15651">
                  <c:v>30.2</c:v>
                </c:pt>
                <c:pt idx="15652">
                  <c:v>30.1</c:v>
                </c:pt>
                <c:pt idx="15653">
                  <c:v>30.1</c:v>
                </c:pt>
                <c:pt idx="15654">
                  <c:v>30.2</c:v>
                </c:pt>
                <c:pt idx="15655">
                  <c:v>30.2</c:v>
                </c:pt>
                <c:pt idx="15656">
                  <c:v>30.2</c:v>
                </c:pt>
                <c:pt idx="15657">
                  <c:v>30.2</c:v>
                </c:pt>
                <c:pt idx="15658">
                  <c:v>30.2</c:v>
                </c:pt>
                <c:pt idx="15659">
                  <c:v>30.2</c:v>
                </c:pt>
                <c:pt idx="15660">
                  <c:v>30.2</c:v>
                </c:pt>
                <c:pt idx="15661">
                  <c:v>30.1</c:v>
                </c:pt>
                <c:pt idx="15662">
                  <c:v>30.1</c:v>
                </c:pt>
                <c:pt idx="15663">
                  <c:v>30.1</c:v>
                </c:pt>
                <c:pt idx="15664">
                  <c:v>30.1</c:v>
                </c:pt>
                <c:pt idx="15665">
                  <c:v>30.1</c:v>
                </c:pt>
                <c:pt idx="15666">
                  <c:v>30.1</c:v>
                </c:pt>
                <c:pt idx="15667">
                  <c:v>30.1</c:v>
                </c:pt>
                <c:pt idx="15668">
                  <c:v>30.1</c:v>
                </c:pt>
                <c:pt idx="15669">
                  <c:v>30.1</c:v>
                </c:pt>
                <c:pt idx="15670">
                  <c:v>30.1</c:v>
                </c:pt>
                <c:pt idx="15671">
                  <c:v>30.1</c:v>
                </c:pt>
                <c:pt idx="15672">
                  <c:v>30.1</c:v>
                </c:pt>
                <c:pt idx="15673">
                  <c:v>30.1</c:v>
                </c:pt>
                <c:pt idx="15674">
                  <c:v>30.1</c:v>
                </c:pt>
                <c:pt idx="15675">
                  <c:v>30.1</c:v>
                </c:pt>
                <c:pt idx="15676">
                  <c:v>30.1</c:v>
                </c:pt>
                <c:pt idx="15677">
                  <c:v>30.1</c:v>
                </c:pt>
                <c:pt idx="15678">
                  <c:v>30.1</c:v>
                </c:pt>
                <c:pt idx="15679">
                  <c:v>30.1</c:v>
                </c:pt>
                <c:pt idx="15680">
                  <c:v>30.1</c:v>
                </c:pt>
                <c:pt idx="15681">
                  <c:v>30.1</c:v>
                </c:pt>
                <c:pt idx="15682">
                  <c:v>30.1</c:v>
                </c:pt>
                <c:pt idx="15683">
                  <c:v>30.1</c:v>
                </c:pt>
                <c:pt idx="15684">
                  <c:v>30.1</c:v>
                </c:pt>
                <c:pt idx="15685">
                  <c:v>30.1</c:v>
                </c:pt>
                <c:pt idx="15686">
                  <c:v>30.1</c:v>
                </c:pt>
                <c:pt idx="15687">
                  <c:v>30.1</c:v>
                </c:pt>
                <c:pt idx="15688">
                  <c:v>30.2</c:v>
                </c:pt>
                <c:pt idx="15689">
                  <c:v>30.1</c:v>
                </c:pt>
                <c:pt idx="15690">
                  <c:v>30.1</c:v>
                </c:pt>
                <c:pt idx="15691">
                  <c:v>30.1</c:v>
                </c:pt>
                <c:pt idx="15692">
                  <c:v>30.2</c:v>
                </c:pt>
                <c:pt idx="15693">
                  <c:v>30.1</c:v>
                </c:pt>
                <c:pt idx="15694">
                  <c:v>30.2</c:v>
                </c:pt>
                <c:pt idx="15695">
                  <c:v>30.2</c:v>
                </c:pt>
                <c:pt idx="15696">
                  <c:v>30.2</c:v>
                </c:pt>
                <c:pt idx="15697">
                  <c:v>30.2</c:v>
                </c:pt>
                <c:pt idx="15698">
                  <c:v>30.2</c:v>
                </c:pt>
                <c:pt idx="15699">
                  <c:v>30.2</c:v>
                </c:pt>
                <c:pt idx="15700">
                  <c:v>30.2</c:v>
                </c:pt>
                <c:pt idx="15701">
                  <c:v>30.2</c:v>
                </c:pt>
                <c:pt idx="15702">
                  <c:v>30.2</c:v>
                </c:pt>
                <c:pt idx="15703">
                  <c:v>30.2</c:v>
                </c:pt>
                <c:pt idx="15704">
                  <c:v>30.3</c:v>
                </c:pt>
                <c:pt idx="15705">
                  <c:v>30.2</c:v>
                </c:pt>
                <c:pt idx="15706">
                  <c:v>30.2</c:v>
                </c:pt>
                <c:pt idx="15707">
                  <c:v>30.2</c:v>
                </c:pt>
                <c:pt idx="15708">
                  <c:v>30.2</c:v>
                </c:pt>
                <c:pt idx="15709">
                  <c:v>30.2</c:v>
                </c:pt>
                <c:pt idx="15710">
                  <c:v>30.1</c:v>
                </c:pt>
                <c:pt idx="15711">
                  <c:v>30.2</c:v>
                </c:pt>
                <c:pt idx="15712">
                  <c:v>30.2</c:v>
                </c:pt>
                <c:pt idx="15713">
                  <c:v>30.2</c:v>
                </c:pt>
                <c:pt idx="15714">
                  <c:v>30.2</c:v>
                </c:pt>
                <c:pt idx="15715">
                  <c:v>30.2</c:v>
                </c:pt>
                <c:pt idx="15716">
                  <c:v>30.2</c:v>
                </c:pt>
                <c:pt idx="15717">
                  <c:v>30.2</c:v>
                </c:pt>
                <c:pt idx="15718">
                  <c:v>30.2</c:v>
                </c:pt>
                <c:pt idx="15719">
                  <c:v>30.2</c:v>
                </c:pt>
                <c:pt idx="15720">
                  <c:v>30.2</c:v>
                </c:pt>
                <c:pt idx="15721">
                  <c:v>30.2</c:v>
                </c:pt>
                <c:pt idx="15722">
                  <c:v>30.2</c:v>
                </c:pt>
                <c:pt idx="15723">
                  <c:v>30.2</c:v>
                </c:pt>
                <c:pt idx="15724">
                  <c:v>30.2</c:v>
                </c:pt>
                <c:pt idx="15725">
                  <c:v>30.2</c:v>
                </c:pt>
                <c:pt idx="15726">
                  <c:v>30.2</c:v>
                </c:pt>
                <c:pt idx="15727">
                  <c:v>30.2</c:v>
                </c:pt>
                <c:pt idx="15728">
                  <c:v>30.2</c:v>
                </c:pt>
                <c:pt idx="15729">
                  <c:v>30.2</c:v>
                </c:pt>
                <c:pt idx="15730">
                  <c:v>30.2</c:v>
                </c:pt>
                <c:pt idx="15731">
                  <c:v>30.2</c:v>
                </c:pt>
                <c:pt idx="15732">
                  <c:v>30.1</c:v>
                </c:pt>
                <c:pt idx="15733">
                  <c:v>30.2</c:v>
                </c:pt>
                <c:pt idx="15734">
                  <c:v>30.2</c:v>
                </c:pt>
                <c:pt idx="15735">
                  <c:v>30.2</c:v>
                </c:pt>
                <c:pt idx="15736">
                  <c:v>30.2</c:v>
                </c:pt>
                <c:pt idx="15737">
                  <c:v>30.2</c:v>
                </c:pt>
                <c:pt idx="15738">
                  <c:v>30.2</c:v>
                </c:pt>
                <c:pt idx="15739">
                  <c:v>30.2</c:v>
                </c:pt>
                <c:pt idx="15740">
                  <c:v>30.2</c:v>
                </c:pt>
                <c:pt idx="15741">
                  <c:v>30.2</c:v>
                </c:pt>
                <c:pt idx="15742">
                  <c:v>30.2</c:v>
                </c:pt>
                <c:pt idx="15743">
                  <c:v>30.2</c:v>
                </c:pt>
                <c:pt idx="15744">
                  <c:v>30.2</c:v>
                </c:pt>
                <c:pt idx="15745">
                  <c:v>30.2</c:v>
                </c:pt>
                <c:pt idx="15746">
                  <c:v>30.2</c:v>
                </c:pt>
                <c:pt idx="15747">
                  <c:v>30.2</c:v>
                </c:pt>
                <c:pt idx="15748">
                  <c:v>30.2</c:v>
                </c:pt>
                <c:pt idx="15749">
                  <c:v>30.2</c:v>
                </c:pt>
                <c:pt idx="15750">
                  <c:v>30.2</c:v>
                </c:pt>
                <c:pt idx="15751">
                  <c:v>30.1</c:v>
                </c:pt>
                <c:pt idx="15752">
                  <c:v>30.2</c:v>
                </c:pt>
                <c:pt idx="15753">
                  <c:v>30.2</c:v>
                </c:pt>
                <c:pt idx="15754">
                  <c:v>30.2</c:v>
                </c:pt>
                <c:pt idx="15755">
                  <c:v>30.2</c:v>
                </c:pt>
                <c:pt idx="15756">
                  <c:v>30.2</c:v>
                </c:pt>
                <c:pt idx="15757">
                  <c:v>30.2</c:v>
                </c:pt>
                <c:pt idx="15758">
                  <c:v>30.2</c:v>
                </c:pt>
                <c:pt idx="15759">
                  <c:v>30.2</c:v>
                </c:pt>
                <c:pt idx="15760">
                  <c:v>30.2</c:v>
                </c:pt>
                <c:pt idx="15761">
                  <c:v>30.1</c:v>
                </c:pt>
                <c:pt idx="15762">
                  <c:v>30.2</c:v>
                </c:pt>
                <c:pt idx="15763">
                  <c:v>30.2</c:v>
                </c:pt>
                <c:pt idx="15764">
                  <c:v>30.2</c:v>
                </c:pt>
                <c:pt idx="15765">
                  <c:v>30.2</c:v>
                </c:pt>
                <c:pt idx="15766">
                  <c:v>30.2</c:v>
                </c:pt>
                <c:pt idx="15767">
                  <c:v>30.2</c:v>
                </c:pt>
                <c:pt idx="15768">
                  <c:v>30.2</c:v>
                </c:pt>
                <c:pt idx="15769">
                  <c:v>30.2</c:v>
                </c:pt>
                <c:pt idx="15770">
                  <c:v>30.2</c:v>
                </c:pt>
                <c:pt idx="15771">
                  <c:v>30.1</c:v>
                </c:pt>
                <c:pt idx="15772">
                  <c:v>30.2</c:v>
                </c:pt>
                <c:pt idx="15773">
                  <c:v>30.1</c:v>
                </c:pt>
                <c:pt idx="15774">
                  <c:v>30.2</c:v>
                </c:pt>
                <c:pt idx="15775">
                  <c:v>30.1</c:v>
                </c:pt>
                <c:pt idx="15776">
                  <c:v>30.1</c:v>
                </c:pt>
                <c:pt idx="15777">
                  <c:v>30.1</c:v>
                </c:pt>
                <c:pt idx="15778">
                  <c:v>30.1</c:v>
                </c:pt>
                <c:pt idx="15779">
                  <c:v>30.1</c:v>
                </c:pt>
                <c:pt idx="15780">
                  <c:v>30.1</c:v>
                </c:pt>
                <c:pt idx="15781">
                  <c:v>30.1</c:v>
                </c:pt>
                <c:pt idx="15782">
                  <c:v>30.1</c:v>
                </c:pt>
                <c:pt idx="15783">
                  <c:v>30.2</c:v>
                </c:pt>
                <c:pt idx="15784">
                  <c:v>30.1</c:v>
                </c:pt>
                <c:pt idx="15785">
                  <c:v>30.1</c:v>
                </c:pt>
                <c:pt idx="15786">
                  <c:v>30.2</c:v>
                </c:pt>
                <c:pt idx="15787">
                  <c:v>30.2</c:v>
                </c:pt>
                <c:pt idx="15788">
                  <c:v>30.2</c:v>
                </c:pt>
                <c:pt idx="15789">
                  <c:v>30.1</c:v>
                </c:pt>
                <c:pt idx="15790">
                  <c:v>30.1</c:v>
                </c:pt>
                <c:pt idx="15791">
                  <c:v>30.2</c:v>
                </c:pt>
                <c:pt idx="15792">
                  <c:v>30.2</c:v>
                </c:pt>
                <c:pt idx="15793">
                  <c:v>30.2</c:v>
                </c:pt>
                <c:pt idx="15794">
                  <c:v>30.2</c:v>
                </c:pt>
                <c:pt idx="15795">
                  <c:v>30.2</c:v>
                </c:pt>
                <c:pt idx="15796">
                  <c:v>30.1</c:v>
                </c:pt>
                <c:pt idx="15797">
                  <c:v>30.1</c:v>
                </c:pt>
                <c:pt idx="15798">
                  <c:v>30.1</c:v>
                </c:pt>
                <c:pt idx="15799">
                  <c:v>30</c:v>
                </c:pt>
                <c:pt idx="15800">
                  <c:v>30.1</c:v>
                </c:pt>
                <c:pt idx="15801">
                  <c:v>30.1</c:v>
                </c:pt>
                <c:pt idx="15802">
                  <c:v>30.1</c:v>
                </c:pt>
                <c:pt idx="15803">
                  <c:v>30.1</c:v>
                </c:pt>
                <c:pt idx="15804">
                  <c:v>30.1</c:v>
                </c:pt>
                <c:pt idx="15805">
                  <c:v>30.1</c:v>
                </c:pt>
                <c:pt idx="15806">
                  <c:v>30.1</c:v>
                </c:pt>
                <c:pt idx="15807">
                  <c:v>30.1</c:v>
                </c:pt>
                <c:pt idx="15808">
                  <c:v>30.1</c:v>
                </c:pt>
                <c:pt idx="15809">
                  <c:v>30.1</c:v>
                </c:pt>
                <c:pt idx="15810">
                  <c:v>30.1</c:v>
                </c:pt>
                <c:pt idx="15811">
                  <c:v>30.1</c:v>
                </c:pt>
                <c:pt idx="15812">
                  <c:v>30.1</c:v>
                </c:pt>
                <c:pt idx="15813">
                  <c:v>30.1</c:v>
                </c:pt>
                <c:pt idx="15814">
                  <c:v>30.1</c:v>
                </c:pt>
                <c:pt idx="15815">
                  <c:v>30.1</c:v>
                </c:pt>
                <c:pt idx="15816">
                  <c:v>30.1</c:v>
                </c:pt>
                <c:pt idx="15817">
                  <c:v>30.1</c:v>
                </c:pt>
                <c:pt idx="15818">
                  <c:v>30.1</c:v>
                </c:pt>
                <c:pt idx="15819">
                  <c:v>30.1</c:v>
                </c:pt>
                <c:pt idx="15820">
                  <c:v>30.1</c:v>
                </c:pt>
                <c:pt idx="15821">
                  <c:v>30.1</c:v>
                </c:pt>
                <c:pt idx="15822">
                  <c:v>30.1</c:v>
                </c:pt>
                <c:pt idx="15823">
                  <c:v>30</c:v>
                </c:pt>
                <c:pt idx="15824">
                  <c:v>30.1</c:v>
                </c:pt>
                <c:pt idx="15825">
                  <c:v>30.1</c:v>
                </c:pt>
                <c:pt idx="15826">
                  <c:v>30.1</c:v>
                </c:pt>
                <c:pt idx="15827">
                  <c:v>30.1</c:v>
                </c:pt>
                <c:pt idx="15828">
                  <c:v>30.1</c:v>
                </c:pt>
                <c:pt idx="15829">
                  <c:v>30.1</c:v>
                </c:pt>
                <c:pt idx="15830">
                  <c:v>30.1</c:v>
                </c:pt>
                <c:pt idx="15831">
                  <c:v>30.1</c:v>
                </c:pt>
                <c:pt idx="15832">
                  <c:v>30.1</c:v>
                </c:pt>
                <c:pt idx="15833">
                  <c:v>30.1</c:v>
                </c:pt>
                <c:pt idx="15834">
                  <c:v>30.1</c:v>
                </c:pt>
                <c:pt idx="15835">
                  <c:v>30.1</c:v>
                </c:pt>
                <c:pt idx="15836">
                  <c:v>30.1</c:v>
                </c:pt>
                <c:pt idx="15837">
                  <c:v>30.2</c:v>
                </c:pt>
                <c:pt idx="15838">
                  <c:v>30.2</c:v>
                </c:pt>
                <c:pt idx="15839">
                  <c:v>30.1</c:v>
                </c:pt>
                <c:pt idx="15840">
                  <c:v>30.1</c:v>
                </c:pt>
                <c:pt idx="15841">
                  <c:v>30.1</c:v>
                </c:pt>
                <c:pt idx="15842">
                  <c:v>30.1</c:v>
                </c:pt>
                <c:pt idx="15843">
                  <c:v>30.1</c:v>
                </c:pt>
                <c:pt idx="15844">
                  <c:v>30.2</c:v>
                </c:pt>
                <c:pt idx="15845">
                  <c:v>30.1</c:v>
                </c:pt>
                <c:pt idx="15846">
                  <c:v>30.2</c:v>
                </c:pt>
                <c:pt idx="15847">
                  <c:v>30.2</c:v>
                </c:pt>
                <c:pt idx="15848">
                  <c:v>30.2</c:v>
                </c:pt>
                <c:pt idx="15849">
                  <c:v>30.2</c:v>
                </c:pt>
                <c:pt idx="15850">
                  <c:v>30.2</c:v>
                </c:pt>
                <c:pt idx="15851">
                  <c:v>30.2</c:v>
                </c:pt>
                <c:pt idx="15852">
                  <c:v>30.2</c:v>
                </c:pt>
                <c:pt idx="15853">
                  <c:v>30.1</c:v>
                </c:pt>
                <c:pt idx="15854">
                  <c:v>30.2</c:v>
                </c:pt>
                <c:pt idx="15855">
                  <c:v>30.2</c:v>
                </c:pt>
                <c:pt idx="15856">
                  <c:v>30.2</c:v>
                </c:pt>
                <c:pt idx="15857">
                  <c:v>30.2</c:v>
                </c:pt>
                <c:pt idx="15858">
                  <c:v>30.2</c:v>
                </c:pt>
                <c:pt idx="15859">
                  <c:v>30.2</c:v>
                </c:pt>
                <c:pt idx="15860">
                  <c:v>30.2</c:v>
                </c:pt>
                <c:pt idx="15861">
                  <c:v>30.2</c:v>
                </c:pt>
                <c:pt idx="15862">
                  <c:v>30.2</c:v>
                </c:pt>
                <c:pt idx="15863">
                  <c:v>30.2</c:v>
                </c:pt>
                <c:pt idx="15864">
                  <c:v>30.2</c:v>
                </c:pt>
                <c:pt idx="15865">
                  <c:v>30.2</c:v>
                </c:pt>
                <c:pt idx="15866">
                  <c:v>30.2</c:v>
                </c:pt>
                <c:pt idx="15867">
                  <c:v>30.1</c:v>
                </c:pt>
                <c:pt idx="15868">
                  <c:v>30.2</c:v>
                </c:pt>
                <c:pt idx="15869">
                  <c:v>30.2</c:v>
                </c:pt>
                <c:pt idx="15870">
                  <c:v>30.2</c:v>
                </c:pt>
                <c:pt idx="15871">
                  <c:v>30.2</c:v>
                </c:pt>
                <c:pt idx="15872">
                  <c:v>30.1</c:v>
                </c:pt>
                <c:pt idx="15873">
                  <c:v>30.2</c:v>
                </c:pt>
                <c:pt idx="15874">
                  <c:v>30.2</c:v>
                </c:pt>
                <c:pt idx="15875">
                  <c:v>30.2</c:v>
                </c:pt>
                <c:pt idx="15876">
                  <c:v>30.2</c:v>
                </c:pt>
                <c:pt idx="15877">
                  <c:v>30.2</c:v>
                </c:pt>
                <c:pt idx="15878">
                  <c:v>30.2</c:v>
                </c:pt>
                <c:pt idx="15879">
                  <c:v>30.2</c:v>
                </c:pt>
                <c:pt idx="15880">
                  <c:v>30.2</c:v>
                </c:pt>
                <c:pt idx="15881">
                  <c:v>30.2</c:v>
                </c:pt>
                <c:pt idx="15882">
                  <c:v>30.2</c:v>
                </c:pt>
                <c:pt idx="15883">
                  <c:v>30.2</c:v>
                </c:pt>
                <c:pt idx="15884">
                  <c:v>30.2</c:v>
                </c:pt>
                <c:pt idx="15885">
                  <c:v>30.2</c:v>
                </c:pt>
                <c:pt idx="15886">
                  <c:v>30.2</c:v>
                </c:pt>
                <c:pt idx="15887">
                  <c:v>30.2</c:v>
                </c:pt>
                <c:pt idx="15888">
                  <c:v>30.2</c:v>
                </c:pt>
                <c:pt idx="15889">
                  <c:v>30.2</c:v>
                </c:pt>
                <c:pt idx="15890">
                  <c:v>30.2</c:v>
                </c:pt>
                <c:pt idx="15891">
                  <c:v>30.2</c:v>
                </c:pt>
                <c:pt idx="15892">
                  <c:v>30.2</c:v>
                </c:pt>
                <c:pt idx="15893">
                  <c:v>30.2</c:v>
                </c:pt>
                <c:pt idx="15894">
                  <c:v>30.1</c:v>
                </c:pt>
                <c:pt idx="15895">
                  <c:v>30.2</c:v>
                </c:pt>
                <c:pt idx="15896">
                  <c:v>30.2</c:v>
                </c:pt>
                <c:pt idx="15897">
                  <c:v>30.2</c:v>
                </c:pt>
                <c:pt idx="15898">
                  <c:v>30.2</c:v>
                </c:pt>
                <c:pt idx="15899">
                  <c:v>30.2</c:v>
                </c:pt>
                <c:pt idx="15900">
                  <c:v>30.2</c:v>
                </c:pt>
                <c:pt idx="15901">
                  <c:v>30.2</c:v>
                </c:pt>
                <c:pt idx="15902">
                  <c:v>30.2</c:v>
                </c:pt>
                <c:pt idx="15903">
                  <c:v>30.2</c:v>
                </c:pt>
                <c:pt idx="15904">
                  <c:v>30.2</c:v>
                </c:pt>
                <c:pt idx="15905">
                  <c:v>30.2</c:v>
                </c:pt>
                <c:pt idx="15906">
                  <c:v>30.2</c:v>
                </c:pt>
                <c:pt idx="15907">
                  <c:v>30.2</c:v>
                </c:pt>
                <c:pt idx="15908">
                  <c:v>30.2</c:v>
                </c:pt>
                <c:pt idx="15909">
                  <c:v>30.2</c:v>
                </c:pt>
                <c:pt idx="15910">
                  <c:v>30.2</c:v>
                </c:pt>
                <c:pt idx="15911">
                  <c:v>30.2</c:v>
                </c:pt>
                <c:pt idx="15912">
                  <c:v>30.2</c:v>
                </c:pt>
                <c:pt idx="15913">
                  <c:v>30.2</c:v>
                </c:pt>
                <c:pt idx="15914">
                  <c:v>30.2</c:v>
                </c:pt>
                <c:pt idx="15915">
                  <c:v>30.2</c:v>
                </c:pt>
                <c:pt idx="15916">
                  <c:v>30.1</c:v>
                </c:pt>
                <c:pt idx="15917">
                  <c:v>30.2</c:v>
                </c:pt>
                <c:pt idx="15918">
                  <c:v>30.2</c:v>
                </c:pt>
                <c:pt idx="15919">
                  <c:v>30.2</c:v>
                </c:pt>
                <c:pt idx="15920">
                  <c:v>30.2</c:v>
                </c:pt>
                <c:pt idx="15921">
                  <c:v>30.2</c:v>
                </c:pt>
                <c:pt idx="15922">
                  <c:v>30.2</c:v>
                </c:pt>
                <c:pt idx="15923">
                  <c:v>30.2</c:v>
                </c:pt>
                <c:pt idx="15924">
                  <c:v>30.2</c:v>
                </c:pt>
                <c:pt idx="15925">
                  <c:v>30.2</c:v>
                </c:pt>
                <c:pt idx="15926">
                  <c:v>30.2</c:v>
                </c:pt>
                <c:pt idx="15927">
                  <c:v>30.2</c:v>
                </c:pt>
                <c:pt idx="15928">
                  <c:v>30.2</c:v>
                </c:pt>
                <c:pt idx="15929">
                  <c:v>30.2</c:v>
                </c:pt>
                <c:pt idx="15930">
                  <c:v>30.2</c:v>
                </c:pt>
                <c:pt idx="15931">
                  <c:v>30.1</c:v>
                </c:pt>
                <c:pt idx="15932">
                  <c:v>30.2</c:v>
                </c:pt>
                <c:pt idx="15933">
                  <c:v>30.1</c:v>
                </c:pt>
                <c:pt idx="15934">
                  <c:v>30.1</c:v>
                </c:pt>
                <c:pt idx="15935">
                  <c:v>30.1</c:v>
                </c:pt>
                <c:pt idx="15936">
                  <c:v>30.2</c:v>
                </c:pt>
                <c:pt idx="15937">
                  <c:v>30.2</c:v>
                </c:pt>
                <c:pt idx="15938">
                  <c:v>30.1</c:v>
                </c:pt>
                <c:pt idx="15939">
                  <c:v>30.1</c:v>
                </c:pt>
                <c:pt idx="15940">
                  <c:v>30.2</c:v>
                </c:pt>
                <c:pt idx="15941">
                  <c:v>30.1</c:v>
                </c:pt>
                <c:pt idx="15942">
                  <c:v>30.2</c:v>
                </c:pt>
                <c:pt idx="15943">
                  <c:v>30.2</c:v>
                </c:pt>
                <c:pt idx="15944">
                  <c:v>30.2</c:v>
                </c:pt>
                <c:pt idx="15945">
                  <c:v>30.1</c:v>
                </c:pt>
                <c:pt idx="15946">
                  <c:v>30.2</c:v>
                </c:pt>
                <c:pt idx="15947">
                  <c:v>30.2</c:v>
                </c:pt>
                <c:pt idx="15948">
                  <c:v>30.2</c:v>
                </c:pt>
                <c:pt idx="15949">
                  <c:v>30.1</c:v>
                </c:pt>
                <c:pt idx="15950">
                  <c:v>30.1</c:v>
                </c:pt>
                <c:pt idx="15951">
                  <c:v>30.2</c:v>
                </c:pt>
                <c:pt idx="15952">
                  <c:v>30.2</c:v>
                </c:pt>
                <c:pt idx="15953">
                  <c:v>30.2</c:v>
                </c:pt>
                <c:pt idx="15954">
                  <c:v>30.1</c:v>
                </c:pt>
                <c:pt idx="15955">
                  <c:v>30.1</c:v>
                </c:pt>
                <c:pt idx="15956">
                  <c:v>30.1</c:v>
                </c:pt>
                <c:pt idx="15957">
                  <c:v>30.2</c:v>
                </c:pt>
                <c:pt idx="15958">
                  <c:v>30.2</c:v>
                </c:pt>
                <c:pt idx="15959">
                  <c:v>30.2</c:v>
                </c:pt>
                <c:pt idx="15960">
                  <c:v>30.2</c:v>
                </c:pt>
                <c:pt idx="15961">
                  <c:v>30.2</c:v>
                </c:pt>
                <c:pt idx="15962">
                  <c:v>30.2</c:v>
                </c:pt>
                <c:pt idx="15963">
                  <c:v>30.2</c:v>
                </c:pt>
                <c:pt idx="15964">
                  <c:v>30.2</c:v>
                </c:pt>
                <c:pt idx="15965">
                  <c:v>30.1</c:v>
                </c:pt>
                <c:pt idx="15966">
                  <c:v>30.2</c:v>
                </c:pt>
                <c:pt idx="15967">
                  <c:v>30.2</c:v>
                </c:pt>
                <c:pt idx="15968">
                  <c:v>30.1</c:v>
                </c:pt>
                <c:pt idx="15969">
                  <c:v>30.2</c:v>
                </c:pt>
                <c:pt idx="15970">
                  <c:v>30.2</c:v>
                </c:pt>
                <c:pt idx="15971">
                  <c:v>30.2</c:v>
                </c:pt>
                <c:pt idx="15972">
                  <c:v>30.2</c:v>
                </c:pt>
                <c:pt idx="15973">
                  <c:v>30.2</c:v>
                </c:pt>
                <c:pt idx="15974">
                  <c:v>30.2</c:v>
                </c:pt>
                <c:pt idx="15975">
                  <c:v>30.2</c:v>
                </c:pt>
                <c:pt idx="15976">
                  <c:v>30.1</c:v>
                </c:pt>
                <c:pt idx="15977">
                  <c:v>30.1</c:v>
                </c:pt>
                <c:pt idx="15978">
                  <c:v>30.2</c:v>
                </c:pt>
                <c:pt idx="15979">
                  <c:v>30.2</c:v>
                </c:pt>
                <c:pt idx="15980">
                  <c:v>30.1</c:v>
                </c:pt>
                <c:pt idx="15981">
                  <c:v>30.1</c:v>
                </c:pt>
                <c:pt idx="15982">
                  <c:v>30.2</c:v>
                </c:pt>
                <c:pt idx="15983">
                  <c:v>30.1</c:v>
                </c:pt>
                <c:pt idx="15984">
                  <c:v>30.2</c:v>
                </c:pt>
                <c:pt idx="15985">
                  <c:v>30.2</c:v>
                </c:pt>
                <c:pt idx="15986">
                  <c:v>30.2</c:v>
                </c:pt>
                <c:pt idx="15987">
                  <c:v>30.2</c:v>
                </c:pt>
                <c:pt idx="15988">
                  <c:v>30.2</c:v>
                </c:pt>
                <c:pt idx="15989">
                  <c:v>30.2</c:v>
                </c:pt>
                <c:pt idx="15990">
                  <c:v>30.2</c:v>
                </c:pt>
                <c:pt idx="15991">
                  <c:v>30.2</c:v>
                </c:pt>
                <c:pt idx="15992">
                  <c:v>30.2</c:v>
                </c:pt>
                <c:pt idx="15993">
                  <c:v>30.2</c:v>
                </c:pt>
                <c:pt idx="15994">
                  <c:v>30.2</c:v>
                </c:pt>
                <c:pt idx="15995">
                  <c:v>30.2</c:v>
                </c:pt>
                <c:pt idx="15996">
                  <c:v>30.2</c:v>
                </c:pt>
                <c:pt idx="15997">
                  <c:v>30.2</c:v>
                </c:pt>
                <c:pt idx="15998">
                  <c:v>30.1</c:v>
                </c:pt>
                <c:pt idx="15999">
                  <c:v>30.2</c:v>
                </c:pt>
                <c:pt idx="16000">
                  <c:v>30.2</c:v>
                </c:pt>
                <c:pt idx="16001">
                  <c:v>30.2</c:v>
                </c:pt>
                <c:pt idx="16002">
                  <c:v>30.2</c:v>
                </c:pt>
                <c:pt idx="16003">
                  <c:v>30.1</c:v>
                </c:pt>
                <c:pt idx="16004">
                  <c:v>30.2</c:v>
                </c:pt>
                <c:pt idx="16005">
                  <c:v>30.2</c:v>
                </c:pt>
                <c:pt idx="16006">
                  <c:v>30.1</c:v>
                </c:pt>
                <c:pt idx="16007">
                  <c:v>30.2</c:v>
                </c:pt>
                <c:pt idx="16008">
                  <c:v>30.2</c:v>
                </c:pt>
                <c:pt idx="16009">
                  <c:v>30.2</c:v>
                </c:pt>
                <c:pt idx="16010">
                  <c:v>30.2</c:v>
                </c:pt>
                <c:pt idx="16011">
                  <c:v>30.2</c:v>
                </c:pt>
                <c:pt idx="16012">
                  <c:v>30.2</c:v>
                </c:pt>
                <c:pt idx="16013">
                  <c:v>30.2</c:v>
                </c:pt>
                <c:pt idx="16014">
                  <c:v>30.2</c:v>
                </c:pt>
                <c:pt idx="16015">
                  <c:v>30.2</c:v>
                </c:pt>
                <c:pt idx="16016">
                  <c:v>30.1</c:v>
                </c:pt>
                <c:pt idx="16017">
                  <c:v>30.2</c:v>
                </c:pt>
                <c:pt idx="16018">
                  <c:v>30.1</c:v>
                </c:pt>
                <c:pt idx="16019">
                  <c:v>30.2</c:v>
                </c:pt>
                <c:pt idx="16020">
                  <c:v>30.2</c:v>
                </c:pt>
                <c:pt idx="16021">
                  <c:v>30.1</c:v>
                </c:pt>
                <c:pt idx="16022">
                  <c:v>30.1</c:v>
                </c:pt>
                <c:pt idx="16023">
                  <c:v>30.1</c:v>
                </c:pt>
                <c:pt idx="16024">
                  <c:v>30.1</c:v>
                </c:pt>
                <c:pt idx="16025">
                  <c:v>30.2</c:v>
                </c:pt>
                <c:pt idx="16026">
                  <c:v>30.2</c:v>
                </c:pt>
                <c:pt idx="16027">
                  <c:v>30.2</c:v>
                </c:pt>
                <c:pt idx="16028">
                  <c:v>30.2</c:v>
                </c:pt>
                <c:pt idx="16029">
                  <c:v>30.2</c:v>
                </c:pt>
                <c:pt idx="16030">
                  <c:v>30.2</c:v>
                </c:pt>
                <c:pt idx="16031">
                  <c:v>30.1</c:v>
                </c:pt>
                <c:pt idx="16032">
                  <c:v>30.2</c:v>
                </c:pt>
                <c:pt idx="16033">
                  <c:v>30.2</c:v>
                </c:pt>
                <c:pt idx="16034">
                  <c:v>30.2</c:v>
                </c:pt>
                <c:pt idx="16035">
                  <c:v>30.2</c:v>
                </c:pt>
                <c:pt idx="16036">
                  <c:v>30.2</c:v>
                </c:pt>
                <c:pt idx="16037">
                  <c:v>30.2</c:v>
                </c:pt>
                <c:pt idx="16038">
                  <c:v>30.2</c:v>
                </c:pt>
                <c:pt idx="16039">
                  <c:v>30.2</c:v>
                </c:pt>
                <c:pt idx="16040">
                  <c:v>30.2</c:v>
                </c:pt>
                <c:pt idx="16041">
                  <c:v>30.2</c:v>
                </c:pt>
                <c:pt idx="16042">
                  <c:v>30.2</c:v>
                </c:pt>
                <c:pt idx="16043">
                  <c:v>30.2</c:v>
                </c:pt>
                <c:pt idx="16044">
                  <c:v>30.1</c:v>
                </c:pt>
                <c:pt idx="16045">
                  <c:v>30.2</c:v>
                </c:pt>
                <c:pt idx="16046">
                  <c:v>30.1</c:v>
                </c:pt>
                <c:pt idx="16047">
                  <c:v>30.1</c:v>
                </c:pt>
                <c:pt idx="16048">
                  <c:v>30.2</c:v>
                </c:pt>
                <c:pt idx="16049">
                  <c:v>30.2</c:v>
                </c:pt>
                <c:pt idx="16050">
                  <c:v>30.1</c:v>
                </c:pt>
                <c:pt idx="16051">
                  <c:v>30.2</c:v>
                </c:pt>
                <c:pt idx="16052">
                  <c:v>30.2</c:v>
                </c:pt>
                <c:pt idx="16053">
                  <c:v>30.2</c:v>
                </c:pt>
                <c:pt idx="16054">
                  <c:v>30.2</c:v>
                </c:pt>
                <c:pt idx="16055">
                  <c:v>30.2</c:v>
                </c:pt>
                <c:pt idx="16056">
                  <c:v>30.1</c:v>
                </c:pt>
                <c:pt idx="16057">
                  <c:v>30.2</c:v>
                </c:pt>
                <c:pt idx="16058">
                  <c:v>30.1</c:v>
                </c:pt>
                <c:pt idx="16059">
                  <c:v>30.2</c:v>
                </c:pt>
                <c:pt idx="16060">
                  <c:v>30.2</c:v>
                </c:pt>
                <c:pt idx="16061">
                  <c:v>30.2</c:v>
                </c:pt>
                <c:pt idx="16062">
                  <c:v>30.1</c:v>
                </c:pt>
                <c:pt idx="16063">
                  <c:v>30.2</c:v>
                </c:pt>
                <c:pt idx="16064">
                  <c:v>30.2</c:v>
                </c:pt>
                <c:pt idx="16065">
                  <c:v>30.2</c:v>
                </c:pt>
                <c:pt idx="16066">
                  <c:v>30.2</c:v>
                </c:pt>
                <c:pt idx="16067">
                  <c:v>30.2</c:v>
                </c:pt>
                <c:pt idx="16068">
                  <c:v>30.1</c:v>
                </c:pt>
                <c:pt idx="16069">
                  <c:v>30.2</c:v>
                </c:pt>
                <c:pt idx="16070">
                  <c:v>30.1</c:v>
                </c:pt>
                <c:pt idx="16071">
                  <c:v>30.2</c:v>
                </c:pt>
                <c:pt idx="16072">
                  <c:v>30.1</c:v>
                </c:pt>
                <c:pt idx="16073">
                  <c:v>30.2</c:v>
                </c:pt>
                <c:pt idx="16074">
                  <c:v>30.2</c:v>
                </c:pt>
                <c:pt idx="16075">
                  <c:v>30.2</c:v>
                </c:pt>
                <c:pt idx="16076">
                  <c:v>30.2</c:v>
                </c:pt>
                <c:pt idx="16077">
                  <c:v>30.1</c:v>
                </c:pt>
                <c:pt idx="16078">
                  <c:v>30.2</c:v>
                </c:pt>
                <c:pt idx="16079">
                  <c:v>30.2</c:v>
                </c:pt>
                <c:pt idx="16080">
                  <c:v>30.1</c:v>
                </c:pt>
                <c:pt idx="16081">
                  <c:v>30.2</c:v>
                </c:pt>
                <c:pt idx="16082">
                  <c:v>30.2</c:v>
                </c:pt>
                <c:pt idx="16083">
                  <c:v>30.2</c:v>
                </c:pt>
                <c:pt idx="16084">
                  <c:v>30.2</c:v>
                </c:pt>
                <c:pt idx="16085">
                  <c:v>30.2</c:v>
                </c:pt>
                <c:pt idx="16086">
                  <c:v>30.1</c:v>
                </c:pt>
                <c:pt idx="16087">
                  <c:v>30.1</c:v>
                </c:pt>
                <c:pt idx="16088">
                  <c:v>30.1</c:v>
                </c:pt>
                <c:pt idx="16089">
                  <c:v>30.1</c:v>
                </c:pt>
                <c:pt idx="16090">
                  <c:v>30.2</c:v>
                </c:pt>
                <c:pt idx="16091">
                  <c:v>30.1</c:v>
                </c:pt>
                <c:pt idx="16092">
                  <c:v>30.1</c:v>
                </c:pt>
                <c:pt idx="16093">
                  <c:v>30.2</c:v>
                </c:pt>
                <c:pt idx="16094">
                  <c:v>30.2</c:v>
                </c:pt>
                <c:pt idx="16095">
                  <c:v>30.2</c:v>
                </c:pt>
                <c:pt idx="16096">
                  <c:v>30.1</c:v>
                </c:pt>
                <c:pt idx="16097">
                  <c:v>30.2</c:v>
                </c:pt>
                <c:pt idx="16098">
                  <c:v>30.2</c:v>
                </c:pt>
                <c:pt idx="16099">
                  <c:v>30.2</c:v>
                </c:pt>
                <c:pt idx="16100">
                  <c:v>30.2</c:v>
                </c:pt>
                <c:pt idx="16101">
                  <c:v>30.2</c:v>
                </c:pt>
                <c:pt idx="16102">
                  <c:v>30.1</c:v>
                </c:pt>
                <c:pt idx="16103">
                  <c:v>30.1</c:v>
                </c:pt>
                <c:pt idx="16104">
                  <c:v>30.1</c:v>
                </c:pt>
                <c:pt idx="16105">
                  <c:v>30.2</c:v>
                </c:pt>
                <c:pt idx="16106">
                  <c:v>30.2</c:v>
                </c:pt>
                <c:pt idx="16107">
                  <c:v>30.1</c:v>
                </c:pt>
                <c:pt idx="16108">
                  <c:v>30.1</c:v>
                </c:pt>
                <c:pt idx="16109">
                  <c:v>30.2</c:v>
                </c:pt>
                <c:pt idx="16110">
                  <c:v>30.1</c:v>
                </c:pt>
                <c:pt idx="16111">
                  <c:v>30.1</c:v>
                </c:pt>
                <c:pt idx="16112">
                  <c:v>30.2</c:v>
                </c:pt>
                <c:pt idx="16113">
                  <c:v>30.2</c:v>
                </c:pt>
                <c:pt idx="16114">
                  <c:v>30.2</c:v>
                </c:pt>
                <c:pt idx="16115">
                  <c:v>30.2</c:v>
                </c:pt>
                <c:pt idx="16116">
                  <c:v>30.2</c:v>
                </c:pt>
                <c:pt idx="16117">
                  <c:v>30.2</c:v>
                </c:pt>
                <c:pt idx="16118">
                  <c:v>30.2</c:v>
                </c:pt>
                <c:pt idx="16119">
                  <c:v>30.2</c:v>
                </c:pt>
                <c:pt idx="16120">
                  <c:v>30.1</c:v>
                </c:pt>
                <c:pt idx="16121">
                  <c:v>30.1</c:v>
                </c:pt>
                <c:pt idx="16122">
                  <c:v>30.1</c:v>
                </c:pt>
                <c:pt idx="16123">
                  <c:v>30.2</c:v>
                </c:pt>
                <c:pt idx="16124">
                  <c:v>30.2</c:v>
                </c:pt>
                <c:pt idx="16125">
                  <c:v>30.2</c:v>
                </c:pt>
                <c:pt idx="16126">
                  <c:v>30.2</c:v>
                </c:pt>
                <c:pt idx="16127">
                  <c:v>30.2</c:v>
                </c:pt>
                <c:pt idx="16128">
                  <c:v>30.2</c:v>
                </c:pt>
                <c:pt idx="16129">
                  <c:v>30.2</c:v>
                </c:pt>
                <c:pt idx="16130">
                  <c:v>30.2</c:v>
                </c:pt>
                <c:pt idx="16131">
                  <c:v>30.1</c:v>
                </c:pt>
                <c:pt idx="16132">
                  <c:v>30.2</c:v>
                </c:pt>
                <c:pt idx="16133">
                  <c:v>30.2</c:v>
                </c:pt>
                <c:pt idx="16134">
                  <c:v>30.2</c:v>
                </c:pt>
                <c:pt idx="16135">
                  <c:v>30.1</c:v>
                </c:pt>
                <c:pt idx="16136">
                  <c:v>30.2</c:v>
                </c:pt>
                <c:pt idx="16137">
                  <c:v>30.2</c:v>
                </c:pt>
                <c:pt idx="16138">
                  <c:v>30.2</c:v>
                </c:pt>
                <c:pt idx="16139">
                  <c:v>30.1</c:v>
                </c:pt>
                <c:pt idx="16140">
                  <c:v>30.2</c:v>
                </c:pt>
                <c:pt idx="16141">
                  <c:v>30.2</c:v>
                </c:pt>
                <c:pt idx="16142">
                  <c:v>30.2</c:v>
                </c:pt>
                <c:pt idx="16143">
                  <c:v>30.1</c:v>
                </c:pt>
                <c:pt idx="16144">
                  <c:v>30.1</c:v>
                </c:pt>
                <c:pt idx="16145">
                  <c:v>30.2</c:v>
                </c:pt>
                <c:pt idx="16146">
                  <c:v>30.2</c:v>
                </c:pt>
                <c:pt idx="16147">
                  <c:v>30.2</c:v>
                </c:pt>
                <c:pt idx="16148">
                  <c:v>30.1</c:v>
                </c:pt>
                <c:pt idx="16149">
                  <c:v>30.2</c:v>
                </c:pt>
                <c:pt idx="16150">
                  <c:v>30.1</c:v>
                </c:pt>
                <c:pt idx="16151">
                  <c:v>30.1</c:v>
                </c:pt>
                <c:pt idx="16152">
                  <c:v>30.2</c:v>
                </c:pt>
                <c:pt idx="16153">
                  <c:v>30.2</c:v>
                </c:pt>
                <c:pt idx="16154">
                  <c:v>30.2</c:v>
                </c:pt>
                <c:pt idx="16155">
                  <c:v>30.1</c:v>
                </c:pt>
                <c:pt idx="16156">
                  <c:v>30.2</c:v>
                </c:pt>
                <c:pt idx="16157">
                  <c:v>30.1</c:v>
                </c:pt>
                <c:pt idx="16158">
                  <c:v>30.1</c:v>
                </c:pt>
                <c:pt idx="16159">
                  <c:v>30.1</c:v>
                </c:pt>
                <c:pt idx="16160">
                  <c:v>30.1</c:v>
                </c:pt>
                <c:pt idx="16161">
                  <c:v>30.2</c:v>
                </c:pt>
                <c:pt idx="16162">
                  <c:v>30.2</c:v>
                </c:pt>
                <c:pt idx="16163">
                  <c:v>30.2</c:v>
                </c:pt>
                <c:pt idx="16164">
                  <c:v>30.1</c:v>
                </c:pt>
                <c:pt idx="16165">
                  <c:v>30.1</c:v>
                </c:pt>
                <c:pt idx="16166">
                  <c:v>30.1</c:v>
                </c:pt>
                <c:pt idx="16167">
                  <c:v>30.2</c:v>
                </c:pt>
                <c:pt idx="16168">
                  <c:v>30.2</c:v>
                </c:pt>
                <c:pt idx="16169">
                  <c:v>30.2</c:v>
                </c:pt>
                <c:pt idx="16170">
                  <c:v>30.2</c:v>
                </c:pt>
                <c:pt idx="16171">
                  <c:v>30.2</c:v>
                </c:pt>
                <c:pt idx="16172">
                  <c:v>30.2</c:v>
                </c:pt>
                <c:pt idx="16173">
                  <c:v>30.2</c:v>
                </c:pt>
                <c:pt idx="16174">
                  <c:v>30.2</c:v>
                </c:pt>
                <c:pt idx="16175">
                  <c:v>30.2</c:v>
                </c:pt>
                <c:pt idx="16176">
                  <c:v>30.2</c:v>
                </c:pt>
                <c:pt idx="16177">
                  <c:v>30.2</c:v>
                </c:pt>
                <c:pt idx="16178">
                  <c:v>30.1</c:v>
                </c:pt>
                <c:pt idx="16179">
                  <c:v>30.2</c:v>
                </c:pt>
                <c:pt idx="16180">
                  <c:v>30.2</c:v>
                </c:pt>
                <c:pt idx="16181">
                  <c:v>30.2</c:v>
                </c:pt>
                <c:pt idx="16182">
                  <c:v>30.1</c:v>
                </c:pt>
                <c:pt idx="16183">
                  <c:v>30.2</c:v>
                </c:pt>
                <c:pt idx="16184">
                  <c:v>30.2</c:v>
                </c:pt>
                <c:pt idx="16185">
                  <c:v>30.2</c:v>
                </c:pt>
                <c:pt idx="16186">
                  <c:v>30.2</c:v>
                </c:pt>
                <c:pt idx="16187">
                  <c:v>30.2</c:v>
                </c:pt>
                <c:pt idx="16188">
                  <c:v>30.2</c:v>
                </c:pt>
                <c:pt idx="16189">
                  <c:v>30.2</c:v>
                </c:pt>
                <c:pt idx="16190">
                  <c:v>30.2</c:v>
                </c:pt>
                <c:pt idx="16191">
                  <c:v>30.2</c:v>
                </c:pt>
                <c:pt idx="16192">
                  <c:v>30.2</c:v>
                </c:pt>
                <c:pt idx="16193">
                  <c:v>30.2</c:v>
                </c:pt>
                <c:pt idx="16194">
                  <c:v>30.2</c:v>
                </c:pt>
                <c:pt idx="16195">
                  <c:v>30.2</c:v>
                </c:pt>
                <c:pt idx="16196">
                  <c:v>30.2</c:v>
                </c:pt>
                <c:pt idx="16197">
                  <c:v>30.2</c:v>
                </c:pt>
                <c:pt idx="16198">
                  <c:v>30.1</c:v>
                </c:pt>
                <c:pt idx="16199">
                  <c:v>30.1</c:v>
                </c:pt>
                <c:pt idx="16200">
                  <c:v>30.2</c:v>
                </c:pt>
                <c:pt idx="16201">
                  <c:v>30.2</c:v>
                </c:pt>
                <c:pt idx="16202">
                  <c:v>30.1</c:v>
                </c:pt>
                <c:pt idx="16203">
                  <c:v>30.2</c:v>
                </c:pt>
                <c:pt idx="16204">
                  <c:v>30.1</c:v>
                </c:pt>
                <c:pt idx="16205">
                  <c:v>30.2</c:v>
                </c:pt>
                <c:pt idx="16206">
                  <c:v>30.2</c:v>
                </c:pt>
                <c:pt idx="16207">
                  <c:v>30.1</c:v>
                </c:pt>
                <c:pt idx="16208">
                  <c:v>30.2</c:v>
                </c:pt>
                <c:pt idx="16209">
                  <c:v>30.2</c:v>
                </c:pt>
                <c:pt idx="16210">
                  <c:v>30.2</c:v>
                </c:pt>
                <c:pt idx="16211">
                  <c:v>30.2</c:v>
                </c:pt>
                <c:pt idx="16212">
                  <c:v>30.1</c:v>
                </c:pt>
                <c:pt idx="16213">
                  <c:v>30.1</c:v>
                </c:pt>
                <c:pt idx="16214">
                  <c:v>30.1</c:v>
                </c:pt>
                <c:pt idx="16215">
                  <c:v>30.2</c:v>
                </c:pt>
                <c:pt idx="16216">
                  <c:v>30.2</c:v>
                </c:pt>
                <c:pt idx="16217">
                  <c:v>30.1</c:v>
                </c:pt>
                <c:pt idx="16218">
                  <c:v>30.2</c:v>
                </c:pt>
                <c:pt idx="16219">
                  <c:v>30.2</c:v>
                </c:pt>
                <c:pt idx="16220">
                  <c:v>30.1</c:v>
                </c:pt>
                <c:pt idx="16221">
                  <c:v>30.1</c:v>
                </c:pt>
                <c:pt idx="16222">
                  <c:v>30.2</c:v>
                </c:pt>
                <c:pt idx="16223">
                  <c:v>30.2</c:v>
                </c:pt>
                <c:pt idx="16224">
                  <c:v>30.2</c:v>
                </c:pt>
                <c:pt idx="16225">
                  <c:v>30.1</c:v>
                </c:pt>
                <c:pt idx="16226">
                  <c:v>30.1</c:v>
                </c:pt>
                <c:pt idx="16227">
                  <c:v>30.2</c:v>
                </c:pt>
                <c:pt idx="16228">
                  <c:v>30.2</c:v>
                </c:pt>
                <c:pt idx="16229">
                  <c:v>30.2</c:v>
                </c:pt>
                <c:pt idx="16230">
                  <c:v>30.2</c:v>
                </c:pt>
                <c:pt idx="16231">
                  <c:v>30.2</c:v>
                </c:pt>
                <c:pt idx="16232">
                  <c:v>30.2</c:v>
                </c:pt>
                <c:pt idx="16233">
                  <c:v>30.2</c:v>
                </c:pt>
                <c:pt idx="16234">
                  <c:v>30.2</c:v>
                </c:pt>
                <c:pt idx="16235">
                  <c:v>30.1</c:v>
                </c:pt>
                <c:pt idx="16236">
                  <c:v>30.2</c:v>
                </c:pt>
                <c:pt idx="16237">
                  <c:v>30.2</c:v>
                </c:pt>
                <c:pt idx="16238">
                  <c:v>30.2</c:v>
                </c:pt>
                <c:pt idx="16239">
                  <c:v>30.1</c:v>
                </c:pt>
                <c:pt idx="16240">
                  <c:v>30.2</c:v>
                </c:pt>
                <c:pt idx="16241">
                  <c:v>30.2</c:v>
                </c:pt>
                <c:pt idx="16242">
                  <c:v>30.2</c:v>
                </c:pt>
                <c:pt idx="16243">
                  <c:v>30.2</c:v>
                </c:pt>
                <c:pt idx="16244">
                  <c:v>30.1</c:v>
                </c:pt>
                <c:pt idx="16245">
                  <c:v>30.1</c:v>
                </c:pt>
                <c:pt idx="16246">
                  <c:v>30.2</c:v>
                </c:pt>
                <c:pt idx="16247">
                  <c:v>30.2</c:v>
                </c:pt>
                <c:pt idx="16248">
                  <c:v>30.2</c:v>
                </c:pt>
                <c:pt idx="16249">
                  <c:v>30.2</c:v>
                </c:pt>
                <c:pt idx="16250">
                  <c:v>30.2</c:v>
                </c:pt>
                <c:pt idx="16251">
                  <c:v>30.2</c:v>
                </c:pt>
                <c:pt idx="16252">
                  <c:v>30.1</c:v>
                </c:pt>
                <c:pt idx="16253">
                  <c:v>30.2</c:v>
                </c:pt>
                <c:pt idx="16254">
                  <c:v>30.2</c:v>
                </c:pt>
                <c:pt idx="16255">
                  <c:v>30.2</c:v>
                </c:pt>
                <c:pt idx="16256">
                  <c:v>30.2</c:v>
                </c:pt>
                <c:pt idx="16257">
                  <c:v>30.2</c:v>
                </c:pt>
                <c:pt idx="16258">
                  <c:v>30.1</c:v>
                </c:pt>
                <c:pt idx="16259">
                  <c:v>30.2</c:v>
                </c:pt>
                <c:pt idx="16260">
                  <c:v>30.2</c:v>
                </c:pt>
                <c:pt idx="16261">
                  <c:v>30.2</c:v>
                </c:pt>
                <c:pt idx="16262">
                  <c:v>30.1</c:v>
                </c:pt>
                <c:pt idx="16263">
                  <c:v>30.1</c:v>
                </c:pt>
                <c:pt idx="16264">
                  <c:v>30.1</c:v>
                </c:pt>
                <c:pt idx="16265">
                  <c:v>30.2</c:v>
                </c:pt>
                <c:pt idx="16266">
                  <c:v>30.2</c:v>
                </c:pt>
                <c:pt idx="16267">
                  <c:v>30.1</c:v>
                </c:pt>
                <c:pt idx="16268">
                  <c:v>30.2</c:v>
                </c:pt>
                <c:pt idx="16269">
                  <c:v>30.1</c:v>
                </c:pt>
                <c:pt idx="16270">
                  <c:v>30.1</c:v>
                </c:pt>
                <c:pt idx="16271">
                  <c:v>30.2</c:v>
                </c:pt>
                <c:pt idx="16272">
                  <c:v>30.2</c:v>
                </c:pt>
                <c:pt idx="16273">
                  <c:v>30.2</c:v>
                </c:pt>
                <c:pt idx="16274">
                  <c:v>30.2</c:v>
                </c:pt>
                <c:pt idx="16275">
                  <c:v>30.2</c:v>
                </c:pt>
                <c:pt idx="16276">
                  <c:v>30.2</c:v>
                </c:pt>
                <c:pt idx="16277">
                  <c:v>30.2</c:v>
                </c:pt>
                <c:pt idx="16278">
                  <c:v>30.2</c:v>
                </c:pt>
                <c:pt idx="16279">
                  <c:v>30.2</c:v>
                </c:pt>
                <c:pt idx="16280">
                  <c:v>30.2</c:v>
                </c:pt>
                <c:pt idx="16281">
                  <c:v>30.2</c:v>
                </c:pt>
                <c:pt idx="16282">
                  <c:v>30.1</c:v>
                </c:pt>
                <c:pt idx="16283">
                  <c:v>30.2</c:v>
                </c:pt>
                <c:pt idx="16284">
                  <c:v>30.2</c:v>
                </c:pt>
                <c:pt idx="16285">
                  <c:v>30.2</c:v>
                </c:pt>
                <c:pt idx="16286">
                  <c:v>30.1</c:v>
                </c:pt>
                <c:pt idx="16287">
                  <c:v>30.1</c:v>
                </c:pt>
                <c:pt idx="16288">
                  <c:v>30.1</c:v>
                </c:pt>
                <c:pt idx="16289">
                  <c:v>30.2</c:v>
                </c:pt>
                <c:pt idx="16290">
                  <c:v>30.2</c:v>
                </c:pt>
                <c:pt idx="16291">
                  <c:v>30.1</c:v>
                </c:pt>
                <c:pt idx="16292">
                  <c:v>30.2</c:v>
                </c:pt>
                <c:pt idx="16293">
                  <c:v>30.2</c:v>
                </c:pt>
                <c:pt idx="16294">
                  <c:v>30.2</c:v>
                </c:pt>
                <c:pt idx="16295">
                  <c:v>30.1</c:v>
                </c:pt>
                <c:pt idx="16296">
                  <c:v>30.2</c:v>
                </c:pt>
                <c:pt idx="16297">
                  <c:v>30.2</c:v>
                </c:pt>
                <c:pt idx="16298">
                  <c:v>30.2</c:v>
                </c:pt>
                <c:pt idx="16299">
                  <c:v>30.2</c:v>
                </c:pt>
                <c:pt idx="16300">
                  <c:v>30.2</c:v>
                </c:pt>
                <c:pt idx="16301">
                  <c:v>30.2</c:v>
                </c:pt>
                <c:pt idx="16302">
                  <c:v>30.2</c:v>
                </c:pt>
                <c:pt idx="16303">
                  <c:v>30.2</c:v>
                </c:pt>
                <c:pt idx="16304">
                  <c:v>30.2</c:v>
                </c:pt>
                <c:pt idx="16305">
                  <c:v>30.1</c:v>
                </c:pt>
                <c:pt idx="16306">
                  <c:v>30.2</c:v>
                </c:pt>
                <c:pt idx="16307">
                  <c:v>30.2</c:v>
                </c:pt>
                <c:pt idx="16308">
                  <c:v>30.2</c:v>
                </c:pt>
                <c:pt idx="16309">
                  <c:v>30.2</c:v>
                </c:pt>
                <c:pt idx="16310">
                  <c:v>30.2</c:v>
                </c:pt>
                <c:pt idx="16311">
                  <c:v>30.2</c:v>
                </c:pt>
                <c:pt idx="16312">
                  <c:v>30.2</c:v>
                </c:pt>
                <c:pt idx="16313">
                  <c:v>30.2</c:v>
                </c:pt>
                <c:pt idx="16314">
                  <c:v>30.2</c:v>
                </c:pt>
                <c:pt idx="16315">
                  <c:v>30.2</c:v>
                </c:pt>
                <c:pt idx="16316">
                  <c:v>30.2</c:v>
                </c:pt>
                <c:pt idx="16317">
                  <c:v>30.2</c:v>
                </c:pt>
                <c:pt idx="16318">
                  <c:v>30.2</c:v>
                </c:pt>
                <c:pt idx="16319">
                  <c:v>30.2</c:v>
                </c:pt>
                <c:pt idx="16320">
                  <c:v>30.2</c:v>
                </c:pt>
                <c:pt idx="16321">
                  <c:v>30.2</c:v>
                </c:pt>
                <c:pt idx="16322">
                  <c:v>30.2</c:v>
                </c:pt>
                <c:pt idx="16323">
                  <c:v>30.2</c:v>
                </c:pt>
                <c:pt idx="16324">
                  <c:v>30.2</c:v>
                </c:pt>
                <c:pt idx="16325">
                  <c:v>30.2</c:v>
                </c:pt>
                <c:pt idx="16326">
                  <c:v>30.2</c:v>
                </c:pt>
                <c:pt idx="16327">
                  <c:v>30.2</c:v>
                </c:pt>
                <c:pt idx="16328">
                  <c:v>30.2</c:v>
                </c:pt>
                <c:pt idx="16329">
                  <c:v>30.2</c:v>
                </c:pt>
                <c:pt idx="16330">
                  <c:v>30.2</c:v>
                </c:pt>
                <c:pt idx="16331">
                  <c:v>30.2</c:v>
                </c:pt>
                <c:pt idx="16332">
                  <c:v>30.2</c:v>
                </c:pt>
                <c:pt idx="16333">
                  <c:v>30.2</c:v>
                </c:pt>
                <c:pt idx="16334">
                  <c:v>30.2</c:v>
                </c:pt>
                <c:pt idx="16335">
                  <c:v>30.2</c:v>
                </c:pt>
                <c:pt idx="16336">
                  <c:v>30.2</c:v>
                </c:pt>
                <c:pt idx="16337">
                  <c:v>30.2</c:v>
                </c:pt>
                <c:pt idx="16338">
                  <c:v>30.2</c:v>
                </c:pt>
                <c:pt idx="16339">
                  <c:v>30.2</c:v>
                </c:pt>
                <c:pt idx="16340">
                  <c:v>30.2</c:v>
                </c:pt>
                <c:pt idx="16341">
                  <c:v>30.1</c:v>
                </c:pt>
                <c:pt idx="16342">
                  <c:v>30.2</c:v>
                </c:pt>
                <c:pt idx="16343">
                  <c:v>30.2</c:v>
                </c:pt>
                <c:pt idx="16344">
                  <c:v>30.2</c:v>
                </c:pt>
                <c:pt idx="16345">
                  <c:v>30.2</c:v>
                </c:pt>
                <c:pt idx="16346">
                  <c:v>30.2</c:v>
                </c:pt>
                <c:pt idx="16347">
                  <c:v>30.1</c:v>
                </c:pt>
                <c:pt idx="16348">
                  <c:v>30.2</c:v>
                </c:pt>
                <c:pt idx="16349">
                  <c:v>30.2</c:v>
                </c:pt>
                <c:pt idx="16350">
                  <c:v>30.2</c:v>
                </c:pt>
                <c:pt idx="16351">
                  <c:v>30.2</c:v>
                </c:pt>
                <c:pt idx="16352">
                  <c:v>30.2</c:v>
                </c:pt>
                <c:pt idx="16353">
                  <c:v>30.2</c:v>
                </c:pt>
                <c:pt idx="16354">
                  <c:v>30.2</c:v>
                </c:pt>
                <c:pt idx="16355">
                  <c:v>30.1</c:v>
                </c:pt>
                <c:pt idx="16356">
                  <c:v>30.2</c:v>
                </c:pt>
                <c:pt idx="16357">
                  <c:v>30.1</c:v>
                </c:pt>
                <c:pt idx="16358">
                  <c:v>30.2</c:v>
                </c:pt>
                <c:pt idx="16359">
                  <c:v>30.2</c:v>
                </c:pt>
                <c:pt idx="16360">
                  <c:v>30.1</c:v>
                </c:pt>
                <c:pt idx="16361">
                  <c:v>30.2</c:v>
                </c:pt>
                <c:pt idx="16362">
                  <c:v>30.2</c:v>
                </c:pt>
                <c:pt idx="16363">
                  <c:v>30.2</c:v>
                </c:pt>
                <c:pt idx="16364">
                  <c:v>30.2</c:v>
                </c:pt>
                <c:pt idx="16365">
                  <c:v>30.2</c:v>
                </c:pt>
                <c:pt idx="16366">
                  <c:v>30.2</c:v>
                </c:pt>
                <c:pt idx="16367">
                  <c:v>30.2</c:v>
                </c:pt>
                <c:pt idx="16368">
                  <c:v>30.2</c:v>
                </c:pt>
                <c:pt idx="16369">
                  <c:v>30.2</c:v>
                </c:pt>
                <c:pt idx="16370">
                  <c:v>30.2</c:v>
                </c:pt>
                <c:pt idx="16371">
                  <c:v>30.2</c:v>
                </c:pt>
                <c:pt idx="16372">
                  <c:v>30.2</c:v>
                </c:pt>
                <c:pt idx="16373">
                  <c:v>30.3</c:v>
                </c:pt>
                <c:pt idx="16374">
                  <c:v>30.2</c:v>
                </c:pt>
                <c:pt idx="16375">
                  <c:v>30.2</c:v>
                </c:pt>
                <c:pt idx="16376">
                  <c:v>30.3</c:v>
                </c:pt>
                <c:pt idx="16377">
                  <c:v>30.3</c:v>
                </c:pt>
                <c:pt idx="16378">
                  <c:v>30.2</c:v>
                </c:pt>
                <c:pt idx="16379">
                  <c:v>30.2</c:v>
                </c:pt>
                <c:pt idx="16380">
                  <c:v>30.2</c:v>
                </c:pt>
                <c:pt idx="16381">
                  <c:v>30.2</c:v>
                </c:pt>
                <c:pt idx="16382">
                  <c:v>30.2</c:v>
                </c:pt>
                <c:pt idx="16383">
                  <c:v>30.2</c:v>
                </c:pt>
                <c:pt idx="16384">
                  <c:v>30.2</c:v>
                </c:pt>
                <c:pt idx="16385">
                  <c:v>30.2</c:v>
                </c:pt>
                <c:pt idx="16386">
                  <c:v>30.2</c:v>
                </c:pt>
                <c:pt idx="16387">
                  <c:v>30.3</c:v>
                </c:pt>
                <c:pt idx="16388">
                  <c:v>30.3</c:v>
                </c:pt>
                <c:pt idx="16389">
                  <c:v>30.3</c:v>
                </c:pt>
                <c:pt idx="16390">
                  <c:v>30.3</c:v>
                </c:pt>
                <c:pt idx="16391">
                  <c:v>30.3</c:v>
                </c:pt>
                <c:pt idx="16392">
                  <c:v>30.2</c:v>
                </c:pt>
                <c:pt idx="16393">
                  <c:v>30.2</c:v>
                </c:pt>
                <c:pt idx="16394">
                  <c:v>30.2</c:v>
                </c:pt>
                <c:pt idx="16395">
                  <c:v>30.2</c:v>
                </c:pt>
                <c:pt idx="16396">
                  <c:v>30.2</c:v>
                </c:pt>
                <c:pt idx="16397">
                  <c:v>30.2</c:v>
                </c:pt>
                <c:pt idx="16398">
                  <c:v>30.2</c:v>
                </c:pt>
                <c:pt idx="16399">
                  <c:v>30.2</c:v>
                </c:pt>
                <c:pt idx="16400">
                  <c:v>30.1</c:v>
                </c:pt>
                <c:pt idx="16401">
                  <c:v>30.2</c:v>
                </c:pt>
                <c:pt idx="16402">
                  <c:v>30.1</c:v>
                </c:pt>
                <c:pt idx="16403">
                  <c:v>30.2</c:v>
                </c:pt>
                <c:pt idx="16404">
                  <c:v>30.2</c:v>
                </c:pt>
                <c:pt idx="16405">
                  <c:v>30.2</c:v>
                </c:pt>
                <c:pt idx="16406">
                  <c:v>30.2</c:v>
                </c:pt>
                <c:pt idx="16407">
                  <c:v>30.2</c:v>
                </c:pt>
                <c:pt idx="16408">
                  <c:v>30.2</c:v>
                </c:pt>
                <c:pt idx="16409">
                  <c:v>30.2</c:v>
                </c:pt>
                <c:pt idx="16410">
                  <c:v>30.2</c:v>
                </c:pt>
                <c:pt idx="16411">
                  <c:v>30.2</c:v>
                </c:pt>
                <c:pt idx="16412">
                  <c:v>30.2</c:v>
                </c:pt>
                <c:pt idx="16413">
                  <c:v>30.2</c:v>
                </c:pt>
                <c:pt idx="16414">
                  <c:v>30.2</c:v>
                </c:pt>
                <c:pt idx="16415">
                  <c:v>30.2</c:v>
                </c:pt>
                <c:pt idx="16416">
                  <c:v>30.1</c:v>
                </c:pt>
                <c:pt idx="16417">
                  <c:v>30.2</c:v>
                </c:pt>
                <c:pt idx="16418">
                  <c:v>30.2</c:v>
                </c:pt>
                <c:pt idx="16419">
                  <c:v>30.2</c:v>
                </c:pt>
                <c:pt idx="16420">
                  <c:v>30.2</c:v>
                </c:pt>
                <c:pt idx="16421">
                  <c:v>30.2</c:v>
                </c:pt>
                <c:pt idx="16422">
                  <c:v>30.2</c:v>
                </c:pt>
                <c:pt idx="16423">
                  <c:v>30.2</c:v>
                </c:pt>
                <c:pt idx="16424">
                  <c:v>30.2</c:v>
                </c:pt>
                <c:pt idx="16425">
                  <c:v>30.2</c:v>
                </c:pt>
                <c:pt idx="16426">
                  <c:v>30.2</c:v>
                </c:pt>
                <c:pt idx="16427">
                  <c:v>30.2</c:v>
                </c:pt>
                <c:pt idx="16428">
                  <c:v>30.2</c:v>
                </c:pt>
                <c:pt idx="16429">
                  <c:v>30.2</c:v>
                </c:pt>
                <c:pt idx="16430">
                  <c:v>30.2</c:v>
                </c:pt>
                <c:pt idx="16431">
                  <c:v>30.2</c:v>
                </c:pt>
                <c:pt idx="16432">
                  <c:v>30.2</c:v>
                </c:pt>
                <c:pt idx="16433">
                  <c:v>30.2</c:v>
                </c:pt>
                <c:pt idx="16434">
                  <c:v>30.2</c:v>
                </c:pt>
                <c:pt idx="16435">
                  <c:v>30.2</c:v>
                </c:pt>
                <c:pt idx="16436">
                  <c:v>30.2</c:v>
                </c:pt>
                <c:pt idx="16437">
                  <c:v>30.2</c:v>
                </c:pt>
                <c:pt idx="16438">
                  <c:v>30.2</c:v>
                </c:pt>
                <c:pt idx="16439">
                  <c:v>30.2</c:v>
                </c:pt>
                <c:pt idx="16440">
                  <c:v>30.2</c:v>
                </c:pt>
                <c:pt idx="16441">
                  <c:v>30.2</c:v>
                </c:pt>
                <c:pt idx="16442">
                  <c:v>30.2</c:v>
                </c:pt>
                <c:pt idx="16443">
                  <c:v>30.2</c:v>
                </c:pt>
                <c:pt idx="16444">
                  <c:v>30.2</c:v>
                </c:pt>
                <c:pt idx="16445">
                  <c:v>30.2</c:v>
                </c:pt>
                <c:pt idx="16446">
                  <c:v>30.2</c:v>
                </c:pt>
                <c:pt idx="16447">
                  <c:v>30.2</c:v>
                </c:pt>
                <c:pt idx="16448">
                  <c:v>30.2</c:v>
                </c:pt>
                <c:pt idx="16449">
                  <c:v>30.2</c:v>
                </c:pt>
                <c:pt idx="16450">
                  <c:v>30.2</c:v>
                </c:pt>
                <c:pt idx="16451">
                  <c:v>30.2</c:v>
                </c:pt>
                <c:pt idx="16452">
                  <c:v>30.2</c:v>
                </c:pt>
                <c:pt idx="16453">
                  <c:v>30.2</c:v>
                </c:pt>
                <c:pt idx="16454">
                  <c:v>30.3</c:v>
                </c:pt>
                <c:pt idx="16455">
                  <c:v>30.2</c:v>
                </c:pt>
                <c:pt idx="16456">
                  <c:v>30.2</c:v>
                </c:pt>
                <c:pt idx="16457">
                  <c:v>30.2</c:v>
                </c:pt>
                <c:pt idx="16458">
                  <c:v>30.2</c:v>
                </c:pt>
                <c:pt idx="16459">
                  <c:v>30.2</c:v>
                </c:pt>
                <c:pt idx="16460">
                  <c:v>30.2</c:v>
                </c:pt>
                <c:pt idx="16461">
                  <c:v>30.2</c:v>
                </c:pt>
                <c:pt idx="16462">
                  <c:v>30.2</c:v>
                </c:pt>
                <c:pt idx="16463">
                  <c:v>30.2</c:v>
                </c:pt>
                <c:pt idx="16464">
                  <c:v>30.1</c:v>
                </c:pt>
                <c:pt idx="16465">
                  <c:v>30.2</c:v>
                </c:pt>
                <c:pt idx="16466">
                  <c:v>30.2</c:v>
                </c:pt>
                <c:pt idx="16467">
                  <c:v>30.2</c:v>
                </c:pt>
                <c:pt idx="16468">
                  <c:v>30.2</c:v>
                </c:pt>
                <c:pt idx="16469">
                  <c:v>30.2</c:v>
                </c:pt>
                <c:pt idx="16470">
                  <c:v>30.2</c:v>
                </c:pt>
                <c:pt idx="16471">
                  <c:v>30.2</c:v>
                </c:pt>
                <c:pt idx="16472">
                  <c:v>30.2</c:v>
                </c:pt>
                <c:pt idx="16473">
                  <c:v>30.2</c:v>
                </c:pt>
                <c:pt idx="16474">
                  <c:v>30.2</c:v>
                </c:pt>
                <c:pt idx="16475">
                  <c:v>30.2</c:v>
                </c:pt>
                <c:pt idx="16476">
                  <c:v>30.2</c:v>
                </c:pt>
                <c:pt idx="16477">
                  <c:v>30.2</c:v>
                </c:pt>
                <c:pt idx="16478">
                  <c:v>30.2</c:v>
                </c:pt>
                <c:pt idx="16479">
                  <c:v>30.2</c:v>
                </c:pt>
                <c:pt idx="16480">
                  <c:v>30.2</c:v>
                </c:pt>
                <c:pt idx="16481">
                  <c:v>30.2</c:v>
                </c:pt>
                <c:pt idx="16482">
                  <c:v>30.2</c:v>
                </c:pt>
                <c:pt idx="16483">
                  <c:v>30.2</c:v>
                </c:pt>
                <c:pt idx="16484">
                  <c:v>30.2</c:v>
                </c:pt>
                <c:pt idx="16485">
                  <c:v>30.2</c:v>
                </c:pt>
                <c:pt idx="16486">
                  <c:v>30.2</c:v>
                </c:pt>
                <c:pt idx="16487">
                  <c:v>30.2</c:v>
                </c:pt>
                <c:pt idx="16488">
                  <c:v>30.2</c:v>
                </c:pt>
                <c:pt idx="16489">
                  <c:v>30.2</c:v>
                </c:pt>
                <c:pt idx="16490">
                  <c:v>30.2</c:v>
                </c:pt>
                <c:pt idx="16491">
                  <c:v>30.2</c:v>
                </c:pt>
                <c:pt idx="16492">
                  <c:v>30.2</c:v>
                </c:pt>
                <c:pt idx="16493">
                  <c:v>30.2</c:v>
                </c:pt>
                <c:pt idx="16494">
                  <c:v>30.2</c:v>
                </c:pt>
                <c:pt idx="16495">
                  <c:v>30.2</c:v>
                </c:pt>
                <c:pt idx="16496">
                  <c:v>30.2</c:v>
                </c:pt>
                <c:pt idx="16497">
                  <c:v>30.2</c:v>
                </c:pt>
                <c:pt idx="16498">
                  <c:v>30.2</c:v>
                </c:pt>
                <c:pt idx="16499">
                  <c:v>30.2</c:v>
                </c:pt>
                <c:pt idx="16500">
                  <c:v>30.2</c:v>
                </c:pt>
                <c:pt idx="16501">
                  <c:v>30.2</c:v>
                </c:pt>
                <c:pt idx="16502">
                  <c:v>30.2</c:v>
                </c:pt>
                <c:pt idx="16503">
                  <c:v>30.2</c:v>
                </c:pt>
                <c:pt idx="16504">
                  <c:v>30.2</c:v>
                </c:pt>
                <c:pt idx="16505">
                  <c:v>30.1</c:v>
                </c:pt>
                <c:pt idx="16506">
                  <c:v>30.2</c:v>
                </c:pt>
                <c:pt idx="16507">
                  <c:v>30.1</c:v>
                </c:pt>
                <c:pt idx="16508">
                  <c:v>30.1</c:v>
                </c:pt>
                <c:pt idx="16509">
                  <c:v>30.1</c:v>
                </c:pt>
                <c:pt idx="16510">
                  <c:v>30.2</c:v>
                </c:pt>
                <c:pt idx="16511">
                  <c:v>30.2</c:v>
                </c:pt>
                <c:pt idx="16512">
                  <c:v>30.2</c:v>
                </c:pt>
                <c:pt idx="16513">
                  <c:v>30.2</c:v>
                </c:pt>
                <c:pt idx="16514">
                  <c:v>30.2</c:v>
                </c:pt>
                <c:pt idx="16515">
                  <c:v>30.2</c:v>
                </c:pt>
                <c:pt idx="16516">
                  <c:v>30.2</c:v>
                </c:pt>
                <c:pt idx="16517">
                  <c:v>30.2</c:v>
                </c:pt>
                <c:pt idx="16518">
                  <c:v>30.2</c:v>
                </c:pt>
                <c:pt idx="16519">
                  <c:v>30.2</c:v>
                </c:pt>
                <c:pt idx="16520">
                  <c:v>30.3</c:v>
                </c:pt>
                <c:pt idx="16521">
                  <c:v>30.2</c:v>
                </c:pt>
                <c:pt idx="16522">
                  <c:v>30.3</c:v>
                </c:pt>
                <c:pt idx="16523">
                  <c:v>30.2</c:v>
                </c:pt>
                <c:pt idx="16524">
                  <c:v>30.2</c:v>
                </c:pt>
                <c:pt idx="16525">
                  <c:v>30.2</c:v>
                </c:pt>
                <c:pt idx="16526">
                  <c:v>30.2</c:v>
                </c:pt>
                <c:pt idx="16527">
                  <c:v>30.2</c:v>
                </c:pt>
                <c:pt idx="16528">
                  <c:v>30.2</c:v>
                </c:pt>
                <c:pt idx="16529">
                  <c:v>30.2</c:v>
                </c:pt>
                <c:pt idx="16530">
                  <c:v>30.2</c:v>
                </c:pt>
                <c:pt idx="16531">
                  <c:v>30.2</c:v>
                </c:pt>
                <c:pt idx="16532">
                  <c:v>30.2</c:v>
                </c:pt>
                <c:pt idx="16533">
                  <c:v>30.2</c:v>
                </c:pt>
                <c:pt idx="16534">
                  <c:v>30.2</c:v>
                </c:pt>
                <c:pt idx="16535">
                  <c:v>30.2</c:v>
                </c:pt>
                <c:pt idx="16536">
                  <c:v>30.2</c:v>
                </c:pt>
                <c:pt idx="16537">
                  <c:v>30.2</c:v>
                </c:pt>
                <c:pt idx="16538">
                  <c:v>30.3</c:v>
                </c:pt>
                <c:pt idx="16539">
                  <c:v>30.3</c:v>
                </c:pt>
                <c:pt idx="16540">
                  <c:v>30.3</c:v>
                </c:pt>
                <c:pt idx="16541">
                  <c:v>30.3</c:v>
                </c:pt>
                <c:pt idx="16542">
                  <c:v>30.3</c:v>
                </c:pt>
                <c:pt idx="16543">
                  <c:v>30.3</c:v>
                </c:pt>
                <c:pt idx="16544">
                  <c:v>30.3</c:v>
                </c:pt>
                <c:pt idx="16545">
                  <c:v>30.3</c:v>
                </c:pt>
                <c:pt idx="16546">
                  <c:v>30.2</c:v>
                </c:pt>
                <c:pt idx="16547">
                  <c:v>30.2</c:v>
                </c:pt>
                <c:pt idx="16548">
                  <c:v>30.3</c:v>
                </c:pt>
                <c:pt idx="16549">
                  <c:v>30.2</c:v>
                </c:pt>
                <c:pt idx="16550">
                  <c:v>30.2</c:v>
                </c:pt>
                <c:pt idx="16551">
                  <c:v>30.2</c:v>
                </c:pt>
                <c:pt idx="16552">
                  <c:v>30.2</c:v>
                </c:pt>
                <c:pt idx="16553">
                  <c:v>30.2</c:v>
                </c:pt>
                <c:pt idx="16554">
                  <c:v>30.2</c:v>
                </c:pt>
                <c:pt idx="16555">
                  <c:v>30.2</c:v>
                </c:pt>
                <c:pt idx="16556">
                  <c:v>30.3</c:v>
                </c:pt>
                <c:pt idx="16557">
                  <c:v>30.2</c:v>
                </c:pt>
                <c:pt idx="16558">
                  <c:v>30.2</c:v>
                </c:pt>
                <c:pt idx="16559">
                  <c:v>30.2</c:v>
                </c:pt>
                <c:pt idx="16560">
                  <c:v>30.3</c:v>
                </c:pt>
                <c:pt idx="16561">
                  <c:v>30.3</c:v>
                </c:pt>
                <c:pt idx="16562">
                  <c:v>30.3</c:v>
                </c:pt>
                <c:pt idx="16563">
                  <c:v>30.3</c:v>
                </c:pt>
                <c:pt idx="16564">
                  <c:v>30.3</c:v>
                </c:pt>
                <c:pt idx="16565">
                  <c:v>30.3</c:v>
                </c:pt>
                <c:pt idx="16566">
                  <c:v>30.3</c:v>
                </c:pt>
                <c:pt idx="16567">
                  <c:v>30.3</c:v>
                </c:pt>
                <c:pt idx="16568">
                  <c:v>30.3</c:v>
                </c:pt>
                <c:pt idx="16569">
                  <c:v>30.3</c:v>
                </c:pt>
                <c:pt idx="16570">
                  <c:v>30.3</c:v>
                </c:pt>
                <c:pt idx="16571">
                  <c:v>30.2</c:v>
                </c:pt>
                <c:pt idx="16572">
                  <c:v>30.3</c:v>
                </c:pt>
                <c:pt idx="16573">
                  <c:v>30.3</c:v>
                </c:pt>
                <c:pt idx="16574">
                  <c:v>30.3</c:v>
                </c:pt>
                <c:pt idx="16575">
                  <c:v>30.2</c:v>
                </c:pt>
                <c:pt idx="16576">
                  <c:v>30.2</c:v>
                </c:pt>
                <c:pt idx="16577">
                  <c:v>30.2</c:v>
                </c:pt>
                <c:pt idx="16578">
                  <c:v>30.3</c:v>
                </c:pt>
                <c:pt idx="16579">
                  <c:v>30.2</c:v>
                </c:pt>
                <c:pt idx="16580">
                  <c:v>30.3</c:v>
                </c:pt>
                <c:pt idx="16581">
                  <c:v>30.2</c:v>
                </c:pt>
                <c:pt idx="16582">
                  <c:v>30.3</c:v>
                </c:pt>
                <c:pt idx="16583">
                  <c:v>30.3</c:v>
                </c:pt>
                <c:pt idx="16584">
                  <c:v>30.3</c:v>
                </c:pt>
                <c:pt idx="16585">
                  <c:v>30.2</c:v>
                </c:pt>
                <c:pt idx="16586">
                  <c:v>30.3</c:v>
                </c:pt>
                <c:pt idx="16587">
                  <c:v>30.3</c:v>
                </c:pt>
                <c:pt idx="16588">
                  <c:v>30.3</c:v>
                </c:pt>
                <c:pt idx="16589">
                  <c:v>30.2</c:v>
                </c:pt>
                <c:pt idx="16590">
                  <c:v>30.2</c:v>
                </c:pt>
                <c:pt idx="16591">
                  <c:v>30.2</c:v>
                </c:pt>
                <c:pt idx="16592">
                  <c:v>30.3</c:v>
                </c:pt>
                <c:pt idx="16593">
                  <c:v>30.2</c:v>
                </c:pt>
                <c:pt idx="16594">
                  <c:v>30.2</c:v>
                </c:pt>
                <c:pt idx="16595">
                  <c:v>30.2</c:v>
                </c:pt>
                <c:pt idx="16596">
                  <c:v>30.2</c:v>
                </c:pt>
                <c:pt idx="16597">
                  <c:v>30.2</c:v>
                </c:pt>
                <c:pt idx="16598">
                  <c:v>30.2</c:v>
                </c:pt>
                <c:pt idx="16599">
                  <c:v>30.2</c:v>
                </c:pt>
                <c:pt idx="16600">
                  <c:v>30.2</c:v>
                </c:pt>
                <c:pt idx="16601">
                  <c:v>30.2</c:v>
                </c:pt>
                <c:pt idx="16602">
                  <c:v>30.2</c:v>
                </c:pt>
                <c:pt idx="16603">
                  <c:v>30.2</c:v>
                </c:pt>
                <c:pt idx="16604">
                  <c:v>30.2</c:v>
                </c:pt>
                <c:pt idx="16605">
                  <c:v>30.2</c:v>
                </c:pt>
                <c:pt idx="16606">
                  <c:v>30.2</c:v>
                </c:pt>
                <c:pt idx="16607">
                  <c:v>30.2</c:v>
                </c:pt>
                <c:pt idx="16608">
                  <c:v>30.2</c:v>
                </c:pt>
                <c:pt idx="16609">
                  <c:v>30.2</c:v>
                </c:pt>
                <c:pt idx="16610">
                  <c:v>30.2</c:v>
                </c:pt>
                <c:pt idx="16611">
                  <c:v>30.2</c:v>
                </c:pt>
                <c:pt idx="16612">
                  <c:v>30.2</c:v>
                </c:pt>
                <c:pt idx="16613">
                  <c:v>30.2</c:v>
                </c:pt>
                <c:pt idx="16614">
                  <c:v>30.2</c:v>
                </c:pt>
                <c:pt idx="16615">
                  <c:v>30.2</c:v>
                </c:pt>
                <c:pt idx="16616">
                  <c:v>30.2</c:v>
                </c:pt>
                <c:pt idx="16617">
                  <c:v>30.2</c:v>
                </c:pt>
                <c:pt idx="16618">
                  <c:v>30.2</c:v>
                </c:pt>
                <c:pt idx="16619">
                  <c:v>30.2</c:v>
                </c:pt>
                <c:pt idx="16620">
                  <c:v>30.2</c:v>
                </c:pt>
                <c:pt idx="16621">
                  <c:v>30.2</c:v>
                </c:pt>
                <c:pt idx="16622">
                  <c:v>30.2</c:v>
                </c:pt>
                <c:pt idx="16623">
                  <c:v>30.2</c:v>
                </c:pt>
                <c:pt idx="16624">
                  <c:v>30.2</c:v>
                </c:pt>
                <c:pt idx="16625">
                  <c:v>30.2</c:v>
                </c:pt>
                <c:pt idx="16626">
                  <c:v>30.2</c:v>
                </c:pt>
                <c:pt idx="16627">
                  <c:v>30.2</c:v>
                </c:pt>
                <c:pt idx="16628">
                  <c:v>30.2</c:v>
                </c:pt>
                <c:pt idx="16629">
                  <c:v>30.2</c:v>
                </c:pt>
                <c:pt idx="16630">
                  <c:v>30.2</c:v>
                </c:pt>
                <c:pt idx="16631">
                  <c:v>30.2</c:v>
                </c:pt>
                <c:pt idx="16632">
                  <c:v>30.2</c:v>
                </c:pt>
                <c:pt idx="16633">
                  <c:v>30.2</c:v>
                </c:pt>
                <c:pt idx="16634">
                  <c:v>30.2</c:v>
                </c:pt>
                <c:pt idx="16635">
                  <c:v>30.2</c:v>
                </c:pt>
                <c:pt idx="16636">
                  <c:v>30.2</c:v>
                </c:pt>
                <c:pt idx="16637">
                  <c:v>30.2</c:v>
                </c:pt>
                <c:pt idx="16638">
                  <c:v>30.2</c:v>
                </c:pt>
                <c:pt idx="16639">
                  <c:v>30.2</c:v>
                </c:pt>
                <c:pt idx="16640">
                  <c:v>30.2</c:v>
                </c:pt>
                <c:pt idx="16641">
                  <c:v>30.2</c:v>
                </c:pt>
                <c:pt idx="16642">
                  <c:v>30.2</c:v>
                </c:pt>
                <c:pt idx="16643">
                  <c:v>30.2</c:v>
                </c:pt>
                <c:pt idx="16644">
                  <c:v>30.2</c:v>
                </c:pt>
                <c:pt idx="16645">
                  <c:v>30.2</c:v>
                </c:pt>
                <c:pt idx="16646">
                  <c:v>30.2</c:v>
                </c:pt>
                <c:pt idx="16647">
                  <c:v>30.2</c:v>
                </c:pt>
                <c:pt idx="16648">
                  <c:v>30.2</c:v>
                </c:pt>
                <c:pt idx="16649">
                  <c:v>30.3</c:v>
                </c:pt>
                <c:pt idx="16650">
                  <c:v>30.3</c:v>
                </c:pt>
                <c:pt idx="16651">
                  <c:v>30.3</c:v>
                </c:pt>
                <c:pt idx="16652">
                  <c:v>30.3</c:v>
                </c:pt>
                <c:pt idx="16653">
                  <c:v>30.3</c:v>
                </c:pt>
                <c:pt idx="16654">
                  <c:v>30.3</c:v>
                </c:pt>
                <c:pt idx="16655">
                  <c:v>30.3</c:v>
                </c:pt>
                <c:pt idx="16656">
                  <c:v>30.2</c:v>
                </c:pt>
                <c:pt idx="16657">
                  <c:v>30.2</c:v>
                </c:pt>
                <c:pt idx="16658">
                  <c:v>30.2</c:v>
                </c:pt>
                <c:pt idx="16659">
                  <c:v>30.2</c:v>
                </c:pt>
                <c:pt idx="16660">
                  <c:v>30.2</c:v>
                </c:pt>
                <c:pt idx="16661">
                  <c:v>30.2</c:v>
                </c:pt>
                <c:pt idx="16662">
                  <c:v>30.2</c:v>
                </c:pt>
                <c:pt idx="16663">
                  <c:v>30.2</c:v>
                </c:pt>
                <c:pt idx="16664">
                  <c:v>30.2</c:v>
                </c:pt>
                <c:pt idx="16665">
                  <c:v>30.2</c:v>
                </c:pt>
                <c:pt idx="16666">
                  <c:v>30.2</c:v>
                </c:pt>
                <c:pt idx="16667">
                  <c:v>30.2</c:v>
                </c:pt>
                <c:pt idx="16668">
                  <c:v>30.2</c:v>
                </c:pt>
                <c:pt idx="16669">
                  <c:v>30.2</c:v>
                </c:pt>
                <c:pt idx="16670">
                  <c:v>30.2</c:v>
                </c:pt>
                <c:pt idx="16671">
                  <c:v>30.2</c:v>
                </c:pt>
                <c:pt idx="16672">
                  <c:v>30.2</c:v>
                </c:pt>
                <c:pt idx="16673">
                  <c:v>30.2</c:v>
                </c:pt>
                <c:pt idx="16674">
                  <c:v>30.2</c:v>
                </c:pt>
                <c:pt idx="16675">
                  <c:v>30.2</c:v>
                </c:pt>
                <c:pt idx="16676">
                  <c:v>30.2</c:v>
                </c:pt>
                <c:pt idx="16677">
                  <c:v>30.2</c:v>
                </c:pt>
                <c:pt idx="16678">
                  <c:v>30.2</c:v>
                </c:pt>
                <c:pt idx="16679">
                  <c:v>30.2</c:v>
                </c:pt>
                <c:pt idx="16680">
                  <c:v>30.1</c:v>
                </c:pt>
                <c:pt idx="16681">
                  <c:v>30.1</c:v>
                </c:pt>
                <c:pt idx="16682">
                  <c:v>30.2</c:v>
                </c:pt>
                <c:pt idx="16683">
                  <c:v>30.2</c:v>
                </c:pt>
                <c:pt idx="16684">
                  <c:v>30.2</c:v>
                </c:pt>
                <c:pt idx="16685">
                  <c:v>30.2</c:v>
                </c:pt>
                <c:pt idx="16686">
                  <c:v>30.1</c:v>
                </c:pt>
                <c:pt idx="16687">
                  <c:v>30.2</c:v>
                </c:pt>
                <c:pt idx="16688">
                  <c:v>30.1</c:v>
                </c:pt>
                <c:pt idx="16689">
                  <c:v>30.2</c:v>
                </c:pt>
                <c:pt idx="16690">
                  <c:v>30.2</c:v>
                </c:pt>
                <c:pt idx="16691">
                  <c:v>30.2</c:v>
                </c:pt>
                <c:pt idx="16692">
                  <c:v>30.2</c:v>
                </c:pt>
                <c:pt idx="16693">
                  <c:v>30.2</c:v>
                </c:pt>
                <c:pt idx="16694">
                  <c:v>30.2</c:v>
                </c:pt>
                <c:pt idx="16695">
                  <c:v>30.2</c:v>
                </c:pt>
                <c:pt idx="16696">
                  <c:v>30.2</c:v>
                </c:pt>
                <c:pt idx="16697">
                  <c:v>30.2</c:v>
                </c:pt>
                <c:pt idx="16698">
                  <c:v>30.2</c:v>
                </c:pt>
                <c:pt idx="16699">
                  <c:v>30.2</c:v>
                </c:pt>
                <c:pt idx="16700">
                  <c:v>30.2</c:v>
                </c:pt>
                <c:pt idx="16701">
                  <c:v>30.2</c:v>
                </c:pt>
                <c:pt idx="16702">
                  <c:v>30.2</c:v>
                </c:pt>
                <c:pt idx="16703">
                  <c:v>30.2</c:v>
                </c:pt>
                <c:pt idx="16704">
                  <c:v>30.2</c:v>
                </c:pt>
                <c:pt idx="16705">
                  <c:v>30.2</c:v>
                </c:pt>
                <c:pt idx="16706">
                  <c:v>30.2</c:v>
                </c:pt>
                <c:pt idx="16707">
                  <c:v>30.2</c:v>
                </c:pt>
                <c:pt idx="16708">
                  <c:v>30.2</c:v>
                </c:pt>
                <c:pt idx="16709">
                  <c:v>30.2</c:v>
                </c:pt>
                <c:pt idx="16710">
                  <c:v>30.2</c:v>
                </c:pt>
                <c:pt idx="16711">
                  <c:v>30.2</c:v>
                </c:pt>
                <c:pt idx="16712">
                  <c:v>30.2</c:v>
                </c:pt>
                <c:pt idx="16713">
                  <c:v>30.2</c:v>
                </c:pt>
                <c:pt idx="16714">
                  <c:v>30.2</c:v>
                </c:pt>
                <c:pt idx="16715">
                  <c:v>30.2</c:v>
                </c:pt>
                <c:pt idx="16716">
                  <c:v>30.2</c:v>
                </c:pt>
                <c:pt idx="16717">
                  <c:v>30.2</c:v>
                </c:pt>
                <c:pt idx="16718">
                  <c:v>30.2</c:v>
                </c:pt>
                <c:pt idx="16719">
                  <c:v>30.2</c:v>
                </c:pt>
                <c:pt idx="16720">
                  <c:v>30.2</c:v>
                </c:pt>
                <c:pt idx="16721">
                  <c:v>30.2</c:v>
                </c:pt>
                <c:pt idx="16722">
                  <c:v>30.2</c:v>
                </c:pt>
                <c:pt idx="16723">
                  <c:v>30.2</c:v>
                </c:pt>
                <c:pt idx="16724">
                  <c:v>30.2</c:v>
                </c:pt>
                <c:pt idx="16725">
                  <c:v>30.1</c:v>
                </c:pt>
                <c:pt idx="16726">
                  <c:v>30.1</c:v>
                </c:pt>
                <c:pt idx="16727">
                  <c:v>30.2</c:v>
                </c:pt>
                <c:pt idx="16728">
                  <c:v>30.2</c:v>
                </c:pt>
                <c:pt idx="16729">
                  <c:v>30.1</c:v>
                </c:pt>
                <c:pt idx="16730">
                  <c:v>30.2</c:v>
                </c:pt>
                <c:pt idx="16731">
                  <c:v>30.2</c:v>
                </c:pt>
                <c:pt idx="16732">
                  <c:v>30.2</c:v>
                </c:pt>
                <c:pt idx="16733">
                  <c:v>30.1</c:v>
                </c:pt>
                <c:pt idx="16734">
                  <c:v>30.2</c:v>
                </c:pt>
                <c:pt idx="16735">
                  <c:v>30.2</c:v>
                </c:pt>
                <c:pt idx="16736">
                  <c:v>30.2</c:v>
                </c:pt>
                <c:pt idx="16737">
                  <c:v>30.2</c:v>
                </c:pt>
                <c:pt idx="16738">
                  <c:v>30.2</c:v>
                </c:pt>
                <c:pt idx="16739">
                  <c:v>30.1</c:v>
                </c:pt>
                <c:pt idx="16740">
                  <c:v>30.2</c:v>
                </c:pt>
                <c:pt idx="16741">
                  <c:v>30.1</c:v>
                </c:pt>
                <c:pt idx="16742">
                  <c:v>30.1</c:v>
                </c:pt>
                <c:pt idx="16743">
                  <c:v>30.2</c:v>
                </c:pt>
                <c:pt idx="16744">
                  <c:v>30.2</c:v>
                </c:pt>
                <c:pt idx="16745">
                  <c:v>30.2</c:v>
                </c:pt>
                <c:pt idx="16746">
                  <c:v>30.1</c:v>
                </c:pt>
                <c:pt idx="16747">
                  <c:v>30.2</c:v>
                </c:pt>
                <c:pt idx="16748">
                  <c:v>30.2</c:v>
                </c:pt>
                <c:pt idx="16749">
                  <c:v>30.2</c:v>
                </c:pt>
                <c:pt idx="16750">
                  <c:v>30.2</c:v>
                </c:pt>
                <c:pt idx="16751">
                  <c:v>30.1</c:v>
                </c:pt>
                <c:pt idx="16752">
                  <c:v>30.2</c:v>
                </c:pt>
                <c:pt idx="16753">
                  <c:v>30.2</c:v>
                </c:pt>
                <c:pt idx="16754">
                  <c:v>30.2</c:v>
                </c:pt>
                <c:pt idx="16755">
                  <c:v>30.1</c:v>
                </c:pt>
                <c:pt idx="16756">
                  <c:v>30.1</c:v>
                </c:pt>
                <c:pt idx="16757">
                  <c:v>30.2</c:v>
                </c:pt>
                <c:pt idx="16758">
                  <c:v>30.2</c:v>
                </c:pt>
                <c:pt idx="16759">
                  <c:v>30.2</c:v>
                </c:pt>
                <c:pt idx="16760">
                  <c:v>30.2</c:v>
                </c:pt>
                <c:pt idx="16761">
                  <c:v>30.2</c:v>
                </c:pt>
                <c:pt idx="16762">
                  <c:v>30.2</c:v>
                </c:pt>
                <c:pt idx="16763">
                  <c:v>30.2</c:v>
                </c:pt>
                <c:pt idx="16764">
                  <c:v>30.2</c:v>
                </c:pt>
                <c:pt idx="16765">
                  <c:v>30.1</c:v>
                </c:pt>
                <c:pt idx="16766">
                  <c:v>30.2</c:v>
                </c:pt>
                <c:pt idx="16767">
                  <c:v>30.2</c:v>
                </c:pt>
                <c:pt idx="16768">
                  <c:v>30.2</c:v>
                </c:pt>
                <c:pt idx="16769">
                  <c:v>30.1</c:v>
                </c:pt>
                <c:pt idx="16770">
                  <c:v>30.1</c:v>
                </c:pt>
                <c:pt idx="16771">
                  <c:v>30.1</c:v>
                </c:pt>
                <c:pt idx="16772">
                  <c:v>30.2</c:v>
                </c:pt>
                <c:pt idx="16773">
                  <c:v>30.1</c:v>
                </c:pt>
                <c:pt idx="16774">
                  <c:v>30.1</c:v>
                </c:pt>
                <c:pt idx="16775">
                  <c:v>30.2</c:v>
                </c:pt>
                <c:pt idx="16776">
                  <c:v>30.2</c:v>
                </c:pt>
                <c:pt idx="16777">
                  <c:v>30.1</c:v>
                </c:pt>
                <c:pt idx="16778">
                  <c:v>30.2</c:v>
                </c:pt>
                <c:pt idx="16779">
                  <c:v>30.2</c:v>
                </c:pt>
                <c:pt idx="16780">
                  <c:v>30.2</c:v>
                </c:pt>
                <c:pt idx="16781">
                  <c:v>30.2</c:v>
                </c:pt>
                <c:pt idx="16782">
                  <c:v>30.2</c:v>
                </c:pt>
                <c:pt idx="16783">
                  <c:v>30.2</c:v>
                </c:pt>
                <c:pt idx="16784">
                  <c:v>30.2</c:v>
                </c:pt>
                <c:pt idx="16785">
                  <c:v>30.2</c:v>
                </c:pt>
                <c:pt idx="16786">
                  <c:v>30.3</c:v>
                </c:pt>
                <c:pt idx="16787">
                  <c:v>30.3</c:v>
                </c:pt>
                <c:pt idx="16788">
                  <c:v>30.3</c:v>
                </c:pt>
                <c:pt idx="16789">
                  <c:v>30.2</c:v>
                </c:pt>
                <c:pt idx="16790">
                  <c:v>30.2</c:v>
                </c:pt>
                <c:pt idx="16791">
                  <c:v>30.3</c:v>
                </c:pt>
                <c:pt idx="16792">
                  <c:v>30.2</c:v>
                </c:pt>
                <c:pt idx="16793">
                  <c:v>30.2</c:v>
                </c:pt>
                <c:pt idx="16794">
                  <c:v>30.2</c:v>
                </c:pt>
                <c:pt idx="16795">
                  <c:v>30.2</c:v>
                </c:pt>
                <c:pt idx="16796">
                  <c:v>30.2</c:v>
                </c:pt>
                <c:pt idx="16797">
                  <c:v>30.2</c:v>
                </c:pt>
                <c:pt idx="16798">
                  <c:v>30.2</c:v>
                </c:pt>
                <c:pt idx="16799">
                  <c:v>30.2</c:v>
                </c:pt>
                <c:pt idx="16800">
                  <c:v>30.2</c:v>
                </c:pt>
                <c:pt idx="16801">
                  <c:v>30.2</c:v>
                </c:pt>
                <c:pt idx="16802">
                  <c:v>30.2</c:v>
                </c:pt>
                <c:pt idx="16803">
                  <c:v>30.3</c:v>
                </c:pt>
                <c:pt idx="16804">
                  <c:v>30.3</c:v>
                </c:pt>
                <c:pt idx="16805">
                  <c:v>30.2</c:v>
                </c:pt>
                <c:pt idx="16806">
                  <c:v>30.3</c:v>
                </c:pt>
                <c:pt idx="16807">
                  <c:v>30.3</c:v>
                </c:pt>
                <c:pt idx="16808">
                  <c:v>30.3</c:v>
                </c:pt>
                <c:pt idx="16809">
                  <c:v>30.3</c:v>
                </c:pt>
                <c:pt idx="16810">
                  <c:v>30.3</c:v>
                </c:pt>
                <c:pt idx="16811">
                  <c:v>30.3</c:v>
                </c:pt>
                <c:pt idx="16812">
                  <c:v>30.3</c:v>
                </c:pt>
                <c:pt idx="16813">
                  <c:v>30.2</c:v>
                </c:pt>
                <c:pt idx="16814">
                  <c:v>30.2</c:v>
                </c:pt>
                <c:pt idx="16815">
                  <c:v>30.2</c:v>
                </c:pt>
                <c:pt idx="16816">
                  <c:v>30.2</c:v>
                </c:pt>
                <c:pt idx="16817">
                  <c:v>30.2</c:v>
                </c:pt>
                <c:pt idx="16818">
                  <c:v>30.2</c:v>
                </c:pt>
                <c:pt idx="16819">
                  <c:v>30.2</c:v>
                </c:pt>
                <c:pt idx="16820">
                  <c:v>30.2</c:v>
                </c:pt>
                <c:pt idx="16821">
                  <c:v>30.2</c:v>
                </c:pt>
                <c:pt idx="16822">
                  <c:v>30.2</c:v>
                </c:pt>
                <c:pt idx="16823">
                  <c:v>30.2</c:v>
                </c:pt>
                <c:pt idx="16824">
                  <c:v>30.2</c:v>
                </c:pt>
                <c:pt idx="16825">
                  <c:v>30.2</c:v>
                </c:pt>
                <c:pt idx="16826">
                  <c:v>30.2</c:v>
                </c:pt>
                <c:pt idx="16827">
                  <c:v>30.2</c:v>
                </c:pt>
                <c:pt idx="16828">
                  <c:v>30.2</c:v>
                </c:pt>
                <c:pt idx="16829">
                  <c:v>30.2</c:v>
                </c:pt>
                <c:pt idx="16830">
                  <c:v>30.3</c:v>
                </c:pt>
                <c:pt idx="16831">
                  <c:v>30.2</c:v>
                </c:pt>
                <c:pt idx="16832">
                  <c:v>30.2</c:v>
                </c:pt>
                <c:pt idx="16833">
                  <c:v>30.2</c:v>
                </c:pt>
                <c:pt idx="16834">
                  <c:v>30.2</c:v>
                </c:pt>
                <c:pt idx="16835">
                  <c:v>30.2</c:v>
                </c:pt>
                <c:pt idx="16836">
                  <c:v>30.2</c:v>
                </c:pt>
                <c:pt idx="16837">
                  <c:v>30.2</c:v>
                </c:pt>
                <c:pt idx="16838">
                  <c:v>30.1</c:v>
                </c:pt>
                <c:pt idx="16839">
                  <c:v>30.2</c:v>
                </c:pt>
                <c:pt idx="16840">
                  <c:v>30.2</c:v>
                </c:pt>
                <c:pt idx="16841">
                  <c:v>30.2</c:v>
                </c:pt>
                <c:pt idx="16842">
                  <c:v>30.2</c:v>
                </c:pt>
                <c:pt idx="16843">
                  <c:v>30.2</c:v>
                </c:pt>
                <c:pt idx="16844">
                  <c:v>30.2</c:v>
                </c:pt>
                <c:pt idx="16845">
                  <c:v>30.2</c:v>
                </c:pt>
                <c:pt idx="16846">
                  <c:v>30.2</c:v>
                </c:pt>
                <c:pt idx="16847">
                  <c:v>30.2</c:v>
                </c:pt>
                <c:pt idx="16848">
                  <c:v>30.2</c:v>
                </c:pt>
                <c:pt idx="16849">
                  <c:v>30.2</c:v>
                </c:pt>
                <c:pt idx="16850">
                  <c:v>30.2</c:v>
                </c:pt>
                <c:pt idx="16851">
                  <c:v>30.2</c:v>
                </c:pt>
                <c:pt idx="16852">
                  <c:v>30.2</c:v>
                </c:pt>
                <c:pt idx="16853">
                  <c:v>30.2</c:v>
                </c:pt>
                <c:pt idx="16854">
                  <c:v>30.2</c:v>
                </c:pt>
                <c:pt idx="16855">
                  <c:v>30.2</c:v>
                </c:pt>
                <c:pt idx="16856">
                  <c:v>30.2</c:v>
                </c:pt>
                <c:pt idx="16857">
                  <c:v>30.2</c:v>
                </c:pt>
                <c:pt idx="16858">
                  <c:v>30.2</c:v>
                </c:pt>
                <c:pt idx="16859">
                  <c:v>30.2</c:v>
                </c:pt>
                <c:pt idx="16860">
                  <c:v>30.2</c:v>
                </c:pt>
                <c:pt idx="16861">
                  <c:v>30.2</c:v>
                </c:pt>
                <c:pt idx="16862">
                  <c:v>30.2</c:v>
                </c:pt>
                <c:pt idx="16863">
                  <c:v>30.2</c:v>
                </c:pt>
                <c:pt idx="16864">
                  <c:v>30.2</c:v>
                </c:pt>
                <c:pt idx="16865">
                  <c:v>30.2</c:v>
                </c:pt>
                <c:pt idx="16866">
                  <c:v>30.2</c:v>
                </c:pt>
                <c:pt idx="16867">
                  <c:v>30.2</c:v>
                </c:pt>
                <c:pt idx="16868">
                  <c:v>30.2</c:v>
                </c:pt>
                <c:pt idx="16869">
                  <c:v>30.2</c:v>
                </c:pt>
                <c:pt idx="16870">
                  <c:v>30.2</c:v>
                </c:pt>
                <c:pt idx="16871">
                  <c:v>30.1</c:v>
                </c:pt>
                <c:pt idx="16872">
                  <c:v>30.2</c:v>
                </c:pt>
                <c:pt idx="16873">
                  <c:v>30.2</c:v>
                </c:pt>
                <c:pt idx="16874">
                  <c:v>30.2</c:v>
                </c:pt>
                <c:pt idx="16875">
                  <c:v>30.2</c:v>
                </c:pt>
                <c:pt idx="16876">
                  <c:v>30.2</c:v>
                </c:pt>
                <c:pt idx="16877">
                  <c:v>30.2</c:v>
                </c:pt>
                <c:pt idx="16878">
                  <c:v>30.2</c:v>
                </c:pt>
                <c:pt idx="16879">
                  <c:v>30.2</c:v>
                </c:pt>
                <c:pt idx="16880">
                  <c:v>30.1</c:v>
                </c:pt>
                <c:pt idx="16881">
                  <c:v>30.2</c:v>
                </c:pt>
                <c:pt idx="16882">
                  <c:v>30.2</c:v>
                </c:pt>
                <c:pt idx="16883">
                  <c:v>30.1</c:v>
                </c:pt>
                <c:pt idx="16884">
                  <c:v>30.1</c:v>
                </c:pt>
                <c:pt idx="16885">
                  <c:v>30.2</c:v>
                </c:pt>
                <c:pt idx="16886">
                  <c:v>30.2</c:v>
                </c:pt>
                <c:pt idx="16887">
                  <c:v>30.2</c:v>
                </c:pt>
                <c:pt idx="16888">
                  <c:v>30.2</c:v>
                </c:pt>
                <c:pt idx="16889">
                  <c:v>30.2</c:v>
                </c:pt>
                <c:pt idx="16890">
                  <c:v>30.2</c:v>
                </c:pt>
                <c:pt idx="16891">
                  <c:v>30.2</c:v>
                </c:pt>
                <c:pt idx="16892">
                  <c:v>30.2</c:v>
                </c:pt>
                <c:pt idx="16893">
                  <c:v>30.2</c:v>
                </c:pt>
                <c:pt idx="16894">
                  <c:v>30.2</c:v>
                </c:pt>
                <c:pt idx="16895">
                  <c:v>30.2</c:v>
                </c:pt>
                <c:pt idx="16896">
                  <c:v>30.3</c:v>
                </c:pt>
                <c:pt idx="16897">
                  <c:v>30.3</c:v>
                </c:pt>
                <c:pt idx="16898">
                  <c:v>30.2</c:v>
                </c:pt>
                <c:pt idx="16899">
                  <c:v>30.2</c:v>
                </c:pt>
                <c:pt idx="16900">
                  <c:v>30.3</c:v>
                </c:pt>
                <c:pt idx="16901">
                  <c:v>30.2</c:v>
                </c:pt>
                <c:pt idx="16902">
                  <c:v>30.2</c:v>
                </c:pt>
                <c:pt idx="16903">
                  <c:v>30.2</c:v>
                </c:pt>
                <c:pt idx="16904">
                  <c:v>30.2</c:v>
                </c:pt>
                <c:pt idx="16905">
                  <c:v>30.2</c:v>
                </c:pt>
                <c:pt idx="16906">
                  <c:v>30.2</c:v>
                </c:pt>
                <c:pt idx="16907">
                  <c:v>30.2</c:v>
                </c:pt>
                <c:pt idx="16908">
                  <c:v>30.2</c:v>
                </c:pt>
                <c:pt idx="16909">
                  <c:v>30.2</c:v>
                </c:pt>
                <c:pt idx="16910">
                  <c:v>30.2</c:v>
                </c:pt>
                <c:pt idx="16911">
                  <c:v>30.2</c:v>
                </c:pt>
                <c:pt idx="16912">
                  <c:v>30.2</c:v>
                </c:pt>
                <c:pt idx="16913">
                  <c:v>30.2</c:v>
                </c:pt>
                <c:pt idx="16914">
                  <c:v>30.3</c:v>
                </c:pt>
                <c:pt idx="16915">
                  <c:v>30.3</c:v>
                </c:pt>
                <c:pt idx="16916">
                  <c:v>30.3</c:v>
                </c:pt>
                <c:pt idx="16917">
                  <c:v>30.3</c:v>
                </c:pt>
                <c:pt idx="16918">
                  <c:v>30.3</c:v>
                </c:pt>
                <c:pt idx="16919">
                  <c:v>30.3</c:v>
                </c:pt>
                <c:pt idx="16920">
                  <c:v>30.2</c:v>
                </c:pt>
                <c:pt idx="16921">
                  <c:v>30.2</c:v>
                </c:pt>
                <c:pt idx="16922">
                  <c:v>30.3</c:v>
                </c:pt>
                <c:pt idx="16923">
                  <c:v>30.2</c:v>
                </c:pt>
                <c:pt idx="16924">
                  <c:v>30.2</c:v>
                </c:pt>
                <c:pt idx="16925">
                  <c:v>30.2</c:v>
                </c:pt>
                <c:pt idx="16926">
                  <c:v>30.2</c:v>
                </c:pt>
                <c:pt idx="16927">
                  <c:v>30.2</c:v>
                </c:pt>
                <c:pt idx="16928">
                  <c:v>30.2</c:v>
                </c:pt>
                <c:pt idx="16929">
                  <c:v>30.2</c:v>
                </c:pt>
                <c:pt idx="16930">
                  <c:v>30.2</c:v>
                </c:pt>
                <c:pt idx="16931">
                  <c:v>30.2</c:v>
                </c:pt>
                <c:pt idx="16932">
                  <c:v>30.2</c:v>
                </c:pt>
                <c:pt idx="16933">
                  <c:v>30.2</c:v>
                </c:pt>
                <c:pt idx="16934">
                  <c:v>30.2</c:v>
                </c:pt>
                <c:pt idx="16935">
                  <c:v>30.3</c:v>
                </c:pt>
                <c:pt idx="16936">
                  <c:v>30.3</c:v>
                </c:pt>
                <c:pt idx="16937">
                  <c:v>30.2</c:v>
                </c:pt>
                <c:pt idx="16938">
                  <c:v>30.3</c:v>
                </c:pt>
                <c:pt idx="16939">
                  <c:v>30.2</c:v>
                </c:pt>
                <c:pt idx="16940">
                  <c:v>30.3</c:v>
                </c:pt>
                <c:pt idx="16941">
                  <c:v>30.2</c:v>
                </c:pt>
                <c:pt idx="16942">
                  <c:v>30.3</c:v>
                </c:pt>
                <c:pt idx="16943">
                  <c:v>30.3</c:v>
                </c:pt>
                <c:pt idx="16944">
                  <c:v>30.3</c:v>
                </c:pt>
                <c:pt idx="16945">
                  <c:v>30.2</c:v>
                </c:pt>
                <c:pt idx="16946">
                  <c:v>30.3</c:v>
                </c:pt>
                <c:pt idx="16947">
                  <c:v>30.2</c:v>
                </c:pt>
                <c:pt idx="16948">
                  <c:v>30.2</c:v>
                </c:pt>
                <c:pt idx="16949">
                  <c:v>30.2</c:v>
                </c:pt>
                <c:pt idx="16950">
                  <c:v>30.2</c:v>
                </c:pt>
                <c:pt idx="16951">
                  <c:v>30.2</c:v>
                </c:pt>
                <c:pt idx="16952">
                  <c:v>30.3</c:v>
                </c:pt>
                <c:pt idx="16953">
                  <c:v>30.2</c:v>
                </c:pt>
                <c:pt idx="16954">
                  <c:v>30.2</c:v>
                </c:pt>
                <c:pt idx="16955">
                  <c:v>30.2</c:v>
                </c:pt>
                <c:pt idx="16956">
                  <c:v>30.2</c:v>
                </c:pt>
                <c:pt idx="16957">
                  <c:v>30.2</c:v>
                </c:pt>
                <c:pt idx="16958">
                  <c:v>30.2</c:v>
                </c:pt>
                <c:pt idx="16959">
                  <c:v>30.3</c:v>
                </c:pt>
                <c:pt idx="16960">
                  <c:v>30.3</c:v>
                </c:pt>
                <c:pt idx="16961">
                  <c:v>30.3</c:v>
                </c:pt>
                <c:pt idx="16962">
                  <c:v>30.2</c:v>
                </c:pt>
                <c:pt idx="16963">
                  <c:v>30.3</c:v>
                </c:pt>
                <c:pt idx="16964">
                  <c:v>30.3</c:v>
                </c:pt>
                <c:pt idx="16965">
                  <c:v>30.3</c:v>
                </c:pt>
                <c:pt idx="16966">
                  <c:v>30.2</c:v>
                </c:pt>
                <c:pt idx="16967">
                  <c:v>30.2</c:v>
                </c:pt>
                <c:pt idx="16968">
                  <c:v>30.3</c:v>
                </c:pt>
                <c:pt idx="16969">
                  <c:v>30.2</c:v>
                </c:pt>
                <c:pt idx="16970">
                  <c:v>30.2</c:v>
                </c:pt>
                <c:pt idx="16971">
                  <c:v>30.2</c:v>
                </c:pt>
                <c:pt idx="16972">
                  <c:v>30.2</c:v>
                </c:pt>
                <c:pt idx="16973">
                  <c:v>30.2</c:v>
                </c:pt>
                <c:pt idx="16974">
                  <c:v>30.2</c:v>
                </c:pt>
                <c:pt idx="16975">
                  <c:v>30.2</c:v>
                </c:pt>
                <c:pt idx="16976">
                  <c:v>30.2</c:v>
                </c:pt>
                <c:pt idx="16977">
                  <c:v>30.2</c:v>
                </c:pt>
                <c:pt idx="16978">
                  <c:v>30.2</c:v>
                </c:pt>
                <c:pt idx="16979">
                  <c:v>30.2</c:v>
                </c:pt>
                <c:pt idx="16980">
                  <c:v>30.2</c:v>
                </c:pt>
                <c:pt idx="16981">
                  <c:v>30.3</c:v>
                </c:pt>
                <c:pt idx="16982">
                  <c:v>30.3</c:v>
                </c:pt>
                <c:pt idx="16983">
                  <c:v>30.2</c:v>
                </c:pt>
                <c:pt idx="16984">
                  <c:v>30.3</c:v>
                </c:pt>
                <c:pt idx="16985">
                  <c:v>30.2</c:v>
                </c:pt>
                <c:pt idx="16986">
                  <c:v>30.3</c:v>
                </c:pt>
                <c:pt idx="16987">
                  <c:v>30.2</c:v>
                </c:pt>
                <c:pt idx="16988">
                  <c:v>30.3</c:v>
                </c:pt>
                <c:pt idx="16989">
                  <c:v>30.2</c:v>
                </c:pt>
                <c:pt idx="16990">
                  <c:v>30.2</c:v>
                </c:pt>
                <c:pt idx="16991">
                  <c:v>30.2</c:v>
                </c:pt>
                <c:pt idx="16992">
                  <c:v>30.2</c:v>
                </c:pt>
                <c:pt idx="16993">
                  <c:v>30.2</c:v>
                </c:pt>
                <c:pt idx="16994">
                  <c:v>30.2</c:v>
                </c:pt>
                <c:pt idx="16995">
                  <c:v>30.2</c:v>
                </c:pt>
                <c:pt idx="16996">
                  <c:v>30.2</c:v>
                </c:pt>
                <c:pt idx="16997">
                  <c:v>30.2</c:v>
                </c:pt>
                <c:pt idx="16998">
                  <c:v>30.2</c:v>
                </c:pt>
                <c:pt idx="16999">
                  <c:v>30.2</c:v>
                </c:pt>
                <c:pt idx="17000">
                  <c:v>30.2</c:v>
                </c:pt>
                <c:pt idx="17001">
                  <c:v>30.2</c:v>
                </c:pt>
                <c:pt idx="17002">
                  <c:v>30.2</c:v>
                </c:pt>
                <c:pt idx="17003">
                  <c:v>30.2</c:v>
                </c:pt>
                <c:pt idx="17004">
                  <c:v>30.2</c:v>
                </c:pt>
                <c:pt idx="17005">
                  <c:v>30.3</c:v>
                </c:pt>
                <c:pt idx="17006">
                  <c:v>30.2</c:v>
                </c:pt>
                <c:pt idx="17007">
                  <c:v>30.3</c:v>
                </c:pt>
                <c:pt idx="17008">
                  <c:v>30.3</c:v>
                </c:pt>
                <c:pt idx="17009">
                  <c:v>30.2</c:v>
                </c:pt>
                <c:pt idx="17010">
                  <c:v>30.2</c:v>
                </c:pt>
                <c:pt idx="17011">
                  <c:v>30.2</c:v>
                </c:pt>
                <c:pt idx="17012">
                  <c:v>30.2</c:v>
                </c:pt>
                <c:pt idx="17013">
                  <c:v>30.2</c:v>
                </c:pt>
                <c:pt idx="17014">
                  <c:v>30.2</c:v>
                </c:pt>
                <c:pt idx="17015">
                  <c:v>30.2</c:v>
                </c:pt>
                <c:pt idx="17016">
                  <c:v>30.2</c:v>
                </c:pt>
                <c:pt idx="17017">
                  <c:v>30.2</c:v>
                </c:pt>
                <c:pt idx="17018">
                  <c:v>30.2</c:v>
                </c:pt>
                <c:pt idx="17019">
                  <c:v>30.2</c:v>
                </c:pt>
                <c:pt idx="17020">
                  <c:v>30.2</c:v>
                </c:pt>
                <c:pt idx="17021">
                  <c:v>30.2</c:v>
                </c:pt>
                <c:pt idx="17022">
                  <c:v>30.2</c:v>
                </c:pt>
                <c:pt idx="17023">
                  <c:v>30.2</c:v>
                </c:pt>
                <c:pt idx="17024">
                  <c:v>30.2</c:v>
                </c:pt>
                <c:pt idx="17025">
                  <c:v>30.2</c:v>
                </c:pt>
                <c:pt idx="17026">
                  <c:v>30.2</c:v>
                </c:pt>
                <c:pt idx="17027">
                  <c:v>30.2</c:v>
                </c:pt>
                <c:pt idx="17028">
                  <c:v>30.2</c:v>
                </c:pt>
                <c:pt idx="17029">
                  <c:v>30.2</c:v>
                </c:pt>
                <c:pt idx="17030">
                  <c:v>30.3</c:v>
                </c:pt>
                <c:pt idx="17031">
                  <c:v>30.3</c:v>
                </c:pt>
                <c:pt idx="17032">
                  <c:v>30.2</c:v>
                </c:pt>
                <c:pt idx="17033">
                  <c:v>30.2</c:v>
                </c:pt>
                <c:pt idx="17034">
                  <c:v>30.2</c:v>
                </c:pt>
                <c:pt idx="17035">
                  <c:v>30.2</c:v>
                </c:pt>
                <c:pt idx="17036">
                  <c:v>30.2</c:v>
                </c:pt>
                <c:pt idx="17037">
                  <c:v>30.2</c:v>
                </c:pt>
                <c:pt idx="17038">
                  <c:v>30.2</c:v>
                </c:pt>
                <c:pt idx="17039">
                  <c:v>30.2</c:v>
                </c:pt>
                <c:pt idx="17040">
                  <c:v>30.2</c:v>
                </c:pt>
                <c:pt idx="17041">
                  <c:v>30.2</c:v>
                </c:pt>
                <c:pt idx="17042">
                  <c:v>30.2</c:v>
                </c:pt>
                <c:pt idx="17043">
                  <c:v>30.2</c:v>
                </c:pt>
                <c:pt idx="17044">
                  <c:v>30.2</c:v>
                </c:pt>
                <c:pt idx="17045">
                  <c:v>30.2</c:v>
                </c:pt>
                <c:pt idx="17046">
                  <c:v>30.2</c:v>
                </c:pt>
                <c:pt idx="17047">
                  <c:v>30.2</c:v>
                </c:pt>
                <c:pt idx="17048">
                  <c:v>30.2</c:v>
                </c:pt>
                <c:pt idx="17049">
                  <c:v>30.2</c:v>
                </c:pt>
                <c:pt idx="17050">
                  <c:v>30.2</c:v>
                </c:pt>
                <c:pt idx="17051">
                  <c:v>30.2</c:v>
                </c:pt>
                <c:pt idx="17052">
                  <c:v>30.2</c:v>
                </c:pt>
                <c:pt idx="17053">
                  <c:v>30.2</c:v>
                </c:pt>
                <c:pt idx="17054">
                  <c:v>30.2</c:v>
                </c:pt>
                <c:pt idx="17055">
                  <c:v>30.2</c:v>
                </c:pt>
                <c:pt idx="17056">
                  <c:v>30.2</c:v>
                </c:pt>
                <c:pt idx="17057">
                  <c:v>30.2</c:v>
                </c:pt>
                <c:pt idx="17058">
                  <c:v>30.2</c:v>
                </c:pt>
                <c:pt idx="17059">
                  <c:v>30.2</c:v>
                </c:pt>
                <c:pt idx="17060">
                  <c:v>30.2</c:v>
                </c:pt>
                <c:pt idx="17061">
                  <c:v>30.2</c:v>
                </c:pt>
                <c:pt idx="17062">
                  <c:v>30.2</c:v>
                </c:pt>
                <c:pt idx="17063">
                  <c:v>30.2</c:v>
                </c:pt>
                <c:pt idx="17064">
                  <c:v>30.2</c:v>
                </c:pt>
                <c:pt idx="17065">
                  <c:v>30.2</c:v>
                </c:pt>
                <c:pt idx="17066">
                  <c:v>30.2</c:v>
                </c:pt>
                <c:pt idx="17067">
                  <c:v>30.2</c:v>
                </c:pt>
                <c:pt idx="17068">
                  <c:v>30.2</c:v>
                </c:pt>
                <c:pt idx="17069">
                  <c:v>30.2</c:v>
                </c:pt>
                <c:pt idx="17070">
                  <c:v>30.2</c:v>
                </c:pt>
                <c:pt idx="17071">
                  <c:v>30.2</c:v>
                </c:pt>
                <c:pt idx="17072">
                  <c:v>30.2</c:v>
                </c:pt>
                <c:pt idx="17073">
                  <c:v>30.2</c:v>
                </c:pt>
                <c:pt idx="17074">
                  <c:v>30.2</c:v>
                </c:pt>
                <c:pt idx="17075">
                  <c:v>30.2</c:v>
                </c:pt>
                <c:pt idx="17076">
                  <c:v>30.2</c:v>
                </c:pt>
                <c:pt idx="17077">
                  <c:v>30.2</c:v>
                </c:pt>
                <c:pt idx="17078">
                  <c:v>30.2</c:v>
                </c:pt>
                <c:pt idx="17079">
                  <c:v>30.1</c:v>
                </c:pt>
                <c:pt idx="17080">
                  <c:v>30.1</c:v>
                </c:pt>
                <c:pt idx="17081">
                  <c:v>30.2</c:v>
                </c:pt>
                <c:pt idx="17082">
                  <c:v>30.1</c:v>
                </c:pt>
                <c:pt idx="17083">
                  <c:v>30.1</c:v>
                </c:pt>
                <c:pt idx="17084">
                  <c:v>30.1</c:v>
                </c:pt>
                <c:pt idx="17085">
                  <c:v>30.1</c:v>
                </c:pt>
                <c:pt idx="17086">
                  <c:v>30.2</c:v>
                </c:pt>
                <c:pt idx="17087">
                  <c:v>30.2</c:v>
                </c:pt>
                <c:pt idx="17088">
                  <c:v>30.2</c:v>
                </c:pt>
                <c:pt idx="17089">
                  <c:v>30.2</c:v>
                </c:pt>
                <c:pt idx="17090">
                  <c:v>30.2</c:v>
                </c:pt>
                <c:pt idx="17091">
                  <c:v>30.2</c:v>
                </c:pt>
                <c:pt idx="17092">
                  <c:v>30.1</c:v>
                </c:pt>
                <c:pt idx="17093">
                  <c:v>30.1</c:v>
                </c:pt>
                <c:pt idx="17094">
                  <c:v>30.1</c:v>
                </c:pt>
                <c:pt idx="17095">
                  <c:v>30.2</c:v>
                </c:pt>
                <c:pt idx="17096">
                  <c:v>30.2</c:v>
                </c:pt>
                <c:pt idx="17097">
                  <c:v>30.2</c:v>
                </c:pt>
                <c:pt idx="17098">
                  <c:v>30.2</c:v>
                </c:pt>
                <c:pt idx="17099">
                  <c:v>30.1</c:v>
                </c:pt>
                <c:pt idx="17100">
                  <c:v>30.1</c:v>
                </c:pt>
                <c:pt idx="17101">
                  <c:v>30.1</c:v>
                </c:pt>
                <c:pt idx="17102">
                  <c:v>30.2</c:v>
                </c:pt>
                <c:pt idx="17103">
                  <c:v>30.2</c:v>
                </c:pt>
                <c:pt idx="17104">
                  <c:v>30.1</c:v>
                </c:pt>
                <c:pt idx="17105">
                  <c:v>30.2</c:v>
                </c:pt>
                <c:pt idx="17106">
                  <c:v>30.1</c:v>
                </c:pt>
                <c:pt idx="17107">
                  <c:v>30.2</c:v>
                </c:pt>
                <c:pt idx="17108">
                  <c:v>30.2</c:v>
                </c:pt>
                <c:pt idx="17109">
                  <c:v>30.2</c:v>
                </c:pt>
                <c:pt idx="17110">
                  <c:v>30.1</c:v>
                </c:pt>
                <c:pt idx="17111">
                  <c:v>30.1</c:v>
                </c:pt>
                <c:pt idx="17112">
                  <c:v>30.1</c:v>
                </c:pt>
                <c:pt idx="17113">
                  <c:v>30.2</c:v>
                </c:pt>
                <c:pt idx="17114">
                  <c:v>30.2</c:v>
                </c:pt>
                <c:pt idx="17115">
                  <c:v>30.2</c:v>
                </c:pt>
                <c:pt idx="17116">
                  <c:v>30.2</c:v>
                </c:pt>
                <c:pt idx="17117">
                  <c:v>30.2</c:v>
                </c:pt>
                <c:pt idx="17118">
                  <c:v>30.2</c:v>
                </c:pt>
                <c:pt idx="17119">
                  <c:v>30.2</c:v>
                </c:pt>
                <c:pt idx="17120">
                  <c:v>30.1</c:v>
                </c:pt>
                <c:pt idx="17121">
                  <c:v>30.2</c:v>
                </c:pt>
                <c:pt idx="17122">
                  <c:v>30.1</c:v>
                </c:pt>
                <c:pt idx="17123">
                  <c:v>30.2</c:v>
                </c:pt>
                <c:pt idx="17124">
                  <c:v>30.1</c:v>
                </c:pt>
                <c:pt idx="17125">
                  <c:v>30.2</c:v>
                </c:pt>
                <c:pt idx="17126">
                  <c:v>30.2</c:v>
                </c:pt>
                <c:pt idx="17127">
                  <c:v>30.1</c:v>
                </c:pt>
                <c:pt idx="17128">
                  <c:v>30.2</c:v>
                </c:pt>
                <c:pt idx="17129">
                  <c:v>30.2</c:v>
                </c:pt>
                <c:pt idx="17130">
                  <c:v>30.2</c:v>
                </c:pt>
                <c:pt idx="17131">
                  <c:v>30.2</c:v>
                </c:pt>
                <c:pt idx="17132">
                  <c:v>30.2</c:v>
                </c:pt>
                <c:pt idx="17133">
                  <c:v>30.2</c:v>
                </c:pt>
                <c:pt idx="17134">
                  <c:v>30.2</c:v>
                </c:pt>
                <c:pt idx="17135">
                  <c:v>30.2</c:v>
                </c:pt>
                <c:pt idx="17136">
                  <c:v>30.2</c:v>
                </c:pt>
                <c:pt idx="17137">
                  <c:v>30.1</c:v>
                </c:pt>
                <c:pt idx="17138">
                  <c:v>30.2</c:v>
                </c:pt>
                <c:pt idx="17139">
                  <c:v>30.2</c:v>
                </c:pt>
                <c:pt idx="17140">
                  <c:v>30.2</c:v>
                </c:pt>
                <c:pt idx="17141">
                  <c:v>30.2</c:v>
                </c:pt>
                <c:pt idx="17142">
                  <c:v>30.2</c:v>
                </c:pt>
                <c:pt idx="17143">
                  <c:v>30.2</c:v>
                </c:pt>
                <c:pt idx="17144">
                  <c:v>30.2</c:v>
                </c:pt>
                <c:pt idx="17145">
                  <c:v>30.2</c:v>
                </c:pt>
                <c:pt idx="17146">
                  <c:v>30.1</c:v>
                </c:pt>
                <c:pt idx="17147">
                  <c:v>30.2</c:v>
                </c:pt>
                <c:pt idx="17148">
                  <c:v>30.1</c:v>
                </c:pt>
                <c:pt idx="17149">
                  <c:v>30.1</c:v>
                </c:pt>
                <c:pt idx="17150">
                  <c:v>30.2</c:v>
                </c:pt>
                <c:pt idx="17151">
                  <c:v>30.1</c:v>
                </c:pt>
                <c:pt idx="17152">
                  <c:v>30.2</c:v>
                </c:pt>
                <c:pt idx="17153">
                  <c:v>30.2</c:v>
                </c:pt>
                <c:pt idx="17154">
                  <c:v>30.1</c:v>
                </c:pt>
                <c:pt idx="17155">
                  <c:v>30.1</c:v>
                </c:pt>
                <c:pt idx="17156">
                  <c:v>30.2</c:v>
                </c:pt>
                <c:pt idx="17157">
                  <c:v>30.2</c:v>
                </c:pt>
                <c:pt idx="17158">
                  <c:v>30.2</c:v>
                </c:pt>
                <c:pt idx="17159">
                  <c:v>30.1</c:v>
                </c:pt>
                <c:pt idx="17160">
                  <c:v>30.1</c:v>
                </c:pt>
                <c:pt idx="17161">
                  <c:v>30.2</c:v>
                </c:pt>
                <c:pt idx="17162">
                  <c:v>30.2</c:v>
                </c:pt>
                <c:pt idx="17163">
                  <c:v>30.2</c:v>
                </c:pt>
                <c:pt idx="17164">
                  <c:v>30.2</c:v>
                </c:pt>
                <c:pt idx="17165">
                  <c:v>30.1</c:v>
                </c:pt>
                <c:pt idx="17166">
                  <c:v>30.2</c:v>
                </c:pt>
                <c:pt idx="17167">
                  <c:v>30.1</c:v>
                </c:pt>
                <c:pt idx="17168">
                  <c:v>30.2</c:v>
                </c:pt>
                <c:pt idx="17169">
                  <c:v>30.2</c:v>
                </c:pt>
                <c:pt idx="17170">
                  <c:v>30.2</c:v>
                </c:pt>
                <c:pt idx="17171">
                  <c:v>30.2</c:v>
                </c:pt>
                <c:pt idx="17172">
                  <c:v>30.2</c:v>
                </c:pt>
                <c:pt idx="17173">
                  <c:v>30.2</c:v>
                </c:pt>
                <c:pt idx="17174">
                  <c:v>30.2</c:v>
                </c:pt>
                <c:pt idx="17175">
                  <c:v>30.1</c:v>
                </c:pt>
                <c:pt idx="17176">
                  <c:v>30.2</c:v>
                </c:pt>
                <c:pt idx="17177">
                  <c:v>30.2</c:v>
                </c:pt>
                <c:pt idx="17178">
                  <c:v>30.2</c:v>
                </c:pt>
                <c:pt idx="17179">
                  <c:v>30.2</c:v>
                </c:pt>
                <c:pt idx="17180">
                  <c:v>30.2</c:v>
                </c:pt>
                <c:pt idx="17181">
                  <c:v>30.2</c:v>
                </c:pt>
                <c:pt idx="17182">
                  <c:v>30.2</c:v>
                </c:pt>
                <c:pt idx="17183">
                  <c:v>30.2</c:v>
                </c:pt>
                <c:pt idx="17184">
                  <c:v>30.2</c:v>
                </c:pt>
                <c:pt idx="17185">
                  <c:v>30.2</c:v>
                </c:pt>
                <c:pt idx="17186">
                  <c:v>30.2</c:v>
                </c:pt>
                <c:pt idx="17187">
                  <c:v>30.2</c:v>
                </c:pt>
                <c:pt idx="17188">
                  <c:v>30.2</c:v>
                </c:pt>
                <c:pt idx="17189">
                  <c:v>30.2</c:v>
                </c:pt>
                <c:pt idx="17190">
                  <c:v>30.2</c:v>
                </c:pt>
                <c:pt idx="17191">
                  <c:v>30.2</c:v>
                </c:pt>
                <c:pt idx="17192">
                  <c:v>30.2</c:v>
                </c:pt>
                <c:pt idx="17193">
                  <c:v>30.2</c:v>
                </c:pt>
                <c:pt idx="17194">
                  <c:v>30.2</c:v>
                </c:pt>
                <c:pt idx="17195">
                  <c:v>30.2</c:v>
                </c:pt>
                <c:pt idx="17196">
                  <c:v>30.2</c:v>
                </c:pt>
                <c:pt idx="17197">
                  <c:v>30.2</c:v>
                </c:pt>
                <c:pt idx="17198">
                  <c:v>30.2</c:v>
                </c:pt>
                <c:pt idx="17199">
                  <c:v>30.2</c:v>
                </c:pt>
                <c:pt idx="17200">
                  <c:v>30.3</c:v>
                </c:pt>
                <c:pt idx="17201">
                  <c:v>30.2</c:v>
                </c:pt>
                <c:pt idx="17202">
                  <c:v>30.3</c:v>
                </c:pt>
                <c:pt idx="17203">
                  <c:v>30.3</c:v>
                </c:pt>
                <c:pt idx="17204">
                  <c:v>30.3</c:v>
                </c:pt>
                <c:pt idx="17205">
                  <c:v>30.3</c:v>
                </c:pt>
                <c:pt idx="17206">
                  <c:v>30.2</c:v>
                </c:pt>
                <c:pt idx="17207">
                  <c:v>30.3</c:v>
                </c:pt>
                <c:pt idx="17208">
                  <c:v>30.3</c:v>
                </c:pt>
                <c:pt idx="17209">
                  <c:v>30.3</c:v>
                </c:pt>
                <c:pt idx="17210">
                  <c:v>30.3</c:v>
                </c:pt>
                <c:pt idx="17211">
                  <c:v>30.2</c:v>
                </c:pt>
                <c:pt idx="17212">
                  <c:v>30.2</c:v>
                </c:pt>
                <c:pt idx="17213">
                  <c:v>30.2</c:v>
                </c:pt>
                <c:pt idx="17214">
                  <c:v>30.2</c:v>
                </c:pt>
                <c:pt idx="17215">
                  <c:v>30.2</c:v>
                </c:pt>
                <c:pt idx="17216">
                  <c:v>30.2</c:v>
                </c:pt>
                <c:pt idx="17217">
                  <c:v>30.2</c:v>
                </c:pt>
                <c:pt idx="17218">
                  <c:v>30.2</c:v>
                </c:pt>
                <c:pt idx="17219">
                  <c:v>30.2</c:v>
                </c:pt>
                <c:pt idx="17220">
                  <c:v>30.2</c:v>
                </c:pt>
                <c:pt idx="17221">
                  <c:v>30.2</c:v>
                </c:pt>
                <c:pt idx="17222">
                  <c:v>30.2</c:v>
                </c:pt>
                <c:pt idx="17223">
                  <c:v>30.2</c:v>
                </c:pt>
                <c:pt idx="17224">
                  <c:v>30.2</c:v>
                </c:pt>
                <c:pt idx="17225">
                  <c:v>30.1</c:v>
                </c:pt>
                <c:pt idx="17226">
                  <c:v>30.2</c:v>
                </c:pt>
                <c:pt idx="17227">
                  <c:v>30.2</c:v>
                </c:pt>
                <c:pt idx="17228">
                  <c:v>30.2</c:v>
                </c:pt>
                <c:pt idx="17229">
                  <c:v>30.2</c:v>
                </c:pt>
                <c:pt idx="17230">
                  <c:v>30.2</c:v>
                </c:pt>
                <c:pt idx="17231">
                  <c:v>30.2</c:v>
                </c:pt>
                <c:pt idx="17232">
                  <c:v>30.2</c:v>
                </c:pt>
                <c:pt idx="17233">
                  <c:v>30.2</c:v>
                </c:pt>
                <c:pt idx="17234">
                  <c:v>30.2</c:v>
                </c:pt>
                <c:pt idx="17235">
                  <c:v>30.2</c:v>
                </c:pt>
                <c:pt idx="17236">
                  <c:v>30.2</c:v>
                </c:pt>
                <c:pt idx="17237">
                  <c:v>30.2</c:v>
                </c:pt>
                <c:pt idx="17238">
                  <c:v>30.2</c:v>
                </c:pt>
                <c:pt idx="17239">
                  <c:v>30.2</c:v>
                </c:pt>
                <c:pt idx="17240">
                  <c:v>30.2</c:v>
                </c:pt>
                <c:pt idx="17241">
                  <c:v>30.2</c:v>
                </c:pt>
                <c:pt idx="17242">
                  <c:v>30.2</c:v>
                </c:pt>
                <c:pt idx="17243">
                  <c:v>30.2</c:v>
                </c:pt>
                <c:pt idx="17244">
                  <c:v>30.2</c:v>
                </c:pt>
                <c:pt idx="17245">
                  <c:v>30.2</c:v>
                </c:pt>
                <c:pt idx="17246">
                  <c:v>30.2</c:v>
                </c:pt>
                <c:pt idx="17247">
                  <c:v>30.3</c:v>
                </c:pt>
                <c:pt idx="17248">
                  <c:v>30.3</c:v>
                </c:pt>
                <c:pt idx="17249">
                  <c:v>30.2</c:v>
                </c:pt>
                <c:pt idx="17250">
                  <c:v>30.3</c:v>
                </c:pt>
                <c:pt idx="17251">
                  <c:v>30.3</c:v>
                </c:pt>
                <c:pt idx="17252">
                  <c:v>30.3</c:v>
                </c:pt>
                <c:pt idx="17253">
                  <c:v>30.3</c:v>
                </c:pt>
                <c:pt idx="17254">
                  <c:v>30.3</c:v>
                </c:pt>
                <c:pt idx="17255">
                  <c:v>30.3</c:v>
                </c:pt>
                <c:pt idx="17256">
                  <c:v>30.3</c:v>
                </c:pt>
                <c:pt idx="17257">
                  <c:v>30.3</c:v>
                </c:pt>
                <c:pt idx="17258">
                  <c:v>30.2</c:v>
                </c:pt>
                <c:pt idx="17259">
                  <c:v>30.2</c:v>
                </c:pt>
                <c:pt idx="17260">
                  <c:v>30.3</c:v>
                </c:pt>
                <c:pt idx="17261">
                  <c:v>30.3</c:v>
                </c:pt>
                <c:pt idx="17262">
                  <c:v>30.3</c:v>
                </c:pt>
                <c:pt idx="17263">
                  <c:v>30.2</c:v>
                </c:pt>
                <c:pt idx="17264">
                  <c:v>30.2</c:v>
                </c:pt>
                <c:pt idx="17265">
                  <c:v>30.2</c:v>
                </c:pt>
                <c:pt idx="17266">
                  <c:v>30.3</c:v>
                </c:pt>
                <c:pt idx="17267">
                  <c:v>30.3</c:v>
                </c:pt>
                <c:pt idx="17268">
                  <c:v>30.3</c:v>
                </c:pt>
                <c:pt idx="17269">
                  <c:v>30.3</c:v>
                </c:pt>
                <c:pt idx="17270">
                  <c:v>30.3</c:v>
                </c:pt>
                <c:pt idx="17271">
                  <c:v>30.3</c:v>
                </c:pt>
                <c:pt idx="17272">
                  <c:v>30.2</c:v>
                </c:pt>
                <c:pt idx="17273">
                  <c:v>30.3</c:v>
                </c:pt>
                <c:pt idx="17274">
                  <c:v>30.2</c:v>
                </c:pt>
                <c:pt idx="17275">
                  <c:v>30.2</c:v>
                </c:pt>
                <c:pt idx="17276">
                  <c:v>30.3</c:v>
                </c:pt>
                <c:pt idx="17277">
                  <c:v>30.2</c:v>
                </c:pt>
                <c:pt idx="17278">
                  <c:v>30.2</c:v>
                </c:pt>
                <c:pt idx="17279">
                  <c:v>30.2</c:v>
                </c:pt>
                <c:pt idx="17280">
                  <c:v>30.2</c:v>
                </c:pt>
                <c:pt idx="17281">
                  <c:v>30.2</c:v>
                </c:pt>
                <c:pt idx="17282">
                  <c:v>30.2</c:v>
                </c:pt>
                <c:pt idx="17283">
                  <c:v>30.2</c:v>
                </c:pt>
                <c:pt idx="17284">
                  <c:v>30.2</c:v>
                </c:pt>
                <c:pt idx="17285">
                  <c:v>30.2</c:v>
                </c:pt>
                <c:pt idx="17286">
                  <c:v>30.2</c:v>
                </c:pt>
                <c:pt idx="17287">
                  <c:v>30.2</c:v>
                </c:pt>
                <c:pt idx="17288">
                  <c:v>30.2</c:v>
                </c:pt>
                <c:pt idx="17289">
                  <c:v>30.2</c:v>
                </c:pt>
                <c:pt idx="17290">
                  <c:v>30.2</c:v>
                </c:pt>
                <c:pt idx="17291">
                  <c:v>30.2</c:v>
                </c:pt>
                <c:pt idx="17292">
                  <c:v>30.2</c:v>
                </c:pt>
                <c:pt idx="17293">
                  <c:v>30.2</c:v>
                </c:pt>
                <c:pt idx="17294">
                  <c:v>30.2</c:v>
                </c:pt>
                <c:pt idx="17295">
                  <c:v>30.2</c:v>
                </c:pt>
                <c:pt idx="17296">
                  <c:v>30.2</c:v>
                </c:pt>
                <c:pt idx="17297">
                  <c:v>30.2</c:v>
                </c:pt>
                <c:pt idx="17298">
                  <c:v>30.2</c:v>
                </c:pt>
                <c:pt idx="17299">
                  <c:v>30.2</c:v>
                </c:pt>
                <c:pt idx="17300">
                  <c:v>30.2</c:v>
                </c:pt>
                <c:pt idx="17301">
                  <c:v>30.2</c:v>
                </c:pt>
                <c:pt idx="17302">
                  <c:v>30.2</c:v>
                </c:pt>
                <c:pt idx="17303">
                  <c:v>30.2</c:v>
                </c:pt>
                <c:pt idx="17304">
                  <c:v>30.2</c:v>
                </c:pt>
                <c:pt idx="17305">
                  <c:v>30.2</c:v>
                </c:pt>
                <c:pt idx="17306">
                  <c:v>30.2</c:v>
                </c:pt>
                <c:pt idx="17307">
                  <c:v>30.2</c:v>
                </c:pt>
                <c:pt idx="17308">
                  <c:v>30.2</c:v>
                </c:pt>
                <c:pt idx="17309">
                  <c:v>30.2</c:v>
                </c:pt>
                <c:pt idx="17310">
                  <c:v>30.2</c:v>
                </c:pt>
                <c:pt idx="17311">
                  <c:v>30.2</c:v>
                </c:pt>
                <c:pt idx="17312">
                  <c:v>30.2</c:v>
                </c:pt>
                <c:pt idx="17313">
                  <c:v>30.2</c:v>
                </c:pt>
                <c:pt idx="17314">
                  <c:v>30.2</c:v>
                </c:pt>
                <c:pt idx="17315">
                  <c:v>30.2</c:v>
                </c:pt>
                <c:pt idx="17316">
                  <c:v>30.2</c:v>
                </c:pt>
                <c:pt idx="17317">
                  <c:v>30.2</c:v>
                </c:pt>
                <c:pt idx="17318">
                  <c:v>30.2</c:v>
                </c:pt>
                <c:pt idx="17319">
                  <c:v>30.2</c:v>
                </c:pt>
                <c:pt idx="17320">
                  <c:v>30.2</c:v>
                </c:pt>
                <c:pt idx="17321">
                  <c:v>30.2</c:v>
                </c:pt>
                <c:pt idx="17322">
                  <c:v>30.2</c:v>
                </c:pt>
                <c:pt idx="17323">
                  <c:v>30.2</c:v>
                </c:pt>
                <c:pt idx="17324">
                  <c:v>30.2</c:v>
                </c:pt>
                <c:pt idx="17325">
                  <c:v>30.1</c:v>
                </c:pt>
                <c:pt idx="17326">
                  <c:v>30.2</c:v>
                </c:pt>
                <c:pt idx="17327">
                  <c:v>30.1</c:v>
                </c:pt>
                <c:pt idx="17328">
                  <c:v>30.2</c:v>
                </c:pt>
                <c:pt idx="17329">
                  <c:v>30.1</c:v>
                </c:pt>
                <c:pt idx="17330">
                  <c:v>30.2</c:v>
                </c:pt>
                <c:pt idx="17331">
                  <c:v>30.1</c:v>
                </c:pt>
                <c:pt idx="17332">
                  <c:v>30.2</c:v>
                </c:pt>
                <c:pt idx="17333">
                  <c:v>30.2</c:v>
                </c:pt>
                <c:pt idx="17334">
                  <c:v>30.1</c:v>
                </c:pt>
                <c:pt idx="17335">
                  <c:v>30.2</c:v>
                </c:pt>
                <c:pt idx="17336">
                  <c:v>30.2</c:v>
                </c:pt>
                <c:pt idx="17337">
                  <c:v>30.1</c:v>
                </c:pt>
                <c:pt idx="17338">
                  <c:v>30.2</c:v>
                </c:pt>
                <c:pt idx="17339">
                  <c:v>30.2</c:v>
                </c:pt>
                <c:pt idx="17340">
                  <c:v>30.2</c:v>
                </c:pt>
                <c:pt idx="17341">
                  <c:v>30.1</c:v>
                </c:pt>
                <c:pt idx="17342">
                  <c:v>30.1</c:v>
                </c:pt>
                <c:pt idx="17343">
                  <c:v>30.1</c:v>
                </c:pt>
                <c:pt idx="17344">
                  <c:v>30.1</c:v>
                </c:pt>
                <c:pt idx="17345">
                  <c:v>30.1</c:v>
                </c:pt>
                <c:pt idx="17346">
                  <c:v>30.2</c:v>
                </c:pt>
                <c:pt idx="17347">
                  <c:v>30.1</c:v>
                </c:pt>
                <c:pt idx="17348">
                  <c:v>30.2</c:v>
                </c:pt>
                <c:pt idx="17349">
                  <c:v>30.2</c:v>
                </c:pt>
                <c:pt idx="17350">
                  <c:v>30.1</c:v>
                </c:pt>
                <c:pt idx="17351">
                  <c:v>30.2</c:v>
                </c:pt>
                <c:pt idx="17352">
                  <c:v>30.2</c:v>
                </c:pt>
                <c:pt idx="17353">
                  <c:v>30.2</c:v>
                </c:pt>
                <c:pt idx="17354">
                  <c:v>30.2</c:v>
                </c:pt>
                <c:pt idx="17355">
                  <c:v>30.2</c:v>
                </c:pt>
                <c:pt idx="17356">
                  <c:v>30.2</c:v>
                </c:pt>
                <c:pt idx="17357">
                  <c:v>30.2</c:v>
                </c:pt>
                <c:pt idx="17358">
                  <c:v>30.2</c:v>
                </c:pt>
                <c:pt idx="17359">
                  <c:v>30.2</c:v>
                </c:pt>
                <c:pt idx="17360">
                  <c:v>30.2</c:v>
                </c:pt>
                <c:pt idx="17361">
                  <c:v>30.2</c:v>
                </c:pt>
                <c:pt idx="17362">
                  <c:v>30.2</c:v>
                </c:pt>
                <c:pt idx="17363">
                  <c:v>30.2</c:v>
                </c:pt>
                <c:pt idx="17364">
                  <c:v>30.2</c:v>
                </c:pt>
                <c:pt idx="17365">
                  <c:v>30.2</c:v>
                </c:pt>
                <c:pt idx="17366">
                  <c:v>30.2</c:v>
                </c:pt>
                <c:pt idx="17367">
                  <c:v>30.2</c:v>
                </c:pt>
                <c:pt idx="17368">
                  <c:v>30.2</c:v>
                </c:pt>
                <c:pt idx="17369">
                  <c:v>30.2</c:v>
                </c:pt>
                <c:pt idx="17370">
                  <c:v>30.2</c:v>
                </c:pt>
                <c:pt idx="17371">
                  <c:v>30.2</c:v>
                </c:pt>
                <c:pt idx="17372">
                  <c:v>30.2</c:v>
                </c:pt>
                <c:pt idx="17373">
                  <c:v>30.1</c:v>
                </c:pt>
                <c:pt idx="17374">
                  <c:v>30.2</c:v>
                </c:pt>
                <c:pt idx="17375">
                  <c:v>30.2</c:v>
                </c:pt>
                <c:pt idx="17376">
                  <c:v>30.2</c:v>
                </c:pt>
                <c:pt idx="17377">
                  <c:v>30.2</c:v>
                </c:pt>
                <c:pt idx="17378">
                  <c:v>30.2</c:v>
                </c:pt>
                <c:pt idx="17379">
                  <c:v>30.2</c:v>
                </c:pt>
                <c:pt idx="17380">
                  <c:v>30.2</c:v>
                </c:pt>
                <c:pt idx="17381">
                  <c:v>30.2</c:v>
                </c:pt>
                <c:pt idx="17382">
                  <c:v>30.2</c:v>
                </c:pt>
                <c:pt idx="17383">
                  <c:v>30.2</c:v>
                </c:pt>
                <c:pt idx="17384">
                  <c:v>30.3</c:v>
                </c:pt>
                <c:pt idx="17385">
                  <c:v>30.3</c:v>
                </c:pt>
                <c:pt idx="17386">
                  <c:v>30.2</c:v>
                </c:pt>
                <c:pt idx="17387">
                  <c:v>30.2</c:v>
                </c:pt>
                <c:pt idx="17388">
                  <c:v>30.2</c:v>
                </c:pt>
                <c:pt idx="17389">
                  <c:v>30.2</c:v>
                </c:pt>
                <c:pt idx="17390">
                  <c:v>30.2</c:v>
                </c:pt>
                <c:pt idx="17391">
                  <c:v>30.2</c:v>
                </c:pt>
                <c:pt idx="17392">
                  <c:v>30.2</c:v>
                </c:pt>
                <c:pt idx="17393">
                  <c:v>30.2</c:v>
                </c:pt>
                <c:pt idx="17394">
                  <c:v>30.2</c:v>
                </c:pt>
                <c:pt idx="17395">
                  <c:v>30.2</c:v>
                </c:pt>
                <c:pt idx="17396">
                  <c:v>30.2</c:v>
                </c:pt>
                <c:pt idx="17397">
                  <c:v>30.2</c:v>
                </c:pt>
                <c:pt idx="17398">
                  <c:v>30.2</c:v>
                </c:pt>
                <c:pt idx="17399">
                  <c:v>30.2</c:v>
                </c:pt>
                <c:pt idx="17400">
                  <c:v>30.2</c:v>
                </c:pt>
                <c:pt idx="17401">
                  <c:v>30.2</c:v>
                </c:pt>
                <c:pt idx="17402">
                  <c:v>30.2</c:v>
                </c:pt>
                <c:pt idx="17403">
                  <c:v>30.2</c:v>
                </c:pt>
                <c:pt idx="17404">
                  <c:v>30.2</c:v>
                </c:pt>
                <c:pt idx="17405">
                  <c:v>30.2</c:v>
                </c:pt>
                <c:pt idx="17406">
                  <c:v>30.2</c:v>
                </c:pt>
                <c:pt idx="17407">
                  <c:v>30.2</c:v>
                </c:pt>
                <c:pt idx="17408">
                  <c:v>30.2</c:v>
                </c:pt>
                <c:pt idx="17409">
                  <c:v>30.2</c:v>
                </c:pt>
                <c:pt idx="17410">
                  <c:v>30.2</c:v>
                </c:pt>
                <c:pt idx="17411">
                  <c:v>30.2</c:v>
                </c:pt>
                <c:pt idx="17412">
                  <c:v>30.2</c:v>
                </c:pt>
                <c:pt idx="17413">
                  <c:v>30.1</c:v>
                </c:pt>
                <c:pt idx="17414">
                  <c:v>30.2</c:v>
                </c:pt>
                <c:pt idx="17415">
                  <c:v>30.2</c:v>
                </c:pt>
                <c:pt idx="17416">
                  <c:v>30.2</c:v>
                </c:pt>
                <c:pt idx="17417">
                  <c:v>30.1</c:v>
                </c:pt>
                <c:pt idx="17418">
                  <c:v>30.1</c:v>
                </c:pt>
                <c:pt idx="17419">
                  <c:v>30.1</c:v>
                </c:pt>
                <c:pt idx="17420">
                  <c:v>30.1</c:v>
                </c:pt>
                <c:pt idx="17421">
                  <c:v>30.2</c:v>
                </c:pt>
                <c:pt idx="17422">
                  <c:v>30.2</c:v>
                </c:pt>
                <c:pt idx="17423">
                  <c:v>30.2</c:v>
                </c:pt>
                <c:pt idx="17424">
                  <c:v>30.2</c:v>
                </c:pt>
                <c:pt idx="17425">
                  <c:v>30.2</c:v>
                </c:pt>
                <c:pt idx="17426">
                  <c:v>30.2</c:v>
                </c:pt>
                <c:pt idx="17427">
                  <c:v>30.2</c:v>
                </c:pt>
                <c:pt idx="17428">
                  <c:v>30.2</c:v>
                </c:pt>
                <c:pt idx="17429">
                  <c:v>30.2</c:v>
                </c:pt>
                <c:pt idx="17430">
                  <c:v>30.2</c:v>
                </c:pt>
                <c:pt idx="17431">
                  <c:v>30.2</c:v>
                </c:pt>
                <c:pt idx="17432">
                  <c:v>30.2</c:v>
                </c:pt>
                <c:pt idx="17433">
                  <c:v>30.2</c:v>
                </c:pt>
                <c:pt idx="17434">
                  <c:v>30.2</c:v>
                </c:pt>
                <c:pt idx="17435">
                  <c:v>30.2</c:v>
                </c:pt>
                <c:pt idx="17436">
                  <c:v>30.2</c:v>
                </c:pt>
                <c:pt idx="17437">
                  <c:v>30.2</c:v>
                </c:pt>
                <c:pt idx="17438">
                  <c:v>30.2</c:v>
                </c:pt>
                <c:pt idx="17439">
                  <c:v>30.2</c:v>
                </c:pt>
                <c:pt idx="17440">
                  <c:v>30.2</c:v>
                </c:pt>
                <c:pt idx="17441">
                  <c:v>30.2</c:v>
                </c:pt>
                <c:pt idx="17442">
                  <c:v>30.2</c:v>
                </c:pt>
                <c:pt idx="17443">
                  <c:v>30.2</c:v>
                </c:pt>
                <c:pt idx="17444">
                  <c:v>30.2</c:v>
                </c:pt>
                <c:pt idx="17445">
                  <c:v>30.2</c:v>
                </c:pt>
                <c:pt idx="17446">
                  <c:v>30.2</c:v>
                </c:pt>
                <c:pt idx="17447">
                  <c:v>30.2</c:v>
                </c:pt>
                <c:pt idx="17448">
                  <c:v>30.2</c:v>
                </c:pt>
                <c:pt idx="17449">
                  <c:v>30.3</c:v>
                </c:pt>
                <c:pt idx="17450">
                  <c:v>30.2</c:v>
                </c:pt>
                <c:pt idx="17451">
                  <c:v>30.3</c:v>
                </c:pt>
                <c:pt idx="17452">
                  <c:v>30.2</c:v>
                </c:pt>
                <c:pt idx="17453">
                  <c:v>30.3</c:v>
                </c:pt>
                <c:pt idx="17454">
                  <c:v>30.2</c:v>
                </c:pt>
                <c:pt idx="17455">
                  <c:v>30.2</c:v>
                </c:pt>
                <c:pt idx="17456">
                  <c:v>30.2</c:v>
                </c:pt>
                <c:pt idx="17457">
                  <c:v>30.2</c:v>
                </c:pt>
                <c:pt idx="17458">
                  <c:v>30.2</c:v>
                </c:pt>
                <c:pt idx="17459">
                  <c:v>30.2</c:v>
                </c:pt>
                <c:pt idx="17460">
                  <c:v>30.2</c:v>
                </c:pt>
                <c:pt idx="17461">
                  <c:v>30.2</c:v>
                </c:pt>
                <c:pt idx="17462">
                  <c:v>30.2</c:v>
                </c:pt>
                <c:pt idx="17463">
                  <c:v>30.2</c:v>
                </c:pt>
                <c:pt idx="17464">
                  <c:v>30.2</c:v>
                </c:pt>
                <c:pt idx="17465">
                  <c:v>30.2</c:v>
                </c:pt>
                <c:pt idx="17466">
                  <c:v>30.2</c:v>
                </c:pt>
                <c:pt idx="17467">
                  <c:v>30.2</c:v>
                </c:pt>
                <c:pt idx="17468">
                  <c:v>30.3</c:v>
                </c:pt>
                <c:pt idx="17469">
                  <c:v>30.2</c:v>
                </c:pt>
                <c:pt idx="17470">
                  <c:v>30.2</c:v>
                </c:pt>
                <c:pt idx="17471">
                  <c:v>30.2</c:v>
                </c:pt>
                <c:pt idx="17472">
                  <c:v>30.2</c:v>
                </c:pt>
                <c:pt idx="17473">
                  <c:v>30.2</c:v>
                </c:pt>
                <c:pt idx="17474">
                  <c:v>30.2</c:v>
                </c:pt>
                <c:pt idx="17475">
                  <c:v>30.2</c:v>
                </c:pt>
                <c:pt idx="17476">
                  <c:v>30.2</c:v>
                </c:pt>
                <c:pt idx="17477">
                  <c:v>30.2</c:v>
                </c:pt>
                <c:pt idx="17478">
                  <c:v>30.2</c:v>
                </c:pt>
                <c:pt idx="17479">
                  <c:v>30.2</c:v>
                </c:pt>
                <c:pt idx="17480">
                  <c:v>30.2</c:v>
                </c:pt>
                <c:pt idx="17481">
                  <c:v>30.2</c:v>
                </c:pt>
                <c:pt idx="17482">
                  <c:v>30.2</c:v>
                </c:pt>
                <c:pt idx="17483">
                  <c:v>30.2</c:v>
                </c:pt>
                <c:pt idx="17484">
                  <c:v>30.2</c:v>
                </c:pt>
                <c:pt idx="17485">
                  <c:v>30.2</c:v>
                </c:pt>
                <c:pt idx="17486">
                  <c:v>30.2</c:v>
                </c:pt>
                <c:pt idx="17487">
                  <c:v>30.2</c:v>
                </c:pt>
                <c:pt idx="17488">
                  <c:v>30.3</c:v>
                </c:pt>
                <c:pt idx="17489">
                  <c:v>30.4</c:v>
                </c:pt>
                <c:pt idx="17490">
                  <c:v>30.4</c:v>
                </c:pt>
                <c:pt idx="17491">
                  <c:v>30.2</c:v>
                </c:pt>
                <c:pt idx="17492">
                  <c:v>30.2</c:v>
                </c:pt>
                <c:pt idx="17493">
                  <c:v>30.2</c:v>
                </c:pt>
                <c:pt idx="17494">
                  <c:v>30.2</c:v>
                </c:pt>
                <c:pt idx="17495">
                  <c:v>30.3</c:v>
                </c:pt>
                <c:pt idx="17496">
                  <c:v>30.2</c:v>
                </c:pt>
                <c:pt idx="17497">
                  <c:v>30.2</c:v>
                </c:pt>
                <c:pt idx="17498">
                  <c:v>30.2</c:v>
                </c:pt>
                <c:pt idx="17499">
                  <c:v>30.2</c:v>
                </c:pt>
                <c:pt idx="17500">
                  <c:v>30.2</c:v>
                </c:pt>
                <c:pt idx="17501">
                  <c:v>30.2</c:v>
                </c:pt>
                <c:pt idx="17502">
                  <c:v>30.2</c:v>
                </c:pt>
                <c:pt idx="17503">
                  <c:v>30.2</c:v>
                </c:pt>
                <c:pt idx="17504">
                  <c:v>30.2</c:v>
                </c:pt>
                <c:pt idx="17505">
                  <c:v>30.2</c:v>
                </c:pt>
                <c:pt idx="17506">
                  <c:v>30.2</c:v>
                </c:pt>
                <c:pt idx="17507">
                  <c:v>30.2</c:v>
                </c:pt>
                <c:pt idx="17508">
                  <c:v>30.2</c:v>
                </c:pt>
                <c:pt idx="17509">
                  <c:v>30.2</c:v>
                </c:pt>
                <c:pt idx="17510">
                  <c:v>30.2</c:v>
                </c:pt>
                <c:pt idx="17511">
                  <c:v>30.2</c:v>
                </c:pt>
                <c:pt idx="17512">
                  <c:v>30.2</c:v>
                </c:pt>
                <c:pt idx="17513">
                  <c:v>30.2</c:v>
                </c:pt>
                <c:pt idx="17514">
                  <c:v>30.2</c:v>
                </c:pt>
                <c:pt idx="17515">
                  <c:v>30.2</c:v>
                </c:pt>
                <c:pt idx="17516">
                  <c:v>30.2</c:v>
                </c:pt>
                <c:pt idx="17517">
                  <c:v>30.2</c:v>
                </c:pt>
                <c:pt idx="17518">
                  <c:v>30.2</c:v>
                </c:pt>
                <c:pt idx="17519">
                  <c:v>30.2</c:v>
                </c:pt>
                <c:pt idx="17520">
                  <c:v>30.2</c:v>
                </c:pt>
                <c:pt idx="17521">
                  <c:v>30.2</c:v>
                </c:pt>
                <c:pt idx="17522">
                  <c:v>30.2</c:v>
                </c:pt>
                <c:pt idx="17523">
                  <c:v>30.2</c:v>
                </c:pt>
                <c:pt idx="17524">
                  <c:v>30.2</c:v>
                </c:pt>
                <c:pt idx="17525">
                  <c:v>30.2</c:v>
                </c:pt>
                <c:pt idx="17526">
                  <c:v>30.2</c:v>
                </c:pt>
                <c:pt idx="17527">
                  <c:v>30.2</c:v>
                </c:pt>
                <c:pt idx="17528">
                  <c:v>30.2</c:v>
                </c:pt>
                <c:pt idx="17529">
                  <c:v>30.2</c:v>
                </c:pt>
                <c:pt idx="17530">
                  <c:v>30.2</c:v>
                </c:pt>
                <c:pt idx="17531">
                  <c:v>30.2</c:v>
                </c:pt>
                <c:pt idx="17532">
                  <c:v>30.2</c:v>
                </c:pt>
                <c:pt idx="17533">
                  <c:v>30.2</c:v>
                </c:pt>
                <c:pt idx="17534">
                  <c:v>30.2</c:v>
                </c:pt>
                <c:pt idx="17535">
                  <c:v>30.2</c:v>
                </c:pt>
                <c:pt idx="17536">
                  <c:v>30.2</c:v>
                </c:pt>
                <c:pt idx="17537">
                  <c:v>30.2</c:v>
                </c:pt>
                <c:pt idx="17538">
                  <c:v>30.3</c:v>
                </c:pt>
                <c:pt idx="17539">
                  <c:v>30.2</c:v>
                </c:pt>
                <c:pt idx="17540">
                  <c:v>30.3</c:v>
                </c:pt>
                <c:pt idx="17541">
                  <c:v>30.2</c:v>
                </c:pt>
                <c:pt idx="17542">
                  <c:v>30.2</c:v>
                </c:pt>
                <c:pt idx="17543">
                  <c:v>30.2</c:v>
                </c:pt>
                <c:pt idx="17544">
                  <c:v>30.2</c:v>
                </c:pt>
                <c:pt idx="17545">
                  <c:v>30.2</c:v>
                </c:pt>
                <c:pt idx="17546">
                  <c:v>30.2</c:v>
                </c:pt>
                <c:pt idx="17547">
                  <c:v>30.2</c:v>
                </c:pt>
                <c:pt idx="17548">
                  <c:v>30.2</c:v>
                </c:pt>
                <c:pt idx="17549">
                  <c:v>30.2</c:v>
                </c:pt>
                <c:pt idx="17550">
                  <c:v>30.2</c:v>
                </c:pt>
                <c:pt idx="17551">
                  <c:v>30.2</c:v>
                </c:pt>
                <c:pt idx="17552">
                  <c:v>30.2</c:v>
                </c:pt>
                <c:pt idx="17553">
                  <c:v>30.2</c:v>
                </c:pt>
                <c:pt idx="17554">
                  <c:v>30.2</c:v>
                </c:pt>
                <c:pt idx="17555">
                  <c:v>30.2</c:v>
                </c:pt>
                <c:pt idx="17556">
                  <c:v>30.2</c:v>
                </c:pt>
                <c:pt idx="17557">
                  <c:v>30.2</c:v>
                </c:pt>
                <c:pt idx="17558">
                  <c:v>30.2</c:v>
                </c:pt>
                <c:pt idx="17559">
                  <c:v>30.2</c:v>
                </c:pt>
                <c:pt idx="17560">
                  <c:v>30.2</c:v>
                </c:pt>
                <c:pt idx="17561">
                  <c:v>30.2</c:v>
                </c:pt>
                <c:pt idx="17562">
                  <c:v>30.2</c:v>
                </c:pt>
                <c:pt idx="17563">
                  <c:v>30.3</c:v>
                </c:pt>
                <c:pt idx="17564">
                  <c:v>30.2</c:v>
                </c:pt>
                <c:pt idx="17565">
                  <c:v>30.2</c:v>
                </c:pt>
                <c:pt idx="17566">
                  <c:v>30.2</c:v>
                </c:pt>
                <c:pt idx="17567">
                  <c:v>30.2</c:v>
                </c:pt>
                <c:pt idx="17568">
                  <c:v>30.2</c:v>
                </c:pt>
                <c:pt idx="17569">
                  <c:v>30.2</c:v>
                </c:pt>
                <c:pt idx="17570">
                  <c:v>30.2</c:v>
                </c:pt>
                <c:pt idx="17571">
                  <c:v>30.2</c:v>
                </c:pt>
                <c:pt idx="17572">
                  <c:v>30.2</c:v>
                </c:pt>
                <c:pt idx="17573">
                  <c:v>30.2</c:v>
                </c:pt>
                <c:pt idx="17574">
                  <c:v>30.2</c:v>
                </c:pt>
                <c:pt idx="17575">
                  <c:v>30.2</c:v>
                </c:pt>
                <c:pt idx="17576">
                  <c:v>30.3</c:v>
                </c:pt>
                <c:pt idx="17577">
                  <c:v>30.3</c:v>
                </c:pt>
                <c:pt idx="17578">
                  <c:v>30.2</c:v>
                </c:pt>
                <c:pt idx="17579">
                  <c:v>30.2</c:v>
                </c:pt>
                <c:pt idx="17580">
                  <c:v>30.3</c:v>
                </c:pt>
                <c:pt idx="17581">
                  <c:v>30.3</c:v>
                </c:pt>
                <c:pt idx="17582">
                  <c:v>30.3</c:v>
                </c:pt>
                <c:pt idx="17583">
                  <c:v>30.3</c:v>
                </c:pt>
                <c:pt idx="17584">
                  <c:v>30.2</c:v>
                </c:pt>
                <c:pt idx="17585">
                  <c:v>30.3</c:v>
                </c:pt>
                <c:pt idx="17586">
                  <c:v>30.2</c:v>
                </c:pt>
                <c:pt idx="17587">
                  <c:v>30.2</c:v>
                </c:pt>
                <c:pt idx="17588">
                  <c:v>30.2</c:v>
                </c:pt>
                <c:pt idx="17589">
                  <c:v>30.2</c:v>
                </c:pt>
                <c:pt idx="17590">
                  <c:v>30.2</c:v>
                </c:pt>
                <c:pt idx="17591">
                  <c:v>30.2</c:v>
                </c:pt>
                <c:pt idx="17592">
                  <c:v>30.2</c:v>
                </c:pt>
                <c:pt idx="17593">
                  <c:v>30.2</c:v>
                </c:pt>
                <c:pt idx="17594">
                  <c:v>30.2</c:v>
                </c:pt>
                <c:pt idx="17595">
                  <c:v>30.1</c:v>
                </c:pt>
                <c:pt idx="17596">
                  <c:v>30.2</c:v>
                </c:pt>
                <c:pt idx="17597">
                  <c:v>30.1</c:v>
                </c:pt>
                <c:pt idx="17598">
                  <c:v>30.2</c:v>
                </c:pt>
                <c:pt idx="17599">
                  <c:v>30.2</c:v>
                </c:pt>
                <c:pt idx="17600">
                  <c:v>30.2</c:v>
                </c:pt>
                <c:pt idx="17601">
                  <c:v>30.2</c:v>
                </c:pt>
                <c:pt idx="17602">
                  <c:v>30.2</c:v>
                </c:pt>
                <c:pt idx="17603">
                  <c:v>30.2</c:v>
                </c:pt>
                <c:pt idx="17604">
                  <c:v>30.2</c:v>
                </c:pt>
                <c:pt idx="17605">
                  <c:v>30.2</c:v>
                </c:pt>
                <c:pt idx="17606">
                  <c:v>30.2</c:v>
                </c:pt>
                <c:pt idx="17607">
                  <c:v>30.2</c:v>
                </c:pt>
                <c:pt idx="17608">
                  <c:v>30.2</c:v>
                </c:pt>
                <c:pt idx="17609">
                  <c:v>30.2</c:v>
                </c:pt>
                <c:pt idx="17610">
                  <c:v>30.2</c:v>
                </c:pt>
                <c:pt idx="17611">
                  <c:v>30.2</c:v>
                </c:pt>
                <c:pt idx="17612">
                  <c:v>30.2</c:v>
                </c:pt>
                <c:pt idx="17613">
                  <c:v>30.2</c:v>
                </c:pt>
                <c:pt idx="17614">
                  <c:v>30.2</c:v>
                </c:pt>
                <c:pt idx="17615">
                  <c:v>30.2</c:v>
                </c:pt>
                <c:pt idx="17616">
                  <c:v>30.2</c:v>
                </c:pt>
                <c:pt idx="17617">
                  <c:v>30.2</c:v>
                </c:pt>
                <c:pt idx="17618">
                  <c:v>30.2</c:v>
                </c:pt>
                <c:pt idx="17619">
                  <c:v>30.2</c:v>
                </c:pt>
                <c:pt idx="17620">
                  <c:v>30.2</c:v>
                </c:pt>
                <c:pt idx="17621">
                  <c:v>30.2</c:v>
                </c:pt>
                <c:pt idx="17622">
                  <c:v>30.2</c:v>
                </c:pt>
                <c:pt idx="17623">
                  <c:v>30.2</c:v>
                </c:pt>
                <c:pt idx="17624">
                  <c:v>30.3</c:v>
                </c:pt>
                <c:pt idx="17625">
                  <c:v>30.3</c:v>
                </c:pt>
                <c:pt idx="17626">
                  <c:v>30.3</c:v>
                </c:pt>
                <c:pt idx="17627">
                  <c:v>30.3</c:v>
                </c:pt>
                <c:pt idx="17628">
                  <c:v>30.3</c:v>
                </c:pt>
                <c:pt idx="17629">
                  <c:v>30.2</c:v>
                </c:pt>
                <c:pt idx="17630">
                  <c:v>30.3</c:v>
                </c:pt>
                <c:pt idx="17631">
                  <c:v>30.2</c:v>
                </c:pt>
                <c:pt idx="17632">
                  <c:v>30.2</c:v>
                </c:pt>
                <c:pt idx="17633">
                  <c:v>30.2</c:v>
                </c:pt>
                <c:pt idx="17634">
                  <c:v>30.2</c:v>
                </c:pt>
                <c:pt idx="17635">
                  <c:v>30.2</c:v>
                </c:pt>
                <c:pt idx="17636">
                  <c:v>30.2</c:v>
                </c:pt>
                <c:pt idx="17637">
                  <c:v>30.2</c:v>
                </c:pt>
                <c:pt idx="17638">
                  <c:v>30.2</c:v>
                </c:pt>
                <c:pt idx="17639">
                  <c:v>30.2</c:v>
                </c:pt>
                <c:pt idx="17640">
                  <c:v>30.2</c:v>
                </c:pt>
                <c:pt idx="17641">
                  <c:v>30.2</c:v>
                </c:pt>
                <c:pt idx="17642">
                  <c:v>30.2</c:v>
                </c:pt>
                <c:pt idx="17643">
                  <c:v>30.2</c:v>
                </c:pt>
                <c:pt idx="17644">
                  <c:v>30.2</c:v>
                </c:pt>
                <c:pt idx="17645">
                  <c:v>30.2</c:v>
                </c:pt>
                <c:pt idx="17646">
                  <c:v>30.2</c:v>
                </c:pt>
                <c:pt idx="17647">
                  <c:v>30.2</c:v>
                </c:pt>
                <c:pt idx="17648">
                  <c:v>30.2</c:v>
                </c:pt>
                <c:pt idx="17649">
                  <c:v>30.2</c:v>
                </c:pt>
                <c:pt idx="17650">
                  <c:v>30.2</c:v>
                </c:pt>
                <c:pt idx="17651">
                  <c:v>30.2</c:v>
                </c:pt>
                <c:pt idx="17652">
                  <c:v>30.2</c:v>
                </c:pt>
                <c:pt idx="17653">
                  <c:v>30.2</c:v>
                </c:pt>
                <c:pt idx="17654">
                  <c:v>30.1</c:v>
                </c:pt>
                <c:pt idx="17655">
                  <c:v>30.2</c:v>
                </c:pt>
                <c:pt idx="17656">
                  <c:v>30.2</c:v>
                </c:pt>
                <c:pt idx="17657">
                  <c:v>30.2</c:v>
                </c:pt>
                <c:pt idx="17658">
                  <c:v>30.2</c:v>
                </c:pt>
                <c:pt idx="17659">
                  <c:v>30.2</c:v>
                </c:pt>
                <c:pt idx="17660">
                  <c:v>30.1</c:v>
                </c:pt>
                <c:pt idx="17661">
                  <c:v>30.2</c:v>
                </c:pt>
                <c:pt idx="17662">
                  <c:v>30.1</c:v>
                </c:pt>
                <c:pt idx="17663">
                  <c:v>30.2</c:v>
                </c:pt>
                <c:pt idx="17664">
                  <c:v>30.2</c:v>
                </c:pt>
                <c:pt idx="17665">
                  <c:v>30.1</c:v>
                </c:pt>
                <c:pt idx="17666">
                  <c:v>30.2</c:v>
                </c:pt>
                <c:pt idx="17667">
                  <c:v>30.2</c:v>
                </c:pt>
                <c:pt idx="17668">
                  <c:v>30.2</c:v>
                </c:pt>
                <c:pt idx="17669">
                  <c:v>30.1</c:v>
                </c:pt>
                <c:pt idx="17670">
                  <c:v>30.2</c:v>
                </c:pt>
                <c:pt idx="17671">
                  <c:v>30.2</c:v>
                </c:pt>
                <c:pt idx="17672">
                  <c:v>30.1</c:v>
                </c:pt>
                <c:pt idx="17673">
                  <c:v>30.1</c:v>
                </c:pt>
                <c:pt idx="17674">
                  <c:v>30.1</c:v>
                </c:pt>
                <c:pt idx="17675">
                  <c:v>30.2</c:v>
                </c:pt>
              </c:numCache>
            </c:numRef>
          </c:yVal>
          <c:smooth val="0"/>
          <c:extLst xmlns:c16r2="http://schemas.microsoft.com/office/drawing/2015/06/chart">
            <c:ext xmlns:c16="http://schemas.microsoft.com/office/drawing/2014/chart" uri="{C3380CC4-5D6E-409C-BE32-E72D297353CC}">
              <c16:uniqueId val="{00000000-8B65-431D-A339-43632D16F6E5}"/>
            </c:ext>
          </c:extLst>
        </c:ser>
        <c:dLbls>
          <c:showLegendKey val="0"/>
          <c:showVal val="0"/>
          <c:showCatName val="0"/>
          <c:showSerName val="0"/>
          <c:showPercent val="0"/>
          <c:showBubbleSize val="0"/>
        </c:dLbls>
        <c:axId val="522908160"/>
        <c:axId val="522906200"/>
      </c:scatterChart>
      <c:valAx>
        <c:axId val="522908160"/>
        <c:scaling>
          <c:orientation val="minMax"/>
          <c:max val="65"/>
          <c:min val="0"/>
        </c:scaling>
        <c:delete val="0"/>
        <c:axPos val="b"/>
        <c:majorGridlines>
          <c:spPr bwMode="auto">
            <a:prstGeom prst="rect">
              <a:avLst/>
            </a:prstGeom>
            <a:ln w="9525" cap="flat" cmpd="sng" algn="ctr">
              <a:noFill/>
              <a:round/>
            </a:ln>
            <a:effectLst/>
          </c:spPr>
        </c:majorGridlines>
        <c:title>
          <c:tx>
            <c:rich>
              <a:bodyPr rot="0" spcFirstLastPara="1" vertOverflow="ellipsis" vert="horz" wrap="square" anchor="ctr" anchorCtr="1"/>
              <a:lstStyle/>
              <a:p>
                <a:pPr>
                  <a:defRPr sz="1000" b="0" i="0" u="none" strike="noStrike" baseline="0">
                    <a:solidFill>
                      <a:schemeClr val="tx1"/>
                    </a:solidFill>
                    <a:latin typeface="+mn-lt"/>
                    <a:ea typeface="+mn-ea"/>
                    <a:cs typeface="+mn-cs"/>
                  </a:defRPr>
                </a:pPr>
                <a:r>
                  <a:rPr lang="en-US"/>
                  <a:t>t [min]</a:t>
                </a:r>
              </a:p>
            </c:rich>
          </c:tx>
          <c:layout/>
          <c:overlay val="0"/>
          <c:spPr>
            <a:prstGeom prst="rect">
              <a:avLst/>
            </a:prstGeom>
            <a:noFill/>
            <a:ln>
              <a:noFill/>
            </a:ln>
            <a:effectLst/>
          </c:spPr>
          <c:txPr>
            <a:bodyPr rot="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0" sourceLinked="0"/>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522906200"/>
        <c:crosses val="autoZero"/>
        <c:crossBetween val="midCat"/>
      </c:valAx>
      <c:valAx>
        <c:axId val="522906200"/>
        <c:scaling>
          <c:orientation val="minMax"/>
        </c:scaling>
        <c:delete val="0"/>
        <c:axPos val="l"/>
        <c:majorGridlines>
          <c:spPr bwMode="auto">
            <a:prstGeom prst="rect">
              <a:avLst/>
            </a:prstGeom>
            <a:ln w="9525" cap="flat" cmpd="sng" algn="ctr">
              <a:noFill/>
              <a:round/>
            </a:ln>
            <a:effectLst/>
          </c:spPr>
        </c:majorGridlines>
        <c:title>
          <c:tx>
            <c:rich>
              <a:bodyPr rot="-5400000" spcFirstLastPara="1" vertOverflow="ellipsis" vert="horz" wrap="square" anchor="ctr" anchorCtr="1"/>
              <a:lstStyle/>
              <a:p>
                <a:pPr>
                  <a:defRPr sz="1000" b="0" i="0" u="none" strike="noStrike" baseline="0">
                    <a:solidFill>
                      <a:schemeClr val="tx1"/>
                    </a:solidFill>
                    <a:latin typeface="+mn-lt"/>
                    <a:ea typeface="+mn-ea"/>
                    <a:cs typeface="+mn-cs"/>
                  </a:defRPr>
                </a:pPr>
                <a:r>
                  <a:rPr lang="en-US"/>
                  <a:t>Pressure,P2 [mbar]</a:t>
                </a:r>
              </a:p>
            </c:rich>
          </c:tx>
          <c:layout/>
          <c:overlay val="0"/>
          <c:spPr>
            <a:prstGeom prst="rect">
              <a:avLst/>
            </a:prstGeom>
            <a:noFill/>
            <a:ln>
              <a:noFill/>
            </a:ln>
            <a:effectLst/>
          </c:spPr>
          <c:txPr>
            <a:bodyPr rot="-540000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General" sourceLinked="1"/>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522908160"/>
        <c:crosses val="autoZero"/>
        <c:crossBetween val="midCat"/>
      </c:valAx>
      <c:spPr>
        <a:prstGeom prst="rect">
          <a:avLst/>
        </a:prstGeom>
        <a:noFill/>
        <a:ln>
          <a:noFill/>
        </a:ln>
        <a:effectLst/>
      </c:spPr>
    </c:plotArea>
    <c:plotVisOnly val="1"/>
    <c:dispBlanksAs val="gap"/>
    <c:showDLblsOverMax val="0"/>
  </c:chart>
  <c:spPr bwMode="auto">
    <a:xfrm>
      <a:off x="2895600" y="986425"/>
      <a:ext cx="3276600" cy="1828321"/>
    </a:xfrm>
    <a:prstGeom prst="rect">
      <a:avLst/>
    </a:prstGeom>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bwMode="auto">
            <a:prstGeom prst="rect">
              <a:avLst/>
            </a:prstGeom>
            <a:ln w="19050" cap="rnd">
              <a:solidFill>
                <a:schemeClr val="accent1"/>
              </a:solidFill>
              <a:round/>
            </a:ln>
            <a:effectLst/>
          </c:spPr>
          <c:marker>
            <c:symbol val="none"/>
          </c:marker>
          <c:xVal>
            <c:numRef>
              <c:f>Sheet1!$D$12184:$D$17699</c:f>
              <c:numCache>
                <c:formatCode>0.000</c:formatCode>
                <c:ptCount val="5516"/>
                <c:pt idx="0">
                  <c:v>43.002583333333334</c:v>
                </c:pt>
                <c:pt idx="1">
                  <c:v>43.006116666666671</c:v>
                </c:pt>
                <c:pt idx="2">
                  <c:v>43.009633333333333</c:v>
                </c:pt>
                <c:pt idx="3">
                  <c:v>43.013150000000003</c:v>
                </c:pt>
                <c:pt idx="4">
                  <c:v>43.016666666666666</c:v>
                </c:pt>
                <c:pt idx="5">
                  <c:v>43.020183333333328</c:v>
                </c:pt>
                <c:pt idx="6">
                  <c:v>43.023699999999998</c:v>
                </c:pt>
                <c:pt idx="7">
                  <c:v>43.027216666666661</c:v>
                </c:pt>
                <c:pt idx="8">
                  <c:v>43.030733333333337</c:v>
                </c:pt>
                <c:pt idx="9">
                  <c:v>43.034266666666667</c:v>
                </c:pt>
                <c:pt idx="10">
                  <c:v>43.037799999999997</c:v>
                </c:pt>
                <c:pt idx="11">
                  <c:v>43.041333333333334</c:v>
                </c:pt>
                <c:pt idx="12">
                  <c:v>43.044866666666664</c:v>
                </c:pt>
                <c:pt idx="13">
                  <c:v>43.048416666666668</c:v>
                </c:pt>
                <c:pt idx="14">
                  <c:v>43.051966666666665</c:v>
                </c:pt>
                <c:pt idx="15">
                  <c:v>43.055516666666669</c:v>
                </c:pt>
                <c:pt idx="16">
                  <c:v>43.059049999999999</c:v>
                </c:pt>
                <c:pt idx="17">
                  <c:v>43.062583333333336</c:v>
                </c:pt>
                <c:pt idx="18">
                  <c:v>43.066116666666666</c:v>
                </c:pt>
                <c:pt idx="19">
                  <c:v>43.069666666666663</c:v>
                </c:pt>
                <c:pt idx="20">
                  <c:v>43.073216666666667</c:v>
                </c:pt>
                <c:pt idx="21">
                  <c:v>43.07673333333333</c:v>
                </c:pt>
                <c:pt idx="22">
                  <c:v>43.080249999999999</c:v>
                </c:pt>
                <c:pt idx="23">
                  <c:v>43.083766666666662</c:v>
                </c:pt>
                <c:pt idx="24">
                  <c:v>43.087283333333332</c:v>
                </c:pt>
                <c:pt idx="25">
                  <c:v>43.090799999999994</c:v>
                </c:pt>
                <c:pt idx="26">
                  <c:v>43.094316666666671</c:v>
                </c:pt>
                <c:pt idx="27">
                  <c:v>43.097850000000001</c:v>
                </c:pt>
                <c:pt idx="28">
                  <c:v>43.101366666666664</c:v>
                </c:pt>
                <c:pt idx="29">
                  <c:v>43.104883333333333</c:v>
                </c:pt>
                <c:pt idx="30">
                  <c:v>43.108399999999996</c:v>
                </c:pt>
                <c:pt idx="31">
                  <c:v>43.111916666666666</c:v>
                </c:pt>
                <c:pt idx="32">
                  <c:v>43.115433333333335</c:v>
                </c:pt>
                <c:pt idx="33">
                  <c:v>43.118950000000005</c:v>
                </c:pt>
                <c:pt idx="34">
                  <c:v>43.122466666666668</c:v>
                </c:pt>
                <c:pt idx="35">
                  <c:v>43.125999999999998</c:v>
                </c:pt>
                <c:pt idx="36">
                  <c:v>43.129533333333335</c:v>
                </c:pt>
                <c:pt idx="37">
                  <c:v>43.133066666666664</c:v>
                </c:pt>
                <c:pt idx="38">
                  <c:v>43.136600000000001</c:v>
                </c:pt>
                <c:pt idx="39">
                  <c:v>43.140149999999998</c:v>
                </c:pt>
                <c:pt idx="40">
                  <c:v>43.143699999999995</c:v>
                </c:pt>
                <c:pt idx="41">
                  <c:v>43.14725</c:v>
                </c:pt>
                <c:pt idx="42">
                  <c:v>43.150783333333337</c:v>
                </c:pt>
                <c:pt idx="43">
                  <c:v>43.154316666666666</c:v>
                </c:pt>
                <c:pt idx="44">
                  <c:v>43.157850000000003</c:v>
                </c:pt>
                <c:pt idx="45">
                  <c:v>43.1614</c:v>
                </c:pt>
                <c:pt idx="46">
                  <c:v>43.164949999999997</c:v>
                </c:pt>
                <c:pt idx="47">
                  <c:v>43.168466666666667</c:v>
                </c:pt>
                <c:pt idx="48">
                  <c:v>43.17198333333333</c:v>
                </c:pt>
                <c:pt idx="49">
                  <c:v>43.175500000000007</c:v>
                </c:pt>
                <c:pt idx="50">
                  <c:v>43.179016666666669</c:v>
                </c:pt>
                <c:pt idx="51">
                  <c:v>43.182533333333339</c:v>
                </c:pt>
                <c:pt idx="52">
                  <c:v>43.186050000000002</c:v>
                </c:pt>
                <c:pt idx="53">
                  <c:v>43.189583333333331</c:v>
                </c:pt>
                <c:pt idx="54">
                  <c:v>43.193099999999994</c:v>
                </c:pt>
                <c:pt idx="55">
                  <c:v>43.196616666666664</c:v>
                </c:pt>
                <c:pt idx="56">
                  <c:v>43.200133333333333</c:v>
                </c:pt>
                <c:pt idx="57">
                  <c:v>43.203650000000003</c:v>
                </c:pt>
                <c:pt idx="58">
                  <c:v>43.207166666666666</c:v>
                </c:pt>
                <c:pt idx="59">
                  <c:v>43.210683333333336</c:v>
                </c:pt>
                <c:pt idx="60">
                  <c:v>43.214199999999998</c:v>
                </c:pt>
                <c:pt idx="61">
                  <c:v>43.217733333333328</c:v>
                </c:pt>
                <c:pt idx="62">
                  <c:v>43.221266666666665</c:v>
                </c:pt>
                <c:pt idx="63">
                  <c:v>43.224799999999995</c:v>
                </c:pt>
                <c:pt idx="64">
                  <c:v>43.228333333333332</c:v>
                </c:pt>
                <c:pt idx="65">
                  <c:v>43.231883333333336</c:v>
                </c:pt>
                <c:pt idx="66">
                  <c:v>43.23543333333334</c:v>
                </c:pt>
                <c:pt idx="67">
                  <c:v>43.23898333333333</c:v>
                </c:pt>
                <c:pt idx="68">
                  <c:v>43.242516666666667</c:v>
                </c:pt>
                <c:pt idx="69">
                  <c:v>43.246049999999997</c:v>
                </c:pt>
                <c:pt idx="70">
                  <c:v>43.249583333333334</c:v>
                </c:pt>
                <c:pt idx="71">
                  <c:v>43.253133333333338</c:v>
                </c:pt>
                <c:pt idx="72">
                  <c:v>43.256683333333328</c:v>
                </c:pt>
                <c:pt idx="73">
                  <c:v>43.260200000000005</c:v>
                </c:pt>
                <c:pt idx="74">
                  <c:v>43.263716666666667</c:v>
                </c:pt>
                <c:pt idx="75">
                  <c:v>43.267233333333337</c:v>
                </c:pt>
                <c:pt idx="76">
                  <c:v>43.27075</c:v>
                </c:pt>
                <c:pt idx="77">
                  <c:v>43.274266666666669</c:v>
                </c:pt>
                <c:pt idx="78">
                  <c:v>43.277783333333332</c:v>
                </c:pt>
                <c:pt idx="79">
                  <c:v>43.281316666666662</c:v>
                </c:pt>
                <c:pt idx="80">
                  <c:v>43.284833333333339</c:v>
                </c:pt>
                <c:pt idx="81">
                  <c:v>43.288350000000001</c:v>
                </c:pt>
                <c:pt idx="82">
                  <c:v>43.291866666666671</c:v>
                </c:pt>
                <c:pt idx="83">
                  <c:v>43.295383333333334</c:v>
                </c:pt>
                <c:pt idx="84">
                  <c:v>43.298900000000003</c:v>
                </c:pt>
                <c:pt idx="85">
                  <c:v>43.302416666666666</c:v>
                </c:pt>
                <c:pt idx="86">
                  <c:v>43.305933333333336</c:v>
                </c:pt>
                <c:pt idx="87">
                  <c:v>43.309466666666673</c:v>
                </c:pt>
                <c:pt idx="88">
                  <c:v>43.313000000000002</c:v>
                </c:pt>
                <c:pt idx="89">
                  <c:v>43.316533333333339</c:v>
                </c:pt>
                <c:pt idx="90">
                  <c:v>43.320066666666669</c:v>
                </c:pt>
                <c:pt idx="91">
                  <c:v>43.323616666666666</c:v>
                </c:pt>
                <c:pt idx="92">
                  <c:v>43.32716666666667</c:v>
                </c:pt>
                <c:pt idx="93">
                  <c:v>43.330716666666667</c:v>
                </c:pt>
                <c:pt idx="94">
                  <c:v>43.334249999999997</c:v>
                </c:pt>
                <c:pt idx="95">
                  <c:v>43.337783333333327</c:v>
                </c:pt>
                <c:pt idx="96">
                  <c:v>43.341316666666664</c:v>
                </c:pt>
                <c:pt idx="97">
                  <c:v>43.344866666666668</c:v>
                </c:pt>
                <c:pt idx="98">
                  <c:v>43.348416666666672</c:v>
                </c:pt>
                <c:pt idx="99">
                  <c:v>43.351933333333335</c:v>
                </c:pt>
                <c:pt idx="100">
                  <c:v>43.355450000000005</c:v>
                </c:pt>
                <c:pt idx="101">
                  <c:v>43.358966666666667</c:v>
                </c:pt>
                <c:pt idx="102">
                  <c:v>43.36248333333333</c:v>
                </c:pt>
                <c:pt idx="103">
                  <c:v>43.366</c:v>
                </c:pt>
                <c:pt idx="104">
                  <c:v>43.369516666666662</c:v>
                </c:pt>
                <c:pt idx="105">
                  <c:v>43.373049999999999</c:v>
                </c:pt>
                <c:pt idx="106">
                  <c:v>43.376566666666669</c:v>
                </c:pt>
                <c:pt idx="107">
                  <c:v>43.380083333333332</c:v>
                </c:pt>
                <c:pt idx="108">
                  <c:v>43.383600000000001</c:v>
                </c:pt>
                <c:pt idx="109">
                  <c:v>43.387116666666664</c:v>
                </c:pt>
                <c:pt idx="110">
                  <c:v>43.390633333333334</c:v>
                </c:pt>
                <c:pt idx="111">
                  <c:v>43.394149999999996</c:v>
                </c:pt>
                <c:pt idx="112">
                  <c:v>43.397666666666666</c:v>
                </c:pt>
                <c:pt idx="113">
                  <c:v>43.401200000000003</c:v>
                </c:pt>
                <c:pt idx="114">
                  <c:v>43.404733333333333</c:v>
                </c:pt>
                <c:pt idx="115">
                  <c:v>43.40826666666667</c:v>
                </c:pt>
                <c:pt idx="116">
                  <c:v>43.411799999999999</c:v>
                </c:pt>
                <c:pt idx="117">
                  <c:v>43.415349999999997</c:v>
                </c:pt>
                <c:pt idx="118">
                  <c:v>43.418900000000001</c:v>
                </c:pt>
                <c:pt idx="119">
                  <c:v>43.422450000000005</c:v>
                </c:pt>
                <c:pt idx="120">
                  <c:v>43.425983333333335</c:v>
                </c:pt>
                <c:pt idx="121">
                  <c:v>43.429516666666672</c:v>
                </c:pt>
                <c:pt idx="122">
                  <c:v>43.433050000000001</c:v>
                </c:pt>
                <c:pt idx="123">
                  <c:v>43.436599999999999</c:v>
                </c:pt>
                <c:pt idx="124">
                  <c:v>43.440150000000003</c:v>
                </c:pt>
                <c:pt idx="125">
                  <c:v>43.443666666666665</c:v>
                </c:pt>
                <c:pt idx="126">
                  <c:v>43.447183333333335</c:v>
                </c:pt>
                <c:pt idx="127">
                  <c:v>43.450699999999998</c:v>
                </c:pt>
                <c:pt idx="128">
                  <c:v>43.454216666666667</c:v>
                </c:pt>
                <c:pt idx="129">
                  <c:v>43.45773333333333</c:v>
                </c:pt>
                <c:pt idx="130">
                  <c:v>43.46125</c:v>
                </c:pt>
                <c:pt idx="131">
                  <c:v>43.464783333333337</c:v>
                </c:pt>
                <c:pt idx="132">
                  <c:v>43.468299999999999</c:v>
                </c:pt>
                <c:pt idx="133">
                  <c:v>43.471816666666669</c:v>
                </c:pt>
                <c:pt idx="134">
                  <c:v>43.475333333333332</c:v>
                </c:pt>
                <c:pt idx="135">
                  <c:v>43.478850000000001</c:v>
                </c:pt>
                <c:pt idx="136">
                  <c:v>43.482366666666664</c:v>
                </c:pt>
                <c:pt idx="137">
                  <c:v>43.485883333333327</c:v>
                </c:pt>
                <c:pt idx="138">
                  <c:v>43.489400000000003</c:v>
                </c:pt>
                <c:pt idx="139">
                  <c:v>43.492933333333333</c:v>
                </c:pt>
                <c:pt idx="140">
                  <c:v>43.49646666666667</c:v>
                </c:pt>
                <c:pt idx="141">
                  <c:v>43.5</c:v>
                </c:pt>
                <c:pt idx="142">
                  <c:v>43.50353333333333</c:v>
                </c:pt>
                <c:pt idx="143">
                  <c:v>43.507083333333334</c:v>
                </c:pt>
                <c:pt idx="144">
                  <c:v>43.510633333333331</c:v>
                </c:pt>
                <c:pt idx="145">
                  <c:v>43.514183333333335</c:v>
                </c:pt>
                <c:pt idx="146">
                  <c:v>43.517716666666665</c:v>
                </c:pt>
                <c:pt idx="147">
                  <c:v>43.521250000000002</c:v>
                </c:pt>
                <c:pt idx="148">
                  <c:v>43.524783333333332</c:v>
                </c:pt>
                <c:pt idx="149">
                  <c:v>43.528333333333329</c:v>
                </c:pt>
                <c:pt idx="150">
                  <c:v>43.531883333333333</c:v>
                </c:pt>
                <c:pt idx="151">
                  <c:v>43.535399999999996</c:v>
                </c:pt>
                <c:pt idx="152">
                  <c:v>43.538916666666665</c:v>
                </c:pt>
                <c:pt idx="153">
                  <c:v>43.542433333333328</c:v>
                </c:pt>
                <c:pt idx="154">
                  <c:v>43.545949999999998</c:v>
                </c:pt>
                <c:pt idx="155">
                  <c:v>43.549466666666667</c:v>
                </c:pt>
                <c:pt idx="156">
                  <c:v>43.552983333333337</c:v>
                </c:pt>
                <c:pt idx="157">
                  <c:v>43.556516666666667</c:v>
                </c:pt>
                <c:pt idx="158">
                  <c:v>43.56003333333333</c:v>
                </c:pt>
                <c:pt idx="159">
                  <c:v>43.563549999999999</c:v>
                </c:pt>
                <c:pt idx="160">
                  <c:v>43.567066666666662</c:v>
                </c:pt>
                <c:pt idx="161">
                  <c:v>43.570583333333339</c:v>
                </c:pt>
                <c:pt idx="162">
                  <c:v>43.574100000000001</c:v>
                </c:pt>
                <c:pt idx="163">
                  <c:v>43.577616666666671</c:v>
                </c:pt>
                <c:pt idx="164">
                  <c:v>43.581133333333334</c:v>
                </c:pt>
                <c:pt idx="165">
                  <c:v>43.584666666666664</c:v>
                </c:pt>
                <c:pt idx="166">
                  <c:v>43.588200000000001</c:v>
                </c:pt>
                <c:pt idx="167">
                  <c:v>43.59173333333333</c:v>
                </c:pt>
                <c:pt idx="168">
                  <c:v>43.595266666666667</c:v>
                </c:pt>
                <c:pt idx="169">
                  <c:v>43.598816666666671</c:v>
                </c:pt>
                <c:pt idx="170">
                  <c:v>43.602366666666661</c:v>
                </c:pt>
                <c:pt idx="171">
                  <c:v>43.605916666666666</c:v>
                </c:pt>
                <c:pt idx="172">
                  <c:v>43.609450000000002</c:v>
                </c:pt>
                <c:pt idx="173">
                  <c:v>43.612983333333332</c:v>
                </c:pt>
                <c:pt idx="174">
                  <c:v>43.616516666666669</c:v>
                </c:pt>
                <c:pt idx="175">
                  <c:v>43.620066666666666</c:v>
                </c:pt>
                <c:pt idx="176">
                  <c:v>43.623616666666663</c:v>
                </c:pt>
                <c:pt idx="177">
                  <c:v>43.627133333333333</c:v>
                </c:pt>
                <c:pt idx="178">
                  <c:v>43.630649999999996</c:v>
                </c:pt>
                <c:pt idx="179">
                  <c:v>43.634166666666673</c:v>
                </c:pt>
                <c:pt idx="180">
                  <c:v>43.637683333333335</c:v>
                </c:pt>
                <c:pt idx="181">
                  <c:v>43.641200000000005</c:v>
                </c:pt>
                <c:pt idx="182">
                  <c:v>43.644716666666667</c:v>
                </c:pt>
                <c:pt idx="183">
                  <c:v>43.648249999999997</c:v>
                </c:pt>
                <c:pt idx="184">
                  <c:v>43.651766666666667</c:v>
                </c:pt>
                <c:pt idx="185">
                  <c:v>43.655283333333337</c:v>
                </c:pt>
                <c:pt idx="186">
                  <c:v>43.658799999999999</c:v>
                </c:pt>
                <c:pt idx="187">
                  <c:v>43.662316666666669</c:v>
                </c:pt>
                <c:pt idx="188">
                  <c:v>43.665833333333332</c:v>
                </c:pt>
                <c:pt idx="189">
                  <c:v>43.669350000000001</c:v>
                </c:pt>
                <c:pt idx="190">
                  <c:v>43.672866666666664</c:v>
                </c:pt>
                <c:pt idx="191">
                  <c:v>43.676399999999994</c:v>
                </c:pt>
                <c:pt idx="192">
                  <c:v>43.679933333333331</c:v>
                </c:pt>
                <c:pt idx="193">
                  <c:v>43.683466666666661</c:v>
                </c:pt>
                <c:pt idx="194">
                  <c:v>43.686999999999998</c:v>
                </c:pt>
                <c:pt idx="195">
                  <c:v>43.690550000000002</c:v>
                </c:pt>
                <c:pt idx="196">
                  <c:v>43.694100000000006</c:v>
                </c:pt>
                <c:pt idx="197">
                  <c:v>43.697649999999996</c:v>
                </c:pt>
                <c:pt idx="198">
                  <c:v>43.701183333333333</c:v>
                </c:pt>
                <c:pt idx="199">
                  <c:v>43.704716666666663</c:v>
                </c:pt>
                <c:pt idx="200">
                  <c:v>43.70825</c:v>
                </c:pt>
                <c:pt idx="201">
                  <c:v>43.711800000000004</c:v>
                </c:pt>
                <c:pt idx="202">
                  <c:v>43.715349999999994</c:v>
                </c:pt>
                <c:pt idx="203">
                  <c:v>43.718866666666671</c:v>
                </c:pt>
                <c:pt idx="204">
                  <c:v>43.722383333333333</c:v>
                </c:pt>
                <c:pt idx="205">
                  <c:v>43.725900000000003</c:v>
                </c:pt>
                <c:pt idx="206">
                  <c:v>43.729416666666665</c:v>
                </c:pt>
                <c:pt idx="207">
                  <c:v>43.732933333333335</c:v>
                </c:pt>
                <c:pt idx="208">
                  <c:v>43.736449999999998</c:v>
                </c:pt>
                <c:pt idx="209">
                  <c:v>43.739983333333335</c:v>
                </c:pt>
                <c:pt idx="210">
                  <c:v>43.743500000000004</c:v>
                </c:pt>
                <c:pt idx="211">
                  <c:v>43.747016666666667</c:v>
                </c:pt>
                <c:pt idx="212">
                  <c:v>43.750533333333337</c:v>
                </c:pt>
                <c:pt idx="213">
                  <c:v>43.754049999999999</c:v>
                </c:pt>
                <c:pt idx="214">
                  <c:v>43.757566666666669</c:v>
                </c:pt>
                <c:pt idx="215">
                  <c:v>43.761083333333332</c:v>
                </c:pt>
                <c:pt idx="216">
                  <c:v>43.764600000000002</c:v>
                </c:pt>
                <c:pt idx="217">
                  <c:v>43.768133333333338</c:v>
                </c:pt>
                <c:pt idx="218">
                  <c:v>43.771666666666668</c:v>
                </c:pt>
                <c:pt idx="219">
                  <c:v>43.775200000000005</c:v>
                </c:pt>
                <c:pt idx="220">
                  <c:v>43.778733333333335</c:v>
                </c:pt>
                <c:pt idx="221">
                  <c:v>43.782283333333332</c:v>
                </c:pt>
                <c:pt idx="222">
                  <c:v>43.785833333333336</c:v>
                </c:pt>
                <c:pt idx="223">
                  <c:v>43.789383333333333</c:v>
                </c:pt>
                <c:pt idx="224">
                  <c:v>43.792916666666663</c:v>
                </c:pt>
                <c:pt idx="225">
                  <c:v>43.79645</c:v>
                </c:pt>
                <c:pt idx="226">
                  <c:v>43.79998333333333</c:v>
                </c:pt>
                <c:pt idx="227">
                  <c:v>43.803533333333334</c:v>
                </c:pt>
                <c:pt idx="228">
                  <c:v>43.807083333333338</c:v>
                </c:pt>
                <c:pt idx="229">
                  <c:v>43.810600000000001</c:v>
                </c:pt>
                <c:pt idx="230">
                  <c:v>43.814116666666671</c:v>
                </c:pt>
                <c:pt idx="231">
                  <c:v>43.817633333333333</c:v>
                </c:pt>
                <c:pt idx="232">
                  <c:v>43.821149999999996</c:v>
                </c:pt>
                <c:pt idx="233">
                  <c:v>43.824666666666666</c:v>
                </c:pt>
                <c:pt idx="234">
                  <c:v>43.828183333333328</c:v>
                </c:pt>
                <c:pt idx="235">
                  <c:v>43.831716666666665</c:v>
                </c:pt>
                <c:pt idx="236">
                  <c:v>43.835233333333335</c:v>
                </c:pt>
                <c:pt idx="237">
                  <c:v>43.838749999999997</c:v>
                </c:pt>
                <c:pt idx="238">
                  <c:v>43.842266666666667</c:v>
                </c:pt>
                <c:pt idx="239">
                  <c:v>43.84578333333333</c:v>
                </c:pt>
                <c:pt idx="240">
                  <c:v>43.849299999999999</c:v>
                </c:pt>
                <c:pt idx="241">
                  <c:v>43.852816666666662</c:v>
                </c:pt>
                <c:pt idx="242">
                  <c:v>43.856333333333332</c:v>
                </c:pt>
                <c:pt idx="243">
                  <c:v>43.859866666666669</c:v>
                </c:pt>
                <c:pt idx="244">
                  <c:v>43.863399999999999</c:v>
                </c:pt>
                <c:pt idx="245">
                  <c:v>43.866933333333336</c:v>
                </c:pt>
                <c:pt idx="246">
                  <c:v>43.870466666666665</c:v>
                </c:pt>
                <c:pt idx="247">
                  <c:v>43.874016666666662</c:v>
                </c:pt>
                <c:pt idx="248">
                  <c:v>43.877566666666667</c:v>
                </c:pt>
                <c:pt idx="249">
                  <c:v>43.881116666666671</c:v>
                </c:pt>
                <c:pt idx="250">
                  <c:v>43.884650000000001</c:v>
                </c:pt>
                <c:pt idx="251">
                  <c:v>43.888183333333338</c:v>
                </c:pt>
                <c:pt idx="252">
                  <c:v>43.891716666666667</c:v>
                </c:pt>
                <c:pt idx="253">
                  <c:v>43.895266666666664</c:v>
                </c:pt>
                <c:pt idx="254">
                  <c:v>43.898816666666669</c:v>
                </c:pt>
                <c:pt idx="255">
                  <c:v>43.902333333333331</c:v>
                </c:pt>
                <c:pt idx="256">
                  <c:v>43.905850000000001</c:v>
                </c:pt>
                <c:pt idx="257">
                  <c:v>43.909366666666664</c:v>
                </c:pt>
                <c:pt idx="258">
                  <c:v>43.912883333333333</c:v>
                </c:pt>
                <c:pt idx="259">
                  <c:v>43.916399999999996</c:v>
                </c:pt>
                <c:pt idx="260">
                  <c:v>43.919916666666673</c:v>
                </c:pt>
                <c:pt idx="261">
                  <c:v>43.923450000000003</c:v>
                </c:pt>
                <c:pt idx="262">
                  <c:v>43.926966666666665</c:v>
                </c:pt>
                <c:pt idx="263">
                  <c:v>43.930483333333335</c:v>
                </c:pt>
                <c:pt idx="264">
                  <c:v>43.933999999999997</c:v>
                </c:pt>
                <c:pt idx="265">
                  <c:v>43.937516666666667</c:v>
                </c:pt>
                <c:pt idx="266">
                  <c:v>43.94103333333333</c:v>
                </c:pt>
                <c:pt idx="267">
                  <c:v>43.94455</c:v>
                </c:pt>
                <c:pt idx="268">
                  <c:v>43.948066666666669</c:v>
                </c:pt>
                <c:pt idx="269">
                  <c:v>43.951599999999999</c:v>
                </c:pt>
                <c:pt idx="270">
                  <c:v>43.955133333333336</c:v>
                </c:pt>
                <c:pt idx="271">
                  <c:v>43.958666666666666</c:v>
                </c:pt>
                <c:pt idx="272">
                  <c:v>43.962200000000003</c:v>
                </c:pt>
                <c:pt idx="273">
                  <c:v>43.96575</c:v>
                </c:pt>
                <c:pt idx="274">
                  <c:v>43.969299999999997</c:v>
                </c:pt>
                <c:pt idx="275">
                  <c:v>43.972850000000001</c:v>
                </c:pt>
                <c:pt idx="276">
                  <c:v>43.976383333333338</c:v>
                </c:pt>
                <c:pt idx="277">
                  <c:v>43.979916666666668</c:v>
                </c:pt>
                <c:pt idx="278">
                  <c:v>43.983449999999998</c:v>
                </c:pt>
                <c:pt idx="279">
                  <c:v>43.986999999999995</c:v>
                </c:pt>
                <c:pt idx="280">
                  <c:v>43.990549999999999</c:v>
                </c:pt>
                <c:pt idx="281">
                  <c:v>43.994066666666662</c:v>
                </c:pt>
                <c:pt idx="282">
                  <c:v>43.997583333333331</c:v>
                </c:pt>
                <c:pt idx="283">
                  <c:v>44.001099999999994</c:v>
                </c:pt>
                <c:pt idx="284">
                  <c:v>44.004616666666671</c:v>
                </c:pt>
                <c:pt idx="285">
                  <c:v>44.008133333333333</c:v>
                </c:pt>
                <c:pt idx="286">
                  <c:v>44.011650000000003</c:v>
                </c:pt>
                <c:pt idx="287">
                  <c:v>44.015183333333333</c:v>
                </c:pt>
                <c:pt idx="288">
                  <c:v>44.018699999999995</c:v>
                </c:pt>
                <c:pt idx="289">
                  <c:v>44.022216666666665</c:v>
                </c:pt>
                <c:pt idx="290">
                  <c:v>44.025733333333328</c:v>
                </c:pt>
                <c:pt idx="291">
                  <c:v>44.029250000000005</c:v>
                </c:pt>
                <c:pt idx="292">
                  <c:v>44.032766666666667</c:v>
                </c:pt>
                <c:pt idx="293">
                  <c:v>44.036283333333337</c:v>
                </c:pt>
                <c:pt idx="294">
                  <c:v>44.0398</c:v>
                </c:pt>
                <c:pt idx="295">
                  <c:v>44.043333333333329</c:v>
                </c:pt>
                <c:pt idx="296">
                  <c:v>44.046866666666666</c:v>
                </c:pt>
                <c:pt idx="297">
                  <c:v>44.050399999999996</c:v>
                </c:pt>
                <c:pt idx="298">
                  <c:v>44.053933333333333</c:v>
                </c:pt>
                <c:pt idx="299">
                  <c:v>44.057483333333337</c:v>
                </c:pt>
                <c:pt idx="300">
                  <c:v>44.061033333333327</c:v>
                </c:pt>
                <c:pt idx="301">
                  <c:v>44.064583333333331</c:v>
                </c:pt>
                <c:pt idx="302">
                  <c:v>44.068116666666668</c:v>
                </c:pt>
                <c:pt idx="303">
                  <c:v>44.071649999999998</c:v>
                </c:pt>
                <c:pt idx="304">
                  <c:v>44.075183333333335</c:v>
                </c:pt>
                <c:pt idx="305">
                  <c:v>44.078733333333339</c:v>
                </c:pt>
                <c:pt idx="306">
                  <c:v>44.082283333333329</c:v>
                </c:pt>
                <c:pt idx="307">
                  <c:v>44.085799999999999</c:v>
                </c:pt>
                <c:pt idx="308">
                  <c:v>44.089316666666669</c:v>
                </c:pt>
                <c:pt idx="309">
                  <c:v>44.092833333333338</c:v>
                </c:pt>
                <c:pt idx="310">
                  <c:v>44.096350000000001</c:v>
                </c:pt>
                <c:pt idx="311">
                  <c:v>44.099866666666671</c:v>
                </c:pt>
                <c:pt idx="312">
                  <c:v>44.103383333333333</c:v>
                </c:pt>
                <c:pt idx="313">
                  <c:v>44.106916666666663</c:v>
                </c:pt>
                <c:pt idx="314">
                  <c:v>44.11043333333334</c:v>
                </c:pt>
                <c:pt idx="315">
                  <c:v>44.113950000000003</c:v>
                </c:pt>
                <c:pt idx="316">
                  <c:v>44.117466666666665</c:v>
                </c:pt>
                <c:pt idx="317">
                  <c:v>44.120983333333335</c:v>
                </c:pt>
                <c:pt idx="318">
                  <c:v>44.124499999999998</c:v>
                </c:pt>
                <c:pt idx="319">
                  <c:v>44.128016666666667</c:v>
                </c:pt>
                <c:pt idx="320">
                  <c:v>44.13153333333333</c:v>
                </c:pt>
                <c:pt idx="321">
                  <c:v>44.135066666666667</c:v>
                </c:pt>
                <c:pt idx="322">
                  <c:v>44.138599999999997</c:v>
                </c:pt>
                <c:pt idx="323">
                  <c:v>44.142133333333327</c:v>
                </c:pt>
                <c:pt idx="324">
                  <c:v>44.145666666666664</c:v>
                </c:pt>
                <c:pt idx="325">
                  <c:v>44.149216666666668</c:v>
                </c:pt>
                <c:pt idx="326">
                  <c:v>44.152766666666672</c:v>
                </c:pt>
                <c:pt idx="327">
                  <c:v>44.156316666666662</c:v>
                </c:pt>
                <c:pt idx="328">
                  <c:v>44.159849999999999</c:v>
                </c:pt>
                <c:pt idx="329">
                  <c:v>44.163383333333329</c:v>
                </c:pt>
                <c:pt idx="330">
                  <c:v>44.166916666666665</c:v>
                </c:pt>
                <c:pt idx="331">
                  <c:v>44.17046666666667</c:v>
                </c:pt>
                <c:pt idx="332">
                  <c:v>44.174016666666667</c:v>
                </c:pt>
                <c:pt idx="333">
                  <c:v>44.177533333333336</c:v>
                </c:pt>
                <c:pt idx="334">
                  <c:v>44.181049999999999</c:v>
                </c:pt>
                <c:pt idx="335">
                  <c:v>44.184566666666669</c:v>
                </c:pt>
                <c:pt idx="336">
                  <c:v>44.188083333333331</c:v>
                </c:pt>
                <c:pt idx="337">
                  <c:v>44.191600000000001</c:v>
                </c:pt>
                <c:pt idx="338">
                  <c:v>44.195116666666664</c:v>
                </c:pt>
                <c:pt idx="339">
                  <c:v>44.198650000000001</c:v>
                </c:pt>
                <c:pt idx="340">
                  <c:v>44.20216666666667</c:v>
                </c:pt>
                <c:pt idx="341">
                  <c:v>44.205683333333333</c:v>
                </c:pt>
                <c:pt idx="342">
                  <c:v>44.209200000000003</c:v>
                </c:pt>
                <c:pt idx="343">
                  <c:v>44.212716666666665</c:v>
                </c:pt>
                <c:pt idx="344">
                  <c:v>44.216233333333335</c:v>
                </c:pt>
                <c:pt idx="345">
                  <c:v>44.219749999999998</c:v>
                </c:pt>
                <c:pt idx="346">
                  <c:v>44.223266666666667</c:v>
                </c:pt>
                <c:pt idx="347">
                  <c:v>44.226800000000004</c:v>
                </c:pt>
                <c:pt idx="348">
                  <c:v>44.230333333333334</c:v>
                </c:pt>
                <c:pt idx="349">
                  <c:v>44.233866666666671</c:v>
                </c:pt>
                <c:pt idx="350">
                  <c:v>44.237400000000001</c:v>
                </c:pt>
                <c:pt idx="351">
                  <c:v>44.240949999999998</c:v>
                </c:pt>
                <c:pt idx="352">
                  <c:v>44.244500000000002</c:v>
                </c:pt>
                <c:pt idx="353">
                  <c:v>44.248049999999999</c:v>
                </c:pt>
                <c:pt idx="354">
                  <c:v>44.251583333333329</c:v>
                </c:pt>
                <c:pt idx="355">
                  <c:v>44.255116666666666</c:v>
                </c:pt>
                <c:pt idx="356">
                  <c:v>44.258649999999996</c:v>
                </c:pt>
                <c:pt idx="357">
                  <c:v>44.2622</c:v>
                </c:pt>
                <c:pt idx="358">
                  <c:v>44.265750000000004</c:v>
                </c:pt>
                <c:pt idx="359">
                  <c:v>44.269266666666667</c:v>
                </c:pt>
                <c:pt idx="360">
                  <c:v>44.272783333333336</c:v>
                </c:pt>
                <c:pt idx="361">
                  <c:v>44.276299999999999</c:v>
                </c:pt>
                <c:pt idx="362">
                  <c:v>44.279816666666669</c:v>
                </c:pt>
                <c:pt idx="363">
                  <c:v>44.283333333333331</c:v>
                </c:pt>
                <c:pt idx="364">
                  <c:v>44.286849999999994</c:v>
                </c:pt>
                <c:pt idx="365">
                  <c:v>44.290383333333331</c:v>
                </c:pt>
                <c:pt idx="366">
                  <c:v>44.293900000000001</c:v>
                </c:pt>
                <c:pt idx="367">
                  <c:v>44.297416666666663</c:v>
                </c:pt>
                <c:pt idx="368">
                  <c:v>44.300933333333333</c:v>
                </c:pt>
                <c:pt idx="369">
                  <c:v>44.304449999999996</c:v>
                </c:pt>
                <c:pt idx="370">
                  <c:v>44.307966666666665</c:v>
                </c:pt>
                <c:pt idx="371">
                  <c:v>44.311483333333328</c:v>
                </c:pt>
                <c:pt idx="372">
                  <c:v>44.315000000000005</c:v>
                </c:pt>
                <c:pt idx="373">
                  <c:v>44.318533333333335</c:v>
                </c:pt>
                <c:pt idx="374">
                  <c:v>44.322066666666665</c:v>
                </c:pt>
                <c:pt idx="375">
                  <c:v>44.325600000000001</c:v>
                </c:pt>
                <c:pt idx="376">
                  <c:v>44.329133333333331</c:v>
                </c:pt>
                <c:pt idx="377">
                  <c:v>44.332683333333328</c:v>
                </c:pt>
                <c:pt idx="378">
                  <c:v>44.336233333333332</c:v>
                </c:pt>
                <c:pt idx="379">
                  <c:v>44.339783333333337</c:v>
                </c:pt>
                <c:pt idx="380">
                  <c:v>44.343316666666666</c:v>
                </c:pt>
                <c:pt idx="381">
                  <c:v>44.346850000000003</c:v>
                </c:pt>
                <c:pt idx="382">
                  <c:v>44.350383333333333</c:v>
                </c:pt>
                <c:pt idx="383">
                  <c:v>44.35393333333333</c:v>
                </c:pt>
                <c:pt idx="384">
                  <c:v>44.357483333333334</c:v>
                </c:pt>
                <c:pt idx="385">
                  <c:v>44.360999999999997</c:v>
                </c:pt>
                <c:pt idx="386">
                  <c:v>44.364516666666667</c:v>
                </c:pt>
                <c:pt idx="387">
                  <c:v>44.368033333333329</c:v>
                </c:pt>
                <c:pt idx="388">
                  <c:v>44.371549999999999</c:v>
                </c:pt>
                <c:pt idx="389">
                  <c:v>44.375066666666662</c:v>
                </c:pt>
                <c:pt idx="390">
                  <c:v>44.378583333333339</c:v>
                </c:pt>
                <c:pt idx="391">
                  <c:v>44.382116666666668</c:v>
                </c:pt>
                <c:pt idx="392">
                  <c:v>44.385633333333331</c:v>
                </c:pt>
                <c:pt idx="393">
                  <c:v>44.389150000000001</c:v>
                </c:pt>
                <c:pt idx="394">
                  <c:v>44.392666666666663</c:v>
                </c:pt>
                <c:pt idx="395">
                  <c:v>44.396183333333333</c:v>
                </c:pt>
                <c:pt idx="396">
                  <c:v>44.399700000000003</c:v>
                </c:pt>
                <c:pt idx="397">
                  <c:v>44.403216666666673</c:v>
                </c:pt>
                <c:pt idx="398">
                  <c:v>44.406733333333335</c:v>
                </c:pt>
                <c:pt idx="399">
                  <c:v>44.410266666666665</c:v>
                </c:pt>
                <c:pt idx="400">
                  <c:v>44.413800000000002</c:v>
                </c:pt>
                <c:pt idx="401">
                  <c:v>44.417333333333332</c:v>
                </c:pt>
                <c:pt idx="402">
                  <c:v>44.420866666666669</c:v>
                </c:pt>
                <c:pt idx="403">
                  <c:v>44.424416666666666</c:v>
                </c:pt>
                <c:pt idx="404">
                  <c:v>44.427966666666663</c:v>
                </c:pt>
                <c:pt idx="405">
                  <c:v>44.431516666666667</c:v>
                </c:pt>
                <c:pt idx="406">
                  <c:v>44.435050000000004</c:v>
                </c:pt>
                <c:pt idx="407">
                  <c:v>44.438583333333334</c:v>
                </c:pt>
                <c:pt idx="408">
                  <c:v>44.442116666666671</c:v>
                </c:pt>
                <c:pt idx="409">
                  <c:v>44.445666666666661</c:v>
                </c:pt>
                <c:pt idx="410">
                  <c:v>44.449216666666665</c:v>
                </c:pt>
                <c:pt idx="411">
                  <c:v>44.452733333333335</c:v>
                </c:pt>
                <c:pt idx="412">
                  <c:v>44.456249999999997</c:v>
                </c:pt>
                <c:pt idx="413">
                  <c:v>44.45976666666666</c:v>
                </c:pt>
                <c:pt idx="414">
                  <c:v>44.463283333333337</c:v>
                </c:pt>
                <c:pt idx="415">
                  <c:v>44.466799999999999</c:v>
                </c:pt>
                <c:pt idx="416">
                  <c:v>44.470316666666669</c:v>
                </c:pt>
                <c:pt idx="417">
                  <c:v>44.473849999999999</c:v>
                </c:pt>
                <c:pt idx="418">
                  <c:v>44.477366666666661</c:v>
                </c:pt>
                <c:pt idx="419">
                  <c:v>44.480883333333331</c:v>
                </c:pt>
                <c:pt idx="420">
                  <c:v>44.484400000000001</c:v>
                </c:pt>
                <c:pt idx="421">
                  <c:v>44.487916666666671</c:v>
                </c:pt>
                <c:pt idx="422">
                  <c:v>44.491433333333333</c:v>
                </c:pt>
                <c:pt idx="423">
                  <c:v>44.494950000000003</c:v>
                </c:pt>
                <c:pt idx="424">
                  <c:v>44.498466666666666</c:v>
                </c:pt>
                <c:pt idx="425">
                  <c:v>44.501999999999995</c:v>
                </c:pt>
                <c:pt idx="426">
                  <c:v>44.505533333333332</c:v>
                </c:pt>
                <c:pt idx="427">
                  <c:v>44.509066666666662</c:v>
                </c:pt>
                <c:pt idx="428">
                  <c:v>44.512599999999999</c:v>
                </c:pt>
                <c:pt idx="429">
                  <c:v>44.516150000000003</c:v>
                </c:pt>
                <c:pt idx="430">
                  <c:v>44.519699999999993</c:v>
                </c:pt>
                <c:pt idx="431">
                  <c:v>44.523249999999997</c:v>
                </c:pt>
                <c:pt idx="432">
                  <c:v>44.526783333333334</c:v>
                </c:pt>
                <c:pt idx="433">
                  <c:v>44.530316666666664</c:v>
                </c:pt>
                <c:pt idx="434">
                  <c:v>44.533850000000001</c:v>
                </c:pt>
                <c:pt idx="435">
                  <c:v>44.537400000000005</c:v>
                </c:pt>
                <c:pt idx="436">
                  <c:v>44.540949999999995</c:v>
                </c:pt>
                <c:pt idx="437">
                  <c:v>44.544466666666672</c:v>
                </c:pt>
                <c:pt idx="438">
                  <c:v>44.547983333333335</c:v>
                </c:pt>
                <c:pt idx="439">
                  <c:v>44.551500000000004</c:v>
                </c:pt>
                <c:pt idx="440">
                  <c:v>44.555016666666667</c:v>
                </c:pt>
                <c:pt idx="441">
                  <c:v>44.558533333333337</c:v>
                </c:pt>
                <c:pt idx="442">
                  <c:v>44.562049999999999</c:v>
                </c:pt>
                <c:pt idx="443">
                  <c:v>44.565583333333329</c:v>
                </c:pt>
                <c:pt idx="444">
                  <c:v>44.569100000000006</c:v>
                </c:pt>
                <c:pt idx="445">
                  <c:v>44.572616666666669</c:v>
                </c:pt>
                <c:pt idx="446">
                  <c:v>44.576133333333338</c:v>
                </c:pt>
                <c:pt idx="447">
                  <c:v>44.579650000000001</c:v>
                </c:pt>
                <c:pt idx="448">
                  <c:v>44.583166666666664</c:v>
                </c:pt>
                <c:pt idx="449">
                  <c:v>44.586683333333333</c:v>
                </c:pt>
                <c:pt idx="450">
                  <c:v>44.590199999999996</c:v>
                </c:pt>
                <c:pt idx="451">
                  <c:v>44.593733333333333</c:v>
                </c:pt>
                <c:pt idx="452">
                  <c:v>44.597266666666663</c:v>
                </c:pt>
                <c:pt idx="453">
                  <c:v>44.6008</c:v>
                </c:pt>
                <c:pt idx="454">
                  <c:v>44.604333333333336</c:v>
                </c:pt>
                <c:pt idx="455">
                  <c:v>44.607883333333334</c:v>
                </c:pt>
                <c:pt idx="456">
                  <c:v>44.611433333333338</c:v>
                </c:pt>
                <c:pt idx="457">
                  <c:v>44.614983333333335</c:v>
                </c:pt>
                <c:pt idx="458">
                  <c:v>44.618516666666665</c:v>
                </c:pt>
                <c:pt idx="459">
                  <c:v>44.622049999999994</c:v>
                </c:pt>
                <c:pt idx="460">
                  <c:v>44.625583333333331</c:v>
                </c:pt>
                <c:pt idx="461">
                  <c:v>44.629133333333336</c:v>
                </c:pt>
                <c:pt idx="462">
                  <c:v>44.632683333333333</c:v>
                </c:pt>
                <c:pt idx="463">
                  <c:v>44.636200000000002</c:v>
                </c:pt>
                <c:pt idx="464">
                  <c:v>44.639716666666665</c:v>
                </c:pt>
                <c:pt idx="465">
                  <c:v>44.643233333333335</c:v>
                </c:pt>
                <c:pt idx="466">
                  <c:v>44.646749999999997</c:v>
                </c:pt>
                <c:pt idx="467">
                  <c:v>44.650266666666667</c:v>
                </c:pt>
                <c:pt idx="468">
                  <c:v>44.65378333333333</c:v>
                </c:pt>
                <c:pt idx="469">
                  <c:v>44.657316666666667</c:v>
                </c:pt>
                <c:pt idx="470">
                  <c:v>44.660833333333336</c:v>
                </c:pt>
                <c:pt idx="471">
                  <c:v>44.664349999999999</c:v>
                </c:pt>
                <c:pt idx="472">
                  <c:v>44.667866666666669</c:v>
                </c:pt>
                <c:pt idx="473">
                  <c:v>44.671383333333331</c:v>
                </c:pt>
                <c:pt idx="474">
                  <c:v>44.674900000000001</c:v>
                </c:pt>
                <c:pt idx="475">
                  <c:v>44.678416666666664</c:v>
                </c:pt>
                <c:pt idx="476">
                  <c:v>44.681933333333333</c:v>
                </c:pt>
                <c:pt idx="477">
                  <c:v>44.68546666666667</c:v>
                </c:pt>
                <c:pt idx="478">
                  <c:v>44.689</c:v>
                </c:pt>
                <c:pt idx="479">
                  <c:v>44.692533333333337</c:v>
                </c:pt>
                <c:pt idx="480">
                  <c:v>44.696066666666667</c:v>
                </c:pt>
                <c:pt idx="481">
                  <c:v>44.699616666666664</c:v>
                </c:pt>
                <c:pt idx="482">
                  <c:v>44.703166666666668</c:v>
                </c:pt>
                <c:pt idx="483">
                  <c:v>44.706716666666665</c:v>
                </c:pt>
                <c:pt idx="484">
                  <c:v>44.710249999999995</c:v>
                </c:pt>
                <c:pt idx="485">
                  <c:v>44.713783333333339</c:v>
                </c:pt>
                <c:pt idx="486">
                  <c:v>44.717316666666669</c:v>
                </c:pt>
                <c:pt idx="487">
                  <c:v>44.720866666666666</c:v>
                </c:pt>
                <c:pt idx="488">
                  <c:v>44.72441666666667</c:v>
                </c:pt>
                <c:pt idx="489">
                  <c:v>44.727933333333333</c:v>
                </c:pt>
                <c:pt idx="490">
                  <c:v>44.731450000000002</c:v>
                </c:pt>
                <c:pt idx="491">
                  <c:v>44.734966666666665</c:v>
                </c:pt>
                <c:pt idx="492">
                  <c:v>44.738483333333335</c:v>
                </c:pt>
                <c:pt idx="493">
                  <c:v>44.741999999999997</c:v>
                </c:pt>
                <c:pt idx="494">
                  <c:v>44.745516666666667</c:v>
                </c:pt>
                <c:pt idx="495">
                  <c:v>44.749050000000004</c:v>
                </c:pt>
                <c:pt idx="496">
                  <c:v>44.752566666666667</c:v>
                </c:pt>
                <c:pt idx="497">
                  <c:v>44.756083333333329</c:v>
                </c:pt>
                <c:pt idx="498">
                  <c:v>44.759599999999999</c:v>
                </c:pt>
                <c:pt idx="499">
                  <c:v>44.763116666666662</c:v>
                </c:pt>
                <c:pt idx="500">
                  <c:v>44.766633333333331</c:v>
                </c:pt>
                <c:pt idx="501">
                  <c:v>44.770149999999994</c:v>
                </c:pt>
                <c:pt idx="502">
                  <c:v>44.773666666666671</c:v>
                </c:pt>
                <c:pt idx="503">
                  <c:v>44.777200000000001</c:v>
                </c:pt>
                <c:pt idx="504">
                  <c:v>44.780733333333337</c:v>
                </c:pt>
                <c:pt idx="505">
                  <c:v>44.784266666666667</c:v>
                </c:pt>
                <c:pt idx="506">
                  <c:v>44.787799999999997</c:v>
                </c:pt>
                <c:pt idx="507">
                  <c:v>44.791350000000001</c:v>
                </c:pt>
                <c:pt idx="508">
                  <c:v>44.794899999999998</c:v>
                </c:pt>
                <c:pt idx="509">
                  <c:v>44.798450000000003</c:v>
                </c:pt>
                <c:pt idx="510">
                  <c:v>44.801983333333332</c:v>
                </c:pt>
                <c:pt idx="511">
                  <c:v>44.805516666666669</c:v>
                </c:pt>
                <c:pt idx="512">
                  <c:v>44.809049999999999</c:v>
                </c:pt>
                <c:pt idx="513">
                  <c:v>44.812599999999996</c:v>
                </c:pt>
                <c:pt idx="514">
                  <c:v>44.81615</c:v>
                </c:pt>
                <c:pt idx="515">
                  <c:v>44.819666666666663</c:v>
                </c:pt>
                <c:pt idx="516">
                  <c:v>44.823183333333333</c:v>
                </c:pt>
                <c:pt idx="517">
                  <c:v>44.826699999999995</c:v>
                </c:pt>
                <c:pt idx="518">
                  <c:v>44.830216666666665</c:v>
                </c:pt>
                <c:pt idx="519">
                  <c:v>44.833733333333335</c:v>
                </c:pt>
                <c:pt idx="520">
                  <c:v>44.837250000000004</c:v>
                </c:pt>
                <c:pt idx="521">
                  <c:v>44.840783333333334</c:v>
                </c:pt>
                <c:pt idx="522">
                  <c:v>44.844299999999997</c:v>
                </c:pt>
                <c:pt idx="523">
                  <c:v>44.847816666666667</c:v>
                </c:pt>
                <c:pt idx="524">
                  <c:v>44.851333333333329</c:v>
                </c:pt>
                <c:pt idx="525">
                  <c:v>44.854850000000006</c:v>
                </c:pt>
                <c:pt idx="526">
                  <c:v>44.858366666666669</c:v>
                </c:pt>
                <c:pt idx="527">
                  <c:v>44.861883333333338</c:v>
                </c:pt>
                <c:pt idx="528">
                  <c:v>44.865400000000001</c:v>
                </c:pt>
                <c:pt idx="529">
                  <c:v>44.868933333333331</c:v>
                </c:pt>
                <c:pt idx="530">
                  <c:v>44.872466666666668</c:v>
                </c:pt>
                <c:pt idx="531">
                  <c:v>44.875999999999998</c:v>
                </c:pt>
                <c:pt idx="532">
                  <c:v>44.879533333333335</c:v>
                </c:pt>
                <c:pt idx="533">
                  <c:v>44.883083333333339</c:v>
                </c:pt>
                <c:pt idx="534">
                  <c:v>44.886633333333329</c:v>
                </c:pt>
                <c:pt idx="535">
                  <c:v>44.890183333333333</c:v>
                </c:pt>
                <c:pt idx="536">
                  <c:v>44.89371666666667</c:v>
                </c:pt>
                <c:pt idx="537">
                  <c:v>44.89725</c:v>
                </c:pt>
                <c:pt idx="538">
                  <c:v>44.900783333333337</c:v>
                </c:pt>
                <c:pt idx="539">
                  <c:v>44.904333333333334</c:v>
                </c:pt>
                <c:pt idx="540">
                  <c:v>44.907883333333331</c:v>
                </c:pt>
                <c:pt idx="541">
                  <c:v>44.9114</c:v>
                </c:pt>
                <c:pt idx="542">
                  <c:v>44.914916666666663</c:v>
                </c:pt>
                <c:pt idx="543">
                  <c:v>44.91843333333334</c:v>
                </c:pt>
                <c:pt idx="544">
                  <c:v>44.921950000000002</c:v>
                </c:pt>
                <c:pt idx="545">
                  <c:v>44.925466666666665</c:v>
                </c:pt>
                <c:pt idx="546">
                  <c:v>44.928983333333335</c:v>
                </c:pt>
                <c:pt idx="547">
                  <c:v>44.932516666666665</c:v>
                </c:pt>
                <c:pt idx="548">
                  <c:v>44.936033333333327</c:v>
                </c:pt>
                <c:pt idx="549">
                  <c:v>44.939550000000004</c:v>
                </c:pt>
                <c:pt idx="550">
                  <c:v>44.943066666666667</c:v>
                </c:pt>
                <c:pt idx="551">
                  <c:v>44.946583333333336</c:v>
                </c:pt>
                <c:pt idx="552">
                  <c:v>44.950099999999999</c:v>
                </c:pt>
                <c:pt idx="553">
                  <c:v>44.953616666666669</c:v>
                </c:pt>
                <c:pt idx="554">
                  <c:v>44.957133333333331</c:v>
                </c:pt>
                <c:pt idx="555">
                  <c:v>44.960666666666661</c:v>
                </c:pt>
                <c:pt idx="556">
                  <c:v>44.964199999999998</c:v>
                </c:pt>
                <c:pt idx="557">
                  <c:v>44.967733333333328</c:v>
                </c:pt>
                <c:pt idx="558">
                  <c:v>44.971266666666665</c:v>
                </c:pt>
                <c:pt idx="559">
                  <c:v>44.974816666666669</c:v>
                </c:pt>
                <c:pt idx="560">
                  <c:v>44.978366666666673</c:v>
                </c:pt>
                <c:pt idx="561">
                  <c:v>44.981916666666663</c:v>
                </c:pt>
                <c:pt idx="562">
                  <c:v>44.98545</c:v>
                </c:pt>
                <c:pt idx="563">
                  <c:v>44.98898333333333</c:v>
                </c:pt>
                <c:pt idx="564">
                  <c:v>44.992516666666667</c:v>
                </c:pt>
                <c:pt idx="565">
                  <c:v>44.996066666666671</c:v>
                </c:pt>
                <c:pt idx="566">
                  <c:v>44.999616666666661</c:v>
                </c:pt>
                <c:pt idx="567">
                  <c:v>45.003133333333338</c:v>
                </c:pt>
                <c:pt idx="568">
                  <c:v>45.00665</c:v>
                </c:pt>
                <c:pt idx="569">
                  <c:v>45.01016666666667</c:v>
                </c:pt>
                <c:pt idx="570">
                  <c:v>45.013683333333333</c:v>
                </c:pt>
                <c:pt idx="571">
                  <c:v>45.017200000000003</c:v>
                </c:pt>
                <c:pt idx="572">
                  <c:v>45.020716666666665</c:v>
                </c:pt>
                <c:pt idx="573">
                  <c:v>45.024250000000002</c:v>
                </c:pt>
                <c:pt idx="574">
                  <c:v>45.027766666666672</c:v>
                </c:pt>
                <c:pt idx="575">
                  <c:v>45.031283333333334</c:v>
                </c:pt>
                <c:pt idx="576">
                  <c:v>45.034800000000004</c:v>
                </c:pt>
                <c:pt idx="577">
                  <c:v>45.038316666666667</c:v>
                </c:pt>
                <c:pt idx="578">
                  <c:v>45.041833333333336</c:v>
                </c:pt>
                <c:pt idx="579">
                  <c:v>45.045349999999999</c:v>
                </c:pt>
                <c:pt idx="580">
                  <c:v>45.048866666666662</c:v>
                </c:pt>
                <c:pt idx="581">
                  <c:v>45.052399999999999</c:v>
                </c:pt>
                <c:pt idx="582">
                  <c:v>45.055933333333336</c:v>
                </c:pt>
                <c:pt idx="583">
                  <c:v>45.059466666666673</c:v>
                </c:pt>
                <c:pt idx="584">
                  <c:v>45.063000000000002</c:v>
                </c:pt>
                <c:pt idx="585">
                  <c:v>45.066549999999999</c:v>
                </c:pt>
                <c:pt idx="586">
                  <c:v>45.070100000000004</c:v>
                </c:pt>
                <c:pt idx="587">
                  <c:v>45.073650000000001</c:v>
                </c:pt>
                <c:pt idx="588">
                  <c:v>45.07718333333333</c:v>
                </c:pt>
                <c:pt idx="589">
                  <c:v>45.080716666666667</c:v>
                </c:pt>
                <c:pt idx="590">
                  <c:v>45.084249999999997</c:v>
                </c:pt>
                <c:pt idx="591">
                  <c:v>45.087800000000001</c:v>
                </c:pt>
                <c:pt idx="592">
                  <c:v>45.091350000000006</c:v>
                </c:pt>
                <c:pt idx="593">
                  <c:v>45.094866666666668</c:v>
                </c:pt>
                <c:pt idx="594">
                  <c:v>45.098383333333331</c:v>
                </c:pt>
                <c:pt idx="595">
                  <c:v>45.101900000000001</c:v>
                </c:pt>
                <c:pt idx="596">
                  <c:v>45.105416666666663</c:v>
                </c:pt>
                <c:pt idx="597">
                  <c:v>45.108933333333333</c:v>
                </c:pt>
                <c:pt idx="598">
                  <c:v>45.112449999999995</c:v>
                </c:pt>
                <c:pt idx="599">
                  <c:v>45.115983333333332</c:v>
                </c:pt>
                <c:pt idx="600">
                  <c:v>45.119500000000002</c:v>
                </c:pt>
                <c:pt idx="601">
                  <c:v>45.123016666666665</c:v>
                </c:pt>
                <c:pt idx="602">
                  <c:v>45.126533333333334</c:v>
                </c:pt>
                <c:pt idx="603">
                  <c:v>45.130049999999997</c:v>
                </c:pt>
                <c:pt idx="604">
                  <c:v>45.133566666666667</c:v>
                </c:pt>
                <c:pt idx="605">
                  <c:v>45.137083333333329</c:v>
                </c:pt>
                <c:pt idx="606">
                  <c:v>45.140599999999999</c:v>
                </c:pt>
                <c:pt idx="607">
                  <c:v>45.144133333333336</c:v>
                </c:pt>
                <c:pt idx="608">
                  <c:v>45.147666666666666</c:v>
                </c:pt>
                <c:pt idx="609">
                  <c:v>45.151200000000003</c:v>
                </c:pt>
                <c:pt idx="610">
                  <c:v>45.154733333333333</c:v>
                </c:pt>
                <c:pt idx="611">
                  <c:v>45.15828333333333</c:v>
                </c:pt>
                <c:pt idx="612">
                  <c:v>45.161833333333334</c:v>
                </c:pt>
                <c:pt idx="613">
                  <c:v>45.165383333333331</c:v>
                </c:pt>
                <c:pt idx="614">
                  <c:v>45.168916666666668</c:v>
                </c:pt>
                <c:pt idx="615">
                  <c:v>45.172450000000005</c:v>
                </c:pt>
                <c:pt idx="616">
                  <c:v>45.175983333333335</c:v>
                </c:pt>
                <c:pt idx="617">
                  <c:v>45.179533333333332</c:v>
                </c:pt>
                <c:pt idx="618">
                  <c:v>45.183083333333336</c:v>
                </c:pt>
                <c:pt idx="619">
                  <c:v>45.186599999999999</c:v>
                </c:pt>
                <c:pt idx="620">
                  <c:v>45.190116666666668</c:v>
                </c:pt>
                <c:pt idx="621">
                  <c:v>45.193633333333331</c:v>
                </c:pt>
                <c:pt idx="622">
                  <c:v>45.197150000000001</c:v>
                </c:pt>
                <c:pt idx="623">
                  <c:v>45.200666666666663</c:v>
                </c:pt>
                <c:pt idx="624">
                  <c:v>45.20418333333334</c:v>
                </c:pt>
                <c:pt idx="625">
                  <c:v>45.20771666666667</c:v>
                </c:pt>
                <c:pt idx="626">
                  <c:v>45.211233333333332</c:v>
                </c:pt>
                <c:pt idx="627">
                  <c:v>45.214750000000002</c:v>
                </c:pt>
                <c:pt idx="628">
                  <c:v>45.218266666666665</c:v>
                </c:pt>
                <c:pt idx="629">
                  <c:v>45.221783333333327</c:v>
                </c:pt>
                <c:pt idx="630">
                  <c:v>45.225299999999997</c:v>
                </c:pt>
                <c:pt idx="631">
                  <c:v>45.228816666666667</c:v>
                </c:pt>
                <c:pt idx="632">
                  <c:v>45.232333333333337</c:v>
                </c:pt>
                <c:pt idx="633">
                  <c:v>45.235866666666666</c:v>
                </c:pt>
                <c:pt idx="634">
                  <c:v>45.239400000000003</c:v>
                </c:pt>
                <c:pt idx="635">
                  <c:v>45.242933333333333</c:v>
                </c:pt>
                <c:pt idx="636">
                  <c:v>45.24646666666667</c:v>
                </c:pt>
                <c:pt idx="637">
                  <c:v>45.250016666666667</c:v>
                </c:pt>
                <c:pt idx="638">
                  <c:v>45.253566666666664</c:v>
                </c:pt>
                <c:pt idx="639">
                  <c:v>45.257116666666668</c:v>
                </c:pt>
                <c:pt idx="640">
                  <c:v>45.260650000000005</c:v>
                </c:pt>
                <c:pt idx="641">
                  <c:v>45.264183333333335</c:v>
                </c:pt>
                <c:pt idx="642">
                  <c:v>45.267716666666665</c:v>
                </c:pt>
                <c:pt idx="643">
                  <c:v>45.271266666666662</c:v>
                </c:pt>
                <c:pt idx="644">
                  <c:v>45.274816666666666</c:v>
                </c:pt>
                <c:pt idx="645">
                  <c:v>45.278333333333329</c:v>
                </c:pt>
                <c:pt idx="646">
                  <c:v>45.281849999999999</c:v>
                </c:pt>
                <c:pt idx="647">
                  <c:v>45.285366666666661</c:v>
                </c:pt>
                <c:pt idx="648">
                  <c:v>45.288883333333338</c:v>
                </c:pt>
                <c:pt idx="649">
                  <c:v>45.292400000000001</c:v>
                </c:pt>
                <c:pt idx="650">
                  <c:v>45.29591666666667</c:v>
                </c:pt>
                <c:pt idx="651">
                  <c:v>45.29945</c:v>
                </c:pt>
                <c:pt idx="652">
                  <c:v>45.302966666666663</c:v>
                </c:pt>
                <c:pt idx="653">
                  <c:v>45.306483333333333</c:v>
                </c:pt>
                <c:pt idx="654">
                  <c:v>45.309999999999995</c:v>
                </c:pt>
                <c:pt idx="655">
                  <c:v>45.313516666666672</c:v>
                </c:pt>
                <c:pt idx="656">
                  <c:v>45.317033333333335</c:v>
                </c:pt>
                <c:pt idx="657">
                  <c:v>45.320550000000004</c:v>
                </c:pt>
                <c:pt idx="658">
                  <c:v>45.324066666666667</c:v>
                </c:pt>
                <c:pt idx="659">
                  <c:v>45.327599999999997</c:v>
                </c:pt>
                <c:pt idx="660">
                  <c:v>45.331133333333334</c:v>
                </c:pt>
                <c:pt idx="661">
                  <c:v>45.334666666666664</c:v>
                </c:pt>
                <c:pt idx="662">
                  <c:v>45.338200000000001</c:v>
                </c:pt>
                <c:pt idx="663">
                  <c:v>45.341750000000005</c:v>
                </c:pt>
                <c:pt idx="664">
                  <c:v>45.345299999999995</c:v>
                </c:pt>
                <c:pt idx="665">
                  <c:v>45.348849999999999</c:v>
                </c:pt>
                <c:pt idx="666">
                  <c:v>45.352383333333336</c:v>
                </c:pt>
                <c:pt idx="667">
                  <c:v>45.355916666666666</c:v>
                </c:pt>
                <c:pt idx="668">
                  <c:v>45.359450000000002</c:v>
                </c:pt>
                <c:pt idx="669">
                  <c:v>45.363000000000007</c:v>
                </c:pt>
                <c:pt idx="670">
                  <c:v>45.366549999999997</c:v>
                </c:pt>
                <c:pt idx="671">
                  <c:v>45.370066666666666</c:v>
                </c:pt>
                <c:pt idx="672">
                  <c:v>45.373583333333336</c:v>
                </c:pt>
                <c:pt idx="673">
                  <c:v>45.377100000000006</c:v>
                </c:pt>
                <c:pt idx="674">
                  <c:v>45.380616666666668</c:v>
                </c:pt>
                <c:pt idx="675">
                  <c:v>45.384133333333331</c:v>
                </c:pt>
                <c:pt idx="676">
                  <c:v>45.387650000000001</c:v>
                </c:pt>
                <c:pt idx="677">
                  <c:v>45.391183333333331</c:v>
                </c:pt>
                <c:pt idx="678">
                  <c:v>45.394699999999993</c:v>
                </c:pt>
                <c:pt idx="679">
                  <c:v>45.39821666666667</c:v>
                </c:pt>
                <c:pt idx="680">
                  <c:v>45.401733333333333</c:v>
                </c:pt>
                <c:pt idx="681">
                  <c:v>45.405250000000002</c:v>
                </c:pt>
                <c:pt idx="682">
                  <c:v>45.408766666666665</c:v>
                </c:pt>
                <c:pt idx="683">
                  <c:v>45.412283333333335</c:v>
                </c:pt>
                <c:pt idx="684">
                  <c:v>45.415799999999997</c:v>
                </c:pt>
                <c:pt idx="685">
                  <c:v>45.419333333333334</c:v>
                </c:pt>
                <c:pt idx="686">
                  <c:v>45.422866666666664</c:v>
                </c:pt>
                <c:pt idx="687">
                  <c:v>45.426399999999994</c:v>
                </c:pt>
                <c:pt idx="688">
                  <c:v>45.429933333333331</c:v>
                </c:pt>
                <c:pt idx="689">
                  <c:v>45.433483333333335</c:v>
                </c:pt>
                <c:pt idx="690">
                  <c:v>45.437033333333339</c:v>
                </c:pt>
                <c:pt idx="691">
                  <c:v>45.440583333333329</c:v>
                </c:pt>
                <c:pt idx="692">
                  <c:v>45.444116666666666</c:v>
                </c:pt>
                <c:pt idx="693">
                  <c:v>45.447649999999996</c:v>
                </c:pt>
                <c:pt idx="694">
                  <c:v>45.451183333333333</c:v>
                </c:pt>
                <c:pt idx="695">
                  <c:v>45.454733333333337</c:v>
                </c:pt>
                <c:pt idx="696">
                  <c:v>45.458283333333334</c:v>
                </c:pt>
                <c:pt idx="697">
                  <c:v>45.461800000000004</c:v>
                </c:pt>
                <c:pt idx="698">
                  <c:v>45.465316666666666</c:v>
                </c:pt>
                <c:pt idx="699">
                  <c:v>45.468833333333336</c:v>
                </c:pt>
                <c:pt idx="700">
                  <c:v>45.472349999999999</c:v>
                </c:pt>
                <c:pt idx="701">
                  <c:v>45.475866666666668</c:v>
                </c:pt>
                <c:pt idx="702">
                  <c:v>45.479383333333331</c:v>
                </c:pt>
                <c:pt idx="703">
                  <c:v>45.482916666666668</c:v>
                </c:pt>
                <c:pt idx="704">
                  <c:v>45.486433333333338</c:v>
                </c:pt>
                <c:pt idx="705">
                  <c:v>45.48995</c:v>
                </c:pt>
                <c:pt idx="706">
                  <c:v>45.49346666666667</c:v>
                </c:pt>
                <c:pt idx="707">
                  <c:v>45.496983333333333</c:v>
                </c:pt>
                <c:pt idx="708">
                  <c:v>45.500500000000002</c:v>
                </c:pt>
                <c:pt idx="709">
                  <c:v>45.504016666666665</c:v>
                </c:pt>
                <c:pt idx="710">
                  <c:v>45.507533333333335</c:v>
                </c:pt>
                <c:pt idx="711">
                  <c:v>45.511066666666672</c:v>
                </c:pt>
                <c:pt idx="712">
                  <c:v>45.514600000000002</c:v>
                </c:pt>
                <c:pt idx="713">
                  <c:v>45.518133333333338</c:v>
                </c:pt>
                <c:pt idx="714">
                  <c:v>45.521666666666668</c:v>
                </c:pt>
                <c:pt idx="715">
                  <c:v>45.525216666666665</c:v>
                </c:pt>
                <c:pt idx="716">
                  <c:v>45.528766666666669</c:v>
                </c:pt>
                <c:pt idx="717">
                  <c:v>45.532316666666667</c:v>
                </c:pt>
                <c:pt idx="718">
                  <c:v>45.535849999999996</c:v>
                </c:pt>
                <c:pt idx="719">
                  <c:v>45.539383333333333</c:v>
                </c:pt>
                <c:pt idx="720">
                  <c:v>45.542916666666663</c:v>
                </c:pt>
                <c:pt idx="721">
                  <c:v>45.546466666666667</c:v>
                </c:pt>
                <c:pt idx="722">
                  <c:v>45.550016666666671</c:v>
                </c:pt>
                <c:pt idx="723">
                  <c:v>45.553533333333334</c:v>
                </c:pt>
                <c:pt idx="724">
                  <c:v>45.557049999999997</c:v>
                </c:pt>
                <c:pt idx="725">
                  <c:v>45.560566666666666</c:v>
                </c:pt>
                <c:pt idx="726">
                  <c:v>45.564083333333329</c:v>
                </c:pt>
                <c:pt idx="727">
                  <c:v>45.567599999999999</c:v>
                </c:pt>
                <c:pt idx="728">
                  <c:v>45.571116666666661</c:v>
                </c:pt>
                <c:pt idx="729">
                  <c:v>45.574649999999998</c:v>
                </c:pt>
                <c:pt idx="730">
                  <c:v>45.578166666666668</c:v>
                </c:pt>
                <c:pt idx="731">
                  <c:v>45.581683333333331</c:v>
                </c:pt>
                <c:pt idx="732">
                  <c:v>45.5852</c:v>
                </c:pt>
                <c:pt idx="733">
                  <c:v>45.588716666666663</c:v>
                </c:pt>
                <c:pt idx="734">
                  <c:v>45.592233333333333</c:v>
                </c:pt>
                <c:pt idx="735">
                  <c:v>45.595749999999995</c:v>
                </c:pt>
                <c:pt idx="736">
                  <c:v>45.599266666666672</c:v>
                </c:pt>
                <c:pt idx="737">
                  <c:v>45.602800000000002</c:v>
                </c:pt>
                <c:pt idx="738">
                  <c:v>45.606333333333332</c:v>
                </c:pt>
                <c:pt idx="739">
                  <c:v>45.609866666666669</c:v>
                </c:pt>
                <c:pt idx="740">
                  <c:v>45.613399999999999</c:v>
                </c:pt>
                <c:pt idx="741">
                  <c:v>45.616949999999996</c:v>
                </c:pt>
                <c:pt idx="742">
                  <c:v>45.6205</c:v>
                </c:pt>
                <c:pt idx="743">
                  <c:v>45.624050000000004</c:v>
                </c:pt>
                <c:pt idx="744">
                  <c:v>45.627583333333334</c:v>
                </c:pt>
                <c:pt idx="745">
                  <c:v>45.631116666666671</c:v>
                </c:pt>
                <c:pt idx="746">
                  <c:v>45.634650000000001</c:v>
                </c:pt>
                <c:pt idx="747">
                  <c:v>45.638199999999998</c:v>
                </c:pt>
                <c:pt idx="748">
                  <c:v>45.641750000000002</c:v>
                </c:pt>
                <c:pt idx="749">
                  <c:v>45.645266666666664</c:v>
                </c:pt>
                <c:pt idx="750">
                  <c:v>45.648783333333334</c:v>
                </c:pt>
                <c:pt idx="751">
                  <c:v>45.652299999999997</c:v>
                </c:pt>
                <c:pt idx="752">
                  <c:v>45.655816666666666</c:v>
                </c:pt>
                <c:pt idx="753">
                  <c:v>45.659333333333329</c:v>
                </c:pt>
                <c:pt idx="754">
                  <c:v>45.662850000000006</c:v>
                </c:pt>
                <c:pt idx="755">
                  <c:v>45.666383333333336</c:v>
                </c:pt>
                <c:pt idx="756">
                  <c:v>45.669899999999998</c:v>
                </c:pt>
                <c:pt idx="757">
                  <c:v>45.673416666666668</c:v>
                </c:pt>
                <c:pt idx="758">
                  <c:v>45.676933333333331</c:v>
                </c:pt>
                <c:pt idx="759">
                  <c:v>45.68045</c:v>
                </c:pt>
                <c:pt idx="760">
                  <c:v>45.68396666666667</c:v>
                </c:pt>
                <c:pt idx="761">
                  <c:v>45.687483333333333</c:v>
                </c:pt>
                <c:pt idx="762">
                  <c:v>45.691000000000003</c:v>
                </c:pt>
                <c:pt idx="763">
                  <c:v>45.694533333333332</c:v>
                </c:pt>
                <c:pt idx="764">
                  <c:v>45.698066666666669</c:v>
                </c:pt>
                <c:pt idx="765">
                  <c:v>45.701599999999999</c:v>
                </c:pt>
                <c:pt idx="766">
                  <c:v>45.705133333333336</c:v>
                </c:pt>
                <c:pt idx="767">
                  <c:v>45.708683333333333</c:v>
                </c:pt>
                <c:pt idx="768">
                  <c:v>45.71223333333333</c:v>
                </c:pt>
                <c:pt idx="769">
                  <c:v>45.715783333333334</c:v>
                </c:pt>
                <c:pt idx="770">
                  <c:v>45.719316666666671</c:v>
                </c:pt>
                <c:pt idx="771">
                  <c:v>45.722850000000001</c:v>
                </c:pt>
                <c:pt idx="772">
                  <c:v>45.726383333333338</c:v>
                </c:pt>
                <c:pt idx="773">
                  <c:v>45.729933333333328</c:v>
                </c:pt>
                <c:pt idx="774">
                  <c:v>45.733483333333332</c:v>
                </c:pt>
                <c:pt idx="775">
                  <c:v>45.736999999999995</c:v>
                </c:pt>
                <c:pt idx="776">
                  <c:v>45.740516666666664</c:v>
                </c:pt>
                <c:pt idx="777">
                  <c:v>45.744033333333327</c:v>
                </c:pt>
                <c:pt idx="778">
                  <c:v>45.747550000000004</c:v>
                </c:pt>
                <c:pt idx="779">
                  <c:v>45.751066666666667</c:v>
                </c:pt>
                <c:pt idx="780">
                  <c:v>45.754583333333336</c:v>
                </c:pt>
                <c:pt idx="781">
                  <c:v>45.758116666666666</c:v>
                </c:pt>
                <c:pt idx="782">
                  <c:v>45.761633333333329</c:v>
                </c:pt>
                <c:pt idx="783">
                  <c:v>45.765149999999998</c:v>
                </c:pt>
                <c:pt idx="784">
                  <c:v>45.768666666666668</c:v>
                </c:pt>
                <c:pt idx="785">
                  <c:v>45.772183333333338</c:v>
                </c:pt>
                <c:pt idx="786">
                  <c:v>45.775700000000001</c:v>
                </c:pt>
                <c:pt idx="787">
                  <c:v>45.77921666666667</c:v>
                </c:pt>
                <c:pt idx="788">
                  <c:v>45.782733333333333</c:v>
                </c:pt>
                <c:pt idx="789">
                  <c:v>45.786266666666663</c:v>
                </c:pt>
                <c:pt idx="790">
                  <c:v>45.7898</c:v>
                </c:pt>
                <c:pt idx="791">
                  <c:v>45.793333333333329</c:v>
                </c:pt>
                <c:pt idx="792">
                  <c:v>45.796866666666666</c:v>
                </c:pt>
                <c:pt idx="793">
                  <c:v>45.800416666666671</c:v>
                </c:pt>
                <c:pt idx="794">
                  <c:v>45.803966666666661</c:v>
                </c:pt>
                <c:pt idx="795">
                  <c:v>45.807516666666665</c:v>
                </c:pt>
                <c:pt idx="796">
                  <c:v>45.811050000000002</c:v>
                </c:pt>
                <c:pt idx="797">
                  <c:v>45.814583333333331</c:v>
                </c:pt>
                <c:pt idx="798">
                  <c:v>45.818116666666668</c:v>
                </c:pt>
                <c:pt idx="799">
                  <c:v>45.821666666666673</c:v>
                </c:pt>
                <c:pt idx="800">
                  <c:v>45.825216666666662</c:v>
                </c:pt>
                <c:pt idx="801">
                  <c:v>45.828733333333339</c:v>
                </c:pt>
                <c:pt idx="802">
                  <c:v>45.832250000000002</c:v>
                </c:pt>
                <c:pt idx="803">
                  <c:v>45.835766666666672</c:v>
                </c:pt>
                <c:pt idx="804">
                  <c:v>45.839283333333334</c:v>
                </c:pt>
                <c:pt idx="805">
                  <c:v>45.842800000000004</c:v>
                </c:pt>
                <c:pt idx="806">
                  <c:v>45.846316666666667</c:v>
                </c:pt>
                <c:pt idx="807">
                  <c:v>45.849849999999996</c:v>
                </c:pt>
                <c:pt idx="808">
                  <c:v>45.853366666666673</c:v>
                </c:pt>
                <c:pt idx="809">
                  <c:v>45.856883333333336</c:v>
                </c:pt>
                <c:pt idx="810">
                  <c:v>45.860399999999998</c:v>
                </c:pt>
                <c:pt idx="811">
                  <c:v>45.863916666666668</c:v>
                </c:pt>
                <c:pt idx="812">
                  <c:v>45.867433333333331</c:v>
                </c:pt>
                <c:pt idx="813">
                  <c:v>45.870950000000001</c:v>
                </c:pt>
                <c:pt idx="814">
                  <c:v>45.874466666666663</c:v>
                </c:pt>
                <c:pt idx="815">
                  <c:v>45.878</c:v>
                </c:pt>
                <c:pt idx="816">
                  <c:v>45.88153333333333</c:v>
                </c:pt>
                <c:pt idx="817">
                  <c:v>45.885066666666667</c:v>
                </c:pt>
                <c:pt idx="818">
                  <c:v>45.888599999999997</c:v>
                </c:pt>
                <c:pt idx="819">
                  <c:v>45.892150000000001</c:v>
                </c:pt>
                <c:pt idx="820">
                  <c:v>45.895700000000005</c:v>
                </c:pt>
                <c:pt idx="821">
                  <c:v>45.899250000000002</c:v>
                </c:pt>
                <c:pt idx="822">
                  <c:v>45.902783333333332</c:v>
                </c:pt>
                <c:pt idx="823">
                  <c:v>45.906316666666662</c:v>
                </c:pt>
                <c:pt idx="824">
                  <c:v>45.909849999999999</c:v>
                </c:pt>
                <c:pt idx="825">
                  <c:v>45.913400000000003</c:v>
                </c:pt>
                <c:pt idx="826">
                  <c:v>45.91695</c:v>
                </c:pt>
                <c:pt idx="827">
                  <c:v>45.92046666666667</c:v>
                </c:pt>
                <c:pt idx="828">
                  <c:v>45.923983333333332</c:v>
                </c:pt>
                <c:pt idx="829">
                  <c:v>45.927500000000002</c:v>
                </c:pt>
                <c:pt idx="830">
                  <c:v>45.931016666666665</c:v>
                </c:pt>
                <c:pt idx="831">
                  <c:v>45.934533333333334</c:v>
                </c:pt>
                <c:pt idx="832">
                  <c:v>45.938049999999997</c:v>
                </c:pt>
                <c:pt idx="833">
                  <c:v>45.941583333333334</c:v>
                </c:pt>
                <c:pt idx="834">
                  <c:v>45.945100000000004</c:v>
                </c:pt>
                <c:pt idx="835">
                  <c:v>45.948616666666666</c:v>
                </c:pt>
                <c:pt idx="836">
                  <c:v>45.952133333333336</c:v>
                </c:pt>
                <c:pt idx="837">
                  <c:v>45.955649999999999</c:v>
                </c:pt>
                <c:pt idx="838">
                  <c:v>45.959166666666668</c:v>
                </c:pt>
                <c:pt idx="839">
                  <c:v>45.962683333333331</c:v>
                </c:pt>
                <c:pt idx="840">
                  <c:v>45.966200000000001</c:v>
                </c:pt>
                <c:pt idx="841">
                  <c:v>45.969733333333338</c:v>
                </c:pt>
                <c:pt idx="842">
                  <c:v>45.973266666666667</c:v>
                </c:pt>
                <c:pt idx="843">
                  <c:v>45.976800000000004</c:v>
                </c:pt>
                <c:pt idx="844">
                  <c:v>45.980333333333334</c:v>
                </c:pt>
                <c:pt idx="845">
                  <c:v>45.983883333333331</c:v>
                </c:pt>
                <c:pt idx="846">
                  <c:v>45.987433333333335</c:v>
                </c:pt>
                <c:pt idx="847">
                  <c:v>45.990983333333332</c:v>
                </c:pt>
                <c:pt idx="848">
                  <c:v>45.994516666666662</c:v>
                </c:pt>
                <c:pt idx="849">
                  <c:v>45.998049999999999</c:v>
                </c:pt>
                <c:pt idx="850">
                  <c:v>46.001583333333329</c:v>
                </c:pt>
                <c:pt idx="851">
                  <c:v>46.005133333333333</c:v>
                </c:pt>
                <c:pt idx="852">
                  <c:v>46.008683333333337</c:v>
                </c:pt>
                <c:pt idx="853">
                  <c:v>46.0122</c:v>
                </c:pt>
                <c:pt idx="854">
                  <c:v>46.01571666666667</c:v>
                </c:pt>
                <c:pt idx="855">
                  <c:v>46.019233333333332</c:v>
                </c:pt>
                <c:pt idx="856">
                  <c:v>46.022749999999995</c:v>
                </c:pt>
                <c:pt idx="857">
                  <c:v>46.026266666666665</c:v>
                </c:pt>
                <c:pt idx="858">
                  <c:v>46.029783333333327</c:v>
                </c:pt>
                <c:pt idx="859">
                  <c:v>46.033316666666664</c:v>
                </c:pt>
                <c:pt idx="860">
                  <c:v>46.036833333333334</c:v>
                </c:pt>
                <c:pt idx="861">
                  <c:v>46.040349999999997</c:v>
                </c:pt>
                <c:pt idx="862">
                  <c:v>46.043866666666666</c:v>
                </c:pt>
                <c:pt idx="863">
                  <c:v>46.047383333333329</c:v>
                </c:pt>
                <c:pt idx="864">
                  <c:v>46.050899999999999</c:v>
                </c:pt>
                <c:pt idx="865">
                  <c:v>46.054416666666661</c:v>
                </c:pt>
                <c:pt idx="866">
                  <c:v>46.057933333333338</c:v>
                </c:pt>
                <c:pt idx="867">
                  <c:v>46.061466666666668</c:v>
                </c:pt>
                <c:pt idx="868">
                  <c:v>46.065000000000005</c:v>
                </c:pt>
                <c:pt idx="869">
                  <c:v>46.068533333333335</c:v>
                </c:pt>
                <c:pt idx="870">
                  <c:v>46.072066666666665</c:v>
                </c:pt>
                <c:pt idx="871">
                  <c:v>46.075616666666662</c:v>
                </c:pt>
                <c:pt idx="872">
                  <c:v>46.079166666666666</c:v>
                </c:pt>
                <c:pt idx="873">
                  <c:v>46.08271666666667</c:v>
                </c:pt>
                <c:pt idx="874">
                  <c:v>46.08625</c:v>
                </c:pt>
                <c:pt idx="875">
                  <c:v>46.089783333333337</c:v>
                </c:pt>
                <c:pt idx="876">
                  <c:v>46.093316666666666</c:v>
                </c:pt>
                <c:pt idx="877">
                  <c:v>46.096866666666664</c:v>
                </c:pt>
                <c:pt idx="878">
                  <c:v>46.100416666666668</c:v>
                </c:pt>
                <c:pt idx="879">
                  <c:v>46.10393333333333</c:v>
                </c:pt>
                <c:pt idx="880">
                  <c:v>46.10745</c:v>
                </c:pt>
                <c:pt idx="881">
                  <c:v>46.110966666666663</c:v>
                </c:pt>
                <c:pt idx="882">
                  <c:v>46.114483333333332</c:v>
                </c:pt>
                <c:pt idx="883">
                  <c:v>46.118000000000002</c:v>
                </c:pt>
                <c:pt idx="884">
                  <c:v>46.121516666666672</c:v>
                </c:pt>
                <c:pt idx="885">
                  <c:v>46.125050000000002</c:v>
                </c:pt>
                <c:pt idx="886">
                  <c:v>46.128566666666664</c:v>
                </c:pt>
                <c:pt idx="887">
                  <c:v>46.132083333333334</c:v>
                </c:pt>
                <c:pt idx="888">
                  <c:v>46.135599999999997</c:v>
                </c:pt>
                <c:pt idx="889">
                  <c:v>46.139116666666673</c:v>
                </c:pt>
                <c:pt idx="890">
                  <c:v>46.142633333333336</c:v>
                </c:pt>
                <c:pt idx="891">
                  <c:v>46.146149999999999</c:v>
                </c:pt>
                <c:pt idx="892">
                  <c:v>46.149666666666668</c:v>
                </c:pt>
                <c:pt idx="893">
                  <c:v>46.153199999999998</c:v>
                </c:pt>
                <c:pt idx="894">
                  <c:v>46.156733333333335</c:v>
                </c:pt>
                <c:pt idx="895">
                  <c:v>46.160266666666665</c:v>
                </c:pt>
                <c:pt idx="896">
                  <c:v>46.163800000000002</c:v>
                </c:pt>
                <c:pt idx="897">
                  <c:v>46.167350000000006</c:v>
                </c:pt>
                <c:pt idx="898">
                  <c:v>46.170899999999996</c:v>
                </c:pt>
                <c:pt idx="899">
                  <c:v>46.17445</c:v>
                </c:pt>
                <c:pt idx="900">
                  <c:v>46.177983333333337</c:v>
                </c:pt>
                <c:pt idx="901">
                  <c:v>46.181516666666667</c:v>
                </c:pt>
                <c:pt idx="902">
                  <c:v>46.185050000000004</c:v>
                </c:pt>
                <c:pt idx="903">
                  <c:v>46.188599999999994</c:v>
                </c:pt>
                <c:pt idx="904">
                  <c:v>46.192149999999998</c:v>
                </c:pt>
                <c:pt idx="905">
                  <c:v>46.195666666666661</c:v>
                </c:pt>
                <c:pt idx="906">
                  <c:v>46.19918333333333</c:v>
                </c:pt>
                <c:pt idx="907">
                  <c:v>46.2027</c:v>
                </c:pt>
                <c:pt idx="908">
                  <c:v>46.20621666666667</c:v>
                </c:pt>
                <c:pt idx="909">
                  <c:v>46.209733333333332</c:v>
                </c:pt>
                <c:pt idx="910">
                  <c:v>46.213250000000002</c:v>
                </c:pt>
                <c:pt idx="911">
                  <c:v>46.216783333333332</c:v>
                </c:pt>
                <c:pt idx="912">
                  <c:v>46.220299999999995</c:v>
                </c:pt>
                <c:pt idx="913">
                  <c:v>46.223816666666671</c:v>
                </c:pt>
                <c:pt idx="914">
                  <c:v>46.227333333333334</c:v>
                </c:pt>
                <c:pt idx="915">
                  <c:v>46.230850000000004</c:v>
                </c:pt>
                <c:pt idx="916">
                  <c:v>46.234366666666666</c:v>
                </c:pt>
                <c:pt idx="917">
                  <c:v>46.237883333333336</c:v>
                </c:pt>
                <c:pt idx="918">
                  <c:v>46.241399999999999</c:v>
                </c:pt>
                <c:pt idx="919">
                  <c:v>46.244933333333329</c:v>
                </c:pt>
                <c:pt idx="920">
                  <c:v>46.248466666666666</c:v>
                </c:pt>
                <c:pt idx="921">
                  <c:v>46.251999999999995</c:v>
                </c:pt>
                <c:pt idx="922">
                  <c:v>46.255533333333332</c:v>
                </c:pt>
                <c:pt idx="923">
                  <c:v>46.259083333333336</c:v>
                </c:pt>
                <c:pt idx="924">
                  <c:v>46.262633333333333</c:v>
                </c:pt>
                <c:pt idx="925">
                  <c:v>46.266183333333331</c:v>
                </c:pt>
                <c:pt idx="926">
                  <c:v>46.269716666666667</c:v>
                </c:pt>
                <c:pt idx="927">
                  <c:v>46.273249999999997</c:v>
                </c:pt>
                <c:pt idx="928">
                  <c:v>46.276783333333334</c:v>
                </c:pt>
                <c:pt idx="929">
                  <c:v>46.280333333333338</c:v>
                </c:pt>
                <c:pt idx="930">
                  <c:v>46.283883333333328</c:v>
                </c:pt>
                <c:pt idx="931">
                  <c:v>46.287400000000005</c:v>
                </c:pt>
                <c:pt idx="932">
                  <c:v>46.290916666666668</c:v>
                </c:pt>
                <c:pt idx="933">
                  <c:v>46.294433333333338</c:v>
                </c:pt>
                <c:pt idx="934">
                  <c:v>46.29795</c:v>
                </c:pt>
                <c:pt idx="935">
                  <c:v>46.30146666666667</c:v>
                </c:pt>
                <c:pt idx="936">
                  <c:v>46.304983333333332</c:v>
                </c:pt>
                <c:pt idx="937">
                  <c:v>46.308516666666669</c:v>
                </c:pt>
                <c:pt idx="938">
                  <c:v>46.312033333333339</c:v>
                </c:pt>
                <c:pt idx="939">
                  <c:v>46.315550000000002</c:v>
                </c:pt>
                <c:pt idx="940">
                  <c:v>46.319066666666664</c:v>
                </c:pt>
                <c:pt idx="941">
                  <c:v>46.322583333333334</c:v>
                </c:pt>
                <c:pt idx="942">
                  <c:v>46.326099999999997</c:v>
                </c:pt>
                <c:pt idx="943">
                  <c:v>46.329616666666666</c:v>
                </c:pt>
                <c:pt idx="944">
                  <c:v>46.333133333333329</c:v>
                </c:pt>
                <c:pt idx="945">
                  <c:v>46.336666666666666</c:v>
                </c:pt>
                <c:pt idx="946">
                  <c:v>46.340199999999996</c:v>
                </c:pt>
                <c:pt idx="947">
                  <c:v>46.343733333333333</c:v>
                </c:pt>
                <c:pt idx="948">
                  <c:v>46.347266666666663</c:v>
                </c:pt>
                <c:pt idx="949">
                  <c:v>46.350816666666667</c:v>
                </c:pt>
                <c:pt idx="950">
                  <c:v>46.354366666666671</c:v>
                </c:pt>
                <c:pt idx="951">
                  <c:v>46.357916666666668</c:v>
                </c:pt>
                <c:pt idx="952">
                  <c:v>46.361449999999998</c:v>
                </c:pt>
                <c:pt idx="953">
                  <c:v>46.364983333333335</c:v>
                </c:pt>
                <c:pt idx="954">
                  <c:v>46.368516666666665</c:v>
                </c:pt>
                <c:pt idx="955">
                  <c:v>46.372066666666669</c:v>
                </c:pt>
                <c:pt idx="956">
                  <c:v>46.375616666666666</c:v>
                </c:pt>
                <c:pt idx="957">
                  <c:v>46.379133333333336</c:v>
                </c:pt>
                <c:pt idx="958">
                  <c:v>46.382649999999998</c:v>
                </c:pt>
                <c:pt idx="959">
                  <c:v>46.386166666666668</c:v>
                </c:pt>
                <c:pt idx="960">
                  <c:v>46.38968333333333</c:v>
                </c:pt>
                <c:pt idx="961">
                  <c:v>46.3932</c:v>
                </c:pt>
                <c:pt idx="962">
                  <c:v>46.396716666666663</c:v>
                </c:pt>
                <c:pt idx="963">
                  <c:v>46.40025</c:v>
                </c:pt>
                <c:pt idx="964">
                  <c:v>46.403766666666669</c:v>
                </c:pt>
                <c:pt idx="965">
                  <c:v>46.407283333333332</c:v>
                </c:pt>
                <c:pt idx="966">
                  <c:v>46.410800000000002</c:v>
                </c:pt>
                <c:pt idx="967">
                  <c:v>46.414316666666664</c:v>
                </c:pt>
                <c:pt idx="968">
                  <c:v>46.417833333333334</c:v>
                </c:pt>
                <c:pt idx="969">
                  <c:v>46.421349999999997</c:v>
                </c:pt>
                <c:pt idx="970">
                  <c:v>46.424866666666667</c:v>
                </c:pt>
                <c:pt idx="971">
                  <c:v>46.428400000000003</c:v>
                </c:pt>
                <c:pt idx="972">
                  <c:v>46.431933333333333</c:v>
                </c:pt>
                <c:pt idx="973">
                  <c:v>46.43546666666667</c:v>
                </c:pt>
                <c:pt idx="974">
                  <c:v>46.439</c:v>
                </c:pt>
                <c:pt idx="975">
                  <c:v>46.442549999999997</c:v>
                </c:pt>
                <c:pt idx="976">
                  <c:v>46.446100000000001</c:v>
                </c:pt>
                <c:pt idx="977">
                  <c:v>46.449649999999998</c:v>
                </c:pt>
                <c:pt idx="978">
                  <c:v>46.453183333333328</c:v>
                </c:pt>
                <c:pt idx="979">
                  <c:v>46.456716666666665</c:v>
                </c:pt>
                <c:pt idx="980">
                  <c:v>46.460249999999995</c:v>
                </c:pt>
                <c:pt idx="981">
                  <c:v>46.463799999999999</c:v>
                </c:pt>
                <c:pt idx="982">
                  <c:v>46.467350000000003</c:v>
                </c:pt>
                <c:pt idx="983">
                  <c:v>46.470866666666666</c:v>
                </c:pt>
                <c:pt idx="984">
                  <c:v>46.474383333333336</c:v>
                </c:pt>
                <c:pt idx="985">
                  <c:v>46.477899999999998</c:v>
                </c:pt>
                <c:pt idx="986">
                  <c:v>46.481416666666668</c:v>
                </c:pt>
                <c:pt idx="987">
                  <c:v>46.484933333333331</c:v>
                </c:pt>
                <c:pt idx="988">
                  <c:v>46.488449999999993</c:v>
                </c:pt>
                <c:pt idx="989">
                  <c:v>46.49198333333333</c:v>
                </c:pt>
                <c:pt idx="990">
                  <c:v>46.4955</c:v>
                </c:pt>
                <c:pt idx="991">
                  <c:v>46.499016666666662</c:v>
                </c:pt>
                <c:pt idx="992">
                  <c:v>46.502533333333332</c:v>
                </c:pt>
                <c:pt idx="993">
                  <c:v>46.506049999999995</c:v>
                </c:pt>
                <c:pt idx="994">
                  <c:v>46.509566666666665</c:v>
                </c:pt>
                <c:pt idx="995">
                  <c:v>46.513083333333334</c:v>
                </c:pt>
                <c:pt idx="996">
                  <c:v>46.516600000000004</c:v>
                </c:pt>
                <c:pt idx="997">
                  <c:v>46.520133333333334</c:v>
                </c:pt>
                <c:pt idx="998">
                  <c:v>46.523666666666671</c:v>
                </c:pt>
                <c:pt idx="999">
                  <c:v>46.527200000000001</c:v>
                </c:pt>
                <c:pt idx="1000">
                  <c:v>46.530733333333337</c:v>
                </c:pt>
                <c:pt idx="1001">
                  <c:v>46.534283333333327</c:v>
                </c:pt>
                <c:pt idx="1002">
                  <c:v>46.537833333333332</c:v>
                </c:pt>
                <c:pt idx="1003">
                  <c:v>46.541383333333336</c:v>
                </c:pt>
                <c:pt idx="1004">
                  <c:v>46.544916666666673</c:v>
                </c:pt>
                <c:pt idx="1005">
                  <c:v>46.548450000000003</c:v>
                </c:pt>
                <c:pt idx="1006">
                  <c:v>46.551983333333332</c:v>
                </c:pt>
                <c:pt idx="1007">
                  <c:v>46.555533333333329</c:v>
                </c:pt>
                <c:pt idx="1008">
                  <c:v>46.559083333333334</c:v>
                </c:pt>
                <c:pt idx="1009">
                  <c:v>46.562599999999996</c:v>
                </c:pt>
                <c:pt idx="1010">
                  <c:v>46.566116666666666</c:v>
                </c:pt>
                <c:pt idx="1011">
                  <c:v>46.569633333333329</c:v>
                </c:pt>
                <c:pt idx="1012">
                  <c:v>46.573150000000005</c:v>
                </c:pt>
                <c:pt idx="1013">
                  <c:v>46.576666666666668</c:v>
                </c:pt>
                <c:pt idx="1014">
                  <c:v>46.580183333333338</c:v>
                </c:pt>
                <c:pt idx="1015">
                  <c:v>46.583716666666668</c:v>
                </c:pt>
                <c:pt idx="1016">
                  <c:v>46.58723333333333</c:v>
                </c:pt>
                <c:pt idx="1017">
                  <c:v>46.59075</c:v>
                </c:pt>
                <c:pt idx="1018">
                  <c:v>46.594266666666663</c:v>
                </c:pt>
                <c:pt idx="1019">
                  <c:v>46.597783333333339</c:v>
                </c:pt>
                <c:pt idx="1020">
                  <c:v>46.601300000000002</c:v>
                </c:pt>
                <c:pt idx="1021">
                  <c:v>46.604816666666672</c:v>
                </c:pt>
                <c:pt idx="1022">
                  <c:v>46.608333333333334</c:v>
                </c:pt>
                <c:pt idx="1023">
                  <c:v>46.611866666666664</c:v>
                </c:pt>
                <c:pt idx="1024">
                  <c:v>46.615400000000001</c:v>
                </c:pt>
                <c:pt idx="1025">
                  <c:v>46.618933333333331</c:v>
                </c:pt>
                <c:pt idx="1026">
                  <c:v>46.622466666666668</c:v>
                </c:pt>
                <c:pt idx="1027">
                  <c:v>46.626016666666672</c:v>
                </c:pt>
                <c:pt idx="1028">
                  <c:v>46.629566666666662</c:v>
                </c:pt>
                <c:pt idx="1029">
                  <c:v>46.633116666666666</c:v>
                </c:pt>
                <c:pt idx="1030">
                  <c:v>46.636650000000003</c:v>
                </c:pt>
                <c:pt idx="1031">
                  <c:v>46.640183333333333</c:v>
                </c:pt>
                <c:pt idx="1032">
                  <c:v>46.64371666666667</c:v>
                </c:pt>
                <c:pt idx="1033">
                  <c:v>46.64726666666666</c:v>
                </c:pt>
                <c:pt idx="1034">
                  <c:v>46.650816666666664</c:v>
                </c:pt>
                <c:pt idx="1035">
                  <c:v>46.654333333333334</c:v>
                </c:pt>
                <c:pt idx="1036">
                  <c:v>46.657850000000003</c:v>
                </c:pt>
                <c:pt idx="1037">
                  <c:v>46.661366666666666</c:v>
                </c:pt>
                <c:pt idx="1038">
                  <c:v>46.664883333333336</c:v>
                </c:pt>
                <c:pt idx="1039">
                  <c:v>46.668399999999998</c:v>
                </c:pt>
                <c:pt idx="1040">
                  <c:v>46.671916666666668</c:v>
                </c:pt>
                <c:pt idx="1041">
                  <c:v>46.675449999999998</c:v>
                </c:pt>
                <c:pt idx="1042">
                  <c:v>46.678966666666661</c:v>
                </c:pt>
                <c:pt idx="1043">
                  <c:v>46.682483333333337</c:v>
                </c:pt>
                <c:pt idx="1044">
                  <c:v>46.686</c:v>
                </c:pt>
                <c:pt idx="1045">
                  <c:v>46.68951666666667</c:v>
                </c:pt>
                <c:pt idx="1046">
                  <c:v>46.693033333333332</c:v>
                </c:pt>
                <c:pt idx="1047">
                  <c:v>46.696550000000002</c:v>
                </c:pt>
                <c:pt idx="1048">
                  <c:v>46.700066666666665</c:v>
                </c:pt>
                <c:pt idx="1049">
                  <c:v>46.703600000000002</c:v>
                </c:pt>
                <c:pt idx="1050">
                  <c:v>46.707133333333331</c:v>
                </c:pt>
                <c:pt idx="1051">
                  <c:v>46.710666666666661</c:v>
                </c:pt>
                <c:pt idx="1052">
                  <c:v>46.714199999999998</c:v>
                </c:pt>
                <c:pt idx="1053">
                  <c:v>46.717750000000002</c:v>
                </c:pt>
                <c:pt idx="1054">
                  <c:v>46.721299999999999</c:v>
                </c:pt>
                <c:pt idx="1055">
                  <c:v>46.724849999999996</c:v>
                </c:pt>
                <c:pt idx="1056">
                  <c:v>46.728383333333333</c:v>
                </c:pt>
                <c:pt idx="1057">
                  <c:v>46.731916666666663</c:v>
                </c:pt>
                <c:pt idx="1058">
                  <c:v>46.73545</c:v>
                </c:pt>
                <c:pt idx="1059">
                  <c:v>46.739000000000004</c:v>
                </c:pt>
                <c:pt idx="1060">
                  <c:v>46.742550000000001</c:v>
                </c:pt>
                <c:pt idx="1061">
                  <c:v>46.746066666666671</c:v>
                </c:pt>
                <c:pt idx="1062">
                  <c:v>46.749583333333334</c:v>
                </c:pt>
                <c:pt idx="1063">
                  <c:v>46.753100000000003</c:v>
                </c:pt>
                <c:pt idx="1064">
                  <c:v>46.756616666666666</c:v>
                </c:pt>
                <c:pt idx="1065">
                  <c:v>46.760133333333336</c:v>
                </c:pt>
                <c:pt idx="1066">
                  <c:v>46.763649999999998</c:v>
                </c:pt>
                <c:pt idx="1067">
                  <c:v>46.767183333333335</c:v>
                </c:pt>
                <c:pt idx="1068">
                  <c:v>46.770700000000005</c:v>
                </c:pt>
                <c:pt idx="1069">
                  <c:v>46.774216666666668</c:v>
                </c:pt>
                <c:pt idx="1070">
                  <c:v>46.777733333333337</c:v>
                </c:pt>
                <c:pt idx="1071">
                  <c:v>46.78125</c:v>
                </c:pt>
                <c:pt idx="1072">
                  <c:v>46.784766666666663</c:v>
                </c:pt>
                <c:pt idx="1073">
                  <c:v>46.788283333333332</c:v>
                </c:pt>
                <c:pt idx="1074">
                  <c:v>46.791799999999995</c:v>
                </c:pt>
                <c:pt idx="1075">
                  <c:v>46.795333333333332</c:v>
                </c:pt>
                <c:pt idx="1076">
                  <c:v>46.798866666666662</c:v>
                </c:pt>
                <c:pt idx="1077">
                  <c:v>46.802399999999999</c:v>
                </c:pt>
                <c:pt idx="1078">
                  <c:v>46.805933333333336</c:v>
                </c:pt>
                <c:pt idx="1079">
                  <c:v>46.809483333333333</c:v>
                </c:pt>
                <c:pt idx="1080">
                  <c:v>46.813033333333337</c:v>
                </c:pt>
                <c:pt idx="1081">
                  <c:v>46.816583333333334</c:v>
                </c:pt>
                <c:pt idx="1082">
                  <c:v>46.820116666666664</c:v>
                </c:pt>
                <c:pt idx="1083">
                  <c:v>46.823650000000001</c:v>
                </c:pt>
                <c:pt idx="1084">
                  <c:v>46.82718333333333</c:v>
                </c:pt>
                <c:pt idx="1085">
                  <c:v>46.830733333333335</c:v>
                </c:pt>
                <c:pt idx="1086">
                  <c:v>46.834283333333332</c:v>
                </c:pt>
                <c:pt idx="1087">
                  <c:v>46.837800000000001</c:v>
                </c:pt>
                <c:pt idx="1088">
                  <c:v>46.841316666666664</c:v>
                </c:pt>
                <c:pt idx="1089">
                  <c:v>46.844833333333334</c:v>
                </c:pt>
                <c:pt idx="1090">
                  <c:v>46.848349999999996</c:v>
                </c:pt>
                <c:pt idx="1091">
                  <c:v>46.851866666666666</c:v>
                </c:pt>
                <c:pt idx="1092">
                  <c:v>46.855383333333329</c:v>
                </c:pt>
                <c:pt idx="1093">
                  <c:v>46.858916666666666</c:v>
                </c:pt>
                <c:pt idx="1094">
                  <c:v>46.862433333333335</c:v>
                </c:pt>
                <c:pt idx="1095">
                  <c:v>46.865949999999998</c:v>
                </c:pt>
                <c:pt idx="1096">
                  <c:v>46.869466666666668</c:v>
                </c:pt>
                <c:pt idx="1097">
                  <c:v>46.87298333333333</c:v>
                </c:pt>
                <c:pt idx="1098">
                  <c:v>46.8765</c:v>
                </c:pt>
                <c:pt idx="1099">
                  <c:v>46.880016666666663</c:v>
                </c:pt>
                <c:pt idx="1100">
                  <c:v>46.883533333333339</c:v>
                </c:pt>
                <c:pt idx="1101">
                  <c:v>46.887066666666669</c:v>
                </c:pt>
                <c:pt idx="1102">
                  <c:v>46.890599999999999</c:v>
                </c:pt>
                <c:pt idx="1103">
                  <c:v>46.894133333333336</c:v>
                </c:pt>
                <c:pt idx="1104">
                  <c:v>46.897666666666666</c:v>
                </c:pt>
                <c:pt idx="1105">
                  <c:v>46.901216666666663</c:v>
                </c:pt>
                <c:pt idx="1106">
                  <c:v>46.904766666666667</c:v>
                </c:pt>
                <c:pt idx="1107">
                  <c:v>46.908316666666664</c:v>
                </c:pt>
                <c:pt idx="1108">
                  <c:v>46.911849999999994</c:v>
                </c:pt>
                <c:pt idx="1109">
                  <c:v>46.915383333333331</c:v>
                </c:pt>
                <c:pt idx="1110">
                  <c:v>46.918916666666668</c:v>
                </c:pt>
                <c:pt idx="1111">
                  <c:v>46.922466666666665</c:v>
                </c:pt>
                <c:pt idx="1112">
                  <c:v>46.926016666666669</c:v>
                </c:pt>
                <c:pt idx="1113">
                  <c:v>46.929533333333332</c:v>
                </c:pt>
                <c:pt idx="1114">
                  <c:v>46.933050000000001</c:v>
                </c:pt>
                <c:pt idx="1115">
                  <c:v>46.936566666666664</c:v>
                </c:pt>
                <c:pt idx="1116">
                  <c:v>46.940083333333334</c:v>
                </c:pt>
                <c:pt idx="1117">
                  <c:v>46.943599999999996</c:v>
                </c:pt>
                <c:pt idx="1118">
                  <c:v>46.947116666666673</c:v>
                </c:pt>
                <c:pt idx="1119">
                  <c:v>46.950650000000003</c:v>
                </c:pt>
                <c:pt idx="1120">
                  <c:v>46.954166666666666</c:v>
                </c:pt>
                <c:pt idx="1121">
                  <c:v>46.957683333333328</c:v>
                </c:pt>
                <c:pt idx="1122">
                  <c:v>46.961199999999998</c:v>
                </c:pt>
                <c:pt idx="1123">
                  <c:v>46.964716666666661</c:v>
                </c:pt>
                <c:pt idx="1124">
                  <c:v>46.968233333333337</c:v>
                </c:pt>
                <c:pt idx="1125">
                  <c:v>46.97175</c:v>
                </c:pt>
                <c:pt idx="1126">
                  <c:v>46.97526666666667</c:v>
                </c:pt>
                <c:pt idx="1127">
                  <c:v>46.9788</c:v>
                </c:pt>
                <c:pt idx="1128">
                  <c:v>46.982333333333337</c:v>
                </c:pt>
                <c:pt idx="1129">
                  <c:v>46.985866666666666</c:v>
                </c:pt>
                <c:pt idx="1130">
                  <c:v>46.989400000000003</c:v>
                </c:pt>
                <c:pt idx="1131">
                  <c:v>46.99295</c:v>
                </c:pt>
                <c:pt idx="1132">
                  <c:v>46.996499999999997</c:v>
                </c:pt>
                <c:pt idx="1133">
                  <c:v>47.000050000000002</c:v>
                </c:pt>
                <c:pt idx="1134">
                  <c:v>47.003583333333339</c:v>
                </c:pt>
                <c:pt idx="1135">
                  <c:v>47.007116666666668</c:v>
                </c:pt>
                <c:pt idx="1136">
                  <c:v>47.010650000000005</c:v>
                </c:pt>
                <c:pt idx="1137">
                  <c:v>47.014199999999995</c:v>
                </c:pt>
                <c:pt idx="1138">
                  <c:v>47.017749999999999</c:v>
                </c:pt>
                <c:pt idx="1139">
                  <c:v>47.021266666666662</c:v>
                </c:pt>
                <c:pt idx="1140">
                  <c:v>47.024783333333332</c:v>
                </c:pt>
                <c:pt idx="1141">
                  <c:v>47.028299999999994</c:v>
                </c:pt>
                <c:pt idx="1142">
                  <c:v>47.031816666666671</c:v>
                </c:pt>
                <c:pt idx="1143">
                  <c:v>47.035333333333334</c:v>
                </c:pt>
                <c:pt idx="1144">
                  <c:v>47.038850000000004</c:v>
                </c:pt>
                <c:pt idx="1145">
                  <c:v>47.042383333333333</c:v>
                </c:pt>
                <c:pt idx="1146">
                  <c:v>47.045899999999996</c:v>
                </c:pt>
                <c:pt idx="1147">
                  <c:v>47.049416666666666</c:v>
                </c:pt>
                <c:pt idx="1148">
                  <c:v>47.052933333333335</c:v>
                </c:pt>
                <c:pt idx="1149">
                  <c:v>47.056450000000005</c:v>
                </c:pt>
                <c:pt idx="1150">
                  <c:v>47.059966666666668</c:v>
                </c:pt>
                <c:pt idx="1151">
                  <c:v>47.063483333333338</c:v>
                </c:pt>
                <c:pt idx="1152">
                  <c:v>47.067</c:v>
                </c:pt>
                <c:pt idx="1153">
                  <c:v>47.07053333333333</c:v>
                </c:pt>
                <c:pt idx="1154">
                  <c:v>47.074066666666667</c:v>
                </c:pt>
                <c:pt idx="1155">
                  <c:v>47.077599999999997</c:v>
                </c:pt>
                <c:pt idx="1156">
                  <c:v>47.081133333333334</c:v>
                </c:pt>
                <c:pt idx="1157">
                  <c:v>47.084683333333338</c:v>
                </c:pt>
                <c:pt idx="1158">
                  <c:v>47.088233333333328</c:v>
                </c:pt>
                <c:pt idx="1159">
                  <c:v>47.091783333333332</c:v>
                </c:pt>
                <c:pt idx="1160">
                  <c:v>47.095316666666669</c:v>
                </c:pt>
                <c:pt idx="1161">
                  <c:v>47.098849999999999</c:v>
                </c:pt>
                <c:pt idx="1162">
                  <c:v>47.102383333333336</c:v>
                </c:pt>
                <c:pt idx="1163">
                  <c:v>47.10593333333334</c:v>
                </c:pt>
                <c:pt idx="1164">
                  <c:v>47.10948333333333</c:v>
                </c:pt>
                <c:pt idx="1165">
                  <c:v>47.113000000000007</c:v>
                </c:pt>
                <c:pt idx="1166">
                  <c:v>47.116516666666669</c:v>
                </c:pt>
                <c:pt idx="1167">
                  <c:v>47.120033333333339</c:v>
                </c:pt>
                <c:pt idx="1168">
                  <c:v>47.123550000000002</c:v>
                </c:pt>
                <c:pt idx="1169">
                  <c:v>47.127066666666664</c:v>
                </c:pt>
                <c:pt idx="1170">
                  <c:v>47.130583333333334</c:v>
                </c:pt>
                <c:pt idx="1171">
                  <c:v>47.134116666666664</c:v>
                </c:pt>
                <c:pt idx="1172">
                  <c:v>47.137633333333333</c:v>
                </c:pt>
                <c:pt idx="1173">
                  <c:v>47.141150000000003</c:v>
                </c:pt>
                <c:pt idx="1174">
                  <c:v>47.144666666666666</c:v>
                </c:pt>
                <c:pt idx="1175">
                  <c:v>47.148183333333336</c:v>
                </c:pt>
                <c:pt idx="1176">
                  <c:v>47.151699999999998</c:v>
                </c:pt>
                <c:pt idx="1177">
                  <c:v>47.155216666666668</c:v>
                </c:pt>
                <c:pt idx="1178">
                  <c:v>47.158733333333331</c:v>
                </c:pt>
                <c:pt idx="1179">
                  <c:v>47.162266666666667</c:v>
                </c:pt>
                <c:pt idx="1180">
                  <c:v>47.165799999999997</c:v>
                </c:pt>
                <c:pt idx="1181">
                  <c:v>47.169333333333334</c:v>
                </c:pt>
                <c:pt idx="1182">
                  <c:v>47.172866666666664</c:v>
                </c:pt>
                <c:pt idx="1183">
                  <c:v>47.176416666666668</c:v>
                </c:pt>
                <c:pt idx="1184">
                  <c:v>47.179966666666665</c:v>
                </c:pt>
                <c:pt idx="1185">
                  <c:v>47.183516666666669</c:v>
                </c:pt>
                <c:pt idx="1186">
                  <c:v>47.187049999999999</c:v>
                </c:pt>
                <c:pt idx="1187">
                  <c:v>47.190583333333329</c:v>
                </c:pt>
                <c:pt idx="1188">
                  <c:v>47.194116666666666</c:v>
                </c:pt>
                <c:pt idx="1189">
                  <c:v>47.19766666666667</c:v>
                </c:pt>
                <c:pt idx="1190">
                  <c:v>47.201216666666667</c:v>
                </c:pt>
                <c:pt idx="1191">
                  <c:v>47.204733333333337</c:v>
                </c:pt>
                <c:pt idx="1192">
                  <c:v>47.20825</c:v>
                </c:pt>
                <c:pt idx="1193">
                  <c:v>47.211766666666669</c:v>
                </c:pt>
                <c:pt idx="1194">
                  <c:v>47.215283333333332</c:v>
                </c:pt>
                <c:pt idx="1195">
                  <c:v>47.218800000000002</c:v>
                </c:pt>
                <c:pt idx="1196">
                  <c:v>47.222316666666664</c:v>
                </c:pt>
                <c:pt idx="1197">
                  <c:v>47.225850000000001</c:v>
                </c:pt>
                <c:pt idx="1198">
                  <c:v>47.229366666666671</c:v>
                </c:pt>
                <c:pt idx="1199">
                  <c:v>47.232883333333334</c:v>
                </c:pt>
                <c:pt idx="1200">
                  <c:v>47.236400000000003</c:v>
                </c:pt>
                <c:pt idx="1201">
                  <c:v>47.239916666666666</c:v>
                </c:pt>
                <c:pt idx="1202">
                  <c:v>47.243433333333336</c:v>
                </c:pt>
                <c:pt idx="1203">
                  <c:v>47.246949999999998</c:v>
                </c:pt>
                <c:pt idx="1204">
                  <c:v>47.250466666666661</c:v>
                </c:pt>
                <c:pt idx="1205">
                  <c:v>47.253999999999998</c:v>
                </c:pt>
                <c:pt idx="1206">
                  <c:v>47.257533333333335</c:v>
                </c:pt>
                <c:pt idx="1207">
                  <c:v>47.261066666666672</c:v>
                </c:pt>
                <c:pt idx="1208">
                  <c:v>47.264600000000002</c:v>
                </c:pt>
                <c:pt idx="1209">
                  <c:v>47.268149999999999</c:v>
                </c:pt>
                <c:pt idx="1210">
                  <c:v>47.271700000000003</c:v>
                </c:pt>
                <c:pt idx="1211">
                  <c:v>47.27525</c:v>
                </c:pt>
                <c:pt idx="1212">
                  <c:v>47.27878333333333</c:v>
                </c:pt>
                <c:pt idx="1213">
                  <c:v>47.282316666666667</c:v>
                </c:pt>
                <c:pt idx="1214">
                  <c:v>47.285849999999996</c:v>
                </c:pt>
                <c:pt idx="1215">
                  <c:v>47.289400000000001</c:v>
                </c:pt>
                <c:pt idx="1216">
                  <c:v>47.292950000000005</c:v>
                </c:pt>
                <c:pt idx="1217">
                  <c:v>47.296466666666667</c:v>
                </c:pt>
                <c:pt idx="1218">
                  <c:v>47.29998333333333</c:v>
                </c:pt>
                <c:pt idx="1219">
                  <c:v>47.3035</c:v>
                </c:pt>
                <c:pt idx="1220">
                  <c:v>47.307016666666662</c:v>
                </c:pt>
                <c:pt idx="1221">
                  <c:v>47.310533333333332</c:v>
                </c:pt>
                <c:pt idx="1222">
                  <c:v>47.314049999999995</c:v>
                </c:pt>
                <c:pt idx="1223">
                  <c:v>47.317583333333332</c:v>
                </c:pt>
                <c:pt idx="1224">
                  <c:v>47.321100000000001</c:v>
                </c:pt>
                <c:pt idx="1225">
                  <c:v>47.324616666666664</c:v>
                </c:pt>
                <c:pt idx="1226">
                  <c:v>47.328133333333334</c:v>
                </c:pt>
                <c:pt idx="1227">
                  <c:v>47.331649999999996</c:v>
                </c:pt>
                <c:pt idx="1228">
                  <c:v>47.335166666666666</c:v>
                </c:pt>
                <c:pt idx="1229">
                  <c:v>47.338683333333329</c:v>
                </c:pt>
                <c:pt idx="1230">
                  <c:v>47.342200000000005</c:v>
                </c:pt>
                <c:pt idx="1231">
                  <c:v>47.345733333333335</c:v>
                </c:pt>
                <c:pt idx="1232">
                  <c:v>47.349266666666672</c:v>
                </c:pt>
                <c:pt idx="1233">
                  <c:v>47.352800000000002</c:v>
                </c:pt>
                <c:pt idx="1234">
                  <c:v>47.356333333333332</c:v>
                </c:pt>
                <c:pt idx="1235">
                  <c:v>47.359883333333329</c:v>
                </c:pt>
                <c:pt idx="1236">
                  <c:v>47.363433333333333</c:v>
                </c:pt>
                <c:pt idx="1237">
                  <c:v>47.36698333333333</c:v>
                </c:pt>
                <c:pt idx="1238">
                  <c:v>47.370516666666667</c:v>
                </c:pt>
                <c:pt idx="1239">
                  <c:v>47.374050000000004</c:v>
                </c:pt>
                <c:pt idx="1240">
                  <c:v>47.377583333333334</c:v>
                </c:pt>
                <c:pt idx="1241">
                  <c:v>47.381133333333331</c:v>
                </c:pt>
                <c:pt idx="1242">
                  <c:v>47.384683333333335</c:v>
                </c:pt>
                <c:pt idx="1243">
                  <c:v>47.388199999999998</c:v>
                </c:pt>
                <c:pt idx="1244">
                  <c:v>47.391716666666667</c:v>
                </c:pt>
                <c:pt idx="1245">
                  <c:v>47.39523333333333</c:v>
                </c:pt>
                <c:pt idx="1246">
                  <c:v>47.39875</c:v>
                </c:pt>
                <c:pt idx="1247">
                  <c:v>47.402266666666669</c:v>
                </c:pt>
                <c:pt idx="1248">
                  <c:v>47.405783333333339</c:v>
                </c:pt>
                <c:pt idx="1249">
                  <c:v>47.409316666666669</c:v>
                </c:pt>
                <c:pt idx="1250">
                  <c:v>47.412833333333332</c:v>
                </c:pt>
                <c:pt idx="1251">
                  <c:v>47.416350000000001</c:v>
                </c:pt>
                <c:pt idx="1252">
                  <c:v>47.419866666666664</c:v>
                </c:pt>
                <c:pt idx="1253">
                  <c:v>47.423383333333327</c:v>
                </c:pt>
                <c:pt idx="1254">
                  <c:v>47.426900000000003</c:v>
                </c:pt>
                <c:pt idx="1255">
                  <c:v>47.430416666666666</c:v>
                </c:pt>
                <c:pt idx="1256">
                  <c:v>47.433933333333336</c:v>
                </c:pt>
                <c:pt idx="1257">
                  <c:v>47.437466666666666</c:v>
                </c:pt>
                <c:pt idx="1258">
                  <c:v>47.441000000000003</c:v>
                </c:pt>
                <c:pt idx="1259">
                  <c:v>47.444533333333332</c:v>
                </c:pt>
                <c:pt idx="1260">
                  <c:v>47.448066666666669</c:v>
                </c:pt>
                <c:pt idx="1261">
                  <c:v>47.451616666666673</c:v>
                </c:pt>
                <c:pt idx="1262">
                  <c:v>47.455166666666663</c:v>
                </c:pt>
                <c:pt idx="1263">
                  <c:v>47.458716666666668</c:v>
                </c:pt>
                <c:pt idx="1264">
                  <c:v>47.462250000000004</c:v>
                </c:pt>
                <c:pt idx="1265">
                  <c:v>47.465783333333334</c:v>
                </c:pt>
                <c:pt idx="1266">
                  <c:v>47.469316666666671</c:v>
                </c:pt>
                <c:pt idx="1267">
                  <c:v>47.472866666666661</c:v>
                </c:pt>
                <c:pt idx="1268">
                  <c:v>47.476416666666665</c:v>
                </c:pt>
                <c:pt idx="1269">
                  <c:v>47.479933333333328</c:v>
                </c:pt>
                <c:pt idx="1270">
                  <c:v>47.483449999999998</c:v>
                </c:pt>
                <c:pt idx="1271">
                  <c:v>47.486966666666667</c:v>
                </c:pt>
                <c:pt idx="1272">
                  <c:v>47.490483333333337</c:v>
                </c:pt>
                <c:pt idx="1273">
                  <c:v>47.494</c:v>
                </c:pt>
                <c:pt idx="1274">
                  <c:v>47.497516666666669</c:v>
                </c:pt>
                <c:pt idx="1275">
                  <c:v>47.501049999999999</c:v>
                </c:pt>
                <c:pt idx="1276">
                  <c:v>47.504566666666662</c:v>
                </c:pt>
                <c:pt idx="1277">
                  <c:v>47.508083333333339</c:v>
                </c:pt>
                <c:pt idx="1278">
                  <c:v>47.511600000000001</c:v>
                </c:pt>
                <c:pt idx="1279">
                  <c:v>47.515116666666671</c:v>
                </c:pt>
                <c:pt idx="1280">
                  <c:v>47.518633333333334</c:v>
                </c:pt>
                <c:pt idx="1281">
                  <c:v>47.522150000000003</c:v>
                </c:pt>
                <c:pt idx="1282">
                  <c:v>47.525666666666666</c:v>
                </c:pt>
                <c:pt idx="1283">
                  <c:v>47.529199999999996</c:v>
                </c:pt>
                <c:pt idx="1284">
                  <c:v>47.532733333333333</c:v>
                </c:pt>
                <c:pt idx="1285">
                  <c:v>47.536266666666663</c:v>
                </c:pt>
                <c:pt idx="1286">
                  <c:v>47.5398</c:v>
                </c:pt>
                <c:pt idx="1287">
                  <c:v>47.543350000000004</c:v>
                </c:pt>
                <c:pt idx="1288">
                  <c:v>47.546900000000001</c:v>
                </c:pt>
                <c:pt idx="1289">
                  <c:v>47.550449999999998</c:v>
                </c:pt>
                <c:pt idx="1290">
                  <c:v>47.553983333333335</c:v>
                </c:pt>
                <c:pt idx="1291">
                  <c:v>47.557516666666665</c:v>
                </c:pt>
                <c:pt idx="1292">
                  <c:v>47.561050000000002</c:v>
                </c:pt>
                <c:pt idx="1293">
                  <c:v>47.564600000000006</c:v>
                </c:pt>
                <c:pt idx="1294">
                  <c:v>47.568149999999996</c:v>
                </c:pt>
                <c:pt idx="1295">
                  <c:v>47.571666666666673</c:v>
                </c:pt>
                <c:pt idx="1296">
                  <c:v>47.575183333333335</c:v>
                </c:pt>
                <c:pt idx="1297">
                  <c:v>47.578700000000005</c:v>
                </c:pt>
                <c:pt idx="1298">
                  <c:v>47.582216666666667</c:v>
                </c:pt>
                <c:pt idx="1299">
                  <c:v>47.58573333333333</c:v>
                </c:pt>
                <c:pt idx="1300">
                  <c:v>47.58925</c:v>
                </c:pt>
                <c:pt idx="1301">
                  <c:v>47.592783333333337</c:v>
                </c:pt>
                <c:pt idx="1302">
                  <c:v>47.596299999999999</c:v>
                </c:pt>
                <c:pt idx="1303">
                  <c:v>47.599816666666669</c:v>
                </c:pt>
                <c:pt idx="1304">
                  <c:v>47.603333333333332</c:v>
                </c:pt>
                <c:pt idx="1305">
                  <c:v>47.606850000000001</c:v>
                </c:pt>
                <c:pt idx="1306">
                  <c:v>47.610366666666664</c:v>
                </c:pt>
                <c:pt idx="1307">
                  <c:v>47.613883333333334</c:v>
                </c:pt>
                <c:pt idx="1308">
                  <c:v>47.617399999999996</c:v>
                </c:pt>
                <c:pt idx="1309">
                  <c:v>47.620933333333333</c:v>
                </c:pt>
                <c:pt idx="1310">
                  <c:v>47.624466666666663</c:v>
                </c:pt>
                <c:pt idx="1311">
                  <c:v>47.628</c:v>
                </c:pt>
                <c:pt idx="1312">
                  <c:v>47.63153333333333</c:v>
                </c:pt>
                <c:pt idx="1313">
                  <c:v>47.635083333333334</c:v>
                </c:pt>
                <c:pt idx="1314">
                  <c:v>47.638633333333338</c:v>
                </c:pt>
                <c:pt idx="1315">
                  <c:v>47.642183333333335</c:v>
                </c:pt>
                <c:pt idx="1316">
                  <c:v>47.645716666666665</c:v>
                </c:pt>
                <c:pt idx="1317">
                  <c:v>47.649250000000002</c:v>
                </c:pt>
                <c:pt idx="1318">
                  <c:v>47.652783333333332</c:v>
                </c:pt>
                <c:pt idx="1319">
                  <c:v>47.656333333333336</c:v>
                </c:pt>
                <c:pt idx="1320">
                  <c:v>47.659883333333333</c:v>
                </c:pt>
                <c:pt idx="1321">
                  <c:v>47.663400000000003</c:v>
                </c:pt>
                <c:pt idx="1322">
                  <c:v>47.666916666666665</c:v>
                </c:pt>
                <c:pt idx="1323">
                  <c:v>47.670433333333335</c:v>
                </c:pt>
                <c:pt idx="1324">
                  <c:v>47.673949999999998</c:v>
                </c:pt>
                <c:pt idx="1325">
                  <c:v>47.677466666666668</c:v>
                </c:pt>
                <c:pt idx="1326">
                  <c:v>47.68098333333333</c:v>
                </c:pt>
                <c:pt idx="1327">
                  <c:v>47.684516666666667</c:v>
                </c:pt>
                <c:pt idx="1328">
                  <c:v>47.688033333333337</c:v>
                </c:pt>
                <c:pt idx="1329">
                  <c:v>47.691549999999999</c:v>
                </c:pt>
                <c:pt idx="1330">
                  <c:v>47.695066666666669</c:v>
                </c:pt>
                <c:pt idx="1331">
                  <c:v>47.698583333333332</c:v>
                </c:pt>
                <c:pt idx="1332">
                  <c:v>47.702100000000002</c:v>
                </c:pt>
                <c:pt idx="1333">
                  <c:v>47.705616666666664</c:v>
                </c:pt>
                <c:pt idx="1334">
                  <c:v>47.709133333333327</c:v>
                </c:pt>
                <c:pt idx="1335">
                  <c:v>47.712666666666671</c:v>
                </c:pt>
                <c:pt idx="1336">
                  <c:v>47.716200000000001</c:v>
                </c:pt>
                <c:pt idx="1337">
                  <c:v>47.719733333333338</c:v>
                </c:pt>
                <c:pt idx="1338">
                  <c:v>47.723266666666667</c:v>
                </c:pt>
                <c:pt idx="1339">
                  <c:v>47.726816666666664</c:v>
                </c:pt>
                <c:pt idx="1340">
                  <c:v>47.730366666666669</c:v>
                </c:pt>
                <c:pt idx="1341">
                  <c:v>47.733916666666666</c:v>
                </c:pt>
                <c:pt idx="1342">
                  <c:v>47.737449999999995</c:v>
                </c:pt>
                <c:pt idx="1343">
                  <c:v>47.740983333333332</c:v>
                </c:pt>
                <c:pt idx="1344">
                  <c:v>47.744516666666662</c:v>
                </c:pt>
                <c:pt idx="1345">
                  <c:v>47.748066666666666</c:v>
                </c:pt>
                <c:pt idx="1346">
                  <c:v>47.751616666666671</c:v>
                </c:pt>
                <c:pt idx="1347">
                  <c:v>47.755133333333333</c:v>
                </c:pt>
                <c:pt idx="1348">
                  <c:v>47.758649999999996</c:v>
                </c:pt>
                <c:pt idx="1349">
                  <c:v>47.762166666666666</c:v>
                </c:pt>
                <c:pt idx="1350">
                  <c:v>47.765683333333328</c:v>
                </c:pt>
                <c:pt idx="1351">
                  <c:v>47.769199999999998</c:v>
                </c:pt>
                <c:pt idx="1352">
                  <c:v>47.772716666666661</c:v>
                </c:pt>
                <c:pt idx="1353">
                  <c:v>47.776249999999997</c:v>
                </c:pt>
                <c:pt idx="1354">
                  <c:v>47.779766666666667</c:v>
                </c:pt>
                <c:pt idx="1355">
                  <c:v>47.78328333333333</c:v>
                </c:pt>
                <c:pt idx="1356">
                  <c:v>47.786799999999999</c:v>
                </c:pt>
                <c:pt idx="1357">
                  <c:v>47.790316666666662</c:v>
                </c:pt>
                <c:pt idx="1358">
                  <c:v>47.793833333333332</c:v>
                </c:pt>
                <c:pt idx="1359">
                  <c:v>47.797350000000002</c:v>
                </c:pt>
                <c:pt idx="1360">
                  <c:v>47.800866666666671</c:v>
                </c:pt>
                <c:pt idx="1361">
                  <c:v>47.804400000000001</c:v>
                </c:pt>
                <c:pt idx="1362">
                  <c:v>47.807933333333338</c:v>
                </c:pt>
                <c:pt idx="1363">
                  <c:v>47.811466666666668</c:v>
                </c:pt>
                <c:pt idx="1364">
                  <c:v>47.815000000000005</c:v>
                </c:pt>
                <c:pt idx="1365">
                  <c:v>47.818549999999995</c:v>
                </c:pt>
                <c:pt idx="1366">
                  <c:v>47.822099999999999</c:v>
                </c:pt>
                <c:pt idx="1367">
                  <c:v>47.825650000000003</c:v>
                </c:pt>
                <c:pt idx="1368">
                  <c:v>47.82918333333334</c:v>
                </c:pt>
                <c:pt idx="1369">
                  <c:v>47.83271666666667</c:v>
                </c:pt>
                <c:pt idx="1370">
                  <c:v>47.83625</c:v>
                </c:pt>
                <c:pt idx="1371">
                  <c:v>47.839799999999997</c:v>
                </c:pt>
                <c:pt idx="1372">
                  <c:v>47.843350000000001</c:v>
                </c:pt>
                <c:pt idx="1373">
                  <c:v>47.846866666666664</c:v>
                </c:pt>
                <c:pt idx="1374">
                  <c:v>47.850383333333333</c:v>
                </c:pt>
                <c:pt idx="1375">
                  <c:v>47.853899999999996</c:v>
                </c:pt>
                <c:pt idx="1376">
                  <c:v>47.857416666666673</c:v>
                </c:pt>
                <c:pt idx="1377">
                  <c:v>47.860933333333335</c:v>
                </c:pt>
                <c:pt idx="1378">
                  <c:v>47.864450000000005</c:v>
                </c:pt>
                <c:pt idx="1379">
                  <c:v>47.867983333333335</c:v>
                </c:pt>
                <c:pt idx="1380">
                  <c:v>47.871499999999997</c:v>
                </c:pt>
                <c:pt idx="1381">
                  <c:v>47.875016666666667</c:v>
                </c:pt>
                <c:pt idx="1382">
                  <c:v>47.87853333333333</c:v>
                </c:pt>
                <c:pt idx="1383">
                  <c:v>47.88205</c:v>
                </c:pt>
                <c:pt idx="1384">
                  <c:v>47.885566666666669</c:v>
                </c:pt>
                <c:pt idx="1385">
                  <c:v>47.889083333333332</c:v>
                </c:pt>
                <c:pt idx="1386">
                  <c:v>47.892600000000002</c:v>
                </c:pt>
                <c:pt idx="1387">
                  <c:v>47.896133333333331</c:v>
                </c:pt>
                <c:pt idx="1388">
                  <c:v>47.899666666666668</c:v>
                </c:pt>
                <c:pt idx="1389">
                  <c:v>47.903199999999998</c:v>
                </c:pt>
                <c:pt idx="1390">
                  <c:v>47.906733333333335</c:v>
                </c:pt>
                <c:pt idx="1391">
                  <c:v>47.910283333333339</c:v>
                </c:pt>
                <c:pt idx="1392">
                  <c:v>47.913833333333329</c:v>
                </c:pt>
                <c:pt idx="1393">
                  <c:v>47.917383333333333</c:v>
                </c:pt>
                <c:pt idx="1394">
                  <c:v>47.92091666666667</c:v>
                </c:pt>
                <c:pt idx="1395">
                  <c:v>47.92445</c:v>
                </c:pt>
                <c:pt idx="1396">
                  <c:v>47.927983333333337</c:v>
                </c:pt>
                <c:pt idx="1397">
                  <c:v>47.931533333333327</c:v>
                </c:pt>
                <c:pt idx="1398">
                  <c:v>47.935083333333331</c:v>
                </c:pt>
                <c:pt idx="1399">
                  <c:v>47.938599999999994</c:v>
                </c:pt>
                <c:pt idx="1400">
                  <c:v>47.942116666666671</c:v>
                </c:pt>
                <c:pt idx="1401">
                  <c:v>47.945633333333333</c:v>
                </c:pt>
                <c:pt idx="1402">
                  <c:v>47.949150000000003</c:v>
                </c:pt>
                <c:pt idx="1403">
                  <c:v>47.952666666666666</c:v>
                </c:pt>
                <c:pt idx="1404">
                  <c:v>47.956183333333335</c:v>
                </c:pt>
                <c:pt idx="1405">
                  <c:v>47.959716666666665</c:v>
                </c:pt>
                <c:pt idx="1406">
                  <c:v>47.963233333333328</c:v>
                </c:pt>
                <c:pt idx="1407">
                  <c:v>47.966750000000005</c:v>
                </c:pt>
                <c:pt idx="1408">
                  <c:v>47.970266666666667</c:v>
                </c:pt>
                <c:pt idx="1409">
                  <c:v>47.973783333333337</c:v>
                </c:pt>
                <c:pt idx="1410">
                  <c:v>47.9773</c:v>
                </c:pt>
                <c:pt idx="1411">
                  <c:v>47.980816666666669</c:v>
                </c:pt>
                <c:pt idx="1412">
                  <c:v>47.984333333333332</c:v>
                </c:pt>
                <c:pt idx="1413">
                  <c:v>47.987866666666669</c:v>
                </c:pt>
                <c:pt idx="1414">
                  <c:v>47.991399999999999</c:v>
                </c:pt>
                <c:pt idx="1415">
                  <c:v>47.994933333333329</c:v>
                </c:pt>
                <c:pt idx="1416">
                  <c:v>47.998466666666666</c:v>
                </c:pt>
                <c:pt idx="1417">
                  <c:v>48.00201666666667</c:v>
                </c:pt>
                <c:pt idx="1418">
                  <c:v>48.005566666666667</c:v>
                </c:pt>
                <c:pt idx="1419">
                  <c:v>48.009116666666664</c:v>
                </c:pt>
                <c:pt idx="1420">
                  <c:v>48.012650000000001</c:v>
                </c:pt>
                <c:pt idx="1421">
                  <c:v>48.016183333333331</c:v>
                </c:pt>
                <c:pt idx="1422">
                  <c:v>48.019716666666667</c:v>
                </c:pt>
                <c:pt idx="1423">
                  <c:v>48.023266666666672</c:v>
                </c:pt>
                <c:pt idx="1424">
                  <c:v>48.026816666666669</c:v>
                </c:pt>
                <c:pt idx="1425">
                  <c:v>48.030333333333338</c:v>
                </c:pt>
                <c:pt idx="1426">
                  <c:v>48.033850000000001</c:v>
                </c:pt>
                <c:pt idx="1427">
                  <c:v>48.037366666666671</c:v>
                </c:pt>
                <c:pt idx="1428">
                  <c:v>48.040883333333333</c:v>
                </c:pt>
                <c:pt idx="1429">
                  <c:v>48.044400000000003</c:v>
                </c:pt>
                <c:pt idx="1430">
                  <c:v>48.047916666666666</c:v>
                </c:pt>
                <c:pt idx="1431">
                  <c:v>48.051450000000003</c:v>
                </c:pt>
                <c:pt idx="1432">
                  <c:v>48.054966666666665</c:v>
                </c:pt>
                <c:pt idx="1433">
                  <c:v>48.058483333333335</c:v>
                </c:pt>
                <c:pt idx="1434">
                  <c:v>48.061999999999998</c:v>
                </c:pt>
                <c:pt idx="1435">
                  <c:v>48.065516666666667</c:v>
                </c:pt>
                <c:pt idx="1436">
                  <c:v>48.06903333333333</c:v>
                </c:pt>
                <c:pt idx="1437">
                  <c:v>48.07255</c:v>
                </c:pt>
                <c:pt idx="1438">
                  <c:v>48.076066666666662</c:v>
                </c:pt>
                <c:pt idx="1439">
                  <c:v>48.079599999999999</c:v>
                </c:pt>
                <c:pt idx="1440">
                  <c:v>48.083133333333329</c:v>
                </c:pt>
                <c:pt idx="1441">
                  <c:v>48.086666666666666</c:v>
                </c:pt>
                <c:pt idx="1442">
                  <c:v>48.090199999999996</c:v>
                </c:pt>
                <c:pt idx="1443">
                  <c:v>48.09375</c:v>
                </c:pt>
                <c:pt idx="1444">
                  <c:v>48.097300000000004</c:v>
                </c:pt>
                <c:pt idx="1445">
                  <c:v>48.100850000000001</c:v>
                </c:pt>
                <c:pt idx="1446">
                  <c:v>48.104383333333331</c:v>
                </c:pt>
                <c:pt idx="1447">
                  <c:v>48.107916666666668</c:v>
                </c:pt>
                <c:pt idx="1448">
                  <c:v>48.111449999999998</c:v>
                </c:pt>
                <c:pt idx="1449">
                  <c:v>48.115000000000002</c:v>
                </c:pt>
                <c:pt idx="1450">
                  <c:v>48.118549999999999</c:v>
                </c:pt>
                <c:pt idx="1451">
                  <c:v>48.122066666666669</c:v>
                </c:pt>
                <c:pt idx="1452">
                  <c:v>48.125583333333331</c:v>
                </c:pt>
                <c:pt idx="1453">
                  <c:v>48.129100000000001</c:v>
                </c:pt>
                <c:pt idx="1454">
                  <c:v>48.132616666666664</c:v>
                </c:pt>
                <c:pt idx="1455">
                  <c:v>48.136133333333333</c:v>
                </c:pt>
                <c:pt idx="1456">
                  <c:v>48.139649999999996</c:v>
                </c:pt>
                <c:pt idx="1457">
                  <c:v>48.143183333333333</c:v>
                </c:pt>
                <c:pt idx="1458">
                  <c:v>48.146700000000003</c:v>
                </c:pt>
                <c:pt idx="1459">
                  <c:v>48.150216666666665</c:v>
                </c:pt>
                <c:pt idx="1460">
                  <c:v>48.153733333333335</c:v>
                </c:pt>
                <c:pt idx="1461">
                  <c:v>48.157249999999998</c:v>
                </c:pt>
                <c:pt idx="1462">
                  <c:v>48.160766666666667</c:v>
                </c:pt>
                <c:pt idx="1463">
                  <c:v>48.16428333333333</c:v>
                </c:pt>
                <c:pt idx="1464">
                  <c:v>48.167800000000007</c:v>
                </c:pt>
                <c:pt idx="1465">
                  <c:v>48.171333333333337</c:v>
                </c:pt>
                <c:pt idx="1466">
                  <c:v>48.174866666666667</c:v>
                </c:pt>
                <c:pt idx="1467">
                  <c:v>48.178400000000003</c:v>
                </c:pt>
                <c:pt idx="1468">
                  <c:v>48.181933333333333</c:v>
                </c:pt>
                <c:pt idx="1469">
                  <c:v>48.18548333333333</c:v>
                </c:pt>
                <c:pt idx="1470">
                  <c:v>48.189033333333334</c:v>
                </c:pt>
                <c:pt idx="1471">
                  <c:v>48.192583333333332</c:v>
                </c:pt>
                <c:pt idx="1472">
                  <c:v>48.196116666666661</c:v>
                </c:pt>
                <c:pt idx="1473">
                  <c:v>48.199649999999998</c:v>
                </c:pt>
                <c:pt idx="1474">
                  <c:v>48.203183333333328</c:v>
                </c:pt>
                <c:pt idx="1475">
                  <c:v>48.206733333333332</c:v>
                </c:pt>
                <c:pt idx="1476">
                  <c:v>48.210283333333336</c:v>
                </c:pt>
                <c:pt idx="1477">
                  <c:v>48.213799999999999</c:v>
                </c:pt>
                <c:pt idx="1478">
                  <c:v>48.217316666666669</c:v>
                </c:pt>
                <c:pt idx="1479">
                  <c:v>48.220833333333331</c:v>
                </c:pt>
                <c:pt idx="1480">
                  <c:v>48.224349999999994</c:v>
                </c:pt>
                <c:pt idx="1481">
                  <c:v>48.227866666666664</c:v>
                </c:pt>
                <c:pt idx="1482">
                  <c:v>48.231383333333333</c:v>
                </c:pt>
                <c:pt idx="1483">
                  <c:v>48.234916666666663</c:v>
                </c:pt>
                <c:pt idx="1484">
                  <c:v>48.238433333333333</c:v>
                </c:pt>
                <c:pt idx="1485">
                  <c:v>48.241949999999996</c:v>
                </c:pt>
                <c:pt idx="1486">
                  <c:v>48.245466666666665</c:v>
                </c:pt>
                <c:pt idx="1487">
                  <c:v>48.248983333333328</c:v>
                </c:pt>
                <c:pt idx="1488">
                  <c:v>48.252500000000005</c:v>
                </c:pt>
                <c:pt idx="1489">
                  <c:v>48.256016666666667</c:v>
                </c:pt>
                <c:pt idx="1490">
                  <c:v>48.259533333333337</c:v>
                </c:pt>
                <c:pt idx="1491">
                  <c:v>48.263066666666667</c:v>
                </c:pt>
                <c:pt idx="1492">
                  <c:v>48.266600000000004</c:v>
                </c:pt>
                <c:pt idx="1493">
                  <c:v>48.270133333333334</c:v>
                </c:pt>
                <c:pt idx="1494">
                  <c:v>48.273666666666671</c:v>
                </c:pt>
                <c:pt idx="1495">
                  <c:v>48.277216666666661</c:v>
                </c:pt>
                <c:pt idx="1496">
                  <c:v>48.280766666666665</c:v>
                </c:pt>
                <c:pt idx="1497">
                  <c:v>48.284316666666669</c:v>
                </c:pt>
                <c:pt idx="1498">
                  <c:v>48.287850000000006</c:v>
                </c:pt>
                <c:pt idx="1499">
                  <c:v>48.291383333333336</c:v>
                </c:pt>
                <c:pt idx="1500">
                  <c:v>48.294916666666673</c:v>
                </c:pt>
                <c:pt idx="1501">
                  <c:v>48.298466666666663</c:v>
                </c:pt>
                <c:pt idx="1502">
                  <c:v>48.302016666666667</c:v>
                </c:pt>
                <c:pt idx="1503">
                  <c:v>48.305533333333329</c:v>
                </c:pt>
                <c:pt idx="1504">
                  <c:v>48.309049999999999</c:v>
                </c:pt>
                <c:pt idx="1505">
                  <c:v>48.312566666666662</c:v>
                </c:pt>
                <c:pt idx="1506">
                  <c:v>48.316083333333339</c:v>
                </c:pt>
                <c:pt idx="1507">
                  <c:v>48.319600000000001</c:v>
                </c:pt>
                <c:pt idx="1508">
                  <c:v>48.323116666666671</c:v>
                </c:pt>
                <c:pt idx="1509">
                  <c:v>48.326650000000001</c:v>
                </c:pt>
                <c:pt idx="1510">
                  <c:v>48.330166666666663</c:v>
                </c:pt>
                <c:pt idx="1511">
                  <c:v>48.333683333333333</c:v>
                </c:pt>
                <c:pt idx="1512">
                  <c:v>48.337200000000003</c:v>
                </c:pt>
                <c:pt idx="1513">
                  <c:v>48.340716666666673</c:v>
                </c:pt>
                <c:pt idx="1514">
                  <c:v>48.344233333333335</c:v>
                </c:pt>
                <c:pt idx="1515">
                  <c:v>48.347749999999998</c:v>
                </c:pt>
                <c:pt idx="1516">
                  <c:v>48.351266666666668</c:v>
                </c:pt>
                <c:pt idx="1517">
                  <c:v>48.354799999999997</c:v>
                </c:pt>
                <c:pt idx="1518">
                  <c:v>48.358333333333334</c:v>
                </c:pt>
                <c:pt idx="1519">
                  <c:v>48.361866666666664</c:v>
                </c:pt>
                <c:pt idx="1520">
                  <c:v>48.365400000000001</c:v>
                </c:pt>
                <c:pt idx="1521">
                  <c:v>48.368950000000005</c:v>
                </c:pt>
                <c:pt idx="1522">
                  <c:v>48.372499999999995</c:v>
                </c:pt>
                <c:pt idx="1523">
                  <c:v>48.376049999999999</c:v>
                </c:pt>
                <c:pt idx="1524">
                  <c:v>48.379583333333336</c:v>
                </c:pt>
                <c:pt idx="1525">
                  <c:v>48.383116666666666</c:v>
                </c:pt>
                <c:pt idx="1526">
                  <c:v>48.386650000000003</c:v>
                </c:pt>
                <c:pt idx="1527">
                  <c:v>48.3902</c:v>
                </c:pt>
                <c:pt idx="1528">
                  <c:v>48.393749999999997</c:v>
                </c:pt>
                <c:pt idx="1529">
                  <c:v>48.39726666666666</c:v>
                </c:pt>
                <c:pt idx="1530">
                  <c:v>48.400783333333337</c:v>
                </c:pt>
                <c:pt idx="1531">
                  <c:v>48.404299999999999</c:v>
                </c:pt>
                <c:pt idx="1532">
                  <c:v>48.407816666666669</c:v>
                </c:pt>
                <c:pt idx="1533">
                  <c:v>48.411333333333332</c:v>
                </c:pt>
                <c:pt idx="1534">
                  <c:v>48.414850000000001</c:v>
                </c:pt>
                <c:pt idx="1535">
                  <c:v>48.418383333333331</c:v>
                </c:pt>
                <c:pt idx="1536">
                  <c:v>48.421900000000001</c:v>
                </c:pt>
                <c:pt idx="1537">
                  <c:v>48.425416666666671</c:v>
                </c:pt>
                <c:pt idx="1538">
                  <c:v>48.428933333333333</c:v>
                </c:pt>
                <c:pt idx="1539">
                  <c:v>48.432450000000003</c:v>
                </c:pt>
                <c:pt idx="1540">
                  <c:v>48.435966666666666</c:v>
                </c:pt>
                <c:pt idx="1541">
                  <c:v>48.439483333333335</c:v>
                </c:pt>
                <c:pt idx="1542">
                  <c:v>48.442999999999998</c:v>
                </c:pt>
                <c:pt idx="1543">
                  <c:v>48.446533333333335</c:v>
                </c:pt>
                <c:pt idx="1544">
                  <c:v>48.450066666666665</c:v>
                </c:pt>
                <c:pt idx="1545">
                  <c:v>48.453600000000002</c:v>
                </c:pt>
                <c:pt idx="1546">
                  <c:v>48.457133333333331</c:v>
                </c:pt>
                <c:pt idx="1547">
                  <c:v>48.460683333333336</c:v>
                </c:pt>
                <c:pt idx="1548">
                  <c:v>48.464233333333333</c:v>
                </c:pt>
                <c:pt idx="1549">
                  <c:v>48.467783333333337</c:v>
                </c:pt>
                <c:pt idx="1550">
                  <c:v>48.471316666666667</c:v>
                </c:pt>
                <c:pt idx="1551">
                  <c:v>48.474849999999996</c:v>
                </c:pt>
                <c:pt idx="1552">
                  <c:v>48.478383333333333</c:v>
                </c:pt>
                <c:pt idx="1553">
                  <c:v>48.481933333333338</c:v>
                </c:pt>
                <c:pt idx="1554">
                  <c:v>48.485483333333335</c:v>
                </c:pt>
                <c:pt idx="1555">
                  <c:v>48.489000000000004</c:v>
                </c:pt>
                <c:pt idx="1556">
                  <c:v>48.492516666666667</c:v>
                </c:pt>
                <c:pt idx="1557">
                  <c:v>48.496033333333337</c:v>
                </c:pt>
                <c:pt idx="1558">
                  <c:v>48.499549999999999</c:v>
                </c:pt>
                <c:pt idx="1559">
                  <c:v>48.503066666666669</c:v>
                </c:pt>
                <c:pt idx="1560">
                  <c:v>48.506583333333332</c:v>
                </c:pt>
                <c:pt idx="1561">
                  <c:v>48.510116666666669</c:v>
                </c:pt>
                <c:pt idx="1562">
                  <c:v>48.513633333333338</c:v>
                </c:pt>
                <c:pt idx="1563">
                  <c:v>48.517150000000001</c:v>
                </c:pt>
                <c:pt idx="1564">
                  <c:v>48.520666666666664</c:v>
                </c:pt>
                <c:pt idx="1565">
                  <c:v>48.524183333333333</c:v>
                </c:pt>
                <c:pt idx="1566">
                  <c:v>48.527699999999996</c:v>
                </c:pt>
                <c:pt idx="1567">
                  <c:v>48.531216666666666</c:v>
                </c:pt>
                <c:pt idx="1568">
                  <c:v>48.534733333333328</c:v>
                </c:pt>
                <c:pt idx="1569">
                  <c:v>48.538266666666665</c:v>
                </c:pt>
                <c:pt idx="1570">
                  <c:v>48.541799999999995</c:v>
                </c:pt>
                <c:pt idx="1571">
                  <c:v>48.545333333333332</c:v>
                </c:pt>
                <c:pt idx="1572">
                  <c:v>48.548866666666662</c:v>
                </c:pt>
                <c:pt idx="1573">
                  <c:v>48.552416666666666</c:v>
                </c:pt>
                <c:pt idx="1574">
                  <c:v>48.55596666666667</c:v>
                </c:pt>
                <c:pt idx="1575">
                  <c:v>48.559516666666667</c:v>
                </c:pt>
                <c:pt idx="1576">
                  <c:v>48.563049999999997</c:v>
                </c:pt>
                <c:pt idx="1577">
                  <c:v>48.566583333333334</c:v>
                </c:pt>
                <c:pt idx="1578">
                  <c:v>48.570116666666664</c:v>
                </c:pt>
                <c:pt idx="1579">
                  <c:v>48.573666666666668</c:v>
                </c:pt>
                <c:pt idx="1580">
                  <c:v>48.577216666666665</c:v>
                </c:pt>
                <c:pt idx="1581">
                  <c:v>48.580733333333335</c:v>
                </c:pt>
                <c:pt idx="1582">
                  <c:v>48.584249999999997</c:v>
                </c:pt>
                <c:pt idx="1583">
                  <c:v>48.587766666666667</c:v>
                </c:pt>
                <c:pt idx="1584">
                  <c:v>48.59128333333333</c:v>
                </c:pt>
                <c:pt idx="1585">
                  <c:v>48.594799999999999</c:v>
                </c:pt>
                <c:pt idx="1586">
                  <c:v>48.598316666666662</c:v>
                </c:pt>
                <c:pt idx="1587">
                  <c:v>48.601849999999999</c:v>
                </c:pt>
                <c:pt idx="1588">
                  <c:v>48.605366666666669</c:v>
                </c:pt>
                <c:pt idx="1589">
                  <c:v>48.608883333333331</c:v>
                </c:pt>
                <c:pt idx="1590">
                  <c:v>48.612400000000001</c:v>
                </c:pt>
                <c:pt idx="1591">
                  <c:v>48.615916666666664</c:v>
                </c:pt>
                <c:pt idx="1592">
                  <c:v>48.619433333333333</c:v>
                </c:pt>
                <c:pt idx="1593">
                  <c:v>48.622949999999996</c:v>
                </c:pt>
                <c:pt idx="1594">
                  <c:v>48.626466666666673</c:v>
                </c:pt>
                <c:pt idx="1595">
                  <c:v>48.63</c:v>
                </c:pt>
                <c:pt idx="1596">
                  <c:v>48.633533333333339</c:v>
                </c:pt>
                <c:pt idx="1597">
                  <c:v>48.637066666666669</c:v>
                </c:pt>
                <c:pt idx="1598">
                  <c:v>48.640599999999999</c:v>
                </c:pt>
                <c:pt idx="1599">
                  <c:v>48.644149999999996</c:v>
                </c:pt>
                <c:pt idx="1600">
                  <c:v>48.6477</c:v>
                </c:pt>
                <c:pt idx="1601">
                  <c:v>48.651249999999997</c:v>
                </c:pt>
                <c:pt idx="1602">
                  <c:v>48.654783333333327</c:v>
                </c:pt>
                <c:pt idx="1603">
                  <c:v>48.658316666666664</c:v>
                </c:pt>
                <c:pt idx="1604">
                  <c:v>48.661849999999994</c:v>
                </c:pt>
                <c:pt idx="1605">
                  <c:v>48.665399999999998</c:v>
                </c:pt>
                <c:pt idx="1606">
                  <c:v>48.668950000000002</c:v>
                </c:pt>
                <c:pt idx="1607">
                  <c:v>48.672466666666665</c:v>
                </c:pt>
                <c:pt idx="1608">
                  <c:v>48.675983333333335</c:v>
                </c:pt>
                <c:pt idx="1609">
                  <c:v>48.679499999999997</c:v>
                </c:pt>
                <c:pt idx="1610">
                  <c:v>48.683016666666667</c:v>
                </c:pt>
                <c:pt idx="1611">
                  <c:v>48.686533333333337</c:v>
                </c:pt>
                <c:pt idx="1612">
                  <c:v>48.690049999999999</c:v>
                </c:pt>
                <c:pt idx="1613">
                  <c:v>48.693583333333329</c:v>
                </c:pt>
                <c:pt idx="1614">
                  <c:v>48.697099999999999</c:v>
                </c:pt>
                <c:pt idx="1615">
                  <c:v>48.700616666666662</c:v>
                </c:pt>
                <c:pt idx="1616">
                  <c:v>48.704133333333331</c:v>
                </c:pt>
                <c:pt idx="1617">
                  <c:v>48.707649999999994</c:v>
                </c:pt>
                <c:pt idx="1618">
                  <c:v>48.711166666666671</c:v>
                </c:pt>
                <c:pt idx="1619">
                  <c:v>48.714683333333333</c:v>
                </c:pt>
                <c:pt idx="1620">
                  <c:v>48.718200000000003</c:v>
                </c:pt>
                <c:pt idx="1621">
                  <c:v>48.721733333333333</c:v>
                </c:pt>
                <c:pt idx="1622">
                  <c:v>48.72526666666667</c:v>
                </c:pt>
                <c:pt idx="1623">
                  <c:v>48.7288</c:v>
                </c:pt>
                <c:pt idx="1624">
                  <c:v>48.732333333333337</c:v>
                </c:pt>
                <c:pt idx="1625">
                  <c:v>48.735883333333327</c:v>
                </c:pt>
                <c:pt idx="1626">
                  <c:v>48.739433333333331</c:v>
                </c:pt>
                <c:pt idx="1627">
                  <c:v>48.742983333333335</c:v>
                </c:pt>
                <c:pt idx="1628">
                  <c:v>48.746516666666672</c:v>
                </c:pt>
                <c:pt idx="1629">
                  <c:v>48.750050000000002</c:v>
                </c:pt>
                <c:pt idx="1630">
                  <c:v>48.753583333333339</c:v>
                </c:pt>
                <c:pt idx="1631">
                  <c:v>48.757133333333329</c:v>
                </c:pt>
                <c:pt idx="1632">
                  <c:v>48.760683333333333</c:v>
                </c:pt>
                <c:pt idx="1633">
                  <c:v>48.764199999999995</c:v>
                </c:pt>
                <c:pt idx="1634">
                  <c:v>48.767716666666665</c:v>
                </c:pt>
                <c:pt idx="1635">
                  <c:v>48.771233333333335</c:v>
                </c:pt>
                <c:pt idx="1636">
                  <c:v>48.774750000000004</c:v>
                </c:pt>
                <c:pt idx="1637">
                  <c:v>48.778266666666667</c:v>
                </c:pt>
                <c:pt idx="1638">
                  <c:v>48.781783333333337</c:v>
                </c:pt>
                <c:pt idx="1639">
                  <c:v>48.785316666666667</c:v>
                </c:pt>
                <c:pt idx="1640">
                  <c:v>48.788833333333329</c:v>
                </c:pt>
                <c:pt idx="1641">
                  <c:v>48.792350000000006</c:v>
                </c:pt>
                <c:pt idx="1642">
                  <c:v>48.795866666666669</c:v>
                </c:pt>
                <c:pt idx="1643">
                  <c:v>48.799383333333338</c:v>
                </c:pt>
                <c:pt idx="1644">
                  <c:v>48.802900000000001</c:v>
                </c:pt>
                <c:pt idx="1645">
                  <c:v>48.806416666666671</c:v>
                </c:pt>
                <c:pt idx="1646">
                  <c:v>48.809933333333333</c:v>
                </c:pt>
                <c:pt idx="1647">
                  <c:v>48.813466666666663</c:v>
                </c:pt>
                <c:pt idx="1648">
                  <c:v>48.817</c:v>
                </c:pt>
                <c:pt idx="1649">
                  <c:v>48.82053333333333</c:v>
                </c:pt>
                <c:pt idx="1650">
                  <c:v>48.824066666666667</c:v>
                </c:pt>
                <c:pt idx="1651">
                  <c:v>48.827616666666671</c:v>
                </c:pt>
                <c:pt idx="1652">
                  <c:v>48.831166666666668</c:v>
                </c:pt>
                <c:pt idx="1653">
                  <c:v>48.834716666666665</c:v>
                </c:pt>
                <c:pt idx="1654">
                  <c:v>48.838250000000002</c:v>
                </c:pt>
                <c:pt idx="1655">
                  <c:v>48.841783333333332</c:v>
                </c:pt>
                <c:pt idx="1656">
                  <c:v>48.845316666666669</c:v>
                </c:pt>
                <c:pt idx="1657">
                  <c:v>48.848866666666666</c:v>
                </c:pt>
                <c:pt idx="1658">
                  <c:v>48.852416666666663</c:v>
                </c:pt>
                <c:pt idx="1659">
                  <c:v>48.85593333333334</c:v>
                </c:pt>
                <c:pt idx="1660">
                  <c:v>48.859450000000002</c:v>
                </c:pt>
                <c:pt idx="1661">
                  <c:v>48.862966666666665</c:v>
                </c:pt>
                <c:pt idx="1662">
                  <c:v>48.866483333333335</c:v>
                </c:pt>
                <c:pt idx="1663">
                  <c:v>48.87</c:v>
                </c:pt>
                <c:pt idx="1664">
                  <c:v>48.873516666666667</c:v>
                </c:pt>
                <c:pt idx="1665">
                  <c:v>48.877050000000004</c:v>
                </c:pt>
                <c:pt idx="1666">
                  <c:v>48.880566666666667</c:v>
                </c:pt>
                <c:pt idx="1667">
                  <c:v>48.884083333333336</c:v>
                </c:pt>
                <c:pt idx="1668">
                  <c:v>48.887599999999999</c:v>
                </c:pt>
                <c:pt idx="1669">
                  <c:v>48.891116666666669</c:v>
                </c:pt>
                <c:pt idx="1670">
                  <c:v>48.894633333333331</c:v>
                </c:pt>
                <c:pt idx="1671">
                  <c:v>48.898150000000001</c:v>
                </c:pt>
                <c:pt idx="1672">
                  <c:v>48.901666666666664</c:v>
                </c:pt>
                <c:pt idx="1673">
                  <c:v>48.905200000000001</c:v>
                </c:pt>
                <c:pt idx="1674">
                  <c:v>48.908733333333331</c:v>
                </c:pt>
                <c:pt idx="1675">
                  <c:v>48.912266666666667</c:v>
                </c:pt>
                <c:pt idx="1676">
                  <c:v>48.915799999999997</c:v>
                </c:pt>
                <c:pt idx="1677">
                  <c:v>48.919350000000001</c:v>
                </c:pt>
                <c:pt idx="1678">
                  <c:v>48.922899999999998</c:v>
                </c:pt>
                <c:pt idx="1679">
                  <c:v>48.926450000000003</c:v>
                </c:pt>
                <c:pt idx="1680">
                  <c:v>48.929983333333332</c:v>
                </c:pt>
                <c:pt idx="1681">
                  <c:v>48.933516666666669</c:v>
                </c:pt>
                <c:pt idx="1682">
                  <c:v>48.937049999999999</c:v>
                </c:pt>
                <c:pt idx="1683">
                  <c:v>48.940600000000003</c:v>
                </c:pt>
                <c:pt idx="1684">
                  <c:v>48.94415</c:v>
                </c:pt>
                <c:pt idx="1685">
                  <c:v>48.94766666666667</c:v>
                </c:pt>
                <c:pt idx="1686">
                  <c:v>48.951183333333333</c:v>
                </c:pt>
                <c:pt idx="1687">
                  <c:v>48.954700000000003</c:v>
                </c:pt>
                <c:pt idx="1688">
                  <c:v>48.958216666666665</c:v>
                </c:pt>
                <c:pt idx="1689">
                  <c:v>48.961733333333335</c:v>
                </c:pt>
                <c:pt idx="1690">
                  <c:v>48.965249999999997</c:v>
                </c:pt>
                <c:pt idx="1691">
                  <c:v>48.968783333333334</c:v>
                </c:pt>
                <c:pt idx="1692">
                  <c:v>48.972300000000004</c:v>
                </c:pt>
                <c:pt idx="1693">
                  <c:v>48.975816666666667</c:v>
                </c:pt>
                <c:pt idx="1694">
                  <c:v>48.979333333333336</c:v>
                </c:pt>
                <c:pt idx="1695">
                  <c:v>48.982849999999999</c:v>
                </c:pt>
                <c:pt idx="1696">
                  <c:v>48.986366666666662</c:v>
                </c:pt>
                <c:pt idx="1697">
                  <c:v>48.989883333333331</c:v>
                </c:pt>
                <c:pt idx="1698">
                  <c:v>48.993399999999994</c:v>
                </c:pt>
                <c:pt idx="1699">
                  <c:v>48.996933333333331</c:v>
                </c:pt>
                <c:pt idx="1700">
                  <c:v>49.000466666666661</c:v>
                </c:pt>
                <c:pt idx="1701">
                  <c:v>49.003999999999998</c:v>
                </c:pt>
                <c:pt idx="1702">
                  <c:v>49.007533333333335</c:v>
                </c:pt>
                <c:pt idx="1703">
                  <c:v>49.011083333333332</c:v>
                </c:pt>
                <c:pt idx="1704">
                  <c:v>49.014633333333336</c:v>
                </c:pt>
                <c:pt idx="1705">
                  <c:v>49.018183333333333</c:v>
                </c:pt>
                <c:pt idx="1706">
                  <c:v>49.021716666666663</c:v>
                </c:pt>
                <c:pt idx="1707">
                  <c:v>49.02525</c:v>
                </c:pt>
                <c:pt idx="1708">
                  <c:v>49.02878333333333</c:v>
                </c:pt>
                <c:pt idx="1709">
                  <c:v>49.032333333333334</c:v>
                </c:pt>
                <c:pt idx="1710">
                  <c:v>49.035883333333331</c:v>
                </c:pt>
                <c:pt idx="1711">
                  <c:v>49.039400000000001</c:v>
                </c:pt>
                <c:pt idx="1712">
                  <c:v>49.042916666666663</c:v>
                </c:pt>
                <c:pt idx="1713">
                  <c:v>49.046433333333333</c:v>
                </c:pt>
                <c:pt idx="1714">
                  <c:v>49.049949999999995</c:v>
                </c:pt>
                <c:pt idx="1715">
                  <c:v>49.053466666666665</c:v>
                </c:pt>
                <c:pt idx="1716">
                  <c:v>49.056983333333328</c:v>
                </c:pt>
                <c:pt idx="1717">
                  <c:v>49.060516666666665</c:v>
                </c:pt>
                <c:pt idx="1718">
                  <c:v>49.064033333333334</c:v>
                </c:pt>
                <c:pt idx="1719">
                  <c:v>49.067549999999997</c:v>
                </c:pt>
                <c:pt idx="1720">
                  <c:v>49.071066666666667</c:v>
                </c:pt>
                <c:pt idx="1721">
                  <c:v>49.074583333333329</c:v>
                </c:pt>
                <c:pt idx="1722">
                  <c:v>49.078099999999999</c:v>
                </c:pt>
                <c:pt idx="1723">
                  <c:v>49.081616666666669</c:v>
                </c:pt>
                <c:pt idx="1724">
                  <c:v>49.085133333333339</c:v>
                </c:pt>
                <c:pt idx="1725">
                  <c:v>49.088666666666668</c:v>
                </c:pt>
                <c:pt idx="1726">
                  <c:v>49.092200000000005</c:v>
                </c:pt>
                <c:pt idx="1727">
                  <c:v>49.095733333333335</c:v>
                </c:pt>
                <c:pt idx="1728">
                  <c:v>49.099266666666672</c:v>
                </c:pt>
                <c:pt idx="1729">
                  <c:v>49.102816666666662</c:v>
                </c:pt>
                <c:pt idx="1730">
                  <c:v>49.106366666666666</c:v>
                </c:pt>
                <c:pt idx="1731">
                  <c:v>49.109916666666663</c:v>
                </c:pt>
                <c:pt idx="1732">
                  <c:v>49.113449999999993</c:v>
                </c:pt>
                <c:pt idx="1733">
                  <c:v>49.11698333333333</c:v>
                </c:pt>
                <c:pt idx="1734">
                  <c:v>49.120516666666667</c:v>
                </c:pt>
                <c:pt idx="1735">
                  <c:v>49.124066666666664</c:v>
                </c:pt>
                <c:pt idx="1736">
                  <c:v>49.127616666666668</c:v>
                </c:pt>
                <c:pt idx="1737">
                  <c:v>49.131133333333331</c:v>
                </c:pt>
                <c:pt idx="1738">
                  <c:v>49.134650000000001</c:v>
                </c:pt>
                <c:pt idx="1739">
                  <c:v>49.138166666666663</c:v>
                </c:pt>
                <c:pt idx="1740">
                  <c:v>49.14168333333334</c:v>
                </c:pt>
                <c:pt idx="1741">
                  <c:v>49.145200000000003</c:v>
                </c:pt>
                <c:pt idx="1742">
                  <c:v>49.148716666666665</c:v>
                </c:pt>
                <c:pt idx="1743">
                  <c:v>49.152250000000002</c:v>
                </c:pt>
                <c:pt idx="1744">
                  <c:v>49.155766666666665</c:v>
                </c:pt>
                <c:pt idx="1745">
                  <c:v>49.159283333333327</c:v>
                </c:pt>
                <c:pt idx="1746">
                  <c:v>49.162799999999997</c:v>
                </c:pt>
                <c:pt idx="1747">
                  <c:v>49.166316666666667</c:v>
                </c:pt>
                <c:pt idx="1748">
                  <c:v>49.169833333333337</c:v>
                </c:pt>
                <c:pt idx="1749">
                  <c:v>49.173349999999999</c:v>
                </c:pt>
                <c:pt idx="1750">
                  <c:v>49.176866666666669</c:v>
                </c:pt>
                <c:pt idx="1751">
                  <c:v>49.180399999999999</c:v>
                </c:pt>
                <c:pt idx="1752">
                  <c:v>49.183933333333336</c:v>
                </c:pt>
                <c:pt idx="1753">
                  <c:v>49.187466666666666</c:v>
                </c:pt>
                <c:pt idx="1754">
                  <c:v>49.191000000000003</c:v>
                </c:pt>
                <c:pt idx="1755">
                  <c:v>49.19455</c:v>
                </c:pt>
                <c:pt idx="1756">
                  <c:v>49.198099999999997</c:v>
                </c:pt>
                <c:pt idx="1757">
                  <c:v>49.201650000000001</c:v>
                </c:pt>
                <c:pt idx="1758">
                  <c:v>49.205183333333338</c:v>
                </c:pt>
                <c:pt idx="1759">
                  <c:v>49.208716666666668</c:v>
                </c:pt>
                <c:pt idx="1760">
                  <c:v>49.212250000000004</c:v>
                </c:pt>
                <c:pt idx="1761">
                  <c:v>49.215799999999994</c:v>
                </c:pt>
                <c:pt idx="1762">
                  <c:v>49.219349999999999</c:v>
                </c:pt>
                <c:pt idx="1763">
                  <c:v>49.222866666666661</c:v>
                </c:pt>
                <c:pt idx="1764">
                  <c:v>49.226383333333338</c:v>
                </c:pt>
                <c:pt idx="1765">
                  <c:v>49.229900000000001</c:v>
                </c:pt>
                <c:pt idx="1766">
                  <c:v>49.23341666666667</c:v>
                </c:pt>
                <c:pt idx="1767">
                  <c:v>49.236933333333333</c:v>
                </c:pt>
                <c:pt idx="1768">
                  <c:v>49.240450000000003</c:v>
                </c:pt>
                <c:pt idx="1769">
                  <c:v>49.243983333333333</c:v>
                </c:pt>
                <c:pt idx="1770">
                  <c:v>49.247499999999995</c:v>
                </c:pt>
                <c:pt idx="1771">
                  <c:v>49.251016666666672</c:v>
                </c:pt>
                <c:pt idx="1772">
                  <c:v>49.254533333333335</c:v>
                </c:pt>
                <c:pt idx="1773">
                  <c:v>49.258050000000004</c:v>
                </c:pt>
                <c:pt idx="1774">
                  <c:v>49.261566666666667</c:v>
                </c:pt>
                <c:pt idx="1775">
                  <c:v>49.265083333333337</c:v>
                </c:pt>
                <c:pt idx="1776">
                  <c:v>49.268599999999999</c:v>
                </c:pt>
                <c:pt idx="1777">
                  <c:v>49.272133333333336</c:v>
                </c:pt>
                <c:pt idx="1778">
                  <c:v>49.275666666666666</c:v>
                </c:pt>
                <c:pt idx="1779">
                  <c:v>49.279199999999996</c:v>
                </c:pt>
                <c:pt idx="1780">
                  <c:v>49.282733333333333</c:v>
                </c:pt>
                <c:pt idx="1781">
                  <c:v>49.286283333333337</c:v>
                </c:pt>
                <c:pt idx="1782">
                  <c:v>49.289833333333334</c:v>
                </c:pt>
                <c:pt idx="1783">
                  <c:v>49.293383333333331</c:v>
                </c:pt>
                <c:pt idx="1784">
                  <c:v>49.296916666666668</c:v>
                </c:pt>
                <c:pt idx="1785">
                  <c:v>49.300449999999998</c:v>
                </c:pt>
                <c:pt idx="1786">
                  <c:v>49.303983333333335</c:v>
                </c:pt>
                <c:pt idx="1787">
                  <c:v>49.307533333333339</c:v>
                </c:pt>
                <c:pt idx="1788">
                  <c:v>49.311083333333336</c:v>
                </c:pt>
                <c:pt idx="1789">
                  <c:v>49.314600000000006</c:v>
                </c:pt>
                <c:pt idx="1790">
                  <c:v>49.318116666666668</c:v>
                </c:pt>
                <c:pt idx="1791">
                  <c:v>49.321633333333331</c:v>
                </c:pt>
                <c:pt idx="1792">
                  <c:v>49.325150000000001</c:v>
                </c:pt>
                <c:pt idx="1793">
                  <c:v>49.328666666666663</c:v>
                </c:pt>
                <c:pt idx="1794">
                  <c:v>49.332183333333333</c:v>
                </c:pt>
                <c:pt idx="1795">
                  <c:v>49.33571666666667</c:v>
                </c:pt>
                <c:pt idx="1796">
                  <c:v>49.339233333333333</c:v>
                </c:pt>
                <c:pt idx="1797">
                  <c:v>49.342750000000002</c:v>
                </c:pt>
                <c:pt idx="1798">
                  <c:v>49.346266666666665</c:v>
                </c:pt>
                <c:pt idx="1799">
                  <c:v>49.349783333333335</c:v>
                </c:pt>
                <c:pt idx="1800">
                  <c:v>49.353299999999997</c:v>
                </c:pt>
                <c:pt idx="1801">
                  <c:v>49.356816666666667</c:v>
                </c:pt>
                <c:pt idx="1802">
                  <c:v>49.36033333333333</c:v>
                </c:pt>
                <c:pt idx="1803">
                  <c:v>49.363866666666667</c:v>
                </c:pt>
                <c:pt idx="1804">
                  <c:v>49.367399999999996</c:v>
                </c:pt>
                <c:pt idx="1805">
                  <c:v>49.370933333333333</c:v>
                </c:pt>
                <c:pt idx="1806">
                  <c:v>49.374466666666663</c:v>
                </c:pt>
                <c:pt idx="1807">
                  <c:v>49.378016666666667</c:v>
                </c:pt>
                <c:pt idx="1808">
                  <c:v>49.381566666666664</c:v>
                </c:pt>
                <c:pt idx="1809">
                  <c:v>49.385116666666669</c:v>
                </c:pt>
                <c:pt idx="1810">
                  <c:v>49.388649999999998</c:v>
                </c:pt>
                <c:pt idx="1811">
                  <c:v>49.392183333333335</c:v>
                </c:pt>
                <c:pt idx="1812">
                  <c:v>49.395716666666665</c:v>
                </c:pt>
                <c:pt idx="1813">
                  <c:v>49.399266666666669</c:v>
                </c:pt>
                <c:pt idx="1814">
                  <c:v>49.402816666666666</c:v>
                </c:pt>
                <c:pt idx="1815">
                  <c:v>49.406333333333336</c:v>
                </c:pt>
                <c:pt idx="1816">
                  <c:v>49.409849999999999</c:v>
                </c:pt>
                <c:pt idx="1817">
                  <c:v>49.413366666666668</c:v>
                </c:pt>
                <c:pt idx="1818">
                  <c:v>49.416883333333331</c:v>
                </c:pt>
                <c:pt idx="1819">
                  <c:v>49.420400000000001</c:v>
                </c:pt>
                <c:pt idx="1820">
                  <c:v>49.423916666666663</c:v>
                </c:pt>
                <c:pt idx="1821">
                  <c:v>49.42745</c:v>
                </c:pt>
                <c:pt idx="1822">
                  <c:v>49.43096666666667</c:v>
                </c:pt>
                <c:pt idx="1823">
                  <c:v>49.434483333333333</c:v>
                </c:pt>
                <c:pt idx="1824">
                  <c:v>49.438000000000002</c:v>
                </c:pt>
                <c:pt idx="1825">
                  <c:v>49.441516666666665</c:v>
                </c:pt>
                <c:pt idx="1826">
                  <c:v>49.445033333333335</c:v>
                </c:pt>
                <c:pt idx="1827">
                  <c:v>49.448549999999997</c:v>
                </c:pt>
                <c:pt idx="1828">
                  <c:v>49.45206666666666</c:v>
                </c:pt>
                <c:pt idx="1829">
                  <c:v>49.455599999999997</c:v>
                </c:pt>
                <c:pt idx="1830">
                  <c:v>49.459133333333327</c:v>
                </c:pt>
                <c:pt idx="1831">
                  <c:v>49.462666666666671</c:v>
                </c:pt>
                <c:pt idx="1832">
                  <c:v>49.466200000000001</c:v>
                </c:pt>
                <c:pt idx="1833">
                  <c:v>49.469749999999998</c:v>
                </c:pt>
                <c:pt idx="1834">
                  <c:v>49.473300000000002</c:v>
                </c:pt>
                <c:pt idx="1835">
                  <c:v>49.476849999999999</c:v>
                </c:pt>
                <c:pt idx="1836">
                  <c:v>49.480383333333329</c:v>
                </c:pt>
                <c:pt idx="1837">
                  <c:v>49.483916666666666</c:v>
                </c:pt>
                <c:pt idx="1838">
                  <c:v>49.487449999999995</c:v>
                </c:pt>
                <c:pt idx="1839">
                  <c:v>49.491</c:v>
                </c:pt>
                <c:pt idx="1840">
                  <c:v>49.494549999999997</c:v>
                </c:pt>
                <c:pt idx="1841">
                  <c:v>49.498066666666666</c:v>
                </c:pt>
                <c:pt idx="1842">
                  <c:v>49.501583333333329</c:v>
                </c:pt>
                <c:pt idx="1843">
                  <c:v>49.505099999999999</c:v>
                </c:pt>
                <c:pt idx="1844">
                  <c:v>49.508616666666661</c:v>
                </c:pt>
                <c:pt idx="1845">
                  <c:v>49.512133333333331</c:v>
                </c:pt>
                <c:pt idx="1846">
                  <c:v>49.515650000000001</c:v>
                </c:pt>
                <c:pt idx="1847">
                  <c:v>49.519183333333331</c:v>
                </c:pt>
                <c:pt idx="1848">
                  <c:v>49.5227</c:v>
                </c:pt>
                <c:pt idx="1849">
                  <c:v>49.526216666666663</c:v>
                </c:pt>
                <c:pt idx="1850">
                  <c:v>49.529733333333333</c:v>
                </c:pt>
                <c:pt idx="1851">
                  <c:v>49.533249999999995</c:v>
                </c:pt>
                <c:pt idx="1852">
                  <c:v>49.536766666666672</c:v>
                </c:pt>
                <c:pt idx="1853">
                  <c:v>49.540283333333335</c:v>
                </c:pt>
                <c:pt idx="1854">
                  <c:v>49.543800000000005</c:v>
                </c:pt>
                <c:pt idx="1855">
                  <c:v>49.547333333333334</c:v>
                </c:pt>
                <c:pt idx="1856">
                  <c:v>49.550866666666671</c:v>
                </c:pt>
                <c:pt idx="1857">
                  <c:v>49.554400000000001</c:v>
                </c:pt>
                <c:pt idx="1858">
                  <c:v>49.557933333333338</c:v>
                </c:pt>
                <c:pt idx="1859">
                  <c:v>49.561483333333328</c:v>
                </c:pt>
                <c:pt idx="1860">
                  <c:v>49.565033333333332</c:v>
                </c:pt>
                <c:pt idx="1861">
                  <c:v>49.568583333333329</c:v>
                </c:pt>
                <c:pt idx="1862">
                  <c:v>49.572116666666673</c:v>
                </c:pt>
                <c:pt idx="1863">
                  <c:v>49.575650000000003</c:v>
                </c:pt>
                <c:pt idx="1864">
                  <c:v>49.57918333333334</c:v>
                </c:pt>
                <c:pt idx="1865">
                  <c:v>49.58273333333333</c:v>
                </c:pt>
                <c:pt idx="1866">
                  <c:v>49.586283333333334</c:v>
                </c:pt>
                <c:pt idx="1867">
                  <c:v>49.589799999999997</c:v>
                </c:pt>
                <c:pt idx="1868">
                  <c:v>49.593316666666666</c:v>
                </c:pt>
                <c:pt idx="1869">
                  <c:v>49.596833333333329</c:v>
                </c:pt>
                <c:pt idx="1870">
                  <c:v>49.600350000000006</c:v>
                </c:pt>
                <c:pt idx="1871">
                  <c:v>49.603866666666669</c:v>
                </c:pt>
                <c:pt idx="1872">
                  <c:v>49.607383333333338</c:v>
                </c:pt>
                <c:pt idx="1873">
                  <c:v>49.610916666666668</c:v>
                </c:pt>
                <c:pt idx="1874">
                  <c:v>49.614433333333331</c:v>
                </c:pt>
                <c:pt idx="1875">
                  <c:v>49.61795</c:v>
                </c:pt>
                <c:pt idx="1876">
                  <c:v>49.62146666666667</c:v>
                </c:pt>
                <c:pt idx="1877">
                  <c:v>49.624983333333333</c:v>
                </c:pt>
                <c:pt idx="1878">
                  <c:v>49.628500000000003</c:v>
                </c:pt>
                <c:pt idx="1879">
                  <c:v>49.632016666666665</c:v>
                </c:pt>
                <c:pt idx="1880">
                  <c:v>49.635533333333335</c:v>
                </c:pt>
                <c:pt idx="1881">
                  <c:v>49.639066666666665</c:v>
                </c:pt>
                <c:pt idx="1882">
                  <c:v>49.642600000000002</c:v>
                </c:pt>
                <c:pt idx="1883">
                  <c:v>49.646133333333331</c:v>
                </c:pt>
                <c:pt idx="1884">
                  <c:v>49.649666666666668</c:v>
                </c:pt>
                <c:pt idx="1885">
                  <c:v>49.653216666666673</c:v>
                </c:pt>
                <c:pt idx="1886">
                  <c:v>49.656766666666663</c:v>
                </c:pt>
                <c:pt idx="1887">
                  <c:v>49.660316666666667</c:v>
                </c:pt>
                <c:pt idx="1888">
                  <c:v>49.663850000000004</c:v>
                </c:pt>
                <c:pt idx="1889">
                  <c:v>49.667383333333333</c:v>
                </c:pt>
                <c:pt idx="1890">
                  <c:v>49.67091666666667</c:v>
                </c:pt>
                <c:pt idx="1891">
                  <c:v>49.674466666666667</c:v>
                </c:pt>
                <c:pt idx="1892">
                  <c:v>49.678016666666664</c:v>
                </c:pt>
                <c:pt idx="1893">
                  <c:v>49.681533333333327</c:v>
                </c:pt>
                <c:pt idx="1894">
                  <c:v>49.685050000000004</c:v>
                </c:pt>
                <c:pt idx="1895">
                  <c:v>49.688566666666667</c:v>
                </c:pt>
                <c:pt idx="1896">
                  <c:v>49.692083333333336</c:v>
                </c:pt>
                <c:pt idx="1897">
                  <c:v>49.695599999999999</c:v>
                </c:pt>
                <c:pt idx="1898">
                  <c:v>49.699116666666669</c:v>
                </c:pt>
                <c:pt idx="1899">
                  <c:v>49.702649999999998</c:v>
                </c:pt>
                <c:pt idx="1900">
                  <c:v>49.706166666666668</c:v>
                </c:pt>
                <c:pt idx="1901">
                  <c:v>49.709683333333338</c:v>
                </c:pt>
                <c:pt idx="1902">
                  <c:v>49.713200000000001</c:v>
                </c:pt>
                <c:pt idx="1903">
                  <c:v>49.71671666666667</c:v>
                </c:pt>
                <c:pt idx="1904">
                  <c:v>49.720233333333333</c:v>
                </c:pt>
                <c:pt idx="1905">
                  <c:v>49.723750000000003</c:v>
                </c:pt>
                <c:pt idx="1906">
                  <c:v>49.727266666666665</c:v>
                </c:pt>
                <c:pt idx="1907">
                  <c:v>49.730800000000002</c:v>
                </c:pt>
                <c:pt idx="1908">
                  <c:v>49.734333333333332</c:v>
                </c:pt>
                <c:pt idx="1909">
                  <c:v>49.737866666666669</c:v>
                </c:pt>
                <c:pt idx="1910">
                  <c:v>49.741399999999999</c:v>
                </c:pt>
                <c:pt idx="1911">
                  <c:v>49.744950000000003</c:v>
                </c:pt>
                <c:pt idx="1912">
                  <c:v>49.7485</c:v>
                </c:pt>
                <c:pt idx="1913">
                  <c:v>49.752050000000004</c:v>
                </c:pt>
                <c:pt idx="1914">
                  <c:v>49.755583333333334</c:v>
                </c:pt>
                <c:pt idx="1915">
                  <c:v>49.759116666666664</c:v>
                </c:pt>
                <c:pt idx="1916">
                  <c:v>49.762650000000001</c:v>
                </c:pt>
                <c:pt idx="1917">
                  <c:v>49.766200000000005</c:v>
                </c:pt>
                <c:pt idx="1918">
                  <c:v>49.769750000000002</c:v>
                </c:pt>
                <c:pt idx="1919">
                  <c:v>49.773266666666672</c:v>
                </c:pt>
                <c:pt idx="1920">
                  <c:v>49.776783333333334</c:v>
                </c:pt>
                <c:pt idx="1921">
                  <c:v>49.780300000000004</c:v>
                </c:pt>
                <c:pt idx="1922">
                  <c:v>49.783816666666667</c:v>
                </c:pt>
                <c:pt idx="1923">
                  <c:v>49.787333333333329</c:v>
                </c:pt>
                <c:pt idx="1924">
                  <c:v>49.790849999999999</c:v>
                </c:pt>
                <c:pt idx="1925">
                  <c:v>49.794383333333336</c:v>
                </c:pt>
                <c:pt idx="1926">
                  <c:v>49.797899999999998</c:v>
                </c:pt>
                <c:pt idx="1927">
                  <c:v>49.801416666666668</c:v>
                </c:pt>
                <c:pt idx="1928">
                  <c:v>49.804933333333331</c:v>
                </c:pt>
                <c:pt idx="1929">
                  <c:v>49.808450000000001</c:v>
                </c:pt>
                <c:pt idx="1930">
                  <c:v>49.811966666666663</c:v>
                </c:pt>
                <c:pt idx="1931">
                  <c:v>49.815483333333333</c:v>
                </c:pt>
                <c:pt idx="1932">
                  <c:v>49.818999999999996</c:v>
                </c:pt>
                <c:pt idx="1933">
                  <c:v>49.822533333333332</c:v>
                </c:pt>
                <c:pt idx="1934">
                  <c:v>49.826066666666662</c:v>
                </c:pt>
                <c:pt idx="1935">
                  <c:v>49.829599999999999</c:v>
                </c:pt>
                <c:pt idx="1936">
                  <c:v>49.833133333333329</c:v>
                </c:pt>
                <c:pt idx="1937">
                  <c:v>49.836683333333333</c:v>
                </c:pt>
                <c:pt idx="1938">
                  <c:v>49.840233333333337</c:v>
                </c:pt>
                <c:pt idx="1939">
                  <c:v>49.843783333333334</c:v>
                </c:pt>
                <c:pt idx="1940">
                  <c:v>49.847316666666664</c:v>
                </c:pt>
                <c:pt idx="1941">
                  <c:v>49.850850000000001</c:v>
                </c:pt>
                <c:pt idx="1942">
                  <c:v>49.854383333333331</c:v>
                </c:pt>
                <c:pt idx="1943">
                  <c:v>49.857933333333335</c:v>
                </c:pt>
                <c:pt idx="1944">
                  <c:v>49.861483333333332</c:v>
                </c:pt>
                <c:pt idx="1945">
                  <c:v>49.865000000000002</c:v>
                </c:pt>
                <c:pt idx="1946">
                  <c:v>49.868516666666665</c:v>
                </c:pt>
                <c:pt idx="1947">
                  <c:v>49.872033333333334</c:v>
                </c:pt>
                <c:pt idx="1948">
                  <c:v>49.875549999999997</c:v>
                </c:pt>
                <c:pt idx="1949">
                  <c:v>49.879066666666667</c:v>
                </c:pt>
                <c:pt idx="1950">
                  <c:v>49.882583333333329</c:v>
                </c:pt>
                <c:pt idx="1951">
                  <c:v>49.886116666666666</c:v>
                </c:pt>
                <c:pt idx="1952">
                  <c:v>49.889633333333336</c:v>
                </c:pt>
                <c:pt idx="1953">
                  <c:v>49.893149999999999</c:v>
                </c:pt>
                <c:pt idx="1954">
                  <c:v>49.896666666666668</c:v>
                </c:pt>
                <c:pt idx="1955">
                  <c:v>49.900183333333331</c:v>
                </c:pt>
                <c:pt idx="1956">
                  <c:v>49.903700000000001</c:v>
                </c:pt>
                <c:pt idx="1957">
                  <c:v>49.907216666666663</c:v>
                </c:pt>
                <c:pt idx="1958">
                  <c:v>49.910733333333333</c:v>
                </c:pt>
                <c:pt idx="1959">
                  <c:v>49.91426666666667</c:v>
                </c:pt>
                <c:pt idx="1960">
                  <c:v>49.917800000000007</c:v>
                </c:pt>
                <c:pt idx="1961">
                  <c:v>49.921333333333337</c:v>
                </c:pt>
                <c:pt idx="1962">
                  <c:v>49.924866666666667</c:v>
                </c:pt>
                <c:pt idx="1963">
                  <c:v>49.928416666666664</c:v>
                </c:pt>
                <c:pt idx="1964">
                  <c:v>49.931966666666668</c:v>
                </c:pt>
                <c:pt idx="1965">
                  <c:v>49.935516666666665</c:v>
                </c:pt>
                <c:pt idx="1966">
                  <c:v>49.939049999999995</c:v>
                </c:pt>
                <c:pt idx="1967">
                  <c:v>49.942583333333332</c:v>
                </c:pt>
                <c:pt idx="1968">
                  <c:v>49.946116666666661</c:v>
                </c:pt>
                <c:pt idx="1969">
                  <c:v>49.949666666666666</c:v>
                </c:pt>
                <c:pt idx="1970">
                  <c:v>49.95321666666667</c:v>
                </c:pt>
                <c:pt idx="1971">
                  <c:v>49.956733333333332</c:v>
                </c:pt>
                <c:pt idx="1972">
                  <c:v>49.960249999999995</c:v>
                </c:pt>
                <c:pt idx="1973">
                  <c:v>49.963766666666665</c:v>
                </c:pt>
                <c:pt idx="1974">
                  <c:v>49.967283333333327</c:v>
                </c:pt>
                <c:pt idx="1975">
                  <c:v>49.970800000000004</c:v>
                </c:pt>
                <c:pt idx="1976">
                  <c:v>49.974316666666667</c:v>
                </c:pt>
                <c:pt idx="1977">
                  <c:v>49.977849999999997</c:v>
                </c:pt>
                <c:pt idx="1978">
                  <c:v>49.981366666666666</c:v>
                </c:pt>
                <c:pt idx="1979">
                  <c:v>49.984883333333329</c:v>
                </c:pt>
                <c:pt idx="1980">
                  <c:v>49.988399999999999</c:v>
                </c:pt>
                <c:pt idx="1981">
                  <c:v>49.991916666666661</c:v>
                </c:pt>
                <c:pt idx="1982">
                  <c:v>49.995433333333338</c:v>
                </c:pt>
                <c:pt idx="1983">
                  <c:v>49.998950000000001</c:v>
                </c:pt>
                <c:pt idx="1984">
                  <c:v>50.00246666666667</c:v>
                </c:pt>
                <c:pt idx="1985">
                  <c:v>50.006</c:v>
                </c:pt>
                <c:pt idx="1986">
                  <c:v>50.009533333333337</c:v>
                </c:pt>
                <c:pt idx="1987">
                  <c:v>50.013066666666667</c:v>
                </c:pt>
                <c:pt idx="1988">
                  <c:v>50.016600000000004</c:v>
                </c:pt>
                <c:pt idx="1989">
                  <c:v>50.020149999999994</c:v>
                </c:pt>
                <c:pt idx="1990">
                  <c:v>50.023699999999998</c:v>
                </c:pt>
                <c:pt idx="1991">
                  <c:v>50.027250000000002</c:v>
                </c:pt>
                <c:pt idx="1992">
                  <c:v>50.030783333333339</c:v>
                </c:pt>
                <c:pt idx="1993">
                  <c:v>50.034316666666669</c:v>
                </c:pt>
                <c:pt idx="1994">
                  <c:v>50.037850000000006</c:v>
                </c:pt>
                <c:pt idx="1995">
                  <c:v>50.041399999999996</c:v>
                </c:pt>
                <c:pt idx="1996">
                  <c:v>50.04495</c:v>
                </c:pt>
                <c:pt idx="1997">
                  <c:v>50.048466666666663</c:v>
                </c:pt>
                <c:pt idx="1998">
                  <c:v>50.051983333333332</c:v>
                </c:pt>
                <c:pt idx="1999">
                  <c:v>50.055500000000002</c:v>
                </c:pt>
                <c:pt idx="2000">
                  <c:v>50.059016666666672</c:v>
                </c:pt>
                <c:pt idx="2001">
                  <c:v>50.062533333333334</c:v>
                </c:pt>
                <c:pt idx="2002">
                  <c:v>50.066050000000004</c:v>
                </c:pt>
                <c:pt idx="2003">
                  <c:v>50.069583333333334</c:v>
                </c:pt>
                <c:pt idx="2004">
                  <c:v>50.073099999999997</c:v>
                </c:pt>
                <c:pt idx="2005">
                  <c:v>50.076616666666673</c:v>
                </c:pt>
                <c:pt idx="2006">
                  <c:v>50.080133333333336</c:v>
                </c:pt>
                <c:pt idx="2007">
                  <c:v>50.083649999999999</c:v>
                </c:pt>
                <c:pt idx="2008">
                  <c:v>50.087166666666668</c:v>
                </c:pt>
                <c:pt idx="2009">
                  <c:v>50.090683333333331</c:v>
                </c:pt>
                <c:pt idx="2010">
                  <c:v>50.094200000000001</c:v>
                </c:pt>
                <c:pt idx="2011">
                  <c:v>50.097733333333331</c:v>
                </c:pt>
                <c:pt idx="2012">
                  <c:v>50.101266666666668</c:v>
                </c:pt>
                <c:pt idx="2013">
                  <c:v>50.104799999999997</c:v>
                </c:pt>
                <c:pt idx="2014">
                  <c:v>50.108333333333334</c:v>
                </c:pt>
                <c:pt idx="2015">
                  <c:v>50.111883333333338</c:v>
                </c:pt>
                <c:pt idx="2016">
                  <c:v>50.115433333333335</c:v>
                </c:pt>
                <c:pt idx="2017">
                  <c:v>50.118983333333333</c:v>
                </c:pt>
                <c:pt idx="2018">
                  <c:v>50.122516666666669</c:v>
                </c:pt>
                <c:pt idx="2019">
                  <c:v>50.126049999999999</c:v>
                </c:pt>
                <c:pt idx="2020">
                  <c:v>50.129583333333336</c:v>
                </c:pt>
                <c:pt idx="2021">
                  <c:v>50.133133333333333</c:v>
                </c:pt>
                <c:pt idx="2022">
                  <c:v>50.13668333333333</c:v>
                </c:pt>
                <c:pt idx="2023">
                  <c:v>50.1402</c:v>
                </c:pt>
                <c:pt idx="2024">
                  <c:v>50.14371666666667</c:v>
                </c:pt>
                <c:pt idx="2025">
                  <c:v>50.147233333333332</c:v>
                </c:pt>
                <c:pt idx="2026">
                  <c:v>50.150750000000002</c:v>
                </c:pt>
                <c:pt idx="2027">
                  <c:v>50.154266666666665</c:v>
                </c:pt>
                <c:pt idx="2028">
                  <c:v>50.157783333333334</c:v>
                </c:pt>
                <c:pt idx="2029">
                  <c:v>50.161316666666671</c:v>
                </c:pt>
                <c:pt idx="2030">
                  <c:v>50.164833333333334</c:v>
                </c:pt>
                <c:pt idx="2031">
                  <c:v>50.168350000000004</c:v>
                </c:pt>
                <c:pt idx="2032">
                  <c:v>50.171866666666666</c:v>
                </c:pt>
                <c:pt idx="2033">
                  <c:v>50.175383333333336</c:v>
                </c:pt>
                <c:pt idx="2034">
                  <c:v>50.178899999999999</c:v>
                </c:pt>
                <c:pt idx="2035">
                  <c:v>50.182416666666668</c:v>
                </c:pt>
                <c:pt idx="2036">
                  <c:v>50.185933333333331</c:v>
                </c:pt>
                <c:pt idx="2037">
                  <c:v>50.189466666666668</c:v>
                </c:pt>
                <c:pt idx="2038">
                  <c:v>50.192999999999998</c:v>
                </c:pt>
                <c:pt idx="2039">
                  <c:v>50.196533333333335</c:v>
                </c:pt>
                <c:pt idx="2040">
                  <c:v>50.200066666666665</c:v>
                </c:pt>
                <c:pt idx="2041">
                  <c:v>50.203616666666669</c:v>
                </c:pt>
                <c:pt idx="2042">
                  <c:v>50.207166666666666</c:v>
                </c:pt>
                <c:pt idx="2043">
                  <c:v>50.21071666666667</c:v>
                </c:pt>
                <c:pt idx="2044">
                  <c:v>50.21425</c:v>
                </c:pt>
                <c:pt idx="2045">
                  <c:v>50.217783333333337</c:v>
                </c:pt>
                <c:pt idx="2046">
                  <c:v>50.221316666666667</c:v>
                </c:pt>
                <c:pt idx="2047">
                  <c:v>50.224866666666671</c:v>
                </c:pt>
                <c:pt idx="2048">
                  <c:v>50.228416666666668</c:v>
                </c:pt>
                <c:pt idx="2049">
                  <c:v>50.231933333333338</c:v>
                </c:pt>
                <c:pt idx="2050">
                  <c:v>50.23545</c:v>
                </c:pt>
                <c:pt idx="2051">
                  <c:v>50.23896666666667</c:v>
                </c:pt>
                <c:pt idx="2052">
                  <c:v>50.242483333333332</c:v>
                </c:pt>
                <c:pt idx="2053">
                  <c:v>50.246000000000002</c:v>
                </c:pt>
                <c:pt idx="2054">
                  <c:v>50.249516666666665</c:v>
                </c:pt>
                <c:pt idx="2055">
                  <c:v>50.253050000000002</c:v>
                </c:pt>
                <c:pt idx="2056">
                  <c:v>50.256566666666664</c:v>
                </c:pt>
                <c:pt idx="2057">
                  <c:v>50.260083333333334</c:v>
                </c:pt>
                <c:pt idx="2058">
                  <c:v>50.263599999999997</c:v>
                </c:pt>
                <c:pt idx="2059">
                  <c:v>50.267116666666666</c:v>
                </c:pt>
                <c:pt idx="2060">
                  <c:v>50.270633333333329</c:v>
                </c:pt>
                <c:pt idx="2061">
                  <c:v>50.274149999999999</c:v>
                </c:pt>
                <c:pt idx="2062">
                  <c:v>50.277666666666661</c:v>
                </c:pt>
                <c:pt idx="2063">
                  <c:v>50.281199999999998</c:v>
                </c:pt>
                <c:pt idx="2064">
                  <c:v>50.284733333333328</c:v>
                </c:pt>
                <c:pt idx="2065">
                  <c:v>50.288266666666665</c:v>
                </c:pt>
                <c:pt idx="2066">
                  <c:v>50.291799999999995</c:v>
                </c:pt>
                <c:pt idx="2067">
                  <c:v>50.295349999999999</c:v>
                </c:pt>
                <c:pt idx="2068">
                  <c:v>50.298900000000003</c:v>
                </c:pt>
                <c:pt idx="2069">
                  <c:v>50.30245</c:v>
                </c:pt>
                <c:pt idx="2070">
                  <c:v>50.30598333333333</c:v>
                </c:pt>
                <c:pt idx="2071">
                  <c:v>50.309516666666667</c:v>
                </c:pt>
                <c:pt idx="2072">
                  <c:v>50.313049999999997</c:v>
                </c:pt>
                <c:pt idx="2073">
                  <c:v>50.316600000000001</c:v>
                </c:pt>
                <c:pt idx="2074">
                  <c:v>50.320149999999998</c:v>
                </c:pt>
                <c:pt idx="2075">
                  <c:v>50.323666666666668</c:v>
                </c:pt>
                <c:pt idx="2076">
                  <c:v>50.32718333333333</c:v>
                </c:pt>
                <c:pt idx="2077">
                  <c:v>50.3307</c:v>
                </c:pt>
                <c:pt idx="2078">
                  <c:v>50.334216666666663</c:v>
                </c:pt>
                <c:pt idx="2079">
                  <c:v>50.337733333333333</c:v>
                </c:pt>
                <c:pt idx="2080">
                  <c:v>50.341249999999995</c:v>
                </c:pt>
                <c:pt idx="2081">
                  <c:v>50.344783333333332</c:v>
                </c:pt>
                <c:pt idx="2082">
                  <c:v>50.348300000000002</c:v>
                </c:pt>
                <c:pt idx="2083">
                  <c:v>50.351816666666664</c:v>
                </c:pt>
                <c:pt idx="2084">
                  <c:v>50.355333333333334</c:v>
                </c:pt>
                <c:pt idx="2085">
                  <c:v>50.358849999999997</c:v>
                </c:pt>
                <c:pt idx="2086">
                  <c:v>50.362366666666667</c:v>
                </c:pt>
                <c:pt idx="2087">
                  <c:v>50.365883333333336</c:v>
                </c:pt>
                <c:pt idx="2088">
                  <c:v>50.369400000000006</c:v>
                </c:pt>
                <c:pt idx="2089">
                  <c:v>50.372933333333336</c:v>
                </c:pt>
                <c:pt idx="2090">
                  <c:v>50.376466666666673</c:v>
                </c:pt>
                <c:pt idx="2091">
                  <c:v>50.38</c:v>
                </c:pt>
                <c:pt idx="2092">
                  <c:v>50.383533333333339</c:v>
                </c:pt>
                <c:pt idx="2093">
                  <c:v>50.387083333333329</c:v>
                </c:pt>
                <c:pt idx="2094">
                  <c:v>50.390633333333334</c:v>
                </c:pt>
                <c:pt idx="2095">
                  <c:v>50.394183333333331</c:v>
                </c:pt>
                <c:pt idx="2096">
                  <c:v>50.397716666666661</c:v>
                </c:pt>
                <c:pt idx="2097">
                  <c:v>50.401249999999997</c:v>
                </c:pt>
                <c:pt idx="2098">
                  <c:v>50.404783333333327</c:v>
                </c:pt>
                <c:pt idx="2099">
                  <c:v>50.408333333333331</c:v>
                </c:pt>
                <c:pt idx="2100">
                  <c:v>50.411883333333336</c:v>
                </c:pt>
                <c:pt idx="2101">
                  <c:v>50.415399999999998</c:v>
                </c:pt>
                <c:pt idx="2102">
                  <c:v>50.418916666666668</c:v>
                </c:pt>
                <c:pt idx="2103">
                  <c:v>50.422433333333331</c:v>
                </c:pt>
                <c:pt idx="2104">
                  <c:v>50.425949999999993</c:v>
                </c:pt>
                <c:pt idx="2105">
                  <c:v>50.42946666666667</c:v>
                </c:pt>
                <c:pt idx="2106">
                  <c:v>50.432983333333333</c:v>
                </c:pt>
                <c:pt idx="2107">
                  <c:v>50.436516666666662</c:v>
                </c:pt>
                <c:pt idx="2108">
                  <c:v>50.440033333333332</c:v>
                </c:pt>
                <c:pt idx="2109">
                  <c:v>50.443549999999995</c:v>
                </c:pt>
                <c:pt idx="2110">
                  <c:v>50.447066666666665</c:v>
                </c:pt>
                <c:pt idx="2111">
                  <c:v>50.450583333333334</c:v>
                </c:pt>
                <c:pt idx="2112">
                  <c:v>50.454100000000004</c:v>
                </c:pt>
                <c:pt idx="2113">
                  <c:v>50.457616666666667</c:v>
                </c:pt>
                <c:pt idx="2114">
                  <c:v>50.461133333333336</c:v>
                </c:pt>
                <c:pt idx="2115">
                  <c:v>50.464666666666666</c:v>
                </c:pt>
                <c:pt idx="2116">
                  <c:v>50.468200000000003</c:v>
                </c:pt>
                <c:pt idx="2117">
                  <c:v>50.471733333333333</c:v>
                </c:pt>
                <c:pt idx="2118">
                  <c:v>50.47526666666667</c:v>
                </c:pt>
                <c:pt idx="2119">
                  <c:v>50.478816666666667</c:v>
                </c:pt>
                <c:pt idx="2120">
                  <c:v>50.482366666666664</c:v>
                </c:pt>
                <c:pt idx="2121">
                  <c:v>50.485916666666668</c:v>
                </c:pt>
                <c:pt idx="2122">
                  <c:v>50.489450000000005</c:v>
                </c:pt>
                <c:pt idx="2123">
                  <c:v>50.492983333333335</c:v>
                </c:pt>
                <c:pt idx="2124">
                  <c:v>50.496516666666672</c:v>
                </c:pt>
                <c:pt idx="2125">
                  <c:v>50.500066666666662</c:v>
                </c:pt>
                <c:pt idx="2126">
                  <c:v>50.503616666666666</c:v>
                </c:pt>
                <c:pt idx="2127">
                  <c:v>50.507133333333329</c:v>
                </c:pt>
                <c:pt idx="2128">
                  <c:v>50.510650000000005</c:v>
                </c:pt>
                <c:pt idx="2129">
                  <c:v>50.514166666666668</c:v>
                </c:pt>
                <c:pt idx="2130">
                  <c:v>50.517683333333338</c:v>
                </c:pt>
                <c:pt idx="2131">
                  <c:v>50.5212</c:v>
                </c:pt>
                <c:pt idx="2132">
                  <c:v>50.52471666666667</c:v>
                </c:pt>
                <c:pt idx="2133">
                  <c:v>50.52825</c:v>
                </c:pt>
                <c:pt idx="2134">
                  <c:v>50.531766666666663</c:v>
                </c:pt>
                <c:pt idx="2135">
                  <c:v>50.535283333333339</c:v>
                </c:pt>
                <c:pt idx="2136">
                  <c:v>50.538800000000002</c:v>
                </c:pt>
                <c:pt idx="2137">
                  <c:v>50.542316666666672</c:v>
                </c:pt>
                <c:pt idx="2138">
                  <c:v>50.545833333333334</c:v>
                </c:pt>
                <c:pt idx="2139">
                  <c:v>50.549349999999997</c:v>
                </c:pt>
                <c:pt idx="2140">
                  <c:v>50.552866666666667</c:v>
                </c:pt>
                <c:pt idx="2141">
                  <c:v>50.556400000000004</c:v>
                </c:pt>
                <c:pt idx="2142">
                  <c:v>50.559933333333333</c:v>
                </c:pt>
                <c:pt idx="2143">
                  <c:v>50.563466666666663</c:v>
                </c:pt>
                <c:pt idx="2144">
                  <c:v>50.567</c:v>
                </c:pt>
                <c:pt idx="2145">
                  <c:v>50.570550000000004</c:v>
                </c:pt>
                <c:pt idx="2146">
                  <c:v>50.574100000000001</c:v>
                </c:pt>
                <c:pt idx="2147">
                  <c:v>50.577649999999998</c:v>
                </c:pt>
                <c:pt idx="2148">
                  <c:v>50.581183333333335</c:v>
                </c:pt>
                <c:pt idx="2149">
                  <c:v>50.584716666666665</c:v>
                </c:pt>
                <c:pt idx="2150">
                  <c:v>50.588250000000002</c:v>
                </c:pt>
                <c:pt idx="2151">
                  <c:v>50.591799999999999</c:v>
                </c:pt>
                <c:pt idx="2152">
                  <c:v>50.595350000000003</c:v>
                </c:pt>
                <c:pt idx="2153">
                  <c:v>50.598866666666666</c:v>
                </c:pt>
                <c:pt idx="2154">
                  <c:v>50.602383333333336</c:v>
                </c:pt>
                <c:pt idx="2155">
                  <c:v>50.605899999999998</c:v>
                </c:pt>
                <c:pt idx="2156">
                  <c:v>50.609416666666668</c:v>
                </c:pt>
                <c:pt idx="2157">
                  <c:v>50.612933333333331</c:v>
                </c:pt>
                <c:pt idx="2158">
                  <c:v>50.61645</c:v>
                </c:pt>
                <c:pt idx="2159">
                  <c:v>50.619983333333337</c:v>
                </c:pt>
                <c:pt idx="2160">
                  <c:v>50.6235</c:v>
                </c:pt>
                <c:pt idx="2161">
                  <c:v>50.62701666666667</c:v>
                </c:pt>
                <c:pt idx="2162">
                  <c:v>50.630533333333332</c:v>
                </c:pt>
                <c:pt idx="2163">
                  <c:v>50.634050000000002</c:v>
                </c:pt>
                <c:pt idx="2164">
                  <c:v>50.637566666666665</c:v>
                </c:pt>
                <c:pt idx="2165">
                  <c:v>50.641083333333334</c:v>
                </c:pt>
                <c:pt idx="2166">
                  <c:v>50.644599999999997</c:v>
                </c:pt>
                <c:pt idx="2167">
                  <c:v>50.648133333333334</c:v>
                </c:pt>
                <c:pt idx="2168">
                  <c:v>50.651666666666664</c:v>
                </c:pt>
                <c:pt idx="2169">
                  <c:v>50.655200000000001</c:v>
                </c:pt>
                <c:pt idx="2170">
                  <c:v>50.658733333333331</c:v>
                </c:pt>
                <c:pt idx="2171">
                  <c:v>50.662283333333335</c:v>
                </c:pt>
                <c:pt idx="2172">
                  <c:v>50.665833333333332</c:v>
                </c:pt>
                <c:pt idx="2173">
                  <c:v>50.669383333333336</c:v>
                </c:pt>
                <c:pt idx="2174">
                  <c:v>50.672916666666666</c:v>
                </c:pt>
                <c:pt idx="2175">
                  <c:v>50.676450000000003</c:v>
                </c:pt>
                <c:pt idx="2176">
                  <c:v>50.679983333333332</c:v>
                </c:pt>
                <c:pt idx="2177">
                  <c:v>50.683533333333337</c:v>
                </c:pt>
                <c:pt idx="2178">
                  <c:v>50.687083333333334</c:v>
                </c:pt>
                <c:pt idx="2179">
                  <c:v>50.690600000000003</c:v>
                </c:pt>
                <c:pt idx="2180">
                  <c:v>50.694116666666666</c:v>
                </c:pt>
                <c:pt idx="2181">
                  <c:v>50.697633333333336</c:v>
                </c:pt>
                <c:pt idx="2182">
                  <c:v>50.701149999999998</c:v>
                </c:pt>
                <c:pt idx="2183">
                  <c:v>50.704666666666668</c:v>
                </c:pt>
                <c:pt idx="2184">
                  <c:v>50.708183333333331</c:v>
                </c:pt>
                <c:pt idx="2185">
                  <c:v>50.711716666666668</c:v>
                </c:pt>
                <c:pt idx="2186">
                  <c:v>50.715233333333337</c:v>
                </c:pt>
                <c:pt idx="2187">
                  <c:v>50.71875</c:v>
                </c:pt>
                <c:pt idx="2188">
                  <c:v>50.722266666666663</c:v>
                </c:pt>
                <c:pt idx="2189">
                  <c:v>50.725783333333332</c:v>
                </c:pt>
                <c:pt idx="2190">
                  <c:v>50.729299999999995</c:v>
                </c:pt>
                <c:pt idx="2191">
                  <c:v>50.732816666666665</c:v>
                </c:pt>
                <c:pt idx="2192">
                  <c:v>50.736333333333327</c:v>
                </c:pt>
                <c:pt idx="2193">
                  <c:v>50.739866666666664</c:v>
                </c:pt>
                <c:pt idx="2194">
                  <c:v>50.743399999999994</c:v>
                </c:pt>
                <c:pt idx="2195">
                  <c:v>50.746933333333331</c:v>
                </c:pt>
                <c:pt idx="2196">
                  <c:v>50.750466666666661</c:v>
                </c:pt>
                <c:pt idx="2197">
                  <c:v>50.754016666666665</c:v>
                </c:pt>
                <c:pt idx="2198">
                  <c:v>50.757566666666669</c:v>
                </c:pt>
                <c:pt idx="2199">
                  <c:v>50.761116666666666</c:v>
                </c:pt>
                <c:pt idx="2200">
                  <c:v>50.764649999999996</c:v>
                </c:pt>
                <c:pt idx="2201">
                  <c:v>50.768183333333333</c:v>
                </c:pt>
                <c:pt idx="2202">
                  <c:v>50.771716666666663</c:v>
                </c:pt>
                <c:pt idx="2203">
                  <c:v>50.775266666666667</c:v>
                </c:pt>
                <c:pt idx="2204">
                  <c:v>50.778816666666664</c:v>
                </c:pt>
                <c:pt idx="2205">
                  <c:v>50.782333333333334</c:v>
                </c:pt>
                <c:pt idx="2206">
                  <c:v>50.785849999999996</c:v>
                </c:pt>
                <c:pt idx="2207">
                  <c:v>50.789366666666666</c:v>
                </c:pt>
                <c:pt idx="2208">
                  <c:v>50.792883333333329</c:v>
                </c:pt>
                <c:pt idx="2209">
                  <c:v>50.796399999999998</c:v>
                </c:pt>
                <c:pt idx="2210">
                  <c:v>50.799916666666668</c:v>
                </c:pt>
                <c:pt idx="2211">
                  <c:v>50.803449999999998</c:v>
                </c:pt>
                <c:pt idx="2212">
                  <c:v>50.806966666666668</c:v>
                </c:pt>
                <c:pt idx="2213">
                  <c:v>50.81048333333333</c:v>
                </c:pt>
                <c:pt idx="2214">
                  <c:v>50.814</c:v>
                </c:pt>
                <c:pt idx="2215">
                  <c:v>50.817516666666663</c:v>
                </c:pt>
                <c:pt idx="2216">
                  <c:v>50.821033333333339</c:v>
                </c:pt>
                <c:pt idx="2217">
                  <c:v>50.824550000000002</c:v>
                </c:pt>
                <c:pt idx="2218">
                  <c:v>50.828066666666672</c:v>
                </c:pt>
                <c:pt idx="2219">
                  <c:v>50.831600000000002</c:v>
                </c:pt>
                <c:pt idx="2220">
                  <c:v>50.835133333333339</c:v>
                </c:pt>
                <c:pt idx="2221">
                  <c:v>50.838666666666668</c:v>
                </c:pt>
                <c:pt idx="2222">
                  <c:v>50.842200000000005</c:v>
                </c:pt>
                <c:pt idx="2223">
                  <c:v>50.845749999999995</c:v>
                </c:pt>
                <c:pt idx="2224">
                  <c:v>50.849299999999999</c:v>
                </c:pt>
                <c:pt idx="2225">
                  <c:v>50.852849999999997</c:v>
                </c:pt>
                <c:pt idx="2226">
                  <c:v>50.856383333333333</c:v>
                </c:pt>
                <c:pt idx="2227">
                  <c:v>50.859916666666663</c:v>
                </c:pt>
                <c:pt idx="2228">
                  <c:v>50.863449999999993</c:v>
                </c:pt>
                <c:pt idx="2229">
                  <c:v>50.866999999999997</c:v>
                </c:pt>
                <c:pt idx="2230">
                  <c:v>50.870550000000001</c:v>
                </c:pt>
                <c:pt idx="2231">
                  <c:v>50.874066666666664</c:v>
                </c:pt>
                <c:pt idx="2232">
                  <c:v>50.877583333333334</c:v>
                </c:pt>
                <c:pt idx="2233">
                  <c:v>50.881099999999996</c:v>
                </c:pt>
                <c:pt idx="2234">
                  <c:v>50.884616666666673</c:v>
                </c:pt>
                <c:pt idx="2235">
                  <c:v>50.888133333333336</c:v>
                </c:pt>
                <c:pt idx="2236">
                  <c:v>50.891649999999998</c:v>
                </c:pt>
                <c:pt idx="2237">
                  <c:v>50.895183333333328</c:v>
                </c:pt>
                <c:pt idx="2238">
                  <c:v>50.898699999999998</c:v>
                </c:pt>
                <c:pt idx="2239">
                  <c:v>50.902216666666661</c:v>
                </c:pt>
                <c:pt idx="2240">
                  <c:v>50.905733333333337</c:v>
                </c:pt>
                <c:pt idx="2241">
                  <c:v>50.90925</c:v>
                </c:pt>
                <c:pt idx="2242">
                  <c:v>50.91276666666667</c:v>
                </c:pt>
                <c:pt idx="2243">
                  <c:v>50.916283333333332</c:v>
                </c:pt>
                <c:pt idx="2244">
                  <c:v>50.919800000000002</c:v>
                </c:pt>
                <c:pt idx="2245">
                  <c:v>50.923333333333332</c:v>
                </c:pt>
                <c:pt idx="2246">
                  <c:v>50.926866666666669</c:v>
                </c:pt>
                <c:pt idx="2247">
                  <c:v>50.930399999999999</c:v>
                </c:pt>
                <c:pt idx="2248">
                  <c:v>50.933933333333336</c:v>
                </c:pt>
                <c:pt idx="2249">
                  <c:v>50.937483333333333</c:v>
                </c:pt>
                <c:pt idx="2250">
                  <c:v>50.94103333333333</c:v>
                </c:pt>
                <c:pt idx="2251">
                  <c:v>50.944583333333334</c:v>
                </c:pt>
                <c:pt idx="2252">
                  <c:v>50.948116666666671</c:v>
                </c:pt>
                <c:pt idx="2253">
                  <c:v>50.951650000000001</c:v>
                </c:pt>
                <c:pt idx="2254">
                  <c:v>50.955183333333338</c:v>
                </c:pt>
                <c:pt idx="2255">
                  <c:v>50.958733333333335</c:v>
                </c:pt>
                <c:pt idx="2256">
                  <c:v>50.962283333333332</c:v>
                </c:pt>
                <c:pt idx="2257">
                  <c:v>50.965799999999994</c:v>
                </c:pt>
                <c:pt idx="2258">
                  <c:v>50.969316666666671</c:v>
                </c:pt>
                <c:pt idx="2259">
                  <c:v>50.972833333333334</c:v>
                </c:pt>
                <c:pt idx="2260">
                  <c:v>50.976350000000004</c:v>
                </c:pt>
                <c:pt idx="2261">
                  <c:v>50.979866666666666</c:v>
                </c:pt>
                <c:pt idx="2262">
                  <c:v>50.983383333333336</c:v>
                </c:pt>
                <c:pt idx="2263">
                  <c:v>50.986916666666666</c:v>
                </c:pt>
                <c:pt idx="2264">
                  <c:v>50.990433333333335</c:v>
                </c:pt>
                <c:pt idx="2265">
                  <c:v>50.993950000000005</c:v>
                </c:pt>
                <c:pt idx="2266">
                  <c:v>50.997466666666668</c:v>
                </c:pt>
                <c:pt idx="2267">
                  <c:v>51.000983333333338</c:v>
                </c:pt>
                <c:pt idx="2268">
                  <c:v>51.0045</c:v>
                </c:pt>
                <c:pt idx="2269">
                  <c:v>51.00801666666667</c:v>
                </c:pt>
                <c:pt idx="2270">
                  <c:v>51.011533333333333</c:v>
                </c:pt>
                <c:pt idx="2271">
                  <c:v>51.015066666666669</c:v>
                </c:pt>
                <c:pt idx="2272">
                  <c:v>51.018599999999999</c:v>
                </c:pt>
                <c:pt idx="2273">
                  <c:v>51.022133333333336</c:v>
                </c:pt>
                <c:pt idx="2274">
                  <c:v>51.025666666666666</c:v>
                </c:pt>
                <c:pt idx="2275">
                  <c:v>51.02921666666667</c:v>
                </c:pt>
                <c:pt idx="2276">
                  <c:v>51.032766666666667</c:v>
                </c:pt>
                <c:pt idx="2277">
                  <c:v>51.036316666666671</c:v>
                </c:pt>
                <c:pt idx="2278">
                  <c:v>51.039850000000001</c:v>
                </c:pt>
                <c:pt idx="2279">
                  <c:v>51.043383333333331</c:v>
                </c:pt>
                <c:pt idx="2280">
                  <c:v>51.046916666666668</c:v>
                </c:pt>
                <c:pt idx="2281">
                  <c:v>51.050466666666665</c:v>
                </c:pt>
                <c:pt idx="2282">
                  <c:v>51.054016666666669</c:v>
                </c:pt>
                <c:pt idx="2283">
                  <c:v>51.057533333333339</c:v>
                </c:pt>
                <c:pt idx="2284">
                  <c:v>51.061050000000002</c:v>
                </c:pt>
                <c:pt idx="2285">
                  <c:v>51.064566666666664</c:v>
                </c:pt>
                <c:pt idx="2286">
                  <c:v>51.068083333333334</c:v>
                </c:pt>
                <c:pt idx="2287">
                  <c:v>51.071599999999997</c:v>
                </c:pt>
                <c:pt idx="2288">
                  <c:v>51.075116666666666</c:v>
                </c:pt>
                <c:pt idx="2289">
                  <c:v>51.078650000000003</c:v>
                </c:pt>
                <c:pt idx="2290">
                  <c:v>51.082166666666666</c:v>
                </c:pt>
                <c:pt idx="2291">
                  <c:v>51.085683333333336</c:v>
                </c:pt>
                <c:pt idx="2292">
                  <c:v>51.089199999999998</c:v>
                </c:pt>
                <c:pt idx="2293">
                  <c:v>51.092716666666668</c:v>
                </c:pt>
                <c:pt idx="2294">
                  <c:v>51.096233333333331</c:v>
                </c:pt>
                <c:pt idx="2295">
                  <c:v>51.09975</c:v>
                </c:pt>
                <c:pt idx="2296">
                  <c:v>51.103266666666663</c:v>
                </c:pt>
                <c:pt idx="2297">
                  <c:v>51.1068</c:v>
                </c:pt>
                <c:pt idx="2298">
                  <c:v>51.11033333333333</c:v>
                </c:pt>
                <c:pt idx="2299">
                  <c:v>51.113866666666667</c:v>
                </c:pt>
                <c:pt idx="2300">
                  <c:v>51.117399999999996</c:v>
                </c:pt>
                <c:pt idx="2301">
                  <c:v>51.120950000000001</c:v>
                </c:pt>
                <c:pt idx="2302">
                  <c:v>51.124499999999998</c:v>
                </c:pt>
                <c:pt idx="2303">
                  <c:v>51.128050000000002</c:v>
                </c:pt>
                <c:pt idx="2304">
                  <c:v>51.131583333333332</c:v>
                </c:pt>
                <c:pt idx="2305">
                  <c:v>51.135116666666669</c:v>
                </c:pt>
                <c:pt idx="2306">
                  <c:v>51.138649999999998</c:v>
                </c:pt>
                <c:pt idx="2307">
                  <c:v>51.142200000000003</c:v>
                </c:pt>
                <c:pt idx="2308">
                  <c:v>51.14575</c:v>
                </c:pt>
                <c:pt idx="2309">
                  <c:v>51.149266666666669</c:v>
                </c:pt>
                <c:pt idx="2310">
                  <c:v>51.152783333333332</c:v>
                </c:pt>
                <c:pt idx="2311">
                  <c:v>51.156300000000002</c:v>
                </c:pt>
                <c:pt idx="2312">
                  <c:v>51.159816666666664</c:v>
                </c:pt>
                <c:pt idx="2313">
                  <c:v>51.163333333333334</c:v>
                </c:pt>
                <c:pt idx="2314">
                  <c:v>51.166849999999997</c:v>
                </c:pt>
                <c:pt idx="2315">
                  <c:v>51.170383333333334</c:v>
                </c:pt>
                <c:pt idx="2316">
                  <c:v>51.173900000000003</c:v>
                </c:pt>
                <c:pt idx="2317">
                  <c:v>51.177416666666666</c:v>
                </c:pt>
                <c:pt idx="2318">
                  <c:v>51.180933333333336</c:v>
                </c:pt>
                <c:pt idx="2319">
                  <c:v>51.184449999999998</c:v>
                </c:pt>
                <c:pt idx="2320">
                  <c:v>51.187966666666661</c:v>
                </c:pt>
                <c:pt idx="2321">
                  <c:v>51.191483333333331</c:v>
                </c:pt>
                <c:pt idx="2322">
                  <c:v>51.195</c:v>
                </c:pt>
                <c:pt idx="2323">
                  <c:v>51.19853333333333</c:v>
                </c:pt>
                <c:pt idx="2324">
                  <c:v>51.20206666666666</c:v>
                </c:pt>
                <c:pt idx="2325">
                  <c:v>51.205599999999997</c:v>
                </c:pt>
                <c:pt idx="2326">
                  <c:v>51.209133333333327</c:v>
                </c:pt>
                <c:pt idx="2327">
                  <c:v>51.212683333333331</c:v>
                </c:pt>
                <c:pt idx="2328">
                  <c:v>51.216233333333335</c:v>
                </c:pt>
                <c:pt idx="2329">
                  <c:v>51.219783333333332</c:v>
                </c:pt>
                <c:pt idx="2330">
                  <c:v>51.223316666666662</c:v>
                </c:pt>
                <c:pt idx="2331">
                  <c:v>51.226849999999999</c:v>
                </c:pt>
                <c:pt idx="2332">
                  <c:v>51.230383333333329</c:v>
                </c:pt>
                <c:pt idx="2333">
                  <c:v>51.233933333333333</c:v>
                </c:pt>
                <c:pt idx="2334">
                  <c:v>51.23748333333333</c:v>
                </c:pt>
                <c:pt idx="2335">
                  <c:v>51.241</c:v>
                </c:pt>
                <c:pt idx="2336">
                  <c:v>51.244516666666662</c:v>
                </c:pt>
                <c:pt idx="2337">
                  <c:v>51.248033333333332</c:v>
                </c:pt>
                <c:pt idx="2338">
                  <c:v>51.251549999999995</c:v>
                </c:pt>
                <c:pt idx="2339">
                  <c:v>51.255066666666671</c:v>
                </c:pt>
                <c:pt idx="2340">
                  <c:v>51.258583333333334</c:v>
                </c:pt>
                <c:pt idx="2341">
                  <c:v>51.262116666666664</c:v>
                </c:pt>
                <c:pt idx="2342">
                  <c:v>51.265633333333334</c:v>
                </c:pt>
                <c:pt idx="2343">
                  <c:v>51.269149999999996</c:v>
                </c:pt>
                <c:pt idx="2344">
                  <c:v>51.272666666666666</c:v>
                </c:pt>
                <c:pt idx="2345">
                  <c:v>51.276183333333329</c:v>
                </c:pt>
                <c:pt idx="2346">
                  <c:v>51.279700000000005</c:v>
                </c:pt>
                <c:pt idx="2347">
                  <c:v>51.283216666666668</c:v>
                </c:pt>
                <c:pt idx="2348">
                  <c:v>51.286733333333338</c:v>
                </c:pt>
                <c:pt idx="2349">
                  <c:v>51.290266666666668</c:v>
                </c:pt>
                <c:pt idx="2350">
                  <c:v>51.293800000000005</c:v>
                </c:pt>
                <c:pt idx="2351">
                  <c:v>51.297333333333334</c:v>
                </c:pt>
                <c:pt idx="2352">
                  <c:v>51.300866666666671</c:v>
                </c:pt>
                <c:pt idx="2353">
                  <c:v>51.304416666666661</c:v>
                </c:pt>
                <c:pt idx="2354">
                  <c:v>51.307966666666665</c:v>
                </c:pt>
                <c:pt idx="2355">
                  <c:v>51.311516666666662</c:v>
                </c:pt>
                <c:pt idx="2356">
                  <c:v>51.315049999999999</c:v>
                </c:pt>
                <c:pt idx="2357">
                  <c:v>51.318583333333329</c:v>
                </c:pt>
                <c:pt idx="2358">
                  <c:v>51.322116666666673</c:v>
                </c:pt>
                <c:pt idx="2359">
                  <c:v>51.325666666666663</c:v>
                </c:pt>
                <c:pt idx="2360">
                  <c:v>51.329216666666667</c:v>
                </c:pt>
                <c:pt idx="2361">
                  <c:v>51.33273333333333</c:v>
                </c:pt>
                <c:pt idx="2362">
                  <c:v>51.33625</c:v>
                </c:pt>
                <c:pt idx="2363">
                  <c:v>51.339766666666669</c:v>
                </c:pt>
                <c:pt idx="2364">
                  <c:v>51.343283333333339</c:v>
                </c:pt>
                <c:pt idx="2365">
                  <c:v>51.346800000000002</c:v>
                </c:pt>
                <c:pt idx="2366">
                  <c:v>51.350316666666664</c:v>
                </c:pt>
                <c:pt idx="2367">
                  <c:v>51.353850000000001</c:v>
                </c:pt>
                <c:pt idx="2368">
                  <c:v>51.357366666666664</c:v>
                </c:pt>
                <c:pt idx="2369">
                  <c:v>51.360883333333327</c:v>
                </c:pt>
                <c:pt idx="2370">
                  <c:v>51.364400000000003</c:v>
                </c:pt>
                <c:pt idx="2371">
                  <c:v>51.367916666666666</c:v>
                </c:pt>
                <c:pt idx="2372">
                  <c:v>51.371433333333336</c:v>
                </c:pt>
                <c:pt idx="2373">
                  <c:v>51.374949999999998</c:v>
                </c:pt>
                <c:pt idx="2374">
                  <c:v>51.378466666666668</c:v>
                </c:pt>
                <c:pt idx="2375">
                  <c:v>51.381999999999998</c:v>
                </c:pt>
                <c:pt idx="2376">
                  <c:v>51.385533333333335</c:v>
                </c:pt>
                <c:pt idx="2377">
                  <c:v>51.389066666666665</c:v>
                </c:pt>
                <c:pt idx="2378">
                  <c:v>51.392600000000002</c:v>
                </c:pt>
                <c:pt idx="2379">
                  <c:v>51.396149999999999</c:v>
                </c:pt>
                <c:pt idx="2380">
                  <c:v>51.399700000000003</c:v>
                </c:pt>
                <c:pt idx="2381">
                  <c:v>51.40325</c:v>
                </c:pt>
                <c:pt idx="2382">
                  <c:v>51.406783333333337</c:v>
                </c:pt>
                <c:pt idx="2383">
                  <c:v>51.410316666666667</c:v>
                </c:pt>
                <c:pt idx="2384">
                  <c:v>51.413850000000004</c:v>
                </c:pt>
                <c:pt idx="2385">
                  <c:v>51.417400000000001</c:v>
                </c:pt>
                <c:pt idx="2386">
                  <c:v>51.420949999999998</c:v>
                </c:pt>
                <c:pt idx="2387">
                  <c:v>51.424466666666667</c:v>
                </c:pt>
                <c:pt idx="2388">
                  <c:v>51.427983333333337</c:v>
                </c:pt>
                <c:pt idx="2389">
                  <c:v>51.4315</c:v>
                </c:pt>
                <c:pt idx="2390">
                  <c:v>51.435016666666669</c:v>
                </c:pt>
                <c:pt idx="2391">
                  <c:v>51.438533333333332</c:v>
                </c:pt>
                <c:pt idx="2392">
                  <c:v>51.442050000000002</c:v>
                </c:pt>
                <c:pt idx="2393">
                  <c:v>51.445583333333339</c:v>
                </c:pt>
                <c:pt idx="2394">
                  <c:v>51.449100000000001</c:v>
                </c:pt>
                <c:pt idx="2395">
                  <c:v>51.452616666666671</c:v>
                </c:pt>
                <c:pt idx="2396">
                  <c:v>51.456133333333334</c:v>
                </c:pt>
                <c:pt idx="2397">
                  <c:v>51.459650000000003</c:v>
                </c:pt>
                <c:pt idx="2398">
                  <c:v>51.463166666666666</c:v>
                </c:pt>
                <c:pt idx="2399">
                  <c:v>51.466683333333336</c:v>
                </c:pt>
                <c:pt idx="2400">
                  <c:v>51.470199999999998</c:v>
                </c:pt>
                <c:pt idx="2401">
                  <c:v>51.473733333333335</c:v>
                </c:pt>
                <c:pt idx="2402">
                  <c:v>51.477266666666665</c:v>
                </c:pt>
                <c:pt idx="2403">
                  <c:v>51.480800000000002</c:v>
                </c:pt>
                <c:pt idx="2404">
                  <c:v>51.484333333333332</c:v>
                </c:pt>
                <c:pt idx="2405">
                  <c:v>51.487883333333336</c:v>
                </c:pt>
                <c:pt idx="2406">
                  <c:v>51.491433333333333</c:v>
                </c:pt>
                <c:pt idx="2407">
                  <c:v>51.494983333333337</c:v>
                </c:pt>
                <c:pt idx="2408">
                  <c:v>51.498516666666667</c:v>
                </c:pt>
                <c:pt idx="2409">
                  <c:v>51.502050000000004</c:v>
                </c:pt>
                <c:pt idx="2410">
                  <c:v>51.505583333333334</c:v>
                </c:pt>
                <c:pt idx="2411">
                  <c:v>51.509133333333331</c:v>
                </c:pt>
                <c:pt idx="2412">
                  <c:v>51.512683333333335</c:v>
                </c:pt>
                <c:pt idx="2413">
                  <c:v>51.516200000000005</c:v>
                </c:pt>
                <c:pt idx="2414">
                  <c:v>51.519716666666667</c:v>
                </c:pt>
                <c:pt idx="2415">
                  <c:v>51.52323333333333</c:v>
                </c:pt>
                <c:pt idx="2416">
                  <c:v>51.52675</c:v>
                </c:pt>
                <c:pt idx="2417">
                  <c:v>51.530266666666662</c:v>
                </c:pt>
                <c:pt idx="2418">
                  <c:v>51.533783333333332</c:v>
                </c:pt>
                <c:pt idx="2419">
                  <c:v>51.537316666666669</c:v>
                </c:pt>
                <c:pt idx="2420">
                  <c:v>51.540833333333332</c:v>
                </c:pt>
                <c:pt idx="2421">
                  <c:v>51.544350000000001</c:v>
                </c:pt>
                <c:pt idx="2422">
                  <c:v>51.547866666666664</c:v>
                </c:pt>
                <c:pt idx="2423">
                  <c:v>51.551383333333334</c:v>
                </c:pt>
                <c:pt idx="2424">
                  <c:v>51.554899999999996</c:v>
                </c:pt>
                <c:pt idx="2425">
                  <c:v>51.558416666666666</c:v>
                </c:pt>
                <c:pt idx="2426">
                  <c:v>51.561933333333329</c:v>
                </c:pt>
                <c:pt idx="2427">
                  <c:v>51.565466666666666</c:v>
                </c:pt>
                <c:pt idx="2428">
                  <c:v>51.568999999999996</c:v>
                </c:pt>
                <c:pt idx="2429">
                  <c:v>51.572533333333332</c:v>
                </c:pt>
                <c:pt idx="2430">
                  <c:v>51.576066666666662</c:v>
                </c:pt>
                <c:pt idx="2431">
                  <c:v>51.579616666666666</c:v>
                </c:pt>
                <c:pt idx="2432">
                  <c:v>51.583166666666664</c:v>
                </c:pt>
                <c:pt idx="2433">
                  <c:v>51.586716666666668</c:v>
                </c:pt>
                <c:pt idx="2434">
                  <c:v>51.590249999999997</c:v>
                </c:pt>
                <c:pt idx="2435">
                  <c:v>51.593783333333334</c:v>
                </c:pt>
                <c:pt idx="2436">
                  <c:v>51.597316666666664</c:v>
                </c:pt>
                <c:pt idx="2437">
                  <c:v>51.600866666666668</c:v>
                </c:pt>
                <c:pt idx="2438">
                  <c:v>51.604416666666665</c:v>
                </c:pt>
                <c:pt idx="2439">
                  <c:v>51.607933333333335</c:v>
                </c:pt>
                <c:pt idx="2440">
                  <c:v>51.611449999999998</c:v>
                </c:pt>
                <c:pt idx="2441">
                  <c:v>51.614966666666668</c:v>
                </c:pt>
                <c:pt idx="2442">
                  <c:v>51.61848333333333</c:v>
                </c:pt>
                <c:pt idx="2443">
                  <c:v>51.622</c:v>
                </c:pt>
                <c:pt idx="2444">
                  <c:v>51.625516666666663</c:v>
                </c:pt>
                <c:pt idx="2445">
                  <c:v>51.629049999999999</c:v>
                </c:pt>
                <c:pt idx="2446">
                  <c:v>51.632566666666669</c:v>
                </c:pt>
                <c:pt idx="2447">
                  <c:v>51.636083333333332</c:v>
                </c:pt>
                <c:pt idx="2448">
                  <c:v>51.639600000000002</c:v>
                </c:pt>
                <c:pt idx="2449">
                  <c:v>51.643116666666664</c:v>
                </c:pt>
                <c:pt idx="2450">
                  <c:v>51.646633333333327</c:v>
                </c:pt>
                <c:pt idx="2451">
                  <c:v>51.650150000000004</c:v>
                </c:pt>
                <c:pt idx="2452">
                  <c:v>51.653666666666666</c:v>
                </c:pt>
                <c:pt idx="2453">
                  <c:v>51.657199999999996</c:v>
                </c:pt>
                <c:pt idx="2454">
                  <c:v>51.660733333333333</c:v>
                </c:pt>
                <c:pt idx="2455">
                  <c:v>51.66426666666667</c:v>
                </c:pt>
                <c:pt idx="2456">
                  <c:v>51.667800000000007</c:v>
                </c:pt>
                <c:pt idx="2457">
                  <c:v>51.671349999999997</c:v>
                </c:pt>
                <c:pt idx="2458">
                  <c:v>51.674900000000001</c:v>
                </c:pt>
                <c:pt idx="2459">
                  <c:v>51.678449999999998</c:v>
                </c:pt>
                <c:pt idx="2460">
                  <c:v>51.681983333333328</c:v>
                </c:pt>
                <c:pt idx="2461">
                  <c:v>51.685516666666665</c:v>
                </c:pt>
                <c:pt idx="2462">
                  <c:v>51.689049999999995</c:v>
                </c:pt>
                <c:pt idx="2463">
                  <c:v>51.692599999999999</c:v>
                </c:pt>
                <c:pt idx="2464">
                  <c:v>51.696149999999996</c:v>
                </c:pt>
                <c:pt idx="2465">
                  <c:v>51.699666666666666</c:v>
                </c:pt>
                <c:pt idx="2466">
                  <c:v>51.703183333333328</c:v>
                </c:pt>
                <c:pt idx="2467">
                  <c:v>51.706699999999998</c:v>
                </c:pt>
                <c:pt idx="2468">
                  <c:v>51.710216666666661</c:v>
                </c:pt>
                <c:pt idx="2469">
                  <c:v>51.713733333333337</c:v>
                </c:pt>
                <c:pt idx="2470">
                  <c:v>51.71725</c:v>
                </c:pt>
                <c:pt idx="2471">
                  <c:v>51.72078333333333</c:v>
                </c:pt>
                <c:pt idx="2472">
                  <c:v>51.724299999999999</c:v>
                </c:pt>
                <c:pt idx="2473">
                  <c:v>51.727816666666662</c:v>
                </c:pt>
                <c:pt idx="2474">
                  <c:v>51.731333333333332</c:v>
                </c:pt>
                <c:pt idx="2475">
                  <c:v>51.734850000000002</c:v>
                </c:pt>
                <c:pt idx="2476">
                  <c:v>51.738366666666671</c:v>
                </c:pt>
                <c:pt idx="2477">
                  <c:v>51.741883333333334</c:v>
                </c:pt>
                <c:pt idx="2478">
                  <c:v>51.745400000000004</c:v>
                </c:pt>
                <c:pt idx="2479">
                  <c:v>51.748933333333333</c:v>
                </c:pt>
                <c:pt idx="2480">
                  <c:v>51.75246666666667</c:v>
                </c:pt>
                <c:pt idx="2481">
                  <c:v>51.756</c:v>
                </c:pt>
                <c:pt idx="2482">
                  <c:v>51.759533333333337</c:v>
                </c:pt>
                <c:pt idx="2483">
                  <c:v>51.763083333333334</c:v>
                </c:pt>
                <c:pt idx="2484">
                  <c:v>51.766633333333331</c:v>
                </c:pt>
                <c:pt idx="2485">
                  <c:v>51.770183333333328</c:v>
                </c:pt>
                <c:pt idx="2486">
                  <c:v>51.773716666666665</c:v>
                </c:pt>
                <c:pt idx="2487">
                  <c:v>51.777250000000002</c:v>
                </c:pt>
                <c:pt idx="2488">
                  <c:v>51.780783333333339</c:v>
                </c:pt>
                <c:pt idx="2489">
                  <c:v>51.784333333333329</c:v>
                </c:pt>
                <c:pt idx="2490">
                  <c:v>51.787883333333333</c:v>
                </c:pt>
                <c:pt idx="2491">
                  <c:v>51.791399999999996</c:v>
                </c:pt>
                <c:pt idx="2492">
                  <c:v>51.794916666666673</c:v>
                </c:pt>
                <c:pt idx="2493">
                  <c:v>51.798433333333335</c:v>
                </c:pt>
                <c:pt idx="2494">
                  <c:v>51.801950000000005</c:v>
                </c:pt>
                <c:pt idx="2495">
                  <c:v>51.805466666666668</c:v>
                </c:pt>
                <c:pt idx="2496">
                  <c:v>51.808983333333337</c:v>
                </c:pt>
                <c:pt idx="2497">
                  <c:v>51.812516666666667</c:v>
                </c:pt>
                <c:pt idx="2498">
                  <c:v>51.81603333333333</c:v>
                </c:pt>
                <c:pt idx="2499">
                  <c:v>51.81955</c:v>
                </c:pt>
                <c:pt idx="2500">
                  <c:v>51.823066666666669</c:v>
                </c:pt>
                <c:pt idx="2501">
                  <c:v>51.826583333333332</c:v>
                </c:pt>
                <c:pt idx="2502">
                  <c:v>51.830100000000002</c:v>
                </c:pt>
                <c:pt idx="2503">
                  <c:v>51.833616666666664</c:v>
                </c:pt>
                <c:pt idx="2504">
                  <c:v>51.837133333333334</c:v>
                </c:pt>
                <c:pt idx="2505">
                  <c:v>51.840666666666671</c:v>
                </c:pt>
                <c:pt idx="2506">
                  <c:v>51.844200000000001</c:v>
                </c:pt>
                <c:pt idx="2507">
                  <c:v>51.847733333333331</c:v>
                </c:pt>
                <c:pt idx="2508">
                  <c:v>51.851266666666668</c:v>
                </c:pt>
                <c:pt idx="2509">
                  <c:v>51.854816666666672</c:v>
                </c:pt>
                <c:pt idx="2510">
                  <c:v>51.858366666666669</c:v>
                </c:pt>
                <c:pt idx="2511">
                  <c:v>51.861916666666666</c:v>
                </c:pt>
                <c:pt idx="2512">
                  <c:v>51.865450000000003</c:v>
                </c:pt>
                <c:pt idx="2513">
                  <c:v>51.868983333333333</c:v>
                </c:pt>
                <c:pt idx="2514">
                  <c:v>51.872516666666669</c:v>
                </c:pt>
                <c:pt idx="2515">
                  <c:v>51.876066666666667</c:v>
                </c:pt>
                <c:pt idx="2516">
                  <c:v>51.879616666666671</c:v>
                </c:pt>
                <c:pt idx="2517">
                  <c:v>51.883133333333333</c:v>
                </c:pt>
                <c:pt idx="2518">
                  <c:v>51.886650000000003</c:v>
                </c:pt>
                <c:pt idx="2519">
                  <c:v>51.890166666666666</c:v>
                </c:pt>
                <c:pt idx="2520">
                  <c:v>51.893683333333335</c:v>
                </c:pt>
                <c:pt idx="2521">
                  <c:v>51.897199999999998</c:v>
                </c:pt>
                <c:pt idx="2522">
                  <c:v>51.900716666666668</c:v>
                </c:pt>
                <c:pt idx="2523">
                  <c:v>51.904250000000005</c:v>
                </c:pt>
                <c:pt idx="2524">
                  <c:v>51.907766666666667</c:v>
                </c:pt>
                <c:pt idx="2525">
                  <c:v>51.911283333333337</c:v>
                </c:pt>
                <c:pt idx="2526">
                  <c:v>51.9148</c:v>
                </c:pt>
                <c:pt idx="2527">
                  <c:v>51.918316666666669</c:v>
                </c:pt>
                <c:pt idx="2528">
                  <c:v>51.921833333333332</c:v>
                </c:pt>
                <c:pt idx="2529">
                  <c:v>51.925350000000002</c:v>
                </c:pt>
                <c:pt idx="2530">
                  <c:v>51.928866666666664</c:v>
                </c:pt>
                <c:pt idx="2531">
                  <c:v>51.932400000000001</c:v>
                </c:pt>
                <c:pt idx="2532">
                  <c:v>51.935933333333331</c:v>
                </c:pt>
                <c:pt idx="2533">
                  <c:v>51.939466666666668</c:v>
                </c:pt>
                <c:pt idx="2534">
                  <c:v>51.942999999999998</c:v>
                </c:pt>
                <c:pt idx="2535">
                  <c:v>51.946550000000002</c:v>
                </c:pt>
                <c:pt idx="2536">
                  <c:v>51.950099999999999</c:v>
                </c:pt>
                <c:pt idx="2537">
                  <c:v>51.953650000000003</c:v>
                </c:pt>
                <c:pt idx="2538">
                  <c:v>51.957183333333333</c:v>
                </c:pt>
                <c:pt idx="2539">
                  <c:v>51.96071666666667</c:v>
                </c:pt>
                <c:pt idx="2540">
                  <c:v>51.96425</c:v>
                </c:pt>
                <c:pt idx="2541">
                  <c:v>51.967800000000004</c:v>
                </c:pt>
                <c:pt idx="2542">
                  <c:v>51.971350000000001</c:v>
                </c:pt>
                <c:pt idx="2543">
                  <c:v>51.974866666666671</c:v>
                </c:pt>
                <c:pt idx="2544">
                  <c:v>51.978383333333333</c:v>
                </c:pt>
                <c:pt idx="2545">
                  <c:v>51.981900000000003</c:v>
                </c:pt>
                <c:pt idx="2546">
                  <c:v>51.985416666666666</c:v>
                </c:pt>
                <c:pt idx="2547">
                  <c:v>51.988933333333328</c:v>
                </c:pt>
                <c:pt idx="2548">
                  <c:v>51.992449999999998</c:v>
                </c:pt>
                <c:pt idx="2549">
                  <c:v>51.995983333333335</c:v>
                </c:pt>
                <c:pt idx="2550">
                  <c:v>51.999499999999998</c:v>
                </c:pt>
                <c:pt idx="2551">
                  <c:v>52.003016666666667</c:v>
                </c:pt>
                <c:pt idx="2552">
                  <c:v>52.00653333333333</c:v>
                </c:pt>
                <c:pt idx="2553">
                  <c:v>52.01005</c:v>
                </c:pt>
                <c:pt idx="2554">
                  <c:v>52.013566666666662</c:v>
                </c:pt>
                <c:pt idx="2555">
                  <c:v>52.017083333333332</c:v>
                </c:pt>
                <c:pt idx="2556">
                  <c:v>52.020599999999995</c:v>
                </c:pt>
                <c:pt idx="2557">
                  <c:v>52.024133333333332</c:v>
                </c:pt>
                <c:pt idx="2558">
                  <c:v>52.027666666666661</c:v>
                </c:pt>
                <c:pt idx="2559">
                  <c:v>52.031199999999998</c:v>
                </c:pt>
                <c:pt idx="2560">
                  <c:v>52.034733333333328</c:v>
                </c:pt>
                <c:pt idx="2561">
                  <c:v>52.038283333333332</c:v>
                </c:pt>
                <c:pt idx="2562">
                  <c:v>52.041833333333336</c:v>
                </c:pt>
                <c:pt idx="2563">
                  <c:v>52.045383333333334</c:v>
                </c:pt>
                <c:pt idx="2564">
                  <c:v>52.048916666666663</c:v>
                </c:pt>
                <c:pt idx="2565">
                  <c:v>52.05245</c:v>
                </c:pt>
                <c:pt idx="2566">
                  <c:v>52.05598333333333</c:v>
                </c:pt>
                <c:pt idx="2567">
                  <c:v>52.059533333333334</c:v>
                </c:pt>
                <c:pt idx="2568">
                  <c:v>52.063083333333331</c:v>
                </c:pt>
                <c:pt idx="2569">
                  <c:v>52.066600000000001</c:v>
                </c:pt>
                <c:pt idx="2570">
                  <c:v>52.070116666666664</c:v>
                </c:pt>
                <c:pt idx="2571">
                  <c:v>52.073633333333333</c:v>
                </c:pt>
                <c:pt idx="2572">
                  <c:v>52.077149999999996</c:v>
                </c:pt>
                <c:pt idx="2573">
                  <c:v>52.080666666666666</c:v>
                </c:pt>
                <c:pt idx="2574">
                  <c:v>52.084183333333335</c:v>
                </c:pt>
                <c:pt idx="2575">
                  <c:v>52.087716666666665</c:v>
                </c:pt>
                <c:pt idx="2576">
                  <c:v>52.091233333333335</c:v>
                </c:pt>
                <c:pt idx="2577">
                  <c:v>52.094749999999998</c:v>
                </c:pt>
                <c:pt idx="2578">
                  <c:v>52.098266666666667</c:v>
                </c:pt>
                <c:pt idx="2579">
                  <c:v>52.10178333333333</c:v>
                </c:pt>
                <c:pt idx="2580">
                  <c:v>52.105300000000007</c:v>
                </c:pt>
                <c:pt idx="2581">
                  <c:v>52.108816666666669</c:v>
                </c:pt>
                <c:pt idx="2582">
                  <c:v>52.112333333333332</c:v>
                </c:pt>
                <c:pt idx="2583">
                  <c:v>52.115866666666669</c:v>
                </c:pt>
                <c:pt idx="2584">
                  <c:v>52.119400000000006</c:v>
                </c:pt>
                <c:pt idx="2585">
                  <c:v>52.122933333333336</c:v>
                </c:pt>
                <c:pt idx="2586">
                  <c:v>52.126466666666673</c:v>
                </c:pt>
                <c:pt idx="2587">
                  <c:v>52.130016666666663</c:v>
                </c:pt>
                <c:pt idx="2588">
                  <c:v>52.133566666666667</c:v>
                </c:pt>
                <c:pt idx="2589">
                  <c:v>52.137116666666664</c:v>
                </c:pt>
                <c:pt idx="2590">
                  <c:v>52.140650000000001</c:v>
                </c:pt>
                <c:pt idx="2591">
                  <c:v>52.144183333333331</c:v>
                </c:pt>
                <c:pt idx="2592">
                  <c:v>52.147716666666661</c:v>
                </c:pt>
                <c:pt idx="2593">
                  <c:v>52.151266666666665</c:v>
                </c:pt>
                <c:pt idx="2594">
                  <c:v>52.154816666666669</c:v>
                </c:pt>
                <c:pt idx="2595">
                  <c:v>52.158333333333331</c:v>
                </c:pt>
                <c:pt idx="2596">
                  <c:v>52.161849999999994</c:v>
                </c:pt>
                <c:pt idx="2597">
                  <c:v>52.165366666666664</c:v>
                </c:pt>
                <c:pt idx="2598">
                  <c:v>52.168883333333333</c:v>
                </c:pt>
                <c:pt idx="2599">
                  <c:v>52.172400000000003</c:v>
                </c:pt>
                <c:pt idx="2600">
                  <c:v>52.175916666666666</c:v>
                </c:pt>
                <c:pt idx="2601">
                  <c:v>52.179449999999996</c:v>
                </c:pt>
                <c:pt idx="2602">
                  <c:v>52.182966666666665</c:v>
                </c:pt>
                <c:pt idx="2603">
                  <c:v>52.186483333333328</c:v>
                </c:pt>
                <c:pt idx="2604">
                  <c:v>52.190000000000005</c:v>
                </c:pt>
                <c:pt idx="2605">
                  <c:v>52.193516666666667</c:v>
                </c:pt>
                <c:pt idx="2606">
                  <c:v>52.197033333333337</c:v>
                </c:pt>
                <c:pt idx="2607">
                  <c:v>52.20055</c:v>
                </c:pt>
                <c:pt idx="2608">
                  <c:v>52.20406666666667</c:v>
                </c:pt>
                <c:pt idx="2609">
                  <c:v>52.207599999999999</c:v>
                </c:pt>
                <c:pt idx="2610">
                  <c:v>52.211133333333336</c:v>
                </c:pt>
                <c:pt idx="2611">
                  <c:v>52.214666666666666</c:v>
                </c:pt>
                <c:pt idx="2612">
                  <c:v>52.218200000000003</c:v>
                </c:pt>
                <c:pt idx="2613">
                  <c:v>52.22175</c:v>
                </c:pt>
                <c:pt idx="2614">
                  <c:v>52.225299999999997</c:v>
                </c:pt>
                <c:pt idx="2615">
                  <c:v>52.228850000000001</c:v>
                </c:pt>
                <c:pt idx="2616">
                  <c:v>52.232383333333338</c:v>
                </c:pt>
                <c:pt idx="2617">
                  <c:v>52.235916666666668</c:v>
                </c:pt>
                <c:pt idx="2618">
                  <c:v>52.239450000000005</c:v>
                </c:pt>
                <c:pt idx="2619">
                  <c:v>52.243000000000002</c:v>
                </c:pt>
                <c:pt idx="2620">
                  <c:v>52.246549999999999</c:v>
                </c:pt>
                <c:pt idx="2621">
                  <c:v>52.250066666666662</c:v>
                </c:pt>
                <c:pt idx="2622">
                  <c:v>52.253583333333339</c:v>
                </c:pt>
                <c:pt idx="2623">
                  <c:v>52.257100000000001</c:v>
                </c:pt>
                <c:pt idx="2624">
                  <c:v>52.260616666666671</c:v>
                </c:pt>
                <c:pt idx="2625">
                  <c:v>52.264133333333334</c:v>
                </c:pt>
                <c:pt idx="2626">
                  <c:v>52.267650000000003</c:v>
                </c:pt>
                <c:pt idx="2627">
                  <c:v>52.271183333333333</c:v>
                </c:pt>
                <c:pt idx="2628">
                  <c:v>52.274700000000003</c:v>
                </c:pt>
                <c:pt idx="2629">
                  <c:v>52.278216666666673</c:v>
                </c:pt>
                <c:pt idx="2630">
                  <c:v>52.281733333333335</c:v>
                </c:pt>
                <c:pt idx="2631">
                  <c:v>52.285249999999998</c:v>
                </c:pt>
                <c:pt idx="2632">
                  <c:v>52.288766666666668</c:v>
                </c:pt>
                <c:pt idx="2633">
                  <c:v>52.29228333333333</c:v>
                </c:pt>
                <c:pt idx="2634">
                  <c:v>52.2958</c:v>
                </c:pt>
                <c:pt idx="2635">
                  <c:v>52.299333333333337</c:v>
                </c:pt>
                <c:pt idx="2636">
                  <c:v>52.302866666666667</c:v>
                </c:pt>
                <c:pt idx="2637">
                  <c:v>52.306400000000004</c:v>
                </c:pt>
                <c:pt idx="2638">
                  <c:v>52.309916666666666</c:v>
                </c:pt>
                <c:pt idx="2639">
                  <c:v>52.313449999999996</c:v>
                </c:pt>
                <c:pt idx="2640">
                  <c:v>52.316983333333333</c:v>
                </c:pt>
                <c:pt idx="2641">
                  <c:v>52.32051666666667</c:v>
                </c:pt>
                <c:pt idx="2642">
                  <c:v>52.324066666666667</c:v>
                </c:pt>
                <c:pt idx="2643">
                  <c:v>52.327616666666671</c:v>
                </c:pt>
                <c:pt idx="2644">
                  <c:v>52.331133333333334</c:v>
                </c:pt>
                <c:pt idx="2645">
                  <c:v>52.334650000000003</c:v>
                </c:pt>
                <c:pt idx="2646">
                  <c:v>52.338166666666666</c:v>
                </c:pt>
                <c:pt idx="2647">
                  <c:v>52.341683333333336</c:v>
                </c:pt>
                <c:pt idx="2648">
                  <c:v>52.345199999999998</c:v>
                </c:pt>
                <c:pt idx="2649">
                  <c:v>52.348716666666661</c:v>
                </c:pt>
                <c:pt idx="2650">
                  <c:v>52.352250000000005</c:v>
                </c:pt>
                <c:pt idx="2651">
                  <c:v>52.355766666666668</c:v>
                </c:pt>
                <c:pt idx="2652">
                  <c:v>52.35928333333333</c:v>
                </c:pt>
                <c:pt idx="2653">
                  <c:v>52.3628</c:v>
                </c:pt>
                <c:pt idx="2654">
                  <c:v>52.366316666666663</c:v>
                </c:pt>
                <c:pt idx="2655">
                  <c:v>52.369833333333332</c:v>
                </c:pt>
                <c:pt idx="2656">
                  <c:v>52.373349999999995</c:v>
                </c:pt>
                <c:pt idx="2657">
                  <c:v>52.376866666666665</c:v>
                </c:pt>
                <c:pt idx="2658">
                  <c:v>52.380400000000002</c:v>
                </c:pt>
                <c:pt idx="2659">
                  <c:v>52.383933333333331</c:v>
                </c:pt>
                <c:pt idx="2660">
                  <c:v>52.387466666666668</c:v>
                </c:pt>
                <c:pt idx="2661">
                  <c:v>52.390999999999998</c:v>
                </c:pt>
                <c:pt idx="2662">
                  <c:v>52.394549999999995</c:v>
                </c:pt>
                <c:pt idx="2663">
                  <c:v>52.398099999999999</c:v>
                </c:pt>
                <c:pt idx="2664">
                  <c:v>52.401650000000004</c:v>
                </c:pt>
                <c:pt idx="2665">
                  <c:v>52.405183333333333</c:v>
                </c:pt>
                <c:pt idx="2666">
                  <c:v>52.40871666666667</c:v>
                </c:pt>
                <c:pt idx="2667">
                  <c:v>52.41225</c:v>
                </c:pt>
                <c:pt idx="2668">
                  <c:v>52.415799999999997</c:v>
                </c:pt>
                <c:pt idx="2669">
                  <c:v>52.419350000000001</c:v>
                </c:pt>
                <c:pt idx="2670">
                  <c:v>52.422866666666664</c:v>
                </c:pt>
                <c:pt idx="2671">
                  <c:v>52.426383333333334</c:v>
                </c:pt>
                <c:pt idx="2672">
                  <c:v>52.429899999999996</c:v>
                </c:pt>
                <c:pt idx="2673">
                  <c:v>52.433416666666666</c:v>
                </c:pt>
                <c:pt idx="2674">
                  <c:v>52.436933333333329</c:v>
                </c:pt>
                <c:pt idx="2675">
                  <c:v>52.440450000000006</c:v>
                </c:pt>
                <c:pt idx="2676">
                  <c:v>52.443983333333335</c:v>
                </c:pt>
                <c:pt idx="2677">
                  <c:v>52.447499999999998</c:v>
                </c:pt>
                <c:pt idx="2678">
                  <c:v>52.451016666666668</c:v>
                </c:pt>
                <c:pt idx="2679">
                  <c:v>52.45453333333333</c:v>
                </c:pt>
                <c:pt idx="2680">
                  <c:v>52.45805</c:v>
                </c:pt>
                <c:pt idx="2681">
                  <c:v>52.461566666666663</c:v>
                </c:pt>
                <c:pt idx="2682">
                  <c:v>52.46508333333334</c:v>
                </c:pt>
                <c:pt idx="2683">
                  <c:v>52.468600000000002</c:v>
                </c:pt>
                <c:pt idx="2684">
                  <c:v>52.472133333333332</c:v>
                </c:pt>
                <c:pt idx="2685">
                  <c:v>52.475666666666669</c:v>
                </c:pt>
                <c:pt idx="2686">
                  <c:v>52.479199999999999</c:v>
                </c:pt>
                <c:pt idx="2687">
                  <c:v>52.482733333333336</c:v>
                </c:pt>
                <c:pt idx="2688">
                  <c:v>52.486283333333333</c:v>
                </c:pt>
                <c:pt idx="2689">
                  <c:v>52.48983333333333</c:v>
                </c:pt>
                <c:pt idx="2690">
                  <c:v>52.493383333333334</c:v>
                </c:pt>
                <c:pt idx="2691">
                  <c:v>52.496916666666671</c:v>
                </c:pt>
                <c:pt idx="2692">
                  <c:v>52.500450000000001</c:v>
                </c:pt>
                <c:pt idx="2693">
                  <c:v>52.503983333333331</c:v>
                </c:pt>
                <c:pt idx="2694">
                  <c:v>52.507533333333335</c:v>
                </c:pt>
                <c:pt idx="2695">
                  <c:v>52.511083333333332</c:v>
                </c:pt>
                <c:pt idx="2696">
                  <c:v>52.514600000000002</c:v>
                </c:pt>
                <c:pt idx="2697">
                  <c:v>52.518116666666664</c:v>
                </c:pt>
                <c:pt idx="2698">
                  <c:v>52.521633333333327</c:v>
                </c:pt>
                <c:pt idx="2699">
                  <c:v>52.525150000000004</c:v>
                </c:pt>
                <c:pt idx="2700">
                  <c:v>52.528666666666666</c:v>
                </c:pt>
                <c:pt idx="2701">
                  <c:v>52.532183333333336</c:v>
                </c:pt>
                <c:pt idx="2702">
                  <c:v>52.535716666666666</c:v>
                </c:pt>
                <c:pt idx="2703">
                  <c:v>52.539233333333328</c:v>
                </c:pt>
                <c:pt idx="2704">
                  <c:v>52.542749999999998</c:v>
                </c:pt>
                <c:pt idx="2705">
                  <c:v>52.546266666666661</c:v>
                </c:pt>
                <c:pt idx="2706">
                  <c:v>52.549783333333338</c:v>
                </c:pt>
                <c:pt idx="2707">
                  <c:v>52.5533</c:v>
                </c:pt>
                <c:pt idx="2708">
                  <c:v>52.55681666666667</c:v>
                </c:pt>
                <c:pt idx="2709">
                  <c:v>52.560333333333332</c:v>
                </c:pt>
                <c:pt idx="2710">
                  <c:v>52.563866666666662</c:v>
                </c:pt>
                <c:pt idx="2711">
                  <c:v>52.567399999999999</c:v>
                </c:pt>
                <c:pt idx="2712">
                  <c:v>52.570933333333329</c:v>
                </c:pt>
                <c:pt idx="2713">
                  <c:v>52.574466666666666</c:v>
                </c:pt>
                <c:pt idx="2714">
                  <c:v>52.57801666666667</c:v>
                </c:pt>
                <c:pt idx="2715">
                  <c:v>52.58156666666666</c:v>
                </c:pt>
                <c:pt idx="2716">
                  <c:v>52.585116666666664</c:v>
                </c:pt>
                <c:pt idx="2717">
                  <c:v>52.588650000000001</c:v>
                </c:pt>
                <c:pt idx="2718">
                  <c:v>52.592183333333331</c:v>
                </c:pt>
                <c:pt idx="2719">
                  <c:v>52.595716666666668</c:v>
                </c:pt>
                <c:pt idx="2720">
                  <c:v>52.599266666666672</c:v>
                </c:pt>
                <c:pt idx="2721">
                  <c:v>52.602816666666662</c:v>
                </c:pt>
                <c:pt idx="2722">
                  <c:v>52.606333333333332</c:v>
                </c:pt>
                <c:pt idx="2723">
                  <c:v>52.609850000000002</c:v>
                </c:pt>
                <c:pt idx="2724">
                  <c:v>52.613366666666671</c:v>
                </c:pt>
                <c:pt idx="2725">
                  <c:v>52.616883333333334</c:v>
                </c:pt>
                <c:pt idx="2726">
                  <c:v>52.620400000000004</c:v>
                </c:pt>
                <c:pt idx="2727">
                  <c:v>52.623916666666666</c:v>
                </c:pt>
                <c:pt idx="2728">
                  <c:v>52.627449999999996</c:v>
                </c:pt>
                <c:pt idx="2729">
                  <c:v>52.630966666666673</c:v>
                </c:pt>
                <c:pt idx="2730">
                  <c:v>52.634483333333336</c:v>
                </c:pt>
                <c:pt idx="2731">
                  <c:v>52.638000000000005</c:v>
                </c:pt>
                <c:pt idx="2732">
                  <c:v>52.641516666666668</c:v>
                </c:pt>
                <c:pt idx="2733">
                  <c:v>52.645033333333338</c:v>
                </c:pt>
                <c:pt idx="2734">
                  <c:v>52.64855</c:v>
                </c:pt>
                <c:pt idx="2735">
                  <c:v>52.652066666666663</c:v>
                </c:pt>
                <c:pt idx="2736">
                  <c:v>52.6556</c:v>
                </c:pt>
                <c:pt idx="2737">
                  <c:v>52.65913333333333</c:v>
                </c:pt>
                <c:pt idx="2738">
                  <c:v>52.662666666666674</c:v>
                </c:pt>
                <c:pt idx="2739">
                  <c:v>52.666200000000003</c:v>
                </c:pt>
                <c:pt idx="2740">
                  <c:v>52.669750000000001</c:v>
                </c:pt>
                <c:pt idx="2741">
                  <c:v>52.673300000000005</c:v>
                </c:pt>
                <c:pt idx="2742">
                  <c:v>52.676849999999995</c:v>
                </c:pt>
                <c:pt idx="2743">
                  <c:v>52.680383333333332</c:v>
                </c:pt>
                <c:pt idx="2744">
                  <c:v>52.683916666666661</c:v>
                </c:pt>
                <c:pt idx="2745">
                  <c:v>52.687449999999998</c:v>
                </c:pt>
                <c:pt idx="2746">
                  <c:v>52.691000000000003</c:v>
                </c:pt>
                <c:pt idx="2747">
                  <c:v>52.69455</c:v>
                </c:pt>
                <c:pt idx="2748">
                  <c:v>52.698066666666669</c:v>
                </c:pt>
                <c:pt idx="2749">
                  <c:v>52.701583333333332</c:v>
                </c:pt>
                <c:pt idx="2750">
                  <c:v>52.705100000000002</c:v>
                </c:pt>
                <c:pt idx="2751">
                  <c:v>52.708616666666664</c:v>
                </c:pt>
                <c:pt idx="2752">
                  <c:v>52.712133333333334</c:v>
                </c:pt>
                <c:pt idx="2753">
                  <c:v>52.715649999999997</c:v>
                </c:pt>
                <c:pt idx="2754">
                  <c:v>52.719183333333334</c:v>
                </c:pt>
                <c:pt idx="2755">
                  <c:v>52.722700000000003</c:v>
                </c:pt>
                <c:pt idx="2756">
                  <c:v>52.726216666666666</c:v>
                </c:pt>
                <c:pt idx="2757">
                  <c:v>52.729733333333336</c:v>
                </c:pt>
                <c:pt idx="2758">
                  <c:v>52.733249999999998</c:v>
                </c:pt>
                <c:pt idx="2759">
                  <c:v>52.736766666666668</c:v>
                </c:pt>
                <c:pt idx="2760">
                  <c:v>52.740283333333331</c:v>
                </c:pt>
                <c:pt idx="2761">
                  <c:v>52.7438</c:v>
                </c:pt>
                <c:pt idx="2762">
                  <c:v>52.747333333333337</c:v>
                </c:pt>
                <c:pt idx="2763">
                  <c:v>52.750866666666667</c:v>
                </c:pt>
                <c:pt idx="2764">
                  <c:v>52.754400000000004</c:v>
                </c:pt>
                <c:pt idx="2765">
                  <c:v>52.757933333333334</c:v>
                </c:pt>
                <c:pt idx="2766">
                  <c:v>52.761483333333331</c:v>
                </c:pt>
                <c:pt idx="2767">
                  <c:v>52.765033333333335</c:v>
                </c:pt>
                <c:pt idx="2768">
                  <c:v>52.768583333333332</c:v>
                </c:pt>
                <c:pt idx="2769">
                  <c:v>52.772116666666669</c:v>
                </c:pt>
                <c:pt idx="2770">
                  <c:v>52.775650000000006</c:v>
                </c:pt>
                <c:pt idx="2771">
                  <c:v>52.779183333333336</c:v>
                </c:pt>
                <c:pt idx="2772">
                  <c:v>52.782733333333333</c:v>
                </c:pt>
                <c:pt idx="2773">
                  <c:v>52.786283333333337</c:v>
                </c:pt>
                <c:pt idx="2774">
                  <c:v>52.7898</c:v>
                </c:pt>
                <c:pt idx="2775">
                  <c:v>52.793316666666669</c:v>
                </c:pt>
                <c:pt idx="2776">
                  <c:v>52.796833333333332</c:v>
                </c:pt>
                <c:pt idx="2777">
                  <c:v>52.800350000000002</c:v>
                </c:pt>
                <c:pt idx="2778">
                  <c:v>52.803866666666664</c:v>
                </c:pt>
                <c:pt idx="2779">
                  <c:v>52.807383333333334</c:v>
                </c:pt>
                <c:pt idx="2780">
                  <c:v>52.810916666666671</c:v>
                </c:pt>
                <c:pt idx="2781">
                  <c:v>52.814433333333334</c:v>
                </c:pt>
                <c:pt idx="2782">
                  <c:v>52.817950000000003</c:v>
                </c:pt>
                <c:pt idx="2783">
                  <c:v>52.821466666666666</c:v>
                </c:pt>
                <c:pt idx="2784">
                  <c:v>52.824983333333329</c:v>
                </c:pt>
                <c:pt idx="2785">
                  <c:v>52.828499999999998</c:v>
                </c:pt>
                <c:pt idx="2786">
                  <c:v>52.832016666666661</c:v>
                </c:pt>
                <c:pt idx="2787">
                  <c:v>52.835533333333338</c:v>
                </c:pt>
                <c:pt idx="2788">
                  <c:v>52.839066666666668</c:v>
                </c:pt>
                <c:pt idx="2789">
                  <c:v>52.842599999999997</c:v>
                </c:pt>
                <c:pt idx="2790">
                  <c:v>52.846133333333334</c:v>
                </c:pt>
                <c:pt idx="2791">
                  <c:v>52.849666666666664</c:v>
                </c:pt>
                <c:pt idx="2792">
                  <c:v>52.853216666666668</c:v>
                </c:pt>
                <c:pt idx="2793">
                  <c:v>52.856766666666665</c:v>
                </c:pt>
                <c:pt idx="2794">
                  <c:v>52.86031666666667</c:v>
                </c:pt>
                <c:pt idx="2795">
                  <c:v>52.863849999999999</c:v>
                </c:pt>
                <c:pt idx="2796">
                  <c:v>52.867383333333336</c:v>
                </c:pt>
                <c:pt idx="2797">
                  <c:v>52.870916666666666</c:v>
                </c:pt>
                <c:pt idx="2798">
                  <c:v>52.874466666666663</c:v>
                </c:pt>
                <c:pt idx="2799">
                  <c:v>52.878016666666667</c:v>
                </c:pt>
                <c:pt idx="2800">
                  <c:v>52.88153333333333</c:v>
                </c:pt>
                <c:pt idx="2801">
                  <c:v>52.88505</c:v>
                </c:pt>
                <c:pt idx="2802">
                  <c:v>52.888566666666662</c:v>
                </c:pt>
                <c:pt idx="2803">
                  <c:v>52.892083333333332</c:v>
                </c:pt>
                <c:pt idx="2804">
                  <c:v>52.895599999999995</c:v>
                </c:pt>
                <c:pt idx="2805">
                  <c:v>52.899116666666671</c:v>
                </c:pt>
                <c:pt idx="2806">
                  <c:v>52.902650000000001</c:v>
                </c:pt>
                <c:pt idx="2807">
                  <c:v>52.906166666666664</c:v>
                </c:pt>
                <c:pt idx="2808">
                  <c:v>52.909683333333334</c:v>
                </c:pt>
                <c:pt idx="2809">
                  <c:v>52.913199999999996</c:v>
                </c:pt>
                <c:pt idx="2810">
                  <c:v>52.916716666666666</c:v>
                </c:pt>
                <c:pt idx="2811">
                  <c:v>52.920233333333336</c:v>
                </c:pt>
                <c:pt idx="2812">
                  <c:v>52.923750000000005</c:v>
                </c:pt>
                <c:pt idx="2813">
                  <c:v>52.927266666666668</c:v>
                </c:pt>
                <c:pt idx="2814">
                  <c:v>52.930799999999998</c:v>
                </c:pt>
                <c:pt idx="2815">
                  <c:v>52.934333333333335</c:v>
                </c:pt>
                <c:pt idx="2816">
                  <c:v>52.937866666666665</c:v>
                </c:pt>
                <c:pt idx="2817">
                  <c:v>52.941400000000002</c:v>
                </c:pt>
                <c:pt idx="2818">
                  <c:v>52.944949999999999</c:v>
                </c:pt>
                <c:pt idx="2819">
                  <c:v>52.948499999999996</c:v>
                </c:pt>
                <c:pt idx="2820">
                  <c:v>52.95205</c:v>
                </c:pt>
                <c:pt idx="2821">
                  <c:v>52.955583333333337</c:v>
                </c:pt>
                <c:pt idx="2822">
                  <c:v>52.959116666666667</c:v>
                </c:pt>
                <c:pt idx="2823">
                  <c:v>52.962650000000004</c:v>
                </c:pt>
                <c:pt idx="2824">
                  <c:v>52.966200000000001</c:v>
                </c:pt>
                <c:pt idx="2825">
                  <c:v>52.969749999999998</c:v>
                </c:pt>
                <c:pt idx="2826">
                  <c:v>52.973266666666667</c:v>
                </c:pt>
                <c:pt idx="2827">
                  <c:v>52.97678333333333</c:v>
                </c:pt>
                <c:pt idx="2828">
                  <c:v>52.980300000000007</c:v>
                </c:pt>
                <c:pt idx="2829">
                  <c:v>52.983816666666669</c:v>
                </c:pt>
                <c:pt idx="2830">
                  <c:v>52.987333333333332</c:v>
                </c:pt>
                <c:pt idx="2831">
                  <c:v>52.990850000000002</c:v>
                </c:pt>
                <c:pt idx="2832">
                  <c:v>52.994383333333332</c:v>
                </c:pt>
                <c:pt idx="2833">
                  <c:v>52.997899999999994</c:v>
                </c:pt>
                <c:pt idx="2834">
                  <c:v>53.001416666666664</c:v>
                </c:pt>
                <c:pt idx="2835">
                  <c:v>53.004933333333334</c:v>
                </c:pt>
                <c:pt idx="2836">
                  <c:v>53.008450000000003</c:v>
                </c:pt>
                <c:pt idx="2837">
                  <c:v>53.011966666666666</c:v>
                </c:pt>
                <c:pt idx="2838">
                  <c:v>53.015483333333336</c:v>
                </c:pt>
                <c:pt idx="2839">
                  <c:v>53.018999999999998</c:v>
                </c:pt>
                <c:pt idx="2840">
                  <c:v>53.022533333333328</c:v>
                </c:pt>
                <c:pt idx="2841">
                  <c:v>53.026066666666665</c:v>
                </c:pt>
                <c:pt idx="2842">
                  <c:v>53.029599999999995</c:v>
                </c:pt>
                <c:pt idx="2843">
                  <c:v>53.033133333333332</c:v>
                </c:pt>
                <c:pt idx="2844">
                  <c:v>53.036683333333336</c:v>
                </c:pt>
                <c:pt idx="2845">
                  <c:v>53.04023333333334</c:v>
                </c:pt>
                <c:pt idx="2846">
                  <c:v>53.04378333333333</c:v>
                </c:pt>
                <c:pt idx="2847">
                  <c:v>53.047316666666667</c:v>
                </c:pt>
                <c:pt idx="2848">
                  <c:v>53.050849999999997</c:v>
                </c:pt>
                <c:pt idx="2849">
                  <c:v>53.054383333333334</c:v>
                </c:pt>
                <c:pt idx="2850">
                  <c:v>53.057933333333338</c:v>
                </c:pt>
                <c:pt idx="2851">
                  <c:v>53.061483333333328</c:v>
                </c:pt>
                <c:pt idx="2852">
                  <c:v>53.065000000000005</c:v>
                </c:pt>
                <c:pt idx="2853">
                  <c:v>53.068516666666667</c:v>
                </c:pt>
                <c:pt idx="2854">
                  <c:v>53.072033333333337</c:v>
                </c:pt>
                <c:pt idx="2855">
                  <c:v>53.07555</c:v>
                </c:pt>
                <c:pt idx="2856">
                  <c:v>53.07906666666667</c:v>
                </c:pt>
                <c:pt idx="2857">
                  <c:v>53.082583333333332</c:v>
                </c:pt>
                <c:pt idx="2858">
                  <c:v>53.086116666666662</c:v>
                </c:pt>
                <c:pt idx="2859">
                  <c:v>53.089633333333339</c:v>
                </c:pt>
                <c:pt idx="2860">
                  <c:v>53.093150000000001</c:v>
                </c:pt>
                <c:pt idx="2861">
                  <c:v>53.096666666666671</c:v>
                </c:pt>
                <c:pt idx="2862">
                  <c:v>53.100183333333334</c:v>
                </c:pt>
                <c:pt idx="2863">
                  <c:v>53.103700000000003</c:v>
                </c:pt>
                <c:pt idx="2864">
                  <c:v>53.107216666666666</c:v>
                </c:pt>
                <c:pt idx="2865">
                  <c:v>53.110733333333329</c:v>
                </c:pt>
                <c:pt idx="2866">
                  <c:v>53.114266666666673</c:v>
                </c:pt>
                <c:pt idx="2867">
                  <c:v>53.117800000000003</c:v>
                </c:pt>
                <c:pt idx="2868">
                  <c:v>53.12133333333334</c:v>
                </c:pt>
                <c:pt idx="2869">
                  <c:v>53.124866666666669</c:v>
                </c:pt>
                <c:pt idx="2870">
                  <c:v>53.128416666666666</c:v>
                </c:pt>
                <c:pt idx="2871">
                  <c:v>53.131966666666671</c:v>
                </c:pt>
                <c:pt idx="2872">
                  <c:v>53.135516666666668</c:v>
                </c:pt>
                <c:pt idx="2873">
                  <c:v>53.139049999999997</c:v>
                </c:pt>
                <c:pt idx="2874">
                  <c:v>53.142583333333327</c:v>
                </c:pt>
                <c:pt idx="2875">
                  <c:v>53.146116666666664</c:v>
                </c:pt>
                <c:pt idx="2876">
                  <c:v>53.149666666666668</c:v>
                </c:pt>
                <c:pt idx="2877">
                  <c:v>53.153216666666673</c:v>
                </c:pt>
                <c:pt idx="2878">
                  <c:v>53.156733333333335</c:v>
                </c:pt>
                <c:pt idx="2879">
                  <c:v>53.160249999999998</c:v>
                </c:pt>
                <c:pt idx="2880">
                  <c:v>53.163766666666668</c:v>
                </c:pt>
                <c:pt idx="2881">
                  <c:v>53.16728333333333</c:v>
                </c:pt>
                <c:pt idx="2882">
                  <c:v>53.1708</c:v>
                </c:pt>
                <c:pt idx="2883">
                  <c:v>53.174316666666662</c:v>
                </c:pt>
                <c:pt idx="2884">
                  <c:v>53.177849999999999</c:v>
                </c:pt>
                <c:pt idx="2885">
                  <c:v>53.181366666666669</c:v>
                </c:pt>
                <c:pt idx="2886">
                  <c:v>53.184883333333332</c:v>
                </c:pt>
                <c:pt idx="2887">
                  <c:v>53.188400000000001</c:v>
                </c:pt>
                <c:pt idx="2888">
                  <c:v>53.191916666666664</c:v>
                </c:pt>
                <c:pt idx="2889">
                  <c:v>53.195433333333334</c:v>
                </c:pt>
                <c:pt idx="2890">
                  <c:v>53.198949999999996</c:v>
                </c:pt>
                <c:pt idx="2891">
                  <c:v>53.202466666666666</c:v>
                </c:pt>
                <c:pt idx="2892">
                  <c:v>53.206000000000003</c:v>
                </c:pt>
                <c:pt idx="2893">
                  <c:v>53.209533333333333</c:v>
                </c:pt>
                <c:pt idx="2894">
                  <c:v>53.21306666666667</c:v>
                </c:pt>
                <c:pt idx="2895">
                  <c:v>53.2166</c:v>
                </c:pt>
                <c:pt idx="2896">
                  <c:v>53.220149999999997</c:v>
                </c:pt>
                <c:pt idx="2897">
                  <c:v>53.223700000000001</c:v>
                </c:pt>
                <c:pt idx="2898">
                  <c:v>53.227250000000005</c:v>
                </c:pt>
                <c:pt idx="2899">
                  <c:v>53.230783333333335</c:v>
                </c:pt>
                <c:pt idx="2900">
                  <c:v>53.234316666666672</c:v>
                </c:pt>
                <c:pt idx="2901">
                  <c:v>53.237850000000002</c:v>
                </c:pt>
                <c:pt idx="2902">
                  <c:v>53.241399999999999</c:v>
                </c:pt>
                <c:pt idx="2903">
                  <c:v>53.244950000000003</c:v>
                </c:pt>
                <c:pt idx="2904">
                  <c:v>53.248466666666666</c:v>
                </c:pt>
                <c:pt idx="2905">
                  <c:v>53.251983333333335</c:v>
                </c:pt>
                <c:pt idx="2906">
                  <c:v>53.255499999999998</c:v>
                </c:pt>
                <c:pt idx="2907">
                  <c:v>53.259016666666668</c:v>
                </c:pt>
                <c:pt idx="2908">
                  <c:v>53.26253333333333</c:v>
                </c:pt>
                <c:pt idx="2909">
                  <c:v>53.26605</c:v>
                </c:pt>
                <c:pt idx="2910">
                  <c:v>53.269583333333337</c:v>
                </c:pt>
                <c:pt idx="2911">
                  <c:v>53.273099999999999</c:v>
                </c:pt>
                <c:pt idx="2912">
                  <c:v>53.276616666666669</c:v>
                </c:pt>
                <c:pt idx="2913">
                  <c:v>53.280133333333332</c:v>
                </c:pt>
                <c:pt idx="2914">
                  <c:v>53.283649999999994</c:v>
                </c:pt>
                <c:pt idx="2915">
                  <c:v>53.287166666666664</c:v>
                </c:pt>
                <c:pt idx="2916">
                  <c:v>53.290683333333327</c:v>
                </c:pt>
                <c:pt idx="2917">
                  <c:v>53.294200000000004</c:v>
                </c:pt>
                <c:pt idx="2918">
                  <c:v>53.297733333333333</c:v>
                </c:pt>
                <c:pt idx="2919">
                  <c:v>53.30126666666667</c:v>
                </c:pt>
                <c:pt idx="2920">
                  <c:v>53.3048</c:v>
                </c:pt>
                <c:pt idx="2921">
                  <c:v>53.30833333333333</c:v>
                </c:pt>
                <c:pt idx="2922">
                  <c:v>53.311883333333334</c:v>
                </c:pt>
                <c:pt idx="2923">
                  <c:v>53.315433333333331</c:v>
                </c:pt>
                <c:pt idx="2924">
                  <c:v>53.318983333333335</c:v>
                </c:pt>
                <c:pt idx="2925">
                  <c:v>53.322516666666665</c:v>
                </c:pt>
                <c:pt idx="2926">
                  <c:v>53.326050000000002</c:v>
                </c:pt>
                <c:pt idx="2927">
                  <c:v>53.329583333333332</c:v>
                </c:pt>
                <c:pt idx="2928">
                  <c:v>53.333133333333329</c:v>
                </c:pt>
                <c:pt idx="2929">
                  <c:v>53.336683333333333</c:v>
                </c:pt>
                <c:pt idx="2930">
                  <c:v>53.340199999999996</c:v>
                </c:pt>
                <c:pt idx="2931">
                  <c:v>53.343716666666666</c:v>
                </c:pt>
                <c:pt idx="2932">
                  <c:v>53.347233333333328</c:v>
                </c:pt>
                <c:pt idx="2933">
                  <c:v>53.350749999999998</c:v>
                </c:pt>
                <c:pt idx="2934">
                  <c:v>53.354266666666668</c:v>
                </c:pt>
                <c:pt idx="2935">
                  <c:v>53.357783333333337</c:v>
                </c:pt>
                <c:pt idx="2936">
                  <c:v>53.361316666666667</c:v>
                </c:pt>
                <c:pt idx="2937">
                  <c:v>53.36483333333333</c:v>
                </c:pt>
                <c:pt idx="2938">
                  <c:v>53.36835</c:v>
                </c:pt>
                <c:pt idx="2939">
                  <c:v>53.371866666666662</c:v>
                </c:pt>
                <c:pt idx="2940">
                  <c:v>53.375383333333339</c:v>
                </c:pt>
                <c:pt idx="2941">
                  <c:v>53.378900000000002</c:v>
                </c:pt>
                <c:pt idx="2942">
                  <c:v>53.382416666666671</c:v>
                </c:pt>
                <c:pt idx="2943">
                  <c:v>53.385933333333334</c:v>
                </c:pt>
                <c:pt idx="2944">
                  <c:v>53.389466666666664</c:v>
                </c:pt>
                <c:pt idx="2945">
                  <c:v>53.393000000000001</c:v>
                </c:pt>
                <c:pt idx="2946">
                  <c:v>53.396533333333331</c:v>
                </c:pt>
                <c:pt idx="2947">
                  <c:v>53.400066666666667</c:v>
                </c:pt>
                <c:pt idx="2948">
                  <c:v>53.403616666666672</c:v>
                </c:pt>
                <c:pt idx="2949">
                  <c:v>53.407166666666662</c:v>
                </c:pt>
                <c:pt idx="2950">
                  <c:v>53.410716666666666</c:v>
                </c:pt>
                <c:pt idx="2951">
                  <c:v>53.414250000000003</c:v>
                </c:pt>
                <c:pt idx="2952">
                  <c:v>53.417783333333333</c:v>
                </c:pt>
                <c:pt idx="2953">
                  <c:v>53.421316666666669</c:v>
                </c:pt>
                <c:pt idx="2954">
                  <c:v>53.424866666666667</c:v>
                </c:pt>
                <c:pt idx="2955">
                  <c:v>53.428416666666664</c:v>
                </c:pt>
                <c:pt idx="2956">
                  <c:v>53.431933333333333</c:v>
                </c:pt>
                <c:pt idx="2957">
                  <c:v>53.435449999999996</c:v>
                </c:pt>
                <c:pt idx="2958">
                  <c:v>53.438966666666673</c:v>
                </c:pt>
                <c:pt idx="2959">
                  <c:v>53.442483333333335</c:v>
                </c:pt>
                <c:pt idx="2960">
                  <c:v>53.446000000000005</c:v>
                </c:pt>
                <c:pt idx="2961">
                  <c:v>53.449516666666668</c:v>
                </c:pt>
                <c:pt idx="2962">
                  <c:v>53.453049999999998</c:v>
                </c:pt>
                <c:pt idx="2963">
                  <c:v>53.45656666666666</c:v>
                </c:pt>
                <c:pt idx="2964">
                  <c:v>53.460083333333337</c:v>
                </c:pt>
                <c:pt idx="2965">
                  <c:v>53.4636</c:v>
                </c:pt>
                <c:pt idx="2966">
                  <c:v>53.467116666666669</c:v>
                </c:pt>
                <c:pt idx="2967">
                  <c:v>53.470633333333332</c:v>
                </c:pt>
                <c:pt idx="2968">
                  <c:v>53.474150000000002</c:v>
                </c:pt>
                <c:pt idx="2969">
                  <c:v>53.477666666666664</c:v>
                </c:pt>
                <c:pt idx="2970">
                  <c:v>53.481199999999994</c:v>
                </c:pt>
                <c:pt idx="2971">
                  <c:v>53.484733333333331</c:v>
                </c:pt>
                <c:pt idx="2972">
                  <c:v>53.488266666666661</c:v>
                </c:pt>
                <c:pt idx="2973">
                  <c:v>53.491799999999998</c:v>
                </c:pt>
                <c:pt idx="2974">
                  <c:v>53.495350000000002</c:v>
                </c:pt>
                <c:pt idx="2975">
                  <c:v>53.498900000000006</c:v>
                </c:pt>
                <c:pt idx="2976">
                  <c:v>53.502449999999996</c:v>
                </c:pt>
                <c:pt idx="2977">
                  <c:v>53.505983333333333</c:v>
                </c:pt>
                <c:pt idx="2978">
                  <c:v>53.509516666666663</c:v>
                </c:pt>
                <c:pt idx="2979">
                  <c:v>53.51305</c:v>
                </c:pt>
                <c:pt idx="2980">
                  <c:v>53.516600000000004</c:v>
                </c:pt>
                <c:pt idx="2981">
                  <c:v>53.520149999999994</c:v>
                </c:pt>
                <c:pt idx="2982">
                  <c:v>53.523666666666671</c:v>
                </c:pt>
                <c:pt idx="2983">
                  <c:v>53.527183333333333</c:v>
                </c:pt>
                <c:pt idx="2984">
                  <c:v>53.530700000000003</c:v>
                </c:pt>
                <c:pt idx="2985">
                  <c:v>53.534216666666666</c:v>
                </c:pt>
                <c:pt idx="2986">
                  <c:v>53.537733333333335</c:v>
                </c:pt>
                <c:pt idx="2987">
                  <c:v>53.541249999999998</c:v>
                </c:pt>
                <c:pt idx="2988">
                  <c:v>53.544783333333335</c:v>
                </c:pt>
                <c:pt idx="2989">
                  <c:v>53.548300000000005</c:v>
                </c:pt>
                <c:pt idx="2990">
                  <c:v>53.551816666666667</c:v>
                </c:pt>
                <c:pt idx="2991">
                  <c:v>53.555333333333337</c:v>
                </c:pt>
                <c:pt idx="2992">
                  <c:v>53.55885</c:v>
                </c:pt>
                <c:pt idx="2993">
                  <c:v>53.562366666666669</c:v>
                </c:pt>
                <c:pt idx="2994">
                  <c:v>53.565883333333332</c:v>
                </c:pt>
                <c:pt idx="2995">
                  <c:v>53.569400000000002</c:v>
                </c:pt>
                <c:pt idx="2996">
                  <c:v>53.572933333333339</c:v>
                </c:pt>
                <c:pt idx="2997">
                  <c:v>53.576466666666668</c:v>
                </c:pt>
                <c:pt idx="2998">
                  <c:v>53.580000000000005</c:v>
                </c:pt>
                <c:pt idx="2999">
                  <c:v>53.583533333333335</c:v>
                </c:pt>
                <c:pt idx="3000">
                  <c:v>53.587083333333332</c:v>
                </c:pt>
                <c:pt idx="3001">
                  <c:v>53.590633333333336</c:v>
                </c:pt>
                <c:pt idx="3002">
                  <c:v>53.594183333333334</c:v>
                </c:pt>
                <c:pt idx="3003">
                  <c:v>53.597716666666663</c:v>
                </c:pt>
                <c:pt idx="3004">
                  <c:v>53.60125</c:v>
                </c:pt>
                <c:pt idx="3005">
                  <c:v>53.60478333333333</c:v>
                </c:pt>
                <c:pt idx="3006">
                  <c:v>53.608333333333334</c:v>
                </c:pt>
                <c:pt idx="3007">
                  <c:v>53.611883333333338</c:v>
                </c:pt>
                <c:pt idx="3008">
                  <c:v>53.615400000000001</c:v>
                </c:pt>
                <c:pt idx="3009">
                  <c:v>53.618916666666671</c:v>
                </c:pt>
                <c:pt idx="3010">
                  <c:v>53.622433333333333</c:v>
                </c:pt>
                <c:pt idx="3011">
                  <c:v>53.625949999999996</c:v>
                </c:pt>
                <c:pt idx="3012">
                  <c:v>53.629466666666666</c:v>
                </c:pt>
                <c:pt idx="3013">
                  <c:v>53.632983333333328</c:v>
                </c:pt>
                <c:pt idx="3014">
                  <c:v>53.636516666666665</c:v>
                </c:pt>
                <c:pt idx="3015">
                  <c:v>53.640033333333335</c:v>
                </c:pt>
                <c:pt idx="3016">
                  <c:v>53.643549999999998</c:v>
                </c:pt>
                <c:pt idx="3017">
                  <c:v>53.647066666666667</c:v>
                </c:pt>
                <c:pt idx="3018">
                  <c:v>53.65058333333333</c:v>
                </c:pt>
                <c:pt idx="3019">
                  <c:v>53.6541</c:v>
                </c:pt>
                <c:pt idx="3020">
                  <c:v>53.657616666666662</c:v>
                </c:pt>
                <c:pt idx="3021">
                  <c:v>53.661133333333332</c:v>
                </c:pt>
                <c:pt idx="3022">
                  <c:v>53.664666666666669</c:v>
                </c:pt>
                <c:pt idx="3023">
                  <c:v>53.668199999999999</c:v>
                </c:pt>
                <c:pt idx="3024">
                  <c:v>53.671733333333336</c:v>
                </c:pt>
                <c:pt idx="3025">
                  <c:v>53.675266666666666</c:v>
                </c:pt>
                <c:pt idx="3026">
                  <c:v>53.678816666666663</c:v>
                </c:pt>
                <c:pt idx="3027">
                  <c:v>53.682366666666667</c:v>
                </c:pt>
                <c:pt idx="3028">
                  <c:v>53.685916666666671</c:v>
                </c:pt>
                <c:pt idx="3029">
                  <c:v>53.689450000000001</c:v>
                </c:pt>
                <c:pt idx="3030">
                  <c:v>53.692983333333338</c:v>
                </c:pt>
                <c:pt idx="3031">
                  <c:v>53.696516666666668</c:v>
                </c:pt>
                <c:pt idx="3032">
                  <c:v>53.700066666666665</c:v>
                </c:pt>
                <c:pt idx="3033">
                  <c:v>53.703616666666669</c:v>
                </c:pt>
                <c:pt idx="3034">
                  <c:v>53.707133333333331</c:v>
                </c:pt>
                <c:pt idx="3035">
                  <c:v>53.710650000000001</c:v>
                </c:pt>
                <c:pt idx="3036">
                  <c:v>53.714166666666664</c:v>
                </c:pt>
                <c:pt idx="3037">
                  <c:v>53.717683333333333</c:v>
                </c:pt>
                <c:pt idx="3038">
                  <c:v>53.721199999999996</c:v>
                </c:pt>
                <c:pt idx="3039">
                  <c:v>53.724716666666673</c:v>
                </c:pt>
                <c:pt idx="3040">
                  <c:v>53.728250000000003</c:v>
                </c:pt>
                <c:pt idx="3041">
                  <c:v>53.731766666666665</c:v>
                </c:pt>
                <c:pt idx="3042">
                  <c:v>53.735283333333335</c:v>
                </c:pt>
                <c:pt idx="3043">
                  <c:v>53.738799999999998</c:v>
                </c:pt>
                <c:pt idx="3044">
                  <c:v>53.742316666666667</c:v>
                </c:pt>
                <c:pt idx="3045">
                  <c:v>53.74583333333333</c:v>
                </c:pt>
                <c:pt idx="3046">
                  <c:v>53.74935</c:v>
                </c:pt>
                <c:pt idx="3047">
                  <c:v>53.752866666666669</c:v>
                </c:pt>
                <c:pt idx="3048">
                  <c:v>53.756399999999999</c:v>
                </c:pt>
                <c:pt idx="3049">
                  <c:v>53.759933333333336</c:v>
                </c:pt>
                <c:pt idx="3050">
                  <c:v>53.763466666666666</c:v>
                </c:pt>
                <c:pt idx="3051">
                  <c:v>53.767000000000003</c:v>
                </c:pt>
                <c:pt idx="3052">
                  <c:v>53.77055</c:v>
                </c:pt>
                <c:pt idx="3053">
                  <c:v>53.774099999999997</c:v>
                </c:pt>
                <c:pt idx="3054">
                  <c:v>53.777650000000001</c:v>
                </c:pt>
                <c:pt idx="3055">
                  <c:v>53.781183333333338</c:v>
                </c:pt>
                <c:pt idx="3056">
                  <c:v>53.784716666666668</c:v>
                </c:pt>
                <c:pt idx="3057">
                  <c:v>53.788249999999998</c:v>
                </c:pt>
                <c:pt idx="3058">
                  <c:v>53.791799999999995</c:v>
                </c:pt>
                <c:pt idx="3059">
                  <c:v>53.795349999999999</c:v>
                </c:pt>
                <c:pt idx="3060">
                  <c:v>53.798866666666662</c:v>
                </c:pt>
                <c:pt idx="3061">
                  <c:v>53.802383333333331</c:v>
                </c:pt>
                <c:pt idx="3062">
                  <c:v>53.805899999999994</c:v>
                </c:pt>
                <c:pt idx="3063">
                  <c:v>53.809416666666671</c:v>
                </c:pt>
                <c:pt idx="3064">
                  <c:v>53.812933333333334</c:v>
                </c:pt>
                <c:pt idx="3065">
                  <c:v>53.816450000000003</c:v>
                </c:pt>
                <c:pt idx="3066">
                  <c:v>53.819983333333333</c:v>
                </c:pt>
                <c:pt idx="3067">
                  <c:v>53.823499999999996</c:v>
                </c:pt>
                <c:pt idx="3068">
                  <c:v>53.827016666666665</c:v>
                </c:pt>
                <c:pt idx="3069">
                  <c:v>53.830533333333328</c:v>
                </c:pt>
                <c:pt idx="3070">
                  <c:v>53.834050000000005</c:v>
                </c:pt>
                <c:pt idx="3071">
                  <c:v>53.837566666666667</c:v>
                </c:pt>
                <c:pt idx="3072">
                  <c:v>53.841083333333337</c:v>
                </c:pt>
                <c:pt idx="3073">
                  <c:v>53.8446</c:v>
                </c:pt>
                <c:pt idx="3074">
                  <c:v>53.84813333333333</c:v>
                </c:pt>
                <c:pt idx="3075">
                  <c:v>53.851666666666667</c:v>
                </c:pt>
                <c:pt idx="3076">
                  <c:v>53.855199999999996</c:v>
                </c:pt>
                <c:pt idx="3077">
                  <c:v>53.858733333333333</c:v>
                </c:pt>
                <c:pt idx="3078">
                  <c:v>53.862283333333338</c:v>
                </c:pt>
                <c:pt idx="3079">
                  <c:v>53.865833333333327</c:v>
                </c:pt>
                <c:pt idx="3080">
                  <c:v>53.869383333333332</c:v>
                </c:pt>
                <c:pt idx="3081">
                  <c:v>53.872916666666669</c:v>
                </c:pt>
                <c:pt idx="3082">
                  <c:v>53.876449999999998</c:v>
                </c:pt>
                <c:pt idx="3083">
                  <c:v>53.879983333333335</c:v>
                </c:pt>
                <c:pt idx="3084">
                  <c:v>53.883533333333339</c:v>
                </c:pt>
                <c:pt idx="3085">
                  <c:v>53.887083333333329</c:v>
                </c:pt>
                <c:pt idx="3086">
                  <c:v>53.890599999999999</c:v>
                </c:pt>
                <c:pt idx="3087">
                  <c:v>53.894116666666669</c:v>
                </c:pt>
                <c:pt idx="3088">
                  <c:v>53.897633333333339</c:v>
                </c:pt>
                <c:pt idx="3089">
                  <c:v>53.901150000000001</c:v>
                </c:pt>
                <c:pt idx="3090">
                  <c:v>53.904666666666671</c:v>
                </c:pt>
                <c:pt idx="3091">
                  <c:v>53.908183333333334</c:v>
                </c:pt>
                <c:pt idx="3092">
                  <c:v>53.911716666666663</c:v>
                </c:pt>
                <c:pt idx="3093">
                  <c:v>53.91523333333334</c:v>
                </c:pt>
                <c:pt idx="3094">
                  <c:v>53.918750000000003</c:v>
                </c:pt>
                <c:pt idx="3095">
                  <c:v>53.922266666666665</c:v>
                </c:pt>
                <c:pt idx="3096">
                  <c:v>53.925783333333335</c:v>
                </c:pt>
                <c:pt idx="3097">
                  <c:v>53.929299999999998</c:v>
                </c:pt>
                <c:pt idx="3098">
                  <c:v>53.932816666666668</c:v>
                </c:pt>
                <c:pt idx="3099">
                  <c:v>53.93633333333333</c:v>
                </c:pt>
                <c:pt idx="3100">
                  <c:v>53.939866666666667</c:v>
                </c:pt>
                <c:pt idx="3101">
                  <c:v>53.943399999999997</c:v>
                </c:pt>
                <c:pt idx="3102">
                  <c:v>53.946933333333327</c:v>
                </c:pt>
                <c:pt idx="3103">
                  <c:v>53.950466666666664</c:v>
                </c:pt>
                <c:pt idx="3104">
                  <c:v>53.954016666666668</c:v>
                </c:pt>
                <c:pt idx="3105">
                  <c:v>53.957566666666672</c:v>
                </c:pt>
                <c:pt idx="3106">
                  <c:v>53.961116666666662</c:v>
                </c:pt>
                <c:pt idx="3107">
                  <c:v>53.964649999999999</c:v>
                </c:pt>
                <c:pt idx="3108">
                  <c:v>53.968183333333329</c:v>
                </c:pt>
                <c:pt idx="3109">
                  <c:v>53.971716666666666</c:v>
                </c:pt>
                <c:pt idx="3110">
                  <c:v>53.97526666666667</c:v>
                </c:pt>
                <c:pt idx="3111">
                  <c:v>53.978766666666665</c:v>
                </c:pt>
                <c:pt idx="3112">
                  <c:v>53.982283333333335</c:v>
                </c:pt>
                <c:pt idx="3113">
                  <c:v>53.985800000000005</c:v>
                </c:pt>
                <c:pt idx="3114">
                  <c:v>53.989316666666667</c:v>
                </c:pt>
                <c:pt idx="3115">
                  <c:v>53.992833333333337</c:v>
                </c:pt>
                <c:pt idx="3116">
                  <c:v>53.99635</c:v>
                </c:pt>
                <c:pt idx="3117">
                  <c:v>53.999866666666669</c:v>
                </c:pt>
                <c:pt idx="3118">
                  <c:v>54.003383333333332</c:v>
                </c:pt>
                <c:pt idx="3119">
                  <c:v>54.006900000000002</c:v>
                </c:pt>
                <c:pt idx="3120">
                  <c:v>54.010433333333339</c:v>
                </c:pt>
                <c:pt idx="3121">
                  <c:v>54.013950000000001</c:v>
                </c:pt>
                <c:pt idx="3122">
                  <c:v>54.017466666666664</c:v>
                </c:pt>
                <c:pt idx="3123">
                  <c:v>54.020983333333334</c:v>
                </c:pt>
                <c:pt idx="3124">
                  <c:v>54.024499999999996</c:v>
                </c:pt>
                <c:pt idx="3125">
                  <c:v>54.02805</c:v>
                </c:pt>
                <c:pt idx="3126">
                  <c:v>54.031600000000005</c:v>
                </c:pt>
                <c:pt idx="3127">
                  <c:v>54.035133333333334</c:v>
                </c:pt>
                <c:pt idx="3128">
                  <c:v>54.038666666666671</c:v>
                </c:pt>
                <c:pt idx="3129">
                  <c:v>54.042200000000001</c:v>
                </c:pt>
                <c:pt idx="3130">
                  <c:v>54.045749999999998</c:v>
                </c:pt>
                <c:pt idx="3131">
                  <c:v>54.049300000000002</c:v>
                </c:pt>
                <c:pt idx="3132">
                  <c:v>54.052849999999999</c:v>
                </c:pt>
                <c:pt idx="3133">
                  <c:v>54.056383333333329</c:v>
                </c:pt>
                <c:pt idx="3134">
                  <c:v>54.059916666666666</c:v>
                </c:pt>
                <c:pt idx="3135">
                  <c:v>54.063449999999996</c:v>
                </c:pt>
                <c:pt idx="3136">
                  <c:v>54.067</c:v>
                </c:pt>
                <c:pt idx="3137">
                  <c:v>54.070550000000004</c:v>
                </c:pt>
                <c:pt idx="3138">
                  <c:v>54.074066666666667</c:v>
                </c:pt>
                <c:pt idx="3139">
                  <c:v>54.077583333333337</c:v>
                </c:pt>
                <c:pt idx="3140">
                  <c:v>54.081099999999999</c:v>
                </c:pt>
                <c:pt idx="3141">
                  <c:v>54.084616666666669</c:v>
                </c:pt>
                <c:pt idx="3142">
                  <c:v>54.088133333333332</c:v>
                </c:pt>
                <c:pt idx="3143">
                  <c:v>54.091649999999994</c:v>
                </c:pt>
                <c:pt idx="3144">
                  <c:v>54.095183333333331</c:v>
                </c:pt>
                <c:pt idx="3145">
                  <c:v>54.098700000000001</c:v>
                </c:pt>
                <c:pt idx="3146">
                  <c:v>54.102216666666664</c:v>
                </c:pt>
                <c:pt idx="3147">
                  <c:v>54.105733333333333</c:v>
                </c:pt>
                <c:pt idx="3148">
                  <c:v>54.109249999999996</c:v>
                </c:pt>
                <c:pt idx="3149">
                  <c:v>54.112766666666666</c:v>
                </c:pt>
                <c:pt idx="3150">
                  <c:v>54.116283333333328</c:v>
                </c:pt>
                <c:pt idx="3151">
                  <c:v>54.119800000000005</c:v>
                </c:pt>
                <c:pt idx="3152">
                  <c:v>54.123333333333335</c:v>
                </c:pt>
                <c:pt idx="3153">
                  <c:v>54.126866666666665</c:v>
                </c:pt>
                <c:pt idx="3154">
                  <c:v>54.130400000000002</c:v>
                </c:pt>
                <c:pt idx="3155">
                  <c:v>54.133933333333331</c:v>
                </c:pt>
                <c:pt idx="3156">
                  <c:v>54.137483333333329</c:v>
                </c:pt>
                <c:pt idx="3157">
                  <c:v>54.141033333333333</c:v>
                </c:pt>
                <c:pt idx="3158">
                  <c:v>54.144583333333337</c:v>
                </c:pt>
                <c:pt idx="3159">
                  <c:v>54.148116666666667</c:v>
                </c:pt>
                <c:pt idx="3160">
                  <c:v>54.151650000000004</c:v>
                </c:pt>
                <c:pt idx="3161">
                  <c:v>54.155183333333333</c:v>
                </c:pt>
                <c:pt idx="3162">
                  <c:v>54.158733333333331</c:v>
                </c:pt>
                <c:pt idx="3163">
                  <c:v>54.162283333333335</c:v>
                </c:pt>
                <c:pt idx="3164">
                  <c:v>54.165799999999997</c:v>
                </c:pt>
                <c:pt idx="3165">
                  <c:v>54.169316666666667</c:v>
                </c:pt>
                <c:pt idx="3166">
                  <c:v>54.17283333333333</c:v>
                </c:pt>
                <c:pt idx="3167">
                  <c:v>54.176349999999999</c:v>
                </c:pt>
                <c:pt idx="3168">
                  <c:v>54.179866666666662</c:v>
                </c:pt>
                <c:pt idx="3169">
                  <c:v>54.183383333333339</c:v>
                </c:pt>
                <c:pt idx="3170">
                  <c:v>54.186916666666669</c:v>
                </c:pt>
                <c:pt idx="3171">
                  <c:v>54.190433333333331</c:v>
                </c:pt>
                <c:pt idx="3172">
                  <c:v>54.193950000000001</c:v>
                </c:pt>
                <c:pt idx="3173">
                  <c:v>54.197466666666664</c:v>
                </c:pt>
                <c:pt idx="3174">
                  <c:v>54.200983333333333</c:v>
                </c:pt>
                <c:pt idx="3175">
                  <c:v>54.204500000000003</c:v>
                </c:pt>
                <c:pt idx="3176">
                  <c:v>54.208016666666673</c:v>
                </c:pt>
                <c:pt idx="3177">
                  <c:v>54.211533333333335</c:v>
                </c:pt>
                <c:pt idx="3178">
                  <c:v>54.215066666666665</c:v>
                </c:pt>
                <c:pt idx="3179">
                  <c:v>54.218600000000002</c:v>
                </c:pt>
                <c:pt idx="3180">
                  <c:v>54.222133333333332</c:v>
                </c:pt>
                <c:pt idx="3181">
                  <c:v>54.225666666666669</c:v>
                </c:pt>
                <c:pt idx="3182">
                  <c:v>54.229216666666666</c:v>
                </c:pt>
                <c:pt idx="3183">
                  <c:v>54.232766666666663</c:v>
                </c:pt>
                <c:pt idx="3184">
                  <c:v>54.236316666666667</c:v>
                </c:pt>
                <c:pt idx="3185">
                  <c:v>54.239850000000004</c:v>
                </c:pt>
                <c:pt idx="3186">
                  <c:v>54.243383333333334</c:v>
                </c:pt>
                <c:pt idx="3187">
                  <c:v>54.246916666666671</c:v>
                </c:pt>
                <c:pt idx="3188">
                  <c:v>54.250466666666661</c:v>
                </c:pt>
                <c:pt idx="3189">
                  <c:v>54.254016666666665</c:v>
                </c:pt>
                <c:pt idx="3190">
                  <c:v>54.257533333333335</c:v>
                </c:pt>
                <c:pt idx="3191">
                  <c:v>54.261049999999997</c:v>
                </c:pt>
                <c:pt idx="3192">
                  <c:v>54.26456666666666</c:v>
                </c:pt>
                <c:pt idx="3193">
                  <c:v>54.268083333333337</c:v>
                </c:pt>
                <c:pt idx="3194">
                  <c:v>54.271599999999999</c:v>
                </c:pt>
                <c:pt idx="3195">
                  <c:v>54.275116666666669</c:v>
                </c:pt>
                <c:pt idx="3196">
                  <c:v>54.278649999999999</c:v>
                </c:pt>
                <c:pt idx="3197">
                  <c:v>54.282166666666662</c:v>
                </c:pt>
                <c:pt idx="3198">
                  <c:v>54.285683333333331</c:v>
                </c:pt>
                <c:pt idx="3199">
                  <c:v>54.289200000000001</c:v>
                </c:pt>
                <c:pt idx="3200">
                  <c:v>54.292716666666671</c:v>
                </c:pt>
                <c:pt idx="3201">
                  <c:v>54.296233333333333</c:v>
                </c:pt>
                <c:pt idx="3202">
                  <c:v>54.299750000000003</c:v>
                </c:pt>
                <c:pt idx="3203">
                  <c:v>54.303266666666666</c:v>
                </c:pt>
                <c:pt idx="3204">
                  <c:v>54.306799999999996</c:v>
                </c:pt>
                <c:pt idx="3205">
                  <c:v>54.310333333333332</c:v>
                </c:pt>
                <c:pt idx="3206">
                  <c:v>54.313866666666662</c:v>
                </c:pt>
                <c:pt idx="3207">
                  <c:v>54.317399999999999</c:v>
                </c:pt>
                <c:pt idx="3208">
                  <c:v>54.320950000000003</c:v>
                </c:pt>
                <c:pt idx="3209">
                  <c:v>54.324499999999993</c:v>
                </c:pt>
                <c:pt idx="3210">
                  <c:v>54.328049999999998</c:v>
                </c:pt>
                <c:pt idx="3211">
                  <c:v>54.331583333333334</c:v>
                </c:pt>
                <c:pt idx="3212">
                  <c:v>54.335116666666664</c:v>
                </c:pt>
                <c:pt idx="3213">
                  <c:v>54.338650000000001</c:v>
                </c:pt>
                <c:pt idx="3214">
                  <c:v>54.342200000000005</c:v>
                </c:pt>
                <c:pt idx="3215">
                  <c:v>54.345749999999995</c:v>
                </c:pt>
                <c:pt idx="3216">
                  <c:v>54.349266666666672</c:v>
                </c:pt>
                <c:pt idx="3217">
                  <c:v>54.352783333333335</c:v>
                </c:pt>
                <c:pt idx="3218">
                  <c:v>54.356300000000005</c:v>
                </c:pt>
                <c:pt idx="3219">
                  <c:v>54.359816666666667</c:v>
                </c:pt>
                <c:pt idx="3220">
                  <c:v>54.363333333333337</c:v>
                </c:pt>
                <c:pt idx="3221">
                  <c:v>54.366849999999999</c:v>
                </c:pt>
                <c:pt idx="3222">
                  <c:v>54.370383333333329</c:v>
                </c:pt>
                <c:pt idx="3223">
                  <c:v>54.373900000000006</c:v>
                </c:pt>
                <c:pt idx="3224">
                  <c:v>54.377416666666669</c:v>
                </c:pt>
                <c:pt idx="3225">
                  <c:v>54.380933333333338</c:v>
                </c:pt>
                <c:pt idx="3226">
                  <c:v>54.384450000000001</c:v>
                </c:pt>
                <c:pt idx="3227">
                  <c:v>54.387966666666664</c:v>
                </c:pt>
                <c:pt idx="3228">
                  <c:v>54.391483333333333</c:v>
                </c:pt>
                <c:pt idx="3229">
                  <c:v>54.394999999999996</c:v>
                </c:pt>
                <c:pt idx="3230">
                  <c:v>54.398533333333333</c:v>
                </c:pt>
                <c:pt idx="3231">
                  <c:v>54.402066666666663</c:v>
                </c:pt>
                <c:pt idx="3232">
                  <c:v>54.4056</c:v>
                </c:pt>
                <c:pt idx="3233">
                  <c:v>54.40913333333333</c:v>
                </c:pt>
                <c:pt idx="3234">
                  <c:v>54.412683333333334</c:v>
                </c:pt>
                <c:pt idx="3235">
                  <c:v>54.416233333333338</c:v>
                </c:pt>
                <c:pt idx="3236">
                  <c:v>54.419783333333335</c:v>
                </c:pt>
                <c:pt idx="3237">
                  <c:v>54.423316666666665</c:v>
                </c:pt>
                <c:pt idx="3238">
                  <c:v>54.426849999999995</c:v>
                </c:pt>
                <c:pt idx="3239">
                  <c:v>54.430383333333332</c:v>
                </c:pt>
                <c:pt idx="3240">
                  <c:v>54.433933333333336</c:v>
                </c:pt>
                <c:pt idx="3241">
                  <c:v>54.437483333333333</c:v>
                </c:pt>
                <c:pt idx="3242">
                  <c:v>54.441000000000003</c:v>
                </c:pt>
                <c:pt idx="3243">
                  <c:v>54.444516666666665</c:v>
                </c:pt>
                <c:pt idx="3244">
                  <c:v>54.448033333333335</c:v>
                </c:pt>
                <c:pt idx="3245">
                  <c:v>54.451549999999997</c:v>
                </c:pt>
                <c:pt idx="3246">
                  <c:v>54.455066666666667</c:v>
                </c:pt>
                <c:pt idx="3247">
                  <c:v>54.45858333333333</c:v>
                </c:pt>
                <c:pt idx="3248">
                  <c:v>54.462116666666667</c:v>
                </c:pt>
                <c:pt idx="3249">
                  <c:v>54.465633333333336</c:v>
                </c:pt>
                <c:pt idx="3250">
                  <c:v>54.469149999999999</c:v>
                </c:pt>
                <c:pt idx="3251">
                  <c:v>54.472666666666669</c:v>
                </c:pt>
                <c:pt idx="3252">
                  <c:v>54.476183333333331</c:v>
                </c:pt>
                <c:pt idx="3253">
                  <c:v>54.479700000000001</c:v>
                </c:pt>
                <c:pt idx="3254">
                  <c:v>54.483216666666664</c:v>
                </c:pt>
                <c:pt idx="3255">
                  <c:v>54.486733333333333</c:v>
                </c:pt>
                <c:pt idx="3256">
                  <c:v>54.49026666666667</c:v>
                </c:pt>
                <c:pt idx="3257">
                  <c:v>54.4938</c:v>
                </c:pt>
                <c:pt idx="3258">
                  <c:v>54.497333333333337</c:v>
                </c:pt>
                <c:pt idx="3259">
                  <c:v>54.500866666666667</c:v>
                </c:pt>
                <c:pt idx="3260">
                  <c:v>54.504416666666664</c:v>
                </c:pt>
                <c:pt idx="3261">
                  <c:v>54.507966666666668</c:v>
                </c:pt>
                <c:pt idx="3262">
                  <c:v>54.511516666666665</c:v>
                </c:pt>
                <c:pt idx="3263">
                  <c:v>54.515049999999995</c:v>
                </c:pt>
                <c:pt idx="3264">
                  <c:v>54.518583333333332</c:v>
                </c:pt>
                <c:pt idx="3265">
                  <c:v>54.522116666666669</c:v>
                </c:pt>
                <c:pt idx="3266">
                  <c:v>54.525666666666666</c:v>
                </c:pt>
                <c:pt idx="3267">
                  <c:v>54.52921666666667</c:v>
                </c:pt>
                <c:pt idx="3268">
                  <c:v>54.532733333333333</c:v>
                </c:pt>
                <c:pt idx="3269">
                  <c:v>54.536250000000003</c:v>
                </c:pt>
                <c:pt idx="3270">
                  <c:v>54.539766666666665</c:v>
                </c:pt>
                <c:pt idx="3271">
                  <c:v>54.543283333333335</c:v>
                </c:pt>
                <c:pt idx="3272">
                  <c:v>54.546799999999998</c:v>
                </c:pt>
                <c:pt idx="3273">
                  <c:v>54.55031666666666</c:v>
                </c:pt>
                <c:pt idx="3274">
                  <c:v>54.553850000000004</c:v>
                </c:pt>
                <c:pt idx="3275">
                  <c:v>54.557366666666667</c:v>
                </c:pt>
                <c:pt idx="3276">
                  <c:v>54.560883333333329</c:v>
                </c:pt>
                <c:pt idx="3277">
                  <c:v>54.564399999999999</c:v>
                </c:pt>
                <c:pt idx="3278">
                  <c:v>54.567916666666662</c:v>
                </c:pt>
                <c:pt idx="3279">
                  <c:v>54.571433333333331</c:v>
                </c:pt>
                <c:pt idx="3280">
                  <c:v>54.574949999999994</c:v>
                </c:pt>
                <c:pt idx="3281">
                  <c:v>54.578466666666671</c:v>
                </c:pt>
                <c:pt idx="3282">
                  <c:v>54.582000000000001</c:v>
                </c:pt>
                <c:pt idx="3283">
                  <c:v>54.585533333333338</c:v>
                </c:pt>
                <c:pt idx="3284">
                  <c:v>54.589066666666668</c:v>
                </c:pt>
                <c:pt idx="3285">
                  <c:v>54.592599999999997</c:v>
                </c:pt>
                <c:pt idx="3286">
                  <c:v>54.596149999999994</c:v>
                </c:pt>
                <c:pt idx="3287">
                  <c:v>54.599699999999999</c:v>
                </c:pt>
                <c:pt idx="3288">
                  <c:v>54.603250000000003</c:v>
                </c:pt>
                <c:pt idx="3289">
                  <c:v>54.606783333333333</c:v>
                </c:pt>
                <c:pt idx="3290">
                  <c:v>54.61031666666667</c:v>
                </c:pt>
                <c:pt idx="3291">
                  <c:v>54.613849999999999</c:v>
                </c:pt>
                <c:pt idx="3292">
                  <c:v>54.617399999999996</c:v>
                </c:pt>
                <c:pt idx="3293">
                  <c:v>54.620950000000001</c:v>
                </c:pt>
                <c:pt idx="3294">
                  <c:v>54.624466666666663</c:v>
                </c:pt>
                <c:pt idx="3295">
                  <c:v>54.627983333333333</c:v>
                </c:pt>
                <c:pt idx="3296">
                  <c:v>54.631499999999996</c:v>
                </c:pt>
                <c:pt idx="3297">
                  <c:v>54.635016666666665</c:v>
                </c:pt>
                <c:pt idx="3298">
                  <c:v>54.638533333333335</c:v>
                </c:pt>
                <c:pt idx="3299">
                  <c:v>54.642050000000005</c:v>
                </c:pt>
                <c:pt idx="3300">
                  <c:v>54.645583333333335</c:v>
                </c:pt>
                <c:pt idx="3301">
                  <c:v>54.649099999999997</c:v>
                </c:pt>
                <c:pt idx="3302">
                  <c:v>54.652616666666667</c:v>
                </c:pt>
                <c:pt idx="3303">
                  <c:v>54.656133333333329</c:v>
                </c:pt>
                <c:pt idx="3304">
                  <c:v>54.659650000000006</c:v>
                </c:pt>
                <c:pt idx="3305">
                  <c:v>54.663166666666669</c:v>
                </c:pt>
                <c:pt idx="3306">
                  <c:v>54.666683333333339</c:v>
                </c:pt>
                <c:pt idx="3307">
                  <c:v>54.670200000000001</c:v>
                </c:pt>
                <c:pt idx="3308">
                  <c:v>54.673733333333331</c:v>
                </c:pt>
                <c:pt idx="3309">
                  <c:v>54.677266666666668</c:v>
                </c:pt>
                <c:pt idx="3310">
                  <c:v>54.680799999999998</c:v>
                </c:pt>
                <c:pt idx="3311">
                  <c:v>54.684333333333335</c:v>
                </c:pt>
                <c:pt idx="3312">
                  <c:v>54.687883333333339</c:v>
                </c:pt>
                <c:pt idx="3313">
                  <c:v>54.691433333333329</c:v>
                </c:pt>
                <c:pt idx="3314">
                  <c:v>54.694983333333333</c:v>
                </c:pt>
                <c:pt idx="3315">
                  <c:v>54.69851666666667</c:v>
                </c:pt>
                <c:pt idx="3316">
                  <c:v>54.70205</c:v>
                </c:pt>
                <c:pt idx="3317">
                  <c:v>54.705583333333337</c:v>
                </c:pt>
                <c:pt idx="3318">
                  <c:v>54.709133333333327</c:v>
                </c:pt>
                <c:pt idx="3319">
                  <c:v>54.712683333333331</c:v>
                </c:pt>
                <c:pt idx="3320">
                  <c:v>54.716200000000001</c:v>
                </c:pt>
                <c:pt idx="3321">
                  <c:v>54.719716666666663</c:v>
                </c:pt>
                <c:pt idx="3322">
                  <c:v>54.723233333333333</c:v>
                </c:pt>
                <c:pt idx="3323">
                  <c:v>54.726750000000003</c:v>
                </c:pt>
                <c:pt idx="3324">
                  <c:v>54.730266666666665</c:v>
                </c:pt>
                <c:pt idx="3325">
                  <c:v>54.733783333333335</c:v>
                </c:pt>
                <c:pt idx="3326">
                  <c:v>54.737316666666665</c:v>
                </c:pt>
                <c:pt idx="3327">
                  <c:v>54.740833333333327</c:v>
                </c:pt>
                <c:pt idx="3328">
                  <c:v>54.744350000000004</c:v>
                </c:pt>
                <c:pt idx="3329">
                  <c:v>54.747866666666667</c:v>
                </c:pt>
                <c:pt idx="3330">
                  <c:v>54.751383333333337</c:v>
                </c:pt>
                <c:pt idx="3331">
                  <c:v>54.754899999999999</c:v>
                </c:pt>
                <c:pt idx="3332">
                  <c:v>54.758416666666669</c:v>
                </c:pt>
                <c:pt idx="3333">
                  <c:v>54.761933333333332</c:v>
                </c:pt>
                <c:pt idx="3334">
                  <c:v>54.765466666666661</c:v>
                </c:pt>
                <c:pt idx="3335">
                  <c:v>54.768999999999998</c:v>
                </c:pt>
                <c:pt idx="3336">
                  <c:v>54.772533333333328</c:v>
                </c:pt>
                <c:pt idx="3337">
                  <c:v>54.776066666666665</c:v>
                </c:pt>
                <c:pt idx="3338">
                  <c:v>54.779616666666669</c:v>
                </c:pt>
                <c:pt idx="3339">
                  <c:v>54.783166666666666</c:v>
                </c:pt>
                <c:pt idx="3340">
                  <c:v>54.786716666666663</c:v>
                </c:pt>
                <c:pt idx="3341">
                  <c:v>54.79025</c:v>
                </c:pt>
                <c:pt idx="3342">
                  <c:v>54.79378333333333</c:v>
                </c:pt>
                <c:pt idx="3343">
                  <c:v>54.797316666666667</c:v>
                </c:pt>
                <c:pt idx="3344">
                  <c:v>54.800866666666671</c:v>
                </c:pt>
                <c:pt idx="3345">
                  <c:v>54.804416666666661</c:v>
                </c:pt>
                <c:pt idx="3346">
                  <c:v>54.807933333333338</c:v>
                </c:pt>
                <c:pt idx="3347">
                  <c:v>54.811450000000001</c:v>
                </c:pt>
                <c:pt idx="3348">
                  <c:v>54.81496666666667</c:v>
                </c:pt>
                <c:pt idx="3349">
                  <c:v>54.818483333333333</c:v>
                </c:pt>
                <c:pt idx="3350">
                  <c:v>54.822000000000003</c:v>
                </c:pt>
                <c:pt idx="3351">
                  <c:v>54.825516666666665</c:v>
                </c:pt>
                <c:pt idx="3352">
                  <c:v>54.829050000000002</c:v>
                </c:pt>
                <c:pt idx="3353">
                  <c:v>54.832566666666672</c:v>
                </c:pt>
                <c:pt idx="3354">
                  <c:v>54.836083333333335</c:v>
                </c:pt>
                <c:pt idx="3355">
                  <c:v>54.839600000000004</c:v>
                </c:pt>
                <c:pt idx="3356">
                  <c:v>54.843116666666667</c:v>
                </c:pt>
                <c:pt idx="3357">
                  <c:v>54.84663333333333</c:v>
                </c:pt>
                <c:pt idx="3358">
                  <c:v>54.850149999999999</c:v>
                </c:pt>
                <c:pt idx="3359">
                  <c:v>54.853666666666662</c:v>
                </c:pt>
                <c:pt idx="3360">
                  <c:v>54.857199999999999</c:v>
                </c:pt>
                <c:pt idx="3361">
                  <c:v>54.860733333333329</c:v>
                </c:pt>
                <c:pt idx="3362">
                  <c:v>54.864266666666673</c:v>
                </c:pt>
                <c:pt idx="3363">
                  <c:v>54.867800000000003</c:v>
                </c:pt>
                <c:pt idx="3364">
                  <c:v>54.87135</c:v>
                </c:pt>
                <c:pt idx="3365">
                  <c:v>54.874900000000004</c:v>
                </c:pt>
                <c:pt idx="3366">
                  <c:v>54.878450000000001</c:v>
                </c:pt>
                <c:pt idx="3367">
                  <c:v>54.881983333333331</c:v>
                </c:pt>
                <c:pt idx="3368">
                  <c:v>54.885516666666668</c:v>
                </c:pt>
                <c:pt idx="3369">
                  <c:v>54.889049999999997</c:v>
                </c:pt>
                <c:pt idx="3370">
                  <c:v>54.892600000000002</c:v>
                </c:pt>
                <c:pt idx="3371">
                  <c:v>54.896149999999999</c:v>
                </c:pt>
                <c:pt idx="3372">
                  <c:v>54.899666666666668</c:v>
                </c:pt>
                <c:pt idx="3373">
                  <c:v>54.903183333333331</c:v>
                </c:pt>
                <c:pt idx="3374">
                  <c:v>54.906700000000001</c:v>
                </c:pt>
                <c:pt idx="3375">
                  <c:v>54.910216666666663</c:v>
                </c:pt>
                <c:pt idx="3376">
                  <c:v>54.913733333333333</c:v>
                </c:pt>
                <c:pt idx="3377">
                  <c:v>54.917249999999996</c:v>
                </c:pt>
                <c:pt idx="3378">
                  <c:v>54.920783333333333</c:v>
                </c:pt>
                <c:pt idx="3379">
                  <c:v>54.924300000000002</c:v>
                </c:pt>
                <c:pt idx="3380">
                  <c:v>54.927816666666665</c:v>
                </c:pt>
                <c:pt idx="3381">
                  <c:v>54.931333333333335</c:v>
                </c:pt>
                <c:pt idx="3382">
                  <c:v>54.934849999999997</c:v>
                </c:pt>
                <c:pt idx="3383">
                  <c:v>54.938366666666667</c:v>
                </c:pt>
                <c:pt idx="3384">
                  <c:v>54.94188333333333</c:v>
                </c:pt>
                <c:pt idx="3385">
                  <c:v>54.945399999999999</c:v>
                </c:pt>
                <c:pt idx="3386">
                  <c:v>54.948933333333336</c:v>
                </c:pt>
                <c:pt idx="3387">
                  <c:v>54.952466666666666</c:v>
                </c:pt>
                <c:pt idx="3388">
                  <c:v>54.956000000000003</c:v>
                </c:pt>
                <c:pt idx="3389">
                  <c:v>54.959533333333333</c:v>
                </c:pt>
                <c:pt idx="3390">
                  <c:v>54.96308333333333</c:v>
                </c:pt>
                <c:pt idx="3391">
                  <c:v>54.966633333333334</c:v>
                </c:pt>
                <c:pt idx="3392">
                  <c:v>54.970183333333331</c:v>
                </c:pt>
                <c:pt idx="3393">
                  <c:v>54.973716666666661</c:v>
                </c:pt>
                <c:pt idx="3394">
                  <c:v>54.977250000000005</c:v>
                </c:pt>
                <c:pt idx="3395">
                  <c:v>54.980783333333335</c:v>
                </c:pt>
                <c:pt idx="3396">
                  <c:v>54.984333333333332</c:v>
                </c:pt>
                <c:pt idx="3397">
                  <c:v>54.987883333333336</c:v>
                </c:pt>
                <c:pt idx="3398">
                  <c:v>54.991399999999999</c:v>
                </c:pt>
                <c:pt idx="3399">
                  <c:v>54.994916666666668</c:v>
                </c:pt>
                <c:pt idx="3400">
                  <c:v>54.998433333333331</c:v>
                </c:pt>
                <c:pt idx="3401">
                  <c:v>55.001950000000001</c:v>
                </c:pt>
                <c:pt idx="3402">
                  <c:v>55.005466666666663</c:v>
                </c:pt>
                <c:pt idx="3403">
                  <c:v>55.00898333333334</c:v>
                </c:pt>
                <c:pt idx="3404">
                  <c:v>55.01251666666667</c:v>
                </c:pt>
                <c:pt idx="3405">
                  <c:v>55.016033333333333</c:v>
                </c:pt>
                <c:pt idx="3406">
                  <c:v>55.019549999999995</c:v>
                </c:pt>
                <c:pt idx="3407">
                  <c:v>55.023066666666665</c:v>
                </c:pt>
                <c:pt idx="3408">
                  <c:v>55.026583333333328</c:v>
                </c:pt>
                <c:pt idx="3409">
                  <c:v>55.030099999999997</c:v>
                </c:pt>
                <c:pt idx="3410">
                  <c:v>55.033616666666667</c:v>
                </c:pt>
                <c:pt idx="3411">
                  <c:v>55.037133333333337</c:v>
                </c:pt>
                <c:pt idx="3412">
                  <c:v>55.040666666666667</c:v>
                </c:pt>
                <c:pt idx="3413">
                  <c:v>55.044200000000004</c:v>
                </c:pt>
                <c:pt idx="3414">
                  <c:v>55.047733333333333</c:v>
                </c:pt>
                <c:pt idx="3415">
                  <c:v>55.05126666666667</c:v>
                </c:pt>
                <c:pt idx="3416">
                  <c:v>55.054816666666667</c:v>
                </c:pt>
                <c:pt idx="3417">
                  <c:v>55.058366666666664</c:v>
                </c:pt>
                <c:pt idx="3418">
                  <c:v>55.061916666666669</c:v>
                </c:pt>
                <c:pt idx="3419">
                  <c:v>55.065450000000006</c:v>
                </c:pt>
                <c:pt idx="3420">
                  <c:v>55.068983333333335</c:v>
                </c:pt>
                <c:pt idx="3421">
                  <c:v>55.072516666666665</c:v>
                </c:pt>
                <c:pt idx="3422">
                  <c:v>55.076066666666662</c:v>
                </c:pt>
                <c:pt idx="3423">
                  <c:v>55.079616666666666</c:v>
                </c:pt>
                <c:pt idx="3424">
                  <c:v>55.083133333333329</c:v>
                </c:pt>
                <c:pt idx="3425">
                  <c:v>55.086649999999999</c:v>
                </c:pt>
                <c:pt idx="3426">
                  <c:v>55.090166666666661</c:v>
                </c:pt>
                <c:pt idx="3427">
                  <c:v>55.093683333333338</c:v>
                </c:pt>
                <c:pt idx="3428">
                  <c:v>55.097200000000001</c:v>
                </c:pt>
                <c:pt idx="3429">
                  <c:v>55.100716666666671</c:v>
                </c:pt>
                <c:pt idx="3430">
                  <c:v>55.10425</c:v>
                </c:pt>
                <c:pt idx="3431">
                  <c:v>55.107766666666663</c:v>
                </c:pt>
                <c:pt idx="3432">
                  <c:v>55.111283333333333</c:v>
                </c:pt>
                <c:pt idx="3433">
                  <c:v>55.114799999999995</c:v>
                </c:pt>
                <c:pt idx="3434">
                  <c:v>55.118316666666672</c:v>
                </c:pt>
                <c:pt idx="3435">
                  <c:v>55.121833333333335</c:v>
                </c:pt>
                <c:pt idx="3436">
                  <c:v>55.125350000000005</c:v>
                </c:pt>
                <c:pt idx="3437">
                  <c:v>55.128866666666667</c:v>
                </c:pt>
                <c:pt idx="3438">
                  <c:v>55.132399999999997</c:v>
                </c:pt>
                <c:pt idx="3439">
                  <c:v>55.135933333333334</c:v>
                </c:pt>
                <c:pt idx="3440">
                  <c:v>55.139466666666664</c:v>
                </c:pt>
                <c:pt idx="3441">
                  <c:v>55.143000000000001</c:v>
                </c:pt>
                <c:pt idx="3442">
                  <c:v>55.146550000000005</c:v>
                </c:pt>
                <c:pt idx="3443">
                  <c:v>55.150099999999995</c:v>
                </c:pt>
                <c:pt idx="3444">
                  <c:v>55.153649999999999</c:v>
                </c:pt>
                <c:pt idx="3445">
                  <c:v>55.157183333333336</c:v>
                </c:pt>
                <c:pt idx="3446">
                  <c:v>55.160716666666666</c:v>
                </c:pt>
                <c:pt idx="3447">
                  <c:v>55.164250000000003</c:v>
                </c:pt>
                <c:pt idx="3448">
                  <c:v>55.167800000000007</c:v>
                </c:pt>
                <c:pt idx="3449">
                  <c:v>55.171349999999997</c:v>
                </c:pt>
                <c:pt idx="3450">
                  <c:v>55.174866666666667</c:v>
                </c:pt>
                <c:pt idx="3451">
                  <c:v>55.178383333333336</c:v>
                </c:pt>
                <c:pt idx="3452">
                  <c:v>55.181900000000006</c:v>
                </c:pt>
                <c:pt idx="3453">
                  <c:v>55.185416666666669</c:v>
                </c:pt>
                <c:pt idx="3454">
                  <c:v>55.188933333333331</c:v>
                </c:pt>
                <c:pt idx="3455">
                  <c:v>55.192450000000001</c:v>
                </c:pt>
                <c:pt idx="3456">
                  <c:v>55.195983333333331</c:v>
                </c:pt>
                <c:pt idx="3457">
                  <c:v>55.199499999999993</c:v>
                </c:pt>
                <c:pt idx="3458">
                  <c:v>55.20301666666667</c:v>
                </c:pt>
                <c:pt idx="3459">
                  <c:v>55.206533333333333</c:v>
                </c:pt>
                <c:pt idx="3460">
                  <c:v>55.210050000000003</c:v>
                </c:pt>
                <c:pt idx="3461">
                  <c:v>55.213566666666665</c:v>
                </c:pt>
                <c:pt idx="3462">
                  <c:v>55.217083333333335</c:v>
                </c:pt>
                <c:pt idx="3463">
                  <c:v>55.220599999999997</c:v>
                </c:pt>
                <c:pt idx="3464">
                  <c:v>55.224133333333334</c:v>
                </c:pt>
                <c:pt idx="3465">
                  <c:v>55.227666666666664</c:v>
                </c:pt>
                <c:pt idx="3466">
                  <c:v>55.231199999999994</c:v>
                </c:pt>
                <c:pt idx="3467">
                  <c:v>55.234733333333331</c:v>
                </c:pt>
                <c:pt idx="3468">
                  <c:v>55.238283333333335</c:v>
                </c:pt>
                <c:pt idx="3469">
                  <c:v>55.241833333333339</c:v>
                </c:pt>
                <c:pt idx="3470">
                  <c:v>55.245383333333329</c:v>
                </c:pt>
                <c:pt idx="3471">
                  <c:v>55.248916666666666</c:v>
                </c:pt>
                <c:pt idx="3472">
                  <c:v>55.252449999999996</c:v>
                </c:pt>
                <c:pt idx="3473">
                  <c:v>55.255983333333333</c:v>
                </c:pt>
                <c:pt idx="3474">
                  <c:v>55.259533333333337</c:v>
                </c:pt>
                <c:pt idx="3475">
                  <c:v>55.263083333333334</c:v>
                </c:pt>
                <c:pt idx="3476">
                  <c:v>55.266600000000004</c:v>
                </c:pt>
                <c:pt idx="3477">
                  <c:v>55.270116666666667</c:v>
                </c:pt>
                <c:pt idx="3478">
                  <c:v>55.273633333333336</c:v>
                </c:pt>
                <c:pt idx="3479">
                  <c:v>55.277149999999999</c:v>
                </c:pt>
                <c:pt idx="3480">
                  <c:v>55.280666666666669</c:v>
                </c:pt>
                <c:pt idx="3481">
                  <c:v>55.284183333333331</c:v>
                </c:pt>
                <c:pt idx="3482">
                  <c:v>55.287716666666668</c:v>
                </c:pt>
                <c:pt idx="3483">
                  <c:v>55.291233333333338</c:v>
                </c:pt>
                <c:pt idx="3484">
                  <c:v>55.294750000000001</c:v>
                </c:pt>
                <c:pt idx="3485">
                  <c:v>55.29826666666667</c:v>
                </c:pt>
                <c:pt idx="3486">
                  <c:v>55.301783333333333</c:v>
                </c:pt>
                <c:pt idx="3487">
                  <c:v>55.305300000000003</c:v>
                </c:pt>
                <c:pt idx="3488">
                  <c:v>55.308816666666665</c:v>
                </c:pt>
                <c:pt idx="3489">
                  <c:v>55.312333333333328</c:v>
                </c:pt>
                <c:pt idx="3490">
                  <c:v>55.315866666666672</c:v>
                </c:pt>
                <c:pt idx="3491">
                  <c:v>55.319400000000002</c:v>
                </c:pt>
                <c:pt idx="3492">
                  <c:v>55.322933333333339</c:v>
                </c:pt>
                <c:pt idx="3493">
                  <c:v>55.326466666666668</c:v>
                </c:pt>
                <c:pt idx="3494">
                  <c:v>55.330016666666666</c:v>
                </c:pt>
                <c:pt idx="3495">
                  <c:v>55.33356666666667</c:v>
                </c:pt>
                <c:pt idx="3496">
                  <c:v>55.337116666666667</c:v>
                </c:pt>
                <c:pt idx="3497">
                  <c:v>55.340649999999997</c:v>
                </c:pt>
                <c:pt idx="3498">
                  <c:v>55.344183333333334</c:v>
                </c:pt>
                <c:pt idx="3499">
                  <c:v>55.347716666666663</c:v>
                </c:pt>
                <c:pt idx="3500">
                  <c:v>55.351266666666668</c:v>
                </c:pt>
                <c:pt idx="3501">
                  <c:v>55.354816666666672</c:v>
                </c:pt>
                <c:pt idx="3502">
                  <c:v>55.358333333333334</c:v>
                </c:pt>
                <c:pt idx="3503">
                  <c:v>55.361849999999997</c:v>
                </c:pt>
                <c:pt idx="3504">
                  <c:v>55.365366666666667</c:v>
                </c:pt>
                <c:pt idx="3505">
                  <c:v>55.368883333333329</c:v>
                </c:pt>
                <c:pt idx="3506">
                  <c:v>55.372399999999999</c:v>
                </c:pt>
                <c:pt idx="3507">
                  <c:v>55.375916666666662</c:v>
                </c:pt>
                <c:pt idx="3508">
                  <c:v>55.379449999999999</c:v>
                </c:pt>
                <c:pt idx="3509">
                  <c:v>55.382966666666668</c:v>
                </c:pt>
                <c:pt idx="3510">
                  <c:v>55.386483333333331</c:v>
                </c:pt>
                <c:pt idx="3511">
                  <c:v>55.39</c:v>
                </c:pt>
                <c:pt idx="3512">
                  <c:v>55.393516666666663</c:v>
                </c:pt>
                <c:pt idx="3513">
                  <c:v>55.397033333333333</c:v>
                </c:pt>
                <c:pt idx="3514">
                  <c:v>55.400549999999996</c:v>
                </c:pt>
                <c:pt idx="3515">
                  <c:v>55.404066666666672</c:v>
                </c:pt>
                <c:pt idx="3516">
                  <c:v>55.407600000000002</c:v>
                </c:pt>
                <c:pt idx="3517">
                  <c:v>55.411133333333332</c:v>
                </c:pt>
                <c:pt idx="3518">
                  <c:v>55.414666666666669</c:v>
                </c:pt>
                <c:pt idx="3519">
                  <c:v>55.418199999999999</c:v>
                </c:pt>
                <c:pt idx="3520">
                  <c:v>55.421749999999996</c:v>
                </c:pt>
                <c:pt idx="3521">
                  <c:v>55.4253</c:v>
                </c:pt>
                <c:pt idx="3522">
                  <c:v>55.428850000000004</c:v>
                </c:pt>
                <c:pt idx="3523">
                  <c:v>55.432383333333334</c:v>
                </c:pt>
                <c:pt idx="3524">
                  <c:v>55.435916666666671</c:v>
                </c:pt>
                <c:pt idx="3525">
                  <c:v>55.439450000000001</c:v>
                </c:pt>
                <c:pt idx="3526">
                  <c:v>55.442999999999998</c:v>
                </c:pt>
                <c:pt idx="3527">
                  <c:v>55.446550000000002</c:v>
                </c:pt>
                <c:pt idx="3528">
                  <c:v>55.450066666666665</c:v>
                </c:pt>
                <c:pt idx="3529">
                  <c:v>55.453583333333334</c:v>
                </c:pt>
                <c:pt idx="3530">
                  <c:v>55.457099999999997</c:v>
                </c:pt>
                <c:pt idx="3531">
                  <c:v>55.460616666666667</c:v>
                </c:pt>
                <c:pt idx="3532">
                  <c:v>55.464133333333329</c:v>
                </c:pt>
                <c:pt idx="3533">
                  <c:v>55.467650000000006</c:v>
                </c:pt>
                <c:pt idx="3534">
                  <c:v>55.471183333333336</c:v>
                </c:pt>
                <c:pt idx="3535">
                  <c:v>55.474699999999999</c:v>
                </c:pt>
                <c:pt idx="3536">
                  <c:v>55.478216666666668</c:v>
                </c:pt>
                <c:pt idx="3537">
                  <c:v>55.481733333333331</c:v>
                </c:pt>
                <c:pt idx="3538">
                  <c:v>55.485249999999994</c:v>
                </c:pt>
                <c:pt idx="3539">
                  <c:v>55.48876666666667</c:v>
                </c:pt>
                <c:pt idx="3540">
                  <c:v>55.492283333333333</c:v>
                </c:pt>
                <c:pt idx="3541">
                  <c:v>55.495800000000003</c:v>
                </c:pt>
                <c:pt idx="3542">
                  <c:v>55.499333333333333</c:v>
                </c:pt>
                <c:pt idx="3543">
                  <c:v>55.502866666666669</c:v>
                </c:pt>
                <c:pt idx="3544">
                  <c:v>55.506399999999999</c:v>
                </c:pt>
                <c:pt idx="3545">
                  <c:v>55.509933333333336</c:v>
                </c:pt>
                <c:pt idx="3546">
                  <c:v>55.513483333333333</c:v>
                </c:pt>
                <c:pt idx="3547">
                  <c:v>55.51703333333333</c:v>
                </c:pt>
                <c:pt idx="3548">
                  <c:v>55.520583333333335</c:v>
                </c:pt>
                <c:pt idx="3549">
                  <c:v>55.524116666666671</c:v>
                </c:pt>
                <c:pt idx="3550">
                  <c:v>55.527650000000001</c:v>
                </c:pt>
                <c:pt idx="3551">
                  <c:v>55.531183333333338</c:v>
                </c:pt>
                <c:pt idx="3552">
                  <c:v>55.534733333333328</c:v>
                </c:pt>
                <c:pt idx="3553">
                  <c:v>55.538283333333332</c:v>
                </c:pt>
                <c:pt idx="3554">
                  <c:v>55.541799999999995</c:v>
                </c:pt>
                <c:pt idx="3555">
                  <c:v>55.545316666666665</c:v>
                </c:pt>
                <c:pt idx="3556">
                  <c:v>55.548833333333327</c:v>
                </c:pt>
                <c:pt idx="3557">
                  <c:v>55.552350000000004</c:v>
                </c:pt>
                <c:pt idx="3558">
                  <c:v>55.555866666666667</c:v>
                </c:pt>
                <c:pt idx="3559">
                  <c:v>55.559383333333336</c:v>
                </c:pt>
                <c:pt idx="3560">
                  <c:v>55.562916666666666</c:v>
                </c:pt>
                <c:pt idx="3561">
                  <c:v>55.566433333333329</c:v>
                </c:pt>
                <c:pt idx="3562">
                  <c:v>55.569949999999999</c:v>
                </c:pt>
                <c:pt idx="3563">
                  <c:v>55.573466666666668</c:v>
                </c:pt>
                <c:pt idx="3564">
                  <c:v>55.576983333333338</c:v>
                </c:pt>
                <c:pt idx="3565">
                  <c:v>55.580500000000001</c:v>
                </c:pt>
                <c:pt idx="3566">
                  <c:v>55.58401666666667</c:v>
                </c:pt>
                <c:pt idx="3567">
                  <c:v>55.587533333333333</c:v>
                </c:pt>
                <c:pt idx="3568">
                  <c:v>55.591066666666663</c:v>
                </c:pt>
                <c:pt idx="3569">
                  <c:v>55.5946</c:v>
                </c:pt>
                <c:pt idx="3570">
                  <c:v>55.59813333333333</c:v>
                </c:pt>
                <c:pt idx="3571">
                  <c:v>55.601666666666667</c:v>
                </c:pt>
                <c:pt idx="3572">
                  <c:v>55.605216666666671</c:v>
                </c:pt>
                <c:pt idx="3573">
                  <c:v>55.608766666666661</c:v>
                </c:pt>
                <c:pt idx="3574">
                  <c:v>55.612316666666665</c:v>
                </c:pt>
                <c:pt idx="3575">
                  <c:v>55.615850000000002</c:v>
                </c:pt>
                <c:pt idx="3576">
                  <c:v>55.619383333333332</c:v>
                </c:pt>
                <c:pt idx="3577">
                  <c:v>55.622916666666669</c:v>
                </c:pt>
                <c:pt idx="3578">
                  <c:v>55.626466666666673</c:v>
                </c:pt>
                <c:pt idx="3579">
                  <c:v>55.630016666666663</c:v>
                </c:pt>
                <c:pt idx="3580">
                  <c:v>55.633533333333339</c:v>
                </c:pt>
                <c:pt idx="3581">
                  <c:v>55.637050000000002</c:v>
                </c:pt>
                <c:pt idx="3582">
                  <c:v>55.640566666666672</c:v>
                </c:pt>
                <c:pt idx="3583">
                  <c:v>55.644083333333334</c:v>
                </c:pt>
                <c:pt idx="3584">
                  <c:v>55.647600000000004</c:v>
                </c:pt>
                <c:pt idx="3585">
                  <c:v>55.651116666666667</c:v>
                </c:pt>
                <c:pt idx="3586">
                  <c:v>55.654649999999997</c:v>
                </c:pt>
                <c:pt idx="3587">
                  <c:v>55.658166666666666</c:v>
                </c:pt>
                <c:pt idx="3588">
                  <c:v>55.661683333333336</c:v>
                </c:pt>
                <c:pt idx="3589">
                  <c:v>55.665199999999999</c:v>
                </c:pt>
                <c:pt idx="3590">
                  <c:v>55.668716666666668</c:v>
                </c:pt>
                <c:pt idx="3591">
                  <c:v>55.672233333333331</c:v>
                </c:pt>
                <c:pt idx="3592">
                  <c:v>55.675750000000001</c:v>
                </c:pt>
                <c:pt idx="3593">
                  <c:v>55.679266666666663</c:v>
                </c:pt>
                <c:pt idx="3594">
                  <c:v>55.6828</c:v>
                </c:pt>
                <c:pt idx="3595">
                  <c:v>55.68633333333333</c:v>
                </c:pt>
                <c:pt idx="3596">
                  <c:v>55.689866666666667</c:v>
                </c:pt>
                <c:pt idx="3597">
                  <c:v>55.693399999999997</c:v>
                </c:pt>
                <c:pt idx="3598">
                  <c:v>55.696950000000001</c:v>
                </c:pt>
                <c:pt idx="3599">
                  <c:v>55.700500000000005</c:v>
                </c:pt>
                <c:pt idx="3600">
                  <c:v>55.704050000000002</c:v>
                </c:pt>
                <c:pt idx="3601">
                  <c:v>55.707583333333332</c:v>
                </c:pt>
                <c:pt idx="3602">
                  <c:v>55.711116666666662</c:v>
                </c:pt>
                <c:pt idx="3603">
                  <c:v>55.714649999999999</c:v>
                </c:pt>
                <c:pt idx="3604">
                  <c:v>55.718200000000003</c:v>
                </c:pt>
                <c:pt idx="3605">
                  <c:v>55.72175</c:v>
                </c:pt>
                <c:pt idx="3606">
                  <c:v>55.72526666666667</c:v>
                </c:pt>
                <c:pt idx="3607">
                  <c:v>55.728783333333332</c:v>
                </c:pt>
                <c:pt idx="3608">
                  <c:v>55.732300000000002</c:v>
                </c:pt>
                <c:pt idx="3609">
                  <c:v>55.735816666666665</c:v>
                </c:pt>
                <c:pt idx="3610">
                  <c:v>55.739333333333335</c:v>
                </c:pt>
                <c:pt idx="3611">
                  <c:v>55.742849999999997</c:v>
                </c:pt>
                <c:pt idx="3612">
                  <c:v>55.746383333333334</c:v>
                </c:pt>
                <c:pt idx="3613">
                  <c:v>55.749900000000004</c:v>
                </c:pt>
                <c:pt idx="3614">
                  <c:v>55.753416666666666</c:v>
                </c:pt>
                <c:pt idx="3615">
                  <c:v>55.756933333333336</c:v>
                </c:pt>
                <c:pt idx="3616">
                  <c:v>55.760449999999999</c:v>
                </c:pt>
                <c:pt idx="3617">
                  <c:v>55.763966666666668</c:v>
                </c:pt>
                <c:pt idx="3618">
                  <c:v>55.767483333333331</c:v>
                </c:pt>
                <c:pt idx="3619">
                  <c:v>55.771000000000001</c:v>
                </c:pt>
                <c:pt idx="3620">
                  <c:v>55.774533333333338</c:v>
                </c:pt>
                <c:pt idx="3621">
                  <c:v>55.778066666666668</c:v>
                </c:pt>
                <c:pt idx="3622">
                  <c:v>55.781600000000005</c:v>
                </c:pt>
                <c:pt idx="3623">
                  <c:v>55.785133333333334</c:v>
                </c:pt>
                <c:pt idx="3624">
                  <c:v>55.788683333333331</c:v>
                </c:pt>
                <c:pt idx="3625">
                  <c:v>55.792233333333336</c:v>
                </c:pt>
                <c:pt idx="3626">
                  <c:v>55.795783333333333</c:v>
                </c:pt>
                <c:pt idx="3627">
                  <c:v>55.799316666666662</c:v>
                </c:pt>
                <c:pt idx="3628">
                  <c:v>55.802849999999999</c:v>
                </c:pt>
                <c:pt idx="3629">
                  <c:v>55.806383333333329</c:v>
                </c:pt>
                <c:pt idx="3630">
                  <c:v>55.809933333333333</c:v>
                </c:pt>
                <c:pt idx="3631">
                  <c:v>55.813483333333338</c:v>
                </c:pt>
                <c:pt idx="3632">
                  <c:v>55.817</c:v>
                </c:pt>
                <c:pt idx="3633">
                  <c:v>55.82051666666667</c:v>
                </c:pt>
                <c:pt idx="3634">
                  <c:v>55.824033333333333</c:v>
                </c:pt>
                <c:pt idx="3635">
                  <c:v>55.827549999999995</c:v>
                </c:pt>
                <c:pt idx="3636">
                  <c:v>55.831066666666665</c:v>
                </c:pt>
                <c:pt idx="3637">
                  <c:v>55.834583333333327</c:v>
                </c:pt>
                <c:pt idx="3638">
                  <c:v>55.838116666666664</c:v>
                </c:pt>
                <c:pt idx="3639">
                  <c:v>55.841633333333334</c:v>
                </c:pt>
                <c:pt idx="3640">
                  <c:v>55.845149999999997</c:v>
                </c:pt>
                <c:pt idx="3641">
                  <c:v>55.848666666666666</c:v>
                </c:pt>
                <c:pt idx="3642">
                  <c:v>55.852183333333329</c:v>
                </c:pt>
                <c:pt idx="3643">
                  <c:v>55.855699999999999</c:v>
                </c:pt>
                <c:pt idx="3644">
                  <c:v>55.859216666666661</c:v>
                </c:pt>
                <c:pt idx="3645">
                  <c:v>55.862733333333338</c:v>
                </c:pt>
                <c:pt idx="3646">
                  <c:v>55.866266666666668</c:v>
                </c:pt>
                <c:pt idx="3647">
                  <c:v>55.869800000000005</c:v>
                </c:pt>
                <c:pt idx="3648">
                  <c:v>55.873333333333335</c:v>
                </c:pt>
                <c:pt idx="3649">
                  <c:v>55.876866666666665</c:v>
                </c:pt>
                <c:pt idx="3650">
                  <c:v>55.880416666666662</c:v>
                </c:pt>
                <c:pt idx="3651">
                  <c:v>55.883966666666666</c:v>
                </c:pt>
                <c:pt idx="3652">
                  <c:v>55.88751666666667</c:v>
                </c:pt>
                <c:pt idx="3653">
                  <c:v>55.89105</c:v>
                </c:pt>
                <c:pt idx="3654">
                  <c:v>55.894583333333337</c:v>
                </c:pt>
                <c:pt idx="3655">
                  <c:v>55.898116666666667</c:v>
                </c:pt>
                <c:pt idx="3656">
                  <c:v>55.901666666666664</c:v>
                </c:pt>
                <c:pt idx="3657">
                  <c:v>55.905216666666668</c:v>
                </c:pt>
                <c:pt idx="3658">
                  <c:v>55.908733333333331</c:v>
                </c:pt>
                <c:pt idx="3659">
                  <c:v>55.91225</c:v>
                </c:pt>
                <c:pt idx="3660">
                  <c:v>55.915766666666663</c:v>
                </c:pt>
                <c:pt idx="3661">
                  <c:v>55.919283333333333</c:v>
                </c:pt>
                <c:pt idx="3662">
                  <c:v>55.922800000000002</c:v>
                </c:pt>
                <c:pt idx="3663">
                  <c:v>55.926316666666672</c:v>
                </c:pt>
                <c:pt idx="3664">
                  <c:v>55.929850000000002</c:v>
                </c:pt>
                <c:pt idx="3665">
                  <c:v>55.933366666666664</c:v>
                </c:pt>
                <c:pt idx="3666">
                  <c:v>55.936883333333334</c:v>
                </c:pt>
                <c:pt idx="3667">
                  <c:v>55.940399999999997</c:v>
                </c:pt>
                <c:pt idx="3668">
                  <c:v>55.943916666666674</c:v>
                </c:pt>
                <c:pt idx="3669">
                  <c:v>55.947433333333336</c:v>
                </c:pt>
                <c:pt idx="3670">
                  <c:v>55.950949999999999</c:v>
                </c:pt>
                <c:pt idx="3671">
                  <c:v>55.954466666666669</c:v>
                </c:pt>
                <c:pt idx="3672">
                  <c:v>55.957999999999998</c:v>
                </c:pt>
                <c:pt idx="3673">
                  <c:v>55.961533333333335</c:v>
                </c:pt>
                <c:pt idx="3674">
                  <c:v>55.965066666666665</c:v>
                </c:pt>
                <c:pt idx="3675">
                  <c:v>55.968600000000002</c:v>
                </c:pt>
                <c:pt idx="3676">
                  <c:v>55.972150000000006</c:v>
                </c:pt>
                <c:pt idx="3677">
                  <c:v>55.975699999999996</c:v>
                </c:pt>
                <c:pt idx="3678">
                  <c:v>55.97925</c:v>
                </c:pt>
                <c:pt idx="3679">
                  <c:v>55.982783333333337</c:v>
                </c:pt>
                <c:pt idx="3680">
                  <c:v>55.986316666666667</c:v>
                </c:pt>
                <c:pt idx="3681">
                  <c:v>55.989850000000004</c:v>
                </c:pt>
                <c:pt idx="3682">
                  <c:v>55.993399999999994</c:v>
                </c:pt>
                <c:pt idx="3683">
                  <c:v>55.996949999999998</c:v>
                </c:pt>
                <c:pt idx="3684">
                  <c:v>56.000466666666661</c:v>
                </c:pt>
                <c:pt idx="3685">
                  <c:v>56.003983333333331</c:v>
                </c:pt>
                <c:pt idx="3686">
                  <c:v>56.0075</c:v>
                </c:pt>
                <c:pt idx="3687">
                  <c:v>56.01101666666667</c:v>
                </c:pt>
                <c:pt idx="3688">
                  <c:v>56.014533333333333</c:v>
                </c:pt>
                <c:pt idx="3689">
                  <c:v>56.018050000000002</c:v>
                </c:pt>
                <c:pt idx="3690">
                  <c:v>56.021583333333332</c:v>
                </c:pt>
                <c:pt idx="3691">
                  <c:v>56.025099999999995</c:v>
                </c:pt>
                <c:pt idx="3692">
                  <c:v>56.028616666666672</c:v>
                </c:pt>
                <c:pt idx="3693">
                  <c:v>56.032133333333334</c:v>
                </c:pt>
                <c:pt idx="3694">
                  <c:v>56.035650000000004</c:v>
                </c:pt>
                <c:pt idx="3695">
                  <c:v>56.039166666666667</c:v>
                </c:pt>
                <c:pt idx="3696">
                  <c:v>56.042683333333336</c:v>
                </c:pt>
                <c:pt idx="3697">
                  <c:v>56.046199999999999</c:v>
                </c:pt>
                <c:pt idx="3698">
                  <c:v>56.049733333333329</c:v>
                </c:pt>
                <c:pt idx="3699">
                  <c:v>56.053266666666666</c:v>
                </c:pt>
                <c:pt idx="3700">
                  <c:v>56.056799999999996</c:v>
                </c:pt>
                <c:pt idx="3701">
                  <c:v>56.060333333333332</c:v>
                </c:pt>
                <c:pt idx="3702">
                  <c:v>56.063883333333337</c:v>
                </c:pt>
                <c:pt idx="3703">
                  <c:v>56.067433333333334</c:v>
                </c:pt>
                <c:pt idx="3704">
                  <c:v>56.070983333333331</c:v>
                </c:pt>
                <c:pt idx="3705">
                  <c:v>56.074516666666668</c:v>
                </c:pt>
                <c:pt idx="3706">
                  <c:v>56.078049999999998</c:v>
                </c:pt>
                <c:pt idx="3707">
                  <c:v>56.081583333333334</c:v>
                </c:pt>
                <c:pt idx="3708">
                  <c:v>56.085133333333339</c:v>
                </c:pt>
                <c:pt idx="3709">
                  <c:v>56.088683333333329</c:v>
                </c:pt>
                <c:pt idx="3710">
                  <c:v>56.092200000000005</c:v>
                </c:pt>
                <c:pt idx="3711">
                  <c:v>56.095716666666668</c:v>
                </c:pt>
                <c:pt idx="3712">
                  <c:v>56.099233333333338</c:v>
                </c:pt>
                <c:pt idx="3713">
                  <c:v>56.10275</c:v>
                </c:pt>
                <c:pt idx="3714">
                  <c:v>56.10626666666667</c:v>
                </c:pt>
                <c:pt idx="3715">
                  <c:v>56.109783333333333</c:v>
                </c:pt>
                <c:pt idx="3716">
                  <c:v>56.11331666666667</c:v>
                </c:pt>
                <c:pt idx="3717">
                  <c:v>56.116833333333339</c:v>
                </c:pt>
                <c:pt idx="3718">
                  <c:v>56.120350000000002</c:v>
                </c:pt>
                <c:pt idx="3719">
                  <c:v>56.123866666666665</c:v>
                </c:pt>
                <c:pt idx="3720">
                  <c:v>56.127383333333334</c:v>
                </c:pt>
                <c:pt idx="3721">
                  <c:v>56.130899999999997</c:v>
                </c:pt>
                <c:pt idx="3722">
                  <c:v>56.134416666666667</c:v>
                </c:pt>
                <c:pt idx="3723">
                  <c:v>56.137933333333329</c:v>
                </c:pt>
                <c:pt idx="3724">
                  <c:v>56.141466666666666</c:v>
                </c:pt>
                <c:pt idx="3725">
                  <c:v>56.144999999999996</c:v>
                </c:pt>
                <c:pt idx="3726">
                  <c:v>56.148533333333333</c:v>
                </c:pt>
                <c:pt idx="3727">
                  <c:v>56.152066666666663</c:v>
                </c:pt>
                <c:pt idx="3728">
                  <c:v>56.155616666666667</c:v>
                </c:pt>
                <c:pt idx="3729">
                  <c:v>56.159166666666671</c:v>
                </c:pt>
                <c:pt idx="3730">
                  <c:v>56.162716666666668</c:v>
                </c:pt>
                <c:pt idx="3731">
                  <c:v>56.166249999999998</c:v>
                </c:pt>
                <c:pt idx="3732">
                  <c:v>56.169783333333335</c:v>
                </c:pt>
                <c:pt idx="3733">
                  <c:v>56.173316666666665</c:v>
                </c:pt>
                <c:pt idx="3734">
                  <c:v>56.176866666666669</c:v>
                </c:pt>
                <c:pt idx="3735">
                  <c:v>56.180416666666666</c:v>
                </c:pt>
                <c:pt idx="3736">
                  <c:v>56.183933333333336</c:v>
                </c:pt>
                <c:pt idx="3737">
                  <c:v>56.187449999999998</c:v>
                </c:pt>
                <c:pt idx="3738">
                  <c:v>56.190966666666668</c:v>
                </c:pt>
                <c:pt idx="3739">
                  <c:v>56.194483333333331</c:v>
                </c:pt>
                <c:pt idx="3740">
                  <c:v>56.198</c:v>
                </c:pt>
                <c:pt idx="3741">
                  <c:v>56.201516666666663</c:v>
                </c:pt>
                <c:pt idx="3742">
                  <c:v>56.20505</c:v>
                </c:pt>
                <c:pt idx="3743">
                  <c:v>56.20856666666667</c:v>
                </c:pt>
                <c:pt idx="3744">
                  <c:v>56.212083333333332</c:v>
                </c:pt>
                <c:pt idx="3745">
                  <c:v>56.215600000000002</c:v>
                </c:pt>
                <c:pt idx="3746">
                  <c:v>56.219116666666665</c:v>
                </c:pt>
                <c:pt idx="3747">
                  <c:v>56.222633333333334</c:v>
                </c:pt>
                <c:pt idx="3748">
                  <c:v>56.226149999999997</c:v>
                </c:pt>
                <c:pt idx="3749">
                  <c:v>56.229666666666667</c:v>
                </c:pt>
                <c:pt idx="3750">
                  <c:v>56.233200000000004</c:v>
                </c:pt>
                <c:pt idx="3751">
                  <c:v>56.236733333333333</c:v>
                </c:pt>
                <c:pt idx="3752">
                  <c:v>56.24026666666667</c:v>
                </c:pt>
                <c:pt idx="3753">
                  <c:v>56.2438</c:v>
                </c:pt>
                <c:pt idx="3754">
                  <c:v>56.247349999999997</c:v>
                </c:pt>
                <c:pt idx="3755">
                  <c:v>56.250900000000001</c:v>
                </c:pt>
                <c:pt idx="3756">
                  <c:v>56.254449999999999</c:v>
                </c:pt>
                <c:pt idx="3757">
                  <c:v>56.257983333333328</c:v>
                </c:pt>
                <c:pt idx="3758">
                  <c:v>56.261516666666665</c:v>
                </c:pt>
                <c:pt idx="3759">
                  <c:v>56.265049999999995</c:v>
                </c:pt>
                <c:pt idx="3760">
                  <c:v>56.268599999999999</c:v>
                </c:pt>
                <c:pt idx="3761">
                  <c:v>56.272150000000003</c:v>
                </c:pt>
                <c:pt idx="3762">
                  <c:v>56.275666666666666</c:v>
                </c:pt>
                <c:pt idx="3763">
                  <c:v>56.279183333333336</c:v>
                </c:pt>
                <c:pt idx="3764">
                  <c:v>56.282699999999998</c:v>
                </c:pt>
                <c:pt idx="3765">
                  <c:v>56.286216666666661</c:v>
                </c:pt>
                <c:pt idx="3766">
                  <c:v>56.289733333333331</c:v>
                </c:pt>
                <c:pt idx="3767">
                  <c:v>56.293249999999993</c:v>
                </c:pt>
                <c:pt idx="3768">
                  <c:v>56.29678333333333</c:v>
                </c:pt>
                <c:pt idx="3769">
                  <c:v>56.3003</c:v>
                </c:pt>
                <c:pt idx="3770">
                  <c:v>56.303816666666663</c:v>
                </c:pt>
                <c:pt idx="3771">
                  <c:v>56.307333333333332</c:v>
                </c:pt>
                <c:pt idx="3772">
                  <c:v>56.310849999999995</c:v>
                </c:pt>
                <c:pt idx="3773">
                  <c:v>56.314366666666665</c:v>
                </c:pt>
                <c:pt idx="3774">
                  <c:v>56.317883333333334</c:v>
                </c:pt>
                <c:pt idx="3775">
                  <c:v>56.321400000000004</c:v>
                </c:pt>
                <c:pt idx="3776">
                  <c:v>56.324933333333334</c:v>
                </c:pt>
                <c:pt idx="3777">
                  <c:v>56.328466666666671</c:v>
                </c:pt>
                <c:pt idx="3778">
                  <c:v>56.332000000000001</c:v>
                </c:pt>
                <c:pt idx="3779">
                  <c:v>56.335533333333338</c:v>
                </c:pt>
                <c:pt idx="3780">
                  <c:v>56.339083333333328</c:v>
                </c:pt>
                <c:pt idx="3781">
                  <c:v>56.342633333333332</c:v>
                </c:pt>
                <c:pt idx="3782">
                  <c:v>56.346183333333336</c:v>
                </c:pt>
                <c:pt idx="3783">
                  <c:v>56.349716666666673</c:v>
                </c:pt>
                <c:pt idx="3784">
                  <c:v>56.353250000000003</c:v>
                </c:pt>
                <c:pt idx="3785">
                  <c:v>56.356783333333333</c:v>
                </c:pt>
                <c:pt idx="3786">
                  <c:v>56.36033333333333</c:v>
                </c:pt>
                <c:pt idx="3787">
                  <c:v>56.363883333333334</c:v>
                </c:pt>
                <c:pt idx="3788">
                  <c:v>56.367399999999996</c:v>
                </c:pt>
                <c:pt idx="3789">
                  <c:v>56.370916666666666</c:v>
                </c:pt>
                <c:pt idx="3790">
                  <c:v>56.374433333333329</c:v>
                </c:pt>
                <c:pt idx="3791">
                  <c:v>56.377950000000006</c:v>
                </c:pt>
                <c:pt idx="3792">
                  <c:v>56.381466666666668</c:v>
                </c:pt>
                <c:pt idx="3793">
                  <c:v>56.384983333333338</c:v>
                </c:pt>
                <c:pt idx="3794">
                  <c:v>56.388516666666668</c:v>
                </c:pt>
                <c:pt idx="3795">
                  <c:v>56.39203333333333</c:v>
                </c:pt>
                <c:pt idx="3796">
                  <c:v>56.39555</c:v>
                </c:pt>
                <c:pt idx="3797">
                  <c:v>56.399066666666663</c:v>
                </c:pt>
                <c:pt idx="3798">
                  <c:v>56.40258333333334</c:v>
                </c:pt>
                <c:pt idx="3799">
                  <c:v>56.406100000000002</c:v>
                </c:pt>
                <c:pt idx="3800">
                  <c:v>56.409616666666672</c:v>
                </c:pt>
                <c:pt idx="3801">
                  <c:v>56.413133333333334</c:v>
                </c:pt>
                <c:pt idx="3802">
                  <c:v>56.416666666666664</c:v>
                </c:pt>
                <c:pt idx="3803">
                  <c:v>56.420200000000001</c:v>
                </c:pt>
                <c:pt idx="3804">
                  <c:v>56.423733333333331</c:v>
                </c:pt>
                <c:pt idx="3805">
                  <c:v>56.427266666666668</c:v>
                </c:pt>
                <c:pt idx="3806">
                  <c:v>56.430816666666672</c:v>
                </c:pt>
                <c:pt idx="3807">
                  <c:v>56.434366666666662</c:v>
                </c:pt>
                <c:pt idx="3808">
                  <c:v>56.437916666666666</c:v>
                </c:pt>
                <c:pt idx="3809">
                  <c:v>56.441450000000003</c:v>
                </c:pt>
                <c:pt idx="3810">
                  <c:v>56.444983333333333</c:v>
                </c:pt>
                <c:pt idx="3811">
                  <c:v>56.44851666666667</c:v>
                </c:pt>
                <c:pt idx="3812">
                  <c:v>56.45206666666666</c:v>
                </c:pt>
                <c:pt idx="3813">
                  <c:v>56.455616666666664</c:v>
                </c:pt>
                <c:pt idx="3814">
                  <c:v>56.459133333333327</c:v>
                </c:pt>
                <c:pt idx="3815">
                  <c:v>56.462650000000004</c:v>
                </c:pt>
                <c:pt idx="3816">
                  <c:v>56.466166666666666</c:v>
                </c:pt>
                <c:pt idx="3817">
                  <c:v>56.469683333333336</c:v>
                </c:pt>
                <c:pt idx="3818">
                  <c:v>56.473199999999999</c:v>
                </c:pt>
                <c:pt idx="3819">
                  <c:v>56.476716666666668</c:v>
                </c:pt>
                <c:pt idx="3820">
                  <c:v>56.480249999999998</c:v>
                </c:pt>
                <c:pt idx="3821">
                  <c:v>56.483766666666661</c:v>
                </c:pt>
                <c:pt idx="3822">
                  <c:v>56.487283333333338</c:v>
                </c:pt>
                <c:pt idx="3823">
                  <c:v>56.4908</c:v>
                </c:pt>
                <c:pt idx="3824">
                  <c:v>56.49431666666667</c:v>
                </c:pt>
                <c:pt idx="3825">
                  <c:v>56.497833333333332</c:v>
                </c:pt>
                <c:pt idx="3826">
                  <c:v>56.501350000000002</c:v>
                </c:pt>
                <c:pt idx="3827">
                  <c:v>56.504866666666665</c:v>
                </c:pt>
                <c:pt idx="3828">
                  <c:v>56.508400000000002</c:v>
                </c:pt>
                <c:pt idx="3829">
                  <c:v>56.511933333333332</c:v>
                </c:pt>
                <c:pt idx="3830">
                  <c:v>56.515466666666661</c:v>
                </c:pt>
                <c:pt idx="3831">
                  <c:v>56.518999999999998</c:v>
                </c:pt>
                <c:pt idx="3832">
                  <c:v>56.522550000000003</c:v>
                </c:pt>
                <c:pt idx="3833">
                  <c:v>56.5261</c:v>
                </c:pt>
                <c:pt idx="3834">
                  <c:v>56.529649999999997</c:v>
                </c:pt>
                <c:pt idx="3835">
                  <c:v>56.533183333333334</c:v>
                </c:pt>
                <c:pt idx="3836">
                  <c:v>56.536716666666663</c:v>
                </c:pt>
                <c:pt idx="3837">
                  <c:v>56.54025</c:v>
                </c:pt>
                <c:pt idx="3838">
                  <c:v>56.543800000000005</c:v>
                </c:pt>
                <c:pt idx="3839">
                  <c:v>56.547350000000002</c:v>
                </c:pt>
                <c:pt idx="3840">
                  <c:v>56.550866666666671</c:v>
                </c:pt>
                <c:pt idx="3841">
                  <c:v>56.554383333333334</c:v>
                </c:pt>
                <c:pt idx="3842">
                  <c:v>56.557900000000004</c:v>
                </c:pt>
                <c:pt idx="3843">
                  <c:v>56.561416666666666</c:v>
                </c:pt>
                <c:pt idx="3844">
                  <c:v>56.564933333333336</c:v>
                </c:pt>
                <c:pt idx="3845">
                  <c:v>56.568449999999999</c:v>
                </c:pt>
                <c:pt idx="3846">
                  <c:v>56.571983333333336</c:v>
                </c:pt>
                <c:pt idx="3847">
                  <c:v>56.575500000000005</c:v>
                </c:pt>
                <c:pt idx="3848">
                  <c:v>56.579016666666668</c:v>
                </c:pt>
                <c:pt idx="3849">
                  <c:v>56.582533333333338</c:v>
                </c:pt>
                <c:pt idx="3850">
                  <c:v>56.58605</c:v>
                </c:pt>
                <c:pt idx="3851">
                  <c:v>56.589566666666663</c:v>
                </c:pt>
                <c:pt idx="3852">
                  <c:v>56.593083333333333</c:v>
                </c:pt>
                <c:pt idx="3853">
                  <c:v>56.596599999999995</c:v>
                </c:pt>
                <c:pt idx="3854">
                  <c:v>56.600133333333332</c:v>
                </c:pt>
                <c:pt idx="3855">
                  <c:v>56.603666666666662</c:v>
                </c:pt>
                <c:pt idx="3856">
                  <c:v>56.607199999999999</c:v>
                </c:pt>
                <c:pt idx="3857">
                  <c:v>56.610733333333329</c:v>
                </c:pt>
                <c:pt idx="3858">
                  <c:v>56.614283333333333</c:v>
                </c:pt>
                <c:pt idx="3859">
                  <c:v>56.617833333333337</c:v>
                </c:pt>
                <c:pt idx="3860">
                  <c:v>56.621383333333334</c:v>
                </c:pt>
                <c:pt idx="3861">
                  <c:v>56.624916666666664</c:v>
                </c:pt>
                <c:pt idx="3862">
                  <c:v>56.628450000000001</c:v>
                </c:pt>
                <c:pt idx="3863">
                  <c:v>56.631983333333331</c:v>
                </c:pt>
                <c:pt idx="3864">
                  <c:v>56.635533333333335</c:v>
                </c:pt>
                <c:pt idx="3865">
                  <c:v>56.639083333333332</c:v>
                </c:pt>
                <c:pt idx="3866">
                  <c:v>56.642600000000002</c:v>
                </c:pt>
                <c:pt idx="3867">
                  <c:v>56.646116666666664</c:v>
                </c:pt>
                <c:pt idx="3868">
                  <c:v>56.649633333333334</c:v>
                </c:pt>
                <c:pt idx="3869">
                  <c:v>56.653149999999997</c:v>
                </c:pt>
                <c:pt idx="3870">
                  <c:v>56.656666666666666</c:v>
                </c:pt>
                <c:pt idx="3871">
                  <c:v>56.660183333333329</c:v>
                </c:pt>
                <c:pt idx="3872">
                  <c:v>56.663716666666666</c:v>
                </c:pt>
                <c:pt idx="3873">
                  <c:v>56.667233333333336</c:v>
                </c:pt>
                <c:pt idx="3874">
                  <c:v>56.670749999999998</c:v>
                </c:pt>
                <c:pt idx="3875">
                  <c:v>56.674266666666668</c:v>
                </c:pt>
                <c:pt idx="3876">
                  <c:v>56.677783333333331</c:v>
                </c:pt>
                <c:pt idx="3877">
                  <c:v>56.6813</c:v>
                </c:pt>
                <c:pt idx="3878">
                  <c:v>56.684816666666663</c:v>
                </c:pt>
                <c:pt idx="3879">
                  <c:v>56.68833333333334</c:v>
                </c:pt>
                <c:pt idx="3880">
                  <c:v>56.69186666666667</c:v>
                </c:pt>
                <c:pt idx="3881">
                  <c:v>56.695399999999999</c:v>
                </c:pt>
                <c:pt idx="3882">
                  <c:v>56.698933333333336</c:v>
                </c:pt>
                <c:pt idx="3883">
                  <c:v>56.702466666666666</c:v>
                </c:pt>
                <c:pt idx="3884">
                  <c:v>56.706016666666663</c:v>
                </c:pt>
                <c:pt idx="3885">
                  <c:v>56.709566666666667</c:v>
                </c:pt>
                <c:pt idx="3886">
                  <c:v>56.713116666666664</c:v>
                </c:pt>
                <c:pt idx="3887">
                  <c:v>56.716649999999994</c:v>
                </c:pt>
                <c:pt idx="3888">
                  <c:v>56.720183333333331</c:v>
                </c:pt>
                <c:pt idx="3889">
                  <c:v>56.723716666666661</c:v>
                </c:pt>
                <c:pt idx="3890">
                  <c:v>56.727266666666665</c:v>
                </c:pt>
                <c:pt idx="3891">
                  <c:v>56.730816666666669</c:v>
                </c:pt>
                <c:pt idx="3892">
                  <c:v>56.734333333333332</c:v>
                </c:pt>
                <c:pt idx="3893">
                  <c:v>56.737850000000002</c:v>
                </c:pt>
                <c:pt idx="3894">
                  <c:v>56.741366666666664</c:v>
                </c:pt>
                <c:pt idx="3895">
                  <c:v>56.744883333333334</c:v>
                </c:pt>
                <c:pt idx="3896">
                  <c:v>56.748399999999997</c:v>
                </c:pt>
                <c:pt idx="3897">
                  <c:v>56.751916666666666</c:v>
                </c:pt>
                <c:pt idx="3898">
                  <c:v>56.755450000000003</c:v>
                </c:pt>
                <c:pt idx="3899">
                  <c:v>56.758966666666666</c:v>
                </c:pt>
                <c:pt idx="3900">
                  <c:v>56.762483333333329</c:v>
                </c:pt>
                <c:pt idx="3901">
                  <c:v>56.765999999999998</c:v>
                </c:pt>
                <c:pt idx="3902">
                  <c:v>56.769516666666661</c:v>
                </c:pt>
                <c:pt idx="3903">
                  <c:v>56.773033333333338</c:v>
                </c:pt>
                <c:pt idx="3904">
                  <c:v>56.77655</c:v>
                </c:pt>
                <c:pt idx="3905">
                  <c:v>56.78006666666667</c:v>
                </c:pt>
                <c:pt idx="3906">
                  <c:v>56.7836</c:v>
                </c:pt>
                <c:pt idx="3907">
                  <c:v>56.787133333333337</c:v>
                </c:pt>
                <c:pt idx="3908">
                  <c:v>56.790666666666667</c:v>
                </c:pt>
                <c:pt idx="3909">
                  <c:v>56.794200000000004</c:v>
                </c:pt>
                <c:pt idx="3910">
                  <c:v>56.797749999999994</c:v>
                </c:pt>
                <c:pt idx="3911">
                  <c:v>56.801299999999998</c:v>
                </c:pt>
                <c:pt idx="3912">
                  <c:v>56.804850000000002</c:v>
                </c:pt>
                <c:pt idx="3913">
                  <c:v>56.808383333333339</c:v>
                </c:pt>
                <c:pt idx="3914">
                  <c:v>56.811916666666669</c:v>
                </c:pt>
                <c:pt idx="3915">
                  <c:v>56.815450000000006</c:v>
                </c:pt>
                <c:pt idx="3916">
                  <c:v>56.818999999999996</c:v>
                </c:pt>
                <c:pt idx="3917">
                  <c:v>56.82255</c:v>
                </c:pt>
                <c:pt idx="3918">
                  <c:v>56.826066666666662</c:v>
                </c:pt>
                <c:pt idx="3919">
                  <c:v>56.829583333333332</c:v>
                </c:pt>
                <c:pt idx="3920">
                  <c:v>56.833099999999995</c:v>
                </c:pt>
                <c:pt idx="3921">
                  <c:v>56.836616666666671</c:v>
                </c:pt>
                <c:pt idx="3922">
                  <c:v>56.840133333333334</c:v>
                </c:pt>
                <c:pt idx="3923">
                  <c:v>56.843650000000004</c:v>
                </c:pt>
                <c:pt idx="3924">
                  <c:v>56.847183333333334</c:v>
                </c:pt>
                <c:pt idx="3925">
                  <c:v>56.850699999999996</c:v>
                </c:pt>
                <c:pt idx="3926">
                  <c:v>56.854216666666666</c:v>
                </c:pt>
                <c:pt idx="3927">
                  <c:v>56.857733333333336</c:v>
                </c:pt>
                <c:pt idx="3928">
                  <c:v>56.861250000000005</c:v>
                </c:pt>
                <c:pt idx="3929">
                  <c:v>56.864766666666668</c:v>
                </c:pt>
                <c:pt idx="3930">
                  <c:v>56.868283333333338</c:v>
                </c:pt>
                <c:pt idx="3931">
                  <c:v>56.8718</c:v>
                </c:pt>
                <c:pt idx="3932">
                  <c:v>56.87533333333333</c:v>
                </c:pt>
                <c:pt idx="3933">
                  <c:v>56.878866666666667</c:v>
                </c:pt>
                <c:pt idx="3934">
                  <c:v>56.882399999999997</c:v>
                </c:pt>
                <c:pt idx="3935">
                  <c:v>56.885933333333334</c:v>
                </c:pt>
                <c:pt idx="3936">
                  <c:v>56.889483333333338</c:v>
                </c:pt>
                <c:pt idx="3937">
                  <c:v>56.893033333333328</c:v>
                </c:pt>
                <c:pt idx="3938">
                  <c:v>56.896583333333332</c:v>
                </c:pt>
                <c:pt idx="3939">
                  <c:v>56.900116666666669</c:v>
                </c:pt>
                <c:pt idx="3940">
                  <c:v>56.903649999999999</c:v>
                </c:pt>
                <c:pt idx="3941">
                  <c:v>56.907183333333336</c:v>
                </c:pt>
                <c:pt idx="3942">
                  <c:v>56.910733333333333</c:v>
                </c:pt>
                <c:pt idx="3943">
                  <c:v>56.91428333333333</c:v>
                </c:pt>
                <c:pt idx="3944">
                  <c:v>56.917800000000007</c:v>
                </c:pt>
                <c:pt idx="3945">
                  <c:v>56.921316666666669</c:v>
                </c:pt>
                <c:pt idx="3946">
                  <c:v>56.924833333333332</c:v>
                </c:pt>
                <c:pt idx="3947">
                  <c:v>56.928350000000002</c:v>
                </c:pt>
                <c:pt idx="3948">
                  <c:v>56.931866666666664</c:v>
                </c:pt>
                <c:pt idx="3949">
                  <c:v>56.935383333333334</c:v>
                </c:pt>
                <c:pt idx="3950">
                  <c:v>56.938916666666664</c:v>
                </c:pt>
                <c:pt idx="3951">
                  <c:v>56.942433333333334</c:v>
                </c:pt>
                <c:pt idx="3952">
                  <c:v>56.945950000000003</c:v>
                </c:pt>
                <c:pt idx="3953">
                  <c:v>56.949466666666666</c:v>
                </c:pt>
                <c:pt idx="3954">
                  <c:v>56.952983333333336</c:v>
                </c:pt>
                <c:pt idx="3955">
                  <c:v>56.956499999999998</c:v>
                </c:pt>
                <c:pt idx="3956">
                  <c:v>56.960016666666668</c:v>
                </c:pt>
                <c:pt idx="3957">
                  <c:v>56.963533333333331</c:v>
                </c:pt>
                <c:pt idx="3958">
                  <c:v>56.967066666666668</c:v>
                </c:pt>
                <c:pt idx="3959">
                  <c:v>56.970599999999997</c:v>
                </c:pt>
                <c:pt idx="3960">
                  <c:v>56.974133333333334</c:v>
                </c:pt>
                <c:pt idx="3961">
                  <c:v>56.977666666666664</c:v>
                </c:pt>
                <c:pt idx="3962">
                  <c:v>56.981216666666668</c:v>
                </c:pt>
                <c:pt idx="3963">
                  <c:v>56.984766666666665</c:v>
                </c:pt>
                <c:pt idx="3964">
                  <c:v>56.98831666666667</c:v>
                </c:pt>
                <c:pt idx="3965">
                  <c:v>56.991849999999999</c:v>
                </c:pt>
                <c:pt idx="3966">
                  <c:v>56.995383333333329</c:v>
                </c:pt>
                <c:pt idx="3967">
                  <c:v>56.998916666666666</c:v>
                </c:pt>
                <c:pt idx="3968">
                  <c:v>57.00246666666667</c:v>
                </c:pt>
                <c:pt idx="3969">
                  <c:v>57.006016666666667</c:v>
                </c:pt>
                <c:pt idx="3970">
                  <c:v>57.009533333333337</c:v>
                </c:pt>
                <c:pt idx="3971">
                  <c:v>57.01305</c:v>
                </c:pt>
                <c:pt idx="3972">
                  <c:v>57.01656666666667</c:v>
                </c:pt>
                <c:pt idx="3973">
                  <c:v>57.020083333333332</c:v>
                </c:pt>
                <c:pt idx="3974">
                  <c:v>57.023600000000002</c:v>
                </c:pt>
                <c:pt idx="3975">
                  <c:v>57.027116666666664</c:v>
                </c:pt>
                <c:pt idx="3976">
                  <c:v>57.030650000000001</c:v>
                </c:pt>
                <c:pt idx="3977">
                  <c:v>57.034166666666671</c:v>
                </c:pt>
                <c:pt idx="3978">
                  <c:v>57.037683333333334</c:v>
                </c:pt>
                <c:pt idx="3979">
                  <c:v>57.041200000000003</c:v>
                </c:pt>
                <c:pt idx="3980">
                  <c:v>57.044716666666666</c:v>
                </c:pt>
                <c:pt idx="3981">
                  <c:v>57.048233333333329</c:v>
                </c:pt>
                <c:pt idx="3982">
                  <c:v>57.051749999999998</c:v>
                </c:pt>
                <c:pt idx="3983">
                  <c:v>57.055266666666661</c:v>
                </c:pt>
                <c:pt idx="3984">
                  <c:v>57.058799999999998</c:v>
                </c:pt>
                <c:pt idx="3985">
                  <c:v>57.062333333333328</c:v>
                </c:pt>
                <c:pt idx="3986">
                  <c:v>57.065866666666672</c:v>
                </c:pt>
                <c:pt idx="3987">
                  <c:v>57.069400000000002</c:v>
                </c:pt>
                <c:pt idx="3988">
                  <c:v>57.072949999999999</c:v>
                </c:pt>
                <c:pt idx="3989">
                  <c:v>57.076500000000003</c:v>
                </c:pt>
                <c:pt idx="3990">
                  <c:v>57.08005</c:v>
                </c:pt>
                <c:pt idx="3991">
                  <c:v>57.08358333333333</c:v>
                </c:pt>
                <c:pt idx="3992">
                  <c:v>57.087116666666667</c:v>
                </c:pt>
                <c:pt idx="3993">
                  <c:v>57.090649999999997</c:v>
                </c:pt>
                <c:pt idx="3994">
                  <c:v>57.094200000000001</c:v>
                </c:pt>
                <c:pt idx="3995">
                  <c:v>57.097749999999998</c:v>
                </c:pt>
                <c:pt idx="3996">
                  <c:v>57.101266666666668</c:v>
                </c:pt>
                <c:pt idx="3997">
                  <c:v>57.10478333333333</c:v>
                </c:pt>
                <c:pt idx="3998">
                  <c:v>57.1083</c:v>
                </c:pt>
                <c:pt idx="3999">
                  <c:v>57.111816666666662</c:v>
                </c:pt>
                <c:pt idx="4000">
                  <c:v>57.115333333333332</c:v>
                </c:pt>
                <c:pt idx="4001">
                  <c:v>57.118849999999995</c:v>
                </c:pt>
                <c:pt idx="4002">
                  <c:v>57.122383333333332</c:v>
                </c:pt>
                <c:pt idx="4003">
                  <c:v>57.125900000000001</c:v>
                </c:pt>
                <c:pt idx="4004">
                  <c:v>57.129416666666664</c:v>
                </c:pt>
                <c:pt idx="4005">
                  <c:v>57.132933333333334</c:v>
                </c:pt>
                <c:pt idx="4006">
                  <c:v>57.136449999999996</c:v>
                </c:pt>
                <c:pt idx="4007">
                  <c:v>57.139966666666666</c:v>
                </c:pt>
                <c:pt idx="4008">
                  <c:v>57.143483333333329</c:v>
                </c:pt>
                <c:pt idx="4009">
                  <c:v>57.147000000000006</c:v>
                </c:pt>
                <c:pt idx="4010">
                  <c:v>57.150533333333335</c:v>
                </c:pt>
                <c:pt idx="4011">
                  <c:v>57.154066666666672</c:v>
                </c:pt>
                <c:pt idx="4012">
                  <c:v>57.157600000000002</c:v>
                </c:pt>
                <c:pt idx="4013">
                  <c:v>57.161133333333332</c:v>
                </c:pt>
                <c:pt idx="4014">
                  <c:v>57.164683333333329</c:v>
                </c:pt>
                <c:pt idx="4015">
                  <c:v>57.168233333333333</c:v>
                </c:pt>
                <c:pt idx="4016">
                  <c:v>57.17178333333333</c:v>
                </c:pt>
                <c:pt idx="4017">
                  <c:v>57.17531666666666</c:v>
                </c:pt>
                <c:pt idx="4018">
                  <c:v>57.178850000000004</c:v>
                </c:pt>
                <c:pt idx="4019">
                  <c:v>57.182383333333334</c:v>
                </c:pt>
                <c:pt idx="4020">
                  <c:v>57.185933333333331</c:v>
                </c:pt>
                <c:pt idx="4021">
                  <c:v>57.189483333333335</c:v>
                </c:pt>
                <c:pt idx="4022">
                  <c:v>57.192999999999998</c:v>
                </c:pt>
                <c:pt idx="4023">
                  <c:v>57.196516666666668</c:v>
                </c:pt>
                <c:pt idx="4024">
                  <c:v>57.20003333333333</c:v>
                </c:pt>
                <c:pt idx="4025">
                  <c:v>57.20355</c:v>
                </c:pt>
                <c:pt idx="4026">
                  <c:v>57.20706666666667</c:v>
                </c:pt>
                <c:pt idx="4027">
                  <c:v>57.210583333333339</c:v>
                </c:pt>
                <c:pt idx="4028">
                  <c:v>57.214116666666669</c:v>
                </c:pt>
                <c:pt idx="4029">
                  <c:v>57.217633333333332</c:v>
                </c:pt>
                <c:pt idx="4030">
                  <c:v>57.221149999999994</c:v>
                </c:pt>
                <c:pt idx="4031">
                  <c:v>57.224666666666664</c:v>
                </c:pt>
                <c:pt idx="4032">
                  <c:v>57.228183333333327</c:v>
                </c:pt>
                <c:pt idx="4033">
                  <c:v>57.231700000000004</c:v>
                </c:pt>
                <c:pt idx="4034">
                  <c:v>57.235216666666666</c:v>
                </c:pt>
                <c:pt idx="4035">
                  <c:v>57.238733333333336</c:v>
                </c:pt>
                <c:pt idx="4036">
                  <c:v>57.242266666666666</c:v>
                </c:pt>
                <c:pt idx="4037">
                  <c:v>57.245800000000003</c:v>
                </c:pt>
                <c:pt idx="4038">
                  <c:v>57.249333333333333</c:v>
                </c:pt>
                <c:pt idx="4039">
                  <c:v>57.252866666666669</c:v>
                </c:pt>
                <c:pt idx="4040">
                  <c:v>57.256416666666674</c:v>
                </c:pt>
                <c:pt idx="4041">
                  <c:v>57.259966666666664</c:v>
                </c:pt>
                <c:pt idx="4042">
                  <c:v>57.263516666666668</c:v>
                </c:pt>
                <c:pt idx="4043">
                  <c:v>57.267050000000005</c:v>
                </c:pt>
                <c:pt idx="4044">
                  <c:v>57.270583333333335</c:v>
                </c:pt>
                <c:pt idx="4045">
                  <c:v>57.274116666666671</c:v>
                </c:pt>
                <c:pt idx="4046">
                  <c:v>57.277666666666661</c:v>
                </c:pt>
                <c:pt idx="4047">
                  <c:v>57.281216666666666</c:v>
                </c:pt>
                <c:pt idx="4048">
                  <c:v>57.284733333333328</c:v>
                </c:pt>
                <c:pt idx="4049">
                  <c:v>57.288249999999998</c:v>
                </c:pt>
                <c:pt idx="4050">
                  <c:v>57.291766666666668</c:v>
                </c:pt>
                <c:pt idx="4051">
                  <c:v>57.295283333333337</c:v>
                </c:pt>
                <c:pt idx="4052">
                  <c:v>57.2988</c:v>
                </c:pt>
                <c:pt idx="4053">
                  <c:v>57.30231666666667</c:v>
                </c:pt>
                <c:pt idx="4054">
                  <c:v>57.30585</c:v>
                </c:pt>
                <c:pt idx="4055">
                  <c:v>57.309366666666662</c:v>
                </c:pt>
                <c:pt idx="4056">
                  <c:v>57.312883333333339</c:v>
                </c:pt>
                <c:pt idx="4057">
                  <c:v>57.316400000000002</c:v>
                </c:pt>
                <c:pt idx="4058">
                  <c:v>57.319916666666671</c:v>
                </c:pt>
                <c:pt idx="4059">
                  <c:v>57.323433333333334</c:v>
                </c:pt>
                <c:pt idx="4060">
                  <c:v>57.326950000000004</c:v>
                </c:pt>
                <c:pt idx="4061">
                  <c:v>57.330466666666666</c:v>
                </c:pt>
                <c:pt idx="4062">
                  <c:v>57.333999999999996</c:v>
                </c:pt>
                <c:pt idx="4063">
                  <c:v>57.337533333333333</c:v>
                </c:pt>
                <c:pt idx="4064">
                  <c:v>57.341066666666663</c:v>
                </c:pt>
                <c:pt idx="4065">
                  <c:v>57.3446</c:v>
                </c:pt>
                <c:pt idx="4066">
                  <c:v>57.348150000000004</c:v>
                </c:pt>
                <c:pt idx="4067">
                  <c:v>57.351700000000001</c:v>
                </c:pt>
                <c:pt idx="4068">
                  <c:v>57.355249999999998</c:v>
                </c:pt>
                <c:pt idx="4069">
                  <c:v>57.358783333333335</c:v>
                </c:pt>
                <c:pt idx="4070">
                  <c:v>57.362316666666665</c:v>
                </c:pt>
                <c:pt idx="4071">
                  <c:v>57.365850000000002</c:v>
                </c:pt>
                <c:pt idx="4072">
                  <c:v>57.369400000000006</c:v>
                </c:pt>
                <c:pt idx="4073">
                  <c:v>57.372949999999996</c:v>
                </c:pt>
                <c:pt idx="4074">
                  <c:v>57.376466666666673</c:v>
                </c:pt>
                <c:pt idx="4075">
                  <c:v>57.379983333333335</c:v>
                </c:pt>
                <c:pt idx="4076">
                  <c:v>57.383500000000005</c:v>
                </c:pt>
                <c:pt idx="4077">
                  <c:v>57.387016666666668</c:v>
                </c:pt>
                <c:pt idx="4078">
                  <c:v>57.39053333333333</c:v>
                </c:pt>
                <c:pt idx="4079">
                  <c:v>57.39405</c:v>
                </c:pt>
                <c:pt idx="4080">
                  <c:v>57.397583333333337</c:v>
                </c:pt>
                <c:pt idx="4081">
                  <c:v>57.4011</c:v>
                </c:pt>
                <c:pt idx="4082">
                  <c:v>57.404616666666669</c:v>
                </c:pt>
                <c:pt idx="4083">
                  <c:v>57.408133333333332</c:v>
                </c:pt>
                <c:pt idx="4084">
                  <c:v>57.411650000000002</c:v>
                </c:pt>
                <c:pt idx="4085">
                  <c:v>57.415166666666664</c:v>
                </c:pt>
                <c:pt idx="4086">
                  <c:v>57.418683333333334</c:v>
                </c:pt>
                <c:pt idx="4087">
                  <c:v>57.422199999999997</c:v>
                </c:pt>
                <c:pt idx="4088">
                  <c:v>57.425733333333334</c:v>
                </c:pt>
                <c:pt idx="4089">
                  <c:v>57.429266666666663</c:v>
                </c:pt>
                <c:pt idx="4090">
                  <c:v>57.4328</c:v>
                </c:pt>
                <c:pt idx="4091">
                  <c:v>57.43633333333333</c:v>
                </c:pt>
                <c:pt idx="4092">
                  <c:v>57.439883333333334</c:v>
                </c:pt>
                <c:pt idx="4093">
                  <c:v>57.443433333333338</c:v>
                </c:pt>
                <c:pt idx="4094">
                  <c:v>57.446983333333336</c:v>
                </c:pt>
                <c:pt idx="4095">
                  <c:v>57.450516666666665</c:v>
                </c:pt>
                <c:pt idx="4096">
                  <c:v>57.454050000000002</c:v>
                </c:pt>
                <c:pt idx="4097">
                  <c:v>57.457583333333332</c:v>
                </c:pt>
                <c:pt idx="4098">
                  <c:v>57.461133333333336</c:v>
                </c:pt>
                <c:pt idx="4099">
                  <c:v>57.464683333333333</c:v>
                </c:pt>
                <c:pt idx="4100">
                  <c:v>57.468200000000003</c:v>
                </c:pt>
                <c:pt idx="4101">
                  <c:v>57.471716666666666</c:v>
                </c:pt>
                <c:pt idx="4102">
                  <c:v>57.475233333333335</c:v>
                </c:pt>
                <c:pt idx="4103">
                  <c:v>57.478749999999998</c:v>
                </c:pt>
                <c:pt idx="4104">
                  <c:v>57.482266666666668</c:v>
                </c:pt>
                <c:pt idx="4105">
                  <c:v>57.48578333333333</c:v>
                </c:pt>
                <c:pt idx="4106">
                  <c:v>57.489316666666667</c:v>
                </c:pt>
                <c:pt idx="4107">
                  <c:v>57.492833333333337</c:v>
                </c:pt>
                <c:pt idx="4108">
                  <c:v>57.49635</c:v>
                </c:pt>
                <c:pt idx="4109">
                  <c:v>57.499866666666669</c:v>
                </c:pt>
                <c:pt idx="4110">
                  <c:v>57.503383333333332</c:v>
                </c:pt>
                <c:pt idx="4111">
                  <c:v>57.506900000000002</c:v>
                </c:pt>
                <c:pt idx="4112">
                  <c:v>57.510416666666664</c:v>
                </c:pt>
                <c:pt idx="4113">
                  <c:v>57.513933333333327</c:v>
                </c:pt>
                <c:pt idx="4114">
                  <c:v>57.517466666666664</c:v>
                </c:pt>
                <c:pt idx="4115">
                  <c:v>57.521000000000001</c:v>
                </c:pt>
                <c:pt idx="4116">
                  <c:v>57.524533333333338</c:v>
                </c:pt>
                <c:pt idx="4117">
                  <c:v>57.528066666666668</c:v>
                </c:pt>
                <c:pt idx="4118">
                  <c:v>57.531616666666665</c:v>
                </c:pt>
                <c:pt idx="4119">
                  <c:v>57.535166666666669</c:v>
                </c:pt>
                <c:pt idx="4120">
                  <c:v>57.538716666666666</c:v>
                </c:pt>
                <c:pt idx="4121">
                  <c:v>57.542249999999996</c:v>
                </c:pt>
                <c:pt idx="4122">
                  <c:v>57.545783333333333</c:v>
                </c:pt>
                <c:pt idx="4123">
                  <c:v>57.549316666666662</c:v>
                </c:pt>
                <c:pt idx="4124">
                  <c:v>57.552866666666667</c:v>
                </c:pt>
                <c:pt idx="4125">
                  <c:v>57.556416666666671</c:v>
                </c:pt>
                <c:pt idx="4126">
                  <c:v>57.559933333333333</c:v>
                </c:pt>
                <c:pt idx="4127">
                  <c:v>57.563449999999996</c:v>
                </c:pt>
                <c:pt idx="4128">
                  <c:v>57.566966666666666</c:v>
                </c:pt>
                <c:pt idx="4129">
                  <c:v>57.570483333333328</c:v>
                </c:pt>
                <c:pt idx="4130">
                  <c:v>57.573999999999998</c:v>
                </c:pt>
                <c:pt idx="4131">
                  <c:v>57.577516666666661</c:v>
                </c:pt>
                <c:pt idx="4132">
                  <c:v>57.581049999999998</c:v>
                </c:pt>
                <c:pt idx="4133">
                  <c:v>57.584566666666667</c:v>
                </c:pt>
                <c:pt idx="4134">
                  <c:v>57.58808333333333</c:v>
                </c:pt>
                <c:pt idx="4135">
                  <c:v>57.5916</c:v>
                </c:pt>
                <c:pt idx="4136">
                  <c:v>57.595116666666662</c:v>
                </c:pt>
                <c:pt idx="4137">
                  <c:v>57.598633333333332</c:v>
                </c:pt>
                <c:pt idx="4138">
                  <c:v>57.602150000000002</c:v>
                </c:pt>
                <c:pt idx="4139">
                  <c:v>57.605666666666671</c:v>
                </c:pt>
                <c:pt idx="4140">
                  <c:v>57.609200000000001</c:v>
                </c:pt>
                <c:pt idx="4141">
                  <c:v>57.612733333333338</c:v>
                </c:pt>
                <c:pt idx="4142">
                  <c:v>57.616266666666668</c:v>
                </c:pt>
                <c:pt idx="4143">
                  <c:v>57.619800000000005</c:v>
                </c:pt>
                <c:pt idx="4144">
                  <c:v>57.623349999999995</c:v>
                </c:pt>
                <c:pt idx="4145">
                  <c:v>57.626899999999999</c:v>
                </c:pt>
                <c:pt idx="4146">
                  <c:v>57.630450000000003</c:v>
                </c:pt>
                <c:pt idx="4147">
                  <c:v>57.63398333333334</c:v>
                </c:pt>
                <c:pt idx="4148">
                  <c:v>57.63751666666667</c:v>
                </c:pt>
                <c:pt idx="4149">
                  <c:v>57.64105</c:v>
                </c:pt>
                <c:pt idx="4150">
                  <c:v>57.644599999999997</c:v>
                </c:pt>
                <c:pt idx="4151">
                  <c:v>57.648150000000001</c:v>
                </c:pt>
                <c:pt idx="4152">
                  <c:v>57.651666666666664</c:v>
                </c:pt>
                <c:pt idx="4153">
                  <c:v>57.655183333333333</c:v>
                </c:pt>
                <c:pt idx="4154">
                  <c:v>57.658699999999996</c:v>
                </c:pt>
                <c:pt idx="4155">
                  <c:v>57.662216666666673</c:v>
                </c:pt>
                <c:pt idx="4156">
                  <c:v>57.665733333333336</c:v>
                </c:pt>
                <c:pt idx="4157">
                  <c:v>57.669250000000005</c:v>
                </c:pt>
                <c:pt idx="4158">
                  <c:v>57.672783333333335</c:v>
                </c:pt>
                <c:pt idx="4159">
                  <c:v>57.676299999999998</c:v>
                </c:pt>
                <c:pt idx="4160">
                  <c:v>57.679816666666667</c:v>
                </c:pt>
                <c:pt idx="4161">
                  <c:v>57.68333333333333</c:v>
                </c:pt>
                <c:pt idx="4162">
                  <c:v>57.68685</c:v>
                </c:pt>
                <c:pt idx="4163">
                  <c:v>57.690366666666669</c:v>
                </c:pt>
                <c:pt idx="4164">
                  <c:v>57.693883333333332</c:v>
                </c:pt>
                <c:pt idx="4165">
                  <c:v>57.697400000000002</c:v>
                </c:pt>
                <c:pt idx="4166">
                  <c:v>57.700933333333332</c:v>
                </c:pt>
                <c:pt idx="4167">
                  <c:v>57.704466666666669</c:v>
                </c:pt>
                <c:pt idx="4168">
                  <c:v>57.707999999999998</c:v>
                </c:pt>
                <c:pt idx="4169">
                  <c:v>57.711533333333335</c:v>
                </c:pt>
                <c:pt idx="4170">
                  <c:v>57.71508333333334</c:v>
                </c:pt>
                <c:pt idx="4171">
                  <c:v>57.718633333333329</c:v>
                </c:pt>
                <c:pt idx="4172">
                  <c:v>57.722183333333334</c:v>
                </c:pt>
                <c:pt idx="4173">
                  <c:v>57.725716666666671</c:v>
                </c:pt>
                <c:pt idx="4174">
                  <c:v>57.72925</c:v>
                </c:pt>
                <c:pt idx="4175">
                  <c:v>57.732783333333337</c:v>
                </c:pt>
                <c:pt idx="4176">
                  <c:v>57.736333333333327</c:v>
                </c:pt>
                <c:pt idx="4177">
                  <c:v>57.739883333333331</c:v>
                </c:pt>
                <c:pt idx="4178">
                  <c:v>57.743399999999994</c:v>
                </c:pt>
                <c:pt idx="4179">
                  <c:v>57.746916666666671</c:v>
                </c:pt>
                <c:pt idx="4180">
                  <c:v>57.750433333333334</c:v>
                </c:pt>
                <c:pt idx="4181">
                  <c:v>57.753950000000003</c:v>
                </c:pt>
                <c:pt idx="4182">
                  <c:v>57.757466666666666</c:v>
                </c:pt>
                <c:pt idx="4183">
                  <c:v>57.760983333333336</c:v>
                </c:pt>
                <c:pt idx="4184">
                  <c:v>57.764483333333338</c:v>
                </c:pt>
                <c:pt idx="4185">
                  <c:v>57.768000000000001</c:v>
                </c:pt>
                <c:pt idx="4186">
                  <c:v>57.77151666666667</c:v>
                </c:pt>
                <c:pt idx="4187">
                  <c:v>57.775033333333333</c:v>
                </c:pt>
                <c:pt idx="4188">
                  <c:v>57.778550000000003</c:v>
                </c:pt>
                <c:pt idx="4189">
                  <c:v>57.78208333333334</c:v>
                </c:pt>
                <c:pt idx="4190">
                  <c:v>57.785600000000002</c:v>
                </c:pt>
                <c:pt idx="4191">
                  <c:v>57.789116666666672</c:v>
                </c:pt>
                <c:pt idx="4192">
                  <c:v>57.792666666666669</c:v>
                </c:pt>
                <c:pt idx="4193">
                  <c:v>57.796199999999999</c:v>
                </c:pt>
                <c:pt idx="4194">
                  <c:v>57.799733333333329</c:v>
                </c:pt>
                <c:pt idx="4195">
                  <c:v>57.803266666666666</c:v>
                </c:pt>
                <c:pt idx="4196">
                  <c:v>57.80681666666667</c:v>
                </c:pt>
                <c:pt idx="4197">
                  <c:v>57.810366666666667</c:v>
                </c:pt>
                <c:pt idx="4198">
                  <c:v>57.813916666666664</c:v>
                </c:pt>
                <c:pt idx="4199">
                  <c:v>57.817450000000001</c:v>
                </c:pt>
                <c:pt idx="4200">
                  <c:v>57.820983333333331</c:v>
                </c:pt>
                <c:pt idx="4201">
                  <c:v>57.824516666666668</c:v>
                </c:pt>
                <c:pt idx="4202">
                  <c:v>57.828066666666672</c:v>
                </c:pt>
                <c:pt idx="4203">
                  <c:v>57.831616666666669</c:v>
                </c:pt>
                <c:pt idx="4204">
                  <c:v>57.835133333333339</c:v>
                </c:pt>
                <c:pt idx="4205">
                  <c:v>57.838650000000001</c:v>
                </c:pt>
                <c:pt idx="4206">
                  <c:v>57.842166666666671</c:v>
                </c:pt>
                <c:pt idx="4207">
                  <c:v>57.845683333333334</c:v>
                </c:pt>
                <c:pt idx="4208">
                  <c:v>57.849200000000003</c:v>
                </c:pt>
                <c:pt idx="4209">
                  <c:v>57.852716666666666</c:v>
                </c:pt>
                <c:pt idx="4210">
                  <c:v>57.856250000000003</c:v>
                </c:pt>
                <c:pt idx="4211">
                  <c:v>57.859766666666665</c:v>
                </c:pt>
                <c:pt idx="4212">
                  <c:v>57.863283333333335</c:v>
                </c:pt>
                <c:pt idx="4213">
                  <c:v>57.866799999999998</c:v>
                </c:pt>
                <c:pt idx="4214">
                  <c:v>57.870316666666668</c:v>
                </c:pt>
                <c:pt idx="4215">
                  <c:v>57.87383333333333</c:v>
                </c:pt>
                <c:pt idx="4216">
                  <c:v>57.87735</c:v>
                </c:pt>
                <c:pt idx="4217">
                  <c:v>57.880866666666662</c:v>
                </c:pt>
                <c:pt idx="4218">
                  <c:v>57.884399999999999</c:v>
                </c:pt>
                <c:pt idx="4219">
                  <c:v>57.887933333333329</c:v>
                </c:pt>
                <c:pt idx="4220">
                  <c:v>57.891466666666666</c:v>
                </c:pt>
                <c:pt idx="4221">
                  <c:v>57.894999999999996</c:v>
                </c:pt>
                <c:pt idx="4222">
                  <c:v>57.89855</c:v>
                </c:pt>
                <c:pt idx="4223">
                  <c:v>57.902100000000004</c:v>
                </c:pt>
                <c:pt idx="4224">
                  <c:v>57.905650000000001</c:v>
                </c:pt>
                <c:pt idx="4225">
                  <c:v>57.909183333333331</c:v>
                </c:pt>
                <c:pt idx="4226">
                  <c:v>57.912716666666668</c:v>
                </c:pt>
                <c:pt idx="4227">
                  <c:v>57.916249999999998</c:v>
                </c:pt>
                <c:pt idx="4228">
                  <c:v>57.919800000000002</c:v>
                </c:pt>
                <c:pt idx="4229">
                  <c:v>57.923349999999999</c:v>
                </c:pt>
                <c:pt idx="4230">
                  <c:v>57.926866666666669</c:v>
                </c:pt>
                <c:pt idx="4231">
                  <c:v>57.930383333333332</c:v>
                </c:pt>
                <c:pt idx="4232">
                  <c:v>57.933900000000001</c:v>
                </c:pt>
                <c:pt idx="4233">
                  <c:v>57.937416666666664</c:v>
                </c:pt>
                <c:pt idx="4234">
                  <c:v>57.940933333333334</c:v>
                </c:pt>
                <c:pt idx="4235">
                  <c:v>57.944449999999996</c:v>
                </c:pt>
                <c:pt idx="4236">
                  <c:v>57.947983333333333</c:v>
                </c:pt>
                <c:pt idx="4237">
                  <c:v>57.951500000000003</c:v>
                </c:pt>
                <c:pt idx="4238">
                  <c:v>57.955016666666666</c:v>
                </c:pt>
                <c:pt idx="4239">
                  <c:v>57.958533333333335</c:v>
                </c:pt>
                <c:pt idx="4240">
                  <c:v>57.962049999999998</c:v>
                </c:pt>
                <c:pt idx="4241">
                  <c:v>57.965566666666668</c:v>
                </c:pt>
                <c:pt idx="4242">
                  <c:v>57.96908333333333</c:v>
                </c:pt>
                <c:pt idx="4243">
                  <c:v>57.972600000000007</c:v>
                </c:pt>
                <c:pt idx="4244">
                  <c:v>57.976133333333337</c:v>
                </c:pt>
                <c:pt idx="4245">
                  <c:v>57.979666666666667</c:v>
                </c:pt>
                <c:pt idx="4246">
                  <c:v>57.983200000000004</c:v>
                </c:pt>
                <c:pt idx="4247">
                  <c:v>57.986733333333333</c:v>
                </c:pt>
                <c:pt idx="4248">
                  <c:v>57.990283333333331</c:v>
                </c:pt>
                <c:pt idx="4249">
                  <c:v>57.993833333333335</c:v>
                </c:pt>
                <c:pt idx="4250">
                  <c:v>57.997383333333332</c:v>
                </c:pt>
                <c:pt idx="4251">
                  <c:v>58.000916666666662</c:v>
                </c:pt>
                <c:pt idx="4252">
                  <c:v>58.004449999999999</c:v>
                </c:pt>
                <c:pt idx="4253">
                  <c:v>58.007983333333328</c:v>
                </c:pt>
                <c:pt idx="4254">
                  <c:v>58.011533333333333</c:v>
                </c:pt>
                <c:pt idx="4255">
                  <c:v>58.015083333333337</c:v>
                </c:pt>
                <c:pt idx="4256">
                  <c:v>58.018599999999999</c:v>
                </c:pt>
                <c:pt idx="4257">
                  <c:v>58.022116666666669</c:v>
                </c:pt>
                <c:pt idx="4258">
                  <c:v>58.025633333333332</c:v>
                </c:pt>
                <c:pt idx="4259">
                  <c:v>58.029149999999994</c:v>
                </c:pt>
                <c:pt idx="4260">
                  <c:v>58.032666666666664</c:v>
                </c:pt>
                <c:pt idx="4261">
                  <c:v>58.036183333333334</c:v>
                </c:pt>
                <c:pt idx="4262">
                  <c:v>58.039716666666664</c:v>
                </c:pt>
                <c:pt idx="4263">
                  <c:v>58.043233333333333</c:v>
                </c:pt>
                <c:pt idx="4264">
                  <c:v>58.046749999999996</c:v>
                </c:pt>
                <c:pt idx="4265">
                  <c:v>58.050266666666666</c:v>
                </c:pt>
                <c:pt idx="4266">
                  <c:v>58.053783333333328</c:v>
                </c:pt>
                <c:pt idx="4267">
                  <c:v>58.057300000000005</c:v>
                </c:pt>
                <c:pt idx="4268">
                  <c:v>58.060816666666668</c:v>
                </c:pt>
                <c:pt idx="4269">
                  <c:v>58.064333333333337</c:v>
                </c:pt>
                <c:pt idx="4270">
                  <c:v>58.067866666666667</c:v>
                </c:pt>
                <c:pt idx="4271">
                  <c:v>58.071400000000004</c:v>
                </c:pt>
                <c:pt idx="4272">
                  <c:v>58.074933333333334</c:v>
                </c:pt>
                <c:pt idx="4273">
                  <c:v>58.078466666666671</c:v>
                </c:pt>
                <c:pt idx="4274">
                  <c:v>58.082016666666661</c:v>
                </c:pt>
                <c:pt idx="4275">
                  <c:v>58.085566666666665</c:v>
                </c:pt>
                <c:pt idx="4276">
                  <c:v>58.089116666666669</c:v>
                </c:pt>
                <c:pt idx="4277">
                  <c:v>58.092650000000006</c:v>
                </c:pt>
                <c:pt idx="4278">
                  <c:v>58.096183333333336</c:v>
                </c:pt>
                <c:pt idx="4279">
                  <c:v>58.099716666666673</c:v>
                </c:pt>
                <c:pt idx="4280">
                  <c:v>58.103266666666663</c:v>
                </c:pt>
                <c:pt idx="4281">
                  <c:v>58.106816666666667</c:v>
                </c:pt>
                <c:pt idx="4282">
                  <c:v>58.11033333333333</c:v>
                </c:pt>
                <c:pt idx="4283">
                  <c:v>58.113849999999999</c:v>
                </c:pt>
                <c:pt idx="4284">
                  <c:v>58.117366666666662</c:v>
                </c:pt>
                <c:pt idx="4285">
                  <c:v>58.120883333333339</c:v>
                </c:pt>
                <c:pt idx="4286">
                  <c:v>58.124400000000001</c:v>
                </c:pt>
                <c:pt idx="4287">
                  <c:v>58.127916666666671</c:v>
                </c:pt>
                <c:pt idx="4288">
                  <c:v>58.131450000000001</c:v>
                </c:pt>
                <c:pt idx="4289">
                  <c:v>58.134966666666664</c:v>
                </c:pt>
                <c:pt idx="4290">
                  <c:v>58.138483333333333</c:v>
                </c:pt>
                <c:pt idx="4291">
                  <c:v>58.142000000000003</c:v>
                </c:pt>
                <c:pt idx="4292">
                  <c:v>58.145516666666673</c:v>
                </c:pt>
                <c:pt idx="4293">
                  <c:v>58.149033333333335</c:v>
                </c:pt>
                <c:pt idx="4294">
                  <c:v>58.152549999999998</c:v>
                </c:pt>
                <c:pt idx="4295">
                  <c:v>58.156066666666668</c:v>
                </c:pt>
                <c:pt idx="4296">
                  <c:v>58.159599999999998</c:v>
                </c:pt>
                <c:pt idx="4297">
                  <c:v>58.163133333333334</c:v>
                </c:pt>
                <c:pt idx="4298">
                  <c:v>58.166666666666664</c:v>
                </c:pt>
                <c:pt idx="4299">
                  <c:v>58.170200000000001</c:v>
                </c:pt>
                <c:pt idx="4300">
                  <c:v>58.173750000000005</c:v>
                </c:pt>
                <c:pt idx="4301">
                  <c:v>58.177299999999995</c:v>
                </c:pt>
                <c:pt idx="4302">
                  <c:v>58.18085</c:v>
                </c:pt>
                <c:pt idx="4303">
                  <c:v>58.184383333333336</c:v>
                </c:pt>
                <c:pt idx="4304">
                  <c:v>58.187916666666666</c:v>
                </c:pt>
                <c:pt idx="4305">
                  <c:v>58.191450000000003</c:v>
                </c:pt>
                <c:pt idx="4306">
                  <c:v>58.195</c:v>
                </c:pt>
                <c:pt idx="4307">
                  <c:v>58.198549999999997</c:v>
                </c:pt>
                <c:pt idx="4308">
                  <c:v>58.20206666666666</c:v>
                </c:pt>
                <c:pt idx="4309">
                  <c:v>58.205583333333337</c:v>
                </c:pt>
                <c:pt idx="4310">
                  <c:v>58.209099999999999</c:v>
                </c:pt>
                <c:pt idx="4311">
                  <c:v>58.212616666666669</c:v>
                </c:pt>
                <c:pt idx="4312">
                  <c:v>58.216133333333332</c:v>
                </c:pt>
                <c:pt idx="4313">
                  <c:v>58.219650000000001</c:v>
                </c:pt>
                <c:pt idx="4314">
                  <c:v>58.223183333333331</c:v>
                </c:pt>
                <c:pt idx="4315">
                  <c:v>58.226700000000001</c:v>
                </c:pt>
                <c:pt idx="4316">
                  <c:v>58.230216666666671</c:v>
                </c:pt>
                <c:pt idx="4317">
                  <c:v>58.233733333333333</c:v>
                </c:pt>
                <c:pt idx="4318">
                  <c:v>58.237250000000003</c:v>
                </c:pt>
                <c:pt idx="4319">
                  <c:v>58.240766666666666</c:v>
                </c:pt>
                <c:pt idx="4320">
                  <c:v>58.244283333333335</c:v>
                </c:pt>
                <c:pt idx="4321">
                  <c:v>58.247799999999998</c:v>
                </c:pt>
                <c:pt idx="4322">
                  <c:v>58.251333333333335</c:v>
                </c:pt>
                <c:pt idx="4323">
                  <c:v>58.254866666666665</c:v>
                </c:pt>
                <c:pt idx="4324">
                  <c:v>58.258400000000002</c:v>
                </c:pt>
                <c:pt idx="4325">
                  <c:v>58.261933333333332</c:v>
                </c:pt>
                <c:pt idx="4326">
                  <c:v>58.265483333333336</c:v>
                </c:pt>
                <c:pt idx="4327">
                  <c:v>58.269033333333333</c:v>
                </c:pt>
                <c:pt idx="4328">
                  <c:v>58.272583333333337</c:v>
                </c:pt>
                <c:pt idx="4329">
                  <c:v>58.276116666666667</c:v>
                </c:pt>
                <c:pt idx="4330">
                  <c:v>58.279649999999997</c:v>
                </c:pt>
                <c:pt idx="4331">
                  <c:v>58.283183333333334</c:v>
                </c:pt>
                <c:pt idx="4332">
                  <c:v>58.286733333333338</c:v>
                </c:pt>
                <c:pt idx="4333">
                  <c:v>58.290283333333335</c:v>
                </c:pt>
                <c:pt idx="4334">
                  <c:v>58.293800000000005</c:v>
                </c:pt>
                <c:pt idx="4335">
                  <c:v>58.297316666666667</c:v>
                </c:pt>
                <c:pt idx="4336">
                  <c:v>58.300833333333337</c:v>
                </c:pt>
                <c:pt idx="4337">
                  <c:v>58.304349999999999</c:v>
                </c:pt>
                <c:pt idx="4338">
                  <c:v>58.307866666666669</c:v>
                </c:pt>
                <c:pt idx="4339">
                  <c:v>58.311383333333332</c:v>
                </c:pt>
                <c:pt idx="4340">
                  <c:v>58.314916666666669</c:v>
                </c:pt>
                <c:pt idx="4341">
                  <c:v>58.318433333333338</c:v>
                </c:pt>
                <c:pt idx="4342">
                  <c:v>58.321950000000001</c:v>
                </c:pt>
                <c:pt idx="4343">
                  <c:v>58.325466666666664</c:v>
                </c:pt>
                <c:pt idx="4344">
                  <c:v>58.328983333333333</c:v>
                </c:pt>
                <c:pt idx="4345">
                  <c:v>58.332499999999996</c:v>
                </c:pt>
                <c:pt idx="4346">
                  <c:v>58.336016666666666</c:v>
                </c:pt>
                <c:pt idx="4347">
                  <c:v>58.339533333333328</c:v>
                </c:pt>
                <c:pt idx="4348">
                  <c:v>58.343066666666665</c:v>
                </c:pt>
                <c:pt idx="4349">
                  <c:v>58.346599999999995</c:v>
                </c:pt>
                <c:pt idx="4350">
                  <c:v>58.350133333333332</c:v>
                </c:pt>
                <c:pt idx="4351">
                  <c:v>58.353666666666662</c:v>
                </c:pt>
                <c:pt idx="4352">
                  <c:v>58.357216666666666</c:v>
                </c:pt>
                <c:pt idx="4353">
                  <c:v>58.36076666666667</c:v>
                </c:pt>
                <c:pt idx="4354">
                  <c:v>58.364316666666667</c:v>
                </c:pt>
                <c:pt idx="4355">
                  <c:v>58.367849999999997</c:v>
                </c:pt>
                <c:pt idx="4356">
                  <c:v>58.371383333333334</c:v>
                </c:pt>
                <c:pt idx="4357">
                  <c:v>58.374916666666664</c:v>
                </c:pt>
                <c:pt idx="4358">
                  <c:v>58.378466666666668</c:v>
                </c:pt>
                <c:pt idx="4359">
                  <c:v>58.382016666666665</c:v>
                </c:pt>
                <c:pt idx="4360">
                  <c:v>58.385533333333335</c:v>
                </c:pt>
                <c:pt idx="4361">
                  <c:v>58.389049999999997</c:v>
                </c:pt>
                <c:pt idx="4362">
                  <c:v>58.392566666666667</c:v>
                </c:pt>
                <c:pt idx="4363">
                  <c:v>58.39608333333333</c:v>
                </c:pt>
                <c:pt idx="4364">
                  <c:v>58.3996</c:v>
                </c:pt>
                <c:pt idx="4365">
                  <c:v>58.403116666666662</c:v>
                </c:pt>
                <c:pt idx="4366">
                  <c:v>58.406649999999999</c:v>
                </c:pt>
                <c:pt idx="4367">
                  <c:v>58.410166666666669</c:v>
                </c:pt>
                <c:pt idx="4368">
                  <c:v>58.413683333333331</c:v>
                </c:pt>
                <c:pt idx="4369">
                  <c:v>58.417200000000001</c:v>
                </c:pt>
                <c:pt idx="4370">
                  <c:v>58.420716666666664</c:v>
                </c:pt>
                <c:pt idx="4371">
                  <c:v>58.424233333333333</c:v>
                </c:pt>
                <c:pt idx="4372">
                  <c:v>58.427749999999996</c:v>
                </c:pt>
                <c:pt idx="4373">
                  <c:v>58.431266666666673</c:v>
                </c:pt>
                <c:pt idx="4374">
                  <c:v>58.434800000000003</c:v>
                </c:pt>
                <c:pt idx="4375">
                  <c:v>58.43833333333334</c:v>
                </c:pt>
                <c:pt idx="4376">
                  <c:v>58.44186666666667</c:v>
                </c:pt>
                <c:pt idx="4377">
                  <c:v>58.445399999999999</c:v>
                </c:pt>
                <c:pt idx="4378">
                  <c:v>58.448949999999996</c:v>
                </c:pt>
                <c:pt idx="4379">
                  <c:v>58.452500000000001</c:v>
                </c:pt>
                <c:pt idx="4380">
                  <c:v>58.456049999999998</c:v>
                </c:pt>
                <c:pt idx="4381">
                  <c:v>58.459583333333327</c:v>
                </c:pt>
                <c:pt idx="4382">
                  <c:v>58.463116666666664</c:v>
                </c:pt>
                <c:pt idx="4383">
                  <c:v>58.466649999999994</c:v>
                </c:pt>
                <c:pt idx="4384">
                  <c:v>58.470199999999998</c:v>
                </c:pt>
                <c:pt idx="4385">
                  <c:v>58.473750000000003</c:v>
                </c:pt>
                <c:pt idx="4386">
                  <c:v>58.477266666666665</c:v>
                </c:pt>
                <c:pt idx="4387">
                  <c:v>58.480783333333335</c:v>
                </c:pt>
                <c:pt idx="4388">
                  <c:v>58.484299999999998</c:v>
                </c:pt>
                <c:pt idx="4389">
                  <c:v>58.48781666666666</c:v>
                </c:pt>
                <c:pt idx="4390">
                  <c:v>58.491333333333337</c:v>
                </c:pt>
                <c:pt idx="4391">
                  <c:v>58.49485</c:v>
                </c:pt>
                <c:pt idx="4392">
                  <c:v>58.498383333333329</c:v>
                </c:pt>
                <c:pt idx="4393">
                  <c:v>58.501899999999999</c:v>
                </c:pt>
                <c:pt idx="4394">
                  <c:v>58.505416666666662</c:v>
                </c:pt>
                <c:pt idx="4395">
                  <c:v>58.508933333333331</c:v>
                </c:pt>
                <c:pt idx="4396">
                  <c:v>58.512449999999994</c:v>
                </c:pt>
                <c:pt idx="4397">
                  <c:v>58.515966666666671</c:v>
                </c:pt>
                <c:pt idx="4398">
                  <c:v>58.519483333333334</c:v>
                </c:pt>
                <c:pt idx="4399">
                  <c:v>58.523000000000003</c:v>
                </c:pt>
                <c:pt idx="4400">
                  <c:v>58.526533333333333</c:v>
                </c:pt>
                <c:pt idx="4401">
                  <c:v>58.53006666666667</c:v>
                </c:pt>
                <c:pt idx="4402">
                  <c:v>58.5336</c:v>
                </c:pt>
                <c:pt idx="4403">
                  <c:v>58.537133333333337</c:v>
                </c:pt>
                <c:pt idx="4404">
                  <c:v>58.540683333333327</c:v>
                </c:pt>
                <c:pt idx="4405">
                  <c:v>58.544233333333331</c:v>
                </c:pt>
                <c:pt idx="4406">
                  <c:v>58.547783333333335</c:v>
                </c:pt>
                <c:pt idx="4407">
                  <c:v>58.551316666666672</c:v>
                </c:pt>
                <c:pt idx="4408">
                  <c:v>58.554850000000002</c:v>
                </c:pt>
                <c:pt idx="4409">
                  <c:v>58.558383333333339</c:v>
                </c:pt>
                <c:pt idx="4410">
                  <c:v>58.561933333333329</c:v>
                </c:pt>
                <c:pt idx="4411">
                  <c:v>58.565483333333333</c:v>
                </c:pt>
                <c:pt idx="4412">
                  <c:v>58.568999999999996</c:v>
                </c:pt>
                <c:pt idx="4413">
                  <c:v>58.572516666666665</c:v>
                </c:pt>
                <c:pt idx="4414">
                  <c:v>58.576033333333335</c:v>
                </c:pt>
                <c:pt idx="4415">
                  <c:v>58.579550000000005</c:v>
                </c:pt>
                <c:pt idx="4416">
                  <c:v>58.583066666666667</c:v>
                </c:pt>
                <c:pt idx="4417">
                  <c:v>58.586583333333337</c:v>
                </c:pt>
                <c:pt idx="4418">
                  <c:v>58.590116666666667</c:v>
                </c:pt>
                <c:pt idx="4419">
                  <c:v>58.593633333333329</c:v>
                </c:pt>
                <c:pt idx="4420">
                  <c:v>58.597150000000006</c:v>
                </c:pt>
                <c:pt idx="4421">
                  <c:v>58.600666666666669</c:v>
                </c:pt>
                <c:pt idx="4422">
                  <c:v>58.604183333333339</c:v>
                </c:pt>
                <c:pt idx="4423">
                  <c:v>58.607700000000001</c:v>
                </c:pt>
                <c:pt idx="4424">
                  <c:v>58.611216666666664</c:v>
                </c:pt>
                <c:pt idx="4425">
                  <c:v>58.614733333333334</c:v>
                </c:pt>
                <c:pt idx="4426">
                  <c:v>58.618266666666663</c:v>
                </c:pt>
                <c:pt idx="4427">
                  <c:v>58.6218</c:v>
                </c:pt>
                <c:pt idx="4428">
                  <c:v>58.62533333333333</c:v>
                </c:pt>
                <c:pt idx="4429">
                  <c:v>58.628866666666667</c:v>
                </c:pt>
                <c:pt idx="4430">
                  <c:v>58.632416666666671</c:v>
                </c:pt>
                <c:pt idx="4431">
                  <c:v>58.635966666666668</c:v>
                </c:pt>
                <c:pt idx="4432">
                  <c:v>58.639516666666665</c:v>
                </c:pt>
                <c:pt idx="4433">
                  <c:v>58.643050000000002</c:v>
                </c:pt>
                <c:pt idx="4434">
                  <c:v>58.646583333333332</c:v>
                </c:pt>
                <c:pt idx="4435">
                  <c:v>58.650116666666669</c:v>
                </c:pt>
                <c:pt idx="4436">
                  <c:v>58.653666666666666</c:v>
                </c:pt>
                <c:pt idx="4437">
                  <c:v>58.657216666666663</c:v>
                </c:pt>
                <c:pt idx="4438">
                  <c:v>58.660733333333333</c:v>
                </c:pt>
                <c:pt idx="4439">
                  <c:v>58.664250000000003</c:v>
                </c:pt>
                <c:pt idx="4440">
                  <c:v>58.667766666666665</c:v>
                </c:pt>
                <c:pt idx="4441">
                  <c:v>58.671283333333335</c:v>
                </c:pt>
                <c:pt idx="4442">
                  <c:v>58.674799999999998</c:v>
                </c:pt>
                <c:pt idx="4443">
                  <c:v>58.678316666666667</c:v>
                </c:pt>
                <c:pt idx="4444">
                  <c:v>58.681850000000004</c:v>
                </c:pt>
                <c:pt idx="4445">
                  <c:v>58.685366666666667</c:v>
                </c:pt>
                <c:pt idx="4446">
                  <c:v>58.688883333333337</c:v>
                </c:pt>
                <c:pt idx="4447">
                  <c:v>58.692399999999999</c:v>
                </c:pt>
                <c:pt idx="4448">
                  <c:v>58.695916666666669</c:v>
                </c:pt>
                <c:pt idx="4449">
                  <c:v>58.699433333333332</c:v>
                </c:pt>
                <c:pt idx="4450">
                  <c:v>58.702950000000001</c:v>
                </c:pt>
                <c:pt idx="4451">
                  <c:v>58.706466666666664</c:v>
                </c:pt>
                <c:pt idx="4452">
                  <c:v>58.71</c:v>
                </c:pt>
                <c:pt idx="4453">
                  <c:v>58.713533333333331</c:v>
                </c:pt>
                <c:pt idx="4454">
                  <c:v>58.717066666666668</c:v>
                </c:pt>
                <c:pt idx="4455">
                  <c:v>58.720599999999997</c:v>
                </c:pt>
                <c:pt idx="4456">
                  <c:v>58.724150000000002</c:v>
                </c:pt>
                <c:pt idx="4457">
                  <c:v>58.727699999999999</c:v>
                </c:pt>
                <c:pt idx="4458">
                  <c:v>58.731250000000003</c:v>
                </c:pt>
                <c:pt idx="4459">
                  <c:v>58.734783333333333</c:v>
                </c:pt>
                <c:pt idx="4460">
                  <c:v>58.73831666666667</c:v>
                </c:pt>
                <c:pt idx="4461">
                  <c:v>58.741849999999999</c:v>
                </c:pt>
                <c:pt idx="4462">
                  <c:v>58.745400000000004</c:v>
                </c:pt>
                <c:pt idx="4463">
                  <c:v>58.748950000000001</c:v>
                </c:pt>
                <c:pt idx="4464">
                  <c:v>58.75246666666667</c:v>
                </c:pt>
                <c:pt idx="4465">
                  <c:v>58.755983333333333</c:v>
                </c:pt>
                <c:pt idx="4466">
                  <c:v>58.759500000000003</c:v>
                </c:pt>
                <c:pt idx="4467">
                  <c:v>58.763016666666665</c:v>
                </c:pt>
                <c:pt idx="4468">
                  <c:v>58.766533333333335</c:v>
                </c:pt>
                <c:pt idx="4469">
                  <c:v>58.770049999999998</c:v>
                </c:pt>
                <c:pt idx="4470">
                  <c:v>58.773583333333335</c:v>
                </c:pt>
                <c:pt idx="4471">
                  <c:v>58.777100000000004</c:v>
                </c:pt>
                <c:pt idx="4472">
                  <c:v>58.780616666666667</c:v>
                </c:pt>
                <c:pt idx="4473">
                  <c:v>58.78413333333333</c:v>
                </c:pt>
                <c:pt idx="4474">
                  <c:v>58.787649999999999</c:v>
                </c:pt>
                <c:pt idx="4475">
                  <c:v>58.791166666666662</c:v>
                </c:pt>
                <c:pt idx="4476">
                  <c:v>58.794683333333332</c:v>
                </c:pt>
                <c:pt idx="4477">
                  <c:v>58.798199999999994</c:v>
                </c:pt>
                <c:pt idx="4478">
                  <c:v>58.801733333333331</c:v>
                </c:pt>
                <c:pt idx="4479">
                  <c:v>58.805266666666661</c:v>
                </c:pt>
                <c:pt idx="4480">
                  <c:v>58.808799999999998</c:v>
                </c:pt>
                <c:pt idx="4481">
                  <c:v>58.812333333333328</c:v>
                </c:pt>
                <c:pt idx="4482">
                  <c:v>58.815883333333332</c:v>
                </c:pt>
                <c:pt idx="4483">
                  <c:v>58.819433333333336</c:v>
                </c:pt>
                <c:pt idx="4484">
                  <c:v>58.822983333333333</c:v>
                </c:pt>
                <c:pt idx="4485">
                  <c:v>58.826516666666663</c:v>
                </c:pt>
                <c:pt idx="4486">
                  <c:v>58.83005</c:v>
                </c:pt>
                <c:pt idx="4487">
                  <c:v>58.83358333333333</c:v>
                </c:pt>
                <c:pt idx="4488">
                  <c:v>58.837133333333334</c:v>
                </c:pt>
                <c:pt idx="4489">
                  <c:v>58.840683333333331</c:v>
                </c:pt>
                <c:pt idx="4490">
                  <c:v>58.844200000000001</c:v>
                </c:pt>
                <c:pt idx="4491">
                  <c:v>58.847716666666663</c:v>
                </c:pt>
                <c:pt idx="4492">
                  <c:v>58.851233333333333</c:v>
                </c:pt>
                <c:pt idx="4493">
                  <c:v>58.854749999999996</c:v>
                </c:pt>
                <c:pt idx="4494">
                  <c:v>58.858266666666665</c:v>
                </c:pt>
                <c:pt idx="4495">
                  <c:v>58.861783333333328</c:v>
                </c:pt>
                <c:pt idx="4496">
                  <c:v>58.865316666666665</c:v>
                </c:pt>
                <c:pt idx="4497">
                  <c:v>58.868833333333335</c:v>
                </c:pt>
                <c:pt idx="4498">
                  <c:v>58.872349999999997</c:v>
                </c:pt>
                <c:pt idx="4499">
                  <c:v>58.875866666666667</c:v>
                </c:pt>
                <c:pt idx="4500">
                  <c:v>58.87938333333333</c:v>
                </c:pt>
                <c:pt idx="4501">
                  <c:v>58.882899999999999</c:v>
                </c:pt>
                <c:pt idx="4502">
                  <c:v>58.886416666666669</c:v>
                </c:pt>
                <c:pt idx="4503">
                  <c:v>58.889933333333339</c:v>
                </c:pt>
                <c:pt idx="4504">
                  <c:v>58.893466666666669</c:v>
                </c:pt>
                <c:pt idx="4505">
                  <c:v>58.897000000000006</c:v>
                </c:pt>
                <c:pt idx="4506">
                  <c:v>58.900533333333335</c:v>
                </c:pt>
                <c:pt idx="4507">
                  <c:v>58.904066666666672</c:v>
                </c:pt>
                <c:pt idx="4508">
                  <c:v>58.907616666666662</c:v>
                </c:pt>
                <c:pt idx="4509">
                  <c:v>58.911166666666666</c:v>
                </c:pt>
                <c:pt idx="4510">
                  <c:v>58.914716666666664</c:v>
                </c:pt>
                <c:pt idx="4511">
                  <c:v>58.918249999999993</c:v>
                </c:pt>
                <c:pt idx="4512">
                  <c:v>58.92178333333333</c:v>
                </c:pt>
                <c:pt idx="4513">
                  <c:v>58.92531666666666</c:v>
                </c:pt>
                <c:pt idx="4514">
                  <c:v>58.928866666666664</c:v>
                </c:pt>
                <c:pt idx="4515">
                  <c:v>58.932416666666668</c:v>
                </c:pt>
                <c:pt idx="4516">
                  <c:v>58.935933333333331</c:v>
                </c:pt>
                <c:pt idx="4517">
                  <c:v>58.939450000000001</c:v>
                </c:pt>
                <c:pt idx="4518">
                  <c:v>58.942966666666663</c:v>
                </c:pt>
                <c:pt idx="4519">
                  <c:v>58.94648333333334</c:v>
                </c:pt>
                <c:pt idx="4520">
                  <c:v>58.95</c:v>
                </c:pt>
                <c:pt idx="4521">
                  <c:v>58.953516666666665</c:v>
                </c:pt>
                <c:pt idx="4522">
                  <c:v>58.957049999999995</c:v>
                </c:pt>
                <c:pt idx="4523">
                  <c:v>58.960566666666665</c:v>
                </c:pt>
                <c:pt idx="4524">
                  <c:v>58.964083333333328</c:v>
                </c:pt>
                <c:pt idx="4525">
                  <c:v>58.967599999999997</c:v>
                </c:pt>
                <c:pt idx="4526">
                  <c:v>58.971116666666667</c:v>
                </c:pt>
                <c:pt idx="4527">
                  <c:v>58.974633333333337</c:v>
                </c:pt>
                <c:pt idx="4528">
                  <c:v>58.978149999999999</c:v>
                </c:pt>
                <c:pt idx="4529">
                  <c:v>58.981666666666669</c:v>
                </c:pt>
                <c:pt idx="4530">
                  <c:v>58.985199999999999</c:v>
                </c:pt>
                <c:pt idx="4531">
                  <c:v>58.988733333333336</c:v>
                </c:pt>
                <c:pt idx="4532">
                  <c:v>58.992266666666666</c:v>
                </c:pt>
                <c:pt idx="4533">
                  <c:v>58.995800000000003</c:v>
                </c:pt>
                <c:pt idx="4534">
                  <c:v>58.99935</c:v>
                </c:pt>
                <c:pt idx="4535">
                  <c:v>59.002899999999997</c:v>
                </c:pt>
                <c:pt idx="4536">
                  <c:v>59.006450000000001</c:v>
                </c:pt>
                <c:pt idx="4537">
                  <c:v>59.009983333333338</c:v>
                </c:pt>
                <c:pt idx="4538">
                  <c:v>59.013516666666668</c:v>
                </c:pt>
                <c:pt idx="4539">
                  <c:v>59.017050000000005</c:v>
                </c:pt>
                <c:pt idx="4540">
                  <c:v>59.020599999999995</c:v>
                </c:pt>
                <c:pt idx="4541">
                  <c:v>59.024149999999999</c:v>
                </c:pt>
                <c:pt idx="4542">
                  <c:v>59.027666666666661</c:v>
                </c:pt>
                <c:pt idx="4543">
                  <c:v>59.031183333333338</c:v>
                </c:pt>
                <c:pt idx="4544">
                  <c:v>59.034700000000001</c:v>
                </c:pt>
                <c:pt idx="4545">
                  <c:v>59.038216666666671</c:v>
                </c:pt>
                <c:pt idx="4546">
                  <c:v>59.041733333333333</c:v>
                </c:pt>
                <c:pt idx="4547">
                  <c:v>59.045250000000003</c:v>
                </c:pt>
                <c:pt idx="4548">
                  <c:v>59.048783333333333</c:v>
                </c:pt>
                <c:pt idx="4549">
                  <c:v>59.052299999999995</c:v>
                </c:pt>
                <c:pt idx="4550">
                  <c:v>59.055816666666672</c:v>
                </c:pt>
                <c:pt idx="4551">
                  <c:v>59.059333333333335</c:v>
                </c:pt>
                <c:pt idx="4552">
                  <c:v>59.062850000000005</c:v>
                </c:pt>
                <c:pt idx="4553">
                  <c:v>59.066366666666667</c:v>
                </c:pt>
                <c:pt idx="4554">
                  <c:v>59.069883333333337</c:v>
                </c:pt>
                <c:pt idx="4555">
                  <c:v>59.073399999999999</c:v>
                </c:pt>
                <c:pt idx="4556">
                  <c:v>59.076933333333336</c:v>
                </c:pt>
                <c:pt idx="4557">
                  <c:v>59.080466666666666</c:v>
                </c:pt>
                <c:pt idx="4558">
                  <c:v>59.083999999999996</c:v>
                </c:pt>
                <c:pt idx="4559">
                  <c:v>59.087533333333333</c:v>
                </c:pt>
                <c:pt idx="4560">
                  <c:v>59.091083333333337</c:v>
                </c:pt>
                <c:pt idx="4561">
                  <c:v>59.094633333333334</c:v>
                </c:pt>
                <c:pt idx="4562">
                  <c:v>59.098183333333331</c:v>
                </c:pt>
                <c:pt idx="4563">
                  <c:v>59.101716666666668</c:v>
                </c:pt>
                <c:pt idx="4564">
                  <c:v>59.105249999999998</c:v>
                </c:pt>
                <c:pt idx="4565">
                  <c:v>59.108783333333335</c:v>
                </c:pt>
                <c:pt idx="4566">
                  <c:v>59.112333333333332</c:v>
                </c:pt>
                <c:pt idx="4567">
                  <c:v>59.115883333333336</c:v>
                </c:pt>
                <c:pt idx="4568">
                  <c:v>59.119400000000006</c:v>
                </c:pt>
                <c:pt idx="4569">
                  <c:v>59.122916666666669</c:v>
                </c:pt>
                <c:pt idx="4570">
                  <c:v>59.126433333333331</c:v>
                </c:pt>
                <c:pt idx="4571">
                  <c:v>59.129950000000001</c:v>
                </c:pt>
                <c:pt idx="4572">
                  <c:v>59.133466666666664</c:v>
                </c:pt>
                <c:pt idx="4573">
                  <c:v>59.136983333333333</c:v>
                </c:pt>
                <c:pt idx="4574">
                  <c:v>59.14051666666667</c:v>
                </c:pt>
                <c:pt idx="4575">
                  <c:v>59.144033333333333</c:v>
                </c:pt>
                <c:pt idx="4576">
                  <c:v>59.147550000000003</c:v>
                </c:pt>
                <c:pt idx="4577">
                  <c:v>59.151066666666665</c:v>
                </c:pt>
                <c:pt idx="4578">
                  <c:v>59.154583333333335</c:v>
                </c:pt>
                <c:pt idx="4579">
                  <c:v>59.158099999999997</c:v>
                </c:pt>
                <c:pt idx="4580">
                  <c:v>59.161616666666667</c:v>
                </c:pt>
                <c:pt idx="4581">
                  <c:v>59.16513333333333</c:v>
                </c:pt>
                <c:pt idx="4582">
                  <c:v>59.168666666666667</c:v>
                </c:pt>
                <c:pt idx="4583">
                  <c:v>59.172199999999997</c:v>
                </c:pt>
                <c:pt idx="4584">
                  <c:v>59.175733333333334</c:v>
                </c:pt>
                <c:pt idx="4585">
                  <c:v>59.179266666666663</c:v>
                </c:pt>
                <c:pt idx="4586">
                  <c:v>59.182816666666668</c:v>
                </c:pt>
                <c:pt idx="4587">
                  <c:v>59.186366666666665</c:v>
                </c:pt>
                <c:pt idx="4588">
                  <c:v>59.189916666666669</c:v>
                </c:pt>
                <c:pt idx="4589">
                  <c:v>59.193449999999999</c:v>
                </c:pt>
                <c:pt idx="4590">
                  <c:v>59.196983333333336</c:v>
                </c:pt>
                <c:pt idx="4591">
                  <c:v>59.200516666666665</c:v>
                </c:pt>
                <c:pt idx="4592">
                  <c:v>59.20406666666667</c:v>
                </c:pt>
                <c:pt idx="4593">
                  <c:v>59.207616666666667</c:v>
                </c:pt>
                <c:pt idx="4594">
                  <c:v>59.211133333333336</c:v>
                </c:pt>
                <c:pt idx="4595">
                  <c:v>59.214649999999999</c:v>
                </c:pt>
                <c:pt idx="4596">
                  <c:v>59.218166666666669</c:v>
                </c:pt>
                <c:pt idx="4597">
                  <c:v>59.221683333333331</c:v>
                </c:pt>
                <c:pt idx="4598">
                  <c:v>59.225200000000001</c:v>
                </c:pt>
                <c:pt idx="4599">
                  <c:v>59.228716666666664</c:v>
                </c:pt>
                <c:pt idx="4600">
                  <c:v>59.232250000000001</c:v>
                </c:pt>
                <c:pt idx="4601">
                  <c:v>59.23576666666667</c:v>
                </c:pt>
                <c:pt idx="4602">
                  <c:v>59.239283333333333</c:v>
                </c:pt>
                <c:pt idx="4603">
                  <c:v>59.242800000000003</c:v>
                </c:pt>
                <c:pt idx="4604">
                  <c:v>59.246316666666665</c:v>
                </c:pt>
                <c:pt idx="4605">
                  <c:v>59.249833333333328</c:v>
                </c:pt>
                <c:pt idx="4606">
                  <c:v>59.253349999999998</c:v>
                </c:pt>
                <c:pt idx="4607">
                  <c:v>59.25686666666666</c:v>
                </c:pt>
                <c:pt idx="4608">
                  <c:v>59.260399999999997</c:v>
                </c:pt>
                <c:pt idx="4609">
                  <c:v>59.263933333333327</c:v>
                </c:pt>
                <c:pt idx="4610">
                  <c:v>59.267466666666664</c:v>
                </c:pt>
                <c:pt idx="4611">
                  <c:v>59.271000000000001</c:v>
                </c:pt>
                <c:pt idx="4612">
                  <c:v>59.274549999999998</c:v>
                </c:pt>
                <c:pt idx="4613">
                  <c:v>59.278100000000002</c:v>
                </c:pt>
                <c:pt idx="4614">
                  <c:v>59.281649999999999</c:v>
                </c:pt>
                <c:pt idx="4615">
                  <c:v>59.285183333333329</c:v>
                </c:pt>
                <c:pt idx="4616">
                  <c:v>59.288716666666666</c:v>
                </c:pt>
                <c:pt idx="4617">
                  <c:v>59.292249999999996</c:v>
                </c:pt>
                <c:pt idx="4618">
                  <c:v>59.2958</c:v>
                </c:pt>
                <c:pt idx="4619">
                  <c:v>59.299349999999997</c:v>
                </c:pt>
                <c:pt idx="4620">
                  <c:v>59.302866666666667</c:v>
                </c:pt>
                <c:pt idx="4621">
                  <c:v>59.306383333333329</c:v>
                </c:pt>
                <c:pt idx="4622">
                  <c:v>59.309899999999999</c:v>
                </c:pt>
                <c:pt idx="4623">
                  <c:v>59.313416666666662</c:v>
                </c:pt>
                <c:pt idx="4624">
                  <c:v>59.316933333333331</c:v>
                </c:pt>
                <c:pt idx="4625">
                  <c:v>59.320450000000001</c:v>
                </c:pt>
                <c:pt idx="4626">
                  <c:v>59.323983333333331</c:v>
                </c:pt>
                <c:pt idx="4627">
                  <c:v>59.327500000000001</c:v>
                </c:pt>
                <c:pt idx="4628">
                  <c:v>59.331016666666663</c:v>
                </c:pt>
                <c:pt idx="4629">
                  <c:v>59.334533333333333</c:v>
                </c:pt>
                <c:pt idx="4630">
                  <c:v>59.338049999999996</c:v>
                </c:pt>
                <c:pt idx="4631">
                  <c:v>59.341566666666672</c:v>
                </c:pt>
                <c:pt idx="4632">
                  <c:v>59.345083333333335</c:v>
                </c:pt>
                <c:pt idx="4633">
                  <c:v>59.348600000000005</c:v>
                </c:pt>
                <c:pt idx="4634">
                  <c:v>59.352133333333335</c:v>
                </c:pt>
                <c:pt idx="4635">
                  <c:v>59.355666666666671</c:v>
                </c:pt>
                <c:pt idx="4636">
                  <c:v>59.359200000000001</c:v>
                </c:pt>
                <c:pt idx="4637">
                  <c:v>59.362733333333338</c:v>
                </c:pt>
                <c:pt idx="4638">
                  <c:v>59.366283333333328</c:v>
                </c:pt>
                <c:pt idx="4639">
                  <c:v>59.369833333333332</c:v>
                </c:pt>
                <c:pt idx="4640">
                  <c:v>59.373383333333329</c:v>
                </c:pt>
                <c:pt idx="4641">
                  <c:v>59.376916666666666</c:v>
                </c:pt>
                <c:pt idx="4642">
                  <c:v>59.380450000000003</c:v>
                </c:pt>
                <c:pt idx="4643">
                  <c:v>59.38398333333334</c:v>
                </c:pt>
                <c:pt idx="4644">
                  <c:v>59.38753333333333</c:v>
                </c:pt>
                <c:pt idx="4645">
                  <c:v>59.391083333333334</c:v>
                </c:pt>
                <c:pt idx="4646">
                  <c:v>59.394599999999997</c:v>
                </c:pt>
                <c:pt idx="4647">
                  <c:v>59.398116666666667</c:v>
                </c:pt>
                <c:pt idx="4648">
                  <c:v>59.401633333333329</c:v>
                </c:pt>
                <c:pt idx="4649">
                  <c:v>59.405150000000006</c:v>
                </c:pt>
                <c:pt idx="4650">
                  <c:v>59.408666666666669</c:v>
                </c:pt>
                <c:pt idx="4651">
                  <c:v>59.412183333333338</c:v>
                </c:pt>
                <c:pt idx="4652">
                  <c:v>59.415716666666668</c:v>
                </c:pt>
                <c:pt idx="4653">
                  <c:v>59.419233333333331</c:v>
                </c:pt>
                <c:pt idx="4654">
                  <c:v>59.422749999999994</c:v>
                </c:pt>
                <c:pt idx="4655">
                  <c:v>59.42626666666667</c:v>
                </c:pt>
                <c:pt idx="4656">
                  <c:v>59.429783333333333</c:v>
                </c:pt>
                <c:pt idx="4657">
                  <c:v>59.433300000000003</c:v>
                </c:pt>
                <c:pt idx="4658">
                  <c:v>59.436816666666665</c:v>
                </c:pt>
                <c:pt idx="4659">
                  <c:v>59.440333333333335</c:v>
                </c:pt>
                <c:pt idx="4660">
                  <c:v>59.443866666666665</c:v>
                </c:pt>
                <c:pt idx="4661">
                  <c:v>59.447400000000002</c:v>
                </c:pt>
                <c:pt idx="4662">
                  <c:v>59.450933333333332</c:v>
                </c:pt>
                <c:pt idx="4663">
                  <c:v>59.454466666666669</c:v>
                </c:pt>
                <c:pt idx="4664">
                  <c:v>59.458016666666673</c:v>
                </c:pt>
                <c:pt idx="4665">
                  <c:v>59.461566666666663</c:v>
                </c:pt>
                <c:pt idx="4666">
                  <c:v>59.465116666666667</c:v>
                </c:pt>
                <c:pt idx="4667">
                  <c:v>59.468650000000004</c:v>
                </c:pt>
                <c:pt idx="4668">
                  <c:v>59.472183333333334</c:v>
                </c:pt>
                <c:pt idx="4669">
                  <c:v>59.475716666666671</c:v>
                </c:pt>
                <c:pt idx="4670">
                  <c:v>59.479266666666668</c:v>
                </c:pt>
                <c:pt idx="4671">
                  <c:v>59.482816666666665</c:v>
                </c:pt>
                <c:pt idx="4672">
                  <c:v>59.486333333333327</c:v>
                </c:pt>
                <c:pt idx="4673">
                  <c:v>59.489850000000004</c:v>
                </c:pt>
                <c:pt idx="4674">
                  <c:v>59.493366666666667</c:v>
                </c:pt>
                <c:pt idx="4675">
                  <c:v>59.496883333333336</c:v>
                </c:pt>
                <c:pt idx="4676">
                  <c:v>59.500399999999999</c:v>
                </c:pt>
                <c:pt idx="4677">
                  <c:v>59.503916666666669</c:v>
                </c:pt>
                <c:pt idx="4678">
                  <c:v>59.507449999999999</c:v>
                </c:pt>
                <c:pt idx="4679">
                  <c:v>59.510966666666668</c:v>
                </c:pt>
                <c:pt idx="4680">
                  <c:v>59.514483333333338</c:v>
                </c:pt>
                <c:pt idx="4681">
                  <c:v>59.518000000000001</c:v>
                </c:pt>
                <c:pt idx="4682">
                  <c:v>59.52151666666667</c:v>
                </c:pt>
                <c:pt idx="4683">
                  <c:v>59.525033333333333</c:v>
                </c:pt>
                <c:pt idx="4684">
                  <c:v>59.528550000000003</c:v>
                </c:pt>
                <c:pt idx="4685">
                  <c:v>59.532066666666665</c:v>
                </c:pt>
                <c:pt idx="4686">
                  <c:v>59.535600000000002</c:v>
                </c:pt>
                <c:pt idx="4687">
                  <c:v>59.539133333333332</c:v>
                </c:pt>
                <c:pt idx="4688">
                  <c:v>59.542666666666669</c:v>
                </c:pt>
                <c:pt idx="4689">
                  <c:v>59.546199999999999</c:v>
                </c:pt>
                <c:pt idx="4690">
                  <c:v>59.549750000000003</c:v>
                </c:pt>
                <c:pt idx="4691">
                  <c:v>59.5533</c:v>
                </c:pt>
                <c:pt idx="4692">
                  <c:v>59.556850000000004</c:v>
                </c:pt>
                <c:pt idx="4693">
                  <c:v>59.560383333333334</c:v>
                </c:pt>
                <c:pt idx="4694">
                  <c:v>59.563916666666664</c:v>
                </c:pt>
                <c:pt idx="4695">
                  <c:v>59.567450000000001</c:v>
                </c:pt>
                <c:pt idx="4696">
                  <c:v>59.571000000000005</c:v>
                </c:pt>
                <c:pt idx="4697">
                  <c:v>59.574550000000002</c:v>
                </c:pt>
                <c:pt idx="4698">
                  <c:v>59.578066666666672</c:v>
                </c:pt>
                <c:pt idx="4699">
                  <c:v>59.581583333333334</c:v>
                </c:pt>
                <c:pt idx="4700">
                  <c:v>59.585100000000004</c:v>
                </c:pt>
                <c:pt idx="4701">
                  <c:v>59.588616666666667</c:v>
                </c:pt>
                <c:pt idx="4702">
                  <c:v>59.592133333333329</c:v>
                </c:pt>
                <c:pt idx="4703">
                  <c:v>59.595649999999999</c:v>
                </c:pt>
                <c:pt idx="4704">
                  <c:v>59.599183333333336</c:v>
                </c:pt>
                <c:pt idx="4705">
                  <c:v>59.602699999999999</c:v>
                </c:pt>
                <c:pt idx="4706">
                  <c:v>59.606216666666668</c:v>
                </c:pt>
                <c:pt idx="4707">
                  <c:v>59.609733333333331</c:v>
                </c:pt>
                <c:pt idx="4708">
                  <c:v>59.613250000000001</c:v>
                </c:pt>
                <c:pt idx="4709">
                  <c:v>59.616766666666663</c:v>
                </c:pt>
                <c:pt idx="4710">
                  <c:v>59.620283333333333</c:v>
                </c:pt>
                <c:pt idx="4711">
                  <c:v>59.623799999999996</c:v>
                </c:pt>
                <c:pt idx="4712">
                  <c:v>59.627333333333333</c:v>
                </c:pt>
                <c:pt idx="4713">
                  <c:v>59.630866666666662</c:v>
                </c:pt>
                <c:pt idx="4714">
                  <c:v>59.634399999999999</c:v>
                </c:pt>
                <c:pt idx="4715">
                  <c:v>59.637933333333329</c:v>
                </c:pt>
                <c:pt idx="4716">
                  <c:v>59.641483333333333</c:v>
                </c:pt>
                <c:pt idx="4717">
                  <c:v>59.645033333333338</c:v>
                </c:pt>
                <c:pt idx="4718">
                  <c:v>59.648583333333335</c:v>
                </c:pt>
                <c:pt idx="4719">
                  <c:v>59.652116666666664</c:v>
                </c:pt>
                <c:pt idx="4720">
                  <c:v>59.655650000000001</c:v>
                </c:pt>
                <c:pt idx="4721">
                  <c:v>59.659183333333331</c:v>
                </c:pt>
                <c:pt idx="4722">
                  <c:v>59.662733333333335</c:v>
                </c:pt>
                <c:pt idx="4723">
                  <c:v>59.666283333333332</c:v>
                </c:pt>
                <c:pt idx="4724">
                  <c:v>59.669800000000002</c:v>
                </c:pt>
                <c:pt idx="4725">
                  <c:v>59.673316666666665</c:v>
                </c:pt>
                <c:pt idx="4726">
                  <c:v>59.676833333333335</c:v>
                </c:pt>
                <c:pt idx="4727">
                  <c:v>59.680349999999997</c:v>
                </c:pt>
                <c:pt idx="4728">
                  <c:v>59.683866666666667</c:v>
                </c:pt>
                <c:pt idx="4729">
                  <c:v>59.687383333333329</c:v>
                </c:pt>
                <c:pt idx="4730">
                  <c:v>59.690916666666666</c:v>
                </c:pt>
                <c:pt idx="4731">
                  <c:v>59.694433333333336</c:v>
                </c:pt>
                <c:pt idx="4732">
                  <c:v>59.697949999999999</c:v>
                </c:pt>
                <c:pt idx="4733">
                  <c:v>59.701466666666668</c:v>
                </c:pt>
                <c:pt idx="4734">
                  <c:v>59.704983333333331</c:v>
                </c:pt>
                <c:pt idx="4735">
                  <c:v>59.708500000000001</c:v>
                </c:pt>
                <c:pt idx="4736">
                  <c:v>59.712016666666663</c:v>
                </c:pt>
                <c:pt idx="4737">
                  <c:v>59.715533333333333</c:v>
                </c:pt>
                <c:pt idx="4738">
                  <c:v>59.719066666666663</c:v>
                </c:pt>
                <c:pt idx="4739">
                  <c:v>59.722600000000007</c:v>
                </c:pt>
                <c:pt idx="4740">
                  <c:v>59.726133333333337</c:v>
                </c:pt>
                <c:pt idx="4741">
                  <c:v>59.729666666666667</c:v>
                </c:pt>
                <c:pt idx="4742">
                  <c:v>59.733216666666664</c:v>
                </c:pt>
                <c:pt idx="4743">
                  <c:v>59.736766666666668</c:v>
                </c:pt>
                <c:pt idx="4744">
                  <c:v>59.740316666666665</c:v>
                </c:pt>
                <c:pt idx="4745">
                  <c:v>59.743849999999995</c:v>
                </c:pt>
                <c:pt idx="4746">
                  <c:v>59.747383333333332</c:v>
                </c:pt>
                <c:pt idx="4747">
                  <c:v>59.750916666666662</c:v>
                </c:pt>
                <c:pt idx="4748">
                  <c:v>59.754466666666666</c:v>
                </c:pt>
                <c:pt idx="4749">
                  <c:v>59.75801666666667</c:v>
                </c:pt>
                <c:pt idx="4750">
                  <c:v>59.761533333333333</c:v>
                </c:pt>
                <c:pt idx="4751">
                  <c:v>59.765049999999995</c:v>
                </c:pt>
                <c:pt idx="4752">
                  <c:v>59.768566666666665</c:v>
                </c:pt>
                <c:pt idx="4753">
                  <c:v>59.772083333333327</c:v>
                </c:pt>
                <c:pt idx="4754">
                  <c:v>59.775600000000004</c:v>
                </c:pt>
                <c:pt idx="4755">
                  <c:v>59.779116666666667</c:v>
                </c:pt>
                <c:pt idx="4756">
                  <c:v>59.782649999999997</c:v>
                </c:pt>
                <c:pt idx="4757">
                  <c:v>59.786166666666666</c:v>
                </c:pt>
                <c:pt idx="4758">
                  <c:v>59.789683333333329</c:v>
                </c:pt>
                <c:pt idx="4759">
                  <c:v>59.793199999999999</c:v>
                </c:pt>
                <c:pt idx="4760">
                  <c:v>59.796716666666661</c:v>
                </c:pt>
                <c:pt idx="4761">
                  <c:v>59.800233333333338</c:v>
                </c:pt>
                <c:pt idx="4762">
                  <c:v>59.803750000000001</c:v>
                </c:pt>
                <c:pt idx="4763">
                  <c:v>59.807266666666671</c:v>
                </c:pt>
                <c:pt idx="4764">
                  <c:v>59.8108</c:v>
                </c:pt>
                <c:pt idx="4765">
                  <c:v>59.814333333333337</c:v>
                </c:pt>
                <c:pt idx="4766">
                  <c:v>59.817866666666667</c:v>
                </c:pt>
                <c:pt idx="4767">
                  <c:v>59.821400000000004</c:v>
                </c:pt>
                <c:pt idx="4768">
                  <c:v>59.824949999999994</c:v>
                </c:pt>
                <c:pt idx="4769">
                  <c:v>59.828499999999998</c:v>
                </c:pt>
                <c:pt idx="4770">
                  <c:v>59.832049999999995</c:v>
                </c:pt>
                <c:pt idx="4771">
                  <c:v>59.835583333333339</c:v>
                </c:pt>
                <c:pt idx="4772">
                  <c:v>59.839116666666669</c:v>
                </c:pt>
                <c:pt idx="4773">
                  <c:v>59.842650000000006</c:v>
                </c:pt>
                <c:pt idx="4774">
                  <c:v>59.846199999999996</c:v>
                </c:pt>
                <c:pt idx="4775">
                  <c:v>59.84975</c:v>
                </c:pt>
                <c:pt idx="4776">
                  <c:v>59.853266666666663</c:v>
                </c:pt>
                <c:pt idx="4777">
                  <c:v>59.856783333333333</c:v>
                </c:pt>
                <c:pt idx="4778">
                  <c:v>59.860300000000002</c:v>
                </c:pt>
                <c:pt idx="4779">
                  <c:v>59.863816666666672</c:v>
                </c:pt>
                <c:pt idx="4780">
                  <c:v>59.867333333333335</c:v>
                </c:pt>
                <c:pt idx="4781">
                  <c:v>59.870850000000004</c:v>
                </c:pt>
                <c:pt idx="4782">
                  <c:v>59.874383333333334</c:v>
                </c:pt>
                <c:pt idx="4783">
                  <c:v>59.877899999999997</c:v>
                </c:pt>
                <c:pt idx="4784">
                  <c:v>59.881416666666674</c:v>
                </c:pt>
                <c:pt idx="4785">
                  <c:v>59.884933333333336</c:v>
                </c:pt>
                <c:pt idx="4786">
                  <c:v>59.888449999999999</c:v>
                </c:pt>
                <c:pt idx="4787">
                  <c:v>59.891966666666669</c:v>
                </c:pt>
                <c:pt idx="4788">
                  <c:v>59.895483333333331</c:v>
                </c:pt>
                <c:pt idx="4789">
                  <c:v>59.899000000000001</c:v>
                </c:pt>
                <c:pt idx="4790">
                  <c:v>59.902533333333331</c:v>
                </c:pt>
                <c:pt idx="4791">
                  <c:v>59.906066666666668</c:v>
                </c:pt>
                <c:pt idx="4792">
                  <c:v>59.909599999999998</c:v>
                </c:pt>
                <c:pt idx="4793">
                  <c:v>59.913133333333334</c:v>
                </c:pt>
                <c:pt idx="4794">
                  <c:v>59.916683333333339</c:v>
                </c:pt>
                <c:pt idx="4795">
                  <c:v>59.920233333333336</c:v>
                </c:pt>
                <c:pt idx="4796">
                  <c:v>59.923783333333333</c:v>
                </c:pt>
                <c:pt idx="4797">
                  <c:v>59.92731666666667</c:v>
                </c:pt>
                <c:pt idx="4798">
                  <c:v>59.93085</c:v>
                </c:pt>
                <c:pt idx="4799">
                  <c:v>59.934383333333336</c:v>
                </c:pt>
                <c:pt idx="4800">
                  <c:v>59.937933333333334</c:v>
                </c:pt>
                <c:pt idx="4801">
                  <c:v>59.941483333333331</c:v>
                </c:pt>
                <c:pt idx="4802">
                  <c:v>59.945</c:v>
                </c:pt>
                <c:pt idx="4803">
                  <c:v>59.94851666666667</c:v>
                </c:pt>
                <c:pt idx="4804">
                  <c:v>59.952033333333333</c:v>
                </c:pt>
                <c:pt idx="4805">
                  <c:v>59.955550000000002</c:v>
                </c:pt>
                <c:pt idx="4806">
                  <c:v>59.959066666666665</c:v>
                </c:pt>
                <c:pt idx="4807">
                  <c:v>59.962583333333335</c:v>
                </c:pt>
                <c:pt idx="4808">
                  <c:v>59.966116666666672</c:v>
                </c:pt>
                <c:pt idx="4809">
                  <c:v>59.969633333333334</c:v>
                </c:pt>
                <c:pt idx="4810">
                  <c:v>59.973150000000004</c:v>
                </c:pt>
                <c:pt idx="4811">
                  <c:v>59.976666666666667</c:v>
                </c:pt>
                <c:pt idx="4812">
                  <c:v>59.980183333333336</c:v>
                </c:pt>
                <c:pt idx="4813">
                  <c:v>59.983699999999999</c:v>
                </c:pt>
                <c:pt idx="4814">
                  <c:v>59.987216666666669</c:v>
                </c:pt>
                <c:pt idx="4815">
                  <c:v>59.990733333333331</c:v>
                </c:pt>
                <c:pt idx="4816">
                  <c:v>59.994266666666668</c:v>
                </c:pt>
                <c:pt idx="4817">
                  <c:v>59.997799999999998</c:v>
                </c:pt>
                <c:pt idx="4818">
                  <c:v>60.001333333333335</c:v>
                </c:pt>
                <c:pt idx="4819">
                  <c:v>60.004866666666665</c:v>
                </c:pt>
                <c:pt idx="4820">
                  <c:v>60.008416666666669</c:v>
                </c:pt>
                <c:pt idx="4821">
                  <c:v>60.011966666666666</c:v>
                </c:pt>
                <c:pt idx="4822">
                  <c:v>60.01551666666667</c:v>
                </c:pt>
                <c:pt idx="4823">
                  <c:v>60.01905</c:v>
                </c:pt>
                <c:pt idx="4824">
                  <c:v>60.022583333333337</c:v>
                </c:pt>
                <c:pt idx="4825">
                  <c:v>60.026116666666667</c:v>
                </c:pt>
                <c:pt idx="4826">
                  <c:v>60.029666666666671</c:v>
                </c:pt>
                <c:pt idx="4827">
                  <c:v>60.033216666666668</c:v>
                </c:pt>
                <c:pt idx="4828">
                  <c:v>60.036733333333338</c:v>
                </c:pt>
                <c:pt idx="4829">
                  <c:v>60.04025</c:v>
                </c:pt>
                <c:pt idx="4830">
                  <c:v>60.04376666666667</c:v>
                </c:pt>
                <c:pt idx="4831">
                  <c:v>60.047283333333333</c:v>
                </c:pt>
                <c:pt idx="4832">
                  <c:v>60.050799999999995</c:v>
                </c:pt>
                <c:pt idx="4833">
                  <c:v>60.054316666666665</c:v>
                </c:pt>
                <c:pt idx="4834">
                  <c:v>60.057850000000002</c:v>
                </c:pt>
                <c:pt idx="4835">
                  <c:v>60.061366666666665</c:v>
                </c:pt>
                <c:pt idx="4836">
                  <c:v>60.064883333333334</c:v>
                </c:pt>
                <c:pt idx="4837">
                  <c:v>60.068399999999997</c:v>
                </c:pt>
                <c:pt idx="4838">
                  <c:v>60.071916666666667</c:v>
                </c:pt>
                <c:pt idx="4839">
                  <c:v>60.075433333333329</c:v>
                </c:pt>
                <c:pt idx="4840">
                  <c:v>60.078949999999999</c:v>
                </c:pt>
                <c:pt idx="4841">
                  <c:v>60.082466666666662</c:v>
                </c:pt>
                <c:pt idx="4842">
                  <c:v>60.085999999999999</c:v>
                </c:pt>
                <c:pt idx="4843">
                  <c:v>60.089533333333328</c:v>
                </c:pt>
                <c:pt idx="4844">
                  <c:v>60.093066666666665</c:v>
                </c:pt>
                <c:pt idx="4845">
                  <c:v>60.096599999999995</c:v>
                </c:pt>
                <c:pt idx="4846">
                  <c:v>60.100149999999999</c:v>
                </c:pt>
                <c:pt idx="4847">
                  <c:v>60.103700000000003</c:v>
                </c:pt>
                <c:pt idx="4848">
                  <c:v>60.107250000000001</c:v>
                </c:pt>
                <c:pt idx="4849">
                  <c:v>60.11078333333333</c:v>
                </c:pt>
                <c:pt idx="4850">
                  <c:v>60.114316666666667</c:v>
                </c:pt>
                <c:pt idx="4851">
                  <c:v>60.117849999999997</c:v>
                </c:pt>
                <c:pt idx="4852">
                  <c:v>60.121400000000001</c:v>
                </c:pt>
                <c:pt idx="4853">
                  <c:v>60.124949999999998</c:v>
                </c:pt>
                <c:pt idx="4854">
                  <c:v>60.128466666666668</c:v>
                </c:pt>
                <c:pt idx="4855">
                  <c:v>60.131983333333331</c:v>
                </c:pt>
                <c:pt idx="4856">
                  <c:v>60.1355</c:v>
                </c:pt>
                <c:pt idx="4857">
                  <c:v>60.139016666666663</c:v>
                </c:pt>
                <c:pt idx="4858">
                  <c:v>60.142533333333333</c:v>
                </c:pt>
                <c:pt idx="4859">
                  <c:v>60.146049999999995</c:v>
                </c:pt>
                <c:pt idx="4860">
                  <c:v>60.149583333333332</c:v>
                </c:pt>
                <c:pt idx="4861">
                  <c:v>60.153100000000002</c:v>
                </c:pt>
                <c:pt idx="4862">
                  <c:v>60.156616666666665</c:v>
                </c:pt>
                <c:pt idx="4863">
                  <c:v>60.160133333333334</c:v>
                </c:pt>
                <c:pt idx="4864">
                  <c:v>60.163649999999997</c:v>
                </c:pt>
                <c:pt idx="4865">
                  <c:v>60.167166666666667</c:v>
                </c:pt>
                <c:pt idx="4866">
                  <c:v>60.170683333333336</c:v>
                </c:pt>
                <c:pt idx="4867">
                  <c:v>60.174200000000006</c:v>
                </c:pt>
                <c:pt idx="4868">
                  <c:v>60.177733333333336</c:v>
                </c:pt>
                <c:pt idx="4869">
                  <c:v>60.181266666666673</c:v>
                </c:pt>
                <c:pt idx="4870">
                  <c:v>60.184800000000003</c:v>
                </c:pt>
                <c:pt idx="4871">
                  <c:v>60.18833333333334</c:v>
                </c:pt>
                <c:pt idx="4872">
                  <c:v>60.19188333333333</c:v>
                </c:pt>
                <c:pt idx="4873">
                  <c:v>60.195433333333334</c:v>
                </c:pt>
                <c:pt idx="4874">
                  <c:v>60.198983333333331</c:v>
                </c:pt>
                <c:pt idx="4875">
                  <c:v>60.202516666666661</c:v>
                </c:pt>
                <c:pt idx="4876">
                  <c:v>60.206049999999998</c:v>
                </c:pt>
                <c:pt idx="4877">
                  <c:v>60.209583333333327</c:v>
                </c:pt>
                <c:pt idx="4878">
                  <c:v>60.213133333333332</c:v>
                </c:pt>
                <c:pt idx="4879">
                  <c:v>60.216683333333336</c:v>
                </c:pt>
                <c:pt idx="4880">
                  <c:v>60.220199999999998</c:v>
                </c:pt>
                <c:pt idx="4881">
                  <c:v>60.223716666666661</c:v>
                </c:pt>
                <c:pt idx="4882">
                  <c:v>60.227233333333331</c:v>
                </c:pt>
                <c:pt idx="4883">
                  <c:v>60.230749999999993</c:v>
                </c:pt>
                <c:pt idx="4884">
                  <c:v>60.23426666666667</c:v>
                </c:pt>
                <c:pt idx="4885">
                  <c:v>60.237783333333333</c:v>
                </c:pt>
                <c:pt idx="4886">
                  <c:v>60.241316666666663</c:v>
                </c:pt>
                <c:pt idx="4887">
                  <c:v>60.244833333333332</c:v>
                </c:pt>
                <c:pt idx="4888">
                  <c:v>60.248349999999995</c:v>
                </c:pt>
                <c:pt idx="4889">
                  <c:v>60.251866666666665</c:v>
                </c:pt>
                <c:pt idx="4890">
                  <c:v>60.255383333333334</c:v>
                </c:pt>
                <c:pt idx="4891">
                  <c:v>60.258900000000004</c:v>
                </c:pt>
                <c:pt idx="4892">
                  <c:v>60.262416666666667</c:v>
                </c:pt>
                <c:pt idx="4893">
                  <c:v>60.265933333333336</c:v>
                </c:pt>
                <c:pt idx="4894">
                  <c:v>60.269466666666666</c:v>
                </c:pt>
                <c:pt idx="4895">
                  <c:v>60.273000000000003</c:v>
                </c:pt>
                <c:pt idx="4896">
                  <c:v>60.276533333333333</c:v>
                </c:pt>
                <c:pt idx="4897">
                  <c:v>60.28006666666667</c:v>
                </c:pt>
                <c:pt idx="4898">
                  <c:v>60.283616666666667</c:v>
                </c:pt>
                <c:pt idx="4899">
                  <c:v>60.287166666666664</c:v>
                </c:pt>
                <c:pt idx="4900">
                  <c:v>60.290716666666668</c:v>
                </c:pt>
                <c:pt idx="4901">
                  <c:v>60.294250000000005</c:v>
                </c:pt>
                <c:pt idx="4902">
                  <c:v>60.297783333333335</c:v>
                </c:pt>
                <c:pt idx="4903">
                  <c:v>60.301316666666672</c:v>
                </c:pt>
                <c:pt idx="4904">
                  <c:v>60.304866666666662</c:v>
                </c:pt>
                <c:pt idx="4905">
                  <c:v>60.308416666666666</c:v>
                </c:pt>
                <c:pt idx="4906">
                  <c:v>60.311933333333329</c:v>
                </c:pt>
                <c:pt idx="4907">
                  <c:v>60.315450000000006</c:v>
                </c:pt>
                <c:pt idx="4908">
                  <c:v>60.318966666666668</c:v>
                </c:pt>
                <c:pt idx="4909">
                  <c:v>60.322483333333338</c:v>
                </c:pt>
                <c:pt idx="4910">
                  <c:v>60.326000000000001</c:v>
                </c:pt>
                <c:pt idx="4911">
                  <c:v>60.32951666666667</c:v>
                </c:pt>
                <c:pt idx="4912">
                  <c:v>60.33305</c:v>
                </c:pt>
                <c:pt idx="4913">
                  <c:v>60.336566666666663</c:v>
                </c:pt>
                <c:pt idx="4914">
                  <c:v>60.34008333333334</c:v>
                </c:pt>
                <c:pt idx="4915">
                  <c:v>60.343600000000002</c:v>
                </c:pt>
                <c:pt idx="4916">
                  <c:v>60.347116666666672</c:v>
                </c:pt>
                <c:pt idx="4917">
                  <c:v>60.350633333333334</c:v>
                </c:pt>
                <c:pt idx="4918">
                  <c:v>60.354149999999997</c:v>
                </c:pt>
                <c:pt idx="4919">
                  <c:v>60.357666666666667</c:v>
                </c:pt>
                <c:pt idx="4920">
                  <c:v>60.361200000000004</c:v>
                </c:pt>
                <c:pt idx="4921">
                  <c:v>60.364733333333334</c:v>
                </c:pt>
                <c:pt idx="4922">
                  <c:v>60.368266666666663</c:v>
                </c:pt>
                <c:pt idx="4923">
                  <c:v>60.3718</c:v>
                </c:pt>
                <c:pt idx="4924">
                  <c:v>60.375350000000005</c:v>
                </c:pt>
                <c:pt idx="4925">
                  <c:v>60.378900000000002</c:v>
                </c:pt>
                <c:pt idx="4926">
                  <c:v>60.382449999999999</c:v>
                </c:pt>
                <c:pt idx="4927">
                  <c:v>60.385983333333336</c:v>
                </c:pt>
                <c:pt idx="4928">
                  <c:v>60.389516666666665</c:v>
                </c:pt>
                <c:pt idx="4929">
                  <c:v>60.393050000000002</c:v>
                </c:pt>
                <c:pt idx="4930">
                  <c:v>60.396599999999999</c:v>
                </c:pt>
                <c:pt idx="4931">
                  <c:v>60.400150000000004</c:v>
                </c:pt>
                <c:pt idx="4932">
                  <c:v>60.403666666666666</c:v>
                </c:pt>
                <c:pt idx="4933">
                  <c:v>60.407183333333336</c:v>
                </c:pt>
                <c:pt idx="4934">
                  <c:v>60.410699999999999</c:v>
                </c:pt>
                <c:pt idx="4935">
                  <c:v>60.414216666666668</c:v>
                </c:pt>
                <c:pt idx="4936">
                  <c:v>60.417733333333331</c:v>
                </c:pt>
                <c:pt idx="4937">
                  <c:v>60.421250000000001</c:v>
                </c:pt>
                <c:pt idx="4938">
                  <c:v>60.424783333333338</c:v>
                </c:pt>
                <c:pt idx="4939">
                  <c:v>60.4283</c:v>
                </c:pt>
                <c:pt idx="4940">
                  <c:v>60.43181666666667</c:v>
                </c:pt>
                <c:pt idx="4941">
                  <c:v>60.435333333333332</c:v>
                </c:pt>
                <c:pt idx="4942">
                  <c:v>60.438850000000002</c:v>
                </c:pt>
                <c:pt idx="4943">
                  <c:v>60.442366666666665</c:v>
                </c:pt>
                <c:pt idx="4944">
                  <c:v>60.445883333333335</c:v>
                </c:pt>
                <c:pt idx="4945">
                  <c:v>60.449399999999997</c:v>
                </c:pt>
                <c:pt idx="4946">
                  <c:v>60.452933333333334</c:v>
                </c:pt>
                <c:pt idx="4947">
                  <c:v>60.456466666666664</c:v>
                </c:pt>
                <c:pt idx="4948">
                  <c:v>60.46</c:v>
                </c:pt>
                <c:pt idx="4949">
                  <c:v>60.463533333333331</c:v>
                </c:pt>
                <c:pt idx="4950">
                  <c:v>60.467083333333335</c:v>
                </c:pt>
                <c:pt idx="4951">
                  <c:v>60.470633333333332</c:v>
                </c:pt>
                <c:pt idx="4952">
                  <c:v>60.474183333333336</c:v>
                </c:pt>
                <c:pt idx="4953">
                  <c:v>60.477716666666666</c:v>
                </c:pt>
                <c:pt idx="4954">
                  <c:v>60.481250000000003</c:v>
                </c:pt>
                <c:pt idx="4955">
                  <c:v>60.484783333333333</c:v>
                </c:pt>
                <c:pt idx="4956">
                  <c:v>60.488333333333337</c:v>
                </c:pt>
                <c:pt idx="4957">
                  <c:v>60.491883333333334</c:v>
                </c:pt>
                <c:pt idx="4958">
                  <c:v>60.495400000000004</c:v>
                </c:pt>
                <c:pt idx="4959">
                  <c:v>60.498916666666666</c:v>
                </c:pt>
                <c:pt idx="4960">
                  <c:v>60.502433333333336</c:v>
                </c:pt>
                <c:pt idx="4961">
                  <c:v>60.505949999999999</c:v>
                </c:pt>
                <c:pt idx="4962">
                  <c:v>60.509466666666668</c:v>
                </c:pt>
                <c:pt idx="4963">
                  <c:v>60.512983333333331</c:v>
                </c:pt>
                <c:pt idx="4964">
                  <c:v>60.516516666666668</c:v>
                </c:pt>
                <c:pt idx="4965">
                  <c:v>60.520033333333338</c:v>
                </c:pt>
                <c:pt idx="4966">
                  <c:v>60.52355</c:v>
                </c:pt>
                <c:pt idx="4967">
                  <c:v>60.527066666666663</c:v>
                </c:pt>
                <c:pt idx="4968">
                  <c:v>60.530583333333333</c:v>
                </c:pt>
                <c:pt idx="4969">
                  <c:v>60.534099999999995</c:v>
                </c:pt>
                <c:pt idx="4970">
                  <c:v>60.537616666666665</c:v>
                </c:pt>
                <c:pt idx="4971">
                  <c:v>60.541133333333327</c:v>
                </c:pt>
                <c:pt idx="4972">
                  <c:v>60.544666666666664</c:v>
                </c:pt>
                <c:pt idx="4973">
                  <c:v>60.548199999999994</c:v>
                </c:pt>
                <c:pt idx="4974">
                  <c:v>60.551733333333331</c:v>
                </c:pt>
                <c:pt idx="4975">
                  <c:v>60.555266666666661</c:v>
                </c:pt>
                <c:pt idx="4976">
                  <c:v>60.558816666666665</c:v>
                </c:pt>
                <c:pt idx="4977">
                  <c:v>60.562366666666669</c:v>
                </c:pt>
                <c:pt idx="4978">
                  <c:v>60.565916666666666</c:v>
                </c:pt>
                <c:pt idx="4979">
                  <c:v>60.569449999999996</c:v>
                </c:pt>
                <c:pt idx="4980">
                  <c:v>60.572983333333333</c:v>
                </c:pt>
                <c:pt idx="4981">
                  <c:v>60.576516666666663</c:v>
                </c:pt>
                <c:pt idx="4982">
                  <c:v>60.580066666666667</c:v>
                </c:pt>
                <c:pt idx="4983">
                  <c:v>60.583616666666664</c:v>
                </c:pt>
                <c:pt idx="4984">
                  <c:v>60.587133333333334</c:v>
                </c:pt>
                <c:pt idx="4985">
                  <c:v>60.590649999999997</c:v>
                </c:pt>
                <c:pt idx="4986">
                  <c:v>60.594166666666666</c:v>
                </c:pt>
                <c:pt idx="4987">
                  <c:v>60.597683333333329</c:v>
                </c:pt>
                <c:pt idx="4988">
                  <c:v>60.601199999999999</c:v>
                </c:pt>
                <c:pt idx="4989">
                  <c:v>60.604716666666668</c:v>
                </c:pt>
                <c:pt idx="4990">
                  <c:v>60.608249999999998</c:v>
                </c:pt>
                <c:pt idx="4991">
                  <c:v>60.611766666666668</c:v>
                </c:pt>
                <c:pt idx="4992">
                  <c:v>60.615283333333331</c:v>
                </c:pt>
                <c:pt idx="4993">
                  <c:v>60.6188</c:v>
                </c:pt>
                <c:pt idx="4994">
                  <c:v>60.622316666666663</c:v>
                </c:pt>
                <c:pt idx="4995">
                  <c:v>60.62583333333334</c:v>
                </c:pt>
                <c:pt idx="4996">
                  <c:v>60.629350000000002</c:v>
                </c:pt>
                <c:pt idx="4997">
                  <c:v>60.632866666666672</c:v>
                </c:pt>
                <c:pt idx="4998">
                  <c:v>60.636400000000002</c:v>
                </c:pt>
                <c:pt idx="4999">
                  <c:v>60.639933333333339</c:v>
                </c:pt>
                <c:pt idx="5000">
                  <c:v>60.643466666666669</c:v>
                </c:pt>
                <c:pt idx="5001">
                  <c:v>60.647000000000006</c:v>
                </c:pt>
                <c:pt idx="5002">
                  <c:v>60.650549999999996</c:v>
                </c:pt>
                <c:pt idx="5003">
                  <c:v>60.6541</c:v>
                </c:pt>
                <c:pt idx="5004">
                  <c:v>60.657649999999997</c:v>
                </c:pt>
                <c:pt idx="5005">
                  <c:v>60.661183333333334</c:v>
                </c:pt>
                <c:pt idx="5006">
                  <c:v>60.664716666666664</c:v>
                </c:pt>
                <c:pt idx="5007">
                  <c:v>60.668249999999993</c:v>
                </c:pt>
                <c:pt idx="5008">
                  <c:v>60.671799999999998</c:v>
                </c:pt>
                <c:pt idx="5009">
                  <c:v>60.675350000000002</c:v>
                </c:pt>
                <c:pt idx="5010">
                  <c:v>60.678866666666664</c:v>
                </c:pt>
                <c:pt idx="5011">
                  <c:v>60.682383333333334</c:v>
                </c:pt>
                <c:pt idx="5012">
                  <c:v>60.685899999999997</c:v>
                </c:pt>
                <c:pt idx="5013">
                  <c:v>60.689416666666666</c:v>
                </c:pt>
                <c:pt idx="5014">
                  <c:v>60.692933333333336</c:v>
                </c:pt>
                <c:pt idx="5015">
                  <c:v>60.696449999999999</c:v>
                </c:pt>
                <c:pt idx="5016">
                  <c:v>60.699983333333329</c:v>
                </c:pt>
                <c:pt idx="5017">
                  <c:v>60.703499999999998</c:v>
                </c:pt>
                <c:pt idx="5018">
                  <c:v>60.707016666666661</c:v>
                </c:pt>
                <c:pt idx="5019">
                  <c:v>60.710533333333338</c:v>
                </c:pt>
                <c:pt idx="5020">
                  <c:v>60.71405</c:v>
                </c:pt>
                <c:pt idx="5021">
                  <c:v>60.71756666666667</c:v>
                </c:pt>
                <c:pt idx="5022">
                  <c:v>60.721083333333333</c:v>
                </c:pt>
                <c:pt idx="5023">
                  <c:v>60.724600000000002</c:v>
                </c:pt>
                <c:pt idx="5024">
                  <c:v>60.728133333333332</c:v>
                </c:pt>
                <c:pt idx="5025">
                  <c:v>60.731666666666669</c:v>
                </c:pt>
                <c:pt idx="5026">
                  <c:v>60.735199999999999</c:v>
                </c:pt>
                <c:pt idx="5027">
                  <c:v>60.738733333333336</c:v>
                </c:pt>
                <c:pt idx="5028">
                  <c:v>60.742283333333333</c:v>
                </c:pt>
                <c:pt idx="5029">
                  <c:v>60.74583333333333</c:v>
                </c:pt>
                <c:pt idx="5030">
                  <c:v>60.749383333333334</c:v>
                </c:pt>
                <c:pt idx="5031">
                  <c:v>60.752916666666671</c:v>
                </c:pt>
                <c:pt idx="5032">
                  <c:v>60.756450000000001</c:v>
                </c:pt>
                <c:pt idx="5033">
                  <c:v>60.759983333333338</c:v>
                </c:pt>
                <c:pt idx="5034">
                  <c:v>60.763533333333335</c:v>
                </c:pt>
                <c:pt idx="5035">
                  <c:v>60.767083333333332</c:v>
                </c:pt>
                <c:pt idx="5036">
                  <c:v>60.770599999999995</c:v>
                </c:pt>
                <c:pt idx="5037">
                  <c:v>60.774116666666671</c:v>
                </c:pt>
                <c:pt idx="5038">
                  <c:v>60.777633333333334</c:v>
                </c:pt>
                <c:pt idx="5039">
                  <c:v>60.781150000000004</c:v>
                </c:pt>
                <c:pt idx="5040">
                  <c:v>60.784666666666666</c:v>
                </c:pt>
                <c:pt idx="5041">
                  <c:v>60.788183333333336</c:v>
                </c:pt>
                <c:pt idx="5042">
                  <c:v>60.791716666666666</c:v>
                </c:pt>
                <c:pt idx="5043">
                  <c:v>60.795233333333336</c:v>
                </c:pt>
                <c:pt idx="5044">
                  <c:v>60.798750000000005</c:v>
                </c:pt>
                <c:pt idx="5045">
                  <c:v>60.802266666666668</c:v>
                </c:pt>
                <c:pt idx="5046">
                  <c:v>60.805783333333338</c:v>
                </c:pt>
                <c:pt idx="5047">
                  <c:v>60.8093</c:v>
                </c:pt>
                <c:pt idx="5048">
                  <c:v>60.812816666666663</c:v>
                </c:pt>
                <c:pt idx="5049">
                  <c:v>60.816333333333333</c:v>
                </c:pt>
                <c:pt idx="5050">
                  <c:v>60.81986666666667</c:v>
                </c:pt>
                <c:pt idx="5051">
                  <c:v>60.823399999999999</c:v>
                </c:pt>
                <c:pt idx="5052">
                  <c:v>60.826933333333336</c:v>
                </c:pt>
                <c:pt idx="5053">
                  <c:v>60.830466666666666</c:v>
                </c:pt>
                <c:pt idx="5054">
                  <c:v>60.83401666666667</c:v>
                </c:pt>
                <c:pt idx="5055">
                  <c:v>60.837566666666667</c:v>
                </c:pt>
                <c:pt idx="5056">
                  <c:v>60.841116666666672</c:v>
                </c:pt>
                <c:pt idx="5057">
                  <c:v>60.844650000000001</c:v>
                </c:pt>
                <c:pt idx="5058">
                  <c:v>60.848183333333331</c:v>
                </c:pt>
                <c:pt idx="5059">
                  <c:v>60.851716666666668</c:v>
                </c:pt>
                <c:pt idx="5060">
                  <c:v>60.855266666666665</c:v>
                </c:pt>
                <c:pt idx="5061">
                  <c:v>60.858816666666669</c:v>
                </c:pt>
                <c:pt idx="5062">
                  <c:v>60.862333333333332</c:v>
                </c:pt>
                <c:pt idx="5063">
                  <c:v>60.865850000000002</c:v>
                </c:pt>
                <c:pt idx="5064">
                  <c:v>60.869366666666664</c:v>
                </c:pt>
                <c:pt idx="5065">
                  <c:v>60.872883333333334</c:v>
                </c:pt>
                <c:pt idx="5066">
                  <c:v>60.876399999999997</c:v>
                </c:pt>
                <c:pt idx="5067">
                  <c:v>60.879916666666666</c:v>
                </c:pt>
                <c:pt idx="5068">
                  <c:v>60.883450000000003</c:v>
                </c:pt>
                <c:pt idx="5069">
                  <c:v>60.886966666666666</c:v>
                </c:pt>
                <c:pt idx="5070">
                  <c:v>60.890483333333336</c:v>
                </c:pt>
                <c:pt idx="5071">
                  <c:v>60.893999999999998</c:v>
                </c:pt>
                <c:pt idx="5072">
                  <c:v>60.897516666666668</c:v>
                </c:pt>
                <c:pt idx="5073">
                  <c:v>60.901033333333331</c:v>
                </c:pt>
                <c:pt idx="5074">
                  <c:v>60.90455</c:v>
                </c:pt>
                <c:pt idx="5075">
                  <c:v>60.908066666666663</c:v>
                </c:pt>
                <c:pt idx="5076">
                  <c:v>60.9116</c:v>
                </c:pt>
                <c:pt idx="5077">
                  <c:v>60.91513333333333</c:v>
                </c:pt>
                <c:pt idx="5078">
                  <c:v>60.918666666666667</c:v>
                </c:pt>
                <c:pt idx="5079">
                  <c:v>60.922199999999997</c:v>
                </c:pt>
                <c:pt idx="5080">
                  <c:v>60.925750000000001</c:v>
                </c:pt>
                <c:pt idx="5081">
                  <c:v>60.929299999999998</c:v>
                </c:pt>
                <c:pt idx="5082">
                  <c:v>60.932850000000002</c:v>
                </c:pt>
                <c:pt idx="5083">
                  <c:v>60.936383333333332</c:v>
                </c:pt>
                <c:pt idx="5084">
                  <c:v>60.939916666666669</c:v>
                </c:pt>
                <c:pt idx="5085">
                  <c:v>60.943449999999999</c:v>
                </c:pt>
                <c:pt idx="5086">
                  <c:v>60.947000000000003</c:v>
                </c:pt>
                <c:pt idx="5087">
                  <c:v>60.95055</c:v>
                </c:pt>
                <c:pt idx="5088">
                  <c:v>60.95406666666667</c:v>
                </c:pt>
                <c:pt idx="5089">
                  <c:v>60.957583333333332</c:v>
                </c:pt>
                <c:pt idx="5090">
                  <c:v>60.961100000000002</c:v>
                </c:pt>
                <c:pt idx="5091">
                  <c:v>60.964616666666664</c:v>
                </c:pt>
                <c:pt idx="5092">
                  <c:v>60.968133333333334</c:v>
                </c:pt>
                <c:pt idx="5093">
                  <c:v>60.971649999999997</c:v>
                </c:pt>
                <c:pt idx="5094">
                  <c:v>60.975183333333334</c:v>
                </c:pt>
                <c:pt idx="5095">
                  <c:v>60.978700000000003</c:v>
                </c:pt>
                <c:pt idx="5096">
                  <c:v>60.982216666666666</c:v>
                </c:pt>
                <c:pt idx="5097">
                  <c:v>60.985733333333329</c:v>
                </c:pt>
                <c:pt idx="5098">
                  <c:v>60.989249999999998</c:v>
                </c:pt>
                <c:pt idx="5099">
                  <c:v>60.992766666666661</c:v>
                </c:pt>
                <c:pt idx="5100">
                  <c:v>60.996283333333331</c:v>
                </c:pt>
                <c:pt idx="5101">
                  <c:v>60.9998</c:v>
                </c:pt>
                <c:pt idx="5102">
                  <c:v>61.00333333333333</c:v>
                </c:pt>
                <c:pt idx="5103">
                  <c:v>61.00686666666666</c:v>
                </c:pt>
                <c:pt idx="5104">
                  <c:v>61.010399999999997</c:v>
                </c:pt>
                <c:pt idx="5105">
                  <c:v>61.013933333333327</c:v>
                </c:pt>
                <c:pt idx="5106">
                  <c:v>61.017483333333331</c:v>
                </c:pt>
                <c:pt idx="5107">
                  <c:v>61.021033333333335</c:v>
                </c:pt>
                <c:pt idx="5108">
                  <c:v>61.024583333333332</c:v>
                </c:pt>
                <c:pt idx="5109">
                  <c:v>61.028116666666662</c:v>
                </c:pt>
                <c:pt idx="5110">
                  <c:v>61.031649999999999</c:v>
                </c:pt>
                <c:pt idx="5111">
                  <c:v>61.035183333333329</c:v>
                </c:pt>
                <c:pt idx="5112">
                  <c:v>61.038733333333333</c:v>
                </c:pt>
                <c:pt idx="5113">
                  <c:v>61.04228333333333</c:v>
                </c:pt>
                <c:pt idx="5114">
                  <c:v>61.0458</c:v>
                </c:pt>
                <c:pt idx="5115">
                  <c:v>61.049316666666662</c:v>
                </c:pt>
                <c:pt idx="5116">
                  <c:v>61.052833333333332</c:v>
                </c:pt>
                <c:pt idx="5117">
                  <c:v>61.056349999999995</c:v>
                </c:pt>
                <c:pt idx="5118">
                  <c:v>61.059866666666672</c:v>
                </c:pt>
                <c:pt idx="5119">
                  <c:v>61.063383333333334</c:v>
                </c:pt>
                <c:pt idx="5120">
                  <c:v>61.066916666666664</c:v>
                </c:pt>
                <c:pt idx="5121">
                  <c:v>61.070433333333334</c:v>
                </c:pt>
                <c:pt idx="5122">
                  <c:v>61.073949999999996</c:v>
                </c:pt>
                <c:pt idx="5123">
                  <c:v>61.077466666666666</c:v>
                </c:pt>
                <c:pt idx="5124">
                  <c:v>61.080983333333329</c:v>
                </c:pt>
                <c:pt idx="5125">
                  <c:v>61.084500000000006</c:v>
                </c:pt>
                <c:pt idx="5126">
                  <c:v>61.088016666666668</c:v>
                </c:pt>
                <c:pt idx="5127">
                  <c:v>61.091533333333338</c:v>
                </c:pt>
                <c:pt idx="5128">
                  <c:v>61.095066666666668</c:v>
                </c:pt>
                <c:pt idx="5129">
                  <c:v>61.098600000000005</c:v>
                </c:pt>
                <c:pt idx="5130">
                  <c:v>61.102133333333335</c:v>
                </c:pt>
                <c:pt idx="5131">
                  <c:v>61.105666666666671</c:v>
                </c:pt>
                <c:pt idx="5132">
                  <c:v>61.109216666666661</c:v>
                </c:pt>
                <c:pt idx="5133">
                  <c:v>61.112766666666666</c:v>
                </c:pt>
                <c:pt idx="5134">
                  <c:v>61.116316666666663</c:v>
                </c:pt>
                <c:pt idx="5135">
                  <c:v>61.11985</c:v>
                </c:pt>
                <c:pt idx="5136">
                  <c:v>61.123383333333329</c:v>
                </c:pt>
                <c:pt idx="5137">
                  <c:v>61.126916666666666</c:v>
                </c:pt>
                <c:pt idx="5138">
                  <c:v>61.130466666666663</c:v>
                </c:pt>
                <c:pt idx="5139">
                  <c:v>61.134016666666668</c:v>
                </c:pt>
                <c:pt idx="5140">
                  <c:v>61.13753333333333</c:v>
                </c:pt>
                <c:pt idx="5141">
                  <c:v>61.14105</c:v>
                </c:pt>
                <c:pt idx="5142">
                  <c:v>61.14456666666667</c:v>
                </c:pt>
                <c:pt idx="5143">
                  <c:v>61.148083333333339</c:v>
                </c:pt>
                <c:pt idx="5144">
                  <c:v>61.151600000000002</c:v>
                </c:pt>
                <c:pt idx="5145">
                  <c:v>61.155116666666665</c:v>
                </c:pt>
                <c:pt idx="5146">
                  <c:v>61.158649999999994</c:v>
                </c:pt>
                <c:pt idx="5147">
                  <c:v>61.162166666666664</c:v>
                </c:pt>
                <c:pt idx="5148">
                  <c:v>61.165683333333327</c:v>
                </c:pt>
                <c:pt idx="5149">
                  <c:v>61.169200000000004</c:v>
                </c:pt>
                <c:pt idx="5150">
                  <c:v>61.172716666666666</c:v>
                </c:pt>
                <c:pt idx="5151">
                  <c:v>61.176233333333336</c:v>
                </c:pt>
                <c:pt idx="5152">
                  <c:v>61.179749999999999</c:v>
                </c:pt>
                <c:pt idx="5153">
                  <c:v>61.183266666666668</c:v>
                </c:pt>
                <c:pt idx="5154">
                  <c:v>61.186799999999998</c:v>
                </c:pt>
                <c:pt idx="5155">
                  <c:v>61.190333333333335</c:v>
                </c:pt>
                <c:pt idx="5156">
                  <c:v>61.193866666666665</c:v>
                </c:pt>
                <c:pt idx="5157">
                  <c:v>61.197400000000002</c:v>
                </c:pt>
                <c:pt idx="5158">
                  <c:v>61.200949999999999</c:v>
                </c:pt>
                <c:pt idx="5159">
                  <c:v>61.204500000000003</c:v>
                </c:pt>
                <c:pt idx="5160">
                  <c:v>61.20805</c:v>
                </c:pt>
                <c:pt idx="5161">
                  <c:v>61.211583333333337</c:v>
                </c:pt>
                <c:pt idx="5162">
                  <c:v>61.215116666666667</c:v>
                </c:pt>
                <c:pt idx="5163">
                  <c:v>61.218650000000004</c:v>
                </c:pt>
                <c:pt idx="5164">
                  <c:v>61.222200000000001</c:v>
                </c:pt>
                <c:pt idx="5165">
                  <c:v>61.225749999999998</c:v>
                </c:pt>
                <c:pt idx="5166">
                  <c:v>61.229266666666668</c:v>
                </c:pt>
                <c:pt idx="5167">
                  <c:v>61.232783333333337</c:v>
                </c:pt>
                <c:pt idx="5168">
                  <c:v>61.2363</c:v>
                </c:pt>
                <c:pt idx="5169">
                  <c:v>61.23981666666667</c:v>
                </c:pt>
                <c:pt idx="5170">
                  <c:v>61.243333333333332</c:v>
                </c:pt>
                <c:pt idx="5171">
                  <c:v>61.246850000000002</c:v>
                </c:pt>
                <c:pt idx="5172">
                  <c:v>61.250383333333339</c:v>
                </c:pt>
                <c:pt idx="5173">
                  <c:v>61.253900000000002</c:v>
                </c:pt>
                <c:pt idx="5174">
                  <c:v>61.257416666666671</c:v>
                </c:pt>
                <c:pt idx="5175">
                  <c:v>61.260933333333334</c:v>
                </c:pt>
                <c:pt idx="5176">
                  <c:v>61.264450000000004</c:v>
                </c:pt>
                <c:pt idx="5177">
                  <c:v>61.267966666666666</c:v>
                </c:pt>
                <c:pt idx="5178">
                  <c:v>61.271483333333336</c:v>
                </c:pt>
                <c:pt idx="5179">
                  <c:v>61.274999999999999</c:v>
                </c:pt>
                <c:pt idx="5180">
                  <c:v>61.278533333333336</c:v>
                </c:pt>
                <c:pt idx="5181">
                  <c:v>61.282066666666665</c:v>
                </c:pt>
                <c:pt idx="5182">
                  <c:v>61.285600000000002</c:v>
                </c:pt>
                <c:pt idx="5183">
                  <c:v>61.289133333333332</c:v>
                </c:pt>
                <c:pt idx="5184">
                  <c:v>61.292683333333336</c:v>
                </c:pt>
                <c:pt idx="5185">
                  <c:v>61.296233333333333</c:v>
                </c:pt>
                <c:pt idx="5186">
                  <c:v>61.299783333333338</c:v>
                </c:pt>
                <c:pt idx="5187">
                  <c:v>61.303316666666667</c:v>
                </c:pt>
                <c:pt idx="5188">
                  <c:v>61.306850000000004</c:v>
                </c:pt>
                <c:pt idx="5189">
                  <c:v>61.310383333333334</c:v>
                </c:pt>
                <c:pt idx="5190">
                  <c:v>61.313933333333331</c:v>
                </c:pt>
                <c:pt idx="5191">
                  <c:v>61.317483333333335</c:v>
                </c:pt>
                <c:pt idx="5192">
                  <c:v>61.321000000000005</c:v>
                </c:pt>
                <c:pt idx="5193">
                  <c:v>61.324516666666668</c:v>
                </c:pt>
                <c:pt idx="5194">
                  <c:v>61.32803333333333</c:v>
                </c:pt>
                <c:pt idx="5195">
                  <c:v>61.33155</c:v>
                </c:pt>
                <c:pt idx="5196">
                  <c:v>61.335066666666663</c:v>
                </c:pt>
                <c:pt idx="5197">
                  <c:v>61.338583333333332</c:v>
                </c:pt>
                <c:pt idx="5198">
                  <c:v>61.342116666666669</c:v>
                </c:pt>
                <c:pt idx="5199">
                  <c:v>61.345633333333332</c:v>
                </c:pt>
                <c:pt idx="5200">
                  <c:v>61.349150000000002</c:v>
                </c:pt>
                <c:pt idx="5201">
                  <c:v>61.352666666666664</c:v>
                </c:pt>
                <c:pt idx="5202">
                  <c:v>61.356183333333334</c:v>
                </c:pt>
                <c:pt idx="5203">
                  <c:v>61.359699999999997</c:v>
                </c:pt>
                <c:pt idx="5204">
                  <c:v>61.363216666666666</c:v>
                </c:pt>
                <c:pt idx="5205">
                  <c:v>61.366733333333329</c:v>
                </c:pt>
                <c:pt idx="5206">
                  <c:v>61.370266666666666</c:v>
                </c:pt>
                <c:pt idx="5207">
                  <c:v>61.373799999999996</c:v>
                </c:pt>
                <c:pt idx="5208">
                  <c:v>61.377333333333333</c:v>
                </c:pt>
                <c:pt idx="5209">
                  <c:v>61.380866666666662</c:v>
                </c:pt>
                <c:pt idx="5210">
                  <c:v>61.384416666666667</c:v>
                </c:pt>
                <c:pt idx="5211">
                  <c:v>61.387966666666664</c:v>
                </c:pt>
                <c:pt idx="5212">
                  <c:v>61.391516666666668</c:v>
                </c:pt>
                <c:pt idx="5213">
                  <c:v>61.395049999999998</c:v>
                </c:pt>
                <c:pt idx="5214">
                  <c:v>61.398583333333335</c:v>
                </c:pt>
                <c:pt idx="5215">
                  <c:v>61.402116666666664</c:v>
                </c:pt>
                <c:pt idx="5216">
                  <c:v>61.405666666666669</c:v>
                </c:pt>
                <c:pt idx="5217">
                  <c:v>61.409216666666666</c:v>
                </c:pt>
                <c:pt idx="5218">
                  <c:v>61.412733333333335</c:v>
                </c:pt>
                <c:pt idx="5219">
                  <c:v>61.416249999999998</c:v>
                </c:pt>
                <c:pt idx="5220">
                  <c:v>61.419766666666668</c:v>
                </c:pt>
                <c:pt idx="5221">
                  <c:v>61.42328333333333</c:v>
                </c:pt>
                <c:pt idx="5222">
                  <c:v>61.4268</c:v>
                </c:pt>
                <c:pt idx="5223">
                  <c:v>61.430316666666663</c:v>
                </c:pt>
                <c:pt idx="5224">
                  <c:v>61.43385</c:v>
                </c:pt>
                <c:pt idx="5225">
                  <c:v>61.437366666666669</c:v>
                </c:pt>
                <c:pt idx="5226">
                  <c:v>61.440883333333332</c:v>
                </c:pt>
                <c:pt idx="5227">
                  <c:v>61.444400000000002</c:v>
                </c:pt>
                <c:pt idx="5228">
                  <c:v>61.447916666666664</c:v>
                </c:pt>
                <c:pt idx="5229">
                  <c:v>61.451433333333327</c:v>
                </c:pt>
                <c:pt idx="5230">
                  <c:v>61.454950000000004</c:v>
                </c:pt>
                <c:pt idx="5231">
                  <c:v>61.458466666666666</c:v>
                </c:pt>
                <c:pt idx="5232">
                  <c:v>61.461999999999996</c:v>
                </c:pt>
                <c:pt idx="5233">
                  <c:v>61.465533333333333</c:v>
                </c:pt>
                <c:pt idx="5234">
                  <c:v>61.469066666666663</c:v>
                </c:pt>
                <c:pt idx="5235">
                  <c:v>61.472600000000007</c:v>
                </c:pt>
                <c:pt idx="5236">
                  <c:v>61.476149999999997</c:v>
                </c:pt>
                <c:pt idx="5237">
                  <c:v>61.479700000000001</c:v>
                </c:pt>
                <c:pt idx="5238">
                  <c:v>61.483249999999998</c:v>
                </c:pt>
                <c:pt idx="5239">
                  <c:v>61.486783333333328</c:v>
                </c:pt>
                <c:pt idx="5240">
                  <c:v>61.490316666666665</c:v>
                </c:pt>
                <c:pt idx="5241">
                  <c:v>61.493849999999995</c:v>
                </c:pt>
                <c:pt idx="5242">
                  <c:v>61.497399999999999</c:v>
                </c:pt>
                <c:pt idx="5243">
                  <c:v>61.500949999999996</c:v>
                </c:pt>
                <c:pt idx="5244">
                  <c:v>61.504466666666666</c:v>
                </c:pt>
                <c:pt idx="5245">
                  <c:v>61.507983333333328</c:v>
                </c:pt>
                <c:pt idx="5246">
                  <c:v>61.511499999999998</c:v>
                </c:pt>
                <c:pt idx="5247">
                  <c:v>61.515016666666661</c:v>
                </c:pt>
                <c:pt idx="5248">
                  <c:v>61.518533333333338</c:v>
                </c:pt>
                <c:pt idx="5249">
                  <c:v>61.52205</c:v>
                </c:pt>
                <c:pt idx="5250">
                  <c:v>61.52558333333333</c:v>
                </c:pt>
                <c:pt idx="5251">
                  <c:v>61.5291</c:v>
                </c:pt>
                <c:pt idx="5252">
                  <c:v>61.532616666666662</c:v>
                </c:pt>
                <c:pt idx="5253">
                  <c:v>61.536133333333332</c:v>
                </c:pt>
                <c:pt idx="5254">
                  <c:v>61.539650000000002</c:v>
                </c:pt>
                <c:pt idx="5255">
                  <c:v>61.543166666666671</c:v>
                </c:pt>
                <c:pt idx="5256">
                  <c:v>61.546683333333334</c:v>
                </c:pt>
                <c:pt idx="5257">
                  <c:v>61.550200000000004</c:v>
                </c:pt>
                <c:pt idx="5258">
                  <c:v>61.553733333333334</c:v>
                </c:pt>
                <c:pt idx="5259">
                  <c:v>61.557266666666671</c:v>
                </c:pt>
                <c:pt idx="5260">
                  <c:v>61.5608</c:v>
                </c:pt>
                <c:pt idx="5261">
                  <c:v>61.564333333333337</c:v>
                </c:pt>
                <c:pt idx="5262">
                  <c:v>61.567883333333334</c:v>
                </c:pt>
                <c:pt idx="5263">
                  <c:v>61.571433333333331</c:v>
                </c:pt>
                <c:pt idx="5264">
                  <c:v>61.574983333333329</c:v>
                </c:pt>
                <c:pt idx="5265">
                  <c:v>61.578516666666665</c:v>
                </c:pt>
                <c:pt idx="5266">
                  <c:v>61.582049999999995</c:v>
                </c:pt>
                <c:pt idx="5267">
                  <c:v>61.585583333333339</c:v>
                </c:pt>
                <c:pt idx="5268">
                  <c:v>61.589133333333329</c:v>
                </c:pt>
                <c:pt idx="5269">
                  <c:v>61.592683333333333</c:v>
                </c:pt>
                <c:pt idx="5270">
                  <c:v>61.596199999999996</c:v>
                </c:pt>
                <c:pt idx="5271">
                  <c:v>61.599716666666673</c:v>
                </c:pt>
                <c:pt idx="5272">
                  <c:v>61.603233333333336</c:v>
                </c:pt>
                <c:pt idx="5273">
                  <c:v>61.606750000000005</c:v>
                </c:pt>
                <c:pt idx="5274">
                  <c:v>61.610266666666668</c:v>
                </c:pt>
                <c:pt idx="5275">
                  <c:v>61.613783333333338</c:v>
                </c:pt>
                <c:pt idx="5276">
                  <c:v>61.617316666666667</c:v>
                </c:pt>
                <c:pt idx="5277">
                  <c:v>61.62083333333333</c:v>
                </c:pt>
                <c:pt idx="5278">
                  <c:v>61.62435</c:v>
                </c:pt>
                <c:pt idx="5279">
                  <c:v>61.627866666666669</c:v>
                </c:pt>
                <c:pt idx="5280">
                  <c:v>61.631383333333332</c:v>
                </c:pt>
                <c:pt idx="5281">
                  <c:v>61.634900000000002</c:v>
                </c:pt>
                <c:pt idx="5282">
                  <c:v>61.638416666666664</c:v>
                </c:pt>
                <c:pt idx="5283">
                  <c:v>61.641933333333334</c:v>
                </c:pt>
                <c:pt idx="5284">
                  <c:v>61.645466666666671</c:v>
                </c:pt>
                <c:pt idx="5285">
                  <c:v>61.649000000000001</c:v>
                </c:pt>
                <c:pt idx="5286">
                  <c:v>61.652533333333331</c:v>
                </c:pt>
                <c:pt idx="5287">
                  <c:v>61.656066666666668</c:v>
                </c:pt>
                <c:pt idx="5288">
                  <c:v>61.659616666666672</c:v>
                </c:pt>
                <c:pt idx="5289">
                  <c:v>61.663166666666669</c:v>
                </c:pt>
                <c:pt idx="5290">
                  <c:v>61.666716666666666</c:v>
                </c:pt>
                <c:pt idx="5291">
                  <c:v>61.670250000000003</c:v>
                </c:pt>
                <c:pt idx="5292">
                  <c:v>61.673783333333333</c:v>
                </c:pt>
                <c:pt idx="5293">
                  <c:v>61.67731666666667</c:v>
                </c:pt>
                <c:pt idx="5294">
                  <c:v>61.680866666666667</c:v>
                </c:pt>
                <c:pt idx="5295">
                  <c:v>61.684416666666671</c:v>
                </c:pt>
                <c:pt idx="5296">
                  <c:v>61.687933333333334</c:v>
                </c:pt>
                <c:pt idx="5297">
                  <c:v>61.691450000000003</c:v>
                </c:pt>
                <c:pt idx="5298">
                  <c:v>61.694966666666666</c:v>
                </c:pt>
                <c:pt idx="5299">
                  <c:v>61.698483333333336</c:v>
                </c:pt>
                <c:pt idx="5300">
                  <c:v>61.701999999999998</c:v>
                </c:pt>
                <c:pt idx="5301">
                  <c:v>61.705516666666668</c:v>
                </c:pt>
                <c:pt idx="5302">
                  <c:v>61.709050000000005</c:v>
                </c:pt>
                <c:pt idx="5303">
                  <c:v>61.712566666666667</c:v>
                </c:pt>
                <c:pt idx="5304">
                  <c:v>61.716083333333337</c:v>
                </c:pt>
                <c:pt idx="5305">
                  <c:v>61.7196</c:v>
                </c:pt>
                <c:pt idx="5306">
                  <c:v>61.72311666666667</c:v>
                </c:pt>
                <c:pt idx="5307">
                  <c:v>61.726633333333332</c:v>
                </c:pt>
                <c:pt idx="5308">
                  <c:v>61.730150000000002</c:v>
                </c:pt>
                <c:pt idx="5309">
                  <c:v>61.733666666666664</c:v>
                </c:pt>
                <c:pt idx="5310">
                  <c:v>61.737200000000001</c:v>
                </c:pt>
                <c:pt idx="5311">
                  <c:v>61.740733333333331</c:v>
                </c:pt>
                <c:pt idx="5312">
                  <c:v>61.744266666666668</c:v>
                </c:pt>
                <c:pt idx="5313">
                  <c:v>61.747799999999998</c:v>
                </c:pt>
                <c:pt idx="5314">
                  <c:v>61.751350000000002</c:v>
                </c:pt>
                <c:pt idx="5315">
                  <c:v>61.754899999999999</c:v>
                </c:pt>
                <c:pt idx="5316">
                  <c:v>61.758450000000003</c:v>
                </c:pt>
                <c:pt idx="5317">
                  <c:v>61.761983333333333</c:v>
                </c:pt>
                <c:pt idx="5318">
                  <c:v>61.76551666666667</c:v>
                </c:pt>
                <c:pt idx="5319">
                  <c:v>61.76905</c:v>
                </c:pt>
                <c:pt idx="5320">
                  <c:v>61.772600000000004</c:v>
                </c:pt>
                <c:pt idx="5321">
                  <c:v>61.776150000000001</c:v>
                </c:pt>
                <c:pt idx="5322">
                  <c:v>61.779666666666671</c:v>
                </c:pt>
                <c:pt idx="5323">
                  <c:v>61.783183333333334</c:v>
                </c:pt>
                <c:pt idx="5324">
                  <c:v>61.786700000000003</c:v>
                </c:pt>
                <c:pt idx="5325">
                  <c:v>61.790216666666666</c:v>
                </c:pt>
                <c:pt idx="5326">
                  <c:v>61.793733333333329</c:v>
                </c:pt>
                <c:pt idx="5327">
                  <c:v>61.797249999999998</c:v>
                </c:pt>
                <c:pt idx="5328">
                  <c:v>61.800783333333335</c:v>
                </c:pt>
                <c:pt idx="5329">
                  <c:v>61.804299999999998</c:v>
                </c:pt>
                <c:pt idx="5330">
                  <c:v>61.807816666666668</c:v>
                </c:pt>
                <c:pt idx="5331">
                  <c:v>61.81133333333333</c:v>
                </c:pt>
                <c:pt idx="5332">
                  <c:v>61.81485</c:v>
                </c:pt>
                <c:pt idx="5333">
                  <c:v>61.818366666666662</c:v>
                </c:pt>
                <c:pt idx="5334">
                  <c:v>61.821883333333332</c:v>
                </c:pt>
                <c:pt idx="5335">
                  <c:v>61.825399999999995</c:v>
                </c:pt>
                <c:pt idx="5336">
                  <c:v>61.828933333333332</c:v>
                </c:pt>
                <c:pt idx="5337">
                  <c:v>61.832466666666662</c:v>
                </c:pt>
                <c:pt idx="5338">
                  <c:v>61.835999999999999</c:v>
                </c:pt>
                <c:pt idx="5339">
                  <c:v>61.839533333333328</c:v>
                </c:pt>
                <c:pt idx="5340">
                  <c:v>61.843083333333333</c:v>
                </c:pt>
                <c:pt idx="5341">
                  <c:v>61.84663333333333</c:v>
                </c:pt>
                <c:pt idx="5342">
                  <c:v>61.850183333333334</c:v>
                </c:pt>
                <c:pt idx="5343">
                  <c:v>61.853716666666664</c:v>
                </c:pt>
                <c:pt idx="5344">
                  <c:v>61.857250000000001</c:v>
                </c:pt>
                <c:pt idx="5345">
                  <c:v>61.86078333333333</c:v>
                </c:pt>
                <c:pt idx="5346">
                  <c:v>61.864333333333335</c:v>
                </c:pt>
                <c:pt idx="5347">
                  <c:v>61.867883333333332</c:v>
                </c:pt>
                <c:pt idx="5348">
                  <c:v>61.871400000000001</c:v>
                </c:pt>
                <c:pt idx="5349">
                  <c:v>61.874916666666664</c:v>
                </c:pt>
                <c:pt idx="5350">
                  <c:v>61.878433333333334</c:v>
                </c:pt>
                <c:pt idx="5351">
                  <c:v>61.881949999999996</c:v>
                </c:pt>
                <c:pt idx="5352">
                  <c:v>61.885466666666666</c:v>
                </c:pt>
                <c:pt idx="5353">
                  <c:v>61.888983333333336</c:v>
                </c:pt>
                <c:pt idx="5354">
                  <c:v>61.892516666666666</c:v>
                </c:pt>
                <c:pt idx="5355">
                  <c:v>61.896033333333335</c:v>
                </c:pt>
                <c:pt idx="5356">
                  <c:v>61.899549999999998</c:v>
                </c:pt>
                <c:pt idx="5357">
                  <c:v>61.903066666666668</c:v>
                </c:pt>
                <c:pt idx="5358">
                  <c:v>61.90658333333333</c:v>
                </c:pt>
                <c:pt idx="5359">
                  <c:v>61.910100000000007</c:v>
                </c:pt>
                <c:pt idx="5360">
                  <c:v>61.91361666666667</c:v>
                </c:pt>
                <c:pt idx="5361">
                  <c:v>61.917133333333332</c:v>
                </c:pt>
                <c:pt idx="5362">
                  <c:v>61.920666666666662</c:v>
                </c:pt>
                <c:pt idx="5363">
                  <c:v>61.924200000000006</c:v>
                </c:pt>
                <c:pt idx="5364">
                  <c:v>61.927733333333336</c:v>
                </c:pt>
                <c:pt idx="5365">
                  <c:v>61.931266666666673</c:v>
                </c:pt>
                <c:pt idx="5366">
                  <c:v>61.934816666666663</c:v>
                </c:pt>
                <c:pt idx="5367">
                  <c:v>61.938366666666667</c:v>
                </c:pt>
                <c:pt idx="5368">
                  <c:v>61.941916666666664</c:v>
                </c:pt>
                <c:pt idx="5369">
                  <c:v>61.945450000000001</c:v>
                </c:pt>
                <c:pt idx="5370">
                  <c:v>61.948983333333331</c:v>
                </c:pt>
                <c:pt idx="5371">
                  <c:v>61.952516666666661</c:v>
                </c:pt>
                <c:pt idx="5372">
                  <c:v>61.956066666666665</c:v>
                </c:pt>
                <c:pt idx="5373">
                  <c:v>61.959616666666669</c:v>
                </c:pt>
                <c:pt idx="5374">
                  <c:v>61.963133333333332</c:v>
                </c:pt>
                <c:pt idx="5375">
                  <c:v>61.966649999999994</c:v>
                </c:pt>
                <c:pt idx="5376">
                  <c:v>61.970166666666664</c:v>
                </c:pt>
                <c:pt idx="5377">
                  <c:v>61.973683333333334</c:v>
                </c:pt>
                <c:pt idx="5378">
                  <c:v>61.977200000000003</c:v>
                </c:pt>
                <c:pt idx="5379">
                  <c:v>61.980716666666666</c:v>
                </c:pt>
                <c:pt idx="5380">
                  <c:v>61.984249999999996</c:v>
                </c:pt>
                <c:pt idx="5381">
                  <c:v>61.987766666666666</c:v>
                </c:pt>
                <c:pt idx="5382">
                  <c:v>61.991283333333328</c:v>
                </c:pt>
                <c:pt idx="5383">
                  <c:v>61.994800000000005</c:v>
                </c:pt>
                <c:pt idx="5384">
                  <c:v>61.998316666666668</c:v>
                </c:pt>
                <c:pt idx="5385">
                  <c:v>62.001833333333337</c:v>
                </c:pt>
                <c:pt idx="5386">
                  <c:v>62.00535</c:v>
                </c:pt>
                <c:pt idx="5387">
                  <c:v>62.00886666666667</c:v>
                </c:pt>
                <c:pt idx="5388">
                  <c:v>62.0124</c:v>
                </c:pt>
                <c:pt idx="5389">
                  <c:v>62.015933333333336</c:v>
                </c:pt>
                <c:pt idx="5390">
                  <c:v>62.019466666666666</c:v>
                </c:pt>
                <c:pt idx="5391">
                  <c:v>62.023000000000003</c:v>
                </c:pt>
                <c:pt idx="5392">
                  <c:v>62.02655</c:v>
                </c:pt>
                <c:pt idx="5393">
                  <c:v>62.030099999999997</c:v>
                </c:pt>
                <c:pt idx="5394">
                  <c:v>62.033649999999994</c:v>
                </c:pt>
                <c:pt idx="5395">
                  <c:v>62.037183333333338</c:v>
                </c:pt>
                <c:pt idx="5396">
                  <c:v>62.040716666666668</c:v>
                </c:pt>
                <c:pt idx="5397">
                  <c:v>62.044250000000005</c:v>
                </c:pt>
                <c:pt idx="5398">
                  <c:v>62.047800000000002</c:v>
                </c:pt>
                <c:pt idx="5399">
                  <c:v>62.051349999999999</c:v>
                </c:pt>
                <c:pt idx="5400">
                  <c:v>62.054866666666662</c:v>
                </c:pt>
                <c:pt idx="5401">
                  <c:v>62.058383333333339</c:v>
                </c:pt>
                <c:pt idx="5402">
                  <c:v>62.061900000000001</c:v>
                </c:pt>
                <c:pt idx="5403">
                  <c:v>62.065416666666671</c:v>
                </c:pt>
                <c:pt idx="5404">
                  <c:v>62.068933333333334</c:v>
                </c:pt>
                <c:pt idx="5405">
                  <c:v>62.072450000000003</c:v>
                </c:pt>
                <c:pt idx="5406">
                  <c:v>62.075983333333333</c:v>
                </c:pt>
                <c:pt idx="5407">
                  <c:v>62.079500000000003</c:v>
                </c:pt>
                <c:pt idx="5408">
                  <c:v>62.083016666666673</c:v>
                </c:pt>
                <c:pt idx="5409">
                  <c:v>62.086533333333335</c:v>
                </c:pt>
                <c:pt idx="5410">
                  <c:v>62.090049999999998</c:v>
                </c:pt>
                <c:pt idx="5411">
                  <c:v>62.093566666666668</c:v>
                </c:pt>
                <c:pt idx="5412">
                  <c:v>62.09708333333333</c:v>
                </c:pt>
                <c:pt idx="5413">
                  <c:v>62.1006</c:v>
                </c:pt>
                <c:pt idx="5414">
                  <c:v>62.104133333333337</c:v>
                </c:pt>
                <c:pt idx="5415">
                  <c:v>62.107666666666667</c:v>
                </c:pt>
                <c:pt idx="5416">
                  <c:v>62.111200000000004</c:v>
                </c:pt>
                <c:pt idx="5417">
                  <c:v>62.114733333333334</c:v>
                </c:pt>
                <c:pt idx="5418">
                  <c:v>62.118283333333338</c:v>
                </c:pt>
                <c:pt idx="5419">
                  <c:v>62.121833333333335</c:v>
                </c:pt>
                <c:pt idx="5420">
                  <c:v>62.125383333333339</c:v>
                </c:pt>
                <c:pt idx="5421">
                  <c:v>62.128916666666669</c:v>
                </c:pt>
                <c:pt idx="5422">
                  <c:v>62.132449999999999</c:v>
                </c:pt>
                <c:pt idx="5423">
                  <c:v>62.135983333333336</c:v>
                </c:pt>
                <c:pt idx="5424">
                  <c:v>62.139533333333333</c:v>
                </c:pt>
                <c:pt idx="5425">
                  <c:v>62.143083333333337</c:v>
                </c:pt>
                <c:pt idx="5426">
                  <c:v>62.146599999999999</c:v>
                </c:pt>
                <c:pt idx="5427">
                  <c:v>62.150116666666669</c:v>
                </c:pt>
                <c:pt idx="5428">
                  <c:v>62.153633333333332</c:v>
                </c:pt>
                <c:pt idx="5429">
                  <c:v>62.157150000000001</c:v>
                </c:pt>
                <c:pt idx="5430">
                  <c:v>62.160666666666664</c:v>
                </c:pt>
                <c:pt idx="5431">
                  <c:v>62.164183333333334</c:v>
                </c:pt>
                <c:pt idx="5432">
                  <c:v>62.167716666666671</c:v>
                </c:pt>
                <c:pt idx="5433">
                  <c:v>62.171233333333333</c:v>
                </c:pt>
                <c:pt idx="5434">
                  <c:v>62.174750000000003</c:v>
                </c:pt>
                <c:pt idx="5435">
                  <c:v>62.178266666666666</c:v>
                </c:pt>
                <c:pt idx="5436">
                  <c:v>62.181783333333335</c:v>
                </c:pt>
                <c:pt idx="5437">
                  <c:v>62.185299999999998</c:v>
                </c:pt>
                <c:pt idx="5438">
                  <c:v>62.188816666666668</c:v>
                </c:pt>
                <c:pt idx="5439">
                  <c:v>62.19233333333333</c:v>
                </c:pt>
                <c:pt idx="5440">
                  <c:v>62.195866666666667</c:v>
                </c:pt>
                <c:pt idx="5441">
                  <c:v>62.199399999999997</c:v>
                </c:pt>
                <c:pt idx="5442">
                  <c:v>62.202933333333334</c:v>
                </c:pt>
                <c:pt idx="5443">
                  <c:v>62.206466666666664</c:v>
                </c:pt>
                <c:pt idx="5444">
                  <c:v>62.210016666666668</c:v>
                </c:pt>
                <c:pt idx="5445">
                  <c:v>62.213566666666665</c:v>
                </c:pt>
                <c:pt idx="5446">
                  <c:v>62.217116666666669</c:v>
                </c:pt>
                <c:pt idx="5447">
                  <c:v>62.220649999999999</c:v>
                </c:pt>
                <c:pt idx="5448">
                  <c:v>62.224183333333336</c:v>
                </c:pt>
                <c:pt idx="5449">
                  <c:v>62.227716666666666</c:v>
                </c:pt>
                <c:pt idx="5450">
                  <c:v>62.23126666666667</c:v>
                </c:pt>
                <c:pt idx="5451">
                  <c:v>62.234816666666667</c:v>
                </c:pt>
                <c:pt idx="5452">
                  <c:v>62.238333333333337</c:v>
                </c:pt>
                <c:pt idx="5453">
                  <c:v>62.241849999999999</c:v>
                </c:pt>
                <c:pt idx="5454">
                  <c:v>62.245366666666669</c:v>
                </c:pt>
                <c:pt idx="5455">
                  <c:v>62.248883333333332</c:v>
                </c:pt>
                <c:pt idx="5456">
                  <c:v>62.252399999999994</c:v>
                </c:pt>
                <c:pt idx="5457">
                  <c:v>62.255916666666664</c:v>
                </c:pt>
                <c:pt idx="5458">
                  <c:v>62.259450000000001</c:v>
                </c:pt>
                <c:pt idx="5459">
                  <c:v>62.262966666666664</c:v>
                </c:pt>
                <c:pt idx="5460">
                  <c:v>62.266483333333333</c:v>
                </c:pt>
                <c:pt idx="5461">
                  <c:v>62.269999999999996</c:v>
                </c:pt>
                <c:pt idx="5462">
                  <c:v>62.273516666666666</c:v>
                </c:pt>
                <c:pt idx="5463">
                  <c:v>62.277033333333328</c:v>
                </c:pt>
                <c:pt idx="5464">
                  <c:v>62.280549999999998</c:v>
                </c:pt>
                <c:pt idx="5465">
                  <c:v>62.284066666666668</c:v>
                </c:pt>
                <c:pt idx="5466">
                  <c:v>62.287599999999998</c:v>
                </c:pt>
                <c:pt idx="5467">
                  <c:v>62.291133333333327</c:v>
                </c:pt>
                <c:pt idx="5468">
                  <c:v>62.294666666666664</c:v>
                </c:pt>
                <c:pt idx="5469">
                  <c:v>62.298199999999994</c:v>
                </c:pt>
                <c:pt idx="5470">
                  <c:v>62.301749999999998</c:v>
                </c:pt>
                <c:pt idx="5471">
                  <c:v>62.305300000000003</c:v>
                </c:pt>
                <c:pt idx="5472">
                  <c:v>62.30885</c:v>
                </c:pt>
                <c:pt idx="5473">
                  <c:v>62.312383333333329</c:v>
                </c:pt>
                <c:pt idx="5474">
                  <c:v>62.315916666666666</c:v>
                </c:pt>
                <c:pt idx="5475">
                  <c:v>62.319449999999996</c:v>
                </c:pt>
                <c:pt idx="5476">
                  <c:v>62.323</c:v>
                </c:pt>
                <c:pt idx="5477">
                  <c:v>62.326549999999997</c:v>
                </c:pt>
                <c:pt idx="5478">
                  <c:v>62.330066666666667</c:v>
                </c:pt>
                <c:pt idx="5479">
                  <c:v>62.33358333333333</c:v>
                </c:pt>
                <c:pt idx="5480">
                  <c:v>62.3371</c:v>
                </c:pt>
                <c:pt idx="5481">
                  <c:v>62.340616666666662</c:v>
                </c:pt>
                <c:pt idx="5482">
                  <c:v>62.344133333333339</c:v>
                </c:pt>
                <c:pt idx="5483">
                  <c:v>62.347650000000002</c:v>
                </c:pt>
                <c:pt idx="5484">
                  <c:v>62.351183333333331</c:v>
                </c:pt>
                <c:pt idx="5485">
                  <c:v>62.354700000000001</c:v>
                </c:pt>
                <c:pt idx="5486">
                  <c:v>62.358216666666664</c:v>
                </c:pt>
                <c:pt idx="5487">
                  <c:v>62.361733333333333</c:v>
                </c:pt>
                <c:pt idx="5488">
                  <c:v>62.365249999999996</c:v>
                </c:pt>
                <c:pt idx="5489">
                  <c:v>62.368766666666673</c:v>
                </c:pt>
                <c:pt idx="5490">
                  <c:v>62.372283333333336</c:v>
                </c:pt>
                <c:pt idx="5491">
                  <c:v>62.375799999999998</c:v>
                </c:pt>
                <c:pt idx="5492">
                  <c:v>62.379333333333335</c:v>
                </c:pt>
                <c:pt idx="5493">
                  <c:v>62.382866666666672</c:v>
                </c:pt>
                <c:pt idx="5494">
                  <c:v>62.386400000000002</c:v>
                </c:pt>
                <c:pt idx="5495">
                  <c:v>62.389933333333339</c:v>
                </c:pt>
                <c:pt idx="5496">
                  <c:v>62.393483333333329</c:v>
                </c:pt>
                <c:pt idx="5497">
                  <c:v>62.397033333333333</c:v>
                </c:pt>
                <c:pt idx="5498">
                  <c:v>62.40058333333333</c:v>
                </c:pt>
                <c:pt idx="5499">
                  <c:v>62.404116666666667</c:v>
                </c:pt>
                <c:pt idx="5500">
                  <c:v>62.407649999999997</c:v>
                </c:pt>
                <c:pt idx="5501">
                  <c:v>62.411183333333334</c:v>
                </c:pt>
                <c:pt idx="5502">
                  <c:v>62.414733333333331</c:v>
                </c:pt>
                <c:pt idx="5503">
                  <c:v>62.418283333333335</c:v>
                </c:pt>
                <c:pt idx="5504">
                  <c:v>62.421799999999998</c:v>
                </c:pt>
                <c:pt idx="5505">
                  <c:v>62.42531666666666</c:v>
                </c:pt>
                <c:pt idx="5506">
                  <c:v>62.428833333333337</c:v>
                </c:pt>
                <c:pt idx="5507">
                  <c:v>62.43235</c:v>
                </c:pt>
                <c:pt idx="5508">
                  <c:v>62.435866666666669</c:v>
                </c:pt>
                <c:pt idx="5509">
                  <c:v>62.439383333333332</c:v>
                </c:pt>
                <c:pt idx="5510">
                  <c:v>62.442916666666662</c:v>
                </c:pt>
                <c:pt idx="5511">
                  <c:v>62.446433333333331</c:v>
                </c:pt>
                <c:pt idx="5512">
                  <c:v>62.449949999999994</c:v>
                </c:pt>
                <c:pt idx="5513">
                  <c:v>62.453466666666671</c:v>
                </c:pt>
                <c:pt idx="5514">
                  <c:v>62.456983333333334</c:v>
                </c:pt>
                <c:pt idx="5515">
                  <c:v>62.460500000000003</c:v>
                </c:pt>
              </c:numCache>
            </c:numRef>
          </c:xVal>
          <c:yVal>
            <c:numRef>
              <c:f>Sheet1!$F$12184:$F$17699</c:f>
              <c:numCache>
                <c:formatCode>General</c:formatCode>
                <c:ptCount val="5516"/>
                <c:pt idx="0">
                  <c:v>30</c:v>
                </c:pt>
                <c:pt idx="1">
                  <c:v>30</c:v>
                </c:pt>
                <c:pt idx="2">
                  <c:v>30</c:v>
                </c:pt>
                <c:pt idx="3">
                  <c:v>30</c:v>
                </c:pt>
                <c:pt idx="4">
                  <c:v>30</c:v>
                </c:pt>
                <c:pt idx="5">
                  <c:v>30</c:v>
                </c:pt>
                <c:pt idx="6">
                  <c:v>30</c:v>
                </c:pt>
                <c:pt idx="7">
                  <c:v>30</c:v>
                </c:pt>
                <c:pt idx="8">
                  <c:v>30</c:v>
                </c:pt>
                <c:pt idx="9">
                  <c:v>29.9</c:v>
                </c:pt>
                <c:pt idx="10">
                  <c:v>29.9</c:v>
                </c:pt>
                <c:pt idx="11">
                  <c:v>30</c:v>
                </c:pt>
                <c:pt idx="12">
                  <c:v>30</c:v>
                </c:pt>
                <c:pt idx="13">
                  <c:v>29.9</c:v>
                </c:pt>
                <c:pt idx="14">
                  <c:v>30</c:v>
                </c:pt>
                <c:pt idx="15">
                  <c:v>30</c:v>
                </c:pt>
                <c:pt idx="16">
                  <c:v>30</c:v>
                </c:pt>
                <c:pt idx="17">
                  <c:v>30</c:v>
                </c:pt>
                <c:pt idx="18">
                  <c:v>30</c:v>
                </c:pt>
                <c:pt idx="19">
                  <c:v>30</c:v>
                </c:pt>
                <c:pt idx="20">
                  <c:v>30</c:v>
                </c:pt>
                <c:pt idx="21">
                  <c:v>30</c:v>
                </c:pt>
                <c:pt idx="22">
                  <c:v>30</c:v>
                </c:pt>
                <c:pt idx="23">
                  <c:v>30</c:v>
                </c:pt>
                <c:pt idx="24">
                  <c:v>30</c:v>
                </c:pt>
                <c:pt idx="25">
                  <c:v>30</c:v>
                </c:pt>
                <c:pt idx="26">
                  <c:v>30</c:v>
                </c:pt>
                <c:pt idx="27">
                  <c:v>30</c:v>
                </c:pt>
                <c:pt idx="28">
                  <c:v>30</c:v>
                </c:pt>
                <c:pt idx="29">
                  <c:v>30</c:v>
                </c:pt>
                <c:pt idx="30">
                  <c:v>30</c:v>
                </c:pt>
                <c:pt idx="31">
                  <c:v>30</c:v>
                </c:pt>
                <c:pt idx="32">
                  <c:v>30</c:v>
                </c:pt>
                <c:pt idx="33">
                  <c:v>30</c:v>
                </c:pt>
                <c:pt idx="34">
                  <c:v>30</c:v>
                </c:pt>
                <c:pt idx="35">
                  <c:v>30</c:v>
                </c:pt>
                <c:pt idx="36">
                  <c:v>30</c:v>
                </c:pt>
                <c:pt idx="37">
                  <c:v>30</c:v>
                </c:pt>
                <c:pt idx="38">
                  <c:v>30</c:v>
                </c:pt>
                <c:pt idx="39">
                  <c:v>30</c:v>
                </c:pt>
                <c:pt idx="40">
                  <c:v>30</c:v>
                </c:pt>
                <c:pt idx="41">
                  <c:v>30</c:v>
                </c:pt>
                <c:pt idx="42">
                  <c:v>30</c:v>
                </c:pt>
                <c:pt idx="43">
                  <c:v>30</c:v>
                </c:pt>
                <c:pt idx="44">
                  <c:v>30</c:v>
                </c:pt>
                <c:pt idx="45">
                  <c:v>30</c:v>
                </c:pt>
                <c:pt idx="46">
                  <c:v>30</c:v>
                </c:pt>
                <c:pt idx="47">
                  <c:v>30.1</c:v>
                </c:pt>
                <c:pt idx="48">
                  <c:v>30</c:v>
                </c:pt>
                <c:pt idx="49">
                  <c:v>30</c:v>
                </c:pt>
                <c:pt idx="50">
                  <c:v>30</c:v>
                </c:pt>
                <c:pt idx="51">
                  <c:v>30</c:v>
                </c:pt>
                <c:pt idx="52">
                  <c:v>30</c:v>
                </c:pt>
                <c:pt idx="53">
                  <c:v>30</c:v>
                </c:pt>
                <c:pt idx="54">
                  <c:v>30</c:v>
                </c:pt>
                <c:pt idx="55">
                  <c:v>30</c:v>
                </c:pt>
                <c:pt idx="56">
                  <c:v>30</c:v>
                </c:pt>
                <c:pt idx="57">
                  <c:v>30</c:v>
                </c:pt>
                <c:pt idx="58">
                  <c:v>30</c:v>
                </c:pt>
                <c:pt idx="59">
                  <c:v>30</c:v>
                </c:pt>
                <c:pt idx="60">
                  <c:v>30.1</c:v>
                </c:pt>
                <c:pt idx="61">
                  <c:v>30</c:v>
                </c:pt>
                <c:pt idx="62">
                  <c:v>30.1</c:v>
                </c:pt>
                <c:pt idx="63">
                  <c:v>30.1</c:v>
                </c:pt>
                <c:pt idx="64">
                  <c:v>30.1</c:v>
                </c:pt>
                <c:pt idx="65">
                  <c:v>30.1</c:v>
                </c:pt>
                <c:pt idx="66">
                  <c:v>30.1</c:v>
                </c:pt>
                <c:pt idx="67">
                  <c:v>30.1</c:v>
                </c:pt>
                <c:pt idx="68">
                  <c:v>30.1</c:v>
                </c:pt>
                <c:pt idx="69">
                  <c:v>30.1</c:v>
                </c:pt>
                <c:pt idx="70">
                  <c:v>30.1</c:v>
                </c:pt>
                <c:pt idx="71">
                  <c:v>30.1</c:v>
                </c:pt>
                <c:pt idx="72">
                  <c:v>30</c:v>
                </c:pt>
                <c:pt idx="73">
                  <c:v>30</c:v>
                </c:pt>
                <c:pt idx="74">
                  <c:v>30</c:v>
                </c:pt>
                <c:pt idx="75">
                  <c:v>30.1</c:v>
                </c:pt>
                <c:pt idx="76">
                  <c:v>30</c:v>
                </c:pt>
                <c:pt idx="77">
                  <c:v>30.1</c:v>
                </c:pt>
                <c:pt idx="78">
                  <c:v>30.1</c:v>
                </c:pt>
                <c:pt idx="79">
                  <c:v>30.1</c:v>
                </c:pt>
                <c:pt idx="80">
                  <c:v>30.1</c:v>
                </c:pt>
                <c:pt idx="81">
                  <c:v>30.1</c:v>
                </c:pt>
                <c:pt idx="82">
                  <c:v>30.1</c:v>
                </c:pt>
                <c:pt idx="83">
                  <c:v>30.1</c:v>
                </c:pt>
                <c:pt idx="84">
                  <c:v>30.1</c:v>
                </c:pt>
                <c:pt idx="85">
                  <c:v>30.1</c:v>
                </c:pt>
                <c:pt idx="86">
                  <c:v>30.1</c:v>
                </c:pt>
                <c:pt idx="87">
                  <c:v>30.1</c:v>
                </c:pt>
                <c:pt idx="88">
                  <c:v>30.1</c:v>
                </c:pt>
                <c:pt idx="89">
                  <c:v>30.1</c:v>
                </c:pt>
                <c:pt idx="90">
                  <c:v>30.1</c:v>
                </c:pt>
                <c:pt idx="91">
                  <c:v>30.1</c:v>
                </c:pt>
                <c:pt idx="92">
                  <c:v>30.1</c:v>
                </c:pt>
                <c:pt idx="93">
                  <c:v>30.1</c:v>
                </c:pt>
                <c:pt idx="94">
                  <c:v>30.1</c:v>
                </c:pt>
                <c:pt idx="95">
                  <c:v>30.1</c:v>
                </c:pt>
                <c:pt idx="96">
                  <c:v>30.1</c:v>
                </c:pt>
                <c:pt idx="97">
                  <c:v>30.1</c:v>
                </c:pt>
                <c:pt idx="98">
                  <c:v>30.1</c:v>
                </c:pt>
                <c:pt idx="99">
                  <c:v>30.1</c:v>
                </c:pt>
                <c:pt idx="100">
                  <c:v>30.1</c:v>
                </c:pt>
                <c:pt idx="101">
                  <c:v>30.1</c:v>
                </c:pt>
                <c:pt idx="102">
                  <c:v>30.1</c:v>
                </c:pt>
                <c:pt idx="103">
                  <c:v>30.1</c:v>
                </c:pt>
                <c:pt idx="104">
                  <c:v>30.1</c:v>
                </c:pt>
                <c:pt idx="105">
                  <c:v>30.1</c:v>
                </c:pt>
                <c:pt idx="106">
                  <c:v>30.1</c:v>
                </c:pt>
                <c:pt idx="107">
                  <c:v>30.1</c:v>
                </c:pt>
                <c:pt idx="108">
                  <c:v>30.1</c:v>
                </c:pt>
                <c:pt idx="109">
                  <c:v>30.2</c:v>
                </c:pt>
                <c:pt idx="110">
                  <c:v>30.2</c:v>
                </c:pt>
                <c:pt idx="111">
                  <c:v>30.2</c:v>
                </c:pt>
                <c:pt idx="112">
                  <c:v>30.1</c:v>
                </c:pt>
                <c:pt idx="113">
                  <c:v>30.2</c:v>
                </c:pt>
                <c:pt idx="114">
                  <c:v>30.2</c:v>
                </c:pt>
                <c:pt idx="115">
                  <c:v>30.1</c:v>
                </c:pt>
                <c:pt idx="116">
                  <c:v>30.1</c:v>
                </c:pt>
                <c:pt idx="117">
                  <c:v>30.1</c:v>
                </c:pt>
                <c:pt idx="118">
                  <c:v>30.1</c:v>
                </c:pt>
                <c:pt idx="119">
                  <c:v>30.1</c:v>
                </c:pt>
                <c:pt idx="120">
                  <c:v>30.1</c:v>
                </c:pt>
                <c:pt idx="121">
                  <c:v>30.1</c:v>
                </c:pt>
                <c:pt idx="122">
                  <c:v>30.1</c:v>
                </c:pt>
                <c:pt idx="123">
                  <c:v>30.1</c:v>
                </c:pt>
                <c:pt idx="124">
                  <c:v>30.1</c:v>
                </c:pt>
                <c:pt idx="125">
                  <c:v>30.1</c:v>
                </c:pt>
                <c:pt idx="126">
                  <c:v>30.1</c:v>
                </c:pt>
                <c:pt idx="127">
                  <c:v>30.1</c:v>
                </c:pt>
                <c:pt idx="128">
                  <c:v>30.1</c:v>
                </c:pt>
                <c:pt idx="129">
                  <c:v>30.1</c:v>
                </c:pt>
                <c:pt idx="130">
                  <c:v>30.2</c:v>
                </c:pt>
                <c:pt idx="131">
                  <c:v>30.2</c:v>
                </c:pt>
                <c:pt idx="132">
                  <c:v>30.2</c:v>
                </c:pt>
                <c:pt idx="133">
                  <c:v>30.2</c:v>
                </c:pt>
                <c:pt idx="134">
                  <c:v>30.1</c:v>
                </c:pt>
                <c:pt idx="135">
                  <c:v>30.2</c:v>
                </c:pt>
                <c:pt idx="136">
                  <c:v>30.1</c:v>
                </c:pt>
                <c:pt idx="137">
                  <c:v>30.1</c:v>
                </c:pt>
                <c:pt idx="138">
                  <c:v>30.1</c:v>
                </c:pt>
                <c:pt idx="139">
                  <c:v>30.2</c:v>
                </c:pt>
                <c:pt idx="140">
                  <c:v>30.1</c:v>
                </c:pt>
                <c:pt idx="141">
                  <c:v>30.1</c:v>
                </c:pt>
                <c:pt idx="142">
                  <c:v>30.1</c:v>
                </c:pt>
                <c:pt idx="143">
                  <c:v>30.2</c:v>
                </c:pt>
                <c:pt idx="144">
                  <c:v>30.1</c:v>
                </c:pt>
                <c:pt idx="145">
                  <c:v>30.2</c:v>
                </c:pt>
                <c:pt idx="146">
                  <c:v>30.2</c:v>
                </c:pt>
                <c:pt idx="147">
                  <c:v>30.2</c:v>
                </c:pt>
                <c:pt idx="148">
                  <c:v>30.2</c:v>
                </c:pt>
                <c:pt idx="149">
                  <c:v>30.2</c:v>
                </c:pt>
                <c:pt idx="150">
                  <c:v>30.2</c:v>
                </c:pt>
                <c:pt idx="151">
                  <c:v>30.2</c:v>
                </c:pt>
                <c:pt idx="152">
                  <c:v>30.2</c:v>
                </c:pt>
                <c:pt idx="153">
                  <c:v>30.2</c:v>
                </c:pt>
                <c:pt idx="154">
                  <c:v>30.2</c:v>
                </c:pt>
                <c:pt idx="155">
                  <c:v>30.2</c:v>
                </c:pt>
                <c:pt idx="156">
                  <c:v>30.2</c:v>
                </c:pt>
                <c:pt idx="157">
                  <c:v>30.2</c:v>
                </c:pt>
                <c:pt idx="158">
                  <c:v>30.2</c:v>
                </c:pt>
                <c:pt idx="159">
                  <c:v>30.1</c:v>
                </c:pt>
                <c:pt idx="160">
                  <c:v>30.2</c:v>
                </c:pt>
                <c:pt idx="161">
                  <c:v>30.2</c:v>
                </c:pt>
                <c:pt idx="162">
                  <c:v>30.1</c:v>
                </c:pt>
                <c:pt idx="163">
                  <c:v>30.1</c:v>
                </c:pt>
                <c:pt idx="164">
                  <c:v>30.2</c:v>
                </c:pt>
                <c:pt idx="165">
                  <c:v>30.1</c:v>
                </c:pt>
                <c:pt idx="166">
                  <c:v>30.2</c:v>
                </c:pt>
                <c:pt idx="167">
                  <c:v>30.2</c:v>
                </c:pt>
                <c:pt idx="168">
                  <c:v>30.2</c:v>
                </c:pt>
                <c:pt idx="169">
                  <c:v>30.2</c:v>
                </c:pt>
                <c:pt idx="170">
                  <c:v>30.2</c:v>
                </c:pt>
                <c:pt idx="171">
                  <c:v>30.2</c:v>
                </c:pt>
                <c:pt idx="172">
                  <c:v>30.1</c:v>
                </c:pt>
                <c:pt idx="173">
                  <c:v>30.2</c:v>
                </c:pt>
                <c:pt idx="174">
                  <c:v>30.2</c:v>
                </c:pt>
                <c:pt idx="175">
                  <c:v>30.2</c:v>
                </c:pt>
                <c:pt idx="176">
                  <c:v>30.1</c:v>
                </c:pt>
                <c:pt idx="177">
                  <c:v>30.2</c:v>
                </c:pt>
                <c:pt idx="178">
                  <c:v>30.2</c:v>
                </c:pt>
                <c:pt idx="179">
                  <c:v>30.2</c:v>
                </c:pt>
                <c:pt idx="180">
                  <c:v>30.2</c:v>
                </c:pt>
                <c:pt idx="181">
                  <c:v>30.2</c:v>
                </c:pt>
                <c:pt idx="182">
                  <c:v>30.1</c:v>
                </c:pt>
                <c:pt idx="183">
                  <c:v>30.2</c:v>
                </c:pt>
                <c:pt idx="184">
                  <c:v>30.1</c:v>
                </c:pt>
                <c:pt idx="185">
                  <c:v>30.2</c:v>
                </c:pt>
                <c:pt idx="186">
                  <c:v>30.2</c:v>
                </c:pt>
                <c:pt idx="187">
                  <c:v>30.2</c:v>
                </c:pt>
                <c:pt idx="188">
                  <c:v>30.1</c:v>
                </c:pt>
                <c:pt idx="189">
                  <c:v>30.2</c:v>
                </c:pt>
                <c:pt idx="190">
                  <c:v>30.2</c:v>
                </c:pt>
                <c:pt idx="191">
                  <c:v>30.2</c:v>
                </c:pt>
                <c:pt idx="192">
                  <c:v>30.2</c:v>
                </c:pt>
                <c:pt idx="193">
                  <c:v>30.2</c:v>
                </c:pt>
                <c:pt idx="194">
                  <c:v>30.2</c:v>
                </c:pt>
                <c:pt idx="195">
                  <c:v>30.1</c:v>
                </c:pt>
                <c:pt idx="196">
                  <c:v>30.1</c:v>
                </c:pt>
                <c:pt idx="197">
                  <c:v>30.2</c:v>
                </c:pt>
                <c:pt idx="198">
                  <c:v>30.2</c:v>
                </c:pt>
                <c:pt idx="199">
                  <c:v>30.2</c:v>
                </c:pt>
                <c:pt idx="200">
                  <c:v>30.2</c:v>
                </c:pt>
                <c:pt idx="201">
                  <c:v>30.2</c:v>
                </c:pt>
                <c:pt idx="202">
                  <c:v>30.2</c:v>
                </c:pt>
                <c:pt idx="203">
                  <c:v>30.2</c:v>
                </c:pt>
                <c:pt idx="204">
                  <c:v>30.1</c:v>
                </c:pt>
                <c:pt idx="205">
                  <c:v>30.2</c:v>
                </c:pt>
                <c:pt idx="206">
                  <c:v>30.2</c:v>
                </c:pt>
                <c:pt idx="207">
                  <c:v>30.2</c:v>
                </c:pt>
                <c:pt idx="208">
                  <c:v>30.1</c:v>
                </c:pt>
                <c:pt idx="209">
                  <c:v>30.2</c:v>
                </c:pt>
                <c:pt idx="210">
                  <c:v>30.2</c:v>
                </c:pt>
                <c:pt idx="211">
                  <c:v>30.2</c:v>
                </c:pt>
                <c:pt idx="212">
                  <c:v>30.2</c:v>
                </c:pt>
                <c:pt idx="213">
                  <c:v>30.2</c:v>
                </c:pt>
                <c:pt idx="214">
                  <c:v>30.2</c:v>
                </c:pt>
                <c:pt idx="215">
                  <c:v>30.2</c:v>
                </c:pt>
                <c:pt idx="216">
                  <c:v>30.2</c:v>
                </c:pt>
                <c:pt idx="217">
                  <c:v>30.2</c:v>
                </c:pt>
                <c:pt idx="218">
                  <c:v>30.2</c:v>
                </c:pt>
                <c:pt idx="219">
                  <c:v>30.2</c:v>
                </c:pt>
                <c:pt idx="220">
                  <c:v>30.2</c:v>
                </c:pt>
                <c:pt idx="221">
                  <c:v>30.2</c:v>
                </c:pt>
                <c:pt idx="222">
                  <c:v>30.2</c:v>
                </c:pt>
                <c:pt idx="223">
                  <c:v>30.2</c:v>
                </c:pt>
                <c:pt idx="224">
                  <c:v>30.2</c:v>
                </c:pt>
                <c:pt idx="225">
                  <c:v>30.2</c:v>
                </c:pt>
                <c:pt idx="226">
                  <c:v>30.1</c:v>
                </c:pt>
                <c:pt idx="227">
                  <c:v>30.1</c:v>
                </c:pt>
                <c:pt idx="228">
                  <c:v>30.1</c:v>
                </c:pt>
                <c:pt idx="229">
                  <c:v>30.1</c:v>
                </c:pt>
                <c:pt idx="230">
                  <c:v>30.2</c:v>
                </c:pt>
                <c:pt idx="231">
                  <c:v>30.2</c:v>
                </c:pt>
                <c:pt idx="232">
                  <c:v>30.2</c:v>
                </c:pt>
                <c:pt idx="233">
                  <c:v>30.2</c:v>
                </c:pt>
                <c:pt idx="234">
                  <c:v>30.2</c:v>
                </c:pt>
                <c:pt idx="235">
                  <c:v>30.2</c:v>
                </c:pt>
                <c:pt idx="236">
                  <c:v>30.2</c:v>
                </c:pt>
                <c:pt idx="237">
                  <c:v>30.2</c:v>
                </c:pt>
                <c:pt idx="238">
                  <c:v>30.2</c:v>
                </c:pt>
                <c:pt idx="239">
                  <c:v>30.2</c:v>
                </c:pt>
                <c:pt idx="240">
                  <c:v>30.2</c:v>
                </c:pt>
                <c:pt idx="241">
                  <c:v>30.2</c:v>
                </c:pt>
                <c:pt idx="242">
                  <c:v>30.2</c:v>
                </c:pt>
                <c:pt idx="243">
                  <c:v>30.2</c:v>
                </c:pt>
                <c:pt idx="244">
                  <c:v>30.2</c:v>
                </c:pt>
                <c:pt idx="245">
                  <c:v>30.2</c:v>
                </c:pt>
                <c:pt idx="246">
                  <c:v>30.2</c:v>
                </c:pt>
                <c:pt idx="247">
                  <c:v>30.2</c:v>
                </c:pt>
                <c:pt idx="248">
                  <c:v>30.2</c:v>
                </c:pt>
                <c:pt idx="249">
                  <c:v>30.2</c:v>
                </c:pt>
                <c:pt idx="250">
                  <c:v>30.2</c:v>
                </c:pt>
                <c:pt idx="251">
                  <c:v>30.2</c:v>
                </c:pt>
                <c:pt idx="252">
                  <c:v>30.2</c:v>
                </c:pt>
                <c:pt idx="253">
                  <c:v>30.2</c:v>
                </c:pt>
                <c:pt idx="254">
                  <c:v>30.1</c:v>
                </c:pt>
                <c:pt idx="255">
                  <c:v>30.2</c:v>
                </c:pt>
                <c:pt idx="256">
                  <c:v>30.2</c:v>
                </c:pt>
                <c:pt idx="257">
                  <c:v>30.2</c:v>
                </c:pt>
                <c:pt idx="258">
                  <c:v>30.1</c:v>
                </c:pt>
                <c:pt idx="259">
                  <c:v>30.2</c:v>
                </c:pt>
                <c:pt idx="260">
                  <c:v>30.2</c:v>
                </c:pt>
                <c:pt idx="261">
                  <c:v>30.2</c:v>
                </c:pt>
                <c:pt idx="262">
                  <c:v>30.2</c:v>
                </c:pt>
                <c:pt idx="263">
                  <c:v>30.2</c:v>
                </c:pt>
                <c:pt idx="264">
                  <c:v>30.2</c:v>
                </c:pt>
                <c:pt idx="265">
                  <c:v>30.2</c:v>
                </c:pt>
                <c:pt idx="266">
                  <c:v>30.2</c:v>
                </c:pt>
                <c:pt idx="267">
                  <c:v>30.2</c:v>
                </c:pt>
                <c:pt idx="268">
                  <c:v>30.2</c:v>
                </c:pt>
                <c:pt idx="269">
                  <c:v>30.2</c:v>
                </c:pt>
                <c:pt idx="270">
                  <c:v>30.2</c:v>
                </c:pt>
                <c:pt idx="271">
                  <c:v>30.2</c:v>
                </c:pt>
                <c:pt idx="272">
                  <c:v>30.2</c:v>
                </c:pt>
                <c:pt idx="273">
                  <c:v>30.2</c:v>
                </c:pt>
                <c:pt idx="274">
                  <c:v>30.2</c:v>
                </c:pt>
                <c:pt idx="275">
                  <c:v>30.2</c:v>
                </c:pt>
                <c:pt idx="276">
                  <c:v>30.2</c:v>
                </c:pt>
                <c:pt idx="277">
                  <c:v>30.2</c:v>
                </c:pt>
                <c:pt idx="278">
                  <c:v>30.2</c:v>
                </c:pt>
                <c:pt idx="279">
                  <c:v>30.2</c:v>
                </c:pt>
                <c:pt idx="280">
                  <c:v>30.2</c:v>
                </c:pt>
                <c:pt idx="281">
                  <c:v>30.2</c:v>
                </c:pt>
                <c:pt idx="282">
                  <c:v>30.2</c:v>
                </c:pt>
                <c:pt idx="283">
                  <c:v>30.2</c:v>
                </c:pt>
                <c:pt idx="284">
                  <c:v>30.2</c:v>
                </c:pt>
                <c:pt idx="285">
                  <c:v>30.2</c:v>
                </c:pt>
                <c:pt idx="286">
                  <c:v>30.2</c:v>
                </c:pt>
                <c:pt idx="287">
                  <c:v>30.2</c:v>
                </c:pt>
                <c:pt idx="288">
                  <c:v>30.2</c:v>
                </c:pt>
                <c:pt idx="289">
                  <c:v>30.2</c:v>
                </c:pt>
                <c:pt idx="290">
                  <c:v>30.2</c:v>
                </c:pt>
                <c:pt idx="291">
                  <c:v>30.2</c:v>
                </c:pt>
                <c:pt idx="292">
                  <c:v>30.2</c:v>
                </c:pt>
                <c:pt idx="293">
                  <c:v>30.2</c:v>
                </c:pt>
                <c:pt idx="294">
                  <c:v>30.2</c:v>
                </c:pt>
                <c:pt idx="295">
                  <c:v>30.2</c:v>
                </c:pt>
                <c:pt idx="296">
                  <c:v>30.1</c:v>
                </c:pt>
                <c:pt idx="297">
                  <c:v>30.2</c:v>
                </c:pt>
                <c:pt idx="298">
                  <c:v>30.2</c:v>
                </c:pt>
                <c:pt idx="299">
                  <c:v>30.2</c:v>
                </c:pt>
                <c:pt idx="300">
                  <c:v>30.2</c:v>
                </c:pt>
                <c:pt idx="301">
                  <c:v>30.2</c:v>
                </c:pt>
                <c:pt idx="302">
                  <c:v>30.2</c:v>
                </c:pt>
                <c:pt idx="303">
                  <c:v>30.2</c:v>
                </c:pt>
                <c:pt idx="304">
                  <c:v>30.2</c:v>
                </c:pt>
                <c:pt idx="305">
                  <c:v>30.2</c:v>
                </c:pt>
                <c:pt idx="306">
                  <c:v>30.2</c:v>
                </c:pt>
                <c:pt idx="307">
                  <c:v>30.2</c:v>
                </c:pt>
                <c:pt idx="308">
                  <c:v>30.2</c:v>
                </c:pt>
                <c:pt idx="309">
                  <c:v>30.2</c:v>
                </c:pt>
                <c:pt idx="310">
                  <c:v>30.2</c:v>
                </c:pt>
                <c:pt idx="311">
                  <c:v>30.2</c:v>
                </c:pt>
                <c:pt idx="312">
                  <c:v>30.2</c:v>
                </c:pt>
                <c:pt idx="313">
                  <c:v>30.2</c:v>
                </c:pt>
                <c:pt idx="314">
                  <c:v>30.2</c:v>
                </c:pt>
                <c:pt idx="315">
                  <c:v>30.2</c:v>
                </c:pt>
                <c:pt idx="316">
                  <c:v>30.2</c:v>
                </c:pt>
                <c:pt idx="317">
                  <c:v>30.2</c:v>
                </c:pt>
                <c:pt idx="318">
                  <c:v>30.2</c:v>
                </c:pt>
                <c:pt idx="319">
                  <c:v>30.2</c:v>
                </c:pt>
                <c:pt idx="320">
                  <c:v>30.2</c:v>
                </c:pt>
                <c:pt idx="321">
                  <c:v>30.2</c:v>
                </c:pt>
                <c:pt idx="322">
                  <c:v>30.2</c:v>
                </c:pt>
                <c:pt idx="323">
                  <c:v>30.2</c:v>
                </c:pt>
                <c:pt idx="324">
                  <c:v>30.2</c:v>
                </c:pt>
                <c:pt idx="325">
                  <c:v>30.2</c:v>
                </c:pt>
                <c:pt idx="326">
                  <c:v>30.2</c:v>
                </c:pt>
                <c:pt idx="327">
                  <c:v>30.2</c:v>
                </c:pt>
                <c:pt idx="328">
                  <c:v>30.2</c:v>
                </c:pt>
                <c:pt idx="329">
                  <c:v>30.3</c:v>
                </c:pt>
                <c:pt idx="330">
                  <c:v>30.2</c:v>
                </c:pt>
                <c:pt idx="331">
                  <c:v>30.3</c:v>
                </c:pt>
                <c:pt idx="332">
                  <c:v>30.3</c:v>
                </c:pt>
                <c:pt idx="333">
                  <c:v>30.3</c:v>
                </c:pt>
                <c:pt idx="334">
                  <c:v>30.3</c:v>
                </c:pt>
                <c:pt idx="335">
                  <c:v>30.2</c:v>
                </c:pt>
                <c:pt idx="336">
                  <c:v>30.3</c:v>
                </c:pt>
                <c:pt idx="337">
                  <c:v>30.2</c:v>
                </c:pt>
                <c:pt idx="338">
                  <c:v>30.2</c:v>
                </c:pt>
                <c:pt idx="339">
                  <c:v>30.2</c:v>
                </c:pt>
                <c:pt idx="340">
                  <c:v>30.2</c:v>
                </c:pt>
                <c:pt idx="341">
                  <c:v>30.2</c:v>
                </c:pt>
                <c:pt idx="342">
                  <c:v>30.2</c:v>
                </c:pt>
                <c:pt idx="343">
                  <c:v>30.2</c:v>
                </c:pt>
                <c:pt idx="344">
                  <c:v>30.2</c:v>
                </c:pt>
                <c:pt idx="345">
                  <c:v>30.2</c:v>
                </c:pt>
                <c:pt idx="346">
                  <c:v>30.2</c:v>
                </c:pt>
                <c:pt idx="347">
                  <c:v>30.2</c:v>
                </c:pt>
                <c:pt idx="348">
                  <c:v>30.2</c:v>
                </c:pt>
                <c:pt idx="349">
                  <c:v>30.2</c:v>
                </c:pt>
                <c:pt idx="350">
                  <c:v>30.3</c:v>
                </c:pt>
                <c:pt idx="351">
                  <c:v>30.2</c:v>
                </c:pt>
                <c:pt idx="352">
                  <c:v>30.3</c:v>
                </c:pt>
                <c:pt idx="353">
                  <c:v>30.2</c:v>
                </c:pt>
                <c:pt idx="354">
                  <c:v>30.3</c:v>
                </c:pt>
                <c:pt idx="355">
                  <c:v>30.3</c:v>
                </c:pt>
                <c:pt idx="356">
                  <c:v>30.3</c:v>
                </c:pt>
                <c:pt idx="357">
                  <c:v>30.3</c:v>
                </c:pt>
                <c:pt idx="358">
                  <c:v>30.2</c:v>
                </c:pt>
                <c:pt idx="359">
                  <c:v>30.2</c:v>
                </c:pt>
                <c:pt idx="360">
                  <c:v>30.2</c:v>
                </c:pt>
                <c:pt idx="361">
                  <c:v>30.2</c:v>
                </c:pt>
                <c:pt idx="362">
                  <c:v>30.2</c:v>
                </c:pt>
                <c:pt idx="363">
                  <c:v>30.2</c:v>
                </c:pt>
                <c:pt idx="364">
                  <c:v>30.2</c:v>
                </c:pt>
                <c:pt idx="365">
                  <c:v>30.2</c:v>
                </c:pt>
                <c:pt idx="366">
                  <c:v>30.2</c:v>
                </c:pt>
                <c:pt idx="367">
                  <c:v>30.2</c:v>
                </c:pt>
                <c:pt idx="368">
                  <c:v>30.2</c:v>
                </c:pt>
                <c:pt idx="369">
                  <c:v>30.2</c:v>
                </c:pt>
                <c:pt idx="370">
                  <c:v>30.2</c:v>
                </c:pt>
                <c:pt idx="371">
                  <c:v>30.2</c:v>
                </c:pt>
                <c:pt idx="372">
                  <c:v>30.2</c:v>
                </c:pt>
                <c:pt idx="373">
                  <c:v>30.2</c:v>
                </c:pt>
                <c:pt idx="374">
                  <c:v>30.3</c:v>
                </c:pt>
                <c:pt idx="375">
                  <c:v>30.3</c:v>
                </c:pt>
                <c:pt idx="376">
                  <c:v>30.3</c:v>
                </c:pt>
                <c:pt idx="377">
                  <c:v>30.3</c:v>
                </c:pt>
                <c:pt idx="378">
                  <c:v>30.3</c:v>
                </c:pt>
                <c:pt idx="379">
                  <c:v>30.2</c:v>
                </c:pt>
                <c:pt idx="380">
                  <c:v>30.2</c:v>
                </c:pt>
                <c:pt idx="381">
                  <c:v>30.2</c:v>
                </c:pt>
                <c:pt idx="382">
                  <c:v>30.2</c:v>
                </c:pt>
                <c:pt idx="383">
                  <c:v>30.2</c:v>
                </c:pt>
                <c:pt idx="384">
                  <c:v>30.2</c:v>
                </c:pt>
                <c:pt idx="385">
                  <c:v>30.2</c:v>
                </c:pt>
                <c:pt idx="386">
                  <c:v>30.2</c:v>
                </c:pt>
                <c:pt idx="387">
                  <c:v>30.2</c:v>
                </c:pt>
                <c:pt idx="388">
                  <c:v>30.2</c:v>
                </c:pt>
                <c:pt idx="389">
                  <c:v>30.2</c:v>
                </c:pt>
                <c:pt idx="390">
                  <c:v>30.2</c:v>
                </c:pt>
                <c:pt idx="391">
                  <c:v>30.2</c:v>
                </c:pt>
                <c:pt idx="392">
                  <c:v>30.2</c:v>
                </c:pt>
                <c:pt idx="393">
                  <c:v>30.3</c:v>
                </c:pt>
                <c:pt idx="394">
                  <c:v>30.2</c:v>
                </c:pt>
                <c:pt idx="395">
                  <c:v>30.2</c:v>
                </c:pt>
                <c:pt idx="396">
                  <c:v>30.2</c:v>
                </c:pt>
                <c:pt idx="397">
                  <c:v>30.3</c:v>
                </c:pt>
                <c:pt idx="398">
                  <c:v>30.3</c:v>
                </c:pt>
                <c:pt idx="399">
                  <c:v>30.3</c:v>
                </c:pt>
                <c:pt idx="400">
                  <c:v>30.3</c:v>
                </c:pt>
                <c:pt idx="401">
                  <c:v>30.3</c:v>
                </c:pt>
                <c:pt idx="402">
                  <c:v>30.3</c:v>
                </c:pt>
                <c:pt idx="403">
                  <c:v>30.2</c:v>
                </c:pt>
                <c:pt idx="404">
                  <c:v>30.2</c:v>
                </c:pt>
                <c:pt idx="405">
                  <c:v>30.2</c:v>
                </c:pt>
                <c:pt idx="406">
                  <c:v>30.2</c:v>
                </c:pt>
                <c:pt idx="407">
                  <c:v>30.2</c:v>
                </c:pt>
                <c:pt idx="408">
                  <c:v>30.2</c:v>
                </c:pt>
                <c:pt idx="409">
                  <c:v>30.2</c:v>
                </c:pt>
                <c:pt idx="410">
                  <c:v>30.2</c:v>
                </c:pt>
                <c:pt idx="411">
                  <c:v>30.2</c:v>
                </c:pt>
                <c:pt idx="412">
                  <c:v>30.2</c:v>
                </c:pt>
                <c:pt idx="413">
                  <c:v>30.3</c:v>
                </c:pt>
                <c:pt idx="414">
                  <c:v>30.2</c:v>
                </c:pt>
                <c:pt idx="415">
                  <c:v>30.2</c:v>
                </c:pt>
                <c:pt idx="416">
                  <c:v>30.2</c:v>
                </c:pt>
                <c:pt idx="417">
                  <c:v>30.3</c:v>
                </c:pt>
                <c:pt idx="418">
                  <c:v>30.3</c:v>
                </c:pt>
                <c:pt idx="419">
                  <c:v>30.3</c:v>
                </c:pt>
                <c:pt idx="420">
                  <c:v>30.2</c:v>
                </c:pt>
                <c:pt idx="421">
                  <c:v>30.2</c:v>
                </c:pt>
                <c:pt idx="422">
                  <c:v>30.3</c:v>
                </c:pt>
                <c:pt idx="423">
                  <c:v>30.3</c:v>
                </c:pt>
                <c:pt idx="424">
                  <c:v>30.2</c:v>
                </c:pt>
                <c:pt idx="425">
                  <c:v>30.2</c:v>
                </c:pt>
                <c:pt idx="426">
                  <c:v>30.2</c:v>
                </c:pt>
                <c:pt idx="427">
                  <c:v>30.2</c:v>
                </c:pt>
                <c:pt idx="428">
                  <c:v>30.2</c:v>
                </c:pt>
                <c:pt idx="429">
                  <c:v>30.2</c:v>
                </c:pt>
                <c:pt idx="430">
                  <c:v>30.2</c:v>
                </c:pt>
                <c:pt idx="431">
                  <c:v>30.2</c:v>
                </c:pt>
                <c:pt idx="432">
                  <c:v>30.2</c:v>
                </c:pt>
                <c:pt idx="433">
                  <c:v>30.2</c:v>
                </c:pt>
                <c:pt idx="434">
                  <c:v>30.2</c:v>
                </c:pt>
                <c:pt idx="435">
                  <c:v>30.2</c:v>
                </c:pt>
                <c:pt idx="436">
                  <c:v>30.2</c:v>
                </c:pt>
                <c:pt idx="437">
                  <c:v>30.3</c:v>
                </c:pt>
                <c:pt idx="438">
                  <c:v>30.3</c:v>
                </c:pt>
                <c:pt idx="439">
                  <c:v>30.3</c:v>
                </c:pt>
                <c:pt idx="440">
                  <c:v>30.3</c:v>
                </c:pt>
                <c:pt idx="441">
                  <c:v>30.3</c:v>
                </c:pt>
                <c:pt idx="442">
                  <c:v>30.2</c:v>
                </c:pt>
                <c:pt idx="443">
                  <c:v>30.3</c:v>
                </c:pt>
                <c:pt idx="444">
                  <c:v>30.3</c:v>
                </c:pt>
                <c:pt idx="445">
                  <c:v>30.3</c:v>
                </c:pt>
                <c:pt idx="446">
                  <c:v>30.3</c:v>
                </c:pt>
                <c:pt idx="447">
                  <c:v>30.2</c:v>
                </c:pt>
                <c:pt idx="448">
                  <c:v>30.2</c:v>
                </c:pt>
                <c:pt idx="449">
                  <c:v>30.2</c:v>
                </c:pt>
                <c:pt idx="450">
                  <c:v>30.2</c:v>
                </c:pt>
                <c:pt idx="451">
                  <c:v>30.2</c:v>
                </c:pt>
                <c:pt idx="452">
                  <c:v>30.2</c:v>
                </c:pt>
                <c:pt idx="453">
                  <c:v>30.2</c:v>
                </c:pt>
                <c:pt idx="454">
                  <c:v>30.2</c:v>
                </c:pt>
                <c:pt idx="455">
                  <c:v>30.2</c:v>
                </c:pt>
                <c:pt idx="456">
                  <c:v>30.2</c:v>
                </c:pt>
                <c:pt idx="457">
                  <c:v>30.2</c:v>
                </c:pt>
                <c:pt idx="458">
                  <c:v>30.2</c:v>
                </c:pt>
                <c:pt idx="459">
                  <c:v>30.3</c:v>
                </c:pt>
                <c:pt idx="460">
                  <c:v>30.3</c:v>
                </c:pt>
                <c:pt idx="461">
                  <c:v>30.3</c:v>
                </c:pt>
                <c:pt idx="462">
                  <c:v>30.3</c:v>
                </c:pt>
                <c:pt idx="463">
                  <c:v>30.3</c:v>
                </c:pt>
                <c:pt idx="464">
                  <c:v>30.3</c:v>
                </c:pt>
                <c:pt idx="465">
                  <c:v>30.3</c:v>
                </c:pt>
                <c:pt idx="466">
                  <c:v>30.3</c:v>
                </c:pt>
                <c:pt idx="467">
                  <c:v>30.3</c:v>
                </c:pt>
                <c:pt idx="468">
                  <c:v>30.3</c:v>
                </c:pt>
                <c:pt idx="469">
                  <c:v>30.2</c:v>
                </c:pt>
                <c:pt idx="470">
                  <c:v>30.2</c:v>
                </c:pt>
                <c:pt idx="471">
                  <c:v>30.2</c:v>
                </c:pt>
                <c:pt idx="472">
                  <c:v>30.2</c:v>
                </c:pt>
                <c:pt idx="473">
                  <c:v>30.2</c:v>
                </c:pt>
                <c:pt idx="474">
                  <c:v>30.2</c:v>
                </c:pt>
                <c:pt idx="475">
                  <c:v>30.2</c:v>
                </c:pt>
                <c:pt idx="476">
                  <c:v>30.2</c:v>
                </c:pt>
                <c:pt idx="477">
                  <c:v>30.2</c:v>
                </c:pt>
                <c:pt idx="478">
                  <c:v>30.2</c:v>
                </c:pt>
                <c:pt idx="479">
                  <c:v>30.2</c:v>
                </c:pt>
                <c:pt idx="480">
                  <c:v>30.2</c:v>
                </c:pt>
                <c:pt idx="481">
                  <c:v>30.2</c:v>
                </c:pt>
                <c:pt idx="482">
                  <c:v>30.2</c:v>
                </c:pt>
                <c:pt idx="483">
                  <c:v>30.2</c:v>
                </c:pt>
                <c:pt idx="484">
                  <c:v>30.3</c:v>
                </c:pt>
                <c:pt idx="485">
                  <c:v>30.3</c:v>
                </c:pt>
                <c:pt idx="486">
                  <c:v>30.3</c:v>
                </c:pt>
                <c:pt idx="487">
                  <c:v>30.3</c:v>
                </c:pt>
                <c:pt idx="488">
                  <c:v>30.3</c:v>
                </c:pt>
                <c:pt idx="489">
                  <c:v>30.3</c:v>
                </c:pt>
                <c:pt idx="490">
                  <c:v>30.2</c:v>
                </c:pt>
                <c:pt idx="491">
                  <c:v>30.2</c:v>
                </c:pt>
                <c:pt idx="492">
                  <c:v>30.2</c:v>
                </c:pt>
                <c:pt idx="493">
                  <c:v>30.2</c:v>
                </c:pt>
                <c:pt idx="494">
                  <c:v>30.2</c:v>
                </c:pt>
                <c:pt idx="495">
                  <c:v>30.2</c:v>
                </c:pt>
                <c:pt idx="496">
                  <c:v>30.2</c:v>
                </c:pt>
                <c:pt idx="497">
                  <c:v>30.2</c:v>
                </c:pt>
                <c:pt idx="498">
                  <c:v>30.2</c:v>
                </c:pt>
                <c:pt idx="499">
                  <c:v>30.2</c:v>
                </c:pt>
                <c:pt idx="500">
                  <c:v>30.2</c:v>
                </c:pt>
                <c:pt idx="501">
                  <c:v>30.2</c:v>
                </c:pt>
                <c:pt idx="502">
                  <c:v>30.2</c:v>
                </c:pt>
                <c:pt idx="503">
                  <c:v>30.2</c:v>
                </c:pt>
                <c:pt idx="504">
                  <c:v>30.2</c:v>
                </c:pt>
                <c:pt idx="505">
                  <c:v>30.2</c:v>
                </c:pt>
                <c:pt idx="506">
                  <c:v>30.3</c:v>
                </c:pt>
                <c:pt idx="507">
                  <c:v>30.3</c:v>
                </c:pt>
                <c:pt idx="508">
                  <c:v>30.3</c:v>
                </c:pt>
                <c:pt idx="509">
                  <c:v>30.2</c:v>
                </c:pt>
                <c:pt idx="510">
                  <c:v>30.3</c:v>
                </c:pt>
                <c:pt idx="511">
                  <c:v>30.2</c:v>
                </c:pt>
                <c:pt idx="512">
                  <c:v>30.3</c:v>
                </c:pt>
                <c:pt idx="513">
                  <c:v>30.2</c:v>
                </c:pt>
                <c:pt idx="514">
                  <c:v>30.2</c:v>
                </c:pt>
                <c:pt idx="515">
                  <c:v>30.2</c:v>
                </c:pt>
                <c:pt idx="516">
                  <c:v>30.2</c:v>
                </c:pt>
                <c:pt idx="517">
                  <c:v>30.2</c:v>
                </c:pt>
                <c:pt idx="518">
                  <c:v>30.2</c:v>
                </c:pt>
                <c:pt idx="519">
                  <c:v>30.2</c:v>
                </c:pt>
                <c:pt idx="520">
                  <c:v>30.2</c:v>
                </c:pt>
                <c:pt idx="521">
                  <c:v>30.2</c:v>
                </c:pt>
                <c:pt idx="522">
                  <c:v>30.2</c:v>
                </c:pt>
                <c:pt idx="523">
                  <c:v>30.3</c:v>
                </c:pt>
                <c:pt idx="524">
                  <c:v>30.3</c:v>
                </c:pt>
                <c:pt idx="525">
                  <c:v>30.2</c:v>
                </c:pt>
                <c:pt idx="526">
                  <c:v>30.3</c:v>
                </c:pt>
                <c:pt idx="527">
                  <c:v>30.3</c:v>
                </c:pt>
                <c:pt idx="528">
                  <c:v>30.3</c:v>
                </c:pt>
                <c:pt idx="529">
                  <c:v>30.3</c:v>
                </c:pt>
                <c:pt idx="530">
                  <c:v>30.3</c:v>
                </c:pt>
                <c:pt idx="531">
                  <c:v>30.3</c:v>
                </c:pt>
                <c:pt idx="532">
                  <c:v>30.3</c:v>
                </c:pt>
                <c:pt idx="533">
                  <c:v>30.3</c:v>
                </c:pt>
                <c:pt idx="534">
                  <c:v>30.3</c:v>
                </c:pt>
                <c:pt idx="535">
                  <c:v>30.3</c:v>
                </c:pt>
                <c:pt idx="536">
                  <c:v>30.3</c:v>
                </c:pt>
                <c:pt idx="537">
                  <c:v>30.3</c:v>
                </c:pt>
                <c:pt idx="538">
                  <c:v>30.3</c:v>
                </c:pt>
                <c:pt idx="539">
                  <c:v>30.2</c:v>
                </c:pt>
                <c:pt idx="540">
                  <c:v>30.3</c:v>
                </c:pt>
                <c:pt idx="541">
                  <c:v>30.3</c:v>
                </c:pt>
                <c:pt idx="542">
                  <c:v>30.3</c:v>
                </c:pt>
                <c:pt idx="543">
                  <c:v>30.3</c:v>
                </c:pt>
                <c:pt idx="544">
                  <c:v>30.3</c:v>
                </c:pt>
                <c:pt idx="545">
                  <c:v>30.3</c:v>
                </c:pt>
                <c:pt idx="546">
                  <c:v>30.3</c:v>
                </c:pt>
                <c:pt idx="547">
                  <c:v>30.3</c:v>
                </c:pt>
                <c:pt idx="548">
                  <c:v>30.3</c:v>
                </c:pt>
                <c:pt idx="549">
                  <c:v>30.3</c:v>
                </c:pt>
                <c:pt idx="550">
                  <c:v>30.3</c:v>
                </c:pt>
                <c:pt idx="551">
                  <c:v>30.3</c:v>
                </c:pt>
                <c:pt idx="552">
                  <c:v>30.3</c:v>
                </c:pt>
                <c:pt idx="553">
                  <c:v>30.3</c:v>
                </c:pt>
                <c:pt idx="554">
                  <c:v>30.3</c:v>
                </c:pt>
                <c:pt idx="555">
                  <c:v>30.3</c:v>
                </c:pt>
                <c:pt idx="556">
                  <c:v>30.3</c:v>
                </c:pt>
                <c:pt idx="557">
                  <c:v>30.3</c:v>
                </c:pt>
                <c:pt idx="558">
                  <c:v>30.3</c:v>
                </c:pt>
                <c:pt idx="559">
                  <c:v>30.3</c:v>
                </c:pt>
                <c:pt idx="560">
                  <c:v>30.3</c:v>
                </c:pt>
                <c:pt idx="561">
                  <c:v>30.3</c:v>
                </c:pt>
                <c:pt idx="562">
                  <c:v>30.3</c:v>
                </c:pt>
                <c:pt idx="563">
                  <c:v>30.3</c:v>
                </c:pt>
                <c:pt idx="564">
                  <c:v>30.3</c:v>
                </c:pt>
                <c:pt idx="565">
                  <c:v>30.3</c:v>
                </c:pt>
                <c:pt idx="566">
                  <c:v>30.3</c:v>
                </c:pt>
                <c:pt idx="567">
                  <c:v>30.3</c:v>
                </c:pt>
                <c:pt idx="568">
                  <c:v>30.3</c:v>
                </c:pt>
                <c:pt idx="569">
                  <c:v>30.3</c:v>
                </c:pt>
                <c:pt idx="570">
                  <c:v>30.3</c:v>
                </c:pt>
                <c:pt idx="571">
                  <c:v>30.3</c:v>
                </c:pt>
                <c:pt idx="572">
                  <c:v>30.3</c:v>
                </c:pt>
                <c:pt idx="573">
                  <c:v>30.3</c:v>
                </c:pt>
                <c:pt idx="574">
                  <c:v>30.3</c:v>
                </c:pt>
                <c:pt idx="575">
                  <c:v>30.3</c:v>
                </c:pt>
                <c:pt idx="576">
                  <c:v>30.3</c:v>
                </c:pt>
                <c:pt idx="577">
                  <c:v>30.3</c:v>
                </c:pt>
                <c:pt idx="578">
                  <c:v>30.3</c:v>
                </c:pt>
                <c:pt idx="579">
                  <c:v>30.3</c:v>
                </c:pt>
                <c:pt idx="580">
                  <c:v>30.3</c:v>
                </c:pt>
                <c:pt idx="581">
                  <c:v>30.2</c:v>
                </c:pt>
                <c:pt idx="582">
                  <c:v>30.3</c:v>
                </c:pt>
                <c:pt idx="583">
                  <c:v>30.2</c:v>
                </c:pt>
                <c:pt idx="584">
                  <c:v>30.2</c:v>
                </c:pt>
                <c:pt idx="585">
                  <c:v>30.2</c:v>
                </c:pt>
                <c:pt idx="586">
                  <c:v>30.2</c:v>
                </c:pt>
                <c:pt idx="587">
                  <c:v>30.2</c:v>
                </c:pt>
                <c:pt idx="588">
                  <c:v>30.2</c:v>
                </c:pt>
                <c:pt idx="589">
                  <c:v>30.3</c:v>
                </c:pt>
                <c:pt idx="590">
                  <c:v>30.3</c:v>
                </c:pt>
                <c:pt idx="591">
                  <c:v>30.3</c:v>
                </c:pt>
                <c:pt idx="592">
                  <c:v>30.3</c:v>
                </c:pt>
                <c:pt idx="593">
                  <c:v>30.3</c:v>
                </c:pt>
                <c:pt idx="594">
                  <c:v>30.3</c:v>
                </c:pt>
                <c:pt idx="595">
                  <c:v>30.3</c:v>
                </c:pt>
                <c:pt idx="596">
                  <c:v>30.3</c:v>
                </c:pt>
                <c:pt idx="597">
                  <c:v>30.3</c:v>
                </c:pt>
                <c:pt idx="598">
                  <c:v>30.3</c:v>
                </c:pt>
                <c:pt idx="599">
                  <c:v>30.3</c:v>
                </c:pt>
                <c:pt idx="600">
                  <c:v>30.3</c:v>
                </c:pt>
                <c:pt idx="601">
                  <c:v>30.3</c:v>
                </c:pt>
                <c:pt idx="602">
                  <c:v>30.2</c:v>
                </c:pt>
                <c:pt idx="603">
                  <c:v>30.3</c:v>
                </c:pt>
                <c:pt idx="604">
                  <c:v>30.2</c:v>
                </c:pt>
                <c:pt idx="605">
                  <c:v>30.2</c:v>
                </c:pt>
                <c:pt idx="606">
                  <c:v>30.2</c:v>
                </c:pt>
                <c:pt idx="607">
                  <c:v>30.2</c:v>
                </c:pt>
                <c:pt idx="608">
                  <c:v>30.2</c:v>
                </c:pt>
                <c:pt idx="609">
                  <c:v>30.2</c:v>
                </c:pt>
                <c:pt idx="610">
                  <c:v>30.2</c:v>
                </c:pt>
                <c:pt idx="611">
                  <c:v>30.2</c:v>
                </c:pt>
                <c:pt idx="612">
                  <c:v>30.2</c:v>
                </c:pt>
                <c:pt idx="613">
                  <c:v>30.2</c:v>
                </c:pt>
                <c:pt idx="614">
                  <c:v>30.2</c:v>
                </c:pt>
                <c:pt idx="615">
                  <c:v>30.2</c:v>
                </c:pt>
                <c:pt idx="616">
                  <c:v>30.2</c:v>
                </c:pt>
                <c:pt idx="617">
                  <c:v>30.2</c:v>
                </c:pt>
                <c:pt idx="618">
                  <c:v>30.2</c:v>
                </c:pt>
                <c:pt idx="619">
                  <c:v>30.3</c:v>
                </c:pt>
                <c:pt idx="620">
                  <c:v>30.2</c:v>
                </c:pt>
                <c:pt idx="621">
                  <c:v>30.2</c:v>
                </c:pt>
                <c:pt idx="622">
                  <c:v>30.3</c:v>
                </c:pt>
                <c:pt idx="623">
                  <c:v>30.2</c:v>
                </c:pt>
                <c:pt idx="624">
                  <c:v>30.2</c:v>
                </c:pt>
                <c:pt idx="625">
                  <c:v>30.2</c:v>
                </c:pt>
                <c:pt idx="626">
                  <c:v>30.2</c:v>
                </c:pt>
                <c:pt idx="627">
                  <c:v>30.2</c:v>
                </c:pt>
                <c:pt idx="628">
                  <c:v>30.2</c:v>
                </c:pt>
                <c:pt idx="629">
                  <c:v>30.2</c:v>
                </c:pt>
                <c:pt idx="630">
                  <c:v>30.2</c:v>
                </c:pt>
                <c:pt idx="631">
                  <c:v>30.2</c:v>
                </c:pt>
                <c:pt idx="632">
                  <c:v>30.2</c:v>
                </c:pt>
                <c:pt idx="633">
                  <c:v>30.2</c:v>
                </c:pt>
                <c:pt idx="634">
                  <c:v>30.2</c:v>
                </c:pt>
                <c:pt idx="635">
                  <c:v>30.2</c:v>
                </c:pt>
                <c:pt idx="636">
                  <c:v>30.2</c:v>
                </c:pt>
                <c:pt idx="637">
                  <c:v>30.2</c:v>
                </c:pt>
                <c:pt idx="638">
                  <c:v>30.2</c:v>
                </c:pt>
                <c:pt idx="639">
                  <c:v>30.2</c:v>
                </c:pt>
                <c:pt idx="640">
                  <c:v>30.3</c:v>
                </c:pt>
                <c:pt idx="641">
                  <c:v>30.3</c:v>
                </c:pt>
                <c:pt idx="642">
                  <c:v>30.2</c:v>
                </c:pt>
                <c:pt idx="643">
                  <c:v>30.2</c:v>
                </c:pt>
                <c:pt idx="644">
                  <c:v>30.2</c:v>
                </c:pt>
                <c:pt idx="645">
                  <c:v>30.2</c:v>
                </c:pt>
                <c:pt idx="646">
                  <c:v>30.2</c:v>
                </c:pt>
                <c:pt idx="647">
                  <c:v>30.2</c:v>
                </c:pt>
                <c:pt idx="648">
                  <c:v>30.2</c:v>
                </c:pt>
                <c:pt idx="649">
                  <c:v>30.2</c:v>
                </c:pt>
                <c:pt idx="650">
                  <c:v>30.2</c:v>
                </c:pt>
                <c:pt idx="651">
                  <c:v>30.2</c:v>
                </c:pt>
                <c:pt idx="652">
                  <c:v>30.2</c:v>
                </c:pt>
                <c:pt idx="653">
                  <c:v>30.2</c:v>
                </c:pt>
                <c:pt idx="654">
                  <c:v>30.2</c:v>
                </c:pt>
                <c:pt idx="655">
                  <c:v>30.2</c:v>
                </c:pt>
                <c:pt idx="656">
                  <c:v>30.2</c:v>
                </c:pt>
                <c:pt idx="657">
                  <c:v>30.2</c:v>
                </c:pt>
                <c:pt idx="658">
                  <c:v>30.2</c:v>
                </c:pt>
                <c:pt idx="659">
                  <c:v>30.2</c:v>
                </c:pt>
                <c:pt idx="660">
                  <c:v>30.2</c:v>
                </c:pt>
                <c:pt idx="661">
                  <c:v>30.3</c:v>
                </c:pt>
                <c:pt idx="662">
                  <c:v>30.2</c:v>
                </c:pt>
                <c:pt idx="663">
                  <c:v>30.3</c:v>
                </c:pt>
                <c:pt idx="664">
                  <c:v>30.2</c:v>
                </c:pt>
                <c:pt idx="665">
                  <c:v>30.3</c:v>
                </c:pt>
                <c:pt idx="666">
                  <c:v>30.3</c:v>
                </c:pt>
                <c:pt idx="667">
                  <c:v>30.3</c:v>
                </c:pt>
                <c:pt idx="668">
                  <c:v>30.3</c:v>
                </c:pt>
                <c:pt idx="669">
                  <c:v>30.2</c:v>
                </c:pt>
                <c:pt idx="670">
                  <c:v>30.2</c:v>
                </c:pt>
                <c:pt idx="671">
                  <c:v>30.2</c:v>
                </c:pt>
                <c:pt idx="672">
                  <c:v>30.2</c:v>
                </c:pt>
                <c:pt idx="673">
                  <c:v>30.3</c:v>
                </c:pt>
                <c:pt idx="674">
                  <c:v>30.2</c:v>
                </c:pt>
                <c:pt idx="675">
                  <c:v>30.2</c:v>
                </c:pt>
                <c:pt idx="676">
                  <c:v>30.2</c:v>
                </c:pt>
                <c:pt idx="677">
                  <c:v>30.2</c:v>
                </c:pt>
                <c:pt idx="678">
                  <c:v>30.3</c:v>
                </c:pt>
                <c:pt idx="679">
                  <c:v>30.3</c:v>
                </c:pt>
                <c:pt idx="680">
                  <c:v>30.3</c:v>
                </c:pt>
                <c:pt idx="681">
                  <c:v>30.3</c:v>
                </c:pt>
                <c:pt idx="682">
                  <c:v>30.3</c:v>
                </c:pt>
                <c:pt idx="683">
                  <c:v>30.3</c:v>
                </c:pt>
                <c:pt idx="684">
                  <c:v>30.3</c:v>
                </c:pt>
                <c:pt idx="685">
                  <c:v>30.3</c:v>
                </c:pt>
                <c:pt idx="686">
                  <c:v>30.3</c:v>
                </c:pt>
                <c:pt idx="687">
                  <c:v>30.3</c:v>
                </c:pt>
                <c:pt idx="688">
                  <c:v>30.3</c:v>
                </c:pt>
                <c:pt idx="689">
                  <c:v>30.3</c:v>
                </c:pt>
                <c:pt idx="690">
                  <c:v>30.3</c:v>
                </c:pt>
                <c:pt idx="691">
                  <c:v>30.3</c:v>
                </c:pt>
                <c:pt idx="692">
                  <c:v>30.3</c:v>
                </c:pt>
                <c:pt idx="693">
                  <c:v>30.3</c:v>
                </c:pt>
                <c:pt idx="694">
                  <c:v>30.3</c:v>
                </c:pt>
                <c:pt idx="695">
                  <c:v>30.2</c:v>
                </c:pt>
                <c:pt idx="696">
                  <c:v>30.3</c:v>
                </c:pt>
                <c:pt idx="697">
                  <c:v>30.2</c:v>
                </c:pt>
                <c:pt idx="698">
                  <c:v>30.3</c:v>
                </c:pt>
                <c:pt idx="699">
                  <c:v>30.3</c:v>
                </c:pt>
                <c:pt idx="700">
                  <c:v>30.3</c:v>
                </c:pt>
                <c:pt idx="701">
                  <c:v>30.3</c:v>
                </c:pt>
                <c:pt idx="702">
                  <c:v>30.3</c:v>
                </c:pt>
                <c:pt idx="703">
                  <c:v>30.3</c:v>
                </c:pt>
                <c:pt idx="704">
                  <c:v>30.3</c:v>
                </c:pt>
                <c:pt idx="705">
                  <c:v>30.3</c:v>
                </c:pt>
                <c:pt idx="706">
                  <c:v>30.3</c:v>
                </c:pt>
                <c:pt idx="707">
                  <c:v>30.3</c:v>
                </c:pt>
                <c:pt idx="708">
                  <c:v>30.3</c:v>
                </c:pt>
                <c:pt idx="709">
                  <c:v>30.3</c:v>
                </c:pt>
                <c:pt idx="710">
                  <c:v>30.3</c:v>
                </c:pt>
                <c:pt idx="711">
                  <c:v>30.3</c:v>
                </c:pt>
                <c:pt idx="712">
                  <c:v>30.3</c:v>
                </c:pt>
                <c:pt idx="713">
                  <c:v>30.3</c:v>
                </c:pt>
                <c:pt idx="714">
                  <c:v>30.3</c:v>
                </c:pt>
                <c:pt idx="715">
                  <c:v>30.3</c:v>
                </c:pt>
                <c:pt idx="716">
                  <c:v>30.3</c:v>
                </c:pt>
                <c:pt idx="717">
                  <c:v>30.2</c:v>
                </c:pt>
                <c:pt idx="718">
                  <c:v>30.3</c:v>
                </c:pt>
                <c:pt idx="719">
                  <c:v>30.3</c:v>
                </c:pt>
                <c:pt idx="720">
                  <c:v>30.2</c:v>
                </c:pt>
                <c:pt idx="721">
                  <c:v>30.2</c:v>
                </c:pt>
                <c:pt idx="722">
                  <c:v>30.3</c:v>
                </c:pt>
                <c:pt idx="723">
                  <c:v>30.3</c:v>
                </c:pt>
                <c:pt idx="724">
                  <c:v>30.3</c:v>
                </c:pt>
                <c:pt idx="725">
                  <c:v>30.3</c:v>
                </c:pt>
                <c:pt idx="726">
                  <c:v>30.3</c:v>
                </c:pt>
                <c:pt idx="727">
                  <c:v>30.3</c:v>
                </c:pt>
                <c:pt idx="728">
                  <c:v>30.3</c:v>
                </c:pt>
                <c:pt idx="729">
                  <c:v>30.3</c:v>
                </c:pt>
                <c:pt idx="730">
                  <c:v>30.3</c:v>
                </c:pt>
                <c:pt idx="731">
                  <c:v>30.3</c:v>
                </c:pt>
                <c:pt idx="732">
                  <c:v>30.3</c:v>
                </c:pt>
                <c:pt idx="733">
                  <c:v>30.3</c:v>
                </c:pt>
                <c:pt idx="734">
                  <c:v>30.3</c:v>
                </c:pt>
                <c:pt idx="735">
                  <c:v>30.2</c:v>
                </c:pt>
                <c:pt idx="736">
                  <c:v>30.2</c:v>
                </c:pt>
                <c:pt idx="737">
                  <c:v>30.2</c:v>
                </c:pt>
                <c:pt idx="738">
                  <c:v>30.2</c:v>
                </c:pt>
                <c:pt idx="739">
                  <c:v>30.2</c:v>
                </c:pt>
                <c:pt idx="740">
                  <c:v>30.2</c:v>
                </c:pt>
                <c:pt idx="741">
                  <c:v>30.2</c:v>
                </c:pt>
                <c:pt idx="742">
                  <c:v>30.2</c:v>
                </c:pt>
                <c:pt idx="743">
                  <c:v>30.2</c:v>
                </c:pt>
                <c:pt idx="744">
                  <c:v>30.3</c:v>
                </c:pt>
                <c:pt idx="745">
                  <c:v>30.3</c:v>
                </c:pt>
                <c:pt idx="746">
                  <c:v>30.2</c:v>
                </c:pt>
                <c:pt idx="747">
                  <c:v>30.3</c:v>
                </c:pt>
                <c:pt idx="748">
                  <c:v>30.3</c:v>
                </c:pt>
                <c:pt idx="749">
                  <c:v>30.2</c:v>
                </c:pt>
                <c:pt idx="750">
                  <c:v>30.2</c:v>
                </c:pt>
                <c:pt idx="751">
                  <c:v>30.3</c:v>
                </c:pt>
                <c:pt idx="752">
                  <c:v>30.3</c:v>
                </c:pt>
                <c:pt idx="753">
                  <c:v>30.2</c:v>
                </c:pt>
                <c:pt idx="754">
                  <c:v>30.3</c:v>
                </c:pt>
                <c:pt idx="755">
                  <c:v>30.3</c:v>
                </c:pt>
                <c:pt idx="756">
                  <c:v>30.2</c:v>
                </c:pt>
                <c:pt idx="757">
                  <c:v>30.2</c:v>
                </c:pt>
                <c:pt idx="758">
                  <c:v>30.2</c:v>
                </c:pt>
                <c:pt idx="759">
                  <c:v>30.3</c:v>
                </c:pt>
                <c:pt idx="760">
                  <c:v>30.2</c:v>
                </c:pt>
                <c:pt idx="761">
                  <c:v>30.2</c:v>
                </c:pt>
                <c:pt idx="762">
                  <c:v>30.2</c:v>
                </c:pt>
                <c:pt idx="763">
                  <c:v>30.2</c:v>
                </c:pt>
                <c:pt idx="764">
                  <c:v>30.2</c:v>
                </c:pt>
                <c:pt idx="765">
                  <c:v>30.2</c:v>
                </c:pt>
                <c:pt idx="766">
                  <c:v>30.2</c:v>
                </c:pt>
                <c:pt idx="767">
                  <c:v>30.3</c:v>
                </c:pt>
                <c:pt idx="768">
                  <c:v>30.2</c:v>
                </c:pt>
                <c:pt idx="769">
                  <c:v>30.3</c:v>
                </c:pt>
                <c:pt idx="770">
                  <c:v>30.3</c:v>
                </c:pt>
                <c:pt idx="771">
                  <c:v>30.3</c:v>
                </c:pt>
                <c:pt idx="772">
                  <c:v>30.3</c:v>
                </c:pt>
                <c:pt idx="773">
                  <c:v>30.3</c:v>
                </c:pt>
                <c:pt idx="774">
                  <c:v>30.3</c:v>
                </c:pt>
                <c:pt idx="775">
                  <c:v>30.3</c:v>
                </c:pt>
                <c:pt idx="776">
                  <c:v>30.3</c:v>
                </c:pt>
                <c:pt idx="777">
                  <c:v>30.3</c:v>
                </c:pt>
                <c:pt idx="778">
                  <c:v>30.3</c:v>
                </c:pt>
                <c:pt idx="779">
                  <c:v>30.2</c:v>
                </c:pt>
                <c:pt idx="780">
                  <c:v>30.2</c:v>
                </c:pt>
                <c:pt idx="781">
                  <c:v>30.2</c:v>
                </c:pt>
                <c:pt idx="782">
                  <c:v>30.2</c:v>
                </c:pt>
                <c:pt idx="783">
                  <c:v>30.2</c:v>
                </c:pt>
                <c:pt idx="784">
                  <c:v>30.2</c:v>
                </c:pt>
                <c:pt idx="785">
                  <c:v>30.2</c:v>
                </c:pt>
                <c:pt idx="786">
                  <c:v>30.2</c:v>
                </c:pt>
                <c:pt idx="787">
                  <c:v>30.2</c:v>
                </c:pt>
                <c:pt idx="788">
                  <c:v>30.2</c:v>
                </c:pt>
                <c:pt idx="789">
                  <c:v>30.2</c:v>
                </c:pt>
                <c:pt idx="790">
                  <c:v>30.2</c:v>
                </c:pt>
                <c:pt idx="791">
                  <c:v>30.2</c:v>
                </c:pt>
                <c:pt idx="792">
                  <c:v>30.2</c:v>
                </c:pt>
                <c:pt idx="793">
                  <c:v>30.3</c:v>
                </c:pt>
                <c:pt idx="794">
                  <c:v>30.3</c:v>
                </c:pt>
                <c:pt idx="795">
                  <c:v>30.2</c:v>
                </c:pt>
                <c:pt idx="796">
                  <c:v>30.2</c:v>
                </c:pt>
                <c:pt idx="797">
                  <c:v>30.3</c:v>
                </c:pt>
                <c:pt idx="798">
                  <c:v>30.3</c:v>
                </c:pt>
                <c:pt idx="799">
                  <c:v>30.3</c:v>
                </c:pt>
                <c:pt idx="800">
                  <c:v>30.2</c:v>
                </c:pt>
                <c:pt idx="801">
                  <c:v>30.2</c:v>
                </c:pt>
                <c:pt idx="802">
                  <c:v>30.2</c:v>
                </c:pt>
                <c:pt idx="803">
                  <c:v>30.2</c:v>
                </c:pt>
                <c:pt idx="804">
                  <c:v>30.2</c:v>
                </c:pt>
                <c:pt idx="805">
                  <c:v>30.2</c:v>
                </c:pt>
                <c:pt idx="806">
                  <c:v>30.2</c:v>
                </c:pt>
                <c:pt idx="807">
                  <c:v>30.2</c:v>
                </c:pt>
                <c:pt idx="808">
                  <c:v>30.2</c:v>
                </c:pt>
                <c:pt idx="809">
                  <c:v>30.2</c:v>
                </c:pt>
                <c:pt idx="810">
                  <c:v>30.2</c:v>
                </c:pt>
                <c:pt idx="811">
                  <c:v>30.2</c:v>
                </c:pt>
                <c:pt idx="812">
                  <c:v>30.2</c:v>
                </c:pt>
                <c:pt idx="813">
                  <c:v>30.2</c:v>
                </c:pt>
                <c:pt idx="814">
                  <c:v>30.2</c:v>
                </c:pt>
                <c:pt idx="815">
                  <c:v>30.2</c:v>
                </c:pt>
                <c:pt idx="816">
                  <c:v>30.2</c:v>
                </c:pt>
                <c:pt idx="817">
                  <c:v>30.2</c:v>
                </c:pt>
                <c:pt idx="818">
                  <c:v>30.2</c:v>
                </c:pt>
                <c:pt idx="819">
                  <c:v>30.2</c:v>
                </c:pt>
                <c:pt idx="820">
                  <c:v>30.3</c:v>
                </c:pt>
                <c:pt idx="821">
                  <c:v>30.2</c:v>
                </c:pt>
                <c:pt idx="822">
                  <c:v>30.2</c:v>
                </c:pt>
                <c:pt idx="823">
                  <c:v>30.2</c:v>
                </c:pt>
                <c:pt idx="824">
                  <c:v>30.2</c:v>
                </c:pt>
                <c:pt idx="825">
                  <c:v>30.2</c:v>
                </c:pt>
                <c:pt idx="826">
                  <c:v>30.2</c:v>
                </c:pt>
                <c:pt idx="827">
                  <c:v>30.2</c:v>
                </c:pt>
                <c:pt idx="828">
                  <c:v>30.2</c:v>
                </c:pt>
                <c:pt idx="829">
                  <c:v>30.2</c:v>
                </c:pt>
                <c:pt idx="830">
                  <c:v>30.2</c:v>
                </c:pt>
                <c:pt idx="831">
                  <c:v>30.2</c:v>
                </c:pt>
                <c:pt idx="832">
                  <c:v>30.2</c:v>
                </c:pt>
                <c:pt idx="833">
                  <c:v>30.2</c:v>
                </c:pt>
                <c:pt idx="834">
                  <c:v>30.2</c:v>
                </c:pt>
                <c:pt idx="835">
                  <c:v>30.2</c:v>
                </c:pt>
                <c:pt idx="836">
                  <c:v>30.2</c:v>
                </c:pt>
                <c:pt idx="837">
                  <c:v>30.2</c:v>
                </c:pt>
                <c:pt idx="838">
                  <c:v>30.2</c:v>
                </c:pt>
                <c:pt idx="839">
                  <c:v>30.2</c:v>
                </c:pt>
                <c:pt idx="840">
                  <c:v>30.2</c:v>
                </c:pt>
                <c:pt idx="841">
                  <c:v>30.3</c:v>
                </c:pt>
                <c:pt idx="842">
                  <c:v>30.2</c:v>
                </c:pt>
                <c:pt idx="843">
                  <c:v>30.2</c:v>
                </c:pt>
                <c:pt idx="844">
                  <c:v>30.2</c:v>
                </c:pt>
                <c:pt idx="845">
                  <c:v>30.2</c:v>
                </c:pt>
                <c:pt idx="846">
                  <c:v>30.2</c:v>
                </c:pt>
                <c:pt idx="847">
                  <c:v>30.2</c:v>
                </c:pt>
                <c:pt idx="848">
                  <c:v>30.2</c:v>
                </c:pt>
                <c:pt idx="849">
                  <c:v>30.2</c:v>
                </c:pt>
                <c:pt idx="850">
                  <c:v>30.2</c:v>
                </c:pt>
                <c:pt idx="851">
                  <c:v>30.2</c:v>
                </c:pt>
                <c:pt idx="852">
                  <c:v>30.2</c:v>
                </c:pt>
                <c:pt idx="853">
                  <c:v>30.2</c:v>
                </c:pt>
                <c:pt idx="854">
                  <c:v>30.2</c:v>
                </c:pt>
                <c:pt idx="855">
                  <c:v>30.2</c:v>
                </c:pt>
                <c:pt idx="856">
                  <c:v>30.2</c:v>
                </c:pt>
                <c:pt idx="857">
                  <c:v>30.2</c:v>
                </c:pt>
                <c:pt idx="858">
                  <c:v>30.2</c:v>
                </c:pt>
                <c:pt idx="859">
                  <c:v>30.2</c:v>
                </c:pt>
                <c:pt idx="860">
                  <c:v>30.3</c:v>
                </c:pt>
                <c:pt idx="861">
                  <c:v>30.3</c:v>
                </c:pt>
                <c:pt idx="862">
                  <c:v>30.2</c:v>
                </c:pt>
                <c:pt idx="863">
                  <c:v>30.3</c:v>
                </c:pt>
                <c:pt idx="864">
                  <c:v>30.2</c:v>
                </c:pt>
                <c:pt idx="865">
                  <c:v>30.2</c:v>
                </c:pt>
                <c:pt idx="866">
                  <c:v>30.2</c:v>
                </c:pt>
                <c:pt idx="867">
                  <c:v>30.2</c:v>
                </c:pt>
                <c:pt idx="868">
                  <c:v>30.2</c:v>
                </c:pt>
                <c:pt idx="869">
                  <c:v>30.2</c:v>
                </c:pt>
                <c:pt idx="870">
                  <c:v>30.2</c:v>
                </c:pt>
                <c:pt idx="871">
                  <c:v>30.2</c:v>
                </c:pt>
                <c:pt idx="872">
                  <c:v>30.2</c:v>
                </c:pt>
                <c:pt idx="873">
                  <c:v>30.2</c:v>
                </c:pt>
                <c:pt idx="874">
                  <c:v>30.2</c:v>
                </c:pt>
                <c:pt idx="875">
                  <c:v>30.2</c:v>
                </c:pt>
                <c:pt idx="876">
                  <c:v>30.2</c:v>
                </c:pt>
                <c:pt idx="877">
                  <c:v>30.2</c:v>
                </c:pt>
                <c:pt idx="878">
                  <c:v>30.2</c:v>
                </c:pt>
                <c:pt idx="879">
                  <c:v>30.2</c:v>
                </c:pt>
                <c:pt idx="880">
                  <c:v>30.2</c:v>
                </c:pt>
                <c:pt idx="881">
                  <c:v>30.2</c:v>
                </c:pt>
                <c:pt idx="882">
                  <c:v>30.2</c:v>
                </c:pt>
                <c:pt idx="883">
                  <c:v>30.2</c:v>
                </c:pt>
                <c:pt idx="884">
                  <c:v>30.2</c:v>
                </c:pt>
                <c:pt idx="885">
                  <c:v>30.2</c:v>
                </c:pt>
                <c:pt idx="886">
                  <c:v>30.2</c:v>
                </c:pt>
                <c:pt idx="887">
                  <c:v>30.2</c:v>
                </c:pt>
                <c:pt idx="888">
                  <c:v>30.2</c:v>
                </c:pt>
                <c:pt idx="889">
                  <c:v>30.2</c:v>
                </c:pt>
                <c:pt idx="890">
                  <c:v>30.2</c:v>
                </c:pt>
                <c:pt idx="891">
                  <c:v>30.2</c:v>
                </c:pt>
                <c:pt idx="892">
                  <c:v>30.2</c:v>
                </c:pt>
                <c:pt idx="893">
                  <c:v>30.2</c:v>
                </c:pt>
                <c:pt idx="894">
                  <c:v>30.2</c:v>
                </c:pt>
                <c:pt idx="895">
                  <c:v>30.2</c:v>
                </c:pt>
                <c:pt idx="896">
                  <c:v>30.2</c:v>
                </c:pt>
                <c:pt idx="897">
                  <c:v>30.2</c:v>
                </c:pt>
                <c:pt idx="898">
                  <c:v>30.2</c:v>
                </c:pt>
                <c:pt idx="899">
                  <c:v>30.2</c:v>
                </c:pt>
                <c:pt idx="900">
                  <c:v>30.2</c:v>
                </c:pt>
                <c:pt idx="901">
                  <c:v>30.2</c:v>
                </c:pt>
                <c:pt idx="902">
                  <c:v>30.2</c:v>
                </c:pt>
                <c:pt idx="903">
                  <c:v>30.2</c:v>
                </c:pt>
                <c:pt idx="904">
                  <c:v>30.2</c:v>
                </c:pt>
                <c:pt idx="905">
                  <c:v>30.2</c:v>
                </c:pt>
                <c:pt idx="906">
                  <c:v>30.2</c:v>
                </c:pt>
                <c:pt idx="907">
                  <c:v>30.2</c:v>
                </c:pt>
                <c:pt idx="908">
                  <c:v>30.2</c:v>
                </c:pt>
                <c:pt idx="909">
                  <c:v>30.2</c:v>
                </c:pt>
                <c:pt idx="910">
                  <c:v>30.2</c:v>
                </c:pt>
                <c:pt idx="911">
                  <c:v>30.2</c:v>
                </c:pt>
                <c:pt idx="912">
                  <c:v>30.2</c:v>
                </c:pt>
                <c:pt idx="913">
                  <c:v>30.2</c:v>
                </c:pt>
                <c:pt idx="914">
                  <c:v>30.2</c:v>
                </c:pt>
                <c:pt idx="915">
                  <c:v>30.2</c:v>
                </c:pt>
                <c:pt idx="916">
                  <c:v>30.2</c:v>
                </c:pt>
                <c:pt idx="917">
                  <c:v>30.1</c:v>
                </c:pt>
                <c:pt idx="918">
                  <c:v>30.2</c:v>
                </c:pt>
                <c:pt idx="919">
                  <c:v>30.2</c:v>
                </c:pt>
                <c:pt idx="920">
                  <c:v>30.2</c:v>
                </c:pt>
                <c:pt idx="921">
                  <c:v>30.2</c:v>
                </c:pt>
                <c:pt idx="922">
                  <c:v>30.2</c:v>
                </c:pt>
                <c:pt idx="923">
                  <c:v>30.2</c:v>
                </c:pt>
                <c:pt idx="924">
                  <c:v>30.2</c:v>
                </c:pt>
                <c:pt idx="925">
                  <c:v>30.2</c:v>
                </c:pt>
                <c:pt idx="926">
                  <c:v>30.2</c:v>
                </c:pt>
                <c:pt idx="927">
                  <c:v>30.2</c:v>
                </c:pt>
                <c:pt idx="928">
                  <c:v>30.2</c:v>
                </c:pt>
                <c:pt idx="929">
                  <c:v>30.2</c:v>
                </c:pt>
                <c:pt idx="930">
                  <c:v>30.2</c:v>
                </c:pt>
                <c:pt idx="931">
                  <c:v>30.2</c:v>
                </c:pt>
                <c:pt idx="932">
                  <c:v>30.2</c:v>
                </c:pt>
                <c:pt idx="933">
                  <c:v>30.2</c:v>
                </c:pt>
                <c:pt idx="934">
                  <c:v>30.2</c:v>
                </c:pt>
                <c:pt idx="935">
                  <c:v>30.2</c:v>
                </c:pt>
                <c:pt idx="936">
                  <c:v>30.2</c:v>
                </c:pt>
                <c:pt idx="937">
                  <c:v>30.1</c:v>
                </c:pt>
                <c:pt idx="938">
                  <c:v>30.2</c:v>
                </c:pt>
                <c:pt idx="939">
                  <c:v>30.2</c:v>
                </c:pt>
                <c:pt idx="940">
                  <c:v>30.2</c:v>
                </c:pt>
                <c:pt idx="941">
                  <c:v>30.2</c:v>
                </c:pt>
                <c:pt idx="942">
                  <c:v>30.2</c:v>
                </c:pt>
                <c:pt idx="943">
                  <c:v>30.2</c:v>
                </c:pt>
                <c:pt idx="944">
                  <c:v>30.1</c:v>
                </c:pt>
                <c:pt idx="945">
                  <c:v>30.2</c:v>
                </c:pt>
                <c:pt idx="946">
                  <c:v>30.1</c:v>
                </c:pt>
                <c:pt idx="947">
                  <c:v>30.2</c:v>
                </c:pt>
                <c:pt idx="948">
                  <c:v>30.2</c:v>
                </c:pt>
                <c:pt idx="949">
                  <c:v>30.2</c:v>
                </c:pt>
                <c:pt idx="950">
                  <c:v>30.2</c:v>
                </c:pt>
                <c:pt idx="951">
                  <c:v>30.2</c:v>
                </c:pt>
                <c:pt idx="952">
                  <c:v>30.2</c:v>
                </c:pt>
                <c:pt idx="953">
                  <c:v>30.2</c:v>
                </c:pt>
                <c:pt idx="954">
                  <c:v>30.2</c:v>
                </c:pt>
                <c:pt idx="955">
                  <c:v>30.2</c:v>
                </c:pt>
                <c:pt idx="956">
                  <c:v>30.2</c:v>
                </c:pt>
                <c:pt idx="957">
                  <c:v>30.2</c:v>
                </c:pt>
                <c:pt idx="958">
                  <c:v>30.1</c:v>
                </c:pt>
                <c:pt idx="959">
                  <c:v>30.2</c:v>
                </c:pt>
                <c:pt idx="960">
                  <c:v>30.2</c:v>
                </c:pt>
                <c:pt idx="961">
                  <c:v>30.2</c:v>
                </c:pt>
                <c:pt idx="962">
                  <c:v>30.2</c:v>
                </c:pt>
                <c:pt idx="963">
                  <c:v>30.2</c:v>
                </c:pt>
                <c:pt idx="964">
                  <c:v>30.2</c:v>
                </c:pt>
                <c:pt idx="965">
                  <c:v>30.2</c:v>
                </c:pt>
                <c:pt idx="966">
                  <c:v>30.2</c:v>
                </c:pt>
                <c:pt idx="967">
                  <c:v>30.2</c:v>
                </c:pt>
                <c:pt idx="968">
                  <c:v>30.2</c:v>
                </c:pt>
                <c:pt idx="969">
                  <c:v>30.2</c:v>
                </c:pt>
                <c:pt idx="970">
                  <c:v>30.2</c:v>
                </c:pt>
                <c:pt idx="971">
                  <c:v>30.2</c:v>
                </c:pt>
                <c:pt idx="972">
                  <c:v>30.2</c:v>
                </c:pt>
                <c:pt idx="973">
                  <c:v>30.2</c:v>
                </c:pt>
                <c:pt idx="974">
                  <c:v>30.2</c:v>
                </c:pt>
                <c:pt idx="975">
                  <c:v>30.2</c:v>
                </c:pt>
                <c:pt idx="976">
                  <c:v>30.2</c:v>
                </c:pt>
                <c:pt idx="977">
                  <c:v>30.2</c:v>
                </c:pt>
                <c:pt idx="978">
                  <c:v>30.2</c:v>
                </c:pt>
                <c:pt idx="979">
                  <c:v>30.2</c:v>
                </c:pt>
                <c:pt idx="980">
                  <c:v>30.2</c:v>
                </c:pt>
                <c:pt idx="981">
                  <c:v>30.2</c:v>
                </c:pt>
                <c:pt idx="982">
                  <c:v>30.2</c:v>
                </c:pt>
                <c:pt idx="983">
                  <c:v>30.2</c:v>
                </c:pt>
                <c:pt idx="984">
                  <c:v>30.1</c:v>
                </c:pt>
                <c:pt idx="985">
                  <c:v>30.2</c:v>
                </c:pt>
                <c:pt idx="986">
                  <c:v>30.2</c:v>
                </c:pt>
                <c:pt idx="987">
                  <c:v>30.2</c:v>
                </c:pt>
                <c:pt idx="988">
                  <c:v>30.2</c:v>
                </c:pt>
                <c:pt idx="989">
                  <c:v>30.1</c:v>
                </c:pt>
                <c:pt idx="990">
                  <c:v>30.1</c:v>
                </c:pt>
                <c:pt idx="991">
                  <c:v>30.2</c:v>
                </c:pt>
                <c:pt idx="992">
                  <c:v>30.2</c:v>
                </c:pt>
                <c:pt idx="993">
                  <c:v>30.2</c:v>
                </c:pt>
                <c:pt idx="994">
                  <c:v>30.2</c:v>
                </c:pt>
                <c:pt idx="995">
                  <c:v>30.2</c:v>
                </c:pt>
                <c:pt idx="996">
                  <c:v>30.2</c:v>
                </c:pt>
                <c:pt idx="997">
                  <c:v>30.2</c:v>
                </c:pt>
                <c:pt idx="998">
                  <c:v>30.2</c:v>
                </c:pt>
                <c:pt idx="999">
                  <c:v>30.2</c:v>
                </c:pt>
                <c:pt idx="1000">
                  <c:v>30.2</c:v>
                </c:pt>
                <c:pt idx="1001">
                  <c:v>30.2</c:v>
                </c:pt>
                <c:pt idx="1002">
                  <c:v>30.2</c:v>
                </c:pt>
                <c:pt idx="1003">
                  <c:v>30.2</c:v>
                </c:pt>
                <c:pt idx="1004">
                  <c:v>30.2</c:v>
                </c:pt>
                <c:pt idx="1005">
                  <c:v>30.2</c:v>
                </c:pt>
                <c:pt idx="1006">
                  <c:v>30.2</c:v>
                </c:pt>
                <c:pt idx="1007">
                  <c:v>30.2</c:v>
                </c:pt>
                <c:pt idx="1008">
                  <c:v>30.2</c:v>
                </c:pt>
                <c:pt idx="1009">
                  <c:v>30.2</c:v>
                </c:pt>
                <c:pt idx="1010">
                  <c:v>30.2</c:v>
                </c:pt>
                <c:pt idx="1011">
                  <c:v>30.2</c:v>
                </c:pt>
                <c:pt idx="1012">
                  <c:v>30.2</c:v>
                </c:pt>
                <c:pt idx="1013">
                  <c:v>30.2</c:v>
                </c:pt>
                <c:pt idx="1014">
                  <c:v>30.2</c:v>
                </c:pt>
                <c:pt idx="1015">
                  <c:v>30.2</c:v>
                </c:pt>
                <c:pt idx="1016">
                  <c:v>30.2</c:v>
                </c:pt>
                <c:pt idx="1017">
                  <c:v>30.2</c:v>
                </c:pt>
                <c:pt idx="1018">
                  <c:v>30.3</c:v>
                </c:pt>
                <c:pt idx="1019">
                  <c:v>30.2</c:v>
                </c:pt>
                <c:pt idx="1020">
                  <c:v>30.2</c:v>
                </c:pt>
                <c:pt idx="1021">
                  <c:v>30.2</c:v>
                </c:pt>
                <c:pt idx="1022">
                  <c:v>30.2</c:v>
                </c:pt>
                <c:pt idx="1023">
                  <c:v>30.2</c:v>
                </c:pt>
                <c:pt idx="1024">
                  <c:v>30.2</c:v>
                </c:pt>
                <c:pt idx="1025">
                  <c:v>30.2</c:v>
                </c:pt>
                <c:pt idx="1026">
                  <c:v>30.2</c:v>
                </c:pt>
                <c:pt idx="1027">
                  <c:v>30.2</c:v>
                </c:pt>
                <c:pt idx="1028">
                  <c:v>30.2</c:v>
                </c:pt>
                <c:pt idx="1029">
                  <c:v>30.1</c:v>
                </c:pt>
                <c:pt idx="1030">
                  <c:v>30.2</c:v>
                </c:pt>
                <c:pt idx="1031">
                  <c:v>30.2</c:v>
                </c:pt>
                <c:pt idx="1032">
                  <c:v>30.2</c:v>
                </c:pt>
                <c:pt idx="1033">
                  <c:v>30.1</c:v>
                </c:pt>
                <c:pt idx="1034">
                  <c:v>30.2</c:v>
                </c:pt>
                <c:pt idx="1035">
                  <c:v>30.2</c:v>
                </c:pt>
                <c:pt idx="1036">
                  <c:v>30.2</c:v>
                </c:pt>
                <c:pt idx="1037">
                  <c:v>30.2</c:v>
                </c:pt>
                <c:pt idx="1038">
                  <c:v>30.2</c:v>
                </c:pt>
                <c:pt idx="1039">
                  <c:v>30.2</c:v>
                </c:pt>
                <c:pt idx="1040">
                  <c:v>30.2</c:v>
                </c:pt>
                <c:pt idx="1041">
                  <c:v>30.2</c:v>
                </c:pt>
                <c:pt idx="1042">
                  <c:v>30.2</c:v>
                </c:pt>
                <c:pt idx="1043">
                  <c:v>30.2</c:v>
                </c:pt>
                <c:pt idx="1044">
                  <c:v>30.2</c:v>
                </c:pt>
                <c:pt idx="1045">
                  <c:v>30.2</c:v>
                </c:pt>
                <c:pt idx="1046">
                  <c:v>30.2</c:v>
                </c:pt>
                <c:pt idx="1047">
                  <c:v>30.2</c:v>
                </c:pt>
                <c:pt idx="1048">
                  <c:v>30.2</c:v>
                </c:pt>
                <c:pt idx="1049">
                  <c:v>30.2</c:v>
                </c:pt>
                <c:pt idx="1050">
                  <c:v>30.2</c:v>
                </c:pt>
                <c:pt idx="1051">
                  <c:v>30.2</c:v>
                </c:pt>
                <c:pt idx="1052">
                  <c:v>30.2</c:v>
                </c:pt>
                <c:pt idx="1053">
                  <c:v>30.2</c:v>
                </c:pt>
                <c:pt idx="1054">
                  <c:v>30.2</c:v>
                </c:pt>
                <c:pt idx="1055">
                  <c:v>30.2</c:v>
                </c:pt>
                <c:pt idx="1056">
                  <c:v>30.2</c:v>
                </c:pt>
                <c:pt idx="1057">
                  <c:v>30.2</c:v>
                </c:pt>
                <c:pt idx="1058">
                  <c:v>30.2</c:v>
                </c:pt>
                <c:pt idx="1059">
                  <c:v>30.2</c:v>
                </c:pt>
                <c:pt idx="1060">
                  <c:v>30.2</c:v>
                </c:pt>
                <c:pt idx="1061">
                  <c:v>30.2</c:v>
                </c:pt>
                <c:pt idx="1062">
                  <c:v>30.2</c:v>
                </c:pt>
                <c:pt idx="1063">
                  <c:v>30.2</c:v>
                </c:pt>
                <c:pt idx="1064">
                  <c:v>30.2</c:v>
                </c:pt>
                <c:pt idx="1065">
                  <c:v>30.2</c:v>
                </c:pt>
                <c:pt idx="1066">
                  <c:v>30.2</c:v>
                </c:pt>
                <c:pt idx="1067">
                  <c:v>30.2</c:v>
                </c:pt>
                <c:pt idx="1068">
                  <c:v>30.1</c:v>
                </c:pt>
                <c:pt idx="1069">
                  <c:v>30.2</c:v>
                </c:pt>
                <c:pt idx="1070">
                  <c:v>30.2</c:v>
                </c:pt>
                <c:pt idx="1071">
                  <c:v>30.2</c:v>
                </c:pt>
                <c:pt idx="1072">
                  <c:v>30.2</c:v>
                </c:pt>
                <c:pt idx="1073">
                  <c:v>30.2</c:v>
                </c:pt>
                <c:pt idx="1074">
                  <c:v>30.2</c:v>
                </c:pt>
                <c:pt idx="1075">
                  <c:v>30.2</c:v>
                </c:pt>
                <c:pt idx="1076">
                  <c:v>30.2</c:v>
                </c:pt>
                <c:pt idx="1077">
                  <c:v>30.2</c:v>
                </c:pt>
                <c:pt idx="1078">
                  <c:v>30.2</c:v>
                </c:pt>
                <c:pt idx="1079">
                  <c:v>30.2</c:v>
                </c:pt>
                <c:pt idx="1080">
                  <c:v>30.2</c:v>
                </c:pt>
                <c:pt idx="1081">
                  <c:v>30.2</c:v>
                </c:pt>
                <c:pt idx="1082">
                  <c:v>30.2</c:v>
                </c:pt>
                <c:pt idx="1083">
                  <c:v>30.2</c:v>
                </c:pt>
                <c:pt idx="1084">
                  <c:v>30.2</c:v>
                </c:pt>
                <c:pt idx="1085">
                  <c:v>30.2</c:v>
                </c:pt>
                <c:pt idx="1086">
                  <c:v>30.2</c:v>
                </c:pt>
                <c:pt idx="1087">
                  <c:v>30.2</c:v>
                </c:pt>
                <c:pt idx="1088">
                  <c:v>30.2</c:v>
                </c:pt>
                <c:pt idx="1089">
                  <c:v>30.2</c:v>
                </c:pt>
                <c:pt idx="1090">
                  <c:v>30.2</c:v>
                </c:pt>
                <c:pt idx="1091">
                  <c:v>30.2</c:v>
                </c:pt>
                <c:pt idx="1092">
                  <c:v>30.2</c:v>
                </c:pt>
                <c:pt idx="1093">
                  <c:v>30.2</c:v>
                </c:pt>
                <c:pt idx="1094">
                  <c:v>30.1</c:v>
                </c:pt>
                <c:pt idx="1095">
                  <c:v>30.2</c:v>
                </c:pt>
                <c:pt idx="1096">
                  <c:v>30.2</c:v>
                </c:pt>
                <c:pt idx="1097">
                  <c:v>30.2</c:v>
                </c:pt>
                <c:pt idx="1098">
                  <c:v>30.2</c:v>
                </c:pt>
                <c:pt idx="1099">
                  <c:v>30.2</c:v>
                </c:pt>
                <c:pt idx="1100">
                  <c:v>30.2</c:v>
                </c:pt>
                <c:pt idx="1101">
                  <c:v>30.2</c:v>
                </c:pt>
                <c:pt idx="1102">
                  <c:v>30.2</c:v>
                </c:pt>
                <c:pt idx="1103">
                  <c:v>30.2</c:v>
                </c:pt>
                <c:pt idx="1104">
                  <c:v>30.2</c:v>
                </c:pt>
                <c:pt idx="1105">
                  <c:v>30.2</c:v>
                </c:pt>
                <c:pt idx="1106">
                  <c:v>30.1</c:v>
                </c:pt>
                <c:pt idx="1107">
                  <c:v>30.2</c:v>
                </c:pt>
                <c:pt idx="1108">
                  <c:v>30.2</c:v>
                </c:pt>
                <c:pt idx="1109">
                  <c:v>30.2</c:v>
                </c:pt>
                <c:pt idx="1110">
                  <c:v>30.2</c:v>
                </c:pt>
                <c:pt idx="1111">
                  <c:v>30.1</c:v>
                </c:pt>
                <c:pt idx="1112">
                  <c:v>30.2</c:v>
                </c:pt>
                <c:pt idx="1113">
                  <c:v>30.2</c:v>
                </c:pt>
                <c:pt idx="1114">
                  <c:v>30.2</c:v>
                </c:pt>
                <c:pt idx="1115">
                  <c:v>30.2</c:v>
                </c:pt>
                <c:pt idx="1116">
                  <c:v>30.2</c:v>
                </c:pt>
                <c:pt idx="1117">
                  <c:v>30.1</c:v>
                </c:pt>
                <c:pt idx="1118">
                  <c:v>30.2</c:v>
                </c:pt>
                <c:pt idx="1119">
                  <c:v>30.2</c:v>
                </c:pt>
                <c:pt idx="1120">
                  <c:v>30.1</c:v>
                </c:pt>
                <c:pt idx="1121">
                  <c:v>30.2</c:v>
                </c:pt>
                <c:pt idx="1122">
                  <c:v>30.2</c:v>
                </c:pt>
                <c:pt idx="1123">
                  <c:v>30.2</c:v>
                </c:pt>
                <c:pt idx="1124">
                  <c:v>30.1</c:v>
                </c:pt>
                <c:pt idx="1125">
                  <c:v>30.2</c:v>
                </c:pt>
                <c:pt idx="1126">
                  <c:v>30.2</c:v>
                </c:pt>
                <c:pt idx="1127">
                  <c:v>30.2</c:v>
                </c:pt>
                <c:pt idx="1128">
                  <c:v>30.2</c:v>
                </c:pt>
                <c:pt idx="1129">
                  <c:v>30.2</c:v>
                </c:pt>
                <c:pt idx="1130">
                  <c:v>30.2</c:v>
                </c:pt>
                <c:pt idx="1131">
                  <c:v>30.2</c:v>
                </c:pt>
                <c:pt idx="1132">
                  <c:v>30.2</c:v>
                </c:pt>
                <c:pt idx="1133">
                  <c:v>30.2</c:v>
                </c:pt>
                <c:pt idx="1134">
                  <c:v>30.1</c:v>
                </c:pt>
                <c:pt idx="1135">
                  <c:v>30.2</c:v>
                </c:pt>
                <c:pt idx="1136">
                  <c:v>30.2</c:v>
                </c:pt>
                <c:pt idx="1137">
                  <c:v>30.2</c:v>
                </c:pt>
                <c:pt idx="1138">
                  <c:v>30.2</c:v>
                </c:pt>
                <c:pt idx="1139">
                  <c:v>30.1</c:v>
                </c:pt>
                <c:pt idx="1140">
                  <c:v>30.2</c:v>
                </c:pt>
                <c:pt idx="1141">
                  <c:v>30.2</c:v>
                </c:pt>
                <c:pt idx="1142">
                  <c:v>30.1</c:v>
                </c:pt>
                <c:pt idx="1143">
                  <c:v>30.2</c:v>
                </c:pt>
                <c:pt idx="1144">
                  <c:v>30.2</c:v>
                </c:pt>
                <c:pt idx="1145">
                  <c:v>30.2</c:v>
                </c:pt>
                <c:pt idx="1146">
                  <c:v>30.2</c:v>
                </c:pt>
                <c:pt idx="1147">
                  <c:v>30.2</c:v>
                </c:pt>
                <c:pt idx="1148">
                  <c:v>30.2</c:v>
                </c:pt>
                <c:pt idx="1149">
                  <c:v>30.1</c:v>
                </c:pt>
                <c:pt idx="1150">
                  <c:v>30.2</c:v>
                </c:pt>
                <c:pt idx="1151">
                  <c:v>30.2</c:v>
                </c:pt>
                <c:pt idx="1152">
                  <c:v>30.2</c:v>
                </c:pt>
                <c:pt idx="1153">
                  <c:v>30.2</c:v>
                </c:pt>
                <c:pt idx="1154">
                  <c:v>30.1</c:v>
                </c:pt>
                <c:pt idx="1155">
                  <c:v>30.2</c:v>
                </c:pt>
                <c:pt idx="1156">
                  <c:v>30.1</c:v>
                </c:pt>
                <c:pt idx="1157">
                  <c:v>30.1</c:v>
                </c:pt>
                <c:pt idx="1158">
                  <c:v>30.2</c:v>
                </c:pt>
                <c:pt idx="1159">
                  <c:v>30.2</c:v>
                </c:pt>
                <c:pt idx="1160">
                  <c:v>30.2</c:v>
                </c:pt>
                <c:pt idx="1161">
                  <c:v>30.2</c:v>
                </c:pt>
                <c:pt idx="1162">
                  <c:v>30.2</c:v>
                </c:pt>
                <c:pt idx="1163">
                  <c:v>30.2</c:v>
                </c:pt>
                <c:pt idx="1164">
                  <c:v>30.2</c:v>
                </c:pt>
                <c:pt idx="1165">
                  <c:v>30.1</c:v>
                </c:pt>
                <c:pt idx="1166">
                  <c:v>30.2</c:v>
                </c:pt>
                <c:pt idx="1167">
                  <c:v>30.2</c:v>
                </c:pt>
                <c:pt idx="1168">
                  <c:v>30.1</c:v>
                </c:pt>
                <c:pt idx="1169">
                  <c:v>30.2</c:v>
                </c:pt>
                <c:pt idx="1170">
                  <c:v>30.2</c:v>
                </c:pt>
                <c:pt idx="1171">
                  <c:v>30.2</c:v>
                </c:pt>
                <c:pt idx="1172">
                  <c:v>30.2</c:v>
                </c:pt>
                <c:pt idx="1173">
                  <c:v>30.2</c:v>
                </c:pt>
                <c:pt idx="1174">
                  <c:v>30.2</c:v>
                </c:pt>
                <c:pt idx="1175">
                  <c:v>30.2</c:v>
                </c:pt>
                <c:pt idx="1176">
                  <c:v>30.2</c:v>
                </c:pt>
                <c:pt idx="1177">
                  <c:v>30.2</c:v>
                </c:pt>
                <c:pt idx="1178">
                  <c:v>30.2</c:v>
                </c:pt>
                <c:pt idx="1179">
                  <c:v>30.1</c:v>
                </c:pt>
                <c:pt idx="1180">
                  <c:v>30.2</c:v>
                </c:pt>
                <c:pt idx="1181">
                  <c:v>30.2</c:v>
                </c:pt>
                <c:pt idx="1182">
                  <c:v>30.1</c:v>
                </c:pt>
                <c:pt idx="1183">
                  <c:v>30.1</c:v>
                </c:pt>
                <c:pt idx="1184">
                  <c:v>30.1</c:v>
                </c:pt>
                <c:pt idx="1185">
                  <c:v>30.1</c:v>
                </c:pt>
                <c:pt idx="1186">
                  <c:v>30.2</c:v>
                </c:pt>
                <c:pt idx="1187">
                  <c:v>30.2</c:v>
                </c:pt>
                <c:pt idx="1188">
                  <c:v>30.2</c:v>
                </c:pt>
                <c:pt idx="1189">
                  <c:v>30.2</c:v>
                </c:pt>
                <c:pt idx="1190">
                  <c:v>30.2</c:v>
                </c:pt>
                <c:pt idx="1191">
                  <c:v>30.2</c:v>
                </c:pt>
                <c:pt idx="1192">
                  <c:v>30.2</c:v>
                </c:pt>
                <c:pt idx="1193">
                  <c:v>30.1</c:v>
                </c:pt>
                <c:pt idx="1194">
                  <c:v>30.2</c:v>
                </c:pt>
                <c:pt idx="1195">
                  <c:v>30.1</c:v>
                </c:pt>
                <c:pt idx="1196">
                  <c:v>30.1</c:v>
                </c:pt>
                <c:pt idx="1197">
                  <c:v>30.1</c:v>
                </c:pt>
                <c:pt idx="1198">
                  <c:v>30.2</c:v>
                </c:pt>
                <c:pt idx="1199">
                  <c:v>30.2</c:v>
                </c:pt>
                <c:pt idx="1200">
                  <c:v>30.2</c:v>
                </c:pt>
                <c:pt idx="1201">
                  <c:v>30.2</c:v>
                </c:pt>
                <c:pt idx="1202">
                  <c:v>30.1</c:v>
                </c:pt>
                <c:pt idx="1203">
                  <c:v>30.1</c:v>
                </c:pt>
                <c:pt idx="1204">
                  <c:v>30.2</c:v>
                </c:pt>
                <c:pt idx="1205">
                  <c:v>30.2</c:v>
                </c:pt>
                <c:pt idx="1206">
                  <c:v>30.2</c:v>
                </c:pt>
                <c:pt idx="1207">
                  <c:v>30.2</c:v>
                </c:pt>
                <c:pt idx="1208">
                  <c:v>30.1</c:v>
                </c:pt>
                <c:pt idx="1209">
                  <c:v>30.1</c:v>
                </c:pt>
                <c:pt idx="1210">
                  <c:v>30.1</c:v>
                </c:pt>
                <c:pt idx="1211">
                  <c:v>30.1</c:v>
                </c:pt>
                <c:pt idx="1212">
                  <c:v>30.1</c:v>
                </c:pt>
                <c:pt idx="1213">
                  <c:v>30.2</c:v>
                </c:pt>
                <c:pt idx="1214">
                  <c:v>30.1</c:v>
                </c:pt>
                <c:pt idx="1215">
                  <c:v>30.2</c:v>
                </c:pt>
                <c:pt idx="1216">
                  <c:v>30.2</c:v>
                </c:pt>
                <c:pt idx="1217">
                  <c:v>30.2</c:v>
                </c:pt>
                <c:pt idx="1218">
                  <c:v>30.2</c:v>
                </c:pt>
                <c:pt idx="1219">
                  <c:v>30.2</c:v>
                </c:pt>
                <c:pt idx="1220">
                  <c:v>30.1</c:v>
                </c:pt>
                <c:pt idx="1221">
                  <c:v>30.2</c:v>
                </c:pt>
                <c:pt idx="1222">
                  <c:v>30.2</c:v>
                </c:pt>
                <c:pt idx="1223">
                  <c:v>30.2</c:v>
                </c:pt>
                <c:pt idx="1224">
                  <c:v>30.1</c:v>
                </c:pt>
                <c:pt idx="1225">
                  <c:v>30.2</c:v>
                </c:pt>
                <c:pt idx="1226">
                  <c:v>30.1</c:v>
                </c:pt>
                <c:pt idx="1227">
                  <c:v>30.2</c:v>
                </c:pt>
                <c:pt idx="1228">
                  <c:v>30.2</c:v>
                </c:pt>
                <c:pt idx="1229">
                  <c:v>30.2</c:v>
                </c:pt>
                <c:pt idx="1230">
                  <c:v>30.2</c:v>
                </c:pt>
                <c:pt idx="1231">
                  <c:v>30.2</c:v>
                </c:pt>
                <c:pt idx="1232">
                  <c:v>30.2</c:v>
                </c:pt>
                <c:pt idx="1233">
                  <c:v>30.1</c:v>
                </c:pt>
                <c:pt idx="1234">
                  <c:v>30.1</c:v>
                </c:pt>
                <c:pt idx="1235">
                  <c:v>30.2</c:v>
                </c:pt>
                <c:pt idx="1236">
                  <c:v>30.2</c:v>
                </c:pt>
                <c:pt idx="1237">
                  <c:v>30.2</c:v>
                </c:pt>
                <c:pt idx="1238">
                  <c:v>30.2</c:v>
                </c:pt>
                <c:pt idx="1239">
                  <c:v>30.2</c:v>
                </c:pt>
                <c:pt idx="1240">
                  <c:v>30.2</c:v>
                </c:pt>
                <c:pt idx="1241">
                  <c:v>30.2</c:v>
                </c:pt>
                <c:pt idx="1242">
                  <c:v>30.1</c:v>
                </c:pt>
                <c:pt idx="1243">
                  <c:v>30.1</c:v>
                </c:pt>
                <c:pt idx="1244">
                  <c:v>30.1</c:v>
                </c:pt>
                <c:pt idx="1245">
                  <c:v>30.1</c:v>
                </c:pt>
                <c:pt idx="1246">
                  <c:v>30.2</c:v>
                </c:pt>
                <c:pt idx="1247">
                  <c:v>30.2</c:v>
                </c:pt>
                <c:pt idx="1248">
                  <c:v>30.2</c:v>
                </c:pt>
                <c:pt idx="1249">
                  <c:v>30.2</c:v>
                </c:pt>
                <c:pt idx="1250">
                  <c:v>30.1</c:v>
                </c:pt>
                <c:pt idx="1251">
                  <c:v>30.1</c:v>
                </c:pt>
                <c:pt idx="1252">
                  <c:v>30.1</c:v>
                </c:pt>
                <c:pt idx="1253">
                  <c:v>30.2</c:v>
                </c:pt>
                <c:pt idx="1254">
                  <c:v>30.2</c:v>
                </c:pt>
                <c:pt idx="1255">
                  <c:v>30.2</c:v>
                </c:pt>
                <c:pt idx="1256">
                  <c:v>30.2</c:v>
                </c:pt>
                <c:pt idx="1257">
                  <c:v>30.2</c:v>
                </c:pt>
                <c:pt idx="1258">
                  <c:v>30.2</c:v>
                </c:pt>
                <c:pt idx="1259">
                  <c:v>30.1</c:v>
                </c:pt>
                <c:pt idx="1260">
                  <c:v>30.2</c:v>
                </c:pt>
                <c:pt idx="1261">
                  <c:v>30.1</c:v>
                </c:pt>
                <c:pt idx="1262">
                  <c:v>30.1</c:v>
                </c:pt>
                <c:pt idx="1263">
                  <c:v>30.2</c:v>
                </c:pt>
                <c:pt idx="1264">
                  <c:v>30.2</c:v>
                </c:pt>
                <c:pt idx="1265">
                  <c:v>30.2</c:v>
                </c:pt>
                <c:pt idx="1266">
                  <c:v>30.1</c:v>
                </c:pt>
                <c:pt idx="1267">
                  <c:v>30.1</c:v>
                </c:pt>
                <c:pt idx="1268">
                  <c:v>30.2</c:v>
                </c:pt>
                <c:pt idx="1269">
                  <c:v>30.1</c:v>
                </c:pt>
                <c:pt idx="1270">
                  <c:v>30.1</c:v>
                </c:pt>
                <c:pt idx="1271">
                  <c:v>30.2</c:v>
                </c:pt>
                <c:pt idx="1272">
                  <c:v>30.2</c:v>
                </c:pt>
                <c:pt idx="1273">
                  <c:v>30.2</c:v>
                </c:pt>
                <c:pt idx="1274">
                  <c:v>30.2</c:v>
                </c:pt>
                <c:pt idx="1275">
                  <c:v>30.1</c:v>
                </c:pt>
                <c:pt idx="1276">
                  <c:v>30.2</c:v>
                </c:pt>
                <c:pt idx="1277">
                  <c:v>30.2</c:v>
                </c:pt>
                <c:pt idx="1278">
                  <c:v>30.2</c:v>
                </c:pt>
                <c:pt idx="1279">
                  <c:v>30.2</c:v>
                </c:pt>
                <c:pt idx="1280">
                  <c:v>30.1</c:v>
                </c:pt>
                <c:pt idx="1281">
                  <c:v>30.1</c:v>
                </c:pt>
                <c:pt idx="1282">
                  <c:v>30.2</c:v>
                </c:pt>
                <c:pt idx="1283">
                  <c:v>30.1</c:v>
                </c:pt>
                <c:pt idx="1284">
                  <c:v>30.2</c:v>
                </c:pt>
                <c:pt idx="1285">
                  <c:v>30.2</c:v>
                </c:pt>
                <c:pt idx="1286">
                  <c:v>30.2</c:v>
                </c:pt>
                <c:pt idx="1287">
                  <c:v>30.1</c:v>
                </c:pt>
                <c:pt idx="1288">
                  <c:v>30.1</c:v>
                </c:pt>
                <c:pt idx="1289">
                  <c:v>30.2</c:v>
                </c:pt>
                <c:pt idx="1290">
                  <c:v>30.2</c:v>
                </c:pt>
                <c:pt idx="1291">
                  <c:v>30.2</c:v>
                </c:pt>
                <c:pt idx="1292">
                  <c:v>30.2</c:v>
                </c:pt>
                <c:pt idx="1293">
                  <c:v>30.1</c:v>
                </c:pt>
                <c:pt idx="1294">
                  <c:v>30.2</c:v>
                </c:pt>
                <c:pt idx="1295">
                  <c:v>30.1</c:v>
                </c:pt>
                <c:pt idx="1296">
                  <c:v>30.1</c:v>
                </c:pt>
                <c:pt idx="1297">
                  <c:v>30.1</c:v>
                </c:pt>
                <c:pt idx="1298">
                  <c:v>30.2</c:v>
                </c:pt>
                <c:pt idx="1299">
                  <c:v>30.1</c:v>
                </c:pt>
                <c:pt idx="1300">
                  <c:v>30.2</c:v>
                </c:pt>
                <c:pt idx="1301">
                  <c:v>30.2</c:v>
                </c:pt>
                <c:pt idx="1302">
                  <c:v>30.2</c:v>
                </c:pt>
                <c:pt idx="1303">
                  <c:v>30.2</c:v>
                </c:pt>
                <c:pt idx="1304">
                  <c:v>30.2</c:v>
                </c:pt>
                <c:pt idx="1305">
                  <c:v>30.1</c:v>
                </c:pt>
                <c:pt idx="1306">
                  <c:v>30.2</c:v>
                </c:pt>
                <c:pt idx="1307">
                  <c:v>30.1</c:v>
                </c:pt>
                <c:pt idx="1308">
                  <c:v>30.2</c:v>
                </c:pt>
                <c:pt idx="1309">
                  <c:v>30.2</c:v>
                </c:pt>
                <c:pt idx="1310">
                  <c:v>30.2</c:v>
                </c:pt>
                <c:pt idx="1311">
                  <c:v>30.2</c:v>
                </c:pt>
                <c:pt idx="1312">
                  <c:v>30.1</c:v>
                </c:pt>
                <c:pt idx="1313">
                  <c:v>30.2</c:v>
                </c:pt>
                <c:pt idx="1314">
                  <c:v>30.2</c:v>
                </c:pt>
                <c:pt idx="1315">
                  <c:v>30.2</c:v>
                </c:pt>
                <c:pt idx="1316">
                  <c:v>30.1</c:v>
                </c:pt>
                <c:pt idx="1317">
                  <c:v>30.1</c:v>
                </c:pt>
                <c:pt idx="1318">
                  <c:v>30.1</c:v>
                </c:pt>
                <c:pt idx="1319">
                  <c:v>30.2</c:v>
                </c:pt>
                <c:pt idx="1320">
                  <c:v>30.2</c:v>
                </c:pt>
                <c:pt idx="1321">
                  <c:v>30.1</c:v>
                </c:pt>
                <c:pt idx="1322">
                  <c:v>30.1</c:v>
                </c:pt>
                <c:pt idx="1323">
                  <c:v>30.2</c:v>
                </c:pt>
                <c:pt idx="1324">
                  <c:v>30.1</c:v>
                </c:pt>
                <c:pt idx="1325">
                  <c:v>30.2</c:v>
                </c:pt>
                <c:pt idx="1326">
                  <c:v>30.2</c:v>
                </c:pt>
                <c:pt idx="1327">
                  <c:v>30.2</c:v>
                </c:pt>
                <c:pt idx="1328">
                  <c:v>30.2</c:v>
                </c:pt>
                <c:pt idx="1329">
                  <c:v>30.2</c:v>
                </c:pt>
                <c:pt idx="1330">
                  <c:v>30.1</c:v>
                </c:pt>
                <c:pt idx="1331">
                  <c:v>30.1</c:v>
                </c:pt>
                <c:pt idx="1332">
                  <c:v>30.1</c:v>
                </c:pt>
                <c:pt idx="1333">
                  <c:v>30.1</c:v>
                </c:pt>
                <c:pt idx="1334">
                  <c:v>30.1</c:v>
                </c:pt>
                <c:pt idx="1335">
                  <c:v>30.1</c:v>
                </c:pt>
                <c:pt idx="1336">
                  <c:v>30.1</c:v>
                </c:pt>
                <c:pt idx="1337">
                  <c:v>30.1</c:v>
                </c:pt>
                <c:pt idx="1338">
                  <c:v>30.1</c:v>
                </c:pt>
                <c:pt idx="1339">
                  <c:v>30.1</c:v>
                </c:pt>
                <c:pt idx="1340">
                  <c:v>30.1</c:v>
                </c:pt>
                <c:pt idx="1341">
                  <c:v>30.1</c:v>
                </c:pt>
                <c:pt idx="1342">
                  <c:v>30.1</c:v>
                </c:pt>
                <c:pt idx="1343">
                  <c:v>30.1</c:v>
                </c:pt>
                <c:pt idx="1344">
                  <c:v>30.2</c:v>
                </c:pt>
                <c:pt idx="1345">
                  <c:v>30.1</c:v>
                </c:pt>
                <c:pt idx="1346">
                  <c:v>30.2</c:v>
                </c:pt>
                <c:pt idx="1347">
                  <c:v>30.2</c:v>
                </c:pt>
                <c:pt idx="1348">
                  <c:v>30.2</c:v>
                </c:pt>
                <c:pt idx="1349">
                  <c:v>30.1</c:v>
                </c:pt>
                <c:pt idx="1350">
                  <c:v>30.1</c:v>
                </c:pt>
                <c:pt idx="1351">
                  <c:v>30.2</c:v>
                </c:pt>
                <c:pt idx="1352">
                  <c:v>30.2</c:v>
                </c:pt>
                <c:pt idx="1353">
                  <c:v>30.1</c:v>
                </c:pt>
                <c:pt idx="1354">
                  <c:v>30.1</c:v>
                </c:pt>
                <c:pt idx="1355">
                  <c:v>30.1</c:v>
                </c:pt>
                <c:pt idx="1356">
                  <c:v>30.1</c:v>
                </c:pt>
                <c:pt idx="1357">
                  <c:v>30.1</c:v>
                </c:pt>
                <c:pt idx="1358">
                  <c:v>30.1</c:v>
                </c:pt>
                <c:pt idx="1359">
                  <c:v>30.1</c:v>
                </c:pt>
                <c:pt idx="1360">
                  <c:v>30.1</c:v>
                </c:pt>
                <c:pt idx="1361">
                  <c:v>30.1</c:v>
                </c:pt>
                <c:pt idx="1362">
                  <c:v>30.1</c:v>
                </c:pt>
                <c:pt idx="1363">
                  <c:v>30.1</c:v>
                </c:pt>
                <c:pt idx="1364">
                  <c:v>30.1</c:v>
                </c:pt>
                <c:pt idx="1365">
                  <c:v>30.1</c:v>
                </c:pt>
                <c:pt idx="1366">
                  <c:v>30.2</c:v>
                </c:pt>
                <c:pt idx="1367">
                  <c:v>30.1</c:v>
                </c:pt>
                <c:pt idx="1368">
                  <c:v>30.1</c:v>
                </c:pt>
                <c:pt idx="1369">
                  <c:v>30.2</c:v>
                </c:pt>
                <c:pt idx="1370">
                  <c:v>30.2</c:v>
                </c:pt>
                <c:pt idx="1371">
                  <c:v>30.2</c:v>
                </c:pt>
                <c:pt idx="1372">
                  <c:v>30.2</c:v>
                </c:pt>
                <c:pt idx="1373">
                  <c:v>30.2</c:v>
                </c:pt>
                <c:pt idx="1374">
                  <c:v>30.1</c:v>
                </c:pt>
                <c:pt idx="1375">
                  <c:v>30.2</c:v>
                </c:pt>
                <c:pt idx="1376">
                  <c:v>30.2</c:v>
                </c:pt>
                <c:pt idx="1377">
                  <c:v>30.1</c:v>
                </c:pt>
                <c:pt idx="1378">
                  <c:v>30.2</c:v>
                </c:pt>
                <c:pt idx="1379">
                  <c:v>30.2</c:v>
                </c:pt>
                <c:pt idx="1380">
                  <c:v>30.2</c:v>
                </c:pt>
                <c:pt idx="1381">
                  <c:v>30.1</c:v>
                </c:pt>
                <c:pt idx="1382">
                  <c:v>30.2</c:v>
                </c:pt>
                <c:pt idx="1383">
                  <c:v>30.1</c:v>
                </c:pt>
                <c:pt idx="1384">
                  <c:v>30.1</c:v>
                </c:pt>
                <c:pt idx="1385">
                  <c:v>30.1</c:v>
                </c:pt>
                <c:pt idx="1386">
                  <c:v>30.1</c:v>
                </c:pt>
                <c:pt idx="1387">
                  <c:v>30.2</c:v>
                </c:pt>
                <c:pt idx="1388">
                  <c:v>30.1</c:v>
                </c:pt>
                <c:pt idx="1389">
                  <c:v>30.2</c:v>
                </c:pt>
                <c:pt idx="1390">
                  <c:v>30.1</c:v>
                </c:pt>
                <c:pt idx="1391">
                  <c:v>30.2</c:v>
                </c:pt>
                <c:pt idx="1392">
                  <c:v>30.2</c:v>
                </c:pt>
                <c:pt idx="1393">
                  <c:v>30.1</c:v>
                </c:pt>
                <c:pt idx="1394">
                  <c:v>30.2</c:v>
                </c:pt>
                <c:pt idx="1395">
                  <c:v>30.2</c:v>
                </c:pt>
                <c:pt idx="1396">
                  <c:v>30.2</c:v>
                </c:pt>
                <c:pt idx="1397">
                  <c:v>30.2</c:v>
                </c:pt>
                <c:pt idx="1398">
                  <c:v>30.2</c:v>
                </c:pt>
                <c:pt idx="1399">
                  <c:v>30.2</c:v>
                </c:pt>
                <c:pt idx="1400">
                  <c:v>30.2</c:v>
                </c:pt>
                <c:pt idx="1401">
                  <c:v>30.1</c:v>
                </c:pt>
                <c:pt idx="1402">
                  <c:v>30.1</c:v>
                </c:pt>
                <c:pt idx="1403">
                  <c:v>30.1</c:v>
                </c:pt>
                <c:pt idx="1404">
                  <c:v>30.1</c:v>
                </c:pt>
                <c:pt idx="1405">
                  <c:v>30.1</c:v>
                </c:pt>
                <c:pt idx="1406">
                  <c:v>30.1</c:v>
                </c:pt>
                <c:pt idx="1407">
                  <c:v>30.1</c:v>
                </c:pt>
                <c:pt idx="1408">
                  <c:v>30.1</c:v>
                </c:pt>
                <c:pt idx="1409">
                  <c:v>30.2</c:v>
                </c:pt>
                <c:pt idx="1410">
                  <c:v>30.2</c:v>
                </c:pt>
                <c:pt idx="1411">
                  <c:v>30.2</c:v>
                </c:pt>
                <c:pt idx="1412">
                  <c:v>30.2</c:v>
                </c:pt>
                <c:pt idx="1413">
                  <c:v>30.2</c:v>
                </c:pt>
                <c:pt idx="1414">
                  <c:v>30.2</c:v>
                </c:pt>
                <c:pt idx="1415">
                  <c:v>30.1</c:v>
                </c:pt>
                <c:pt idx="1416">
                  <c:v>30.2</c:v>
                </c:pt>
                <c:pt idx="1417">
                  <c:v>30.2</c:v>
                </c:pt>
                <c:pt idx="1418">
                  <c:v>30.2</c:v>
                </c:pt>
                <c:pt idx="1419">
                  <c:v>30.2</c:v>
                </c:pt>
                <c:pt idx="1420">
                  <c:v>30.1</c:v>
                </c:pt>
                <c:pt idx="1421">
                  <c:v>30.1</c:v>
                </c:pt>
                <c:pt idx="1422">
                  <c:v>30.2</c:v>
                </c:pt>
                <c:pt idx="1423">
                  <c:v>30.1</c:v>
                </c:pt>
                <c:pt idx="1424">
                  <c:v>30.2</c:v>
                </c:pt>
                <c:pt idx="1425">
                  <c:v>30.1</c:v>
                </c:pt>
                <c:pt idx="1426">
                  <c:v>30.1</c:v>
                </c:pt>
                <c:pt idx="1427">
                  <c:v>30.2</c:v>
                </c:pt>
                <c:pt idx="1428">
                  <c:v>30.1</c:v>
                </c:pt>
                <c:pt idx="1429">
                  <c:v>30.1</c:v>
                </c:pt>
                <c:pt idx="1430">
                  <c:v>30.1</c:v>
                </c:pt>
                <c:pt idx="1431">
                  <c:v>30.1</c:v>
                </c:pt>
                <c:pt idx="1432">
                  <c:v>30.1</c:v>
                </c:pt>
                <c:pt idx="1433">
                  <c:v>30.2</c:v>
                </c:pt>
                <c:pt idx="1434">
                  <c:v>30.2</c:v>
                </c:pt>
                <c:pt idx="1435">
                  <c:v>30.2</c:v>
                </c:pt>
                <c:pt idx="1436">
                  <c:v>30.2</c:v>
                </c:pt>
                <c:pt idx="1437">
                  <c:v>30.2</c:v>
                </c:pt>
                <c:pt idx="1438">
                  <c:v>30.2</c:v>
                </c:pt>
                <c:pt idx="1439">
                  <c:v>30.1</c:v>
                </c:pt>
                <c:pt idx="1440">
                  <c:v>30.2</c:v>
                </c:pt>
                <c:pt idx="1441">
                  <c:v>30.2</c:v>
                </c:pt>
                <c:pt idx="1442">
                  <c:v>30.2</c:v>
                </c:pt>
                <c:pt idx="1443">
                  <c:v>30.2</c:v>
                </c:pt>
                <c:pt idx="1444">
                  <c:v>30.2</c:v>
                </c:pt>
                <c:pt idx="1445">
                  <c:v>30.1</c:v>
                </c:pt>
                <c:pt idx="1446">
                  <c:v>30.1</c:v>
                </c:pt>
                <c:pt idx="1447">
                  <c:v>30.1</c:v>
                </c:pt>
                <c:pt idx="1448">
                  <c:v>30.1</c:v>
                </c:pt>
                <c:pt idx="1449">
                  <c:v>30.1</c:v>
                </c:pt>
                <c:pt idx="1450">
                  <c:v>30.1</c:v>
                </c:pt>
                <c:pt idx="1451">
                  <c:v>30.2</c:v>
                </c:pt>
                <c:pt idx="1452">
                  <c:v>30.2</c:v>
                </c:pt>
                <c:pt idx="1453">
                  <c:v>30.2</c:v>
                </c:pt>
                <c:pt idx="1454">
                  <c:v>30.2</c:v>
                </c:pt>
                <c:pt idx="1455">
                  <c:v>30.1</c:v>
                </c:pt>
                <c:pt idx="1456">
                  <c:v>30.2</c:v>
                </c:pt>
                <c:pt idx="1457">
                  <c:v>30.1</c:v>
                </c:pt>
                <c:pt idx="1458">
                  <c:v>30.2</c:v>
                </c:pt>
                <c:pt idx="1459">
                  <c:v>30.2</c:v>
                </c:pt>
                <c:pt idx="1460">
                  <c:v>30.2</c:v>
                </c:pt>
                <c:pt idx="1461">
                  <c:v>30.1</c:v>
                </c:pt>
                <c:pt idx="1462">
                  <c:v>30.2</c:v>
                </c:pt>
                <c:pt idx="1463">
                  <c:v>30.2</c:v>
                </c:pt>
                <c:pt idx="1464">
                  <c:v>30.2</c:v>
                </c:pt>
                <c:pt idx="1465">
                  <c:v>30.2</c:v>
                </c:pt>
                <c:pt idx="1466">
                  <c:v>30.2</c:v>
                </c:pt>
                <c:pt idx="1467">
                  <c:v>30.2</c:v>
                </c:pt>
                <c:pt idx="1468">
                  <c:v>30.1</c:v>
                </c:pt>
                <c:pt idx="1469">
                  <c:v>30.1</c:v>
                </c:pt>
                <c:pt idx="1470">
                  <c:v>30.1</c:v>
                </c:pt>
                <c:pt idx="1471">
                  <c:v>30.1</c:v>
                </c:pt>
                <c:pt idx="1472">
                  <c:v>30.1</c:v>
                </c:pt>
                <c:pt idx="1473">
                  <c:v>30.1</c:v>
                </c:pt>
                <c:pt idx="1474">
                  <c:v>30.1</c:v>
                </c:pt>
                <c:pt idx="1475">
                  <c:v>30.2</c:v>
                </c:pt>
                <c:pt idx="1476">
                  <c:v>30.1</c:v>
                </c:pt>
                <c:pt idx="1477">
                  <c:v>30.2</c:v>
                </c:pt>
                <c:pt idx="1478">
                  <c:v>30.2</c:v>
                </c:pt>
                <c:pt idx="1479">
                  <c:v>30.2</c:v>
                </c:pt>
                <c:pt idx="1480">
                  <c:v>30.2</c:v>
                </c:pt>
                <c:pt idx="1481">
                  <c:v>30.2</c:v>
                </c:pt>
                <c:pt idx="1482">
                  <c:v>30.2</c:v>
                </c:pt>
                <c:pt idx="1483">
                  <c:v>30.2</c:v>
                </c:pt>
                <c:pt idx="1484">
                  <c:v>30.2</c:v>
                </c:pt>
                <c:pt idx="1485">
                  <c:v>30.2</c:v>
                </c:pt>
                <c:pt idx="1486">
                  <c:v>30.2</c:v>
                </c:pt>
                <c:pt idx="1487">
                  <c:v>30.2</c:v>
                </c:pt>
                <c:pt idx="1488">
                  <c:v>30.2</c:v>
                </c:pt>
                <c:pt idx="1489">
                  <c:v>30.2</c:v>
                </c:pt>
                <c:pt idx="1490">
                  <c:v>30.2</c:v>
                </c:pt>
                <c:pt idx="1491">
                  <c:v>30.1</c:v>
                </c:pt>
                <c:pt idx="1492">
                  <c:v>30.2</c:v>
                </c:pt>
                <c:pt idx="1493">
                  <c:v>30.2</c:v>
                </c:pt>
                <c:pt idx="1494">
                  <c:v>30.1</c:v>
                </c:pt>
                <c:pt idx="1495">
                  <c:v>30.1</c:v>
                </c:pt>
                <c:pt idx="1496">
                  <c:v>30.1</c:v>
                </c:pt>
                <c:pt idx="1497">
                  <c:v>30.1</c:v>
                </c:pt>
                <c:pt idx="1498">
                  <c:v>30.2</c:v>
                </c:pt>
                <c:pt idx="1499">
                  <c:v>30.1</c:v>
                </c:pt>
                <c:pt idx="1500">
                  <c:v>30.2</c:v>
                </c:pt>
                <c:pt idx="1501">
                  <c:v>30.2</c:v>
                </c:pt>
                <c:pt idx="1502">
                  <c:v>30.1</c:v>
                </c:pt>
                <c:pt idx="1503">
                  <c:v>30.1</c:v>
                </c:pt>
                <c:pt idx="1504">
                  <c:v>30.2</c:v>
                </c:pt>
                <c:pt idx="1505">
                  <c:v>30.1</c:v>
                </c:pt>
                <c:pt idx="1506">
                  <c:v>30.2</c:v>
                </c:pt>
                <c:pt idx="1507">
                  <c:v>30.2</c:v>
                </c:pt>
                <c:pt idx="1508">
                  <c:v>30.1</c:v>
                </c:pt>
                <c:pt idx="1509">
                  <c:v>30.2</c:v>
                </c:pt>
                <c:pt idx="1510">
                  <c:v>30.1</c:v>
                </c:pt>
                <c:pt idx="1511">
                  <c:v>30.2</c:v>
                </c:pt>
                <c:pt idx="1512">
                  <c:v>30.1</c:v>
                </c:pt>
                <c:pt idx="1513">
                  <c:v>30.1</c:v>
                </c:pt>
                <c:pt idx="1514">
                  <c:v>30.2</c:v>
                </c:pt>
                <c:pt idx="1515">
                  <c:v>30.1</c:v>
                </c:pt>
                <c:pt idx="1516">
                  <c:v>30.1</c:v>
                </c:pt>
                <c:pt idx="1517">
                  <c:v>30.2</c:v>
                </c:pt>
                <c:pt idx="1518">
                  <c:v>30.2</c:v>
                </c:pt>
                <c:pt idx="1519">
                  <c:v>30.2</c:v>
                </c:pt>
                <c:pt idx="1520">
                  <c:v>30.2</c:v>
                </c:pt>
                <c:pt idx="1521">
                  <c:v>30.2</c:v>
                </c:pt>
                <c:pt idx="1522">
                  <c:v>30.2</c:v>
                </c:pt>
                <c:pt idx="1523">
                  <c:v>30.1</c:v>
                </c:pt>
                <c:pt idx="1524">
                  <c:v>30.2</c:v>
                </c:pt>
                <c:pt idx="1525">
                  <c:v>30.1</c:v>
                </c:pt>
                <c:pt idx="1526">
                  <c:v>30.2</c:v>
                </c:pt>
                <c:pt idx="1527">
                  <c:v>30.1</c:v>
                </c:pt>
                <c:pt idx="1528">
                  <c:v>30.2</c:v>
                </c:pt>
                <c:pt idx="1529">
                  <c:v>30.2</c:v>
                </c:pt>
                <c:pt idx="1530">
                  <c:v>30.2</c:v>
                </c:pt>
                <c:pt idx="1531">
                  <c:v>30.2</c:v>
                </c:pt>
                <c:pt idx="1532">
                  <c:v>30.1</c:v>
                </c:pt>
                <c:pt idx="1533">
                  <c:v>30.2</c:v>
                </c:pt>
                <c:pt idx="1534">
                  <c:v>30.2</c:v>
                </c:pt>
                <c:pt idx="1535">
                  <c:v>30.2</c:v>
                </c:pt>
                <c:pt idx="1536">
                  <c:v>30.2</c:v>
                </c:pt>
                <c:pt idx="1537">
                  <c:v>30.1</c:v>
                </c:pt>
                <c:pt idx="1538">
                  <c:v>30.2</c:v>
                </c:pt>
                <c:pt idx="1539">
                  <c:v>30.2</c:v>
                </c:pt>
                <c:pt idx="1540">
                  <c:v>30.2</c:v>
                </c:pt>
                <c:pt idx="1541">
                  <c:v>30.2</c:v>
                </c:pt>
                <c:pt idx="1542">
                  <c:v>30.2</c:v>
                </c:pt>
                <c:pt idx="1543">
                  <c:v>30.1</c:v>
                </c:pt>
                <c:pt idx="1544">
                  <c:v>30.2</c:v>
                </c:pt>
                <c:pt idx="1545">
                  <c:v>30.2</c:v>
                </c:pt>
                <c:pt idx="1546">
                  <c:v>30.1</c:v>
                </c:pt>
                <c:pt idx="1547">
                  <c:v>30.2</c:v>
                </c:pt>
                <c:pt idx="1548">
                  <c:v>30.2</c:v>
                </c:pt>
                <c:pt idx="1549">
                  <c:v>30.2</c:v>
                </c:pt>
                <c:pt idx="1550">
                  <c:v>30.2</c:v>
                </c:pt>
                <c:pt idx="1551">
                  <c:v>30.2</c:v>
                </c:pt>
                <c:pt idx="1552">
                  <c:v>30.1</c:v>
                </c:pt>
                <c:pt idx="1553">
                  <c:v>30.2</c:v>
                </c:pt>
                <c:pt idx="1554">
                  <c:v>30.2</c:v>
                </c:pt>
                <c:pt idx="1555">
                  <c:v>30.1</c:v>
                </c:pt>
                <c:pt idx="1556">
                  <c:v>30.1</c:v>
                </c:pt>
                <c:pt idx="1557">
                  <c:v>30.2</c:v>
                </c:pt>
                <c:pt idx="1558">
                  <c:v>30.1</c:v>
                </c:pt>
                <c:pt idx="1559">
                  <c:v>30.1</c:v>
                </c:pt>
                <c:pt idx="1560">
                  <c:v>30.1</c:v>
                </c:pt>
                <c:pt idx="1561">
                  <c:v>30.1</c:v>
                </c:pt>
                <c:pt idx="1562">
                  <c:v>30.1</c:v>
                </c:pt>
                <c:pt idx="1563">
                  <c:v>30.1</c:v>
                </c:pt>
                <c:pt idx="1564">
                  <c:v>30.2</c:v>
                </c:pt>
                <c:pt idx="1565">
                  <c:v>30.2</c:v>
                </c:pt>
                <c:pt idx="1566">
                  <c:v>30.1</c:v>
                </c:pt>
                <c:pt idx="1567">
                  <c:v>30.2</c:v>
                </c:pt>
                <c:pt idx="1568">
                  <c:v>30.1</c:v>
                </c:pt>
                <c:pt idx="1569">
                  <c:v>30.1</c:v>
                </c:pt>
                <c:pt idx="1570">
                  <c:v>30.2</c:v>
                </c:pt>
                <c:pt idx="1571">
                  <c:v>30.2</c:v>
                </c:pt>
                <c:pt idx="1572">
                  <c:v>30.2</c:v>
                </c:pt>
                <c:pt idx="1573">
                  <c:v>30.1</c:v>
                </c:pt>
                <c:pt idx="1574">
                  <c:v>30.1</c:v>
                </c:pt>
                <c:pt idx="1575">
                  <c:v>30.2</c:v>
                </c:pt>
                <c:pt idx="1576">
                  <c:v>30.2</c:v>
                </c:pt>
                <c:pt idx="1577">
                  <c:v>30.2</c:v>
                </c:pt>
                <c:pt idx="1578">
                  <c:v>30.1</c:v>
                </c:pt>
                <c:pt idx="1579">
                  <c:v>30.1</c:v>
                </c:pt>
                <c:pt idx="1580">
                  <c:v>30.1</c:v>
                </c:pt>
                <c:pt idx="1581">
                  <c:v>30.1</c:v>
                </c:pt>
                <c:pt idx="1582">
                  <c:v>30.1</c:v>
                </c:pt>
                <c:pt idx="1583">
                  <c:v>30.1</c:v>
                </c:pt>
                <c:pt idx="1584">
                  <c:v>30.2</c:v>
                </c:pt>
                <c:pt idx="1585">
                  <c:v>30.1</c:v>
                </c:pt>
                <c:pt idx="1586">
                  <c:v>30.2</c:v>
                </c:pt>
                <c:pt idx="1587">
                  <c:v>30.2</c:v>
                </c:pt>
                <c:pt idx="1588">
                  <c:v>30.2</c:v>
                </c:pt>
                <c:pt idx="1589">
                  <c:v>30.2</c:v>
                </c:pt>
                <c:pt idx="1590">
                  <c:v>30.2</c:v>
                </c:pt>
                <c:pt idx="1591">
                  <c:v>30.2</c:v>
                </c:pt>
                <c:pt idx="1592">
                  <c:v>30.2</c:v>
                </c:pt>
                <c:pt idx="1593">
                  <c:v>30.1</c:v>
                </c:pt>
                <c:pt idx="1594">
                  <c:v>30.2</c:v>
                </c:pt>
                <c:pt idx="1595">
                  <c:v>30.2</c:v>
                </c:pt>
                <c:pt idx="1596">
                  <c:v>30.2</c:v>
                </c:pt>
                <c:pt idx="1597">
                  <c:v>30.2</c:v>
                </c:pt>
                <c:pt idx="1598">
                  <c:v>30.2</c:v>
                </c:pt>
                <c:pt idx="1599">
                  <c:v>30.1</c:v>
                </c:pt>
                <c:pt idx="1600">
                  <c:v>30.2</c:v>
                </c:pt>
                <c:pt idx="1601">
                  <c:v>30.2</c:v>
                </c:pt>
                <c:pt idx="1602">
                  <c:v>30.1</c:v>
                </c:pt>
                <c:pt idx="1603">
                  <c:v>30.2</c:v>
                </c:pt>
                <c:pt idx="1604">
                  <c:v>30.2</c:v>
                </c:pt>
                <c:pt idx="1605">
                  <c:v>30.1</c:v>
                </c:pt>
                <c:pt idx="1606">
                  <c:v>30.1</c:v>
                </c:pt>
                <c:pt idx="1607">
                  <c:v>30.1</c:v>
                </c:pt>
                <c:pt idx="1608">
                  <c:v>30.2</c:v>
                </c:pt>
                <c:pt idx="1609">
                  <c:v>30.2</c:v>
                </c:pt>
                <c:pt idx="1610">
                  <c:v>30.2</c:v>
                </c:pt>
                <c:pt idx="1611">
                  <c:v>30.2</c:v>
                </c:pt>
                <c:pt idx="1612">
                  <c:v>30.2</c:v>
                </c:pt>
                <c:pt idx="1613">
                  <c:v>30.2</c:v>
                </c:pt>
                <c:pt idx="1614">
                  <c:v>30.2</c:v>
                </c:pt>
                <c:pt idx="1615">
                  <c:v>30.2</c:v>
                </c:pt>
                <c:pt idx="1616">
                  <c:v>30.2</c:v>
                </c:pt>
                <c:pt idx="1617">
                  <c:v>30.2</c:v>
                </c:pt>
                <c:pt idx="1618">
                  <c:v>30.2</c:v>
                </c:pt>
                <c:pt idx="1619">
                  <c:v>30.2</c:v>
                </c:pt>
                <c:pt idx="1620">
                  <c:v>30.2</c:v>
                </c:pt>
                <c:pt idx="1621">
                  <c:v>30.2</c:v>
                </c:pt>
                <c:pt idx="1622">
                  <c:v>30.2</c:v>
                </c:pt>
                <c:pt idx="1623">
                  <c:v>30.1</c:v>
                </c:pt>
                <c:pt idx="1624">
                  <c:v>30.1</c:v>
                </c:pt>
                <c:pt idx="1625">
                  <c:v>30.1</c:v>
                </c:pt>
                <c:pt idx="1626">
                  <c:v>30.1</c:v>
                </c:pt>
                <c:pt idx="1627">
                  <c:v>30.1</c:v>
                </c:pt>
                <c:pt idx="1628">
                  <c:v>30.1</c:v>
                </c:pt>
                <c:pt idx="1629">
                  <c:v>30.1</c:v>
                </c:pt>
                <c:pt idx="1630">
                  <c:v>30.1</c:v>
                </c:pt>
                <c:pt idx="1631">
                  <c:v>30.2</c:v>
                </c:pt>
                <c:pt idx="1632">
                  <c:v>30.1</c:v>
                </c:pt>
                <c:pt idx="1633">
                  <c:v>30.1</c:v>
                </c:pt>
                <c:pt idx="1634">
                  <c:v>30.1</c:v>
                </c:pt>
                <c:pt idx="1635">
                  <c:v>30.2</c:v>
                </c:pt>
                <c:pt idx="1636">
                  <c:v>30.2</c:v>
                </c:pt>
                <c:pt idx="1637">
                  <c:v>30.2</c:v>
                </c:pt>
                <c:pt idx="1638">
                  <c:v>30.2</c:v>
                </c:pt>
                <c:pt idx="1639">
                  <c:v>30.2</c:v>
                </c:pt>
                <c:pt idx="1640">
                  <c:v>30.1</c:v>
                </c:pt>
                <c:pt idx="1641">
                  <c:v>30.2</c:v>
                </c:pt>
                <c:pt idx="1642">
                  <c:v>30.1</c:v>
                </c:pt>
                <c:pt idx="1643">
                  <c:v>30.1</c:v>
                </c:pt>
                <c:pt idx="1644">
                  <c:v>30.1</c:v>
                </c:pt>
                <c:pt idx="1645">
                  <c:v>30.1</c:v>
                </c:pt>
                <c:pt idx="1646">
                  <c:v>30.1</c:v>
                </c:pt>
                <c:pt idx="1647">
                  <c:v>30.1</c:v>
                </c:pt>
                <c:pt idx="1648">
                  <c:v>30.1</c:v>
                </c:pt>
                <c:pt idx="1649">
                  <c:v>30.1</c:v>
                </c:pt>
                <c:pt idx="1650">
                  <c:v>30.1</c:v>
                </c:pt>
                <c:pt idx="1651">
                  <c:v>30.1</c:v>
                </c:pt>
                <c:pt idx="1652">
                  <c:v>30.2</c:v>
                </c:pt>
                <c:pt idx="1653">
                  <c:v>30.2</c:v>
                </c:pt>
                <c:pt idx="1654">
                  <c:v>30.1</c:v>
                </c:pt>
                <c:pt idx="1655">
                  <c:v>30.2</c:v>
                </c:pt>
                <c:pt idx="1656">
                  <c:v>30.2</c:v>
                </c:pt>
                <c:pt idx="1657">
                  <c:v>30.2</c:v>
                </c:pt>
                <c:pt idx="1658">
                  <c:v>30.1</c:v>
                </c:pt>
                <c:pt idx="1659">
                  <c:v>30.2</c:v>
                </c:pt>
                <c:pt idx="1660">
                  <c:v>30.2</c:v>
                </c:pt>
                <c:pt idx="1661">
                  <c:v>30.2</c:v>
                </c:pt>
                <c:pt idx="1662">
                  <c:v>30.2</c:v>
                </c:pt>
                <c:pt idx="1663">
                  <c:v>30.1</c:v>
                </c:pt>
                <c:pt idx="1664">
                  <c:v>30.2</c:v>
                </c:pt>
                <c:pt idx="1665">
                  <c:v>30.2</c:v>
                </c:pt>
                <c:pt idx="1666">
                  <c:v>30.2</c:v>
                </c:pt>
                <c:pt idx="1667">
                  <c:v>30.2</c:v>
                </c:pt>
                <c:pt idx="1668">
                  <c:v>30.2</c:v>
                </c:pt>
                <c:pt idx="1669">
                  <c:v>30.2</c:v>
                </c:pt>
                <c:pt idx="1670">
                  <c:v>30.2</c:v>
                </c:pt>
                <c:pt idx="1671">
                  <c:v>30.2</c:v>
                </c:pt>
                <c:pt idx="1672">
                  <c:v>30.1</c:v>
                </c:pt>
                <c:pt idx="1673">
                  <c:v>30.2</c:v>
                </c:pt>
                <c:pt idx="1674">
                  <c:v>30.2</c:v>
                </c:pt>
                <c:pt idx="1675">
                  <c:v>30.2</c:v>
                </c:pt>
                <c:pt idx="1676">
                  <c:v>30.2</c:v>
                </c:pt>
                <c:pt idx="1677">
                  <c:v>30.2</c:v>
                </c:pt>
                <c:pt idx="1678">
                  <c:v>30.2</c:v>
                </c:pt>
                <c:pt idx="1679">
                  <c:v>30.2</c:v>
                </c:pt>
                <c:pt idx="1680">
                  <c:v>30.1</c:v>
                </c:pt>
                <c:pt idx="1681">
                  <c:v>30.2</c:v>
                </c:pt>
                <c:pt idx="1682">
                  <c:v>30.2</c:v>
                </c:pt>
                <c:pt idx="1683">
                  <c:v>30.2</c:v>
                </c:pt>
                <c:pt idx="1684">
                  <c:v>30.2</c:v>
                </c:pt>
                <c:pt idx="1685">
                  <c:v>30.2</c:v>
                </c:pt>
                <c:pt idx="1686">
                  <c:v>30.2</c:v>
                </c:pt>
                <c:pt idx="1687">
                  <c:v>30.1</c:v>
                </c:pt>
                <c:pt idx="1688">
                  <c:v>30.1</c:v>
                </c:pt>
                <c:pt idx="1689">
                  <c:v>30.1</c:v>
                </c:pt>
                <c:pt idx="1690">
                  <c:v>30.1</c:v>
                </c:pt>
                <c:pt idx="1691">
                  <c:v>30.1</c:v>
                </c:pt>
                <c:pt idx="1692">
                  <c:v>30.1</c:v>
                </c:pt>
                <c:pt idx="1693">
                  <c:v>30.1</c:v>
                </c:pt>
                <c:pt idx="1694">
                  <c:v>30.1</c:v>
                </c:pt>
                <c:pt idx="1695">
                  <c:v>30.1</c:v>
                </c:pt>
                <c:pt idx="1696">
                  <c:v>30.1</c:v>
                </c:pt>
                <c:pt idx="1697">
                  <c:v>30.1</c:v>
                </c:pt>
                <c:pt idx="1698">
                  <c:v>30.1</c:v>
                </c:pt>
                <c:pt idx="1699">
                  <c:v>30.1</c:v>
                </c:pt>
                <c:pt idx="1700">
                  <c:v>30.1</c:v>
                </c:pt>
                <c:pt idx="1701">
                  <c:v>30.1</c:v>
                </c:pt>
                <c:pt idx="1702">
                  <c:v>30.2</c:v>
                </c:pt>
                <c:pt idx="1703">
                  <c:v>30.2</c:v>
                </c:pt>
                <c:pt idx="1704">
                  <c:v>30.2</c:v>
                </c:pt>
                <c:pt idx="1705">
                  <c:v>30.2</c:v>
                </c:pt>
                <c:pt idx="1706">
                  <c:v>30.2</c:v>
                </c:pt>
                <c:pt idx="1707">
                  <c:v>30.2</c:v>
                </c:pt>
                <c:pt idx="1708">
                  <c:v>30.2</c:v>
                </c:pt>
                <c:pt idx="1709">
                  <c:v>30.2</c:v>
                </c:pt>
                <c:pt idx="1710">
                  <c:v>30.2</c:v>
                </c:pt>
                <c:pt idx="1711">
                  <c:v>30.2</c:v>
                </c:pt>
                <c:pt idx="1712">
                  <c:v>30.2</c:v>
                </c:pt>
                <c:pt idx="1713">
                  <c:v>30.2</c:v>
                </c:pt>
                <c:pt idx="1714">
                  <c:v>30.1</c:v>
                </c:pt>
                <c:pt idx="1715">
                  <c:v>30.2</c:v>
                </c:pt>
                <c:pt idx="1716">
                  <c:v>30.2</c:v>
                </c:pt>
                <c:pt idx="1717">
                  <c:v>30.2</c:v>
                </c:pt>
                <c:pt idx="1718">
                  <c:v>30.2</c:v>
                </c:pt>
                <c:pt idx="1719">
                  <c:v>30.2</c:v>
                </c:pt>
                <c:pt idx="1720">
                  <c:v>30.1</c:v>
                </c:pt>
                <c:pt idx="1721">
                  <c:v>30.2</c:v>
                </c:pt>
                <c:pt idx="1722">
                  <c:v>30.2</c:v>
                </c:pt>
                <c:pt idx="1723">
                  <c:v>30.2</c:v>
                </c:pt>
                <c:pt idx="1724">
                  <c:v>30.2</c:v>
                </c:pt>
                <c:pt idx="1725">
                  <c:v>30.2</c:v>
                </c:pt>
                <c:pt idx="1726">
                  <c:v>30.2</c:v>
                </c:pt>
                <c:pt idx="1727">
                  <c:v>30.2</c:v>
                </c:pt>
                <c:pt idx="1728">
                  <c:v>30.2</c:v>
                </c:pt>
                <c:pt idx="1729">
                  <c:v>30.1</c:v>
                </c:pt>
                <c:pt idx="1730">
                  <c:v>30.2</c:v>
                </c:pt>
                <c:pt idx="1731">
                  <c:v>30.2</c:v>
                </c:pt>
                <c:pt idx="1732">
                  <c:v>30.2</c:v>
                </c:pt>
                <c:pt idx="1733">
                  <c:v>30.2</c:v>
                </c:pt>
                <c:pt idx="1734">
                  <c:v>30.1</c:v>
                </c:pt>
                <c:pt idx="1735">
                  <c:v>30.2</c:v>
                </c:pt>
                <c:pt idx="1736">
                  <c:v>30.2</c:v>
                </c:pt>
                <c:pt idx="1737">
                  <c:v>30.2</c:v>
                </c:pt>
                <c:pt idx="1738">
                  <c:v>30.2</c:v>
                </c:pt>
                <c:pt idx="1739">
                  <c:v>30.1</c:v>
                </c:pt>
                <c:pt idx="1740">
                  <c:v>30.2</c:v>
                </c:pt>
                <c:pt idx="1741">
                  <c:v>30.2</c:v>
                </c:pt>
                <c:pt idx="1742">
                  <c:v>30.2</c:v>
                </c:pt>
                <c:pt idx="1743">
                  <c:v>30.2</c:v>
                </c:pt>
                <c:pt idx="1744">
                  <c:v>30.2</c:v>
                </c:pt>
                <c:pt idx="1745">
                  <c:v>30.2</c:v>
                </c:pt>
                <c:pt idx="1746">
                  <c:v>30.2</c:v>
                </c:pt>
                <c:pt idx="1747">
                  <c:v>30.2</c:v>
                </c:pt>
                <c:pt idx="1748">
                  <c:v>30.2</c:v>
                </c:pt>
                <c:pt idx="1749">
                  <c:v>30.2</c:v>
                </c:pt>
                <c:pt idx="1750">
                  <c:v>30.1</c:v>
                </c:pt>
                <c:pt idx="1751">
                  <c:v>30.2</c:v>
                </c:pt>
                <c:pt idx="1752">
                  <c:v>30.1</c:v>
                </c:pt>
                <c:pt idx="1753">
                  <c:v>30.2</c:v>
                </c:pt>
                <c:pt idx="1754">
                  <c:v>30.2</c:v>
                </c:pt>
                <c:pt idx="1755">
                  <c:v>30.2</c:v>
                </c:pt>
                <c:pt idx="1756">
                  <c:v>30.2</c:v>
                </c:pt>
                <c:pt idx="1757">
                  <c:v>30.2</c:v>
                </c:pt>
                <c:pt idx="1758">
                  <c:v>30.1</c:v>
                </c:pt>
                <c:pt idx="1759">
                  <c:v>30.1</c:v>
                </c:pt>
                <c:pt idx="1760">
                  <c:v>30.1</c:v>
                </c:pt>
                <c:pt idx="1761">
                  <c:v>30.1</c:v>
                </c:pt>
                <c:pt idx="1762">
                  <c:v>30.1</c:v>
                </c:pt>
                <c:pt idx="1763">
                  <c:v>30.1</c:v>
                </c:pt>
                <c:pt idx="1764">
                  <c:v>30.1</c:v>
                </c:pt>
                <c:pt idx="1765">
                  <c:v>30.1</c:v>
                </c:pt>
                <c:pt idx="1766">
                  <c:v>30.1</c:v>
                </c:pt>
                <c:pt idx="1767">
                  <c:v>30.1</c:v>
                </c:pt>
                <c:pt idx="1768">
                  <c:v>30.1</c:v>
                </c:pt>
                <c:pt idx="1769">
                  <c:v>30.1</c:v>
                </c:pt>
                <c:pt idx="1770">
                  <c:v>30.1</c:v>
                </c:pt>
                <c:pt idx="1771">
                  <c:v>30.1</c:v>
                </c:pt>
                <c:pt idx="1772">
                  <c:v>30.1</c:v>
                </c:pt>
                <c:pt idx="1773">
                  <c:v>30.1</c:v>
                </c:pt>
                <c:pt idx="1774">
                  <c:v>30.1</c:v>
                </c:pt>
                <c:pt idx="1775">
                  <c:v>30.1</c:v>
                </c:pt>
                <c:pt idx="1776">
                  <c:v>30.1</c:v>
                </c:pt>
                <c:pt idx="1777">
                  <c:v>30.1</c:v>
                </c:pt>
                <c:pt idx="1778">
                  <c:v>30.1</c:v>
                </c:pt>
                <c:pt idx="1779">
                  <c:v>30.1</c:v>
                </c:pt>
                <c:pt idx="1780">
                  <c:v>30.1</c:v>
                </c:pt>
                <c:pt idx="1781">
                  <c:v>30.1</c:v>
                </c:pt>
                <c:pt idx="1782">
                  <c:v>30.1</c:v>
                </c:pt>
                <c:pt idx="1783">
                  <c:v>30.2</c:v>
                </c:pt>
                <c:pt idx="1784">
                  <c:v>30.2</c:v>
                </c:pt>
                <c:pt idx="1785">
                  <c:v>30.2</c:v>
                </c:pt>
                <c:pt idx="1786">
                  <c:v>30.2</c:v>
                </c:pt>
                <c:pt idx="1787">
                  <c:v>30.2</c:v>
                </c:pt>
                <c:pt idx="1788">
                  <c:v>30.2</c:v>
                </c:pt>
                <c:pt idx="1789">
                  <c:v>30.2</c:v>
                </c:pt>
                <c:pt idx="1790">
                  <c:v>30.2</c:v>
                </c:pt>
                <c:pt idx="1791">
                  <c:v>30.2</c:v>
                </c:pt>
                <c:pt idx="1792">
                  <c:v>30.2</c:v>
                </c:pt>
                <c:pt idx="1793">
                  <c:v>30.2</c:v>
                </c:pt>
                <c:pt idx="1794">
                  <c:v>30.2</c:v>
                </c:pt>
                <c:pt idx="1795">
                  <c:v>30.2</c:v>
                </c:pt>
                <c:pt idx="1796">
                  <c:v>30.2</c:v>
                </c:pt>
                <c:pt idx="1797">
                  <c:v>30.2</c:v>
                </c:pt>
                <c:pt idx="1798">
                  <c:v>30.2</c:v>
                </c:pt>
                <c:pt idx="1799">
                  <c:v>30.2</c:v>
                </c:pt>
                <c:pt idx="1800">
                  <c:v>30.2</c:v>
                </c:pt>
                <c:pt idx="1801">
                  <c:v>30.2</c:v>
                </c:pt>
                <c:pt idx="1802">
                  <c:v>30.2</c:v>
                </c:pt>
                <c:pt idx="1803">
                  <c:v>30.1</c:v>
                </c:pt>
                <c:pt idx="1804">
                  <c:v>30.2</c:v>
                </c:pt>
                <c:pt idx="1805">
                  <c:v>30.2</c:v>
                </c:pt>
                <c:pt idx="1806">
                  <c:v>30.2</c:v>
                </c:pt>
                <c:pt idx="1807">
                  <c:v>30.2</c:v>
                </c:pt>
                <c:pt idx="1808">
                  <c:v>30.2</c:v>
                </c:pt>
                <c:pt idx="1809">
                  <c:v>30.2</c:v>
                </c:pt>
                <c:pt idx="1810">
                  <c:v>30.2</c:v>
                </c:pt>
                <c:pt idx="1811">
                  <c:v>30.2</c:v>
                </c:pt>
                <c:pt idx="1812">
                  <c:v>30.2</c:v>
                </c:pt>
                <c:pt idx="1813">
                  <c:v>30.2</c:v>
                </c:pt>
                <c:pt idx="1814">
                  <c:v>30.2</c:v>
                </c:pt>
                <c:pt idx="1815">
                  <c:v>30.2</c:v>
                </c:pt>
                <c:pt idx="1816">
                  <c:v>30.2</c:v>
                </c:pt>
                <c:pt idx="1817">
                  <c:v>30.2</c:v>
                </c:pt>
                <c:pt idx="1818">
                  <c:v>30.2</c:v>
                </c:pt>
                <c:pt idx="1819">
                  <c:v>30.2</c:v>
                </c:pt>
                <c:pt idx="1820">
                  <c:v>30.2</c:v>
                </c:pt>
                <c:pt idx="1821">
                  <c:v>30.2</c:v>
                </c:pt>
                <c:pt idx="1822">
                  <c:v>30.2</c:v>
                </c:pt>
                <c:pt idx="1823">
                  <c:v>30.2</c:v>
                </c:pt>
                <c:pt idx="1824">
                  <c:v>30.2</c:v>
                </c:pt>
                <c:pt idx="1825">
                  <c:v>30.2</c:v>
                </c:pt>
                <c:pt idx="1826">
                  <c:v>30.1</c:v>
                </c:pt>
                <c:pt idx="1827">
                  <c:v>30.2</c:v>
                </c:pt>
                <c:pt idx="1828">
                  <c:v>30.1</c:v>
                </c:pt>
                <c:pt idx="1829">
                  <c:v>30.2</c:v>
                </c:pt>
                <c:pt idx="1830">
                  <c:v>30.2</c:v>
                </c:pt>
                <c:pt idx="1831">
                  <c:v>30.2</c:v>
                </c:pt>
                <c:pt idx="1832">
                  <c:v>30.2</c:v>
                </c:pt>
                <c:pt idx="1833">
                  <c:v>30.2</c:v>
                </c:pt>
                <c:pt idx="1834">
                  <c:v>30.2</c:v>
                </c:pt>
                <c:pt idx="1835">
                  <c:v>30.2</c:v>
                </c:pt>
                <c:pt idx="1836">
                  <c:v>30.2</c:v>
                </c:pt>
                <c:pt idx="1837">
                  <c:v>30.2</c:v>
                </c:pt>
                <c:pt idx="1838">
                  <c:v>30.2</c:v>
                </c:pt>
                <c:pt idx="1839">
                  <c:v>30.2</c:v>
                </c:pt>
                <c:pt idx="1840">
                  <c:v>30.2</c:v>
                </c:pt>
                <c:pt idx="1841">
                  <c:v>30.2</c:v>
                </c:pt>
                <c:pt idx="1842">
                  <c:v>30.2</c:v>
                </c:pt>
                <c:pt idx="1843">
                  <c:v>30.2</c:v>
                </c:pt>
                <c:pt idx="1844">
                  <c:v>30.2</c:v>
                </c:pt>
                <c:pt idx="1845">
                  <c:v>30.2</c:v>
                </c:pt>
                <c:pt idx="1846">
                  <c:v>30.2</c:v>
                </c:pt>
                <c:pt idx="1847">
                  <c:v>30.2</c:v>
                </c:pt>
                <c:pt idx="1848">
                  <c:v>30.2</c:v>
                </c:pt>
                <c:pt idx="1849">
                  <c:v>30.2</c:v>
                </c:pt>
                <c:pt idx="1850">
                  <c:v>30.2</c:v>
                </c:pt>
                <c:pt idx="1851">
                  <c:v>30.2</c:v>
                </c:pt>
                <c:pt idx="1852">
                  <c:v>30.2</c:v>
                </c:pt>
                <c:pt idx="1853">
                  <c:v>30.2</c:v>
                </c:pt>
                <c:pt idx="1854">
                  <c:v>30.2</c:v>
                </c:pt>
                <c:pt idx="1855">
                  <c:v>30.2</c:v>
                </c:pt>
                <c:pt idx="1856">
                  <c:v>30.2</c:v>
                </c:pt>
                <c:pt idx="1857">
                  <c:v>30.2</c:v>
                </c:pt>
                <c:pt idx="1858">
                  <c:v>30.2</c:v>
                </c:pt>
                <c:pt idx="1859">
                  <c:v>30.2</c:v>
                </c:pt>
                <c:pt idx="1860">
                  <c:v>30.2</c:v>
                </c:pt>
                <c:pt idx="1861">
                  <c:v>30.2</c:v>
                </c:pt>
                <c:pt idx="1862">
                  <c:v>30.2</c:v>
                </c:pt>
                <c:pt idx="1863">
                  <c:v>30.2</c:v>
                </c:pt>
                <c:pt idx="1864">
                  <c:v>30.2</c:v>
                </c:pt>
                <c:pt idx="1865">
                  <c:v>30.2</c:v>
                </c:pt>
                <c:pt idx="1866">
                  <c:v>30.2</c:v>
                </c:pt>
                <c:pt idx="1867">
                  <c:v>30.2</c:v>
                </c:pt>
                <c:pt idx="1868">
                  <c:v>30.2</c:v>
                </c:pt>
                <c:pt idx="1869">
                  <c:v>30.2</c:v>
                </c:pt>
                <c:pt idx="1870">
                  <c:v>30.1</c:v>
                </c:pt>
                <c:pt idx="1871">
                  <c:v>30.2</c:v>
                </c:pt>
                <c:pt idx="1872">
                  <c:v>30.2</c:v>
                </c:pt>
                <c:pt idx="1873">
                  <c:v>30.2</c:v>
                </c:pt>
                <c:pt idx="1874">
                  <c:v>30.2</c:v>
                </c:pt>
                <c:pt idx="1875">
                  <c:v>30.2</c:v>
                </c:pt>
                <c:pt idx="1876">
                  <c:v>30.2</c:v>
                </c:pt>
                <c:pt idx="1877">
                  <c:v>30.2</c:v>
                </c:pt>
                <c:pt idx="1878">
                  <c:v>30.2</c:v>
                </c:pt>
                <c:pt idx="1879">
                  <c:v>30.2</c:v>
                </c:pt>
                <c:pt idx="1880">
                  <c:v>30.2</c:v>
                </c:pt>
                <c:pt idx="1881">
                  <c:v>30.2</c:v>
                </c:pt>
                <c:pt idx="1882">
                  <c:v>30.2</c:v>
                </c:pt>
                <c:pt idx="1883">
                  <c:v>30.3</c:v>
                </c:pt>
                <c:pt idx="1884">
                  <c:v>30.3</c:v>
                </c:pt>
                <c:pt idx="1885">
                  <c:v>30.3</c:v>
                </c:pt>
                <c:pt idx="1886">
                  <c:v>30.3</c:v>
                </c:pt>
                <c:pt idx="1887">
                  <c:v>30.2</c:v>
                </c:pt>
                <c:pt idx="1888">
                  <c:v>30.2</c:v>
                </c:pt>
                <c:pt idx="1889">
                  <c:v>30.3</c:v>
                </c:pt>
                <c:pt idx="1890">
                  <c:v>30.2</c:v>
                </c:pt>
                <c:pt idx="1891">
                  <c:v>30.2</c:v>
                </c:pt>
                <c:pt idx="1892">
                  <c:v>30.2</c:v>
                </c:pt>
                <c:pt idx="1893">
                  <c:v>30.2</c:v>
                </c:pt>
                <c:pt idx="1894">
                  <c:v>30.2</c:v>
                </c:pt>
                <c:pt idx="1895">
                  <c:v>30.2</c:v>
                </c:pt>
                <c:pt idx="1896">
                  <c:v>30.2</c:v>
                </c:pt>
                <c:pt idx="1897">
                  <c:v>30.2</c:v>
                </c:pt>
                <c:pt idx="1898">
                  <c:v>30.2</c:v>
                </c:pt>
                <c:pt idx="1899">
                  <c:v>30.2</c:v>
                </c:pt>
                <c:pt idx="1900">
                  <c:v>30.2</c:v>
                </c:pt>
                <c:pt idx="1901">
                  <c:v>30.3</c:v>
                </c:pt>
                <c:pt idx="1902">
                  <c:v>30.2</c:v>
                </c:pt>
                <c:pt idx="1903">
                  <c:v>30.2</c:v>
                </c:pt>
                <c:pt idx="1904">
                  <c:v>30.2</c:v>
                </c:pt>
                <c:pt idx="1905">
                  <c:v>30.2</c:v>
                </c:pt>
                <c:pt idx="1906">
                  <c:v>30.2</c:v>
                </c:pt>
                <c:pt idx="1907">
                  <c:v>30.2</c:v>
                </c:pt>
                <c:pt idx="1908">
                  <c:v>30.2</c:v>
                </c:pt>
                <c:pt idx="1909">
                  <c:v>30.2</c:v>
                </c:pt>
                <c:pt idx="1910">
                  <c:v>30.2</c:v>
                </c:pt>
                <c:pt idx="1911">
                  <c:v>30.2</c:v>
                </c:pt>
                <c:pt idx="1912">
                  <c:v>30.2</c:v>
                </c:pt>
                <c:pt idx="1913">
                  <c:v>30.2</c:v>
                </c:pt>
                <c:pt idx="1914">
                  <c:v>30.2</c:v>
                </c:pt>
                <c:pt idx="1915">
                  <c:v>30.2</c:v>
                </c:pt>
                <c:pt idx="1916">
                  <c:v>30.2</c:v>
                </c:pt>
                <c:pt idx="1917">
                  <c:v>30.2</c:v>
                </c:pt>
                <c:pt idx="1918">
                  <c:v>30.2</c:v>
                </c:pt>
                <c:pt idx="1919">
                  <c:v>30.2</c:v>
                </c:pt>
                <c:pt idx="1920">
                  <c:v>30.2</c:v>
                </c:pt>
                <c:pt idx="1921">
                  <c:v>30.2</c:v>
                </c:pt>
                <c:pt idx="1922">
                  <c:v>30.2</c:v>
                </c:pt>
                <c:pt idx="1923">
                  <c:v>30.2</c:v>
                </c:pt>
                <c:pt idx="1924">
                  <c:v>30.2</c:v>
                </c:pt>
                <c:pt idx="1925">
                  <c:v>30.2</c:v>
                </c:pt>
                <c:pt idx="1926">
                  <c:v>30.2</c:v>
                </c:pt>
                <c:pt idx="1927">
                  <c:v>30.2</c:v>
                </c:pt>
                <c:pt idx="1928">
                  <c:v>30.2</c:v>
                </c:pt>
                <c:pt idx="1929">
                  <c:v>30.2</c:v>
                </c:pt>
                <c:pt idx="1930">
                  <c:v>30.2</c:v>
                </c:pt>
                <c:pt idx="1931">
                  <c:v>30.2</c:v>
                </c:pt>
                <c:pt idx="1932">
                  <c:v>30.2</c:v>
                </c:pt>
                <c:pt idx="1933">
                  <c:v>30.2</c:v>
                </c:pt>
                <c:pt idx="1934">
                  <c:v>30.2</c:v>
                </c:pt>
                <c:pt idx="1935">
                  <c:v>30.2</c:v>
                </c:pt>
                <c:pt idx="1936">
                  <c:v>30.3</c:v>
                </c:pt>
                <c:pt idx="1937">
                  <c:v>30.3</c:v>
                </c:pt>
                <c:pt idx="1938">
                  <c:v>30.2</c:v>
                </c:pt>
                <c:pt idx="1939">
                  <c:v>30.3</c:v>
                </c:pt>
                <c:pt idx="1940">
                  <c:v>30.2</c:v>
                </c:pt>
                <c:pt idx="1941">
                  <c:v>30.2</c:v>
                </c:pt>
                <c:pt idx="1942">
                  <c:v>30.3</c:v>
                </c:pt>
                <c:pt idx="1943">
                  <c:v>30.3</c:v>
                </c:pt>
                <c:pt idx="1944">
                  <c:v>30.3</c:v>
                </c:pt>
                <c:pt idx="1945">
                  <c:v>30.3</c:v>
                </c:pt>
                <c:pt idx="1946">
                  <c:v>30.3</c:v>
                </c:pt>
                <c:pt idx="1947">
                  <c:v>30.3</c:v>
                </c:pt>
                <c:pt idx="1948">
                  <c:v>30.3</c:v>
                </c:pt>
                <c:pt idx="1949">
                  <c:v>30.3</c:v>
                </c:pt>
                <c:pt idx="1950">
                  <c:v>30.3</c:v>
                </c:pt>
                <c:pt idx="1951">
                  <c:v>30.3</c:v>
                </c:pt>
                <c:pt idx="1952">
                  <c:v>30.2</c:v>
                </c:pt>
                <c:pt idx="1953">
                  <c:v>30.2</c:v>
                </c:pt>
                <c:pt idx="1954">
                  <c:v>30.2</c:v>
                </c:pt>
                <c:pt idx="1955">
                  <c:v>30.2</c:v>
                </c:pt>
                <c:pt idx="1956">
                  <c:v>30.2</c:v>
                </c:pt>
                <c:pt idx="1957">
                  <c:v>30.2</c:v>
                </c:pt>
                <c:pt idx="1958">
                  <c:v>30.2</c:v>
                </c:pt>
                <c:pt idx="1959">
                  <c:v>30.2</c:v>
                </c:pt>
                <c:pt idx="1960">
                  <c:v>30.2</c:v>
                </c:pt>
                <c:pt idx="1961">
                  <c:v>30.2</c:v>
                </c:pt>
                <c:pt idx="1962">
                  <c:v>30.2</c:v>
                </c:pt>
                <c:pt idx="1963">
                  <c:v>30.2</c:v>
                </c:pt>
                <c:pt idx="1964">
                  <c:v>30.2</c:v>
                </c:pt>
                <c:pt idx="1965">
                  <c:v>30.2</c:v>
                </c:pt>
                <c:pt idx="1966">
                  <c:v>30.2</c:v>
                </c:pt>
                <c:pt idx="1967">
                  <c:v>30.2</c:v>
                </c:pt>
                <c:pt idx="1968">
                  <c:v>30.3</c:v>
                </c:pt>
                <c:pt idx="1969">
                  <c:v>30.2</c:v>
                </c:pt>
                <c:pt idx="1970">
                  <c:v>30.3</c:v>
                </c:pt>
                <c:pt idx="1971">
                  <c:v>30.2</c:v>
                </c:pt>
                <c:pt idx="1972">
                  <c:v>30.3</c:v>
                </c:pt>
                <c:pt idx="1973">
                  <c:v>30.2</c:v>
                </c:pt>
                <c:pt idx="1974">
                  <c:v>30.2</c:v>
                </c:pt>
                <c:pt idx="1975">
                  <c:v>30.2</c:v>
                </c:pt>
                <c:pt idx="1976">
                  <c:v>30.2</c:v>
                </c:pt>
                <c:pt idx="1977">
                  <c:v>30.2</c:v>
                </c:pt>
                <c:pt idx="1978">
                  <c:v>30.2</c:v>
                </c:pt>
                <c:pt idx="1979">
                  <c:v>30.2</c:v>
                </c:pt>
                <c:pt idx="1980">
                  <c:v>30.2</c:v>
                </c:pt>
                <c:pt idx="1981">
                  <c:v>30.1</c:v>
                </c:pt>
                <c:pt idx="1982">
                  <c:v>30.2</c:v>
                </c:pt>
                <c:pt idx="1983">
                  <c:v>30.1</c:v>
                </c:pt>
                <c:pt idx="1984">
                  <c:v>30.2</c:v>
                </c:pt>
                <c:pt idx="1985">
                  <c:v>30.2</c:v>
                </c:pt>
                <c:pt idx="1986">
                  <c:v>30.2</c:v>
                </c:pt>
                <c:pt idx="1987">
                  <c:v>30.2</c:v>
                </c:pt>
                <c:pt idx="1988">
                  <c:v>30.1</c:v>
                </c:pt>
                <c:pt idx="1989">
                  <c:v>30.2</c:v>
                </c:pt>
                <c:pt idx="1990">
                  <c:v>30.2</c:v>
                </c:pt>
                <c:pt idx="1991">
                  <c:v>30.2</c:v>
                </c:pt>
                <c:pt idx="1992">
                  <c:v>30.2</c:v>
                </c:pt>
                <c:pt idx="1993">
                  <c:v>30.2</c:v>
                </c:pt>
                <c:pt idx="1994">
                  <c:v>30.2</c:v>
                </c:pt>
                <c:pt idx="1995">
                  <c:v>30.2</c:v>
                </c:pt>
                <c:pt idx="1996">
                  <c:v>30.2</c:v>
                </c:pt>
                <c:pt idx="1997">
                  <c:v>30.2</c:v>
                </c:pt>
                <c:pt idx="1998">
                  <c:v>30.2</c:v>
                </c:pt>
                <c:pt idx="1999">
                  <c:v>30.2</c:v>
                </c:pt>
                <c:pt idx="2000">
                  <c:v>30.2</c:v>
                </c:pt>
                <c:pt idx="2001">
                  <c:v>30.2</c:v>
                </c:pt>
                <c:pt idx="2002">
                  <c:v>30.2</c:v>
                </c:pt>
                <c:pt idx="2003">
                  <c:v>30.2</c:v>
                </c:pt>
                <c:pt idx="2004">
                  <c:v>30.2</c:v>
                </c:pt>
                <c:pt idx="2005">
                  <c:v>30.2</c:v>
                </c:pt>
                <c:pt idx="2006">
                  <c:v>30.2</c:v>
                </c:pt>
                <c:pt idx="2007">
                  <c:v>30.2</c:v>
                </c:pt>
                <c:pt idx="2008">
                  <c:v>30.2</c:v>
                </c:pt>
                <c:pt idx="2009">
                  <c:v>30.2</c:v>
                </c:pt>
                <c:pt idx="2010">
                  <c:v>30.2</c:v>
                </c:pt>
                <c:pt idx="2011">
                  <c:v>30.2</c:v>
                </c:pt>
                <c:pt idx="2012">
                  <c:v>30.2</c:v>
                </c:pt>
                <c:pt idx="2013">
                  <c:v>30.2</c:v>
                </c:pt>
                <c:pt idx="2014">
                  <c:v>30.2</c:v>
                </c:pt>
                <c:pt idx="2015">
                  <c:v>30.2</c:v>
                </c:pt>
                <c:pt idx="2016">
                  <c:v>30.2</c:v>
                </c:pt>
                <c:pt idx="2017">
                  <c:v>30.2</c:v>
                </c:pt>
                <c:pt idx="2018">
                  <c:v>30.2</c:v>
                </c:pt>
                <c:pt idx="2019">
                  <c:v>30.2</c:v>
                </c:pt>
                <c:pt idx="2020">
                  <c:v>30.2</c:v>
                </c:pt>
                <c:pt idx="2021">
                  <c:v>30.2</c:v>
                </c:pt>
                <c:pt idx="2022">
                  <c:v>30.1</c:v>
                </c:pt>
                <c:pt idx="2023">
                  <c:v>30.1</c:v>
                </c:pt>
                <c:pt idx="2024">
                  <c:v>30.2</c:v>
                </c:pt>
                <c:pt idx="2025">
                  <c:v>30.1</c:v>
                </c:pt>
                <c:pt idx="2026">
                  <c:v>30.2</c:v>
                </c:pt>
                <c:pt idx="2027">
                  <c:v>30.2</c:v>
                </c:pt>
                <c:pt idx="2028">
                  <c:v>30.2</c:v>
                </c:pt>
                <c:pt idx="2029">
                  <c:v>30.2</c:v>
                </c:pt>
                <c:pt idx="2030">
                  <c:v>30.2</c:v>
                </c:pt>
                <c:pt idx="2031">
                  <c:v>30.2</c:v>
                </c:pt>
                <c:pt idx="2032">
                  <c:v>30.2</c:v>
                </c:pt>
                <c:pt idx="2033">
                  <c:v>30.2</c:v>
                </c:pt>
                <c:pt idx="2034">
                  <c:v>30.2</c:v>
                </c:pt>
                <c:pt idx="2035">
                  <c:v>30.2</c:v>
                </c:pt>
                <c:pt idx="2036">
                  <c:v>30.2</c:v>
                </c:pt>
                <c:pt idx="2037">
                  <c:v>30.2</c:v>
                </c:pt>
                <c:pt idx="2038">
                  <c:v>30.2</c:v>
                </c:pt>
                <c:pt idx="2039">
                  <c:v>30.2</c:v>
                </c:pt>
                <c:pt idx="2040">
                  <c:v>30.2</c:v>
                </c:pt>
                <c:pt idx="2041">
                  <c:v>30.2</c:v>
                </c:pt>
                <c:pt idx="2042">
                  <c:v>30.2</c:v>
                </c:pt>
                <c:pt idx="2043">
                  <c:v>30.2</c:v>
                </c:pt>
                <c:pt idx="2044">
                  <c:v>30.2</c:v>
                </c:pt>
                <c:pt idx="2045">
                  <c:v>30.2</c:v>
                </c:pt>
                <c:pt idx="2046">
                  <c:v>30.2</c:v>
                </c:pt>
                <c:pt idx="2047">
                  <c:v>30.2</c:v>
                </c:pt>
                <c:pt idx="2048">
                  <c:v>30.2</c:v>
                </c:pt>
                <c:pt idx="2049">
                  <c:v>30.2</c:v>
                </c:pt>
                <c:pt idx="2050">
                  <c:v>30.2</c:v>
                </c:pt>
                <c:pt idx="2051">
                  <c:v>30.2</c:v>
                </c:pt>
                <c:pt idx="2052">
                  <c:v>30.2</c:v>
                </c:pt>
                <c:pt idx="2053">
                  <c:v>30.2</c:v>
                </c:pt>
                <c:pt idx="2054">
                  <c:v>30.2</c:v>
                </c:pt>
                <c:pt idx="2055">
                  <c:v>30.2</c:v>
                </c:pt>
                <c:pt idx="2056">
                  <c:v>30.2</c:v>
                </c:pt>
                <c:pt idx="2057">
                  <c:v>30.2</c:v>
                </c:pt>
                <c:pt idx="2058">
                  <c:v>30.2</c:v>
                </c:pt>
                <c:pt idx="2059">
                  <c:v>30.2</c:v>
                </c:pt>
                <c:pt idx="2060">
                  <c:v>30.2</c:v>
                </c:pt>
                <c:pt idx="2061">
                  <c:v>30.2</c:v>
                </c:pt>
                <c:pt idx="2062">
                  <c:v>30.2</c:v>
                </c:pt>
                <c:pt idx="2063">
                  <c:v>30.2</c:v>
                </c:pt>
                <c:pt idx="2064">
                  <c:v>30.2</c:v>
                </c:pt>
                <c:pt idx="2065">
                  <c:v>30.1</c:v>
                </c:pt>
                <c:pt idx="2066">
                  <c:v>30.1</c:v>
                </c:pt>
                <c:pt idx="2067">
                  <c:v>30.1</c:v>
                </c:pt>
                <c:pt idx="2068">
                  <c:v>30.2</c:v>
                </c:pt>
                <c:pt idx="2069">
                  <c:v>30.1</c:v>
                </c:pt>
                <c:pt idx="2070">
                  <c:v>30.2</c:v>
                </c:pt>
                <c:pt idx="2071">
                  <c:v>30.2</c:v>
                </c:pt>
                <c:pt idx="2072">
                  <c:v>30.2</c:v>
                </c:pt>
                <c:pt idx="2073">
                  <c:v>30.1</c:v>
                </c:pt>
                <c:pt idx="2074">
                  <c:v>30.1</c:v>
                </c:pt>
                <c:pt idx="2075">
                  <c:v>30.2</c:v>
                </c:pt>
                <c:pt idx="2076">
                  <c:v>30.1</c:v>
                </c:pt>
                <c:pt idx="2077">
                  <c:v>30.2</c:v>
                </c:pt>
                <c:pt idx="2078">
                  <c:v>30.2</c:v>
                </c:pt>
                <c:pt idx="2079">
                  <c:v>30.2</c:v>
                </c:pt>
                <c:pt idx="2080">
                  <c:v>30.2</c:v>
                </c:pt>
                <c:pt idx="2081">
                  <c:v>30.2</c:v>
                </c:pt>
                <c:pt idx="2082">
                  <c:v>30.2</c:v>
                </c:pt>
                <c:pt idx="2083">
                  <c:v>30.1</c:v>
                </c:pt>
                <c:pt idx="2084">
                  <c:v>30.2</c:v>
                </c:pt>
                <c:pt idx="2085">
                  <c:v>30.2</c:v>
                </c:pt>
                <c:pt idx="2086">
                  <c:v>30.2</c:v>
                </c:pt>
                <c:pt idx="2087">
                  <c:v>30.1</c:v>
                </c:pt>
                <c:pt idx="2088">
                  <c:v>30.2</c:v>
                </c:pt>
                <c:pt idx="2089">
                  <c:v>30.2</c:v>
                </c:pt>
                <c:pt idx="2090">
                  <c:v>30.2</c:v>
                </c:pt>
                <c:pt idx="2091">
                  <c:v>30.1</c:v>
                </c:pt>
                <c:pt idx="2092">
                  <c:v>30.2</c:v>
                </c:pt>
                <c:pt idx="2093">
                  <c:v>30.1</c:v>
                </c:pt>
                <c:pt idx="2094">
                  <c:v>30.1</c:v>
                </c:pt>
                <c:pt idx="2095">
                  <c:v>30.2</c:v>
                </c:pt>
                <c:pt idx="2096">
                  <c:v>30.2</c:v>
                </c:pt>
                <c:pt idx="2097">
                  <c:v>30.2</c:v>
                </c:pt>
                <c:pt idx="2098">
                  <c:v>30.2</c:v>
                </c:pt>
                <c:pt idx="2099">
                  <c:v>30.2</c:v>
                </c:pt>
                <c:pt idx="2100">
                  <c:v>30.2</c:v>
                </c:pt>
                <c:pt idx="2101">
                  <c:v>30.1</c:v>
                </c:pt>
                <c:pt idx="2102">
                  <c:v>30.2</c:v>
                </c:pt>
                <c:pt idx="2103">
                  <c:v>30.2</c:v>
                </c:pt>
                <c:pt idx="2104">
                  <c:v>30.1</c:v>
                </c:pt>
                <c:pt idx="2105">
                  <c:v>30.1</c:v>
                </c:pt>
                <c:pt idx="2106">
                  <c:v>30.1</c:v>
                </c:pt>
                <c:pt idx="2107">
                  <c:v>30.2</c:v>
                </c:pt>
                <c:pt idx="2108">
                  <c:v>30.2</c:v>
                </c:pt>
                <c:pt idx="2109">
                  <c:v>30.2</c:v>
                </c:pt>
                <c:pt idx="2110">
                  <c:v>30.2</c:v>
                </c:pt>
                <c:pt idx="2111">
                  <c:v>30.1</c:v>
                </c:pt>
                <c:pt idx="2112">
                  <c:v>30.2</c:v>
                </c:pt>
                <c:pt idx="2113">
                  <c:v>30.2</c:v>
                </c:pt>
                <c:pt idx="2114">
                  <c:v>30.2</c:v>
                </c:pt>
                <c:pt idx="2115">
                  <c:v>30.2</c:v>
                </c:pt>
                <c:pt idx="2116">
                  <c:v>30.2</c:v>
                </c:pt>
                <c:pt idx="2117">
                  <c:v>30.2</c:v>
                </c:pt>
                <c:pt idx="2118">
                  <c:v>30.2</c:v>
                </c:pt>
                <c:pt idx="2119">
                  <c:v>30.2</c:v>
                </c:pt>
                <c:pt idx="2120">
                  <c:v>30.2</c:v>
                </c:pt>
                <c:pt idx="2121">
                  <c:v>30.1</c:v>
                </c:pt>
                <c:pt idx="2122">
                  <c:v>30.2</c:v>
                </c:pt>
                <c:pt idx="2123">
                  <c:v>30.2</c:v>
                </c:pt>
                <c:pt idx="2124">
                  <c:v>30.2</c:v>
                </c:pt>
                <c:pt idx="2125">
                  <c:v>30.1</c:v>
                </c:pt>
                <c:pt idx="2126">
                  <c:v>30.2</c:v>
                </c:pt>
                <c:pt idx="2127">
                  <c:v>30.1</c:v>
                </c:pt>
                <c:pt idx="2128">
                  <c:v>30.2</c:v>
                </c:pt>
                <c:pt idx="2129">
                  <c:v>30.1</c:v>
                </c:pt>
                <c:pt idx="2130">
                  <c:v>30.2</c:v>
                </c:pt>
                <c:pt idx="2131">
                  <c:v>30.2</c:v>
                </c:pt>
                <c:pt idx="2132">
                  <c:v>30.1</c:v>
                </c:pt>
                <c:pt idx="2133">
                  <c:v>30.1</c:v>
                </c:pt>
                <c:pt idx="2134">
                  <c:v>30.1</c:v>
                </c:pt>
                <c:pt idx="2135">
                  <c:v>30.1</c:v>
                </c:pt>
                <c:pt idx="2136">
                  <c:v>30.1</c:v>
                </c:pt>
                <c:pt idx="2137">
                  <c:v>30.1</c:v>
                </c:pt>
                <c:pt idx="2138">
                  <c:v>30.1</c:v>
                </c:pt>
                <c:pt idx="2139">
                  <c:v>30.1</c:v>
                </c:pt>
                <c:pt idx="2140">
                  <c:v>30.1</c:v>
                </c:pt>
                <c:pt idx="2141">
                  <c:v>30.1</c:v>
                </c:pt>
                <c:pt idx="2142">
                  <c:v>30.1</c:v>
                </c:pt>
                <c:pt idx="2143">
                  <c:v>30.2</c:v>
                </c:pt>
                <c:pt idx="2144">
                  <c:v>30.2</c:v>
                </c:pt>
                <c:pt idx="2145">
                  <c:v>30.1</c:v>
                </c:pt>
                <c:pt idx="2146">
                  <c:v>30.2</c:v>
                </c:pt>
                <c:pt idx="2147">
                  <c:v>30.2</c:v>
                </c:pt>
                <c:pt idx="2148">
                  <c:v>30.1</c:v>
                </c:pt>
                <c:pt idx="2149">
                  <c:v>30.2</c:v>
                </c:pt>
                <c:pt idx="2150">
                  <c:v>30.1</c:v>
                </c:pt>
                <c:pt idx="2151">
                  <c:v>30.1</c:v>
                </c:pt>
                <c:pt idx="2152">
                  <c:v>30.1</c:v>
                </c:pt>
                <c:pt idx="2153">
                  <c:v>30.1</c:v>
                </c:pt>
                <c:pt idx="2154">
                  <c:v>30.1</c:v>
                </c:pt>
                <c:pt idx="2155">
                  <c:v>30.1</c:v>
                </c:pt>
                <c:pt idx="2156">
                  <c:v>30.1</c:v>
                </c:pt>
                <c:pt idx="2157">
                  <c:v>30.1</c:v>
                </c:pt>
                <c:pt idx="2158">
                  <c:v>30.1</c:v>
                </c:pt>
                <c:pt idx="2159">
                  <c:v>30.1</c:v>
                </c:pt>
                <c:pt idx="2160">
                  <c:v>30.1</c:v>
                </c:pt>
                <c:pt idx="2161">
                  <c:v>30.1</c:v>
                </c:pt>
                <c:pt idx="2162">
                  <c:v>30.1</c:v>
                </c:pt>
                <c:pt idx="2163">
                  <c:v>30.1</c:v>
                </c:pt>
                <c:pt idx="2164">
                  <c:v>30.1</c:v>
                </c:pt>
                <c:pt idx="2165">
                  <c:v>30.1</c:v>
                </c:pt>
                <c:pt idx="2166">
                  <c:v>30.1</c:v>
                </c:pt>
                <c:pt idx="2167">
                  <c:v>30.2</c:v>
                </c:pt>
                <c:pt idx="2168">
                  <c:v>30.2</c:v>
                </c:pt>
                <c:pt idx="2169">
                  <c:v>30.1</c:v>
                </c:pt>
                <c:pt idx="2170">
                  <c:v>30.2</c:v>
                </c:pt>
                <c:pt idx="2171">
                  <c:v>30.2</c:v>
                </c:pt>
                <c:pt idx="2172">
                  <c:v>30.2</c:v>
                </c:pt>
                <c:pt idx="2173">
                  <c:v>30.2</c:v>
                </c:pt>
                <c:pt idx="2174">
                  <c:v>30.1</c:v>
                </c:pt>
                <c:pt idx="2175">
                  <c:v>30.1</c:v>
                </c:pt>
                <c:pt idx="2176">
                  <c:v>30.1</c:v>
                </c:pt>
                <c:pt idx="2177">
                  <c:v>30.1</c:v>
                </c:pt>
                <c:pt idx="2178">
                  <c:v>30.2</c:v>
                </c:pt>
                <c:pt idx="2179">
                  <c:v>30.1</c:v>
                </c:pt>
                <c:pt idx="2180">
                  <c:v>30.1</c:v>
                </c:pt>
                <c:pt idx="2181">
                  <c:v>30.1</c:v>
                </c:pt>
                <c:pt idx="2182">
                  <c:v>30.1</c:v>
                </c:pt>
                <c:pt idx="2183">
                  <c:v>30.1</c:v>
                </c:pt>
                <c:pt idx="2184">
                  <c:v>30.1</c:v>
                </c:pt>
                <c:pt idx="2185">
                  <c:v>30.1</c:v>
                </c:pt>
                <c:pt idx="2186">
                  <c:v>30.1</c:v>
                </c:pt>
                <c:pt idx="2187">
                  <c:v>30.1</c:v>
                </c:pt>
                <c:pt idx="2188">
                  <c:v>30.1</c:v>
                </c:pt>
                <c:pt idx="2189">
                  <c:v>30.2</c:v>
                </c:pt>
                <c:pt idx="2190">
                  <c:v>30.2</c:v>
                </c:pt>
                <c:pt idx="2191">
                  <c:v>30.2</c:v>
                </c:pt>
                <c:pt idx="2192">
                  <c:v>30.1</c:v>
                </c:pt>
                <c:pt idx="2193">
                  <c:v>30.1</c:v>
                </c:pt>
                <c:pt idx="2194">
                  <c:v>30.1</c:v>
                </c:pt>
                <c:pt idx="2195">
                  <c:v>30.2</c:v>
                </c:pt>
                <c:pt idx="2196">
                  <c:v>30.1</c:v>
                </c:pt>
                <c:pt idx="2197">
                  <c:v>30.1</c:v>
                </c:pt>
                <c:pt idx="2198">
                  <c:v>30.1</c:v>
                </c:pt>
                <c:pt idx="2199">
                  <c:v>30.1</c:v>
                </c:pt>
                <c:pt idx="2200">
                  <c:v>30.1</c:v>
                </c:pt>
                <c:pt idx="2201">
                  <c:v>30.1</c:v>
                </c:pt>
                <c:pt idx="2202">
                  <c:v>30.1</c:v>
                </c:pt>
                <c:pt idx="2203">
                  <c:v>30.1</c:v>
                </c:pt>
                <c:pt idx="2204">
                  <c:v>30.1</c:v>
                </c:pt>
                <c:pt idx="2205">
                  <c:v>30.2</c:v>
                </c:pt>
                <c:pt idx="2206">
                  <c:v>30.2</c:v>
                </c:pt>
                <c:pt idx="2207">
                  <c:v>30.2</c:v>
                </c:pt>
                <c:pt idx="2208">
                  <c:v>30.2</c:v>
                </c:pt>
                <c:pt idx="2209">
                  <c:v>30.2</c:v>
                </c:pt>
                <c:pt idx="2210">
                  <c:v>30.2</c:v>
                </c:pt>
                <c:pt idx="2211">
                  <c:v>30.2</c:v>
                </c:pt>
                <c:pt idx="2212">
                  <c:v>30.1</c:v>
                </c:pt>
                <c:pt idx="2213">
                  <c:v>30.2</c:v>
                </c:pt>
                <c:pt idx="2214">
                  <c:v>30.2</c:v>
                </c:pt>
                <c:pt idx="2215">
                  <c:v>30.1</c:v>
                </c:pt>
                <c:pt idx="2216">
                  <c:v>30.2</c:v>
                </c:pt>
                <c:pt idx="2217">
                  <c:v>30.2</c:v>
                </c:pt>
                <c:pt idx="2218">
                  <c:v>30.2</c:v>
                </c:pt>
                <c:pt idx="2219">
                  <c:v>30.1</c:v>
                </c:pt>
                <c:pt idx="2220">
                  <c:v>30.2</c:v>
                </c:pt>
                <c:pt idx="2221">
                  <c:v>30.2</c:v>
                </c:pt>
                <c:pt idx="2222">
                  <c:v>30.1</c:v>
                </c:pt>
                <c:pt idx="2223">
                  <c:v>30.2</c:v>
                </c:pt>
                <c:pt idx="2224">
                  <c:v>30.2</c:v>
                </c:pt>
                <c:pt idx="2225">
                  <c:v>30.2</c:v>
                </c:pt>
                <c:pt idx="2226">
                  <c:v>30.1</c:v>
                </c:pt>
                <c:pt idx="2227">
                  <c:v>30.1</c:v>
                </c:pt>
                <c:pt idx="2228">
                  <c:v>30.2</c:v>
                </c:pt>
                <c:pt idx="2229">
                  <c:v>30.2</c:v>
                </c:pt>
                <c:pt idx="2230">
                  <c:v>30.2</c:v>
                </c:pt>
                <c:pt idx="2231">
                  <c:v>30.2</c:v>
                </c:pt>
                <c:pt idx="2232">
                  <c:v>30.2</c:v>
                </c:pt>
                <c:pt idx="2233">
                  <c:v>30.2</c:v>
                </c:pt>
                <c:pt idx="2234">
                  <c:v>30.2</c:v>
                </c:pt>
                <c:pt idx="2235">
                  <c:v>30.2</c:v>
                </c:pt>
                <c:pt idx="2236">
                  <c:v>30.2</c:v>
                </c:pt>
                <c:pt idx="2237">
                  <c:v>30.2</c:v>
                </c:pt>
                <c:pt idx="2238">
                  <c:v>30.2</c:v>
                </c:pt>
                <c:pt idx="2239">
                  <c:v>30.1</c:v>
                </c:pt>
                <c:pt idx="2240">
                  <c:v>30.2</c:v>
                </c:pt>
                <c:pt idx="2241">
                  <c:v>30.1</c:v>
                </c:pt>
                <c:pt idx="2242">
                  <c:v>30.2</c:v>
                </c:pt>
                <c:pt idx="2243">
                  <c:v>30.1</c:v>
                </c:pt>
                <c:pt idx="2244">
                  <c:v>30.2</c:v>
                </c:pt>
                <c:pt idx="2245">
                  <c:v>30.2</c:v>
                </c:pt>
                <c:pt idx="2246">
                  <c:v>30.2</c:v>
                </c:pt>
                <c:pt idx="2247">
                  <c:v>30.1</c:v>
                </c:pt>
                <c:pt idx="2248">
                  <c:v>30.1</c:v>
                </c:pt>
                <c:pt idx="2249">
                  <c:v>30.2</c:v>
                </c:pt>
                <c:pt idx="2250">
                  <c:v>30.2</c:v>
                </c:pt>
                <c:pt idx="2251">
                  <c:v>30.2</c:v>
                </c:pt>
                <c:pt idx="2252">
                  <c:v>30.2</c:v>
                </c:pt>
                <c:pt idx="2253">
                  <c:v>30.2</c:v>
                </c:pt>
                <c:pt idx="2254">
                  <c:v>30.1</c:v>
                </c:pt>
                <c:pt idx="2255">
                  <c:v>30.2</c:v>
                </c:pt>
                <c:pt idx="2256">
                  <c:v>30.2</c:v>
                </c:pt>
                <c:pt idx="2257">
                  <c:v>30.2</c:v>
                </c:pt>
                <c:pt idx="2258">
                  <c:v>30.2</c:v>
                </c:pt>
                <c:pt idx="2259">
                  <c:v>30.2</c:v>
                </c:pt>
                <c:pt idx="2260">
                  <c:v>30.2</c:v>
                </c:pt>
                <c:pt idx="2261">
                  <c:v>30.2</c:v>
                </c:pt>
                <c:pt idx="2262">
                  <c:v>30.2</c:v>
                </c:pt>
                <c:pt idx="2263">
                  <c:v>30.2</c:v>
                </c:pt>
                <c:pt idx="2264">
                  <c:v>30.1</c:v>
                </c:pt>
                <c:pt idx="2265">
                  <c:v>30.2</c:v>
                </c:pt>
                <c:pt idx="2266">
                  <c:v>30.1</c:v>
                </c:pt>
                <c:pt idx="2267">
                  <c:v>30.2</c:v>
                </c:pt>
                <c:pt idx="2268">
                  <c:v>30.1</c:v>
                </c:pt>
                <c:pt idx="2269">
                  <c:v>30.1</c:v>
                </c:pt>
                <c:pt idx="2270">
                  <c:v>30.2</c:v>
                </c:pt>
                <c:pt idx="2271">
                  <c:v>30.1</c:v>
                </c:pt>
                <c:pt idx="2272">
                  <c:v>30.2</c:v>
                </c:pt>
                <c:pt idx="2273">
                  <c:v>30.1</c:v>
                </c:pt>
                <c:pt idx="2274">
                  <c:v>30.2</c:v>
                </c:pt>
                <c:pt idx="2275">
                  <c:v>30.2</c:v>
                </c:pt>
                <c:pt idx="2276">
                  <c:v>30.2</c:v>
                </c:pt>
                <c:pt idx="2277">
                  <c:v>30.1</c:v>
                </c:pt>
                <c:pt idx="2278">
                  <c:v>30.2</c:v>
                </c:pt>
                <c:pt idx="2279">
                  <c:v>30.2</c:v>
                </c:pt>
                <c:pt idx="2280">
                  <c:v>30.2</c:v>
                </c:pt>
                <c:pt idx="2281">
                  <c:v>30.2</c:v>
                </c:pt>
                <c:pt idx="2282">
                  <c:v>30.2</c:v>
                </c:pt>
                <c:pt idx="2283">
                  <c:v>30.2</c:v>
                </c:pt>
                <c:pt idx="2284">
                  <c:v>30.1</c:v>
                </c:pt>
                <c:pt idx="2285">
                  <c:v>30.1</c:v>
                </c:pt>
                <c:pt idx="2286">
                  <c:v>30.2</c:v>
                </c:pt>
                <c:pt idx="2287">
                  <c:v>30.2</c:v>
                </c:pt>
                <c:pt idx="2288">
                  <c:v>30.2</c:v>
                </c:pt>
                <c:pt idx="2289">
                  <c:v>30.2</c:v>
                </c:pt>
                <c:pt idx="2290">
                  <c:v>30.2</c:v>
                </c:pt>
                <c:pt idx="2291">
                  <c:v>30.2</c:v>
                </c:pt>
                <c:pt idx="2292">
                  <c:v>30.2</c:v>
                </c:pt>
                <c:pt idx="2293">
                  <c:v>30.2</c:v>
                </c:pt>
                <c:pt idx="2294">
                  <c:v>30.2</c:v>
                </c:pt>
                <c:pt idx="2295">
                  <c:v>30.2</c:v>
                </c:pt>
                <c:pt idx="2296">
                  <c:v>30.2</c:v>
                </c:pt>
                <c:pt idx="2297">
                  <c:v>30.2</c:v>
                </c:pt>
                <c:pt idx="2298">
                  <c:v>30.1</c:v>
                </c:pt>
                <c:pt idx="2299">
                  <c:v>30.2</c:v>
                </c:pt>
                <c:pt idx="2300">
                  <c:v>30.1</c:v>
                </c:pt>
                <c:pt idx="2301">
                  <c:v>30.1</c:v>
                </c:pt>
                <c:pt idx="2302">
                  <c:v>30.2</c:v>
                </c:pt>
                <c:pt idx="2303">
                  <c:v>30.2</c:v>
                </c:pt>
                <c:pt idx="2304">
                  <c:v>30.2</c:v>
                </c:pt>
                <c:pt idx="2305">
                  <c:v>30.1</c:v>
                </c:pt>
                <c:pt idx="2306">
                  <c:v>30.1</c:v>
                </c:pt>
                <c:pt idx="2307">
                  <c:v>30.2</c:v>
                </c:pt>
                <c:pt idx="2308">
                  <c:v>30.1</c:v>
                </c:pt>
                <c:pt idx="2309">
                  <c:v>30.1</c:v>
                </c:pt>
                <c:pt idx="2310">
                  <c:v>30.2</c:v>
                </c:pt>
                <c:pt idx="2311">
                  <c:v>30.2</c:v>
                </c:pt>
                <c:pt idx="2312">
                  <c:v>30.2</c:v>
                </c:pt>
                <c:pt idx="2313">
                  <c:v>30.2</c:v>
                </c:pt>
                <c:pt idx="2314">
                  <c:v>30.2</c:v>
                </c:pt>
                <c:pt idx="2315">
                  <c:v>30.2</c:v>
                </c:pt>
                <c:pt idx="2316">
                  <c:v>30.2</c:v>
                </c:pt>
                <c:pt idx="2317">
                  <c:v>30.2</c:v>
                </c:pt>
                <c:pt idx="2318">
                  <c:v>30.2</c:v>
                </c:pt>
                <c:pt idx="2319">
                  <c:v>30.2</c:v>
                </c:pt>
                <c:pt idx="2320">
                  <c:v>30.2</c:v>
                </c:pt>
                <c:pt idx="2321">
                  <c:v>30.2</c:v>
                </c:pt>
                <c:pt idx="2322">
                  <c:v>30.2</c:v>
                </c:pt>
                <c:pt idx="2323">
                  <c:v>30.2</c:v>
                </c:pt>
                <c:pt idx="2324">
                  <c:v>30.2</c:v>
                </c:pt>
                <c:pt idx="2325">
                  <c:v>30.2</c:v>
                </c:pt>
                <c:pt idx="2326">
                  <c:v>30.2</c:v>
                </c:pt>
                <c:pt idx="2327">
                  <c:v>30.2</c:v>
                </c:pt>
                <c:pt idx="2328">
                  <c:v>30.2</c:v>
                </c:pt>
                <c:pt idx="2329">
                  <c:v>30.2</c:v>
                </c:pt>
                <c:pt idx="2330">
                  <c:v>30.2</c:v>
                </c:pt>
                <c:pt idx="2331">
                  <c:v>30.2</c:v>
                </c:pt>
                <c:pt idx="2332">
                  <c:v>30.2</c:v>
                </c:pt>
                <c:pt idx="2333">
                  <c:v>30.2</c:v>
                </c:pt>
                <c:pt idx="2334">
                  <c:v>30.2</c:v>
                </c:pt>
                <c:pt idx="2335">
                  <c:v>30.2</c:v>
                </c:pt>
                <c:pt idx="2336">
                  <c:v>30.2</c:v>
                </c:pt>
                <c:pt idx="2337">
                  <c:v>30.2</c:v>
                </c:pt>
                <c:pt idx="2338">
                  <c:v>30.2</c:v>
                </c:pt>
                <c:pt idx="2339">
                  <c:v>30.2</c:v>
                </c:pt>
                <c:pt idx="2340">
                  <c:v>30.2</c:v>
                </c:pt>
                <c:pt idx="2341">
                  <c:v>30.2</c:v>
                </c:pt>
                <c:pt idx="2342">
                  <c:v>30.2</c:v>
                </c:pt>
                <c:pt idx="2343">
                  <c:v>30.2</c:v>
                </c:pt>
                <c:pt idx="2344">
                  <c:v>30.1</c:v>
                </c:pt>
                <c:pt idx="2345">
                  <c:v>30.2</c:v>
                </c:pt>
                <c:pt idx="2346">
                  <c:v>30.2</c:v>
                </c:pt>
                <c:pt idx="2347">
                  <c:v>30.2</c:v>
                </c:pt>
                <c:pt idx="2348">
                  <c:v>30.2</c:v>
                </c:pt>
                <c:pt idx="2349">
                  <c:v>30.2</c:v>
                </c:pt>
                <c:pt idx="2350">
                  <c:v>30.1</c:v>
                </c:pt>
                <c:pt idx="2351">
                  <c:v>30.2</c:v>
                </c:pt>
                <c:pt idx="2352">
                  <c:v>30.2</c:v>
                </c:pt>
                <c:pt idx="2353">
                  <c:v>30.2</c:v>
                </c:pt>
                <c:pt idx="2354">
                  <c:v>30.2</c:v>
                </c:pt>
                <c:pt idx="2355">
                  <c:v>30.2</c:v>
                </c:pt>
                <c:pt idx="2356">
                  <c:v>30.2</c:v>
                </c:pt>
                <c:pt idx="2357">
                  <c:v>30.1</c:v>
                </c:pt>
                <c:pt idx="2358">
                  <c:v>30.1</c:v>
                </c:pt>
                <c:pt idx="2359">
                  <c:v>30.2</c:v>
                </c:pt>
                <c:pt idx="2360">
                  <c:v>30.1</c:v>
                </c:pt>
                <c:pt idx="2361">
                  <c:v>30.1</c:v>
                </c:pt>
                <c:pt idx="2362">
                  <c:v>30.1</c:v>
                </c:pt>
                <c:pt idx="2363">
                  <c:v>30.1</c:v>
                </c:pt>
                <c:pt idx="2364">
                  <c:v>30.2</c:v>
                </c:pt>
                <c:pt idx="2365">
                  <c:v>30.2</c:v>
                </c:pt>
                <c:pt idx="2366">
                  <c:v>30.2</c:v>
                </c:pt>
                <c:pt idx="2367">
                  <c:v>30.2</c:v>
                </c:pt>
                <c:pt idx="2368">
                  <c:v>30.2</c:v>
                </c:pt>
                <c:pt idx="2369">
                  <c:v>30.2</c:v>
                </c:pt>
                <c:pt idx="2370">
                  <c:v>30.2</c:v>
                </c:pt>
                <c:pt idx="2371">
                  <c:v>30.1</c:v>
                </c:pt>
                <c:pt idx="2372">
                  <c:v>30.1</c:v>
                </c:pt>
                <c:pt idx="2373">
                  <c:v>30.1</c:v>
                </c:pt>
                <c:pt idx="2374">
                  <c:v>30.1</c:v>
                </c:pt>
                <c:pt idx="2375">
                  <c:v>30.1</c:v>
                </c:pt>
                <c:pt idx="2376">
                  <c:v>30.1</c:v>
                </c:pt>
                <c:pt idx="2377">
                  <c:v>30.1</c:v>
                </c:pt>
                <c:pt idx="2378">
                  <c:v>30.1</c:v>
                </c:pt>
                <c:pt idx="2379">
                  <c:v>30.1</c:v>
                </c:pt>
                <c:pt idx="2380">
                  <c:v>30.1</c:v>
                </c:pt>
                <c:pt idx="2381">
                  <c:v>30.1</c:v>
                </c:pt>
                <c:pt idx="2382">
                  <c:v>30.1</c:v>
                </c:pt>
                <c:pt idx="2383">
                  <c:v>30.1</c:v>
                </c:pt>
                <c:pt idx="2384">
                  <c:v>30.1</c:v>
                </c:pt>
                <c:pt idx="2385">
                  <c:v>30.1</c:v>
                </c:pt>
                <c:pt idx="2386">
                  <c:v>30.1</c:v>
                </c:pt>
                <c:pt idx="2387">
                  <c:v>30.1</c:v>
                </c:pt>
                <c:pt idx="2388">
                  <c:v>30.1</c:v>
                </c:pt>
                <c:pt idx="2389">
                  <c:v>30.1</c:v>
                </c:pt>
                <c:pt idx="2390">
                  <c:v>30.1</c:v>
                </c:pt>
                <c:pt idx="2391">
                  <c:v>30.1</c:v>
                </c:pt>
                <c:pt idx="2392">
                  <c:v>30.1</c:v>
                </c:pt>
                <c:pt idx="2393">
                  <c:v>30.1</c:v>
                </c:pt>
                <c:pt idx="2394">
                  <c:v>30.1</c:v>
                </c:pt>
                <c:pt idx="2395">
                  <c:v>30.1</c:v>
                </c:pt>
                <c:pt idx="2396">
                  <c:v>30.1</c:v>
                </c:pt>
                <c:pt idx="2397">
                  <c:v>30.1</c:v>
                </c:pt>
                <c:pt idx="2398">
                  <c:v>30.1</c:v>
                </c:pt>
                <c:pt idx="2399">
                  <c:v>30.1</c:v>
                </c:pt>
                <c:pt idx="2400">
                  <c:v>30.1</c:v>
                </c:pt>
                <c:pt idx="2401">
                  <c:v>30.1</c:v>
                </c:pt>
                <c:pt idx="2402">
                  <c:v>30.2</c:v>
                </c:pt>
                <c:pt idx="2403">
                  <c:v>30.2</c:v>
                </c:pt>
                <c:pt idx="2404">
                  <c:v>30.2</c:v>
                </c:pt>
                <c:pt idx="2405">
                  <c:v>30.2</c:v>
                </c:pt>
                <c:pt idx="2406">
                  <c:v>30.2</c:v>
                </c:pt>
                <c:pt idx="2407">
                  <c:v>30.1</c:v>
                </c:pt>
                <c:pt idx="2408">
                  <c:v>30.2</c:v>
                </c:pt>
                <c:pt idx="2409">
                  <c:v>30.1</c:v>
                </c:pt>
                <c:pt idx="2410">
                  <c:v>30.1</c:v>
                </c:pt>
                <c:pt idx="2411">
                  <c:v>30.2</c:v>
                </c:pt>
                <c:pt idx="2412">
                  <c:v>30.2</c:v>
                </c:pt>
                <c:pt idx="2413">
                  <c:v>30.2</c:v>
                </c:pt>
                <c:pt idx="2414">
                  <c:v>30.2</c:v>
                </c:pt>
                <c:pt idx="2415">
                  <c:v>30.2</c:v>
                </c:pt>
                <c:pt idx="2416">
                  <c:v>30.2</c:v>
                </c:pt>
                <c:pt idx="2417">
                  <c:v>30.1</c:v>
                </c:pt>
                <c:pt idx="2418">
                  <c:v>30.2</c:v>
                </c:pt>
                <c:pt idx="2419">
                  <c:v>30.1</c:v>
                </c:pt>
                <c:pt idx="2420">
                  <c:v>30.2</c:v>
                </c:pt>
                <c:pt idx="2421">
                  <c:v>30.2</c:v>
                </c:pt>
                <c:pt idx="2422">
                  <c:v>30.2</c:v>
                </c:pt>
                <c:pt idx="2423">
                  <c:v>30.2</c:v>
                </c:pt>
                <c:pt idx="2424">
                  <c:v>30.2</c:v>
                </c:pt>
                <c:pt idx="2425">
                  <c:v>30.1</c:v>
                </c:pt>
                <c:pt idx="2426">
                  <c:v>30.2</c:v>
                </c:pt>
                <c:pt idx="2427">
                  <c:v>30.2</c:v>
                </c:pt>
                <c:pt idx="2428">
                  <c:v>30.2</c:v>
                </c:pt>
                <c:pt idx="2429">
                  <c:v>30.2</c:v>
                </c:pt>
                <c:pt idx="2430">
                  <c:v>30.2</c:v>
                </c:pt>
                <c:pt idx="2431">
                  <c:v>30.2</c:v>
                </c:pt>
                <c:pt idx="2432">
                  <c:v>30.1</c:v>
                </c:pt>
                <c:pt idx="2433">
                  <c:v>30.2</c:v>
                </c:pt>
                <c:pt idx="2434">
                  <c:v>30.2</c:v>
                </c:pt>
                <c:pt idx="2435">
                  <c:v>30.2</c:v>
                </c:pt>
                <c:pt idx="2436">
                  <c:v>30.2</c:v>
                </c:pt>
                <c:pt idx="2437">
                  <c:v>30.2</c:v>
                </c:pt>
                <c:pt idx="2438">
                  <c:v>30.2</c:v>
                </c:pt>
                <c:pt idx="2439">
                  <c:v>30.2</c:v>
                </c:pt>
                <c:pt idx="2440">
                  <c:v>30.2</c:v>
                </c:pt>
                <c:pt idx="2441">
                  <c:v>30.1</c:v>
                </c:pt>
                <c:pt idx="2442">
                  <c:v>30.2</c:v>
                </c:pt>
                <c:pt idx="2443">
                  <c:v>30.1</c:v>
                </c:pt>
                <c:pt idx="2444">
                  <c:v>30.1</c:v>
                </c:pt>
                <c:pt idx="2445">
                  <c:v>30.2</c:v>
                </c:pt>
                <c:pt idx="2446">
                  <c:v>30.2</c:v>
                </c:pt>
                <c:pt idx="2447">
                  <c:v>30.2</c:v>
                </c:pt>
                <c:pt idx="2448">
                  <c:v>30.2</c:v>
                </c:pt>
                <c:pt idx="2449">
                  <c:v>30.2</c:v>
                </c:pt>
                <c:pt idx="2450">
                  <c:v>30.2</c:v>
                </c:pt>
                <c:pt idx="2451">
                  <c:v>30.2</c:v>
                </c:pt>
                <c:pt idx="2452">
                  <c:v>30.2</c:v>
                </c:pt>
                <c:pt idx="2453">
                  <c:v>30.2</c:v>
                </c:pt>
                <c:pt idx="2454">
                  <c:v>30.2</c:v>
                </c:pt>
                <c:pt idx="2455">
                  <c:v>30.2</c:v>
                </c:pt>
                <c:pt idx="2456">
                  <c:v>30.2</c:v>
                </c:pt>
                <c:pt idx="2457">
                  <c:v>30.2</c:v>
                </c:pt>
                <c:pt idx="2458">
                  <c:v>30.1</c:v>
                </c:pt>
                <c:pt idx="2459">
                  <c:v>30.2</c:v>
                </c:pt>
                <c:pt idx="2460">
                  <c:v>30.1</c:v>
                </c:pt>
                <c:pt idx="2461">
                  <c:v>30.2</c:v>
                </c:pt>
                <c:pt idx="2462">
                  <c:v>30.1</c:v>
                </c:pt>
                <c:pt idx="2463">
                  <c:v>30.1</c:v>
                </c:pt>
                <c:pt idx="2464">
                  <c:v>30.1</c:v>
                </c:pt>
                <c:pt idx="2465">
                  <c:v>30.1</c:v>
                </c:pt>
                <c:pt idx="2466">
                  <c:v>30.1</c:v>
                </c:pt>
                <c:pt idx="2467">
                  <c:v>30.1</c:v>
                </c:pt>
                <c:pt idx="2468">
                  <c:v>30.1</c:v>
                </c:pt>
                <c:pt idx="2469">
                  <c:v>30.1</c:v>
                </c:pt>
                <c:pt idx="2470">
                  <c:v>30.1</c:v>
                </c:pt>
                <c:pt idx="2471">
                  <c:v>30.1</c:v>
                </c:pt>
                <c:pt idx="2472">
                  <c:v>30.1</c:v>
                </c:pt>
                <c:pt idx="2473">
                  <c:v>30.1</c:v>
                </c:pt>
                <c:pt idx="2474">
                  <c:v>30.1</c:v>
                </c:pt>
                <c:pt idx="2475">
                  <c:v>30.2</c:v>
                </c:pt>
                <c:pt idx="2476">
                  <c:v>30.2</c:v>
                </c:pt>
                <c:pt idx="2477">
                  <c:v>30.2</c:v>
                </c:pt>
                <c:pt idx="2478">
                  <c:v>30.2</c:v>
                </c:pt>
                <c:pt idx="2479">
                  <c:v>30.2</c:v>
                </c:pt>
                <c:pt idx="2480">
                  <c:v>30.2</c:v>
                </c:pt>
                <c:pt idx="2481">
                  <c:v>30.2</c:v>
                </c:pt>
                <c:pt idx="2482">
                  <c:v>30.2</c:v>
                </c:pt>
                <c:pt idx="2483">
                  <c:v>30.2</c:v>
                </c:pt>
                <c:pt idx="2484">
                  <c:v>30.2</c:v>
                </c:pt>
                <c:pt idx="2485">
                  <c:v>30.1</c:v>
                </c:pt>
                <c:pt idx="2486">
                  <c:v>30.2</c:v>
                </c:pt>
                <c:pt idx="2487">
                  <c:v>30.2</c:v>
                </c:pt>
                <c:pt idx="2488">
                  <c:v>30.2</c:v>
                </c:pt>
                <c:pt idx="2489">
                  <c:v>30.2</c:v>
                </c:pt>
                <c:pt idx="2490">
                  <c:v>30.1</c:v>
                </c:pt>
                <c:pt idx="2491">
                  <c:v>30.1</c:v>
                </c:pt>
                <c:pt idx="2492">
                  <c:v>30.1</c:v>
                </c:pt>
                <c:pt idx="2493">
                  <c:v>30.1</c:v>
                </c:pt>
                <c:pt idx="2494">
                  <c:v>30.2</c:v>
                </c:pt>
                <c:pt idx="2495">
                  <c:v>30.2</c:v>
                </c:pt>
                <c:pt idx="2496">
                  <c:v>30.1</c:v>
                </c:pt>
                <c:pt idx="2497">
                  <c:v>30.2</c:v>
                </c:pt>
                <c:pt idx="2498">
                  <c:v>30.1</c:v>
                </c:pt>
                <c:pt idx="2499">
                  <c:v>30.2</c:v>
                </c:pt>
                <c:pt idx="2500">
                  <c:v>30.2</c:v>
                </c:pt>
                <c:pt idx="2501">
                  <c:v>30.1</c:v>
                </c:pt>
                <c:pt idx="2502">
                  <c:v>30.2</c:v>
                </c:pt>
                <c:pt idx="2503">
                  <c:v>30.1</c:v>
                </c:pt>
                <c:pt idx="2504">
                  <c:v>30.2</c:v>
                </c:pt>
                <c:pt idx="2505">
                  <c:v>30.2</c:v>
                </c:pt>
                <c:pt idx="2506">
                  <c:v>30.1</c:v>
                </c:pt>
                <c:pt idx="2507">
                  <c:v>30.1</c:v>
                </c:pt>
                <c:pt idx="2508">
                  <c:v>30.1</c:v>
                </c:pt>
                <c:pt idx="2509">
                  <c:v>30.1</c:v>
                </c:pt>
                <c:pt idx="2510">
                  <c:v>30.1</c:v>
                </c:pt>
                <c:pt idx="2511">
                  <c:v>30.1</c:v>
                </c:pt>
                <c:pt idx="2512">
                  <c:v>30.1</c:v>
                </c:pt>
                <c:pt idx="2513">
                  <c:v>30.1</c:v>
                </c:pt>
                <c:pt idx="2514">
                  <c:v>30.1</c:v>
                </c:pt>
                <c:pt idx="2515">
                  <c:v>30.1</c:v>
                </c:pt>
                <c:pt idx="2516">
                  <c:v>30.1</c:v>
                </c:pt>
                <c:pt idx="2517">
                  <c:v>30.1</c:v>
                </c:pt>
                <c:pt idx="2518">
                  <c:v>30.1</c:v>
                </c:pt>
                <c:pt idx="2519">
                  <c:v>30.1</c:v>
                </c:pt>
                <c:pt idx="2520">
                  <c:v>30.2</c:v>
                </c:pt>
                <c:pt idx="2521">
                  <c:v>30.1</c:v>
                </c:pt>
                <c:pt idx="2522">
                  <c:v>30.1</c:v>
                </c:pt>
                <c:pt idx="2523">
                  <c:v>30.2</c:v>
                </c:pt>
                <c:pt idx="2524">
                  <c:v>30.2</c:v>
                </c:pt>
                <c:pt idx="2525">
                  <c:v>30.1</c:v>
                </c:pt>
                <c:pt idx="2526">
                  <c:v>30.2</c:v>
                </c:pt>
                <c:pt idx="2527">
                  <c:v>30.2</c:v>
                </c:pt>
                <c:pt idx="2528">
                  <c:v>30.2</c:v>
                </c:pt>
                <c:pt idx="2529">
                  <c:v>30.1</c:v>
                </c:pt>
                <c:pt idx="2530">
                  <c:v>30.1</c:v>
                </c:pt>
                <c:pt idx="2531">
                  <c:v>30.2</c:v>
                </c:pt>
                <c:pt idx="2532">
                  <c:v>30.2</c:v>
                </c:pt>
                <c:pt idx="2533">
                  <c:v>30.1</c:v>
                </c:pt>
                <c:pt idx="2534">
                  <c:v>30.2</c:v>
                </c:pt>
                <c:pt idx="2535">
                  <c:v>30.2</c:v>
                </c:pt>
                <c:pt idx="2536">
                  <c:v>30.1</c:v>
                </c:pt>
                <c:pt idx="2537">
                  <c:v>30.2</c:v>
                </c:pt>
                <c:pt idx="2538">
                  <c:v>30.2</c:v>
                </c:pt>
                <c:pt idx="2539">
                  <c:v>30.2</c:v>
                </c:pt>
                <c:pt idx="2540">
                  <c:v>30.2</c:v>
                </c:pt>
                <c:pt idx="2541">
                  <c:v>30.1</c:v>
                </c:pt>
                <c:pt idx="2542">
                  <c:v>30.1</c:v>
                </c:pt>
                <c:pt idx="2543">
                  <c:v>30.2</c:v>
                </c:pt>
                <c:pt idx="2544">
                  <c:v>30.2</c:v>
                </c:pt>
                <c:pt idx="2545">
                  <c:v>30.2</c:v>
                </c:pt>
                <c:pt idx="2546">
                  <c:v>30.2</c:v>
                </c:pt>
                <c:pt idx="2547">
                  <c:v>30.1</c:v>
                </c:pt>
                <c:pt idx="2548">
                  <c:v>30.2</c:v>
                </c:pt>
                <c:pt idx="2549">
                  <c:v>30.1</c:v>
                </c:pt>
                <c:pt idx="2550">
                  <c:v>30.2</c:v>
                </c:pt>
                <c:pt idx="2551">
                  <c:v>30.2</c:v>
                </c:pt>
                <c:pt idx="2552">
                  <c:v>30.2</c:v>
                </c:pt>
                <c:pt idx="2553">
                  <c:v>30.2</c:v>
                </c:pt>
                <c:pt idx="2554">
                  <c:v>30.2</c:v>
                </c:pt>
                <c:pt idx="2555">
                  <c:v>30.2</c:v>
                </c:pt>
                <c:pt idx="2556">
                  <c:v>30.2</c:v>
                </c:pt>
                <c:pt idx="2557">
                  <c:v>30.2</c:v>
                </c:pt>
                <c:pt idx="2558">
                  <c:v>30.1</c:v>
                </c:pt>
                <c:pt idx="2559">
                  <c:v>30.1</c:v>
                </c:pt>
                <c:pt idx="2560">
                  <c:v>30.2</c:v>
                </c:pt>
                <c:pt idx="2561">
                  <c:v>30.2</c:v>
                </c:pt>
                <c:pt idx="2562">
                  <c:v>30.2</c:v>
                </c:pt>
                <c:pt idx="2563">
                  <c:v>30.2</c:v>
                </c:pt>
                <c:pt idx="2564">
                  <c:v>30.2</c:v>
                </c:pt>
                <c:pt idx="2565">
                  <c:v>30.2</c:v>
                </c:pt>
                <c:pt idx="2566">
                  <c:v>30.2</c:v>
                </c:pt>
                <c:pt idx="2567">
                  <c:v>30.2</c:v>
                </c:pt>
                <c:pt idx="2568">
                  <c:v>30.2</c:v>
                </c:pt>
                <c:pt idx="2569">
                  <c:v>30.1</c:v>
                </c:pt>
                <c:pt idx="2570">
                  <c:v>30.2</c:v>
                </c:pt>
                <c:pt idx="2571">
                  <c:v>30.2</c:v>
                </c:pt>
                <c:pt idx="2572">
                  <c:v>30.2</c:v>
                </c:pt>
                <c:pt idx="2573">
                  <c:v>30.2</c:v>
                </c:pt>
                <c:pt idx="2574">
                  <c:v>30.2</c:v>
                </c:pt>
                <c:pt idx="2575">
                  <c:v>30.2</c:v>
                </c:pt>
                <c:pt idx="2576">
                  <c:v>30.1</c:v>
                </c:pt>
                <c:pt idx="2577">
                  <c:v>30.1</c:v>
                </c:pt>
                <c:pt idx="2578">
                  <c:v>30.2</c:v>
                </c:pt>
                <c:pt idx="2579">
                  <c:v>30.2</c:v>
                </c:pt>
                <c:pt idx="2580">
                  <c:v>30.1</c:v>
                </c:pt>
                <c:pt idx="2581">
                  <c:v>30.2</c:v>
                </c:pt>
                <c:pt idx="2582">
                  <c:v>30.2</c:v>
                </c:pt>
                <c:pt idx="2583">
                  <c:v>30.2</c:v>
                </c:pt>
                <c:pt idx="2584">
                  <c:v>30.2</c:v>
                </c:pt>
                <c:pt idx="2585">
                  <c:v>30.2</c:v>
                </c:pt>
                <c:pt idx="2586">
                  <c:v>30.2</c:v>
                </c:pt>
                <c:pt idx="2587">
                  <c:v>30.2</c:v>
                </c:pt>
                <c:pt idx="2588">
                  <c:v>30.2</c:v>
                </c:pt>
                <c:pt idx="2589">
                  <c:v>30.2</c:v>
                </c:pt>
                <c:pt idx="2590">
                  <c:v>30.2</c:v>
                </c:pt>
                <c:pt idx="2591">
                  <c:v>30.2</c:v>
                </c:pt>
                <c:pt idx="2592">
                  <c:v>30.2</c:v>
                </c:pt>
                <c:pt idx="2593">
                  <c:v>30.2</c:v>
                </c:pt>
                <c:pt idx="2594">
                  <c:v>30.2</c:v>
                </c:pt>
                <c:pt idx="2595">
                  <c:v>30.1</c:v>
                </c:pt>
                <c:pt idx="2596">
                  <c:v>30.1</c:v>
                </c:pt>
                <c:pt idx="2597">
                  <c:v>30.1</c:v>
                </c:pt>
                <c:pt idx="2598">
                  <c:v>30.1</c:v>
                </c:pt>
                <c:pt idx="2599">
                  <c:v>30.1</c:v>
                </c:pt>
                <c:pt idx="2600">
                  <c:v>30.1</c:v>
                </c:pt>
                <c:pt idx="2601">
                  <c:v>30.1</c:v>
                </c:pt>
                <c:pt idx="2602">
                  <c:v>30.1</c:v>
                </c:pt>
                <c:pt idx="2603">
                  <c:v>30.1</c:v>
                </c:pt>
                <c:pt idx="2604">
                  <c:v>30.1</c:v>
                </c:pt>
                <c:pt idx="2605">
                  <c:v>30.1</c:v>
                </c:pt>
                <c:pt idx="2606">
                  <c:v>30.1</c:v>
                </c:pt>
                <c:pt idx="2607">
                  <c:v>30.1</c:v>
                </c:pt>
                <c:pt idx="2608">
                  <c:v>30.1</c:v>
                </c:pt>
                <c:pt idx="2609">
                  <c:v>30.1</c:v>
                </c:pt>
                <c:pt idx="2610">
                  <c:v>30.2</c:v>
                </c:pt>
                <c:pt idx="2611">
                  <c:v>30.2</c:v>
                </c:pt>
                <c:pt idx="2612">
                  <c:v>30.2</c:v>
                </c:pt>
                <c:pt idx="2613">
                  <c:v>30.1</c:v>
                </c:pt>
                <c:pt idx="2614">
                  <c:v>30.2</c:v>
                </c:pt>
                <c:pt idx="2615">
                  <c:v>30.2</c:v>
                </c:pt>
                <c:pt idx="2616">
                  <c:v>30.1</c:v>
                </c:pt>
                <c:pt idx="2617">
                  <c:v>30.1</c:v>
                </c:pt>
                <c:pt idx="2618">
                  <c:v>30.1</c:v>
                </c:pt>
                <c:pt idx="2619">
                  <c:v>30.1</c:v>
                </c:pt>
                <c:pt idx="2620">
                  <c:v>30.1</c:v>
                </c:pt>
                <c:pt idx="2621">
                  <c:v>30.1</c:v>
                </c:pt>
                <c:pt idx="2622">
                  <c:v>30.1</c:v>
                </c:pt>
                <c:pt idx="2623">
                  <c:v>30.1</c:v>
                </c:pt>
                <c:pt idx="2624">
                  <c:v>30.1</c:v>
                </c:pt>
                <c:pt idx="2625">
                  <c:v>30.1</c:v>
                </c:pt>
                <c:pt idx="2626">
                  <c:v>30.1</c:v>
                </c:pt>
                <c:pt idx="2627">
                  <c:v>30.1</c:v>
                </c:pt>
                <c:pt idx="2628">
                  <c:v>30.1</c:v>
                </c:pt>
                <c:pt idx="2629">
                  <c:v>30.1</c:v>
                </c:pt>
                <c:pt idx="2630">
                  <c:v>30.2</c:v>
                </c:pt>
                <c:pt idx="2631">
                  <c:v>30.2</c:v>
                </c:pt>
                <c:pt idx="2632">
                  <c:v>30.2</c:v>
                </c:pt>
                <c:pt idx="2633">
                  <c:v>30.1</c:v>
                </c:pt>
                <c:pt idx="2634">
                  <c:v>30.1</c:v>
                </c:pt>
                <c:pt idx="2635">
                  <c:v>30.1</c:v>
                </c:pt>
                <c:pt idx="2636">
                  <c:v>30.1</c:v>
                </c:pt>
                <c:pt idx="2637">
                  <c:v>30.1</c:v>
                </c:pt>
                <c:pt idx="2638">
                  <c:v>30.2</c:v>
                </c:pt>
                <c:pt idx="2639">
                  <c:v>30.2</c:v>
                </c:pt>
                <c:pt idx="2640">
                  <c:v>30.2</c:v>
                </c:pt>
                <c:pt idx="2641">
                  <c:v>30.2</c:v>
                </c:pt>
                <c:pt idx="2642">
                  <c:v>30.2</c:v>
                </c:pt>
                <c:pt idx="2643">
                  <c:v>30.1</c:v>
                </c:pt>
                <c:pt idx="2644">
                  <c:v>30.1</c:v>
                </c:pt>
                <c:pt idx="2645">
                  <c:v>30.1</c:v>
                </c:pt>
                <c:pt idx="2646">
                  <c:v>30.2</c:v>
                </c:pt>
                <c:pt idx="2647">
                  <c:v>30.1</c:v>
                </c:pt>
                <c:pt idx="2648">
                  <c:v>30.1</c:v>
                </c:pt>
                <c:pt idx="2649">
                  <c:v>30.2</c:v>
                </c:pt>
                <c:pt idx="2650">
                  <c:v>30.2</c:v>
                </c:pt>
                <c:pt idx="2651">
                  <c:v>30.2</c:v>
                </c:pt>
                <c:pt idx="2652">
                  <c:v>30.1</c:v>
                </c:pt>
                <c:pt idx="2653">
                  <c:v>30.1</c:v>
                </c:pt>
                <c:pt idx="2654">
                  <c:v>30.1</c:v>
                </c:pt>
                <c:pt idx="2655">
                  <c:v>30.2</c:v>
                </c:pt>
                <c:pt idx="2656">
                  <c:v>30.2</c:v>
                </c:pt>
                <c:pt idx="2657">
                  <c:v>30.2</c:v>
                </c:pt>
                <c:pt idx="2658">
                  <c:v>30.2</c:v>
                </c:pt>
                <c:pt idx="2659">
                  <c:v>30.2</c:v>
                </c:pt>
                <c:pt idx="2660">
                  <c:v>30.2</c:v>
                </c:pt>
                <c:pt idx="2661">
                  <c:v>30.1</c:v>
                </c:pt>
                <c:pt idx="2662">
                  <c:v>30.2</c:v>
                </c:pt>
                <c:pt idx="2663">
                  <c:v>30.2</c:v>
                </c:pt>
                <c:pt idx="2664">
                  <c:v>30.2</c:v>
                </c:pt>
                <c:pt idx="2665">
                  <c:v>30.1</c:v>
                </c:pt>
                <c:pt idx="2666">
                  <c:v>30.1</c:v>
                </c:pt>
                <c:pt idx="2667">
                  <c:v>30.1</c:v>
                </c:pt>
                <c:pt idx="2668">
                  <c:v>30.2</c:v>
                </c:pt>
                <c:pt idx="2669">
                  <c:v>30.1</c:v>
                </c:pt>
                <c:pt idx="2670">
                  <c:v>30.1</c:v>
                </c:pt>
                <c:pt idx="2671">
                  <c:v>30.1</c:v>
                </c:pt>
                <c:pt idx="2672">
                  <c:v>30.2</c:v>
                </c:pt>
                <c:pt idx="2673">
                  <c:v>30.2</c:v>
                </c:pt>
                <c:pt idx="2674">
                  <c:v>30.2</c:v>
                </c:pt>
                <c:pt idx="2675">
                  <c:v>30.2</c:v>
                </c:pt>
                <c:pt idx="2676">
                  <c:v>30.1</c:v>
                </c:pt>
                <c:pt idx="2677">
                  <c:v>30.2</c:v>
                </c:pt>
                <c:pt idx="2678">
                  <c:v>30.2</c:v>
                </c:pt>
                <c:pt idx="2679">
                  <c:v>30.2</c:v>
                </c:pt>
                <c:pt idx="2680">
                  <c:v>30.2</c:v>
                </c:pt>
                <c:pt idx="2681">
                  <c:v>30.2</c:v>
                </c:pt>
                <c:pt idx="2682">
                  <c:v>30.2</c:v>
                </c:pt>
                <c:pt idx="2683">
                  <c:v>30.2</c:v>
                </c:pt>
                <c:pt idx="2684">
                  <c:v>30.2</c:v>
                </c:pt>
                <c:pt idx="2685">
                  <c:v>30.2</c:v>
                </c:pt>
                <c:pt idx="2686">
                  <c:v>30.1</c:v>
                </c:pt>
                <c:pt idx="2687">
                  <c:v>30.2</c:v>
                </c:pt>
                <c:pt idx="2688">
                  <c:v>30.2</c:v>
                </c:pt>
                <c:pt idx="2689">
                  <c:v>30.2</c:v>
                </c:pt>
                <c:pt idx="2690">
                  <c:v>30.2</c:v>
                </c:pt>
                <c:pt idx="2691">
                  <c:v>30.2</c:v>
                </c:pt>
                <c:pt idx="2692">
                  <c:v>30.2</c:v>
                </c:pt>
                <c:pt idx="2693">
                  <c:v>30.2</c:v>
                </c:pt>
                <c:pt idx="2694">
                  <c:v>30.2</c:v>
                </c:pt>
                <c:pt idx="2695">
                  <c:v>30.2</c:v>
                </c:pt>
                <c:pt idx="2696">
                  <c:v>30.2</c:v>
                </c:pt>
                <c:pt idx="2697">
                  <c:v>30.2</c:v>
                </c:pt>
                <c:pt idx="2698">
                  <c:v>30.3</c:v>
                </c:pt>
                <c:pt idx="2699">
                  <c:v>30.3</c:v>
                </c:pt>
                <c:pt idx="2700">
                  <c:v>30.3</c:v>
                </c:pt>
                <c:pt idx="2701">
                  <c:v>30.3</c:v>
                </c:pt>
                <c:pt idx="2702">
                  <c:v>30.3</c:v>
                </c:pt>
                <c:pt idx="2703">
                  <c:v>30.3</c:v>
                </c:pt>
                <c:pt idx="2704">
                  <c:v>30.3</c:v>
                </c:pt>
                <c:pt idx="2705">
                  <c:v>30.3</c:v>
                </c:pt>
                <c:pt idx="2706">
                  <c:v>30.3</c:v>
                </c:pt>
                <c:pt idx="2707">
                  <c:v>30.3</c:v>
                </c:pt>
                <c:pt idx="2708">
                  <c:v>30.2</c:v>
                </c:pt>
                <c:pt idx="2709">
                  <c:v>30.3</c:v>
                </c:pt>
                <c:pt idx="2710">
                  <c:v>30.2</c:v>
                </c:pt>
                <c:pt idx="2711">
                  <c:v>30.2</c:v>
                </c:pt>
                <c:pt idx="2712">
                  <c:v>30.2</c:v>
                </c:pt>
                <c:pt idx="2713">
                  <c:v>30.2</c:v>
                </c:pt>
                <c:pt idx="2714">
                  <c:v>30.3</c:v>
                </c:pt>
                <c:pt idx="2715">
                  <c:v>30.2</c:v>
                </c:pt>
                <c:pt idx="2716">
                  <c:v>30.3</c:v>
                </c:pt>
                <c:pt idx="2717">
                  <c:v>30.2</c:v>
                </c:pt>
                <c:pt idx="2718">
                  <c:v>30.3</c:v>
                </c:pt>
                <c:pt idx="2719">
                  <c:v>30.2</c:v>
                </c:pt>
                <c:pt idx="2720">
                  <c:v>30.3</c:v>
                </c:pt>
                <c:pt idx="2721">
                  <c:v>30.3</c:v>
                </c:pt>
                <c:pt idx="2722">
                  <c:v>30.3</c:v>
                </c:pt>
                <c:pt idx="2723">
                  <c:v>30.3</c:v>
                </c:pt>
                <c:pt idx="2724">
                  <c:v>30.3</c:v>
                </c:pt>
                <c:pt idx="2725">
                  <c:v>30.2</c:v>
                </c:pt>
                <c:pt idx="2726">
                  <c:v>30.2</c:v>
                </c:pt>
                <c:pt idx="2727">
                  <c:v>30.2</c:v>
                </c:pt>
                <c:pt idx="2728">
                  <c:v>30.2</c:v>
                </c:pt>
                <c:pt idx="2729">
                  <c:v>30.2</c:v>
                </c:pt>
                <c:pt idx="2730">
                  <c:v>30.2</c:v>
                </c:pt>
                <c:pt idx="2731">
                  <c:v>30.2</c:v>
                </c:pt>
                <c:pt idx="2732">
                  <c:v>30.2</c:v>
                </c:pt>
                <c:pt idx="2733">
                  <c:v>30.2</c:v>
                </c:pt>
                <c:pt idx="2734">
                  <c:v>30.2</c:v>
                </c:pt>
                <c:pt idx="2735">
                  <c:v>30.2</c:v>
                </c:pt>
                <c:pt idx="2736">
                  <c:v>30.2</c:v>
                </c:pt>
                <c:pt idx="2737">
                  <c:v>30.2</c:v>
                </c:pt>
                <c:pt idx="2738">
                  <c:v>30.2</c:v>
                </c:pt>
                <c:pt idx="2739">
                  <c:v>30.2</c:v>
                </c:pt>
                <c:pt idx="2740">
                  <c:v>30.2</c:v>
                </c:pt>
                <c:pt idx="2741">
                  <c:v>30.2</c:v>
                </c:pt>
                <c:pt idx="2742">
                  <c:v>30.2</c:v>
                </c:pt>
                <c:pt idx="2743">
                  <c:v>30.2</c:v>
                </c:pt>
                <c:pt idx="2744">
                  <c:v>30.2</c:v>
                </c:pt>
                <c:pt idx="2745">
                  <c:v>30.2</c:v>
                </c:pt>
                <c:pt idx="2746">
                  <c:v>30.2</c:v>
                </c:pt>
                <c:pt idx="2747">
                  <c:v>30.2</c:v>
                </c:pt>
                <c:pt idx="2748">
                  <c:v>30.2</c:v>
                </c:pt>
                <c:pt idx="2749">
                  <c:v>30.2</c:v>
                </c:pt>
                <c:pt idx="2750">
                  <c:v>30.2</c:v>
                </c:pt>
                <c:pt idx="2751">
                  <c:v>30.2</c:v>
                </c:pt>
                <c:pt idx="2752">
                  <c:v>30.2</c:v>
                </c:pt>
                <c:pt idx="2753">
                  <c:v>30.2</c:v>
                </c:pt>
                <c:pt idx="2754">
                  <c:v>30.1</c:v>
                </c:pt>
                <c:pt idx="2755">
                  <c:v>30.1</c:v>
                </c:pt>
                <c:pt idx="2756">
                  <c:v>30.1</c:v>
                </c:pt>
                <c:pt idx="2757">
                  <c:v>30.1</c:v>
                </c:pt>
                <c:pt idx="2758">
                  <c:v>30.1</c:v>
                </c:pt>
                <c:pt idx="2759">
                  <c:v>30.1</c:v>
                </c:pt>
                <c:pt idx="2760">
                  <c:v>30.1</c:v>
                </c:pt>
                <c:pt idx="2761">
                  <c:v>30.1</c:v>
                </c:pt>
                <c:pt idx="2762">
                  <c:v>30.1</c:v>
                </c:pt>
                <c:pt idx="2763">
                  <c:v>30.2</c:v>
                </c:pt>
                <c:pt idx="2764">
                  <c:v>30.2</c:v>
                </c:pt>
                <c:pt idx="2765">
                  <c:v>30.2</c:v>
                </c:pt>
                <c:pt idx="2766">
                  <c:v>30.1</c:v>
                </c:pt>
                <c:pt idx="2767">
                  <c:v>30.2</c:v>
                </c:pt>
                <c:pt idx="2768">
                  <c:v>30.1</c:v>
                </c:pt>
                <c:pt idx="2769">
                  <c:v>30.2</c:v>
                </c:pt>
                <c:pt idx="2770">
                  <c:v>30.2</c:v>
                </c:pt>
                <c:pt idx="2771">
                  <c:v>30.2</c:v>
                </c:pt>
                <c:pt idx="2772">
                  <c:v>30.2</c:v>
                </c:pt>
                <c:pt idx="2773">
                  <c:v>30.1</c:v>
                </c:pt>
                <c:pt idx="2774">
                  <c:v>30.1</c:v>
                </c:pt>
                <c:pt idx="2775">
                  <c:v>30.1</c:v>
                </c:pt>
                <c:pt idx="2776">
                  <c:v>30.2</c:v>
                </c:pt>
                <c:pt idx="2777">
                  <c:v>30.2</c:v>
                </c:pt>
                <c:pt idx="2778">
                  <c:v>30.1</c:v>
                </c:pt>
                <c:pt idx="2779">
                  <c:v>30.2</c:v>
                </c:pt>
                <c:pt idx="2780">
                  <c:v>30.2</c:v>
                </c:pt>
                <c:pt idx="2781">
                  <c:v>30.2</c:v>
                </c:pt>
                <c:pt idx="2782">
                  <c:v>30.2</c:v>
                </c:pt>
                <c:pt idx="2783">
                  <c:v>30.2</c:v>
                </c:pt>
                <c:pt idx="2784">
                  <c:v>30.2</c:v>
                </c:pt>
                <c:pt idx="2785">
                  <c:v>30.2</c:v>
                </c:pt>
                <c:pt idx="2786">
                  <c:v>30.2</c:v>
                </c:pt>
                <c:pt idx="2787">
                  <c:v>30.2</c:v>
                </c:pt>
                <c:pt idx="2788">
                  <c:v>30.2</c:v>
                </c:pt>
                <c:pt idx="2789">
                  <c:v>30.3</c:v>
                </c:pt>
                <c:pt idx="2790">
                  <c:v>30.2</c:v>
                </c:pt>
                <c:pt idx="2791">
                  <c:v>30.2</c:v>
                </c:pt>
                <c:pt idx="2792">
                  <c:v>30.2</c:v>
                </c:pt>
                <c:pt idx="2793">
                  <c:v>30.2</c:v>
                </c:pt>
                <c:pt idx="2794">
                  <c:v>30.2</c:v>
                </c:pt>
                <c:pt idx="2795">
                  <c:v>30.2</c:v>
                </c:pt>
                <c:pt idx="2796">
                  <c:v>30.2</c:v>
                </c:pt>
                <c:pt idx="2797">
                  <c:v>30.2</c:v>
                </c:pt>
                <c:pt idx="2798">
                  <c:v>30.2</c:v>
                </c:pt>
                <c:pt idx="2799">
                  <c:v>30.1</c:v>
                </c:pt>
                <c:pt idx="2800">
                  <c:v>30.2</c:v>
                </c:pt>
                <c:pt idx="2801">
                  <c:v>30.2</c:v>
                </c:pt>
                <c:pt idx="2802">
                  <c:v>30.2</c:v>
                </c:pt>
                <c:pt idx="2803">
                  <c:v>30.2</c:v>
                </c:pt>
                <c:pt idx="2804">
                  <c:v>30.2</c:v>
                </c:pt>
                <c:pt idx="2805">
                  <c:v>30.2</c:v>
                </c:pt>
                <c:pt idx="2806">
                  <c:v>30.2</c:v>
                </c:pt>
                <c:pt idx="2807">
                  <c:v>30.2</c:v>
                </c:pt>
                <c:pt idx="2808">
                  <c:v>30.2</c:v>
                </c:pt>
                <c:pt idx="2809">
                  <c:v>30.2</c:v>
                </c:pt>
                <c:pt idx="2810">
                  <c:v>30.2</c:v>
                </c:pt>
                <c:pt idx="2811">
                  <c:v>30.2</c:v>
                </c:pt>
                <c:pt idx="2812">
                  <c:v>30.2</c:v>
                </c:pt>
                <c:pt idx="2813">
                  <c:v>30.2</c:v>
                </c:pt>
                <c:pt idx="2814">
                  <c:v>30.2</c:v>
                </c:pt>
                <c:pt idx="2815">
                  <c:v>30.2</c:v>
                </c:pt>
                <c:pt idx="2816">
                  <c:v>30.2</c:v>
                </c:pt>
                <c:pt idx="2817">
                  <c:v>30.2</c:v>
                </c:pt>
                <c:pt idx="2818">
                  <c:v>30.2</c:v>
                </c:pt>
                <c:pt idx="2819">
                  <c:v>30.2</c:v>
                </c:pt>
                <c:pt idx="2820">
                  <c:v>30.1</c:v>
                </c:pt>
                <c:pt idx="2821">
                  <c:v>30.2</c:v>
                </c:pt>
                <c:pt idx="2822">
                  <c:v>30.2</c:v>
                </c:pt>
                <c:pt idx="2823">
                  <c:v>30.1</c:v>
                </c:pt>
                <c:pt idx="2824">
                  <c:v>30.2</c:v>
                </c:pt>
                <c:pt idx="2825">
                  <c:v>30.2</c:v>
                </c:pt>
                <c:pt idx="2826">
                  <c:v>30.2</c:v>
                </c:pt>
                <c:pt idx="2827">
                  <c:v>30.2</c:v>
                </c:pt>
                <c:pt idx="2828">
                  <c:v>30.2</c:v>
                </c:pt>
                <c:pt idx="2829">
                  <c:v>30.2</c:v>
                </c:pt>
                <c:pt idx="2830">
                  <c:v>30.2</c:v>
                </c:pt>
                <c:pt idx="2831">
                  <c:v>30.2</c:v>
                </c:pt>
                <c:pt idx="2832">
                  <c:v>30.3</c:v>
                </c:pt>
                <c:pt idx="2833">
                  <c:v>30.2</c:v>
                </c:pt>
                <c:pt idx="2834">
                  <c:v>30.2</c:v>
                </c:pt>
                <c:pt idx="2835">
                  <c:v>30.2</c:v>
                </c:pt>
                <c:pt idx="2836">
                  <c:v>30.2</c:v>
                </c:pt>
                <c:pt idx="2837">
                  <c:v>30.2</c:v>
                </c:pt>
                <c:pt idx="2838">
                  <c:v>30.2</c:v>
                </c:pt>
                <c:pt idx="2839">
                  <c:v>30.2</c:v>
                </c:pt>
                <c:pt idx="2840">
                  <c:v>30.2</c:v>
                </c:pt>
                <c:pt idx="2841">
                  <c:v>30.2</c:v>
                </c:pt>
                <c:pt idx="2842">
                  <c:v>30.2</c:v>
                </c:pt>
                <c:pt idx="2843">
                  <c:v>30.2</c:v>
                </c:pt>
                <c:pt idx="2844">
                  <c:v>30.2</c:v>
                </c:pt>
                <c:pt idx="2845">
                  <c:v>30.1</c:v>
                </c:pt>
                <c:pt idx="2846">
                  <c:v>30.2</c:v>
                </c:pt>
                <c:pt idx="2847">
                  <c:v>30.2</c:v>
                </c:pt>
                <c:pt idx="2848">
                  <c:v>30.1</c:v>
                </c:pt>
                <c:pt idx="2849">
                  <c:v>30.2</c:v>
                </c:pt>
                <c:pt idx="2850">
                  <c:v>30.2</c:v>
                </c:pt>
                <c:pt idx="2851">
                  <c:v>30.2</c:v>
                </c:pt>
                <c:pt idx="2852">
                  <c:v>30.2</c:v>
                </c:pt>
                <c:pt idx="2853">
                  <c:v>30.2</c:v>
                </c:pt>
                <c:pt idx="2854">
                  <c:v>30.1</c:v>
                </c:pt>
                <c:pt idx="2855">
                  <c:v>30.2</c:v>
                </c:pt>
                <c:pt idx="2856">
                  <c:v>30.2</c:v>
                </c:pt>
                <c:pt idx="2857">
                  <c:v>30.1</c:v>
                </c:pt>
                <c:pt idx="2858">
                  <c:v>30.1</c:v>
                </c:pt>
                <c:pt idx="2859">
                  <c:v>30.2</c:v>
                </c:pt>
                <c:pt idx="2860">
                  <c:v>30.2</c:v>
                </c:pt>
                <c:pt idx="2861">
                  <c:v>30.1</c:v>
                </c:pt>
                <c:pt idx="2862">
                  <c:v>30.1</c:v>
                </c:pt>
                <c:pt idx="2863">
                  <c:v>30.1</c:v>
                </c:pt>
                <c:pt idx="2864">
                  <c:v>30.1</c:v>
                </c:pt>
                <c:pt idx="2865">
                  <c:v>30.1</c:v>
                </c:pt>
                <c:pt idx="2866">
                  <c:v>30.1</c:v>
                </c:pt>
                <c:pt idx="2867">
                  <c:v>30.1</c:v>
                </c:pt>
                <c:pt idx="2868">
                  <c:v>30.1</c:v>
                </c:pt>
                <c:pt idx="2869">
                  <c:v>30.2</c:v>
                </c:pt>
                <c:pt idx="2870">
                  <c:v>30.2</c:v>
                </c:pt>
                <c:pt idx="2871">
                  <c:v>30.2</c:v>
                </c:pt>
                <c:pt idx="2872">
                  <c:v>30.2</c:v>
                </c:pt>
                <c:pt idx="2873">
                  <c:v>30.2</c:v>
                </c:pt>
                <c:pt idx="2874">
                  <c:v>30.2</c:v>
                </c:pt>
                <c:pt idx="2875">
                  <c:v>30.2</c:v>
                </c:pt>
                <c:pt idx="2876">
                  <c:v>30.2</c:v>
                </c:pt>
                <c:pt idx="2877">
                  <c:v>30.2</c:v>
                </c:pt>
                <c:pt idx="2878">
                  <c:v>30.2</c:v>
                </c:pt>
                <c:pt idx="2879">
                  <c:v>30.2</c:v>
                </c:pt>
                <c:pt idx="2880">
                  <c:v>30.2</c:v>
                </c:pt>
                <c:pt idx="2881">
                  <c:v>30.2</c:v>
                </c:pt>
                <c:pt idx="2882">
                  <c:v>30.1</c:v>
                </c:pt>
                <c:pt idx="2883">
                  <c:v>30.2</c:v>
                </c:pt>
                <c:pt idx="2884">
                  <c:v>30.2</c:v>
                </c:pt>
                <c:pt idx="2885">
                  <c:v>30.2</c:v>
                </c:pt>
                <c:pt idx="2886">
                  <c:v>30.2</c:v>
                </c:pt>
                <c:pt idx="2887">
                  <c:v>30.1</c:v>
                </c:pt>
                <c:pt idx="2888">
                  <c:v>30.2</c:v>
                </c:pt>
                <c:pt idx="2889">
                  <c:v>30.2</c:v>
                </c:pt>
                <c:pt idx="2890">
                  <c:v>30.2</c:v>
                </c:pt>
                <c:pt idx="2891">
                  <c:v>30.2</c:v>
                </c:pt>
                <c:pt idx="2892">
                  <c:v>30.2</c:v>
                </c:pt>
                <c:pt idx="2893">
                  <c:v>30.2</c:v>
                </c:pt>
                <c:pt idx="2894">
                  <c:v>30.2</c:v>
                </c:pt>
                <c:pt idx="2895">
                  <c:v>30.2</c:v>
                </c:pt>
                <c:pt idx="2896">
                  <c:v>30.2</c:v>
                </c:pt>
                <c:pt idx="2897">
                  <c:v>30.2</c:v>
                </c:pt>
                <c:pt idx="2898">
                  <c:v>30.2</c:v>
                </c:pt>
                <c:pt idx="2899">
                  <c:v>30.2</c:v>
                </c:pt>
                <c:pt idx="2900">
                  <c:v>30.2</c:v>
                </c:pt>
                <c:pt idx="2901">
                  <c:v>30.2</c:v>
                </c:pt>
                <c:pt idx="2902">
                  <c:v>30.2</c:v>
                </c:pt>
                <c:pt idx="2903">
                  <c:v>30.2</c:v>
                </c:pt>
                <c:pt idx="2904">
                  <c:v>30.2</c:v>
                </c:pt>
                <c:pt idx="2905">
                  <c:v>30.2</c:v>
                </c:pt>
                <c:pt idx="2906">
                  <c:v>30.2</c:v>
                </c:pt>
                <c:pt idx="2907">
                  <c:v>30.1</c:v>
                </c:pt>
                <c:pt idx="2908">
                  <c:v>30.2</c:v>
                </c:pt>
                <c:pt idx="2909">
                  <c:v>30.2</c:v>
                </c:pt>
                <c:pt idx="2910">
                  <c:v>30.1</c:v>
                </c:pt>
                <c:pt idx="2911">
                  <c:v>30.2</c:v>
                </c:pt>
                <c:pt idx="2912">
                  <c:v>30.1</c:v>
                </c:pt>
                <c:pt idx="2913">
                  <c:v>30.2</c:v>
                </c:pt>
                <c:pt idx="2914">
                  <c:v>30.2</c:v>
                </c:pt>
                <c:pt idx="2915">
                  <c:v>30.2</c:v>
                </c:pt>
                <c:pt idx="2916">
                  <c:v>30.2</c:v>
                </c:pt>
                <c:pt idx="2917">
                  <c:v>30.2</c:v>
                </c:pt>
                <c:pt idx="2918">
                  <c:v>30.2</c:v>
                </c:pt>
                <c:pt idx="2919">
                  <c:v>30.1</c:v>
                </c:pt>
                <c:pt idx="2920">
                  <c:v>30.2</c:v>
                </c:pt>
                <c:pt idx="2921">
                  <c:v>30.1</c:v>
                </c:pt>
                <c:pt idx="2922">
                  <c:v>30.2</c:v>
                </c:pt>
                <c:pt idx="2923">
                  <c:v>30.2</c:v>
                </c:pt>
                <c:pt idx="2924">
                  <c:v>30.2</c:v>
                </c:pt>
                <c:pt idx="2925">
                  <c:v>30.1</c:v>
                </c:pt>
                <c:pt idx="2926">
                  <c:v>30.2</c:v>
                </c:pt>
                <c:pt idx="2927">
                  <c:v>30.2</c:v>
                </c:pt>
                <c:pt idx="2928">
                  <c:v>30.2</c:v>
                </c:pt>
                <c:pt idx="2929">
                  <c:v>30.2</c:v>
                </c:pt>
                <c:pt idx="2930">
                  <c:v>30.2</c:v>
                </c:pt>
                <c:pt idx="2931">
                  <c:v>30.2</c:v>
                </c:pt>
                <c:pt idx="2932">
                  <c:v>30.2</c:v>
                </c:pt>
                <c:pt idx="2933">
                  <c:v>30.1</c:v>
                </c:pt>
                <c:pt idx="2934">
                  <c:v>30.2</c:v>
                </c:pt>
                <c:pt idx="2935">
                  <c:v>30.2</c:v>
                </c:pt>
                <c:pt idx="2936">
                  <c:v>30.2</c:v>
                </c:pt>
                <c:pt idx="2937">
                  <c:v>30.2</c:v>
                </c:pt>
                <c:pt idx="2938">
                  <c:v>30.2</c:v>
                </c:pt>
                <c:pt idx="2939">
                  <c:v>30.2</c:v>
                </c:pt>
                <c:pt idx="2940">
                  <c:v>30.1</c:v>
                </c:pt>
                <c:pt idx="2941">
                  <c:v>30.2</c:v>
                </c:pt>
                <c:pt idx="2942">
                  <c:v>30.2</c:v>
                </c:pt>
                <c:pt idx="2943">
                  <c:v>30.2</c:v>
                </c:pt>
                <c:pt idx="2944">
                  <c:v>30.2</c:v>
                </c:pt>
                <c:pt idx="2945">
                  <c:v>30.2</c:v>
                </c:pt>
                <c:pt idx="2946">
                  <c:v>30.2</c:v>
                </c:pt>
                <c:pt idx="2947">
                  <c:v>30.2</c:v>
                </c:pt>
                <c:pt idx="2948">
                  <c:v>30.2</c:v>
                </c:pt>
                <c:pt idx="2949">
                  <c:v>30.2</c:v>
                </c:pt>
                <c:pt idx="2950">
                  <c:v>30.2</c:v>
                </c:pt>
                <c:pt idx="2951">
                  <c:v>30.2</c:v>
                </c:pt>
                <c:pt idx="2952">
                  <c:v>30.2</c:v>
                </c:pt>
                <c:pt idx="2953">
                  <c:v>30.2</c:v>
                </c:pt>
                <c:pt idx="2954">
                  <c:v>30.2</c:v>
                </c:pt>
                <c:pt idx="2955">
                  <c:v>30.2</c:v>
                </c:pt>
                <c:pt idx="2956">
                  <c:v>30.2</c:v>
                </c:pt>
                <c:pt idx="2957">
                  <c:v>30.2</c:v>
                </c:pt>
                <c:pt idx="2958">
                  <c:v>30.2</c:v>
                </c:pt>
                <c:pt idx="2959">
                  <c:v>30.2</c:v>
                </c:pt>
                <c:pt idx="2960">
                  <c:v>30.2</c:v>
                </c:pt>
                <c:pt idx="2961">
                  <c:v>30.3</c:v>
                </c:pt>
                <c:pt idx="2962">
                  <c:v>30.3</c:v>
                </c:pt>
                <c:pt idx="2963">
                  <c:v>30.2</c:v>
                </c:pt>
                <c:pt idx="2964">
                  <c:v>30.3</c:v>
                </c:pt>
                <c:pt idx="2965">
                  <c:v>30.3</c:v>
                </c:pt>
                <c:pt idx="2966">
                  <c:v>30.3</c:v>
                </c:pt>
                <c:pt idx="2967">
                  <c:v>30.3</c:v>
                </c:pt>
                <c:pt idx="2968">
                  <c:v>30.2</c:v>
                </c:pt>
                <c:pt idx="2969">
                  <c:v>30.3</c:v>
                </c:pt>
                <c:pt idx="2970">
                  <c:v>30.2</c:v>
                </c:pt>
                <c:pt idx="2971">
                  <c:v>30.3</c:v>
                </c:pt>
                <c:pt idx="2972">
                  <c:v>30.3</c:v>
                </c:pt>
                <c:pt idx="2973">
                  <c:v>30.2</c:v>
                </c:pt>
                <c:pt idx="2974">
                  <c:v>30.2</c:v>
                </c:pt>
                <c:pt idx="2975">
                  <c:v>30.2</c:v>
                </c:pt>
                <c:pt idx="2976">
                  <c:v>30.2</c:v>
                </c:pt>
                <c:pt idx="2977">
                  <c:v>30.2</c:v>
                </c:pt>
                <c:pt idx="2978">
                  <c:v>30.2</c:v>
                </c:pt>
                <c:pt idx="2979">
                  <c:v>30.3</c:v>
                </c:pt>
                <c:pt idx="2980">
                  <c:v>30.2</c:v>
                </c:pt>
                <c:pt idx="2981">
                  <c:v>30.2</c:v>
                </c:pt>
                <c:pt idx="2982">
                  <c:v>30.2</c:v>
                </c:pt>
                <c:pt idx="2983">
                  <c:v>30.2</c:v>
                </c:pt>
                <c:pt idx="2984">
                  <c:v>30.2</c:v>
                </c:pt>
                <c:pt idx="2985">
                  <c:v>30.3</c:v>
                </c:pt>
                <c:pt idx="2986">
                  <c:v>30.3</c:v>
                </c:pt>
                <c:pt idx="2987">
                  <c:v>30.2</c:v>
                </c:pt>
                <c:pt idx="2988">
                  <c:v>30.3</c:v>
                </c:pt>
                <c:pt idx="2989">
                  <c:v>30.2</c:v>
                </c:pt>
                <c:pt idx="2990">
                  <c:v>30.3</c:v>
                </c:pt>
                <c:pt idx="2991">
                  <c:v>30.2</c:v>
                </c:pt>
                <c:pt idx="2992">
                  <c:v>30.2</c:v>
                </c:pt>
                <c:pt idx="2993">
                  <c:v>30.2</c:v>
                </c:pt>
                <c:pt idx="2994">
                  <c:v>30.2</c:v>
                </c:pt>
                <c:pt idx="2995">
                  <c:v>30.2</c:v>
                </c:pt>
                <c:pt idx="2996">
                  <c:v>30.2</c:v>
                </c:pt>
                <c:pt idx="2997">
                  <c:v>30.2</c:v>
                </c:pt>
                <c:pt idx="2998">
                  <c:v>30.2</c:v>
                </c:pt>
                <c:pt idx="2999">
                  <c:v>30.1</c:v>
                </c:pt>
                <c:pt idx="3000">
                  <c:v>30.2</c:v>
                </c:pt>
                <c:pt idx="3001">
                  <c:v>30.2</c:v>
                </c:pt>
                <c:pt idx="3002">
                  <c:v>30.2</c:v>
                </c:pt>
                <c:pt idx="3003">
                  <c:v>30.2</c:v>
                </c:pt>
                <c:pt idx="3004">
                  <c:v>30.2</c:v>
                </c:pt>
                <c:pt idx="3005">
                  <c:v>30.2</c:v>
                </c:pt>
                <c:pt idx="3006">
                  <c:v>30.2</c:v>
                </c:pt>
                <c:pt idx="3007">
                  <c:v>30.2</c:v>
                </c:pt>
                <c:pt idx="3008">
                  <c:v>30.2</c:v>
                </c:pt>
                <c:pt idx="3009">
                  <c:v>30.2</c:v>
                </c:pt>
                <c:pt idx="3010">
                  <c:v>30.2</c:v>
                </c:pt>
                <c:pt idx="3011">
                  <c:v>30.2</c:v>
                </c:pt>
                <c:pt idx="3012">
                  <c:v>30.2</c:v>
                </c:pt>
                <c:pt idx="3013">
                  <c:v>30.2</c:v>
                </c:pt>
                <c:pt idx="3014">
                  <c:v>30.2</c:v>
                </c:pt>
                <c:pt idx="3015">
                  <c:v>30.2</c:v>
                </c:pt>
                <c:pt idx="3016">
                  <c:v>30.2</c:v>
                </c:pt>
                <c:pt idx="3017">
                  <c:v>30.2</c:v>
                </c:pt>
                <c:pt idx="3018">
                  <c:v>30.1</c:v>
                </c:pt>
                <c:pt idx="3019">
                  <c:v>30.1</c:v>
                </c:pt>
                <c:pt idx="3020">
                  <c:v>30.2</c:v>
                </c:pt>
                <c:pt idx="3021">
                  <c:v>30.2</c:v>
                </c:pt>
                <c:pt idx="3022">
                  <c:v>30.2</c:v>
                </c:pt>
                <c:pt idx="3023">
                  <c:v>30.2</c:v>
                </c:pt>
                <c:pt idx="3024">
                  <c:v>30.1</c:v>
                </c:pt>
                <c:pt idx="3025">
                  <c:v>30.2</c:v>
                </c:pt>
                <c:pt idx="3026">
                  <c:v>30.2</c:v>
                </c:pt>
                <c:pt idx="3027">
                  <c:v>30.2</c:v>
                </c:pt>
                <c:pt idx="3028">
                  <c:v>30.2</c:v>
                </c:pt>
                <c:pt idx="3029">
                  <c:v>30.2</c:v>
                </c:pt>
                <c:pt idx="3030">
                  <c:v>30.2</c:v>
                </c:pt>
                <c:pt idx="3031">
                  <c:v>30.2</c:v>
                </c:pt>
                <c:pt idx="3032">
                  <c:v>30.2</c:v>
                </c:pt>
                <c:pt idx="3033">
                  <c:v>30.2</c:v>
                </c:pt>
                <c:pt idx="3034">
                  <c:v>30.2</c:v>
                </c:pt>
                <c:pt idx="3035">
                  <c:v>30.2</c:v>
                </c:pt>
                <c:pt idx="3036">
                  <c:v>30.2</c:v>
                </c:pt>
                <c:pt idx="3037">
                  <c:v>30.2</c:v>
                </c:pt>
                <c:pt idx="3038">
                  <c:v>30.2</c:v>
                </c:pt>
                <c:pt idx="3039">
                  <c:v>30.2</c:v>
                </c:pt>
                <c:pt idx="3040">
                  <c:v>30.1</c:v>
                </c:pt>
                <c:pt idx="3041">
                  <c:v>30.2</c:v>
                </c:pt>
                <c:pt idx="3042">
                  <c:v>30.2</c:v>
                </c:pt>
                <c:pt idx="3043">
                  <c:v>30.2</c:v>
                </c:pt>
                <c:pt idx="3044">
                  <c:v>30.2</c:v>
                </c:pt>
                <c:pt idx="3045">
                  <c:v>30.2</c:v>
                </c:pt>
                <c:pt idx="3046">
                  <c:v>30.2</c:v>
                </c:pt>
                <c:pt idx="3047">
                  <c:v>30.1</c:v>
                </c:pt>
                <c:pt idx="3048">
                  <c:v>30.2</c:v>
                </c:pt>
                <c:pt idx="3049">
                  <c:v>30.2</c:v>
                </c:pt>
                <c:pt idx="3050">
                  <c:v>30.2</c:v>
                </c:pt>
                <c:pt idx="3051">
                  <c:v>30.2</c:v>
                </c:pt>
                <c:pt idx="3052">
                  <c:v>30.2</c:v>
                </c:pt>
                <c:pt idx="3053">
                  <c:v>30.2</c:v>
                </c:pt>
                <c:pt idx="3054">
                  <c:v>30.2</c:v>
                </c:pt>
                <c:pt idx="3055">
                  <c:v>30.3</c:v>
                </c:pt>
                <c:pt idx="3056">
                  <c:v>30.2</c:v>
                </c:pt>
                <c:pt idx="3057">
                  <c:v>30.2</c:v>
                </c:pt>
                <c:pt idx="3058">
                  <c:v>30.2</c:v>
                </c:pt>
                <c:pt idx="3059">
                  <c:v>30.2</c:v>
                </c:pt>
                <c:pt idx="3060">
                  <c:v>30.2</c:v>
                </c:pt>
                <c:pt idx="3061">
                  <c:v>30.2</c:v>
                </c:pt>
                <c:pt idx="3062">
                  <c:v>30.2</c:v>
                </c:pt>
                <c:pt idx="3063">
                  <c:v>30.2</c:v>
                </c:pt>
                <c:pt idx="3064">
                  <c:v>30.2</c:v>
                </c:pt>
                <c:pt idx="3065">
                  <c:v>30.2</c:v>
                </c:pt>
                <c:pt idx="3066">
                  <c:v>30.2</c:v>
                </c:pt>
                <c:pt idx="3067">
                  <c:v>30.1</c:v>
                </c:pt>
                <c:pt idx="3068">
                  <c:v>30.2</c:v>
                </c:pt>
                <c:pt idx="3069">
                  <c:v>30.2</c:v>
                </c:pt>
                <c:pt idx="3070">
                  <c:v>30.2</c:v>
                </c:pt>
                <c:pt idx="3071">
                  <c:v>30.2</c:v>
                </c:pt>
                <c:pt idx="3072">
                  <c:v>30.2</c:v>
                </c:pt>
                <c:pt idx="3073">
                  <c:v>30.2</c:v>
                </c:pt>
                <c:pt idx="3074">
                  <c:v>30.2</c:v>
                </c:pt>
                <c:pt idx="3075">
                  <c:v>30.2</c:v>
                </c:pt>
                <c:pt idx="3076">
                  <c:v>30.2</c:v>
                </c:pt>
                <c:pt idx="3077">
                  <c:v>30.2</c:v>
                </c:pt>
                <c:pt idx="3078">
                  <c:v>30.2</c:v>
                </c:pt>
                <c:pt idx="3079">
                  <c:v>30.2</c:v>
                </c:pt>
                <c:pt idx="3080">
                  <c:v>30.2</c:v>
                </c:pt>
                <c:pt idx="3081">
                  <c:v>30.2</c:v>
                </c:pt>
                <c:pt idx="3082">
                  <c:v>30.2</c:v>
                </c:pt>
                <c:pt idx="3083">
                  <c:v>30.2</c:v>
                </c:pt>
                <c:pt idx="3084">
                  <c:v>30.2</c:v>
                </c:pt>
                <c:pt idx="3085">
                  <c:v>30.2</c:v>
                </c:pt>
                <c:pt idx="3086">
                  <c:v>30.2</c:v>
                </c:pt>
                <c:pt idx="3087">
                  <c:v>30.2</c:v>
                </c:pt>
                <c:pt idx="3088">
                  <c:v>30.2</c:v>
                </c:pt>
                <c:pt idx="3089">
                  <c:v>30.2</c:v>
                </c:pt>
                <c:pt idx="3090">
                  <c:v>30.2</c:v>
                </c:pt>
                <c:pt idx="3091">
                  <c:v>30.2</c:v>
                </c:pt>
                <c:pt idx="3092">
                  <c:v>30.3</c:v>
                </c:pt>
                <c:pt idx="3093">
                  <c:v>30.3</c:v>
                </c:pt>
                <c:pt idx="3094">
                  <c:v>30.3</c:v>
                </c:pt>
                <c:pt idx="3095">
                  <c:v>30.3</c:v>
                </c:pt>
                <c:pt idx="3096">
                  <c:v>30.2</c:v>
                </c:pt>
                <c:pt idx="3097">
                  <c:v>30.3</c:v>
                </c:pt>
                <c:pt idx="3098">
                  <c:v>30.3</c:v>
                </c:pt>
                <c:pt idx="3099">
                  <c:v>30.2</c:v>
                </c:pt>
                <c:pt idx="3100">
                  <c:v>30.2</c:v>
                </c:pt>
                <c:pt idx="3101">
                  <c:v>30.2</c:v>
                </c:pt>
                <c:pt idx="3102">
                  <c:v>30.2</c:v>
                </c:pt>
                <c:pt idx="3103">
                  <c:v>30.2</c:v>
                </c:pt>
                <c:pt idx="3104">
                  <c:v>30.2</c:v>
                </c:pt>
                <c:pt idx="3105">
                  <c:v>30.2</c:v>
                </c:pt>
                <c:pt idx="3106">
                  <c:v>30.2</c:v>
                </c:pt>
                <c:pt idx="3107">
                  <c:v>30.2</c:v>
                </c:pt>
                <c:pt idx="3108">
                  <c:v>30.2</c:v>
                </c:pt>
                <c:pt idx="3109">
                  <c:v>30.2</c:v>
                </c:pt>
                <c:pt idx="3110">
                  <c:v>30.2</c:v>
                </c:pt>
                <c:pt idx="3111">
                  <c:v>30.2</c:v>
                </c:pt>
                <c:pt idx="3112">
                  <c:v>30.2</c:v>
                </c:pt>
                <c:pt idx="3113">
                  <c:v>30.2</c:v>
                </c:pt>
                <c:pt idx="3114">
                  <c:v>30.2</c:v>
                </c:pt>
                <c:pt idx="3115">
                  <c:v>30.2</c:v>
                </c:pt>
                <c:pt idx="3116">
                  <c:v>30.2</c:v>
                </c:pt>
                <c:pt idx="3117">
                  <c:v>30.2</c:v>
                </c:pt>
                <c:pt idx="3118">
                  <c:v>30.3</c:v>
                </c:pt>
                <c:pt idx="3119">
                  <c:v>30.2</c:v>
                </c:pt>
                <c:pt idx="3120">
                  <c:v>30.3</c:v>
                </c:pt>
                <c:pt idx="3121">
                  <c:v>30.2</c:v>
                </c:pt>
                <c:pt idx="3122">
                  <c:v>30.3</c:v>
                </c:pt>
                <c:pt idx="3123">
                  <c:v>30.3</c:v>
                </c:pt>
                <c:pt idx="3124">
                  <c:v>30.3</c:v>
                </c:pt>
                <c:pt idx="3125">
                  <c:v>30.2</c:v>
                </c:pt>
                <c:pt idx="3126">
                  <c:v>30.2</c:v>
                </c:pt>
                <c:pt idx="3127">
                  <c:v>30.3</c:v>
                </c:pt>
                <c:pt idx="3128">
                  <c:v>30.2</c:v>
                </c:pt>
                <c:pt idx="3129">
                  <c:v>30.2</c:v>
                </c:pt>
                <c:pt idx="3130">
                  <c:v>30.2</c:v>
                </c:pt>
                <c:pt idx="3131">
                  <c:v>30.2</c:v>
                </c:pt>
                <c:pt idx="3132">
                  <c:v>30.2</c:v>
                </c:pt>
                <c:pt idx="3133">
                  <c:v>30.2</c:v>
                </c:pt>
                <c:pt idx="3134">
                  <c:v>30.2</c:v>
                </c:pt>
                <c:pt idx="3135">
                  <c:v>30.2</c:v>
                </c:pt>
                <c:pt idx="3136">
                  <c:v>30.3</c:v>
                </c:pt>
                <c:pt idx="3137">
                  <c:v>30.2</c:v>
                </c:pt>
                <c:pt idx="3138">
                  <c:v>30.2</c:v>
                </c:pt>
                <c:pt idx="3139">
                  <c:v>30.3</c:v>
                </c:pt>
                <c:pt idx="3140">
                  <c:v>30.3</c:v>
                </c:pt>
                <c:pt idx="3141">
                  <c:v>30.3</c:v>
                </c:pt>
                <c:pt idx="3142">
                  <c:v>30.3</c:v>
                </c:pt>
                <c:pt idx="3143">
                  <c:v>30.2</c:v>
                </c:pt>
                <c:pt idx="3144">
                  <c:v>30.3</c:v>
                </c:pt>
                <c:pt idx="3145">
                  <c:v>30.2</c:v>
                </c:pt>
                <c:pt idx="3146">
                  <c:v>30.2</c:v>
                </c:pt>
                <c:pt idx="3147">
                  <c:v>30.2</c:v>
                </c:pt>
                <c:pt idx="3148">
                  <c:v>30.2</c:v>
                </c:pt>
                <c:pt idx="3149">
                  <c:v>30.2</c:v>
                </c:pt>
                <c:pt idx="3150">
                  <c:v>30.2</c:v>
                </c:pt>
                <c:pt idx="3151">
                  <c:v>30.2</c:v>
                </c:pt>
                <c:pt idx="3152">
                  <c:v>30.2</c:v>
                </c:pt>
                <c:pt idx="3153">
                  <c:v>30.2</c:v>
                </c:pt>
                <c:pt idx="3154">
                  <c:v>30.2</c:v>
                </c:pt>
                <c:pt idx="3155">
                  <c:v>30.2</c:v>
                </c:pt>
                <c:pt idx="3156">
                  <c:v>30.2</c:v>
                </c:pt>
                <c:pt idx="3157">
                  <c:v>30.2</c:v>
                </c:pt>
                <c:pt idx="3158">
                  <c:v>30.2</c:v>
                </c:pt>
                <c:pt idx="3159">
                  <c:v>30.2</c:v>
                </c:pt>
                <c:pt idx="3160">
                  <c:v>30.2</c:v>
                </c:pt>
                <c:pt idx="3161">
                  <c:v>30.2</c:v>
                </c:pt>
                <c:pt idx="3162">
                  <c:v>30.2</c:v>
                </c:pt>
                <c:pt idx="3163">
                  <c:v>30.2</c:v>
                </c:pt>
                <c:pt idx="3164">
                  <c:v>30.2</c:v>
                </c:pt>
                <c:pt idx="3165">
                  <c:v>30.3</c:v>
                </c:pt>
                <c:pt idx="3166">
                  <c:v>30.3</c:v>
                </c:pt>
                <c:pt idx="3167">
                  <c:v>30.2</c:v>
                </c:pt>
                <c:pt idx="3168">
                  <c:v>30.2</c:v>
                </c:pt>
                <c:pt idx="3169">
                  <c:v>30.2</c:v>
                </c:pt>
                <c:pt idx="3170">
                  <c:v>30.2</c:v>
                </c:pt>
                <c:pt idx="3171">
                  <c:v>30.2</c:v>
                </c:pt>
                <c:pt idx="3172">
                  <c:v>30.2</c:v>
                </c:pt>
                <c:pt idx="3173">
                  <c:v>30.2</c:v>
                </c:pt>
                <c:pt idx="3174">
                  <c:v>30.2</c:v>
                </c:pt>
                <c:pt idx="3175">
                  <c:v>30.2</c:v>
                </c:pt>
                <c:pt idx="3176">
                  <c:v>30.2</c:v>
                </c:pt>
                <c:pt idx="3177">
                  <c:v>30.2</c:v>
                </c:pt>
                <c:pt idx="3178">
                  <c:v>30.2</c:v>
                </c:pt>
                <c:pt idx="3179">
                  <c:v>30.2</c:v>
                </c:pt>
                <c:pt idx="3180">
                  <c:v>30.2</c:v>
                </c:pt>
                <c:pt idx="3181">
                  <c:v>30.2</c:v>
                </c:pt>
                <c:pt idx="3182">
                  <c:v>30.2</c:v>
                </c:pt>
                <c:pt idx="3183">
                  <c:v>30.3</c:v>
                </c:pt>
                <c:pt idx="3184">
                  <c:v>30.2</c:v>
                </c:pt>
                <c:pt idx="3185">
                  <c:v>30.2</c:v>
                </c:pt>
                <c:pt idx="3186">
                  <c:v>30.2</c:v>
                </c:pt>
                <c:pt idx="3187">
                  <c:v>30.2</c:v>
                </c:pt>
                <c:pt idx="3188">
                  <c:v>30.2</c:v>
                </c:pt>
                <c:pt idx="3189">
                  <c:v>30.3</c:v>
                </c:pt>
                <c:pt idx="3190">
                  <c:v>30.2</c:v>
                </c:pt>
                <c:pt idx="3191">
                  <c:v>30.2</c:v>
                </c:pt>
                <c:pt idx="3192">
                  <c:v>30.2</c:v>
                </c:pt>
                <c:pt idx="3193">
                  <c:v>30.2</c:v>
                </c:pt>
                <c:pt idx="3194">
                  <c:v>30.2</c:v>
                </c:pt>
                <c:pt idx="3195">
                  <c:v>30.2</c:v>
                </c:pt>
                <c:pt idx="3196">
                  <c:v>30.2</c:v>
                </c:pt>
                <c:pt idx="3197">
                  <c:v>30.2</c:v>
                </c:pt>
                <c:pt idx="3198">
                  <c:v>30.2</c:v>
                </c:pt>
                <c:pt idx="3199">
                  <c:v>30.2</c:v>
                </c:pt>
                <c:pt idx="3200">
                  <c:v>30.2</c:v>
                </c:pt>
                <c:pt idx="3201">
                  <c:v>30.2</c:v>
                </c:pt>
                <c:pt idx="3202">
                  <c:v>30.2</c:v>
                </c:pt>
                <c:pt idx="3203">
                  <c:v>30.2</c:v>
                </c:pt>
                <c:pt idx="3204">
                  <c:v>30.2</c:v>
                </c:pt>
                <c:pt idx="3205">
                  <c:v>30.2</c:v>
                </c:pt>
                <c:pt idx="3206">
                  <c:v>30.2</c:v>
                </c:pt>
                <c:pt idx="3207">
                  <c:v>30.2</c:v>
                </c:pt>
                <c:pt idx="3208">
                  <c:v>30.2</c:v>
                </c:pt>
                <c:pt idx="3209">
                  <c:v>30.2</c:v>
                </c:pt>
                <c:pt idx="3210">
                  <c:v>30.2</c:v>
                </c:pt>
                <c:pt idx="3211">
                  <c:v>30.2</c:v>
                </c:pt>
                <c:pt idx="3212">
                  <c:v>30.2</c:v>
                </c:pt>
                <c:pt idx="3213">
                  <c:v>30.2</c:v>
                </c:pt>
                <c:pt idx="3214">
                  <c:v>30.2</c:v>
                </c:pt>
                <c:pt idx="3215">
                  <c:v>30.2</c:v>
                </c:pt>
                <c:pt idx="3216">
                  <c:v>30.1</c:v>
                </c:pt>
                <c:pt idx="3217">
                  <c:v>30.2</c:v>
                </c:pt>
                <c:pt idx="3218">
                  <c:v>30.1</c:v>
                </c:pt>
                <c:pt idx="3219">
                  <c:v>30.2</c:v>
                </c:pt>
                <c:pt idx="3220">
                  <c:v>30.2</c:v>
                </c:pt>
                <c:pt idx="3221">
                  <c:v>30.2</c:v>
                </c:pt>
                <c:pt idx="3222">
                  <c:v>30.2</c:v>
                </c:pt>
                <c:pt idx="3223">
                  <c:v>30.2</c:v>
                </c:pt>
                <c:pt idx="3224">
                  <c:v>30.1</c:v>
                </c:pt>
                <c:pt idx="3225">
                  <c:v>30.2</c:v>
                </c:pt>
                <c:pt idx="3226">
                  <c:v>30.2</c:v>
                </c:pt>
                <c:pt idx="3227">
                  <c:v>30.2</c:v>
                </c:pt>
                <c:pt idx="3228">
                  <c:v>30.2</c:v>
                </c:pt>
                <c:pt idx="3229">
                  <c:v>30.2</c:v>
                </c:pt>
                <c:pt idx="3230">
                  <c:v>30.2</c:v>
                </c:pt>
                <c:pt idx="3231">
                  <c:v>30.2</c:v>
                </c:pt>
                <c:pt idx="3232">
                  <c:v>30.2</c:v>
                </c:pt>
                <c:pt idx="3233">
                  <c:v>30.2</c:v>
                </c:pt>
                <c:pt idx="3234">
                  <c:v>30.2</c:v>
                </c:pt>
                <c:pt idx="3235">
                  <c:v>30.2</c:v>
                </c:pt>
                <c:pt idx="3236">
                  <c:v>30.2</c:v>
                </c:pt>
                <c:pt idx="3237">
                  <c:v>30.2</c:v>
                </c:pt>
                <c:pt idx="3238">
                  <c:v>30.2</c:v>
                </c:pt>
                <c:pt idx="3239">
                  <c:v>30.2</c:v>
                </c:pt>
                <c:pt idx="3240">
                  <c:v>30.2</c:v>
                </c:pt>
                <c:pt idx="3241">
                  <c:v>30.1</c:v>
                </c:pt>
                <c:pt idx="3242">
                  <c:v>30.2</c:v>
                </c:pt>
                <c:pt idx="3243">
                  <c:v>30.2</c:v>
                </c:pt>
                <c:pt idx="3244">
                  <c:v>30.1</c:v>
                </c:pt>
                <c:pt idx="3245">
                  <c:v>30.2</c:v>
                </c:pt>
                <c:pt idx="3246">
                  <c:v>30.2</c:v>
                </c:pt>
                <c:pt idx="3247">
                  <c:v>30.1</c:v>
                </c:pt>
                <c:pt idx="3248">
                  <c:v>30.2</c:v>
                </c:pt>
                <c:pt idx="3249">
                  <c:v>30.2</c:v>
                </c:pt>
                <c:pt idx="3250">
                  <c:v>30.2</c:v>
                </c:pt>
                <c:pt idx="3251">
                  <c:v>30.2</c:v>
                </c:pt>
                <c:pt idx="3252">
                  <c:v>30.2</c:v>
                </c:pt>
                <c:pt idx="3253">
                  <c:v>30.2</c:v>
                </c:pt>
                <c:pt idx="3254">
                  <c:v>30.2</c:v>
                </c:pt>
                <c:pt idx="3255">
                  <c:v>30.2</c:v>
                </c:pt>
                <c:pt idx="3256">
                  <c:v>30.1</c:v>
                </c:pt>
                <c:pt idx="3257">
                  <c:v>30.2</c:v>
                </c:pt>
                <c:pt idx="3258">
                  <c:v>30.1</c:v>
                </c:pt>
                <c:pt idx="3259">
                  <c:v>30.1</c:v>
                </c:pt>
                <c:pt idx="3260">
                  <c:v>30.2</c:v>
                </c:pt>
                <c:pt idx="3261">
                  <c:v>30.2</c:v>
                </c:pt>
                <c:pt idx="3262">
                  <c:v>30.1</c:v>
                </c:pt>
                <c:pt idx="3263">
                  <c:v>30.2</c:v>
                </c:pt>
                <c:pt idx="3264">
                  <c:v>30.2</c:v>
                </c:pt>
                <c:pt idx="3265">
                  <c:v>30.2</c:v>
                </c:pt>
                <c:pt idx="3266">
                  <c:v>30.2</c:v>
                </c:pt>
                <c:pt idx="3267">
                  <c:v>30.2</c:v>
                </c:pt>
                <c:pt idx="3268">
                  <c:v>30.2</c:v>
                </c:pt>
                <c:pt idx="3269">
                  <c:v>30.2</c:v>
                </c:pt>
                <c:pt idx="3270">
                  <c:v>30.2</c:v>
                </c:pt>
                <c:pt idx="3271">
                  <c:v>30.2</c:v>
                </c:pt>
                <c:pt idx="3272">
                  <c:v>30.2</c:v>
                </c:pt>
                <c:pt idx="3273">
                  <c:v>30.2</c:v>
                </c:pt>
                <c:pt idx="3274">
                  <c:v>30.2</c:v>
                </c:pt>
                <c:pt idx="3275">
                  <c:v>30.2</c:v>
                </c:pt>
                <c:pt idx="3276">
                  <c:v>30.2</c:v>
                </c:pt>
                <c:pt idx="3277">
                  <c:v>30.2</c:v>
                </c:pt>
                <c:pt idx="3278">
                  <c:v>30.2</c:v>
                </c:pt>
                <c:pt idx="3279">
                  <c:v>30.2</c:v>
                </c:pt>
                <c:pt idx="3280">
                  <c:v>30.2</c:v>
                </c:pt>
                <c:pt idx="3281">
                  <c:v>30.1</c:v>
                </c:pt>
                <c:pt idx="3282">
                  <c:v>30.2</c:v>
                </c:pt>
                <c:pt idx="3283">
                  <c:v>30.2</c:v>
                </c:pt>
                <c:pt idx="3284">
                  <c:v>30.2</c:v>
                </c:pt>
                <c:pt idx="3285">
                  <c:v>30.2</c:v>
                </c:pt>
                <c:pt idx="3286">
                  <c:v>30.2</c:v>
                </c:pt>
                <c:pt idx="3287">
                  <c:v>30.2</c:v>
                </c:pt>
                <c:pt idx="3288">
                  <c:v>30.2</c:v>
                </c:pt>
                <c:pt idx="3289">
                  <c:v>30.1</c:v>
                </c:pt>
                <c:pt idx="3290">
                  <c:v>30.2</c:v>
                </c:pt>
                <c:pt idx="3291">
                  <c:v>30.2</c:v>
                </c:pt>
                <c:pt idx="3292">
                  <c:v>30.2</c:v>
                </c:pt>
                <c:pt idx="3293">
                  <c:v>30.2</c:v>
                </c:pt>
                <c:pt idx="3294">
                  <c:v>30.2</c:v>
                </c:pt>
                <c:pt idx="3295">
                  <c:v>30.2</c:v>
                </c:pt>
                <c:pt idx="3296">
                  <c:v>30.2</c:v>
                </c:pt>
                <c:pt idx="3297">
                  <c:v>30.2</c:v>
                </c:pt>
                <c:pt idx="3298">
                  <c:v>30.2</c:v>
                </c:pt>
                <c:pt idx="3299">
                  <c:v>30.2</c:v>
                </c:pt>
                <c:pt idx="3300">
                  <c:v>30.2</c:v>
                </c:pt>
                <c:pt idx="3301">
                  <c:v>30.2</c:v>
                </c:pt>
                <c:pt idx="3302">
                  <c:v>30.2</c:v>
                </c:pt>
                <c:pt idx="3303">
                  <c:v>30.2</c:v>
                </c:pt>
                <c:pt idx="3304">
                  <c:v>30.2</c:v>
                </c:pt>
                <c:pt idx="3305">
                  <c:v>30.2</c:v>
                </c:pt>
                <c:pt idx="3306">
                  <c:v>30.2</c:v>
                </c:pt>
                <c:pt idx="3307">
                  <c:v>30.2</c:v>
                </c:pt>
                <c:pt idx="3308">
                  <c:v>30.2</c:v>
                </c:pt>
                <c:pt idx="3309">
                  <c:v>30.2</c:v>
                </c:pt>
                <c:pt idx="3310">
                  <c:v>30.2</c:v>
                </c:pt>
                <c:pt idx="3311">
                  <c:v>30.2</c:v>
                </c:pt>
                <c:pt idx="3312">
                  <c:v>30.2</c:v>
                </c:pt>
                <c:pt idx="3313">
                  <c:v>30.2</c:v>
                </c:pt>
                <c:pt idx="3314">
                  <c:v>30.2</c:v>
                </c:pt>
                <c:pt idx="3315">
                  <c:v>30.2</c:v>
                </c:pt>
                <c:pt idx="3316">
                  <c:v>30.2</c:v>
                </c:pt>
                <c:pt idx="3317">
                  <c:v>30.2</c:v>
                </c:pt>
                <c:pt idx="3318">
                  <c:v>30.2</c:v>
                </c:pt>
                <c:pt idx="3319">
                  <c:v>30.2</c:v>
                </c:pt>
                <c:pt idx="3320">
                  <c:v>30.2</c:v>
                </c:pt>
                <c:pt idx="3321">
                  <c:v>30.2</c:v>
                </c:pt>
                <c:pt idx="3322">
                  <c:v>30.2</c:v>
                </c:pt>
                <c:pt idx="3323">
                  <c:v>30.2</c:v>
                </c:pt>
                <c:pt idx="3324">
                  <c:v>30.2</c:v>
                </c:pt>
                <c:pt idx="3325">
                  <c:v>30.2</c:v>
                </c:pt>
                <c:pt idx="3326">
                  <c:v>30.2</c:v>
                </c:pt>
                <c:pt idx="3327">
                  <c:v>30.2</c:v>
                </c:pt>
                <c:pt idx="3328">
                  <c:v>30.2</c:v>
                </c:pt>
                <c:pt idx="3329">
                  <c:v>30.2</c:v>
                </c:pt>
                <c:pt idx="3330">
                  <c:v>30.2</c:v>
                </c:pt>
                <c:pt idx="3331">
                  <c:v>30.2</c:v>
                </c:pt>
                <c:pt idx="3332">
                  <c:v>30.2</c:v>
                </c:pt>
                <c:pt idx="3333">
                  <c:v>30.2</c:v>
                </c:pt>
                <c:pt idx="3334">
                  <c:v>30.2</c:v>
                </c:pt>
                <c:pt idx="3335">
                  <c:v>30.2</c:v>
                </c:pt>
                <c:pt idx="3336">
                  <c:v>30.2</c:v>
                </c:pt>
                <c:pt idx="3337">
                  <c:v>30.2</c:v>
                </c:pt>
                <c:pt idx="3338">
                  <c:v>30.2</c:v>
                </c:pt>
                <c:pt idx="3339">
                  <c:v>30.2</c:v>
                </c:pt>
                <c:pt idx="3340">
                  <c:v>30.2</c:v>
                </c:pt>
                <c:pt idx="3341">
                  <c:v>30.2</c:v>
                </c:pt>
                <c:pt idx="3342">
                  <c:v>30.2</c:v>
                </c:pt>
                <c:pt idx="3343">
                  <c:v>30.2</c:v>
                </c:pt>
                <c:pt idx="3344">
                  <c:v>30.3</c:v>
                </c:pt>
                <c:pt idx="3345">
                  <c:v>30.2</c:v>
                </c:pt>
                <c:pt idx="3346">
                  <c:v>30.2</c:v>
                </c:pt>
                <c:pt idx="3347">
                  <c:v>30.2</c:v>
                </c:pt>
                <c:pt idx="3348">
                  <c:v>30.2</c:v>
                </c:pt>
                <c:pt idx="3349">
                  <c:v>30.2</c:v>
                </c:pt>
                <c:pt idx="3350">
                  <c:v>30.2</c:v>
                </c:pt>
                <c:pt idx="3351">
                  <c:v>30.2</c:v>
                </c:pt>
                <c:pt idx="3352">
                  <c:v>30.2</c:v>
                </c:pt>
                <c:pt idx="3353">
                  <c:v>30.2</c:v>
                </c:pt>
                <c:pt idx="3354">
                  <c:v>30.2</c:v>
                </c:pt>
                <c:pt idx="3355">
                  <c:v>30.1</c:v>
                </c:pt>
                <c:pt idx="3356">
                  <c:v>30.2</c:v>
                </c:pt>
                <c:pt idx="3357">
                  <c:v>30.2</c:v>
                </c:pt>
                <c:pt idx="3358">
                  <c:v>30.2</c:v>
                </c:pt>
                <c:pt idx="3359">
                  <c:v>30.2</c:v>
                </c:pt>
                <c:pt idx="3360">
                  <c:v>30.2</c:v>
                </c:pt>
                <c:pt idx="3361">
                  <c:v>30.2</c:v>
                </c:pt>
                <c:pt idx="3362">
                  <c:v>30.2</c:v>
                </c:pt>
                <c:pt idx="3363">
                  <c:v>30.2</c:v>
                </c:pt>
                <c:pt idx="3364">
                  <c:v>30.2</c:v>
                </c:pt>
                <c:pt idx="3365">
                  <c:v>30.2</c:v>
                </c:pt>
                <c:pt idx="3366">
                  <c:v>30.2</c:v>
                </c:pt>
                <c:pt idx="3367">
                  <c:v>30.2</c:v>
                </c:pt>
                <c:pt idx="3368">
                  <c:v>30.2</c:v>
                </c:pt>
                <c:pt idx="3369">
                  <c:v>30.2</c:v>
                </c:pt>
                <c:pt idx="3370">
                  <c:v>30.1</c:v>
                </c:pt>
                <c:pt idx="3371">
                  <c:v>30.2</c:v>
                </c:pt>
                <c:pt idx="3372">
                  <c:v>30.1</c:v>
                </c:pt>
                <c:pt idx="3373">
                  <c:v>30.1</c:v>
                </c:pt>
                <c:pt idx="3374">
                  <c:v>30.1</c:v>
                </c:pt>
                <c:pt idx="3375">
                  <c:v>30.1</c:v>
                </c:pt>
                <c:pt idx="3376">
                  <c:v>30.1</c:v>
                </c:pt>
                <c:pt idx="3377">
                  <c:v>30.1</c:v>
                </c:pt>
                <c:pt idx="3378">
                  <c:v>30.1</c:v>
                </c:pt>
                <c:pt idx="3379">
                  <c:v>30.1</c:v>
                </c:pt>
                <c:pt idx="3380">
                  <c:v>30.1</c:v>
                </c:pt>
                <c:pt idx="3381">
                  <c:v>30.1</c:v>
                </c:pt>
                <c:pt idx="3382">
                  <c:v>30.2</c:v>
                </c:pt>
                <c:pt idx="3383">
                  <c:v>30.2</c:v>
                </c:pt>
                <c:pt idx="3384">
                  <c:v>30.1</c:v>
                </c:pt>
                <c:pt idx="3385">
                  <c:v>30.2</c:v>
                </c:pt>
                <c:pt idx="3386">
                  <c:v>30.2</c:v>
                </c:pt>
                <c:pt idx="3387">
                  <c:v>30.2</c:v>
                </c:pt>
                <c:pt idx="3388">
                  <c:v>30.2</c:v>
                </c:pt>
                <c:pt idx="3389">
                  <c:v>30.1</c:v>
                </c:pt>
                <c:pt idx="3390">
                  <c:v>30.2</c:v>
                </c:pt>
                <c:pt idx="3391">
                  <c:v>30.1</c:v>
                </c:pt>
                <c:pt idx="3392">
                  <c:v>30.1</c:v>
                </c:pt>
                <c:pt idx="3393">
                  <c:v>30.1</c:v>
                </c:pt>
                <c:pt idx="3394">
                  <c:v>30.1</c:v>
                </c:pt>
                <c:pt idx="3395">
                  <c:v>30.1</c:v>
                </c:pt>
                <c:pt idx="3396">
                  <c:v>30.1</c:v>
                </c:pt>
                <c:pt idx="3397">
                  <c:v>30.1</c:v>
                </c:pt>
                <c:pt idx="3398">
                  <c:v>30.1</c:v>
                </c:pt>
                <c:pt idx="3399">
                  <c:v>30.1</c:v>
                </c:pt>
                <c:pt idx="3400">
                  <c:v>30.1</c:v>
                </c:pt>
                <c:pt idx="3401">
                  <c:v>30.1</c:v>
                </c:pt>
                <c:pt idx="3402">
                  <c:v>30.1</c:v>
                </c:pt>
                <c:pt idx="3403">
                  <c:v>30.1</c:v>
                </c:pt>
                <c:pt idx="3404">
                  <c:v>30.2</c:v>
                </c:pt>
                <c:pt idx="3405">
                  <c:v>30.2</c:v>
                </c:pt>
                <c:pt idx="3406">
                  <c:v>30.1</c:v>
                </c:pt>
                <c:pt idx="3407">
                  <c:v>30.1</c:v>
                </c:pt>
                <c:pt idx="3408">
                  <c:v>30.1</c:v>
                </c:pt>
                <c:pt idx="3409">
                  <c:v>30.1</c:v>
                </c:pt>
                <c:pt idx="3410">
                  <c:v>30.1</c:v>
                </c:pt>
                <c:pt idx="3411">
                  <c:v>30.1</c:v>
                </c:pt>
                <c:pt idx="3412">
                  <c:v>30.1</c:v>
                </c:pt>
                <c:pt idx="3413">
                  <c:v>30.1</c:v>
                </c:pt>
                <c:pt idx="3414">
                  <c:v>30.1</c:v>
                </c:pt>
                <c:pt idx="3415">
                  <c:v>30.1</c:v>
                </c:pt>
                <c:pt idx="3416">
                  <c:v>30.1</c:v>
                </c:pt>
                <c:pt idx="3417">
                  <c:v>30.1</c:v>
                </c:pt>
                <c:pt idx="3418">
                  <c:v>30.1</c:v>
                </c:pt>
                <c:pt idx="3419">
                  <c:v>30</c:v>
                </c:pt>
                <c:pt idx="3420">
                  <c:v>30.1</c:v>
                </c:pt>
                <c:pt idx="3421">
                  <c:v>30</c:v>
                </c:pt>
                <c:pt idx="3422">
                  <c:v>30.1</c:v>
                </c:pt>
                <c:pt idx="3423">
                  <c:v>30.1</c:v>
                </c:pt>
                <c:pt idx="3424">
                  <c:v>30.1</c:v>
                </c:pt>
                <c:pt idx="3425">
                  <c:v>30.1</c:v>
                </c:pt>
                <c:pt idx="3426">
                  <c:v>30.1</c:v>
                </c:pt>
                <c:pt idx="3427">
                  <c:v>30.1</c:v>
                </c:pt>
                <c:pt idx="3428">
                  <c:v>30.1</c:v>
                </c:pt>
                <c:pt idx="3429">
                  <c:v>30.1</c:v>
                </c:pt>
                <c:pt idx="3430">
                  <c:v>30.1</c:v>
                </c:pt>
                <c:pt idx="3431">
                  <c:v>30.1</c:v>
                </c:pt>
                <c:pt idx="3432">
                  <c:v>30.1</c:v>
                </c:pt>
                <c:pt idx="3433">
                  <c:v>30.1</c:v>
                </c:pt>
                <c:pt idx="3434">
                  <c:v>30.1</c:v>
                </c:pt>
                <c:pt idx="3435">
                  <c:v>30.1</c:v>
                </c:pt>
                <c:pt idx="3436">
                  <c:v>30.1</c:v>
                </c:pt>
                <c:pt idx="3437">
                  <c:v>30.1</c:v>
                </c:pt>
                <c:pt idx="3438">
                  <c:v>30.1</c:v>
                </c:pt>
                <c:pt idx="3439">
                  <c:v>30.1</c:v>
                </c:pt>
                <c:pt idx="3440">
                  <c:v>30.1</c:v>
                </c:pt>
                <c:pt idx="3441">
                  <c:v>30.1</c:v>
                </c:pt>
                <c:pt idx="3442">
                  <c:v>30.1</c:v>
                </c:pt>
                <c:pt idx="3443">
                  <c:v>30.1</c:v>
                </c:pt>
                <c:pt idx="3444">
                  <c:v>30.1</c:v>
                </c:pt>
                <c:pt idx="3445">
                  <c:v>30.1</c:v>
                </c:pt>
                <c:pt idx="3446">
                  <c:v>30.1</c:v>
                </c:pt>
                <c:pt idx="3447">
                  <c:v>30.1</c:v>
                </c:pt>
                <c:pt idx="3448">
                  <c:v>30.2</c:v>
                </c:pt>
                <c:pt idx="3449">
                  <c:v>30.1</c:v>
                </c:pt>
                <c:pt idx="3450">
                  <c:v>30.2</c:v>
                </c:pt>
                <c:pt idx="3451">
                  <c:v>30.2</c:v>
                </c:pt>
                <c:pt idx="3452">
                  <c:v>30.2</c:v>
                </c:pt>
                <c:pt idx="3453">
                  <c:v>30.2</c:v>
                </c:pt>
                <c:pt idx="3454">
                  <c:v>30.2</c:v>
                </c:pt>
                <c:pt idx="3455">
                  <c:v>30.2</c:v>
                </c:pt>
                <c:pt idx="3456">
                  <c:v>30.2</c:v>
                </c:pt>
                <c:pt idx="3457">
                  <c:v>30.1</c:v>
                </c:pt>
                <c:pt idx="3458">
                  <c:v>30.2</c:v>
                </c:pt>
                <c:pt idx="3459">
                  <c:v>30.1</c:v>
                </c:pt>
                <c:pt idx="3460">
                  <c:v>30.1</c:v>
                </c:pt>
                <c:pt idx="3461">
                  <c:v>30.1</c:v>
                </c:pt>
                <c:pt idx="3462">
                  <c:v>30.1</c:v>
                </c:pt>
                <c:pt idx="3463">
                  <c:v>30.2</c:v>
                </c:pt>
                <c:pt idx="3464">
                  <c:v>30.1</c:v>
                </c:pt>
                <c:pt idx="3465">
                  <c:v>30.2</c:v>
                </c:pt>
                <c:pt idx="3466">
                  <c:v>30.1</c:v>
                </c:pt>
                <c:pt idx="3467">
                  <c:v>30.2</c:v>
                </c:pt>
                <c:pt idx="3468">
                  <c:v>30.2</c:v>
                </c:pt>
                <c:pt idx="3469">
                  <c:v>30.2</c:v>
                </c:pt>
                <c:pt idx="3470">
                  <c:v>30.2</c:v>
                </c:pt>
                <c:pt idx="3471">
                  <c:v>30.1</c:v>
                </c:pt>
                <c:pt idx="3472">
                  <c:v>30.2</c:v>
                </c:pt>
                <c:pt idx="3473">
                  <c:v>30.2</c:v>
                </c:pt>
                <c:pt idx="3474">
                  <c:v>30.2</c:v>
                </c:pt>
                <c:pt idx="3475">
                  <c:v>30.1</c:v>
                </c:pt>
                <c:pt idx="3476">
                  <c:v>30.2</c:v>
                </c:pt>
                <c:pt idx="3477">
                  <c:v>30.2</c:v>
                </c:pt>
                <c:pt idx="3478">
                  <c:v>30.2</c:v>
                </c:pt>
                <c:pt idx="3479">
                  <c:v>30.2</c:v>
                </c:pt>
                <c:pt idx="3480">
                  <c:v>30.2</c:v>
                </c:pt>
                <c:pt idx="3481">
                  <c:v>30.2</c:v>
                </c:pt>
                <c:pt idx="3482">
                  <c:v>30.2</c:v>
                </c:pt>
                <c:pt idx="3483">
                  <c:v>30.2</c:v>
                </c:pt>
                <c:pt idx="3484">
                  <c:v>30.1</c:v>
                </c:pt>
                <c:pt idx="3485">
                  <c:v>30.2</c:v>
                </c:pt>
                <c:pt idx="3486">
                  <c:v>30.2</c:v>
                </c:pt>
                <c:pt idx="3487">
                  <c:v>30.2</c:v>
                </c:pt>
                <c:pt idx="3488">
                  <c:v>30.1</c:v>
                </c:pt>
                <c:pt idx="3489">
                  <c:v>30.2</c:v>
                </c:pt>
                <c:pt idx="3490">
                  <c:v>30.1</c:v>
                </c:pt>
                <c:pt idx="3491">
                  <c:v>30.2</c:v>
                </c:pt>
                <c:pt idx="3492">
                  <c:v>30.1</c:v>
                </c:pt>
                <c:pt idx="3493">
                  <c:v>30.1</c:v>
                </c:pt>
                <c:pt idx="3494">
                  <c:v>30.2</c:v>
                </c:pt>
                <c:pt idx="3495">
                  <c:v>30.2</c:v>
                </c:pt>
                <c:pt idx="3496">
                  <c:v>30.2</c:v>
                </c:pt>
                <c:pt idx="3497">
                  <c:v>30.2</c:v>
                </c:pt>
                <c:pt idx="3498">
                  <c:v>30.2</c:v>
                </c:pt>
                <c:pt idx="3499">
                  <c:v>30.2</c:v>
                </c:pt>
                <c:pt idx="3500">
                  <c:v>30.2</c:v>
                </c:pt>
                <c:pt idx="3501">
                  <c:v>30.1</c:v>
                </c:pt>
                <c:pt idx="3502">
                  <c:v>30.1</c:v>
                </c:pt>
                <c:pt idx="3503">
                  <c:v>30.1</c:v>
                </c:pt>
                <c:pt idx="3504">
                  <c:v>30.1</c:v>
                </c:pt>
                <c:pt idx="3505">
                  <c:v>30.1</c:v>
                </c:pt>
                <c:pt idx="3506">
                  <c:v>30.1</c:v>
                </c:pt>
                <c:pt idx="3507">
                  <c:v>30.1</c:v>
                </c:pt>
                <c:pt idx="3508">
                  <c:v>30.1</c:v>
                </c:pt>
                <c:pt idx="3509">
                  <c:v>30.1</c:v>
                </c:pt>
                <c:pt idx="3510">
                  <c:v>30.1</c:v>
                </c:pt>
                <c:pt idx="3511">
                  <c:v>30.1</c:v>
                </c:pt>
                <c:pt idx="3512">
                  <c:v>30.1</c:v>
                </c:pt>
                <c:pt idx="3513">
                  <c:v>30.1</c:v>
                </c:pt>
                <c:pt idx="3514">
                  <c:v>30.1</c:v>
                </c:pt>
                <c:pt idx="3515">
                  <c:v>30.1</c:v>
                </c:pt>
                <c:pt idx="3516">
                  <c:v>30.1</c:v>
                </c:pt>
                <c:pt idx="3517">
                  <c:v>30.1</c:v>
                </c:pt>
                <c:pt idx="3518">
                  <c:v>30.1</c:v>
                </c:pt>
                <c:pt idx="3519">
                  <c:v>30.1</c:v>
                </c:pt>
                <c:pt idx="3520">
                  <c:v>30.1</c:v>
                </c:pt>
                <c:pt idx="3521">
                  <c:v>30.1</c:v>
                </c:pt>
                <c:pt idx="3522">
                  <c:v>30.1</c:v>
                </c:pt>
                <c:pt idx="3523">
                  <c:v>30.1</c:v>
                </c:pt>
                <c:pt idx="3524">
                  <c:v>30.1</c:v>
                </c:pt>
                <c:pt idx="3525">
                  <c:v>30.1</c:v>
                </c:pt>
                <c:pt idx="3526">
                  <c:v>30.1</c:v>
                </c:pt>
                <c:pt idx="3527">
                  <c:v>30.1</c:v>
                </c:pt>
                <c:pt idx="3528">
                  <c:v>30.2</c:v>
                </c:pt>
                <c:pt idx="3529">
                  <c:v>30.1</c:v>
                </c:pt>
                <c:pt idx="3530">
                  <c:v>30.1</c:v>
                </c:pt>
                <c:pt idx="3531">
                  <c:v>30.1</c:v>
                </c:pt>
                <c:pt idx="3532">
                  <c:v>30.2</c:v>
                </c:pt>
                <c:pt idx="3533">
                  <c:v>30.1</c:v>
                </c:pt>
                <c:pt idx="3534">
                  <c:v>30.2</c:v>
                </c:pt>
                <c:pt idx="3535">
                  <c:v>30.2</c:v>
                </c:pt>
                <c:pt idx="3536">
                  <c:v>30.2</c:v>
                </c:pt>
                <c:pt idx="3537">
                  <c:v>30.2</c:v>
                </c:pt>
                <c:pt idx="3538">
                  <c:v>30.2</c:v>
                </c:pt>
                <c:pt idx="3539">
                  <c:v>30.2</c:v>
                </c:pt>
                <c:pt idx="3540">
                  <c:v>30.2</c:v>
                </c:pt>
                <c:pt idx="3541">
                  <c:v>30.2</c:v>
                </c:pt>
                <c:pt idx="3542">
                  <c:v>30.2</c:v>
                </c:pt>
                <c:pt idx="3543">
                  <c:v>30.2</c:v>
                </c:pt>
                <c:pt idx="3544">
                  <c:v>30.3</c:v>
                </c:pt>
                <c:pt idx="3545">
                  <c:v>30.2</c:v>
                </c:pt>
                <c:pt idx="3546">
                  <c:v>30.2</c:v>
                </c:pt>
                <c:pt idx="3547">
                  <c:v>30.2</c:v>
                </c:pt>
                <c:pt idx="3548">
                  <c:v>30.2</c:v>
                </c:pt>
                <c:pt idx="3549">
                  <c:v>30.2</c:v>
                </c:pt>
                <c:pt idx="3550">
                  <c:v>30.1</c:v>
                </c:pt>
                <c:pt idx="3551">
                  <c:v>30.2</c:v>
                </c:pt>
                <c:pt idx="3552">
                  <c:v>30.2</c:v>
                </c:pt>
                <c:pt idx="3553">
                  <c:v>30.2</c:v>
                </c:pt>
                <c:pt idx="3554">
                  <c:v>30.2</c:v>
                </c:pt>
                <c:pt idx="3555">
                  <c:v>30.2</c:v>
                </c:pt>
                <c:pt idx="3556">
                  <c:v>30.2</c:v>
                </c:pt>
                <c:pt idx="3557">
                  <c:v>30.2</c:v>
                </c:pt>
                <c:pt idx="3558">
                  <c:v>30.2</c:v>
                </c:pt>
                <c:pt idx="3559">
                  <c:v>30.2</c:v>
                </c:pt>
                <c:pt idx="3560">
                  <c:v>30.2</c:v>
                </c:pt>
                <c:pt idx="3561">
                  <c:v>30.2</c:v>
                </c:pt>
                <c:pt idx="3562">
                  <c:v>30.2</c:v>
                </c:pt>
                <c:pt idx="3563">
                  <c:v>30.2</c:v>
                </c:pt>
                <c:pt idx="3564">
                  <c:v>30.2</c:v>
                </c:pt>
                <c:pt idx="3565">
                  <c:v>30.2</c:v>
                </c:pt>
                <c:pt idx="3566">
                  <c:v>30.2</c:v>
                </c:pt>
                <c:pt idx="3567">
                  <c:v>30.2</c:v>
                </c:pt>
                <c:pt idx="3568">
                  <c:v>30.2</c:v>
                </c:pt>
                <c:pt idx="3569">
                  <c:v>30.2</c:v>
                </c:pt>
                <c:pt idx="3570">
                  <c:v>30.2</c:v>
                </c:pt>
                <c:pt idx="3571">
                  <c:v>30.2</c:v>
                </c:pt>
                <c:pt idx="3572">
                  <c:v>30.1</c:v>
                </c:pt>
                <c:pt idx="3573">
                  <c:v>30.2</c:v>
                </c:pt>
                <c:pt idx="3574">
                  <c:v>30.2</c:v>
                </c:pt>
                <c:pt idx="3575">
                  <c:v>30.2</c:v>
                </c:pt>
                <c:pt idx="3576">
                  <c:v>30.2</c:v>
                </c:pt>
                <c:pt idx="3577">
                  <c:v>30.2</c:v>
                </c:pt>
                <c:pt idx="3578">
                  <c:v>30.2</c:v>
                </c:pt>
                <c:pt idx="3579">
                  <c:v>30.2</c:v>
                </c:pt>
                <c:pt idx="3580">
                  <c:v>30.2</c:v>
                </c:pt>
                <c:pt idx="3581">
                  <c:v>30.2</c:v>
                </c:pt>
                <c:pt idx="3582">
                  <c:v>30.2</c:v>
                </c:pt>
                <c:pt idx="3583">
                  <c:v>30.2</c:v>
                </c:pt>
                <c:pt idx="3584">
                  <c:v>30.2</c:v>
                </c:pt>
                <c:pt idx="3585">
                  <c:v>30.2</c:v>
                </c:pt>
                <c:pt idx="3586">
                  <c:v>30.2</c:v>
                </c:pt>
                <c:pt idx="3587">
                  <c:v>30.2</c:v>
                </c:pt>
                <c:pt idx="3588">
                  <c:v>30.2</c:v>
                </c:pt>
                <c:pt idx="3589">
                  <c:v>30.2</c:v>
                </c:pt>
                <c:pt idx="3590">
                  <c:v>30.2</c:v>
                </c:pt>
                <c:pt idx="3591">
                  <c:v>30.1</c:v>
                </c:pt>
                <c:pt idx="3592">
                  <c:v>30.2</c:v>
                </c:pt>
                <c:pt idx="3593">
                  <c:v>30.2</c:v>
                </c:pt>
                <c:pt idx="3594">
                  <c:v>30.2</c:v>
                </c:pt>
                <c:pt idx="3595">
                  <c:v>30.2</c:v>
                </c:pt>
                <c:pt idx="3596">
                  <c:v>30.2</c:v>
                </c:pt>
                <c:pt idx="3597">
                  <c:v>30.2</c:v>
                </c:pt>
                <c:pt idx="3598">
                  <c:v>30.2</c:v>
                </c:pt>
                <c:pt idx="3599">
                  <c:v>30.2</c:v>
                </c:pt>
                <c:pt idx="3600">
                  <c:v>30.2</c:v>
                </c:pt>
                <c:pt idx="3601">
                  <c:v>30.1</c:v>
                </c:pt>
                <c:pt idx="3602">
                  <c:v>30.2</c:v>
                </c:pt>
                <c:pt idx="3603">
                  <c:v>30.2</c:v>
                </c:pt>
                <c:pt idx="3604">
                  <c:v>30.2</c:v>
                </c:pt>
                <c:pt idx="3605">
                  <c:v>30.2</c:v>
                </c:pt>
                <c:pt idx="3606">
                  <c:v>30.2</c:v>
                </c:pt>
                <c:pt idx="3607">
                  <c:v>30.2</c:v>
                </c:pt>
                <c:pt idx="3608">
                  <c:v>30.2</c:v>
                </c:pt>
                <c:pt idx="3609">
                  <c:v>30.2</c:v>
                </c:pt>
                <c:pt idx="3610">
                  <c:v>30.2</c:v>
                </c:pt>
                <c:pt idx="3611">
                  <c:v>30.1</c:v>
                </c:pt>
                <c:pt idx="3612">
                  <c:v>30.2</c:v>
                </c:pt>
                <c:pt idx="3613">
                  <c:v>30.1</c:v>
                </c:pt>
                <c:pt idx="3614">
                  <c:v>30.2</c:v>
                </c:pt>
                <c:pt idx="3615">
                  <c:v>30.1</c:v>
                </c:pt>
                <c:pt idx="3616">
                  <c:v>30.1</c:v>
                </c:pt>
                <c:pt idx="3617">
                  <c:v>30.1</c:v>
                </c:pt>
                <c:pt idx="3618">
                  <c:v>30.1</c:v>
                </c:pt>
                <c:pt idx="3619">
                  <c:v>30.1</c:v>
                </c:pt>
                <c:pt idx="3620">
                  <c:v>30.1</c:v>
                </c:pt>
                <c:pt idx="3621">
                  <c:v>30.1</c:v>
                </c:pt>
                <c:pt idx="3622">
                  <c:v>30.1</c:v>
                </c:pt>
                <c:pt idx="3623">
                  <c:v>30.2</c:v>
                </c:pt>
                <c:pt idx="3624">
                  <c:v>30.1</c:v>
                </c:pt>
                <c:pt idx="3625">
                  <c:v>30.1</c:v>
                </c:pt>
                <c:pt idx="3626">
                  <c:v>30.2</c:v>
                </c:pt>
                <c:pt idx="3627">
                  <c:v>30.2</c:v>
                </c:pt>
                <c:pt idx="3628">
                  <c:v>30.2</c:v>
                </c:pt>
                <c:pt idx="3629">
                  <c:v>30.1</c:v>
                </c:pt>
                <c:pt idx="3630">
                  <c:v>30.1</c:v>
                </c:pt>
                <c:pt idx="3631">
                  <c:v>30.2</c:v>
                </c:pt>
                <c:pt idx="3632">
                  <c:v>30.2</c:v>
                </c:pt>
                <c:pt idx="3633">
                  <c:v>30.2</c:v>
                </c:pt>
                <c:pt idx="3634">
                  <c:v>30.2</c:v>
                </c:pt>
                <c:pt idx="3635">
                  <c:v>30.2</c:v>
                </c:pt>
                <c:pt idx="3636">
                  <c:v>30.1</c:v>
                </c:pt>
                <c:pt idx="3637">
                  <c:v>30.1</c:v>
                </c:pt>
                <c:pt idx="3638">
                  <c:v>30.1</c:v>
                </c:pt>
                <c:pt idx="3639">
                  <c:v>30</c:v>
                </c:pt>
                <c:pt idx="3640">
                  <c:v>30.1</c:v>
                </c:pt>
                <c:pt idx="3641">
                  <c:v>30.1</c:v>
                </c:pt>
                <c:pt idx="3642">
                  <c:v>30.1</c:v>
                </c:pt>
                <c:pt idx="3643">
                  <c:v>30.1</c:v>
                </c:pt>
                <c:pt idx="3644">
                  <c:v>30.1</c:v>
                </c:pt>
                <c:pt idx="3645">
                  <c:v>30.1</c:v>
                </c:pt>
                <c:pt idx="3646">
                  <c:v>30.1</c:v>
                </c:pt>
                <c:pt idx="3647">
                  <c:v>30.1</c:v>
                </c:pt>
                <c:pt idx="3648">
                  <c:v>30.1</c:v>
                </c:pt>
                <c:pt idx="3649">
                  <c:v>30.1</c:v>
                </c:pt>
                <c:pt idx="3650">
                  <c:v>30.1</c:v>
                </c:pt>
                <c:pt idx="3651">
                  <c:v>30.1</c:v>
                </c:pt>
                <c:pt idx="3652">
                  <c:v>30.1</c:v>
                </c:pt>
                <c:pt idx="3653">
                  <c:v>30.1</c:v>
                </c:pt>
                <c:pt idx="3654">
                  <c:v>30.1</c:v>
                </c:pt>
                <c:pt idx="3655">
                  <c:v>30.1</c:v>
                </c:pt>
                <c:pt idx="3656">
                  <c:v>30.1</c:v>
                </c:pt>
                <c:pt idx="3657">
                  <c:v>30.1</c:v>
                </c:pt>
                <c:pt idx="3658">
                  <c:v>30.1</c:v>
                </c:pt>
                <c:pt idx="3659">
                  <c:v>30.1</c:v>
                </c:pt>
                <c:pt idx="3660">
                  <c:v>30.1</c:v>
                </c:pt>
                <c:pt idx="3661">
                  <c:v>30.1</c:v>
                </c:pt>
                <c:pt idx="3662">
                  <c:v>30.1</c:v>
                </c:pt>
                <c:pt idx="3663">
                  <c:v>30</c:v>
                </c:pt>
                <c:pt idx="3664">
                  <c:v>30.1</c:v>
                </c:pt>
                <c:pt idx="3665">
                  <c:v>30.1</c:v>
                </c:pt>
                <c:pt idx="3666">
                  <c:v>30.1</c:v>
                </c:pt>
                <c:pt idx="3667">
                  <c:v>30.1</c:v>
                </c:pt>
                <c:pt idx="3668">
                  <c:v>30.1</c:v>
                </c:pt>
                <c:pt idx="3669">
                  <c:v>30.1</c:v>
                </c:pt>
                <c:pt idx="3670">
                  <c:v>30.1</c:v>
                </c:pt>
                <c:pt idx="3671">
                  <c:v>30.1</c:v>
                </c:pt>
                <c:pt idx="3672">
                  <c:v>30.1</c:v>
                </c:pt>
                <c:pt idx="3673">
                  <c:v>30.1</c:v>
                </c:pt>
                <c:pt idx="3674">
                  <c:v>30.1</c:v>
                </c:pt>
                <c:pt idx="3675">
                  <c:v>30.1</c:v>
                </c:pt>
                <c:pt idx="3676">
                  <c:v>30.1</c:v>
                </c:pt>
                <c:pt idx="3677">
                  <c:v>30.2</c:v>
                </c:pt>
                <c:pt idx="3678">
                  <c:v>30.2</c:v>
                </c:pt>
                <c:pt idx="3679">
                  <c:v>30.1</c:v>
                </c:pt>
                <c:pt idx="3680">
                  <c:v>30.1</c:v>
                </c:pt>
                <c:pt idx="3681">
                  <c:v>30.1</c:v>
                </c:pt>
                <c:pt idx="3682">
                  <c:v>30.1</c:v>
                </c:pt>
                <c:pt idx="3683">
                  <c:v>30.1</c:v>
                </c:pt>
                <c:pt idx="3684">
                  <c:v>30.2</c:v>
                </c:pt>
                <c:pt idx="3685">
                  <c:v>30.1</c:v>
                </c:pt>
                <c:pt idx="3686">
                  <c:v>30.2</c:v>
                </c:pt>
                <c:pt idx="3687">
                  <c:v>30.2</c:v>
                </c:pt>
                <c:pt idx="3688">
                  <c:v>30.2</c:v>
                </c:pt>
                <c:pt idx="3689">
                  <c:v>30.2</c:v>
                </c:pt>
                <c:pt idx="3690">
                  <c:v>30.2</c:v>
                </c:pt>
                <c:pt idx="3691">
                  <c:v>30.2</c:v>
                </c:pt>
                <c:pt idx="3692">
                  <c:v>30.2</c:v>
                </c:pt>
                <c:pt idx="3693">
                  <c:v>30.1</c:v>
                </c:pt>
                <c:pt idx="3694">
                  <c:v>30.2</c:v>
                </c:pt>
                <c:pt idx="3695">
                  <c:v>30.2</c:v>
                </c:pt>
                <c:pt idx="3696">
                  <c:v>30.2</c:v>
                </c:pt>
                <c:pt idx="3697">
                  <c:v>30.2</c:v>
                </c:pt>
                <c:pt idx="3698">
                  <c:v>30.2</c:v>
                </c:pt>
                <c:pt idx="3699">
                  <c:v>30.2</c:v>
                </c:pt>
                <c:pt idx="3700">
                  <c:v>30.2</c:v>
                </c:pt>
                <c:pt idx="3701">
                  <c:v>30.2</c:v>
                </c:pt>
                <c:pt idx="3702">
                  <c:v>30.2</c:v>
                </c:pt>
                <c:pt idx="3703">
                  <c:v>30.2</c:v>
                </c:pt>
                <c:pt idx="3704">
                  <c:v>30.2</c:v>
                </c:pt>
                <c:pt idx="3705">
                  <c:v>30.2</c:v>
                </c:pt>
                <c:pt idx="3706">
                  <c:v>30.2</c:v>
                </c:pt>
                <c:pt idx="3707">
                  <c:v>30.1</c:v>
                </c:pt>
                <c:pt idx="3708">
                  <c:v>30.2</c:v>
                </c:pt>
                <c:pt idx="3709">
                  <c:v>30.2</c:v>
                </c:pt>
                <c:pt idx="3710">
                  <c:v>30.2</c:v>
                </c:pt>
                <c:pt idx="3711">
                  <c:v>30.2</c:v>
                </c:pt>
                <c:pt idx="3712">
                  <c:v>30.1</c:v>
                </c:pt>
                <c:pt idx="3713">
                  <c:v>30.2</c:v>
                </c:pt>
                <c:pt idx="3714">
                  <c:v>30.2</c:v>
                </c:pt>
                <c:pt idx="3715">
                  <c:v>30.2</c:v>
                </c:pt>
                <c:pt idx="3716">
                  <c:v>30.2</c:v>
                </c:pt>
                <c:pt idx="3717">
                  <c:v>30.2</c:v>
                </c:pt>
                <c:pt idx="3718">
                  <c:v>30.2</c:v>
                </c:pt>
                <c:pt idx="3719">
                  <c:v>30.2</c:v>
                </c:pt>
                <c:pt idx="3720">
                  <c:v>30.2</c:v>
                </c:pt>
                <c:pt idx="3721">
                  <c:v>30.2</c:v>
                </c:pt>
                <c:pt idx="3722">
                  <c:v>30.2</c:v>
                </c:pt>
                <c:pt idx="3723">
                  <c:v>30.2</c:v>
                </c:pt>
                <c:pt idx="3724">
                  <c:v>30.2</c:v>
                </c:pt>
                <c:pt idx="3725">
                  <c:v>30.2</c:v>
                </c:pt>
                <c:pt idx="3726">
                  <c:v>30.2</c:v>
                </c:pt>
                <c:pt idx="3727">
                  <c:v>30.2</c:v>
                </c:pt>
                <c:pt idx="3728">
                  <c:v>30.2</c:v>
                </c:pt>
                <c:pt idx="3729">
                  <c:v>30.2</c:v>
                </c:pt>
                <c:pt idx="3730">
                  <c:v>30.2</c:v>
                </c:pt>
                <c:pt idx="3731">
                  <c:v>30.2</c:v>
                </c:pt>
                <c:pt idx="3732">
                  <c:v>30.2</c:v>
                </c:pt>
                <c:pt idx="3733">
                  <c:v>30.2</c:v>
                </c:pt>
                <c:pt idx="3734">
                  <c:v>30.1</c:v>
                </c:pt>
                <c:pt idx="3735">
                  <c:v>30.2</c:v>
                </c:pt>
                <c:pt idx="3736">
                  <c:v>30.2</c:v>
                </c:pt>
                <c:pt idx="3737">
                  <c:v>30.2</c:v>
                </c:pt>
                <c:pt idx="3738">
                  <c:v>30.2</c:v>
                </c:pt>
                <c:pt idx="3739">
                  <c:v>30.2</c:v>
                </c:pt>
                <c:pt idx="3740">
                  <c:v>30.2</c:v>
                </c:pt>
                <c:pt idx="3741">
                  <c:v>30.2</c:v>
                </c:pt>
                <c:pt idx="3742">
                  <c:v>30.2</c:v>
                </c:pt>
                <c:pt idx="3743">
                  <c:v>30.2</c:v>
                </c:pt>
                <c:pt idx="3744">
                  <c:v>30.2</c:v>
                </c:pt>
                <c:pt idx="3745">
                  <c:v>30.2</c:v>
                </c:pt>
                <c:pt idx="3746">
                  <c:v>30.2</c:v>
                </c:pt>
                <c:pt idx="3747">
                  <c:v>30.2</c:v>
                </c:pt>
                <c:pt idx="3748">
                  <c:v>30.2</c:v>
                </c:pt>
                <c:pt idx="3749">
                  <c:v>30.2</c:v>
                </c:pt>
                <c:pt idx="3750">
                  <c:v>30.2</c:v>
                </c:pt>
                <c:pt idx="3751">
                  <c:v>30.2</c:v>
                </c:pt>
                <c:pt idx="3752">
                  <c:v>30.2</c:v>
                </c:pt>
                <c:pt idx="3753">
                  <c:v>30.2</c:v>
                </c:pt>
                <c:pt idx="3754">
                  <c:v>30.2</c:v>
                </c:pt>
                <c:pt idx="3755">
                  <c:v>30.2</c:v>
                </c:pt>
                <c:pt idx="3756">
                  <c:v>30.1</c:v>
                </c:pt>
                <c:pt idx="3757">
                  <c:v>30.2</c:v>
                </c:pt>
                <c:pt idx="3758">
                  <c:v>30.2</c:v>
                </c:pt>
                <c:pt idx="3759">
                  <c:v>30.2</c:v>
                </c:pt>
                <c:pt idx="3760">
                  <c:v>30.2</c:v>
                </c:pt>
                <c:pt idx="3761">
                  <c:v>30.2</c:v>
                </c:pt>
                <c:pt idx="3762">
                  <c:v>30.2</c:v>
                </c:pt>
                <c:pt idx="3763">
                  <c:v>30.2</c:v>
                </c:pt>
                <c:pt idx="3764">
                  <c:v>30.2</c:v>
                </c:pt>
                <c:pt idx="3765">
                  <c:v>30.2</c:v>
                </c:pt>
                <c:pt idx="3766">
                  <c:v>30.2</c:v>
                </c:pt>
                <c:pt idx="3767">
                  <c:v>30.2</c:v>
                </c:pt>
                <c:pt idx="3768">
                  <c:v>30.2</c:v>
                </c:pt>
                <c:pt idx="3769">
                  <c:v>30.2</c:v>
                </c:pt>
                <c:pt idx="3770">
                  <c:v>30.2</c:v>
                </c:pt>
                <c:pt idx="3771">
                  <c:v>30.1</c:v>
                </c:pt>
                <c:pt idx="3772">
                  <c:v>30.2</c:v>
                </c:pt>
                <c:pt idx="3773">
                  <c:v>30.1</c:v>
                </c:pt>
                <c:pt idx="3774">
                  <c:v>30.1</c:v>
                </c:pt>
                <c:pt idx="3775">
                  <c:v>30.1</c:v>
                </c:pt>
                <c:pt idx="3776">
                  <c:v>30.2</c:v>
                </c:pt>
                <c:pt idx="3777">
                  <c:v>30.2</c:v>
                </c:pt>
                <c:pt idx="3778">
                  <c:v>30.1</c:v>
                </c:pt>
                <c:pt idx="3779">
                  <c:v>30.1</c:v>
                </c:pt>
                <c:pt idx="3780">
                  <c:v>30.2</c:v>
                </c:pt>
                <c:pt idx="3781">
                  <c:v>30.1</c:v>
                </c:pt>
                <c:pt idx="3782">
                  <c:v>30.2</c:v>
                </c:pt>
                <c:pt idx="3783">
                  <c:v>30.2</c:v>
                </c:pt>
                <c:pt idx="3784">
                  <c:v>30.2</c:v>
                </c:pt>
                <c:pt idx="3785">
                  <c:v>30.1</c:v>
                </c:pt>
                <c:pt idx="3786">
                  <c:v>30.2</c:v>
                </c:pt>
                <c:pt idx="3787">
                  <c:v>30.2</c:v>
                </c:pt>
                <c:pt idx="3788">
                  <c:v>30.2</c:v>
                </c:pt>
                <c:pt idx="3789">
                  <c:v>30.1</c:v>
                </c:pt>
                <c:pt idx="3790">
                  <c:v>30.1</c:v>
                </c:pt>
                <c:pt idx="3791">
                  <c:v>30.2</c:v>
                </c:pt>
                <c:pt idx="3792">
                  <c:v>30.2</c:v>
                </c:pt>
                <c:pt idx="3793">
                  <c:v>30.2</c:v>
                </c:pt>
                <c:pt idx="3794">
                  <c:v>30.1</c:v>
                </c:pt>
                <c:pt idx="3795">
                  <c:v>30.1</c:v>
                </c:pt>
                <c:pt idx="3796">
                  <c:v>30.1</c:v>
                </c:pt>
                <c:pt idx="3797">
                  <c:v>30.2</c:v>
                </c:pt>
                <c:pt idx="3798">
                  <c:v>30.2</c:v>
                </c:pt>
                <c:pt idx="3799">
                  <c:v>30.2</c:v>
                </c:pt>
                <c:pt idx="3800">
                  <c:v>30.2</c:v>
                </c:pt>
                <c:pt idx="3801">
                  <c:v>30.2</c:v>
                </c:pt>
                <c:pt idx="3802">
                  <c:v>30.2</c:v>
                </c:pt>
                <c:pt idx="3803">
                  <c:v>30.2</c:v>
                </c:pt>
                <c:pt idx="3804">
                  <c:v>30.2</c:v>
                </c:pt>
                <c:pt idx="3805">
                  <c:v>30.1</c:v>
                </c:pt>
                <c:pt idx="3806">
                  <c:v>30.2</c:v>
                </c:pt>
                <c:pt idx="3807">
                  <c:v>30.2</c:v>
                </c:pt>
                <c:pt idx="3808">
                  <c:v>30.1</c:v>
                </c:pt>
                <c:pt idx="3809">
                  <c:v>30.2</c:v>
                </c:pt>
                <c:pt idx="3810">
                  <c:v>30.2</c:v>
                </c:pt>
                <c:pt idx="3811">
                  <c:v>30.2</c:v>
                </c:pt>
                <c:pt idx="3812">
                  <c:v>30.2</c:v>
                </c:pt>
                <c:pt idx="3813">
                  <c:v>30.2</c:v>
                </c:pt>
                <c:pt idx="3814">
                  <c:v>30.2</c:v>
                </c:pt>
                <c:pt idx="3815">
                  <c:v>30.2</c:v>
                </c:pt>
                <c:pt idx="3816">
                  <c:v>30.1</c:v>
                </c:pt>
                <c:pt idx="3817">
                  <c:v>30.1</c:v>
                </c:pt>
                <c:pt idx="3818">
                  <c:v>30.2</c:v>
                </c:pt>
                <c:pt idx="3819">
                  <c:v>30.2</c:v>
                </c:pt>
                <c:pt idx="3820">
                  <c:v>30.1</c:v>
                </c:pt>
                <c:pt idx="3821">
                  <c:v>30.1</c:v>
                </c:pt>
                <c:pt idx="3822">
                  <c:v>30.2</c:v>
                </c:pt>
                <c:pt idx="3823">
                  <c:v>30.1</c:v>
                </c:pt>
                <c:pt idx="3824">
                  <c:v>30.2</c:v>
                </c:pt>
                <c:pt idx="3825">
                  <c:v>30.2</c:v>
                </c:pt>
                <c:pt idx="3826">
                  <c:v>30.2</c:v>
                </c:pt>
                <c:pt idx="3827">
                  <c:v>30.2</c:v>
                </c:pt>
                <c:pt idx="3828">
                  <c:v>30.2</c:v>
                </c:pt>
                <c:pt idx="3829">
                  <c:v>30.2</c:v>
                </c:pt>
                <c:pt idx="3830">
                  <c:v>30.2</c:v>
                </c:pt>
                <c:pt idx="3831">
                  <c:v>30.2</c:v>
                </c:pt>
                <c:pt idx="3832">
                  <c:v>30.2</c:v>
                </c:pt>
                <c:pt idx="3833">
                  <c:v>30.2</c:v>
                </c:pt>
                <c:pt idx="3834">
                  <c:v>30.2</c:v>
                </c:pt>
                <c:pt idx="3835">
                  <c:v>30.2</c:v>
                </c:pt>
                <c:pt idx="3836">
                  <c:v>30.2</c:v>
                </c:pt>
                <c:pt idx="3837">
                  <c:v>30.2</c:v>
                </c:pt>
                <c:pt idx="3838">
                  <c:v>30.1</c:v>
                </c:pt>
                <c:pt idx="3839">
                  <c:v>30.2</c:v>
                </c:pt>
                <c:pt idx="3840">
                  <c:v>30.2</c:v>
                </c:pt>
                <c:pt idx="3841">
                  <c:v>30.2</c:v>
                </c:pt>
                <c:pt idx="3842">
                  <c:v>30.2</c:v>
                </c:pt>
                <c:pt idx="3843">
                  <c:v>30.1</c:v>
                </c:pt>
                <c:pt idx="3844">
                  <c:v>30.2</c:v>
                </c:pt>
                <c:pt idx="3845">
                  <c:v>30.2</c:v>
                </c:pt>
                <c:pt idx="3846">
                  <c:v>30.1</c:v>
                </c:pt>
                <c:pt idx="3847">
                  <c:v>30.2</c:v>
                </c:pt>
                <c:pt idx="3848">
                  <c:v>30.2</c:v>
                </c:pt>
                <c:pt idx="3849">
                  <c:v>30.2</c:v>
                </c:pt>
                <c:pt idx="3850">
                  <c:v>30.2</c:v>
                </c:pt>
                <c:pt idx="3851">
                  <c:v>30.2</c:v>
                </c:pt>
                <c:pt idx="3852">
                  <c:v>30.2</c:v>
                </c:pt>
                <c:pt idx="3853">
                  <c:v>30.2</c:v>
                </c:pt>
                <c:pt idx="3854">
                  <c:v>30.2</c:v>
                </c:pt>
                <c:pt idx="3855">
                  <c:v>30.2</c:v>
                </c:pt>
                <c:pt idx="3856">
                  <c:v>30.1</c:v>
                </c:pt>
                <c:pt idx="3857">
                  <c:v>30.2</c:v>
                </c:pt>
                <c:pt idx="3858">
                  <c:v>30.1</c:v>
                </c:pt>
                <c:pt idx="3859">
                  <c:v>30.2</c:v>
                </c:pt>
                <c:pt idx="3860">
                  <c:v>30.2</c:v>
                </c:pt>
                <c:pt idx="3861">
                  <c:v>30.1</c:v>
                </c:pt>
                <c:pt idx="3862">
                  <c:v>30.1</c:v>
                </c:pt>
                <c:pt idx="3863">
                  <c:v>30.1</c:v>
                </c:pt>
                <c:pt idx="3864">
                  <c:v>30.1</c:v>
                </c:pt>
                <c:pt idx="3865">
                  <c:v>30.2</c:v>
                </c:pt>
                <c:pt idx="3866">
                  <c:v>30.2</c:v>
                </c:pt>
                <c:pt idx="3867">
                  <c:v>30.2</c:v>
                </c:pt>
                <c:pt idx="3868">
                  <c:v>30.2</c:v>
                </c:pt>
                <c:pt idx="3869">
                  <c:v>30.2</c:v>
                </c:pt>
                <c:pt idx="3870">
                  <c:v>30.2</c:v>
                </c:pt>
                <c:pt idx="3871">
                  <c:v>30.1</c:v>
                </c:pt>
                <c:pt idx="3872">
                  <c:v>30.2</c:v>
                </c:pt>
                <c:pt idx="3873">
                  <c:v>30.2</c:v>
                </c:pt>
                <c:pt idx="3874">
                  <c:v>30.2</c:v>
                </c:pt>
                <c:pt idx="3875">
                  <c:v>30.2</c:v>
                </c:pt>
                <c:pt idx="3876">
                  <c:v>30.2</c:v>
                </c:pt>
                <c:pt idx="3877">
                  <c:v>30.2</c:v>
                </c:pt>
                <c:pt idx="3878">
                  <c:v>30.2</c:v>
                </c:pt>
                <c:pt idx="3879">
                  <c:v>30.2</c:v>
                </c:pt>
                <c:pt idx="3880">
                  <c:v>30.2</c:v>
                </c:pt>
                <c:pt idx="3881">
                  <c:v>30.2</c:v>
                </c:pt>
                <c:pt idx="3882">
                  <c:v>30.2</c:v>
                </c:pt>
                <c:pt idx="3883">
                  <c:v>30.2</c:v>
                </c:pt>
                <c:pt idx="3884">
                  <c:v>30.1</c:v>
                </c:pt>
                <c:pt idx="3885">
                  <c:v>30.2</c:v>
                </c:pt>
                <c:pt idx="3886">
                  <c:v>30.1</c:v>
                </c:pt>
                <c:pt idx="3887">
                  <c:v>30.1</c:v>
                </c:pt>
                <c:pt idx="3888">
                  <c:v>30.2</c:v>
                </c:pt>
                <c:pt idx="3889">
                  <c:v>30.2</c:v>
                </c:pt>
                <c:pt idx="3890">
                  <c:v>30.1</c:v>
                </c:pt>
                <c:pt idx="3891">
                  <c:v>30.2</c:v>
                </c:pt>
                <c:pt idx="3892">
                  <c:v>30.2</c:v>
                </c:pt>
                <c:pt idx="3893">
                  <c:v>30.2</c:v>
                </c:pt>
                <c:pt idx="3894">
                  <c:v>30.2</c:v>
                </c:pt>
                <c:pt idx="3895">
                  <c:v>30.2</c:v>
                </c:pt>
                <c:pt idx="3896">
                  <c:v>30.1</c:v>
                </c:pt>
                <c:pt idx="3897">
                  <c:v>30.2</c:v>
                </c:pt>
                <c:pt idx="3898">
                  <c:v>30.1</c:v>
                </c:pt>
                <c:pt idx="3899">
                  <c:v>30.2</c:v>
                </c:pt>
                <c:pt idx="3900">
                  <c:v>30.2</c:v>
                </c:pt>
                <c:pt idx="3901">
                  <c:v>30.2</c:v>
                </c:pt>
                <c:pt idx="3902">
                  <c:v>30.1</c:v>
                </c:pt>
                <c:pt idx="3903">
                  <c:v>30.2</c:v>
                </c:pt>
                <c:pt idx="3904">
                  <c:v>30.2</c:v>
                </c:pt>
                <c:pt idx="3905">
                  <c:v>30.2</c:v>
                </c:pt>
                <c:pt idx="3906">
                  <c:v>30.2</c:v>
                </c:pt>
                <c:pt idx="3907">
                  <c:v>30.2</c:v>
                </c:pt>
                <c:pt idx="3908">
                  <c:v>30.1</c:v>
                </c:pt>
                <c:pt idx="3909">
                  <c:v>30.2</c:v>
                </c:pt>
                <c:pt idx="3910">
                  <c:v>30.1</c:v>
                </c:pt>
                <c:pt idx="3911">
                  <c:v>30.2</c:v>
                </c:pt>
                <c:pt idx="3912">
                  <c:v>30.1</c:v>
                </c:pt>
                <c:pt idx="3913">
                  <c:v>30.2</c:v>
                </c:pt>
                <c:pt idx="3914">
                  <c:v>30.2</c:v>
                </c:pt>
                <c:pt idx="3915">
                  <c:v>30.2</c:v>
                </c:pt>
                <c:pt idx="3916">
                  <c:v>30.2</c:v>
                </c:pt>
                <c:pt idx="3917">
                  <c:v>30.1</c:v>
                </c:pt>
                <c:pt idx="3918">
                  <c:v>30.2</c:v>
                </c:pt>
                <c:pt idx="3919">
                  <c:v>30.2</c:v>
                </c:pt>
                <c:pt idx="3920">
                  <c:v>30.1</c:v>
                </c:pt>
                <c:pt idx="3921">
                  <c:v>30.2</c:v>
                </c:pt>
                <c:pt idx="3922">
                  <c:v>30.2</c:v>
                </c:pt>
                <c:pt idx="3923">
                  <c:v>30.2</c:v>
                </c:pt>
                <c:pt idx="3924">
                  <c:v>30.2</c:v>
                </c:pt>
                <c:pt idx="3925">
                  <c:v>30.2</c:v>
                </c:pt>
                <c:pt idx="3926">
                  <c:v>30.1</c:v>
                </c:pt>
                <c:pt idx="3927">
                  <c:v>30.1</c:v>
                </c:pt>
                <c:pt idx="3928">
                  <c:v>30.1</c:v>
                </c:pt>
                <c:pt idx="3929">
                  <c:v>30.1</c:v>
                </c:pt>
                <c:pt idx="3930">
                  <c:v>30.2</c:v>
                </c:pt>
                <c:pt idx="3931">
                  <c:v>30.1</c:v>
                </c:pt>
                <c:pt idx="3932">
                  <c:v>30.1</c:v>
                </c:pt>
                <c:pt idx="3933">
                  <c:v>30.2</c:v>
                </c:pt>
                <c:pt idx="3934">
                  <c:v>30.2</c:v>
                </c:pt>
                <c:pt idx="3935">
                  <c:v>30.2</c:v>
                </c:pt>
                <c:pt idx="3936">
                  <c:v>30.1</c:v>
                </c:pt>
                <c:pt idx="3937">
                  <c:v>30.2</c:v>
                </c:pt>
                <c:pt idx="3938">
                  <c:v>30.2</c:v>
                </c:pt>
                <c:pt idx="3939">
                  <c:v>30.2</c:v>
                </c:pt>
                <c:pt idx="3940">
                  <c:v>30.2</c:v>
                </c:pt>
                <c:pt idx="3941">
                  <c:v>30.2</c:v>
                </c:pt>
                <c:pt idx="3942">
                  <c:v>30.1</c:v>
                </c:pt>
                <c:pt idx="3943">
                  <c:v>30.1</c:v>
                </c:pt>
                <c:pt idx="3944">
                  <c:v>30.1</c:v>
                </c:pt>
                <c:pt idx="3945">
                  <c:v>30.2</c:v>
                </c:pt>
                <c:pt idx="3946">
                  <c:v>30.2</c:v>
                </c:pt>
                <c:pt idx="3947">
                  <c:v>30.1</c:v>
                </c:pt>
                <c:pt idx="3948">
                  <c:v>30.1</c:v>
                </c:pt>
                <c:pt idx="3949">
                  <c:v>30.2</c:v>
                </c:pt>
                <c:pt idx="3950">
                  <c:v>30.1</c:v>
                </c:pt>
                <c:pt idx="3951">
                  <c:v>30.1</c:v>
                </c:pt>
                <c:pt idx="3952">
                  <c:v>30.2</c:v>
                </c:pt>
                <c:pt idx="3953">
                  <c:v>30.2</c:v>
                </c:pt>
                <c:pt idx="3954">
                  <c:v>30.2</c:v>
                </c:pt>
                <c:pt idx="3955">
                  <c:v>30.2</c:v>
                </c:pt>
                <c:pt idx="3956">
                  <c:v>30.2</c:v>
                </c:pt>
                <c:pt idx="3957">
                  <c:v>30.2</c:v>
                </c:pt>
                <c:pt idx="3958">
                  <c:v>30.2</c:v>
                </c:pt>
                <c:pt idx="3959">
                  <c:v>30.2</c:v>
                </c:pt>
                <c:pt idx="3960">
                  <c:v>30.1</c:v>
                </c:pt>
                <c:pt idx="3961">
                  <c:v>30.1</c:v>
                </c:pt>
                <c:pt idx="3962">
                  <c:v>30.1</c:v>
                </c:pt>
                <c:pt idx="3963">
                  <c:v>30.2</c:v>
                </c:pt>
                <c:pt idx="3964">
                  <c:v>30.2</c:v>
                </c:pt>
                <c:pt idx="3965">
                  <c:v>30.2</c:v>
                </c:pt>
                <c:pt idx="3966">
                  <c:v>30.2</c:v>
                </c:pt>
                <c:pt idx="3967">
                  <c:v>30.2</c:v>
                </c:pt>
                <c:pt idx="3968">
                  <c:v>30.2</c:v>
                </c:pt>
                <c:pt idx="3969">
                  <c:v>30.2</c:v>
                </c:pt>
                <c:pt idx="3970">
                  <c:v>30.2</c:v>
                </c:pt>
                <c:pt idx="3971">
                  <c:v>30.1</c:v>
                </c:pt>
                <c:pt idx="3972">
                  <c:v>30.2</c:v>
                </c:pt>
                <c:pt idx="3973">
                  <c:v>30.2</c:v>
                </c:pt>
                <c:pt idx="3974">
                  <c:v>30.2</c:v>
                </c:pt>
                <c:pt idx="3975">
                  <c:v>30.1</c:v>
                </c:pt>
                <c:pt idx="3976">
                  <c:v>30.2</c:v>
                </c:pt>
                <c:pt idx="3977">
                  <c:v>30.2</c:v>
                </c:pt>
                <c:pt idx="3978">
                  <c:v>30.2</c:v>
                </c:pt>
                <c:pt idx="3979">
                  <c:v>30.1</c:v>
                </c:pt>
                <c:pt idx="3980">
                  <c:v>30.2</c:v>
                </c:pt>
                <c:pt idx="3981">
                  <c:v>30.2</c:v>
                </c:pt>
                <c:pt idx="3982">
                  <c:v>30.2</c:v>
                </c:pt>
                <c:pt idx="3983">
                  <c:v>30.1</c:v>
                </c:pt>
                <c:pt idx="3984">
                  <c:v>30.1</c:v>
                </c:pt>
                <c:pt idx="3985">
                  <c:v>30.2</c:v>
                </c:pt>
                <c:pt idx="3986">
                  <c:v>30.2</c:v>
                </c:pt>
                <c:pt idx="3987">
                  <c:v>30.2</c:v>
                </c:pt>
                <c:pt idx="3988">
                  <c:v>30.1</c:v>
                </c:pt>
                <c:pt idx="3989">
                  <c:v>30.2</c:v>
                </c:pt>
                <c:pt idx="3990">
                  <c:v>30.1</c:v>
                </c:pt>
                <c:pt idx="3991">
                  <c:v>30.1</c:v>
                </c:pt>
                <c:pt idx="3992">
                  <c:v>30.2</c:v>
                </c:pt>
                <c:pt idx="3993">
                  <c:v>30.2</c:v>
                </c:pt>
                <c:pt idx="3994">
                  <c:v>30.2</c:v>
                </c:pt>
                <c:pt idx="3995">
                  <c:v>30.1</c:v>
                </c:pt>
                <c:pt idx="3996">
                  <c:v>30.2</c:v>
                </c:pt>
                <c:pt idx="3997">
                  <c:v>30.1</c:v>
                </c:pt>
                <c:pt idx="3998">
                  <c:v>30.1</c:v>
                </c:pt>
                <c:pt idx="3999">
                  <c:v>30.1</c:v>
                </c:pt>
                <c:pt idx="4000">
                  <c:v>30.1</c:v>
                </c:pt>
                <c:pt idx="4001">
                  <c:v>30.2</c:v>
                </c:pt>
                <c:pt idx="4002">
                  <c:v>30.2</c:v>
                </c:pt>
                <c:pt idx="4003">
                  <c:v>30.2</c:v>
                </c:pt>
                <c:pt idx="4004">
                  <c:v>30.1</c:v>
                </c:pt>
                <c:pt idx="4005">
                  <c:v>30.1</c:v>
                </c:pt>
                <c:pt idx="4006">
                  <c:v>30.1</c:v>
                </c:pt>
                <c:pt idx="4007">
                  <c:v>30.2</c:v>
                </c:pt>
                <c:pt idx="4008">
                  <c:v>30.2</c:v>
                </c:pt>
                <c:pt idx="4009">
                  <c:v>30.2</c:v>
                </c:pt>
                <c:pt idx="4010">
                  <c:v>30.2</c:v>
                </c:pt>
                <c:pt idx="4011">
                  <c:v>30.2</c:v>
                </c:pt>
                <c:pt idx="4012">
                  <c:v>30.2</c:v>
                </c:pt>
                <c:pt idx="4013">
                  <c:v>30.2</c:v>
                </c:pt>
                <c:pt idx="4014">
                  <c:v>30.2</c:v>
                </c:pt>
                <c:pt idx="4015">
                  <c:v>30.2</c:v>
                </c:pt>
                <c:pt idx="4016">
                  <c:v>30.2</c:v>
                </c:pt>
                <c:pt idx="4017">
                  <c:v>30.2</c:v>
                </c:pt>
                <c:pt idx="4018">
                  <c:v>30.1</c:v>
                </c:pt>
                <c:pt idx="4019">
                  <c:v>30.2</c:v>
                </c:pt>
                <c:pt idx="4020">
                  <c:v>30.2</c:v>
                </c:pt>
                <c:pt idx="4021">
                  <c:v>30.2</c:v>
                </c:pt>
                <c:pt idx="4022">
                  <c:v>30.1</c:v>
                </c:pt>
                <c:pt idx="4023">
                  <c:v>30.2</c:v>
                </c:pt>
                <c:pt idx="4024">
                  <c:v>30.2</c:v>
                </c:pt>
                <c:pt idx="4025">
                  <c:v>30.2</c:v>
                </c:pt>
                <c:pt idx="4026">
                  <c:v>30.2</c:v>
                </c:pt>
                <c:pt idx="4027">
                  <c:v>30.2</c:v>
                </c:pt>
                <c:pt idx="4028">
                  <c:v>30.2</c:v>
                </c:pt>
                <c:pt idx="4029">
                  <c:v>30.2</c:v>
                </c:pt>
                <c:pt idx="4030">
                  <c:v>30.2</c:v>
                </c:pt>
                <c:pt idx="4031">
                  <c:v>30.2</c:v>
                </c:pt>
                <c:pt idx="4032">
                  <c:v>30.2</c:v>
                </c:pt>
                <c:pt idx="4033">
                  <c:v>30.2</c:v>
                </c:pt>
                <c:pt idx="4034">
                  <c:v>30.2</c:v>
                </c:pt>
                <c:pt idx="4035">
                  <c:v>30.2</c:v>
                </c:pt>
                <c:pt idx="4036">
                  <c:v>30.2</c:v>
                </c:pt>
                <c:pt idx="4037">
                  <c:v>30.2</c:v>
                </c:pt>
                <c:pt idx="4038">
                  <c:v>30.1</c:v>
                </c:pt>
                <c:pt idx="4039">
                  <c:v>30.1</c:v>
                </c:pt>
                <c:pt idx="4040">
                  <c:v>30.2</c:v>
                </c:pt>
                <c:pt idx="4041">
                  <c:v>30.2</c:v>
                </c:pt>
                <c:pt idx="4042">
                  <c:v>30.1</c:v>
                </c:pt>
                <c:pt idx="4043">
                  <c:v>30.2</c:v>
                </c:pt>
                <c:pt idx="4044">
                  <c:v>30.1</c:v>
                </c:pt>
                <c:pt idx="4045">
                  <c:v>30.2</c:v>
                </c:pt>
                <c:pt idx="4046">
                  <c:v>30.2</c:v>
                </c:pt>
                <c:pt idx="4047">
                  <c:v>30.1</c:v>
                </c:pt>
                <c:pt idx="4048">
                  <c:v>30.2</c:v>
                </c:pt>
                <c:pt idx="4049">
                  <c:v>30.2</c:v>
                </c:pt>
                <c:pt idx="4050">
                  <c:v>30.2</c:v>
                </c:pt>
                <c:pt idx="4051">
                  <c:v>30.2</c:v>
                </c:pt>
                <c:pt idx="4052">
                  <c:v>30.1</c:v>
                </c:pt>
                <c:pt idx="4053">
                  <c:v>30.1</c:v>
                </c:pt>
                <c:pt idx="4054">
                  <c:v>30.1</c:v>
                </c:pt>
                <c:pt idx="4055">
                  <c:v>30.2</c:v>
                </c:pt>
                <c:pt idx="4056">
                  <c:v>30.2</c:v>
                </c:pt>
                <c:pt idx="4057">
                  <c:v>30.1</c:v>
                </c:pt>
                <c:pt idx="4058">
                  <c:v>30.2</c:v>
                </c:pt>
                <c:pt idx="4059">
                  <c:v>30.2</c:v>
                </c:pt>
                <c:pt idx="4060">
                  <c:v>30.1</c:v>
                </c:pt>
                <c:pt idx="4061">
                  <c:v>30.1</c:v>
                </c:pt>
                <c:pt idx="4062">
                  <c:v>30.2</c:v>
                </c:pt>
                <c:pt idx="4063">
                  <c:v>30.2</c:v>
                </c:pt>
                <c:pt idx="4064">
                  <c:v>30.2</c:v>
                </c:pt>
                <c:pt idx="4065">
                  <c:v>30.1</c:v>
                </c:pt>
                <c:pt idx="4066">
                  <c:v>30.1</c:v>
                </c:pt>
                <c:pt idx="4067">
                  <c:v>30.2</c:v>
                </c:pt>
                <c:pt idx="4068">
                  <c:v>30.2</c:v>
                </c:pt>
                <c:pt idx="4069">
                  <c:v>30.2</c:v>
                </c:pt>
                <c:pt idx="4070">
                  <c:v>30.2</c:v>
                </c:pt>
                <c:pt idx="4071">
                  <c:v>30.2</c:v>
                </c:pt>
                <c:pt idx="4072">
                  <c:v>30.2</c:v>
                </c:pt>
                <c:pt idx="4073">
                  <c:v>30.2</c:v>
                </c:pt>
                <c:pt idx="4074">
                  <c:v>30.2</c:v>
                </c:pt>
                <c:pt idx="4075">
                  <c:v>30.1</c:v>
                </c:pt>
                <c:pt idx="4076">
                  <c:v>30.2</c:v>
                </c:pt>
                <c:pt idx="4077">
                  <c:v>30.2</c:v>
                </c:pt>
                <c:pt idx="4078">
                  <c:v>30.2</c:v>
                </c:pt>
                <c:pt idx="4079">
                  <c:v>30.1</c:v>
                </c:pt>
                <c:pt idx="4080">
                  <c:v>30.2</c:v>
                </c:pt>
                <c:pt idx="4081">
                  <c:v>30.2</c:v>
                </c:pt>
                <c:pt idx="4082">
                  <c:v>30.2</c:v>
                </c:pt>
                <c:pt idx="4083">
                  <c:v>30.2</c:v>
                </c:pt>
                <c:pt idx="4084">
                  <c:v>30.1</c:v>
                </c:pt>
                <c:pt idx="4085">
                  <c:v>30.1</c:v>
                </c:pt>
                <c:pt idx="4086">
                  <c:v>30.2</c:v>
                </c:pt>
                <c:pt idx="4087">
                  <c:v>30.2</c:v>
                </c:pt>
                <c:pt idx="4088">
                  <c:v>30.2</c:v>
                </c:pt>
                <c:pt idx="4089">
                  <c:v>30.2</c:v>
                </c:pt>
                <c:pt idx="4090">
                  <c:v>30.2</c:v>
                </c:pt>
                <c:pt idx="4091">
                  <c:v>30.2</c:v>
                </c:pt>
                <c:pt idx="4092">
                  <c:v>30.1</c:v>
                </c:pt>
                <c:pt idx="4093">
                  <c:v>30.2</c:v>
                </c:pt>
                <c:pt idx="4094">
                  <c:v>30.2</c:v>
                </c:pt>
                <c:pt idx="4095">
                  <c:v>30.2</c:v>
                </c:pt>
                <c:pt idx="4096">
                  <c:v>30.2</c:v>
                </c:pt>
                <c:pt idx="4097">
                  <c:v>30.2</c:v>
                </c:pt>
                <c:pt idx="4098">
                  <c:v>30.1</c:v>
                </c:pt>
                <c:pt idx="4099">
                  <c:v>30.2</c:v>
                </c:pt>
                <c:pt idx="4100">
                  <c:v>30.2</c:v>
                </c:pt>
                <c:pt idx="4101">
                  <c:v>30.2</c:v>
                </c:pt>
                <c:pt idx="4102">
                  <c:v>30.1</c:v>
                </c:pt>
                <c:pt idx="4103">
                  <c:v>30.1</c:v>
                </c:pt>
                <c:pt idx="4104">
                  <c:v>30.1</c:v>
                </c:pt>
                <c:pt idx="4105">
                  <c:v>30.2</c:v>
                </c:pt>
                <c:pt idx="4106">
                  <c:v>30.2</c:v>
                </c:pt>
                <c:pt idx="4107">
                  <c:v>30.1</c:v>
                </c:pt>
                <c:pt idx="4108">
                  <c:v>30.2</c:v>
                </c:pt>
                <c:pt idx="4109">
                  <c:v>30.1</c:v>
                </c:pt>
                <c:pt idx="4110">
                  <c:v>30.1</c:v>
                </c:pt>
                <c:pt idx="4111">
                  <c:v>30.2</c:v>
                </c:pt>
                <c:pt idx="4112">
                  <c:v>30.2</c:v>
                </c:pt>
                <c:pt idx="4113">
                  <c:v>30.2</c:v>
                </c:pt>
                <c:pt idx="4114">
                  <c:v>30.2</c:v>
                </c:pt>
                <c:pt idx="4115">
                  <c:v>30.2</c:v>
                </c:pt>
                <c:pt idx="4116">
                  <c:v>30.2</c:v>
                </c:pt>
                <c:pt idx="4117">
                  <c:v>30.2</c:v>
                </c:pt>
                <c:pt idx="4118">
                  <c:v>30.2</c:v>
                </c:pt>
                <c:pt idx="4119">
                  <c:v>30.2</c:v>
                </c:pt>
                <c:pt idx="4120">
                  <c:v>30.2</c:v>
                </c:pt>
                <c:pt idx="4121">
                  <c:v>30.2</c:v>
                </c:pt>
                <c:pt idx="4122">
                  <c:v>30.1</c:v>
                </c:pt>
                <c:pt idx="4123">
                  <c:v>30.2</c:v>
                </c:pt>
                <c:pt idx="4124">
                  <c:v>30.2</c:v>
                </c:pt>
                <c:pt idx="4125">
                  <c:v>30.2</c:v>
                </c:pt>
                <c:pt idx="4126">
                  <c:v>30.1</c:v>
                </c:pt>
                <c:pt idx="4127">
                  <c:v>30.1</c:v>
                </c:pt>
                <c:pt idx="4128">
                  <c:v>30.1</c:v>
                </c:pt>
                <c:pt idx="4129">
                  <c:v>30.2</c:v>
                </c:pt>
                <c:pt idx="4130">
                  <c:v>30.2</c:v>
                </c:pt>
                <c:pt idx="4131">
                  <c:v>30.1</c:v>
                </c:pt>
                <c:pt idx="4132">
                  <c:v>30.2</c:v>
                </c:pt>
                <c:pt idx="4133">
                  <c:v>30.2</c:v>
                </c:pt>
                <c:pt idx="4134">
                  <c:v>30.2</c:v>
                </c:pt>
                <c:pt idx="4135">
                  <c:v>30.1</c:v>
                </c:pt>
                <c:pt idx="4136">
                  <c:v>30.2</c:v>
                </c:pt>
                <c:pt idx="4137">
                  <c:v>30.2</c:v>
                </c:pt>
                <c:pt idx="4138">
                  <c:v>30.2</c:v>
                </c:pt>
                <c:pt idx="4139">
                  <c:v>30.2</c:v>
                </c:pt>
                <c:pt idx="4140">
                  <c:v>30.2</c:v>
                </c:pt>
                <c:pt idx="4141">
                  <c:v>30.2</c:v>
                </c:pt>
                <c:pt idx="4142">
                  <c:v>30.2</c:v>
                </c:pt>
                <c:pt idx="4143">
                  <c:v>30.2</c:v>
                </c:pt>
                <c:pt idx="4144">
                  <c:v>30.2</c:v>
                </c:pt>
                <c:pt idx="4145">
                  <c:v>30.1</c:v>
                </c:pt>
                <c:pt idx="4146">
                  <c:v>30.2</c:v>
                </c:pt>
                <c:pt idx="4147">
                  <c:v>30.2</c:v>
                </c:pt>
                <c:pt idx="4148">
                  <c:v>30.2</c:v>
                </c:pt>
                <c:pt idx="4149">
                  <c:v>30.2</c:v>
                </c:pt>
                <c:pt idx="4150">
                  <c:v>30.2</c:v>
                </c:pt>
                <c:pt idx="4151">
                  <c:v>30.2</c:v>
                </c:pt>
                <c:pt idx="4152">
                  <c:v>30.2</c:v>
                </c:pt>
                <c:pt idx="4153">
                  <c:v>30.2</c:v>
                </c:pt>
                <c:pt idx="4154">
                  <c:v>30.2</c:v>
                </c:pt>
                <c:pt idx="4155">
                  <c:v>30.2</c:v>
                </c:pt>
                <c:pt idx="4156">
                  <c:v>30.2</c:v>
                </c:pt>
                <c:pt idx="4157">
                  <c:v>30.2</c:v>
                </c:pt>
                <c:pt idx="4158">
                  <c:v>30.2</c:v>
                </c:pt>
                <c:pt idx="4159">
                  <c:v>30.2</c:v>
                </c:pt>
                <c:pt idx="4160">
                  <c:v>30.2</c:v>
                </c:pt>
                <c:pt idx="4161">
                  <c:v>30.2</c:v>
                </c:pt>
                <c:pt idx="4162">
                  <c:v>30.2</c:v>
                </c:pt>
                <c:pt idx="4163">
                  <c:v>30.2</c:v>
                </c:pt>
                <c:pt idx="4164">
                  <c:v>30.2</c:v>
                </c:pt>
                <c:pt idx="4165">
                  <c:v>30.2</c:v>
                </c:pt>
                <c:pt idx="4166">
                  <c:v>30.2</c:v>
                </c:pt>
                <c:pt idx="4167">
                  <c:v>30.2</c:v>
                </c:pt>
                <c:pt idx="4168">
                  <c:v>30.2</c:v>
                </c:pt>
                <c:pt idx="4169">
                  <c:v>30.2</c:v>
                </c:pt>
                <c:pt idx="4170">
                  <c:v>30.2</c:v>
                </c:pt>
                <c:pt idx="4171">
                  <c:v>30.2</c:v>
                </c:pt>
                <c:pt idx="4172">
                  <c:v>30.2</c:v>
                </c:pt>
                <c:pt idx="4173">
                  <c:v>30.2</c:v>
                </c:pt>
                <c:pt idx="4174">
                  <c:v>30.2</c:v>
                </c:pt>
                <c:pt idx="4175">
                  <c:v>30.2</c:v>
                </c:pt>
                <c:pt idx="4176">
                  <c:v>30.2</c:v>
                </c:pt>
                <c:pt idx="4177">
                  <c:v>30.2</c:v>
                </c:pt>
                <c:pt idx="4178">
                  <c:v>30.2</c:v>
                </c:pt>
                <c:pt idx="4179">
                  <c:v>30.2</c:v>
                </c:pt>
                <c:pt idx="4180">
                  <c:v>30.2</c:v>
                </c:pt>
                <c:pt idx="4181">
                  <c:v>30.1</c:v>
                </c:pt>
                <c:pt idx="4182">
                  <c:v>30.2</c:v>
                </c:pt>
                <c:pt idx="4183">
                  <c:v>30.2</c:v>
                </c:pt>
                <c:pt idx="4184">
                  <c:v>30.2</c:v>
                </c:pt>
                <c:pt idx="4185">
                  <c:v>30.2</c:v>
                </c:pt>
                <c:pt idx="4186">
                  <c:v>30.2</c:v>
                </c:pt>
                <c:pt idx="4187">
                  <c:v>30.1</c:v>
                </c:pt>
                <c:pt idx="4188">
                  <c:v>30.2</c:v>
                </c:pt>
                <c:pt idx="4189">
                  <c:v>30.2</c:v>
                </c:pt>
                <c:pt idx="4190">
                  <c:v>30.2</c:v>
                </c:pt>
                <c:pt idx="4191">
                  <c:v>30.2</c:v>
                </c:pt>
                <c:pt idx="4192">
                  <c:v>30.2</c:v>
                </c:pt>
                <c:pt idx="4193">
                  <c:v>30.2</c:v>
                </c:pt>
                <c:pt idx="4194">
                  <c:v>30.2</c:v>
                </c:pt>
                <c:pt idx="4195">
                  <c:v>30.1</c:v>
                </c:pt>
                <c:pt idx="4196">
                  <c:v>30.2</c:v>
                </c:pt>
                <c:pt idx="4197">
                  <c:v>30.1</c:v>
                </c:pt>
                <c:pt idx="4198">
                  <c:v>30.2</c:v>
                </c:pt>
                <c:pt idx="4199">
                  <c:v>30.2</c:v>
                </c:pt>
                <c:pt idx="4200">
                  <c:v>30.1</c:v>
                </c:pt>
                <c:pt idx="4201">
                  <c:v>30.2</c:v>
                </c:pt>
                <c:pt idx="4202">
                  <c:v>30.2</c:v>
                </c:pt>
                <c:pt idx="4203">
                  <c:v>30.2</c:v>
                </c:pt>
                <c:pt idx="4204">
                  <c:v>30.2</c:v>
                </c:pt>
                <c:pt idx="4205">
                  <c:v>30.2</c:v>
                </c:pt>
                <c:pt idx="4206">
                  <c:v>30.2</c:v>
                </c:pt>
                <c:pt idx="4207">
                  <c:v>30.2</c:v>
                </c:pt>
                <c:pt idx="4208">
                  <c:v>30.2</c:v>
                </c:pt>
                <c:pt idx="4209">
                  <c:v>30.2</c:v>
                </c:pt>
                <c:pt idx="4210">
                  <c:v>30.2</c:v>
                </c:pt>
                <c:pt idx="4211">
                  <c:v>30.2</c:v>
                </c:pt>
                <c:pt idx="4212">
                  <c:v>30.2</c:v>
                </c:pt>
                <c:pt idx="4213">
                  <c:v>30.3</c:v>
                </c:pt>
                <c:pt idx="4214">
                  <c:v>30.2</c:v>
                </c:pt>
                <c:pt idx="4215">
                  <c:v>30.2</c:v>
                </c:pt>
                <c:pt idx="4216">
                  <c:v>30.3</c:v>
                </c:pt>
                <c:pt idx="4217">
                  <c:v>30.3</c:v>
                </c:pt>
                <c:pt idx="4218">
                  <c:v>30.2</c:v>
                </c:pt>
                <c:pt idx="4219">
                  <c:v>30.2</c:v>
                </c:pt>
                <c:pt idx="4220">
                  <c:v>30.2</c:v>
                </c:pt>
                <c:pt idx="4221">
                  <c:v>30.2</c:v>
                </c:pt>
                <c:pt idx="4222">
                  <c:v>30.2</c:v>
                </c:pt>
                <c:pt idx="4223">
                  <c:v>30.2</c:v>
                </c:pt>
                <c:pt idx="4224">
                  <c:v>30.2</c:v>
                </c:pt>
                <c:pt idx="4225">
                  <c:v>30.2</c:v>
                </c:pt>
                <c:pt idx="4226">
                  <c:v>30.2</c:v>
                </c:pt>
                <c:pt idx="4227">
                  <c:v>30.3</c:v>
                </c:pt>
                <c:pt idx="4228">
                  <c:v>30.3</c:v>
                </c:pt>
                <c:pt idx="4229">
                  <c:v>30.3</c:v>
                </c:pt>
                <c:pt idx="4230">
                  <c:v>30.3</c:v>
                </c:pt>
                <c:pt idx="4231">
                  <c:v>30.3</c:v>
                </c:pt>
                <c:pt idx="4232">
                  <c:v>30.2</c:v>
                </c:pt>
                <c:pt idx="4233">
                  <c:v>30.2</c:v>
                </c:pt>
                <c:pt idx="4234">
                  <c:v>30.2</c:v>
                </c:pt>
                <c:pt idx="4235">
                  <c:v>30.2</c:v>
                </c:pt>
                <c:pt idx="4236">
                  <c:v>30.2</c:v>
                </c:pt>
                <c:pt idx="4237">
                  <c:v>30.2</c:v>
                </c:pt>
                <c:pt idx="4238">
                  <c:v>30.2</c:v>
                </c:pt>
                <c:pt idx="4239">
                  <c:v>30.2</c:v>
                </c:pt>
                <c:pt idx="4240">
                  <c:v>30.1</c:v>
                </c:pt>
                <c:pt idx="4241">
                  <c:v>30.2</c:v>
                </c:pt>
                <c:pt idx="4242">
                  <c:v>30.1</c:v>
                </c:pt>
                <c:pt idx="4243">
                  <c:v>30.2</c:v>
                </c:pt>
                <c:pt idx="4244">
                  <c:v>30.2</c:v>
                </c:pt>
                <c:pt idx="4245">
                  <c:v>30.2</c:v>
                </c:pt>
                <c:pt idx="4246">
                  <c:v>30.2</c:v>
                </c:pt>
                <c:pt idx="4247">
                  <c:v>30.2</c:v>
                </c:pt>
                <c:pt idx="4248">
                  <c:v>30.2</c:v>
                </c:pt>
                <c:pt idx="4249">
                  <c:v>30.2</c:v>
                </c:pt>
                <c:pt idx="4250">
                  <c:v>30.2</c:v>
                </c:pt>
                <c:pt idx="4251">
                  <c:v>30.2</c:v>
                </c:pt>
                <c:pt idx="4252">
                  <c:v>30.2</c:v>
                </c:pt>
                <c:pt idx="4253">
                  <c:v>30.2</c:v>
                </c:pt>
                <c:pt idx="4254">
                  <c:v>30.2</c:v>
                </c:pt>
                <c:pt idx="4255">
                  <c:v>30.2</c:v>
                </c:pt>
                <c:pt idx="4256">
                  <c:v>30.1</c:v>
                </c:pt>
                <c:pt idx="4257">
                  <c:v>30.2</c:v>
                </c:pt>
                <c:pt idx="4258">
                  <c:v>30.2</c:v>
                </c:pt>
                <c:pt idx="4259">
                  <c:v>30.2</c:v>
                </c:pt>
                <c:pt idx="4260">
                  <c:v>30.2</c:v>
                </c:pt>
                <c:pt idx="4261">
                  <c:v>30.2</c:v>
                </c:pt>
                <c:pt idx="4262">
                  <c:v>30.2</c:v>
                </c:pt>
                <c:pt idx="4263">
                  <c:v>30.2</c:v>
                </c:pt>
                <c:pt idx="4264">
                  <c:v>30.2</c:v>
                </c:pt>
                <c:pt idx="4265">
                  <c:v>30.2</c:v>
                </c:pt>
                <c:pt idx="4266">
                  <c:v>30.2</c:v>
                </c:pt>
                <c:pt idx="4267">
                  <c:v>30.2</c:v>
                </c:pt>
                <c:pt idx="4268">
                  <c:v>30.2</c:v>
                </c:pt>
                <c:pt idx="4269">
                  <c:v>30.2</c:v>
                </c:pt>
                <c:pt idx="4270">
                  <c:v>30.2</c:v>
                </c:pt>
                <c:pt idx="4271">
                  <c:v>30.2</c:v>
                </c:pt>
                <c:pt idx="4272">
                  <c:v>30.2</c:v>
                </c:pt>
                <c:pt idx="4273">
                  <c:v>30.2</c:v>
                </c:pt>
                <c:pt idx="4274">
                  <c:v>30.2</c:v>
                </c:pt>
                <c:pt idx="4275">
                  <c:v>30.2</c:v>
                </c:pt>
                <c:pt idx="4276">
                  <c:v>30.2</c:v>
                </c:pt>
                <c:pt idx="4277">
                  <c:v>30.2</c:v>
                </c:pt>
                <c:pt idx="4278">
                  <c:v>30.2</c:v>
                </c:pt>
                <c:pt idx="4279">
                  <c:v>30.2</c:v>
                </c:pt>
                <c:pt idx="4280">
                  <c:v>30.2</c:v>
                </c:pt>
                <c:pt idx="4281">
                  <c:v>30.2</c:v>
                </c:pt>
                <c:pt idx="4282">
                  <c:v>30.2</c:v>
                </c:pt>
                <c:pt idx="4283">
                  <c:v>30.2</c:v>
                </c:pt>
                <c:pt idx="4284">
                  <c:v>30.2</c:v>
                </c:pt>
                <c:pt idx="4285">
                  <c:v>30.2</c:v>
                </c:pt>
                <c:pt idx="4286">
                  <c:v>30.2</c:v>
                </c:pt>
                <c:pt idx="4287">
                  <c:v>30.2</c:v>
                </c:pt>
                <c:pt idx="4288">
                  <c:v>30.2</c:v>
                </c:pt>
                <c:pt idx="4289">
                  <c:v>30.2</c:v>
                </c:pt>
                <c:pt idx="4290">
                  <c:v>30.2</c:v>
                </c:pt>
                <c:pt idx="4291">
                  <c:v>30.2</c:v>
                </c:pt>
                <c:pt idx="4292">
                  <c:v>30.2</c:v>
                </c:pt>
                <c:pt idx="4293">
                  <c:v>30.2</c:v>
                </c:pt>
                <c:pt idx="4294">
                  <c:v>30.3</c:v>
                </c:pt>
                <c:pt idx="4295">
                  <c:v>30.2</c:v>
                </c:pt>
                <c:pt idx="4296">
                  <c:v>30.2</c:v>
                </c:pt>
                <c:pt idx="4297">
                  <c:v>30.2</c:v>
                </c:pt>
                <c:pt idx="4298">
                  <c:v>30.2</c:v>
                </c:pt>
                <c:pt idx="4299">
                  <c:v>30.2</c:v>
                </c:pt>
                <c:pt idx="4300">
                  <c:v>30.2</c:v>
                </c:pt>
                <c:pt idx="4301">
                  <c:v>30.2</c:v>
                </c:pt>
                <c:pt idx="4302">
                  <c:v>30.2</c:v>
                </c:pt>
                <c:pt idx="4303">
                  <c:v>30.2</c:v>
                </c:pt>
                <c:pt idx="4304">
                  <c:v>30.1</c:v>
                </c:pt>
                <c:pt idx="4305">
                  <c:v>30.2</c:v>
                </c:pt>
                <c:pt idx="4306">
                  <c:v>30.2</c:v>
                </c:pt>
                <c:pt idx="4307">
                  <c:v>30.2</c:v>
                </c:pt>
                <c:pt idx="4308">
                  <c:v>30.2</c:v>
                </c:pt>
                <c:pt idx="4309">
                  <c:v>30.2</c:v>
                </c:pt>
                <c:pt idx="4310">
                  <c:v>30.2</c:v>
                </c:pt>
                <c:pt idx="4311">
                  <c:v>30.2</c:v>
                </c:pt>
                <c:pt idx="4312">
                  <c:v>30.2</c:v>
                </c:pt>
                <c:pt idx="4313">
                  <c:v>30.2</c:v>
                </c:pt>
                <c:pt idx="4314">
                  <c:v>30.2</c:v>
                </c:pt>
                <c:pt idx="4315">
                  <c:v>30.2</c:v>
                </c:pt>
                <c:pt idx="4316">
                  <c:v>30.2</c:v>
                </c:pt>
                <c:pt idx="4317">
                  <c:v>30.2</c:v>
                </c:pt>
                <c:pt idx="4318">
                  <c:v>30.2</c:v>
                </c:pt>
                <c:pt idx="4319">
                  <c:v>30.2</c:v>
                </c:pt>
                <c:pt idx="4320">
                  <c:v>30.2</c:v>
                </c:pt>
                <c:pt idx="4321">
                  <c:v>30.2</c:v>
                </c:pt>
                <c:pt idx="4322">
                  <c:v>30.2</c:v>
                </c:pt>
                <c:pt idx="4323">
                  <c:v>30.2</c:v>
                </c:pt>
                <c:pt idx="4324">
                  <c:v>30.2</c:v>
                </c:pt>
                <c:pt idx="4325">
                  <c:v>30.2</c:v>
                </c:pt>
                <c:pt idx="4326">
                  <c:v>30.2</c:v>
                </c:pt>
                <c:pt idx="4327">
                  <c:v>30.2</c:v>
                </c:pt>
                <c:pt idx="4328">
                  <c:v>30.2</c:v>
                </c:pt>
                <c:pt idx="4329">
                  <c:v>30.2</c:v>
                </c:pt>
                <c:pt idx="4330">
                  <c:v>30.2</c:v>
                </c:pt>
                <c:pt idx="4331">
                  <c:v>30.2</c:v>
                </c:pt>
                <c:pt idx="4332">
                  <c:v>30.2</c:v>
                </c:pt>
                <c:pt idx="4333">
                  <c:v>30.2</c:v>
                </c:pt>
                <c:pt idx="4334">
                  <c:v>30.2</c:v>
                </c:pt>
                <c:pt idx="4335">
                  <c:v>30.2</c:v>
                </c:pt>
                <c:pt idx="4336">
                  <c:v>30.2</c:v>
                </c:pt>
                <c:pt idx="4337">
                  <c:v>30.2</c:v>
                </c:pt>
                <c:pt idx="4338">
                  <c:v>30.2</c:v>
                </c:pt>
                <c:pt idx="4339">
                  <c:v>30.2</c:v>
                </c:pt>
                <c:pt idx="4340">
                  <c:v>30.2</c:v>
                </c:pt>
                <c:pt idx="4341">
                  <c:v>30.2</c:v>
                </c:pt>
                <c:pt idx="4342">
                  <c:v>30.2</c:v>
                </c:pt>
                <c:pt idx="4343">
                  <c:v>30.2</c:v>
                </c:pt>
                <c:pt idx="4344">
                  <c:v>30.2</c:v>
                </c:pt>
                <c:pt idx="4345">
                  <c:v>30.1</c:v>
                </c:pt>
                <c:pt idx="4346">
                  <c:v>30.2</c:v>
                </c:pt>
                <c:pt idx="4347">
                  <c:v>30.1</c:v>
                </c:pt>
                <c:pt idx="4348">
                  <c:v>30.1</c:v>
                </c:pt>
                <c:pt idx="4349">
                  <c:v>30.1</c:v>
                </c:pt>
                <c:pt idx="4350">
                  <c:v>30.2</c:v>
                </c:pt>
                <c:pt idx="4351">
                  <c:v>30.2</c:v>
                </c:pt>
                <c:pt idx="4352">
                  <c:v>30.2</c:v>
                </c:pt>
                <c:pt idx="4353">
                  <c:v>30.2</c:v>
                </c:pt>
                <c:pt idx="4354">
                  <c:v>30.2</c:v>
                </c:pt>
                <c:pt idx="4355">
                  <c:v>30.2</c:v>
                </c:pt>
                <c:pt idx="4356">
                  <c:v>30.2</c:v>
                </c:pt>
                <c:pt idx="4357">
                  <c:v>30.2</c:v>
                </c:pt>
                <c:pt idx="4358">
                  <c:v>30.2</c:v>
                </c:pt>
                <c:pt idx="4359">
                  <c:v>30.2</c:v>
                </c:pt>
                <c:pt idx="4360">
                  <c:v>30.3</c:v>
                </c:pt>
                <c:pt idx="4361">
                  <c:v>30.2</c:v>
                </c:pt>
                <c:pt idx="4362">
                  <c:v>30.3</c:v>
                </c:pt>
                <c:pt idx="4363">
                  <c:v>30.2</c:v>
                </c:pt>
                <c:pt idx="4364">
                  <c:v>30.2</c:v>
                </c:pt>
                <c:pt idx="4365">
                  <c:v>30.2</c:v>
                </c:pt>
                <c:pt idx="4366">
                  <c:v>30.2</c:v>
                </c:pt>
                <c:pt idx="4367">
                  <c:v>30.2</c:v>
                </c:pt>
                <c:pt idx="4368">
                  <c:v>30.2</c:v>
                </c:pt>
                <c:pt idx="4369">
                  <c:v>30.2</c:v>
                </c:pt>
                <c:pt idx="4370">
                  <c:v>30.2</c:v>
                </c:pt>
                <c:pt idx="4371">
                  <c:v>30.2</c:v>
                </c:pt>
                <c:pt idx="4372">
                  <c:v>30.2</c:v>
                </c:pt>
                <c:pt idx="4373">
                  <c:v>30.2</c:v>
                </c:pt>
                <c:pt idx="4374">
                  <c:v>30.2</c:v>
                </c:pt>
                <c:pt idx="4375">
                  <c:v>30.2</c:v>
                </c:pt>
                <c:pt idx="4376">
                  <c:v>30.2</c:v>
                </c:pt>
                <c:pt idx="4377">
                  <c:v>30.2</c:v>
                </c:pt>
                <c:pt idx="4378">
                  <c:v>30.3</c:v>
                </c:pt>
                <c:pt idx="4379">
                  <c:v>30.3</c:v>
                </c:pt>
                <c:pt idx="4380">
                  <c:v>30.3</c:v>
                </c:pt>
                <c:pt idx="4381">
                  <c:v>30.3</c:v>
                </c:pt>
                <c:pt idx="4382">
                  <c:v>30.3</c:v>
                </c:pt>
                <c:pt idx="4383">
                  <c:v>30.3</c:v>
                </c:pt>
                <c:pt idx="4384">
                  <c:v>30.3</c:v>
                </c:pt>
                <c:pt idx="4385">
                  <c:v>30.3</c:v>
                </c:pt>
                <c:pt idx="4386">
                  <c:v>30.2</c:v>
                </c:pt>
                <c:pt idx="4387">
                  <c:v>30.2</c:v>
                </c:pt>
                <c:pt idx="4388">
                  <c:v>30.3</c:v>
                </c:pt>
                <c:pt idx="4389">
                  <c:v>30.2</c:v>
                </c:pt>
                <c:pt idx="4390">
                  <c:v>30.2</c:v>
                </c:pt>
                <c:pt idx="4391">
                  <c:v>30.2</c:v>
                </c:pt>
                <c:pt idx="4392">
                  <c:v>30.2</c:v>
                </c:pt>
                <c:pt idx="4393">
                  <c:v>30.2</c:v>
                </c:pt>
                <c:pt idx="4394">
                  <c:v>30.2</c:v>
                </c:pt>
                <c:pt idx="4395">
                  <c:v>30.2</c:v>
                </c:pt>
                <c:pt idx="4396">
                  <c:v>30.3</c:v>
                </c:pt>
                <c:pt idx="4397">
                  <c:v>30.2</c:v>
                </c:pt>
                <c:pt idx="4398">
                  <c:v>30.2</c:v>
                </c:pt>
                <c:pt idx="4399">
                  <c:v>30.2</c:v>
                </c:pt>
                <c:pt idx="4400">
                  <c:v>30.3</c:v>
                </c:pt>
                <c:pt idx="4401">
                  <c:v>30.3</c:v>
                </c:pt>
                <c:pt idx="4402">
                  <c:v>30.3</c:v>
                </c:pt>
                <c:pt idx="4403">
                  <c:v>30.3</c:v>
                </c:pt>
                <c:pt idx="4404">
                  <c:v>30.3</c:v>
                </c:pt>
                <c:pt idx="4405">
                  <c:v>30.3</c:v>
                </c:pt>
                <c:pt idx="4406">
                  <c:v>30.3</c:v>
                </c:pt>
                <c:pt idx="4407">
                  <c:v>30.3</c:v>
                </c:pt>
                <c:pt idx="4408">
                  <c:v>30.3</c:v>
                </c:pt>
                <c:pt idx="4409">
                  <c:v>30.3</c:v>
                </c:pt>
                <c:pt idx="4410">
                  <c:v>30.3</c:v>
                </c:pt>
                <c:pt idx="4411">
                  <c:v>30.2</c:v>
                </c:pt>
                <c:pt idx="4412">
                  <c:v>30.3</c:v>
                </c:pt>
                <c:pt idx="4413">
                  <c:v>30.3</c:v>
                </c:pt>
                <c:pt idx="4414">
                  <c:v>30.3</c:v>
                </c:pt>
                <c:pt idx="4415">
                  <c:v>30.2</c:v>
                </c:pt>
                <c:pt idx="4416">
                  <c:v>30.2</c:v>
                </c:pt>
                <c:pt idx="4417">
                  <c:v>30.2</c:v>
                </c:pt>
                <c:pt idx="4418">
                  <c:v>30.3</c:v>
                </c:pt>
                <c:pt idx="4419">
                  <c:v>30.2</c:v>
                </c:pt>
                <c:pt idx="4420">
                  <c:v>30.3</c:v>
                </c:pt>
                <c:pt idx="4421">
                  <c:v>30.2</c:v>
                </c:pt>
                <c:pt idx="4422">
                  <c:v>30.3</c:v>
                </c:pt>
                <c:pt idx="4423">
                  <c:v>30.3</c:v>
                </c:pt>
                <c:pt idx="4424">
                  <c:v>30.3</c:v>
                </c:pt>
                <c:pt idx="4425">
                  <c:v>30.2</c:v>
                </c:pt>
                <c:pt idx="4426">
                  <c:v>30.3</c:v>
                </c:pt>
                <c:pt idx="4427">
                  <c:v>30.3</c:v>
                </c:pt>
                <c:pt idx="4428">
                  <c:v>30.3</c:v>
                </c:pt>
                <c:pt idx="4429">
                  <c:v>30.2</c:v>
                </c:pt>
                <c:pt idx="4430">
                  <c:v>30.2</c:v>
                </c:pt>
                <c:pt idx="4431">
                  <c:v>30.2</c:v>
                </c:pt>
                <c:pt idx="4432">
                  <c:v>30.3</c:v>
                </c:pt>
                <c:pt idx="4433">
                  <c:v>30.2</c:v>
                </c:pt>
                <c:pt idx="4434">
                  <c:v>30.2</c:v>
                </c:pt>
                <c:pt idx="4435">
                  <c:v>30.2</c:v>
                </c:pt>
                <c:pt idx="4436">
                  <c:v>30.2</c:v>
                </c:pt>
                <c:pt idx="4437">
                  <c:v>30.2</c:v>
                </c:pt>
                <c:pt idx="4438">
                  <c:v>30.2</c:v>
                </c:pt>
                <c:pt idx="4439">
                  <c:v>30.2</c:v>
                </c:pt>
                <c:pt idx="4440">
                  <c:v>30.2</c:v>
                </c:pt>
                <c:pt idx="4441">
                  <c:v>30.2</c:v>
                </c:pt>
                <c:pt idx="4442">
                  <c:v>30.2</c:v>
                </c:pt>
                <c:pt idx="4443">
                  <c:v>30.2</c:v>
                </c:pt>
                <c:pt idx="4444">
                  <c:v>30.2</c:v>
                </c:pt>
                <c:pt idx="4445">
                  <c:v>30.2</c:v>
                </c:pt>
                <c:pt idx="4446">
                  <c:v>30.2</c:v>
                </c:pt>
                <c:pt idx="4447">
                  <c:v>30.2</c:v>
                </c:pt>
                <c:pt idx="4448">
                  <c:v>30.2</c:v>
                </c:pt>
                <c:pt idx="4449">
                  <c:v>30.2</c:v>
                </c:pt>
                <c:pt idx="4450">
                  <c:v>30.2</c:v>
                </c:pt>
                <c:pt idx="4451">
                  <c:v>30.2</c:v>
                </c:pt>
                <c:pt idx="4452">
                  <c:v>30.2</c:v>
                </c:pt>
                <c:pt idx="4453">
                  <c:v>30.2</c:v>
                </c:pt>
                <c:pt idx="4454">
                  <c:v>30.2</c:v>
                </c:pt>
                <c:pt idx="4455">
                  <c:v>30.2</c:v>
                </c:pt>
                <c:pt idx="4456">
                  <c:v>30.2</c:v>
                </c:pt>
                <c:pt idx="4457">
                  <c:v>30.2</c:v>
                </c:pt>
                <c:pt idx="4458">
                  <c:v>30.2</c:v>
                </c:pt>
                <c:pt idx="4459">
                  <c:v>30.2</c:v>
                </c:pt>
                <c:pt idx="4460">
                  <c:v>30.2</c:v>
                </c:pt>
                <c:pt idx="4461">
                  <c:v>30.2</c:v>
                </c:pt>
                <c:pt idx="4462">
                  <c:v>30.2</c:v>
                </c:pt>
                <c:pt idx="4463">
                  <c:v>30.2</c:v>
                </c:pt>
                <c:pt idx="4464">
                  <c:v>30.2</c:v>
                </c:pt>
                <c:pt idx="4465">
                  <c:v>30.2</c:v>
                </c:pt>
                <c:pt idx="4466">
                  <c:v>30.2</c:v>
                </c:pt>
                <c:pt idx="4467">
                  <c:v>30.2</c:v>
                </c:pt>
                <c:pt idx="4468">
                  <c:v>30.2</c:v>
                </c:pt>
                <c:pt idx="4469">
                  <c:v>30.2</c:v>
                </c:pt>
                <c:pt idx="4470">
                  <c:v>30.2</c:v>
                </c:pt>
                <c:pt idx="4471">
                  <c:v>30.2</c:v>
                </c:pt>
                <c:pt idx="4472">
                  <c:v>30.2</c:v>
                </c:pt>
                <c:pt idx="4473">
                  <c:v>30.2</c:v>
                </c:pt>
                <c:pt idx="4474">
                  <c:v>30.2</c:v>
                </c:pt>
                <c:pt idx="4475">
                  <c:v>30.2</c:v>
                </c:pt>
                <c:pt idx="4476">
                  <c:v>30.2</c:v>
                </c:pt>
                <c:pt idx="4477">
                  <c:v>30.2</c:v>
                </c:pt>
                <c:pt idx="4478">
                  <c:v>30.2</c:v>
                </c:pt>
                <c:pt idx="4479">
                  <c:v>30.2</c:v>
                </c:pt>
                <c:pt idx="4480">
                  <c:v>30.2</c:v>
                </c:pt>
                <c:pt idx="4481">
                  <c:v>30.2</c:v>
                </c:pt>
                <c:pt idx="4482">
                  <c:v>30.2</c:v>
                </c:pt>
                <c:pt idx="4483">
                  <c:v>30.2</c:v>
                </c:pt>
                <c:pt idx="4484">
                  <c:v>30.2</c:v>
                </c:pt>
                <c:pt idx="4485">
                  <c:v>30.2</c:v>
                </c:pt>
                <c:pt idx="4486">
                  <c:v>30.2</c:v>
                </c:pt>
                <c:pt idx="4487">
                  <c:v>30.2</c:v>
                </c:pt>
                <c:pt idx="4488">
                  <c:v>30.2</c:v>
                </c:pt>
                <c:pt idx="4489">
                  <c:v>30.3</c:v>
                </c:pt>
                <c:pt idx="4490">
                  <c:v>30.3</c:v>
                </c:pt>
                <c:pt idx="4491">
                  <c:v>30.3</c:v>
                </c:pt>
                <c:pt idx="4492">
                  <c:v>30.3</c:v>
                </c:pt>
                <c:pt idx="4493">
                  <c:v>30.3</c:v>
                </c:pt>
                <c:pt idx="4494">
                  <c:v>30.3</c:v>
                </c:pt>
                <c:pt idx="4495">
                  <c:v>30.3</c:v>
                </c:pt>
                <c:pt idx="4496">
                  <c:v>30.2</c:v>
                </c:pt>
                <c:pt idx="4497">
                  <c:v>30.2</c:v>
                </c:pt>
                <c:pt idx="4498">
                  <c:v>30.2</c:v>
                </c:pt>
                <c:pt idx="4499">
                  <c:v>30.2</c:v>
                </c:pt>
                <c:pt idx="4500">
                  <c:v>30.2</c:v>
                </c:pt>
                <c:pt idx="4501">
                  <c:v>30.2</c:v>
                </c:pt>
                <c:pt idx="4502">
                  <c:v>30.2</c:v>
                </c:pt>
                <c:pt idx="4503">
                  <c:v>30.2</c:v>
                </c:pt>
                <c:pt idx="4504">
                  <c:v>30.2</c:v>
                </c:pt>
                <c:pt idx="4505">
                  <c:v>30.2</c:v>
                </c:pt>
                <c:pt idx="4506">
                  <c:v>30.2</c:v>
                </c:pt>
                <c:pt idx="4507">
                  <c:v>30.2</c:v>
                </c:pt>
                <c:pt idx="4508">
                  <c:v>30.2</c:v>
                </c:pt>
                <c:pt idx="4509">
                  <c:v>30.2</c:v>
                </c:pt>
                <c:pt idx="4510">
                  <c:v>30.2</c:v>
                </c:pt>
                <c:pt idx="4511">
                  <c:v>30.2</c:v>
                </c:pt>
                <c:pt idx="4512">
                  <c:v>30.2</c:v>
                </c:pt>
                <c:pt idx="4513">
                  <c:v>30.2</c:v>
                </c:pt>
                <c:pt idx="4514">
                  <c:v>30.2</c:v>
                </c:pt>
                <c:pt idx="4515">
                  <c:v>30.2</c:v>
                </c:pt>
                <c:pt idx="4516">
                  <c:v>30.2</c:v>
                </c:pt>
                <c:pt idx="4517">
                  <c:v>30.2</c:v>
                </c:pt>
                <c:pt idx="4518">
                  <c:v>30.2</c:v>
                </c:pt>
                <c:pt idx="4519">
                  <c:v>30.2</c:v>
                </c:pt>
                <c:pt idx="4520">
                  <c:v>30.1</c:v>
                </c:pt>
                <c:pt idx="4521">
                  <c:v>30.1</c:v>
                </c:pt>
                <c:pt idx="4522">
                  <c:v>30.2</c:v>
                </c:pt>
                <c:pt idx="4523">
                  <c:v>30.2</c:v>
                </c:pt>
                <c:pt idx="4524">
                  <c:v>30.2</c:v>
                </c:pt>
                <c:pt idx="4525">
                  <c:v>30.2</c:v>
                </c:pt>
                <c:pt idx="4526">
                  <c:v>30.1</c:v>
                </c:pt>
                <c:pt idx="4527">
                  <c:v>30.2</c:v>
                </c:pt>
                <c:pt idx="4528">
                  <c:v>30.1</c:v>
                </c:pt>
                <c:pt idx="4529">
                  <c:v>30.2</c:v>
                </c:pt>
                <c:pt idx="4530">
                  <c:v>30.2</c:v>
                </c:pt>
                <c:pt idx="4531">
                  <c:v>30.2</c:v>
                </c:pt>
                <c:pt idx="4532">
                  <c:v>30.2</c:v>
                </c:pt>
                <c:pt idx="4533">
                  <c:v>30.2</c:v>
                </c:pt>
                <c:pt idx="4534">
                  <c:v>30.2</c:v>
                </c:pt>
                <c:pt idx="4535">
                  <c:v>30.2</c:v>
                </c:pt>
                <c:pt idx="4536">
                  <c:v>30.2</c:v>
                </c:pt>
                <c:pt idx="4537">
                  <c:v>30.2</c:v>
                </c:pt>
                <c:pt idx="4538">
                  <c:v>30.2</c:v>
                </c:pt>
                <c:pt idx="4539">
                  <c:v>30.2</c:v>
                </c:pt>
                <c:pt idx="4540">
                  <c:v>30.2</c:v>
                </c:pt>
                <c:pt idx="4541">
                  <c:v>30.2</c:v>
                </c:pt>
                <c:pt idx="4542">
                  <c:v>30.2</c:v>
                </c:pt>
                <c:pt idx="4543">
                  <c:v>30.2</c:v>
                </c:pt>
                <c:pt idx="4544">
                  <c:v>30.2</c:v>
                </c:pt>
                <c:pt idx="4545">
                  <c:v>30.2</c:v>
                </c:pt>
                <c:pt idx="4546">
                  <c:v>30.2</c:v>
                </c:pt>
                <c:pt idx="4547">
                  <c:v>30.2</c:v>
                </c:pt>
                <c:pt idx="4548">
                  <c:v>30.2</c:v>
                </c:pt>
                <c:pt idx="4549">
                  <c:v>30.2</c:v>
                </c:pt>
                <c:pt idx="4550">
                  <c:v>30.2</c:v>
                </c:pt>
                <c:pt idx="4551">
                  <c:v>30.2</c:v>
                </c:pt>
                <c:pt idx="4552">
                  <c:v>30.2</c:v>
                </c:pt>
                <c:pt idx="4553">
                  <c:v>30.2</c:v>
                </c:pt>
                <c:pt idx="4554">
                  <c:v>30.2</c:v>
                </c:pt>
                <c:pt idx="4555">
                  <c:v>30.2</c:v>
                </c:pt>
                <c:pt idx="4556">
                  <c:v>30.2</c:v>
                </c:pt>
                <c:pt idx="4557">
                  <c:v>30.2</c:v>
                </c:pt>
                <c:pt idx="4558">
                  <c:v>30.2</c:v>
                </c:pt>
                <c:pt idx="4559">
                  <c:v>30.2</c:v>
                </c:pt>
                <c:pt idx="4560">
                  <c:v>30.2</c:v>
                </c:pt>
                <c:pt idx="4561">
                  <c:v>30.2</c:v>
                </c:pt>
                <c:pt idx="4562">
                  <c:v>30.2</c:v>
                </c:pt>
                <c:pt idx="4563">
                  <c:v>30.2</c:v>
                </c:pt>
                <c:pt idx="4564">
                  <c:v>30.2</c:v>
                </c:pt>
                <c:pt idx="4565">
                  <c:v>30.1</c:v>
                </c:pt>
                <c:pt idx="4566">
                  <c:v>30.1</c:v>
                </c:pt>
                <c:pt idx="4567">
                  <c:v>30.2</c:v>
                </c:pt>
                <c:pt idx="4568">
                  <c:v>30.2</c:v>
                </c:pt>
                <c:pt idx="4569">
                  <c:v>30.1</c:v>
                </c:pt>
                <c:pt idx="4570">
                  <c:v>30.2</c:v>
                </c:pt>
                <c:pt idx="4571">
                  <c:v>30.2</c:v>
                </c:pt>
                <c:pt idx="4572">
                  <c:v>30.2</c:v>
                </c:pt>
                <c:pt idx="4573">
                  <c:v>30.1</c:v>
                </c:pt>
                <c:pt idx="4574">
                  <c:v>30.2</c:v>
                </c:pt>
                <c:pt idx="4575">
                  <c:v>30.2</c:v>
                </c:pt>
                <c:pt idx="4576">
                  <c:v>30.2</c:v>
                </c:pt>
                <c:pt idx="4577">
                  <c:v>30.2</c:v>
                </c:pt>
                <c:pt idx="4578">
                  <c:v>30.2</c:v>
                </c:pt>
                <c:pt idx="4579">
                  <c:v>30.1</c:v>
                </c:pt>
                <c:pt idx="4580">
                  <c:v>30.2</c:v>
                </c:pt>
                <c:pt idx="4581">
                  <c:v>30.1</c:v>
                </c:pt>
                <c:pt idx="4582">
                  <c:v>30.1</c:v>
                </c:pt>
                <c:pt idx="4583">
                  <c:v>30.2</c:v>
                </c:pt>
                <c:pt idx="4584">
                  <c:v>30.2</c:v>
                </c:pt>
                <c:pt idx="4585">
                  <c:v>30.2</c:v>
                </c:pt>
                <c:pt idx="4586">
                  <c:v>30.1</c:v>
                </c:pt>
                <c:pt idx="4587">
                  <c:v>30.2</c:v>
                </c:pt>
                <c:pt idx="4588">
                  <c:v>30.2</c:v>
                </c:pt>
                <c:pt idx="4589">
                  <c:v>30.2</c:v>
                </c:pt>
                <c:pt idx="4590">
                  <c:v>30.2</c:v>
                </c:pt>
                <c:pt idx="4591">
                  <c:v>30.1</c:v>
                </c:pt>
                <c:pt idx="4592">
                  <c:v>30.2</c:v>
                </c:pt>
                <c:pt idx="4593">
                  <c:v>30.2</c:v>
                </c:pt>
                <c:pt idx="4594">
                  <c:v>30.2</c:v>
                </c:pt>
                <c:pt idx="4595">
                  <c:v>30.1</c:v>
                </c:pt>
                <c:pt idx="4596">
                  <c:v>30.1</c:v>
                </c:pt>
                <c:pt idx="4597">
                  <c:v>30.2</c:v>
                </c:pt>
                <c:pt idx="4598">
                  <c:v>30.2</c:v>
                </c:pt>
                <c:pt idx="4599">
                  <c:v>30.2</c:v>
                </c:pt>
                <c:pt idx="4600">
                  <c:v>30.2</c:v>
                </c:pt>
                <c:pt idx="4601">
                  <c:v>30.2</c:v>
                </c:pt>
                <c:pt idx="4602">
                  <c:v>30.2</c:v>
                </c:pt>
                <c:pt idx="4603">
                  <c:v>30.2</c:v>
                </c:pt>
                <c:pt idx="4604">
                  <c:v>30.2</c:v>
                </c:pt>
                <c:pt idx="4605">
                  <c:v>30.1</c:v>
                </c:pt>
                <c:pt idx="4606">
                  <c:v>30.2</c:v>
                </c:pt>
                <c:pt idx="4607">
                  <c:v>30.2</c:v>
                </c:pt>
                <c:pt idx="4608">
                  <c:v>30.2</c:v>
                </c:pt>
                <c:pt idx="4609">
                  <c:v>30.1</c:v>
                </c:pt>
                <c:pt idx="4610">
                  <c:v>30.1</c:v>
                </c:pt>
                <c:pt idx="4611">
                  <c:v>30.1</c:v>
                </c:pt>
                <c:pt idx="4612">
                  <c:v>30.2</c:v>
                </c:pt>
                <c:pt idx="4613">
                  <c:v>30.1</c:v>
                </c:pt>
                <c:pt idx="4614">
                  <c:v>30.1</c:v>
                </c:pt>
                <c:pt idx="4615">
                  <c:v>30.2</c:v>
                </c:pt>
                <c:pt idx="4616">
                  <c:v>30.2</c:v>
                </c:pt>
                <c:pt idx="4617">
                  <c:v>30.1</c:v>
                </c:pt>
                <c:pt idx="4618">
                  <c:v>30.2</c:v>
                </c:pt>
                <c:pt idx="4619">
                  <c:v>30.2</c:v>
                </c:pt>
                <c:pt idx="4620">
                  <c:v>30.2</c:v>
                </c:pt>
                <c:pt idx="4621">
                  <c:v>30.2</c:v>
                </c:pt>
                <c:pt idx="4622">
                  <c:v>30.2</c:v>
                </c:pt>
                <c:pt idx="4623">
                  <c:v>30.2</c:v>
                </c:pt>
                <c:pt idx="4624">
                  <c:v>30.2</c:v>
                </c:pt>
                <c:pt idx="4625">
                  <c:v>30.2</c:v>
                </c:pt>
                <c:pt idx="4626">
                  <c:v>30.3</c:v>
                </c:pt>
                <c:pt idx="4627">
                  <c:v>30.3</c:v>
                </c:pt>
                <c:pt idx="4628">
                  <c:v>30.3</c:v>
                </c:pt>
                <c:pt idx="4629">
                  <c:v>30.2</c:v>
                </c:pt>
                <c:pt idx="4630">
                  <c:v>30.2</c:v>
                </c:pt>
                <c:pt idx="4631">
                  <c:v>30.3</c:v>
                </c:pt>
                <c:pt idx="4632">
                  <c:v>30.2</c:v>
                </c:pt>
                <c:pt idx="4633">
                  <c:v>30.2</c:v>
                </c:pt>
                <c:pt idx="4634">
                  <c:v>30.2</c:v>
                </c:pt>
                <c:pt idx="4635">
                  <c:v>30.2</c:v>
                </c:pt>
                <c:pt idx="4636">
                  <c:v>30.2</c:v>
                </c:pt>
                <c:pt idx="4637">
                  <c:v>30.2</c:v>
                </c:pt>
                <c:pt idx="4638">
                  <c:v>30.2</c:v>
                </c:pt>
                <c:pt idx="4639">
                  <c:v>30.2</c:v>
                </c:pt>
                <c:pt idx="4640">
                  <c:v>30.2</c:v>
                </c:pt>
                <c:pt idx="4641">
                  <c:v>30.2</c:v>
                </c:pt>
                <c:pt idx="4642">
                  <c:v>30.2</c:v>
                </c:pt>
                <c:pt idx="4643">
                  <c:v>30.3</c:v>
                </c:pt>
                <c:pt idx="4644">
                  <c:v>30.3</c:v>
                </c:pt>
                <c:pt idx="4645">
                  <c:v>30.2</c:v>
                </c:pt>
                <c:pt idx="4646">
                  <c:v>30.3</c:v>
                </c:pt>
                <c:pt idx="4647">
                  <c:v>30.3</c:v>
                </c:pt>
                <c:pt idx="4648">
                  <c:v>30.3</c:v>
                </c:pt>
                <c:pt idx="4649">
                  <c:v>30.3</c:v>
                </c:pt>
                <c:pt idx="4650">
                  <c:v>30.3</c:v>
                </c:pt>
                <c:pt idx="4651">
                  <c:v>30.3</c:v>
                </c:pt>
                <c:pt idx="4652">
                  <c:v>30.3</c:v>
                </c:pt>
                <c:pt idx="4653">
                  <c:v>30.2</c:v>
                </c:pt>
                <c:pt idx="4654">
                  <c:v>30.2</c:v>
                </c:pt>
                <c:pt idx="4655">
                  <c:v>30.2</c:v>
                </c:pt>
                <c:pt idx="4656">
                  <c:v>30.2</c:v>
                </c:pt>
                <c:pt idx="4657">
                  <c:v>30.2</c:v>
                </c:pt>
                <c:pt idx="4658">
                  <c:v>30.2</c:v>
                </c:pt>
                <c:pt idx="4659">
                  <c:v>30.2</c:v>
                </c:pt>
                <c:pt idx="4660">
                  <c:v>30.2</c:v>
                </c:pt>
                <c:pt idx="4661">
                  <c:v>30.2</c:v>
                </c:pt>
                <c:pt idx="4662">
                  <c:v>30.2</c:v>
                </c:pt>
                <c:pt idx="4663">
                  <c:v>30.2</c:v>
                </c:pt>
                <c:pt idx="4664">
                  <c:v>30.2</c:v>
                </c:pt>
                <c:pt idx="4665">
                  <c:v>30.2</c:v>
                </c:pt>
                <c:pt idx="4666">
                  <c:v>30.2</c:v>
                </c:pt>
                <c:pt idx="4667">
                  <c:v>30.2</c:v>
                </c:pt>
                <c:pt idx="4668">
                  <c:v>30.2</c:v>
                </c:pt>
                <c:pt idx="4669">
                  <c:v>30.2</c:v>
                </c:pt>
                <c:pt idx="4670">
                  <c:v>30.3</c:v>
                </c:pt>
                <c:pt idx="4671">
                  <c:v>30.2</c:v>
                </c:pt>
                <c:pt idx="4672">
                  <c:v>30.2</c:v>
                </c:pt>
                <c:pt idx="4673">
                  <c:v>30.2</c:v>
                </c:pt>
                <c:pt idx="4674">
                  <c:v>30.2</c:v>
                </c:pt>
                <c:pt idx="4675">
                  <c:v>30.2</c:v>
                </c:pt>
                <c:pt idx="4676">
                  <c:v>30.2</c:v>
                </c:pt>
                <c:pt idx="4677">
                  <c:v>30.2</c:v>
                </c:pt>
                <c:pt idx="4678">
                  <c:v>30.1</c:v>
                </c:pt>
                <c:pt idx="4679">
                  <c:v>30.2</c:v>
                </c:pt>
                <c:pt idx="4680">
                  <c:v>30.2</c:v>
                </c:pt>
                <c:pt idx="4681">
                  <c:v>30.2</c:v>
                </c:pt>
                <c:pt idx="4682">
                  <c:v>30.2</c:v>
                </c:pt>
                <c:pt idx="4683">
                  <c:v>30.2</c:v>
                </c:pt>
                <c:pt idx="4684">
                  <c:v>30.2</c:v>
                </c:pt>
                <c:pt idx="4685">
                  <c:v>30.2</c:v>
                </c:pt>
                <c:pt idx="4686">
                  <c:v>30.2</c:v>
                </c:pt>
                <c:pt idx="4687">
                  <c:v>30.2</c:v>
                </c:pt>
                <c:pt idx="4688">
                  <c:v>30.2</c:v>
                </c:pt>
                <c:pt idx="4689">
                  <c:v>30.2</c:v>
                </c:pt>
                <c:pt idx="4690">
                  <c:v>30.2</c:v>
                </c:pt>
                <c:pt idx="4691">
                  <c:v>30.2</c:v>
                </c:pt>
                <c:pt idx="4692">
                  <c:v>30.2</c:v>
                </c:pt>
                <c:pt idx="4693">
                  <c:v>30.2</c:v>
                </c:pt>
                <c:pt idx="4694">
                  <c:v>30.2</c:v>
                </c:pt>
                <c:pt idx="4695">
                  <c:v>30.2</c:v>
                </c:pt>
                <c:pt idx="4696">
                  <c:v>30.2</c:v>
                </c:pt>
                <c:pt idx="4697">
                  <c:v>30.2</c:v>
                </c:pt>
                <c:pt idx="4698">
                  <c:v>30.2</c:v>
                </c:pt>
                <c:pt idx="4699">
                  <c:v>30.2</c:v>
                </c:pt>
                <c:pt idx="4700">
                  <c:v>30.2</c:v>
                </c:pt>
                <c:pt idx="4701">
                  <c:v>30.2</c:v>
                </c:pt>
                <c:pt idx="4702">
                  <c:v>30.2</c:v>
                </c:pt>
                <c:pt idx="4703">
                  <c:v>30.2</c:v>
                </c:pt>
                <c:pt idx="4704">
                  <c:v>30.2</c:v>
                </c:pt>
                <c:pt idx="4705">
                  <c:v>30.2</c:v>
                </c:pt>
                <c:pt idx="4706">
                  <c:v>30.2</c:v>
                </c:pt>
                <c:pt idx="4707">
                  <c:v>30.2</c:v>
                </c:pt>
                <c:pt idx="4708">
                  <c:v>30.2</c:v>
                </c:pt>
                <c:pt idx="4709">
                  <c:v>30.2</c:v>
                </c:pt>
                <c:pt idx="4710">
                  <c:v>30.2</c:v>
                </c:pt>
                <c:pt idx="4711">
                  <c:v>30.1</c:v>
                </c:pt>
                <c:pt idx="4712">
                  <c:v>30.2</c:v>
                </c:pt>
                <c:pt idx="4713">
                  <c:v>30.2</c:v>
                </c:pt>
                <c:pt idx="4714">
                  <c:v>30.2</c:v>
                </c:pt>
                <c:pt idx="4715">
                  <c:v>30.2</c:v>
                </c:pt>
                <c:pt idx="4716">
                  <c:v>30.2</c:v>
                </c:pt>
                <c:pt idx="4717">
                  <c:v>30.2</c:v>
                </c:pt>
                <c:pt idx="4718">
                  <c:v>30.2</c:v>
                </c:pt>
                <c:pt idx="4719">
                  <c:v>30.2</c:v>
                </c:pt>
                <c:pt idx="4720">
                  <c:v>30.1</c:v>
                </c:pt>
                <c:pt idx="4721">
                  <c:v>30.2</c:v>
                </c:pt>
                <c:pt idx="4722">
                  <c:v>30.2</c:v>
                </c:pt>
                <c:pt idx="4723">
                  <c:v>30.1</c:v>
                </c:pt>
                <c:pt idx="4724">
                  <c:v>30.1</c:v>
                </c:pt>
                <c:pt idx="4725">
                  <c:v>30.2</c:v>
                </c:pt>
                <c:pt idx="4726">
                  <c:v>30.2</c:v>
                </c:pt>
                <c:pt idx="4727">
                  <c:v>30.2</c:v>
                </c:pt>
                <c:pt idx="4728">
                  <c:v>30.2</c:v>
                </c:pt>
                <c:pt idx="4729">
                  <c:v>30.2</c:v>
                </c:pt>
                <c:pt idx="4730">
                  <c:v>30.2</c:v>
                </c:pt>
                <c:pt idx="4731">
                  <c:v>30.2</c:v>
                </c:pt>
                <c:pt idx="4732">
                  <c:v>30.2</c:v>
                </c:pt>
                <c:pt idx="4733">
                  <c:v>30.2</c:v>
                </c:pt>
                <c:pt idx="4734">
                  <c:v>30.2</c:v>
                </c:pt>
                <c:pt idx="4735">
                  <c:v>30.2</c:v>
                </c:pt>
                <c:pt idx="4736">
                  <c:v>30.3</c:v>
                </c:pt>
                <c:pt idx="4737">
                  <c:v>30.3</c:v>
                </c:pt>
                <c:pt idx="4738">
                  <c:v>30.2</c:v>
                </c:pt>
                <c:pt idx="4739">
                  <c:v>30.2</c:v>
                </c:pt>
                <c:pt idx="4740">
                  <c:v>30.3</c:v>
                </c:pt>
                <c:pt idx="4741">
                  <c:v>30.2</c:v>
                </c:pt>
                <c:pt idx="4742">
                  <c:v>30.2</c:v>
                </c:pt>
                <c:pt idx="4743">
                  <c:v>30.2</c:v>
                </c:pt>
                <c:pt idx="4744">
                  <c:v>30.2</c:v>
                </c:pt>
                <c:pt idx="4745">
                  <c:v>30.2</c:v>
                </c:pt>
                <c:pt idx="4746">
                  <c:v>30.2</c:v>
                </c:pt>
                <c:pt idx="4747">
                  <c:v>30.2</c:v>
                </c:pt>
                <c:pt idx="4748">
                  <c:v>30.2</c:v>
                </c:pt>
                <c:pt idx="4749">
                  <c:v>30.2</c:v>
                </c:pt>
                <c:pt idx="4750">
                  <c:v>30.2</c:v>
                </c:pt>
                <c:pt idx="4751">
                  <c:v>30.2</c:v>
                </c:pt>
                <c:pt idx="4752">
                  <c:v>30.2</c:v>
                </c:pt>
                <c:pt idx="4753">
                  <c:v>30.2</c:v>
                </c:pt>
                <c:pt idx="4754">
                  <c:v>30.3</c:v>
                </c:pt>
                <c:pt idx="4755">
                  <c:v>30.3</c:v>
                </c:pt>
                <c:pt idx="4756">
                  <c:v>30.3</c:v>
                </c:pt>
                <c:pt idx="4757">
                  <c:v>30.3</c:v>
                </c:pt>
                <c:pt idx="4758">
                  <c:v>30.3</c:v>
                </c:pt>
                <c:pt idx="4759">
                  <c:v>30.3</c:v>
                </c:pt>
                <c:pt idx="4760">
                  <c:v>30.2</c:v>
                </c:pt>
                <c:pt idx="4761">
                  <c:v>30.2</c:v>
                </c:pt>
                <c:pt idx="4762">
                  <c:v>30.3</c:v>
                </c:pt>
                <c:pt idx="4763">
                  <c:v>30.2</c:v>
                </c:pt>
                <c:pt idx="4764">
                  <c:v>30.2</c:v>
                </c:pt>
                <c:pt idx="4765">
                  <c:v>30.2</c:v>
                </c:pt>
                <c:pt idx="4766">
                  <c:v>30.2</c:v>
                </c:pt>
                <c:pt idx="4767">
                  <c:v>30.2</c:v>
                </c:pt>
                <c:pt idx="4768">
                  <c:v>30.2</c:v>
                </c:pt>
                <c:pt idx="4769">
                  <c:v>30.2</c:v>
                </c:pt>
                <c:pt idx="4770">
                  <c:v>30.2</c:v>
                </c:pt>
                <c:pt idx="4771">
                  <c:v>30.2</c:v>
                </c:pt>
                <c:pt idx="4772">
                  <c:v>30.2</c:v>
                </c:pt>
                <c:pt idx="4773">
                  <c:v>30.2</c:v>
                </c:pt>
                <c:pt idx="4774">
                  <c:v>30.2</c:v>
                </c:pt>
                <c:pt idx="4775">
                  <c:v>30.3</c:v>
                </c:pt>
                <c:pt idx="4776">
                  <c:v>30.3</c:v>
                </c:pt>
                <c:pt idx="4777">
                  <c:v>30.2</c:v>
                </c:pt>
                <c:pt idx="4778">
                  <c:v>30.3</c:v>
                </c:pt>
                <c:pt idx="4779">
                  <c:v>30.2</c:v>
                </c:pt>
                <c:pt idx="4780">
                  <c:v>30.3</c:v>
                </c:pt>
                <c:pt idx="4781">
                  <c:v>30.2</c:v>
                </c:pt>
                <c:pt idx="4782">
                  <c:v>30.3</c:v>
                </c:pt>
                <c:pt idx="4783">
                  <c:v>30.3</c:v>
                </c:pt>
                <c:pt idx="4784">
                  <c:v>30.3</c:v>
                </c:pt>
                <c:pt idx="4785">
                  <c:v>30.2</c:v>
                </c:pt>
                <c:pt idx="4786">
                  <c:v>30.3</c:v>
                </c:pt>
                <c:pt idx="4787">
                  <c:v>30.2</c:v>
                </c:pt>
                <c:pt idx="4788">
                  <c:v>30.2</c:v>
                </c:pt>
                <c:pt idx="4789">
                  <c:v>30.2</c:v>
                </c:pt>
                <c:pt idx="4790">
                  <c:v>30.2</c:v>
                </c:pt>
                <c:pt idx="4791">
                  <c:v>30.2</c:v>
                </c:pt>
                <c:pt idx="4792">
                  <c:v>30.3</c:v>
                </c:pt>
                <c:pt idx="4793">
                  <c:v>30.2</c:v>
                </c:pt>
                <c:pt idx="4794">
                  <c:v>30.2</c:v>
                </c:pt>
                <c:pt idx="4795">
                  <c:v>30.2</c:v>
                </c:pt>
                <c:pt idx="4796">
                  <c:v>30.2</c:v>
                </c:pt>
                <c:pt idx="4797">
                  <c:v>30.2</c:v>
                </c:pt>
                <c:pt idx="4798">
                  <c:v>30.2</c:v>
                </c:pt>
                <c:pt idx="4799">
                  <c:v>30.3</c:v>
                </c:pt>
                <c:pt idx="4800">
                  <c:v>30.3</c:v>
                </c:pt>
                <c:pt idx="4801">
                  <c:v>30.3</c:v>
                </c:pt>
                <c:pt idx="4802">
                  <c:v>30.2</c:v>
                </c:pt>
                <c:pt idx="4803">
                  <c:v>30.3</c:v>
                </c:pt>
                <c:pt idx="4804">
                  <c:v>30.3</c:v>
                </c:pt>
                <c:pt idx="4805">
                  <c:v>30.3</c:v>
                </c:pt>
                <c:pt idx="4806">
                  <c:v>30.2</c:v>
                </c:pt>
                <c:pt idx="4807">
                  <c:v>30.2</c:v>
                </c:pt>
                <c:pt idx="4808">
                  <c:v>30.3</c:v>
                </c:pt>
                <c:pt idx="4809">
                  <c:v>30.2</c:v>
                </c:pt>
                <c:pt idx="4810">
                  <c:v>30.2</c:v>
                </c:pt>
                <c:pt idx="4811">
                  <c:v>30.2</c:v>
                </c:pt>
                <c:pt idx="4812">
                  <c:v>30.2</c:v>
                </c:pt>
                <c:pt idx="4813">
                  <c:v>30.2</c:v>
                </c:pt>
                <c:pt idx="4814">
                  <c:v>30.2</c:v>
                </c:pt>
                <c:pt idx="4815">
                  <c:v>30.2</c:v>
                </c:pt>
                <c:pt idx="4816">
                  <c:v>30.2</c:v>
                </c:pt>
                <c:pt idx="4817">
                  <c:v>30.2</c:v>
                </c:pt>
                <c:pt idx="4818">
                  <c:v>30.2</c:v>
                </c:pt>
                <c:pt idx="4819">
                  <c:v>30.2</c:v>
                </c:pt>
                <c:pt idx="4820">
                  <c:v>30.2</c:v>
                </c:pt>
                <c:pt idx="4821">
                  <c:v>30.3</c:v>
                </c:pt>
                <c:pt idx="4822">
                  <c:v>30.3</c:v>
                </c:pt>
                <c:pt idx="4823">
                  <c:v>30.2</c:v>
                </c:pt>
                <c:pt idx="4824">
                  <c:v>30.3</c:v>
                </c:pt>
                <c:pt idx="4825">
                  <c:v>30.2</c:v>
                </c:pt>
                <c:pt idx="4826">
                  <c:v>30.3</c:v>
                </c:pt>
                <c:pt idx="4827">
                  <c:v>30.2</c:v>
                </c:pt>
                <c:pt idx="4828">
                  <c:v>30.3</c:v>
                </c:pt>
                <c:pt idx="4829">
                  <c:v>30.2</c:v>
                </c:pt>
                <c:pt idx="4830">
                  <c:v>30.2</c:v>
                </c:pt>
                <c:pt idx="4831">
                  <c:v>30.2</c:v>
                </c:pt>
                <c:pt idx="4832">
                  <c:v>30.2</c:v>
                </c:pt>
                <c:pt idx="4833">
                  <c:v>30.2</c:v>
                </c:pt>
                <c:pt idx="4834">
                  <c:v>30.2</c:v>
                </c:pt>
                <c:pt idx="4835">
                  <c:v>30.2</c:v>
                </c:pt>
                <c:pt idx="4836">
                  <c:v>30.2</c:v>
                </c:pt>
                <c:pt idx="4837">
                  <c:v>30.2</c:v>
                </c:pt>
                <c:pt idx="4838">
                  <c:v>30.2</c:v>
                </c:pt>
                <c:pt idx="4839">
                  <c:v>30.2</c:v>
                </c:pt>
                <c:pt idx="4840">
                  <c:v>30.2</c:v>
                </c:pt>
                <c:pt idx="4841">
                  <c:v>30.2</c:v>
                </c:pt>
                <c:pt idx="4842">
                  <c:v>30.2</c:v>
                </c:pt>
                <c:pt idx="4843">
                  <c:v>30.2</c:v>
                </c:pt>
                <c:pt idx="4844">
                  <c:v>30.2</c:v>
                </c:pt>
                <c:pt idx="4845">
                  <c:v>30.3</c:v>
                </c:pt>
                <c:pt idx="4846">
                  <c:v>30.2</c:v>
                </c:pt>
                <c:pt idx="4847">
                  <c:v>30.3</c:v>
                </c:pt>
                <c:pt idx="4848">
                  <c:v>30.3</c:v>
                </c:pt>
                <c:pt idx="4849">
                  <c:v>30.2</c:v>
                </c:pt>
                <c:pt idx="4850">
                  <c:v>30.2</c:v>
                </c:pt>
                <c:pt idx="4851">
                  <c:v>30.2</c:v>
                </c:pt>
                <c:pt idx="4852">
                  <c:v>30.2</c:v>
                </c:pt>
                <c:pt idx="4853">
                  <c:v>30.2</c:v>
                </c:pt>
                <c:pt idx="4854">
                  <c:v>30.2</c:v>
                </c:pt>
                <c:pt idx="4855">
                  <c:v>30.2</c:v>
                </c:pt>
                <c:pt idx="4856">
                  <c:v>30.2</c:v>
                </c:pt>
                <c:pt idx="4857">
                  <c:v>30.2</c:v>
                </c:pt>
                <c:pt idx="4858">
                  <c:v>30.2</c:v>
                </c:pt>
                <c:pt idx="4859">
                  <c:v>30.2</c:v>
                </c:pt>
                <c:pt idx="4860">
                  <c:v>30.2</c:v>
                </c:pt>
                <c:pt idx="4861">
                  <c:v>30.2</c:v>
                </c:pt>
                <c:pt idx="4862">
                  <c:v>30.2</c:v>
                </c:pt>
                <c:pt idx="4863">
                  <c:v>30.2</c:v>
                </c:pt>
                <c:pt idx="4864">
                  <c:v>30.2</c:v>
                </c:pt>
                <c:pt idx="4865">
                  <c:v>30.2</c:v>
                </c:pt>
                <c:pt idx="4866">
                  <c:v>30.2</c:v>
                </c:pt>
                <c:pt idx="4867">
                  <c:v>30.2</c:v>
                </c:pt>
                <c:pt idx="4868">
                  <c:v>30.2</c:v>
                </c:pt>
                <c:pt idx="4869">
                  <c:v>30.2</c:v>
                </c:pt>
                <c:pt idx="4870">
                  <c:v>30.3</c:v>
                </c:pt>
                <c:pt idx="4871">
                  <c:v>30.3</c:v>
                </c:pt>
                <c:pt idx="4872">
                  <c:v>30.2</c:v>
                </c:pt>
                <c:pt idx="4873">
                  <c:v>30.2</c:v>
                </c:pt>
                <c:pt idx="4874">
                  <c:v>30.2</c:v>
                </c:pt>
                <c:pt idx="4875">
                  <c:v>30.2</c:v>
                </c:pt>
                <c:pt idx="4876">
                  <c:v>30.2</c:v>
                </c:pt>
                <c:pt idx="4877">
                  <c:v>30.2</c:v>
                </c:pt>
                <c:pt idx="4878">
                  <c:v>30.2</c:v>
                </c:pt>
                <c:pt idx="4879">
                  <c:v>30.2</c:v>
                </c:pt>
                <c:pt idx="4880">
                  <c:v>30.2</c:v>
                </c:pt>
                <c:pt idx="4881">
                  <c:v>30.2</c:v>
                </c:pt>
                <c:pt idx="4882">
                  <c:v>30.2</c:v>
                </c:pt>
                <c:pt idx="4883">
                  <c:v>30.2</c:v>
                </c:pt>
                <c:pt idx="4884">
                  <c:v>30.2</c:v>
                </c:pt>
                <c:pt idx="4885">
                  <c:v>30.2</c:v>
                </c:pt>
                <c:pt idx="4886">
                  <c:v>30.2</c:v>
                </c:pt>
                <c:pt idx="4887">
                  <c:v>30.2</c:v>
                </c:pt>
                <c:pt idx="4888">
                  <c:v>30.2</c:v>
                </c:pt>
                <c:pt idx="4889">
                  <c:v>30.2</c:v>
                </c:pt>
                <c:pt idx="4890">
                  <c:v>30.2</c:v>
                </c:pt>
                <c:pt idx="4891">
                  <c:v>30.2</c:v>
                </c:pt>
                <c:pt idx="4892">
                  <c:v>30.2</c:v>
                </c:pt>
                <c:pt idx="4893">
                  <c:v>30.2</c:v>
                </c:pt>
                <c:pt idx="4894">
                  <c:v>30.2</c:v>
                </c:pt>
                <c:pt idx="4895">
                  <c:v>30.2</c:v>
                </c:pt>
                <c:pt idx="4896">
                  <c:v>30.2</c:v>
                </c:pt>
                <c:pt idx="4897">
                  <c:v>30.2</c:v>
                </c:pt>
                <c:pt idx="4898">
                  <c:v>30.2</c:v>
                </c:pt>
                <c:pt idx="4899">
                  <c:v>30.2</c:v>
                </c:pt>
                <c:pt idx="4900">
                  <c:v>30.2</c:v>
                </c:pt>
                <c:pt idx="4901">
                  <c:v>30.2</c:v>
                </c:pt>
                <c:pt idx="4902">
                  <c:v>30.2</c:v>
                </c:pt>
                <c:pt idx="4903">
                  <c:v>30.2</c:v>
                </c:pt>
                <c:pt idx="4904">
                  <c:v>30.2</c:v>
                </c:pt>
                <c:pt idx="4905">
                  <c:v>30.2</c:v>
                </c:pt>
                <c:pt idx="4906">
                  <c:v>30.2</c:v>
                </c:pt>
                <c:pt idx="4907">
                  <c:v>30.2</c:v>
                </c:pt>
                <c:pt idx="4908">
                  <c:v>30.2</c:v>
                </c:pt>
                <c:pt idx="4909">
                  <c:v>30.2</c:v>
                </c:pt>
                <c:pt idx="4910">
                  <c:v>30.2</c:v>
                </c:pt>
                <c:pt idx="4911">
                  <c:v>30.2</c:v>
                </c:pt>
                <c:pt idx="4912">
                  <c:v>30.2</c:v>
                </c:pt>
                <c:pt idx="4913">
                  <c:v>30.2</c:v>
                </c:pt>
                <c:pt idx="4914">
                  <c:v>30.2</c:v>
                </c:pt>
                <c:pt idx="4915">
                  <c:v>30.2</c:v>
                </c:pt>
                <c:pt idx="4916">
                  <c:v>30.2</c:v>
                </c:pt>
                <c:pt idx="4917">
                  <c:v>30.2</c:v>
                </c:pt>
                <c:pt idx="4918">
                  <c:v>30.2</c:v>
                </c:pt>
                <c:pt idx="4919">
                  <c:v>30.1</c:v>
                </c:pt>
                <c:pt idx="4920">
                  <c:v>30.1</c:v>
                </c:pt>
                <c:pt idx="4921">
                  <c:v>30.2</c:v>
                </c:pt>
                <c:pt idx="4922">
                  <c:v>30.1</c:v>
                </c:pt>
                <c:pt idx="4923">
                  <c:v>30.1</c:v>
                </c:pt>
                <c:pt idx="4924">
                  <c:v>30.1</c:v>
                </c:pt>
                <c:pt idx="4925">
                  <c:v>30.1</c:v>
                </c:pt>
                <c:pt idx="4926">
                  <c:v>30.2</c:v>
                </c:pt>
                <c:pt idx="4927">
                  <c:v>30.2</c:v>
                </c:pt>
                <c:pt idx="4928">
                  <c:v>30.2</c:v>
                </c:pt>
                <c:pt idx="4929">
                  <c:v>30.2</c:v>
                </c:pt>
                <c:pt idx="4930">
                  <c:v>30.2</c:v>
                </c:pt>
                <c:pt idx="4931">
                  <c:v>30.2</c:v>
                </c:pt>
                <c:pt idx="4932">
                  <c:v>30.1</c:v>
                </c:pt>
                <c:pt idx="4933">
                  <c:v>30.1</c:v>
                </c:pt>
                <c:pt idx="4934">
                  <c:v>30.1</c:v>
                </c:pt>
                <c:pt idx="4935">
                  <c:v>30.2</c:v>
                </c:pt>
                <c:pt idx="4936">
                  <c:v>30.2</c:v>
                </c:pt>
                <c:pt idx="4937">
                  <c:v>30.2</c:v>
                </c:pt>
                <c:pt idx="4938">
                  <c:v>30.2</c:v>
                </c:pt>
                <c:pt idx="4939">
                  <c:v>30.1</c:v>
                </c:pt>
                <c:pt idx="4940">
                  <c:v>30.1</c:v>
                </c:pt>
                <c:pt idx="4941">
                  <c:v>30.1</c:v>
                </c:pt>
                <c:pt idx="4942">
                  <c:v>30.2</c:v>
                </c:pt>
                <c:pt idx="4943">
                  <c:v>30.2</c:v>
                </c:pt>
                <c:pt idx="4944">
                  <c:v>30.1</c:v>
                </c:pt>
                <c:pt idx="4945">
                  <c:v>30.2</c:v>
                </c:pt>
                <c:pt idx="4946">
                  <c:v>30.1</c:v>
                </c:pt>
                <c:pt idx="4947">
                  <c:v>30.2</c:v>
                </c:pt>
                <c:pt idx="4948">
                  <c:v>30.2</c:v>
                </c:pt>
                <c:pt idx="4949">
                  <c:v>30.2</c:v>
                </c:pt>
                <c:pt idx="4950">
                  <c:v>30.1</c:v>
                </c:pt>
                <c:pt idx="4951">
                  <c:v>30.1</c:v>
                </c:pt>
                <c:pt idx="4952">
                  <c:v>30.1</c:v>
                </c:pt>
                <c:pt idx="4953">
                  <c:v>30.2</c:v>
                </c:pt>
                <c:pt idx="4954">
                  <c:v>30.2</c:v>
                </c:pt>
                <c:pt idx="4955">
                  <c:v>30.2</c:v>
                </c:pt>
                <c:pt idx="4956">
                  <c:v>30.2</c:v>
                </c:pt>
                <c:pt idx="4957">
                  <c:v>30.2</c:v>
                </c:pt>
                <c:pt idx="4958">
                  <c:v>30.2</c:v>
                </c:pt>
                <c:pt idx="4959">
                  <c:v>30.2</c:v>
                </c:pt>
                <c:pt idx="4960">
                  <c:v>30.1</c:v>
                </c:pt>
                <c:pt idx="4961">
                  <c:v>30.2</c:v>
                </c:pt>
                <c:pt idx="4962">
                  <c:v>30.1</c:v>
                </c:pt>
                <c:pt idx="4963">
                  <c:v>30.2</c:v>
                </c:pt>
                <c:pt idx="4964">
                  <c:v>30.1</c:v>
                </c:pt>
                <c:pt idx="4965">
                  <c:v>30.2</c:v>
                </c:pt>
                <c:pt idx="4966">
                  <c:v>30.2</c:v>
                </c:pt>
                <c:pt idx="4967">
                  <c:v>30.1</c:v>
                </c:pt>
                <c:pt idx="4968">
                  <c:v>30.2</c:v>
                </c:pt>
                <c:pt idx="4969">
                  <c:v>30.2</c:v>
                </c:pt>
                <c:pt idx="4970">
                  <c:v>30.2</c:v>
                </c:pt>
                <c:pt idx="4971">
                  <c:v>30.2</c:v>
                </c:pt>
                <c:pt idx="4972">
                  <c:v>30.2</c:v>
                </c:pt>
                <c:pt idx="4973">
                  <c:v>30.2</c:v>
                </c:pt>
                <c:pt idx="4974">
                  <c:v>30.2</c:v>
                </c:pt>
                <c:pt idx="4975">
                  <c:v>30.2</c:v>
                </c:pt>
                <c:pt idx="4976">
                  <c:v>30.2</c:v>
                </c:pt>
                <c:pt idx="4977">
                  <c:v>30.1</c:v>
                </c:pt>
                <c:pt idx="4978">
                  <c:v>30.2</c:v>
                </c:pt>
                <c:pt idx="4979">
                  <c:v>30.2</c:v>
                </c:pt>
                <c:pt idx="4980">
                  <c:v>30.2</c:v>
                </c:pt>
                <c:pt idx="4981">
                  <c:v>30.2</c:v>
                </c:pt>
                <c:pt idx="4982">
                  <c:v>30.2</c:v>
                </c:pt>
                <c:pt idx="4983">
                  <c:v>30.2</c:v>
                </c:pt>
                <c:pt idx="4984">
                  <c:v>30.2</c:v>
                </c:pt>
                <c:pt idx="4985">
                  <c:v>30.2</c:v>
                </c:pt>
                <c:pt idx="4986">
                  <c:v>30.1</c:v>
                </c:pt>
                <c:pt idx="4987">
                  <c:v>30.2</c:v>
                </c:pt>
                <c:pt idx="4988">
                  <c:v>30.1</c:v>
                </c:pt>
                <c:pt idx="4989">
                  <c:v>30.1</c:v>
                </c:pt>
                <c:pt idx="4990">
                  <c:v>30.2</c:v>
                </c:pt>
                <c:pt idx="4991">
                  <c:v>30.1</c:v>
                </c:pt>
                <c:pt idx="4992">
                  <c:v>30.2</c:v>
                </c:pt>
                <c:pt idx="4993">
                  <c:v>30.2</c:v>
                </c:pt>
                <c:pt idx="4994">
                  <c:v>30.1</c:v>
                </c:pt>
                <c:pt idx="4995">
                  <c:v>30.1</c:v>
                </c:pt>
                <c:pt idx="4996">
                  <c:v>30.2</c:v>
                </c:pt>
                <c:pt idx="4997">
                  <c:v>30.2</c:v>
                </c:pt>
                <c:pt idx="4998">
                  <c:v>30.2</c:v>
                </c:pt>
                <c:pt idx="4999">
                  <c:v>30.1</c:v>
                </c:pt>
                <c:pt idx="5000">
                  <c:v>30.1</c:v>
                </c:pt>
                <c:pt idx="5001">
                  <c:v>30.2</c:v>
                </c:pt>
                <c:pt idx="5002">
                  <c:v>30.2</c:v>
                </c:pt>
                <c:pt idx="5003">
                  <c:v>30.2</c:v>
                </c:pt>
                <c:pt idx="5004">
                  <c:v>30.2</c:v>
                </c:pt>
                <c:pt idx="5005">
                  <c:v>30.1</c:v>
                </c:pt>
                <c:pt idx="5006">
                  <c:v>30.2</c:v>
                </c:pt>
                <c:pt idx="5007">
                  <c:v>30.1</c:v>
                </c:pt>
                <c:pt idx="5008">
                  <c:v>30.2</c:v>
                </c:pt>
                <c:pt idx="5009">
                  <c:v>30.2</c:v>
                </c:pt>
                <c:pt idx="5010">
                  <c:v>30.2</c:v>
                </c:pt>
                <c:pt idx="5011">
                  <c:v>30.2</c:v>
                </c:pt>
                <c:pt idx="5012">
                  <c:v>30.2</c:v>
                </c:pt>
                <c:pt idx="5013">
                  <c:v>30.2</c:v>
                </c:pt>
                <c:pt idx="5014">
                  <c:v>30.2</c:v>
                </c:pt>
                <c:pt idx="5015">
                  <c:v>30.1</c:v>
                </c:pt>
                <c:pt idx="5016">
                  <c:v>30.2</c:v>
                </c:pt>
                <c:pt idx="5017">
                  <c:v>30.2</c:v>
                </c:pt>
                <c:pt idx="5018">
                  <c:v>30.2</c:v>
                </c:pt>
                <c:pt idx="5019">
                  <c:v>30.2</c:v>
                </c:pt>
                <c:pt idx="5020">
                  <c:v>30.2</c:v>
                </c:pt>
                <c:pt idx="5021">
                  <c:v>30.2</c:v>
                </c:pt>
                <c:pt idx="5022">
                  <c:v>30.2</c:v>
                </c:pt>
                <c:pt idx="5023">
                  <c:v>30.2</c:v>
                </c:pt>
                <c:pt idx="5024">
                  <c:v>30.2</c:v>
                </c:pt>
                <c:pt idx="5025">
                  <c:v>30.2</c:v>
                </c:pt>
                <c:pt idx="5026">
                  <c:v>30.2</c:v>
                </c:pt>
                <c:pt idx="5027">
                  <c:v>30.2</c:v>
                </c:pt>
                <c:pt idx="5028">
                  <c:v>30.2</c:v>
                </c:pt>
                <c:pt idx="5029">
                  <c:v>30.2</c:v>
                </c:pt>
                <c:pt idx="5030">
                  <c:v>30.2</c:v>
                </c:pt>
                <c:pt idx="5031">
                  <c:v>30.2</c:v>
                </c:pt>
                <c:pt idx="5032">
                  <c:v>30.2</c:v>
                </c:pt>
                <c:pt idx="5033">
                  <c:v>30.2</c:v>
                </c:pt>
                <c:pt idx="5034">
                  <c:v>30.2</c:v>
                </c:pt>
                <c:pt idx="5035">
                  <c:v>30.2</c:v>
                </c:pt>
                <c:pt idx="5036">
                  <c:v>30.2</c:v>
                </c:pt>
                <c:pt idx="5037">
                  <c:v>30.2</c:v>
                </c:pt>
                <c:pt idx="5038">
                  <c:v>30.2</c:v>
                </c:pt>
                <c:pt idx="5039">
                  <c:v>30.2</c:v>
                </c:pt>
                <c:pt idx="5040">
                  <c:v>30.3</c:v>
                </c:pt>
                <c:pt idx="5041">
                  <c:v>30.2</c:v>
                </c:pt>
                <c:pt idx="5042">
                  <c:v>30.3</c:v>
                </c:pt>
                <c:pt idx="5043">
                  <c:v>30.3</c:v>
                </c:pt>
                <c:pt idx="5044">
                  <c:v>30.3</c:v>
                </c:pt>
                <c:pt idx="5045">
                  <c:v>30.3</c:v>
                </c:pt>
                <c:pt idx="5046">
                  <c:v>30.2</c:v>
                </c:pt>
                <c:pt idx="5047">
                  <c:v>30.3</c:v>
                </c:pt>
                <c:pt idx="5048">
                  <c:v>30.3</c:v>
                </c:pt>
                <c:pt idx="5049">
                  <c:v>30.3</c:v>
                </c:pt>
                <c:pt idx="5050">
                  <c:v>30.3</c:v>
                </c:pt>
                <c:pt idx="5051">
                  <c:v>30.2</c:v>
                </c:pt>
                <c:pt idx="5052">
                  <c:v>30.2</c:v>
                </c:pt>
                <c:pt idx="5053">
                  <c:v>30.2</c:v>
                </c:pt>
                <c:pt idx="5054">
                  <c:v>30.2</c:v>
                </c:pt>
                <c:pt idx="5055">
                  <c:v>30.2</c:v>
                </c:pt>
                <c:pt idx="5056">
                  <c:v>30.2</c:v>
                </c:pt>
                <c:pt idx="5057">
                  <c:v>30.2</c:v>
                </c:pt>
                <c:pt idx="5058">
                  <c:v>30.2</c:v>
                </c:pt>
                <c:pt idx="5059">
                  <c:v>30.2</c:v>
                </c:pt>
                <c:pt idx="5060">
                  <c:v>30.2</c:v>
                </c:pt>
                <c:pt idx="5061">
                  <c:v>30.2</c:v>
                </c:pt>
                <c:pt idx="5062">
                  <c:v>30.2</c:v>
                </c:pt>
                <c:pt idx="5063">
                  <c:v>30.2</c:v>
                </c:pt>
                <c:pt idx="5064">
                  <c:v>30.2</c:v>
                </c:pt>
                <c:pt idx="5065">
                  <c:v>30.1</c:v>
                </c:pt>
                <c:pt idx="5066">
                  <c:v>30.2</c:v>
                </c:pt>
                <c:pt idx="5067">
                  <c:v>30.2</c:v>
                </c:pt>
                <c:pt idx="5068">
                  <c:v>30.2</c:v>
                </c:pt>
                <c:pt idx="5069">
                  <c:v>30.2</c:v>
                </c:pt>
                <c:pt idx="5070">
                  <c:v>30.2</c:v>
                </c:pt>
                <c:pt idx="5071">
                  <c:v>30.2</c:v>
                </c:pt>
                <c:pt idx="5072">
                  <c:v>30.2</c:v>
                </c:pt>
                <c:pt idx="5073">
                  <c:v>30.2</c:v>
                </c:pt>
                <c:pt idx="5074">
                  <c:v>30.2</c:v>
                </c:pt>
                <c:pt idx="5075">
                  <c:v>30.2</c:v>
                </c:pt>
                <c:pt idx="5076">
                  <c:v>30.2</c:v>
                </c:pt>
                <c:pt idx="5077">
                  <c:v>30.2</c:v>
                </c:pt>
                <c:pt idx="5078">
                  <c:v>30.2</c:v>
                </c:pt>
                <c:pt idx="5079">
                  <c:v>30.2</c:v>
                </c:pt>
                <c:pt idx="5080">
                  <c:v>30.2</c:v>
                </c:pt>
                <c:pt idx="5081">
                  <c:v>30.2</c:v>
                </c:pt>
                <c:pt idx="5082">
                  <c:v>30.2</c:v>
                </c:pt>
                <c:pt idx="5083">
                  <c:v>30.2</c:v>
                </c:pt>
                <c:pt idx="5084">
                  <c:v>30.2</c:v>
                </c:pt>
                <c:pt idx="5085">
                  <c:v>30.2</c:v>
                </c:pt>
                <c:pt idx="5086">
                  <c:v>30.2</c:v>
                </c:pt>
                <c:pt idx="5087">
                  <c:v>30.3</c:v>
                </c:pt>
                <c:pt idx="5088">
                  <c:v>30.3</c:v>
                </c:pt>
                <c:pt idx="5089">
                  <c:v>30.2</c:v>
                </c:pt>
                <c:pt idx="5090">
                  <c:v>30.3</c:v>
                </c:pt>
                <c:pt idx="5091">
                  <c:v>30.3</c:v>
                </c:pt>
                <c:pt idx="5092">
                  <c:v>30.3</c:v>
                </c:pt>
                <c:pt idx="5093">
                  <c:v>30.3</c:v>
                </c:pt>
                <c:pt idx="5094">
                  <c:v>30.3</c:v>
                </c:pt>
                <c:pt idx="5095">
                  <c:v>30.3</c:v>
                </c:pt>
                <c:pt idx="5096">
                  <c:v>30.3</c:v>
                </c:pt>
                <c:pt idx="5097">
                  <c:v>30.3</c:v>
                </c:pt>
                <c:pt idx="5098">
                  <c:v>30.2</c:v>
                </c:pt>
                <c:pt idx="5099">
                  <c:v>30.2</c:v>
                </c:pt>
                <c:pt idx="5100">
                  <c:v>30.3</c:v>
                </c:pt>
                <c:pt idx="5101">
                  <c:v>30.3</c:v>
                </c:pt>
                <c:pt idx="5102">
                  <c:v>30.3</c:v>
                </c:pt>
                <c:pt idx="5103">
                  <c:v>30.2</c:v>
                </c:pt>
                <c:pt idx="5104">
                  <c:v>30.2</c:v>
                </c:pt>
                <c:pt idx="5105">
                  <c:v>30.2</c:v>
                </c:pt>
                <c:pt idx="5106">
                  <c:v>30.3</c:v>
                </c:pt>
                <c:pt idx="5107">
                  <c:v>30.3</c:v>
                </c:pt>
                <c:pt idx="5108">
                  <c:v>30.3</c:v>
                </c:pt>
                <c:pt idx="5109">
                  <c:v>30.3</c:v>
                </c:pt>
                <c:pt idx="5110">
                  <c:v>30.3</c:v>
                </c:pt>
                <c:pt idx="5111">
                  <c:v>30.3</c:v>
                </c:pt>
                <c:pt idx="5112">
                  <c:v>30.2</c:v>
                </c:pt>
                <c:pt idx="5113">
                  <c:v>30.3</c:v>
                </c:pt>
                <c:pt idx="5114">
                  <c:v>30.2</c:v>
                </c:pt>
                <c:pt idx="5115">
                  <c:v>30.2</c:v>
                </c:pt>
                <c:pt idx="5116">
                  <c:v>30.3</c:v>
                </c:pt>
                <c:pt idx="5117">
                  <c:v>30.2</c:v>
                </c:pt>
                <c:pt idx="5118">
                  <c:v>30.2</c:v>
                </c:pt>
                <c:pt idx="5119">
                  <c:v>30.2</c:v>
                </c:pt>
                <c:pt idx="5120">
                  <c:v>30.2</c:v>
                </c:pt>
                <c:pt idx="5121">
                  <c:v>30.2</c:v>
                </c:pt>
                <c:pt idx="5122">
                  <c:v>30.2</c:v>
                </c:pt>
                <c:pt idx="5123">
                  <c:v>30.2</c:v>
                </c:pt>
                <c:pt idx="5124">
                  <c:v>30.2</c:v>
                </c:pt>
                <c:pt idx="5125">
                  <c:v>30.2</c:v>
                </c:pt>
                <c:pt idx="5126">
                  <c:v>30.2</c:v>
                </c:pt>
                <c:pt idx="5127">
                  <c:v>30.2</c:v>
                </c:pt>
                <c:pt idx="5128">
                  <c:v>30.2</c:v>
                </c:pt>
                <c:pt idx="5129">
                  <c:v>30.2</c:v>
                </c:pt>
                <c:pt idx="5130">
                  <c:v>30.2</c:v>
                </c:pt>
                <c:pt idx="5131">
                  <c:v>30.2</c:v>
                </c:pt>
                <c:pt idx="5132">
                  <c:v>30.2</c:v>
                </c:pt>
                <c:pt idx="5133">
                  <c:v>30.2</c:v>
                </c:pt>
                <c:pt idx="5134">
                  <c:v>30.2</c:v>
                </c:pt>
                <c:pt idx="5135">
                  <c:v>30.2</c:v>
                </c:pt>
                <c:pt idx="5136">
                  <c:v>30.2</c:v>
                </c:pt>
                <c:pt idx="5137">
                  <c:v>30.2</c:v>
                </c:pt>
                <c:pt idx="5138">
                  <c:v>30.2</c:v>
                </c:pt>
                <c:pt idx="5139">
                  <c:v>30.2</c:v>
                </c:pt>
                <c:pt idx="5140">
                  <c:v>30.2</c:v>
                </c:pt>
                <c:pt idx="5141">
                  <c:v>30.2</c:v>
                </c:pt>
                <c:pt idx="5142">
                  <c:v>30.2</c:v>
                </c:pt>
                <c:pt idx="5143">
                  <c:v>30.2</c:v>
                </c:pt>
                <c:pt idx="5144">
                  <c:v>30.2</c:v>
                </c:pt>
                <c:pt idx="5145">
                  <c:v>30.2</c:v>
                </c:pt>
                <c:pt idx="5146">
                  <c:v>30.2</c:v>
                </c:pt>
                <c:pt idx="5147">
                  <c:v>30.2</c:v>
                </c:pt>
                <c:pt idx="5148">
                  <c:v>30.2</c:v>
                </c:pt>
                <c:pt idx="5149">
                  <c:v>30.2</c:v>
                </c:pt>
                <c:pt idx="5150">
                  <c:v>30.2</c:v>
                </c:pt>
                <c:pt idx="5151">
                  <c:v>30.2</c:v>
                </c:pt>
                <c:pt idx="5152">
                  <c:v>30.2</c:v>
                </c:pt>
                <c:pt idx="5153">
                  <c:v>30.2</c:v>
                </c:pt>
                <c:pt idx="5154">
                  <c:v>30.2</c:v>
                </c:pt>
                <c:pt idx="5155">
                  <c:v>30.2</c:v>
                </c:pt>
                <c:pt idx="5156">
                  <c:v>30.2</c:v>
                </c:pt>
                <c:pt idx="5157">
                  <c:v>30.2</c:v>
                </c:pt>
                <c:pt idx="5158">
                  <c:v>30.2</c:v>
                </c:pt>
                <c:pt idx="5159">
                  <c:v>30.2</c:v>
                </c:pt>
                <c:pt idx="5160">
                  <c:v>30.2</c:v>
                </c:pt>
                <c:pt idx="5161">
                  <c:v>30.2</c:v>
                </c:pt>
                <c:pt idx="5162">
                  <c:v>30.2</c:v>
                </c:pt>
                <c:pt idx="5163">
                  <c:v>30.2</c:v>
                </c:pt>
                <c:pt idx="5164">
                  <c:v>30.2</c:v>
                </c:pt>
                <c:pt idx="5165">
                  <c:v>30.1</c:v>
                </c:pt>
                <c:pt idx="5166">
                  <c:v>30.2</c:v>
                </c:pt>
                <c:pt idx="5167">
                  <c:v>30.1</c:v>
                </c:pt>
                <c:pt idx="5168">
                  <c:v>30.2</c:v>
                </c:pt>
                <c:pt idx="5169">
                  <c:v>30.1</c:v>
                </c:pt>
                <c:pt idx="5170">
                  <c:v>30.2</c:v>
                </c:pt>
                <c:pt idx="5171">
                  <c:v>30.1</c:v>
                </c:pt>
                <c:pt idx="5172">
                  <c:v>30.2</c:v>
                </c:pt>
                <c:pt idx="5173">
                  <c:v>30.2</c:v>
                </c:pt>
                <c:pt idx="5174">
                  <c:v>30.1</c:v>
                </c:pt>
                <c:pt idx="5175">
                  <c:v>30.2</c:v>
                </c:pt>
                <c:pt idx="5176">
                  <c:v>30.2</c:v>
                </c:pt>
                <c:pt idx="5177">
                  <c:v>30.1</c:v>
                </c:pt>
                <c:pt idx="5178">
                  <c:v>30.2</c:v>
                </c:pt>
                <c:pt idx="5179">
                  <c:v>30.2</c:v>
                </c:pt>
                <c:pt idx="5180">
                  <c:v>30.2</c:v>
                </c:pt>
                <c:pt idx="5181">
                  <c:v>30.1</c:v>
                </c:pt>
                <c:pt idx="5182">
                  <c:v>30.1</c:v>
                </c:pt>
                <c:pt idx="5183">
                  <c:v>30.1</c:v>
                </c:pt>
                <c:pt idx="5184">
                  <c:v>30.1</c:v>
                </c:pt>
                <c:pt idx="5185">
                  <c:v>30.1</c:v>
                </c:pt>
                <c:pt idx="5186">
                  <c:v>30.2</c:v>
                </c:pt>
                <c:pt idx="5187">
                  <c:v>30.1</c:v>
                </c:pt>
                <c:pt idx="5188">
                  <c:v>30.2</c:v>
                </c:pt>
                <c:pt idx="5189">
                  <c:v>30.2</c:v>
                </c:pt>
                <c:pt idx="5190">
                  <c:v>30.1</c:v>
                </c:pt>
                <c:pt idx="5191">
                  <c:v>30.2</c:v>
                </c:pt>
                <c:pt idx="5192">
                  <c:v>30.2</c:v>
                </c:pt>
                <c:pt idx="5193">
                  <c:v>30.2</c:v>
                </c:pt>
                <c:pt idx="5194">
                  <c:v>30.2</c:v>
                </c:pt>
                <c:pt idx="5195">
                  <c:v>30.2</c:v>
                </c:pt>
                <c:pt idx="5196">
                  <c:v>30.2</c:v>
                </c:pt>
                <c:pt idx="5197">
                  <c:v>30.2</c:v>
                </c:pt>
                <c:pt idx="5198">
                  <c:v>30.2</c:v>
                </c:pt>
                <c:pt idx="5199">
                  <c:v>30.2</c:v>
                </c:pt>
                <c:pt idx="5200">
                  <c:v>30.2</c:v>
                </c:pt>
                <c:pt idx="5201">
                  <c:v>30.2</c:v>
                </c:pt>
                <c:pt idx="5202">
                  <c:v>30.2</c:v>
                </c:pt>
                <c:pt idx="5203">
                  <c:v>30.2</c:v>
                </c:pt>
                <c:pt idx="5204">
                  <c:v>30.2</c:v>
                </c:pt>
                <c:pt idx="5205">
                  <c:v>30.2</c:v>
                </c:pt>
                <c:pt idx="5206">
                  <c:v>30.2</c:v>
                </c:pt>
                <c:pt idx="5207">
                  <c:v>30.2</c:v>
                </c:pt>
                <c:pt idx="5208">
                  <c:v>30.2</c:v>
                </c:pt>
                <c:pt idx="5209">
                  <c:v>30.2</c:v>
                </c:pt>
                <c:pt idx="5210">
                  <c:v>30.2</c:v>
                </c:pt>
                <c:pt idx="5211">
                  <c:v>30.2</c:v>
                </c:pt>
                <c:pt idx="5212">
                  <c:v>30.2</c:v>
                </c:pt>
                <c:pt idx="5213">
                  <c:v>30.1</c:v>
                </c:pt>
                <c:pt idx="5214">
                  <c:v>30.2</c:v>
                </c:pt>
                <c:pt idx="5215">
                  <c:v>30.2</c:v>
                </c:pt>
                <c:pt idx="5216">
                  <c:v>30.2</c:v>
                </c:pt>
                <c:pt idx="5217">
                  <c:v>30.2</c:v>
                </c:pt>
                <c:pt idx="5218">
                  <c:v>30.2</c:v>
                </c:pt>
                <c:pt idx="5219">
                  <c:v>30.2</c:v>
                </c:pt>
                <c:pt idx="5220">
                  <c:v>30.2</c:v>
                </c:pt>
                <c:pt idx="5221">
                  <c:v>30.2</c:v>
                </c:pt>
                <c:pt idx="5222">
                  <c:v>30.2</c:v>
                </c:pt>
                <c:pt idx="5223">
                  <c:v>30.2</c:v>
                </c:pt>
                <c:pt idx="5224">
                  <c:v>30.3</c:v>
                </c:pt>
                <c:pt idx="5225">
                  <c:v>30.3</c:v>
                </c:pt>
                <c:pt idx="5226">
                  <c:v>30.2</c:v>
                </c:pt>
                <c:pt idx="5227">
                  <c:v>30.2</c:v>
                </c:pt>
                <c:pt idx="5228">
                  <c:v>30.2</c:v>
                </c:pt>
                <c:pt idx="5229">
                  <c:v>30.2</c:v>
                </c:pt>
                <c:pt idx="5230">
                  <c:v>30.2</c:v>
                </c:pt>
                <c:pt idx="5231">
                  <c:v>30.2</c:v>
                </c:pt>
                <c:pt idx="5232">
                  <c:v>30.2</c:v>
                </c:pt>
                <c:pt idx="5233">
                  <c:v>30.2</c:v>
                </c:pt>
                <c:pt idx="5234">
                  <c:v>30.2</c:v>
                </c:pt>
                <c:pt idx="5235">
                  <c:v>30.2</c:v>
                </c:pt>
                <c:pt idx="5236">
                  <c:v>30.2</c:v>
                </c:pt>
                <c:pt idx="5237">
                  <c:v>30.2</c:v>
                </c:pt>
                <c:pt idx="5238">
                  <c:v>30.2</c:v>
                </c:pt>
                <c:pt idx="5239">
                  <c:v>30.2</c:v>
                </c:pt>
                <c:pt idx="5240">
                  <c:v>30.2</c:v>
                </c:pt>
                <c:pt idx="5241">
                  <c:v>30.2</c:v>
                </c:pt>
                <c:pt idx="5242">
                  <c:v>30.2</c:v>
                </c:pt>
                <c:pt idx="5243">
                  <c:v>30.2</c:v>
                </c:pt>
                <c:pt idx="5244">
                  <c:v>30.2</c:v>
                </c:pt>
                <c:pt idx="5245">
                  <c:v>30.2</c:v>
                </c:pt>
                <c:pt idx="5246">
                  <c:v>30.2</c:v>
                </c:pt>
                <c:pt idx="5247">
                  <c:v>30.2</c:v>
                </c:pt>
                <c:pt idx="5248">
                  <c:v>30.2</c:v>
                </c:pt>
                <c:pt idx="5249">
                  <c:v>30.2</c:v>
                </c:pt>
                <c:pt idx="5250">
                  <c:v>30.2</c:v>
                </c:pt>
                <c:pt idx="5251">
                  <c:v>30.2</c:v>
                </c:pt>
                <c:pt idx="5252">
                  <c:v>30.2</c:v>
                </c:pt>
                <c:pt idx="5253">
                  <c:v>30.1</c:v>
                </c:pt>
                <c:pt idx="5254">
                  <c:v>30.2</c:v>
                </c:pt>
                <c:pt idx="5255">
                  <c:v>30.2</c:v>
                </c:pt>
                <c:pt idx="5256">
                  <c:v>30.2</c:v>
                </c:pt>
                <c:pt idx="5257">
                  <c:v>30.1</c:v>
                </c:pt>
                <c:pt idx="5258">
                  <c:v>30.1</c:v>
                </c:pt>
                <c:pt idx="5259">
                  <c:v>30.1</c:v>
                </c:pt>
                <c:pt idx="5260">
                  <c:v>30.1</c:v>
                </c:pt>
                <c:pt idx="5261">
                  <c:v>30.2</c:v>
                </c:pt>
                <c:pt idx="5262">
                  <c:v>30.2</c:v>
                </c:pt>
                <c:pt idx="5263">
                  <c:v>30.2</c:v>
                </c:pt>
                <c:pt idx="5264">
                  <c:v>30.2</c:v>
                </c:pt>
                <c:pt idx="5265">
                  <c:v>30.2</c:v>
                </c:pt>
                <c:pt idx="5266">
                  <c:v>30.2</c:v>
                </c:pt>
                <c:pt idx="5267">
                  <c:v>30.2</c:v>
                </c:pt>
                <c:pt idx="5268">
                  <c:v>30.2</c:v>
                </c:pt>
                <c:pt idx="5269">
                  <c:v>30.2</c:v>
                </c:pt>
                <c:pt idx="5270">
                  <c:v>30.2</c:v>
                </c:pt>
                <c:pt idx="5271">
                  <c:v>30.2</c:v>
                </c:pt>
                <c:pt idx="5272">
                  <c:v>30.2</c:v>
                </c:pt>
                <c:pt idx="5273">
                  <c:v>30.2</c:v>
                </c:pt>
                <c:pt idx="5274">
                  <c:v>30.2</c:v>
                </c:pt>
                <c:pt idx="5275">
                  <c:v>30.2</c:v>
                </c:pt>
                <c:pt idx="5276">
                  <c:v>30.2</c:v>
                </c:pt>
                <c:pt idx="5277">
                  <c:v>30.2</c:v>
                </c:pt>
                <c:pt idx="5278">
                  <c:v>30.2</c:v>
                </c:pt>
                <c:pt idx="5279">
                  <c:v>30.2</c:v>
                </c:pt>
                <c:pt idx="5280">
                  <c:v>30.2</c:v>
                </c:pt>
                <c:pt idx="5281">
                  <c:v>30.2</c:v>
                </c:pt>
                <c:pt idx="5282">
                  <c:v>30.2</c:v>
                </c:pt>
                <c:pt idx="5283">
                  <c:v>30.2</c:v>
                </c:pt>
                <c:pt idx="5284">
                  <c:v>30.2</c:v>
                </c:pt>
                <c:pt idx="5285">
                  <c:v>30.2</c:v>
                </c:pt>
                <c:pt idx="5286">
                  <c:v>30.2</c:v>
                </c:pt>
                <c:pt idx="5287">
                  <c:v>30.2</c:v>
                </c:pt>
                <c:pt idx="5288">
                  <c:v>30.2</c:v>
                </c:pt>
                <c:pt idx="5289">
                  <c:v>30.3</c:v>
                </c:pt>
                <c:pt idx="5290">
                  <c:v>30.2</c:v>
                </c:pt>
                <c:pt idx="5291">
                  <c:v>30.3</c:v>
                </c:pt>
                <c:pt idx="5292">
                  <c:v>30.2</c:v>
                </c:pt>
                <c:pt idx="5293">
                  <c:v>30.3</c:v>
                </c:pt>
                <c:pt idx="5294">
                  <c:v>30.2</c:v>
                </c:pt>
                <c:pt idx="5295">
                  <c:v>30.2</c:v>
                </c:pt>
                <c:pt idx="5296">
                  <c:v>30.2</c:v>
                </c:pt>
                <c:pt idx="5297">
                  <c:v>30.2</c:v>
                </c:pt>
                <c:pt idx="5298">
                  <c:v>30.2</c:v>
                </c:pt>
                <c:pt idx="5299">
                  <c:v>30.2</c:v>
                </c:pt>
                <c:pt idx="5300">
                  <c:v>30.2</c:v>
                </c:pt>
                <c:pt idx="5301">
                  <c:v>30.2</c:v>
                </c:pt>
                <c:pt idx="5302">
                  <c:v>30.2</c:v>
                </c:pt>
                <c:pt idx="5303">
                  <c:v>30.2</c:v>
                </c:pt>
                <c:pt idx="5304">
                  <c:v>30.2</c:v>
                </c:pt>
                <c:pt idx="5305">
                  <c:v>30.2</c:v>
                </c:pt>
                <c:pt idx="5306">
                  <c:v>30.2</c:v>
                </c:pt>
                <c:pt idx="5307">
                  <c:v>30.2</c:v>
                </c:pt>
                <c:pt idx="5308">
                  <c:v>30.3</c:v>
                </c:pt>
                <c:pt idx="5309">
                  <c:v>30.2</c:v>
                </c:pt>
                <c:pt idx="5310">
                  <c:v>30.2</c:v>
                </c:pt>
                <c:pt idx="5311">
                  <c:v>30.2</c:v>
                </c:pt>
                <c:pt idx="5312">
                  <c:v>30.2</c:v>
                </c:pt>
                <c:pt idx="5313">
                  <c:v>30.2</c:v>
                </c:pt>
                <c:pt idx="5314">
                  <c:v>30.2</c:v>
                </c:pt>
                <c:pt idx="5315">
                  <c:v>30.2</c:v>
                </c:pt>
                <c:pt idx="5316">
                  <c:v>30.2</c:v>
                </c:pt>
                <c:pt idx="5317">
                  <c:v>30.2</c:v>
                </c:pt>
                <c:pt idx="5318">
                  <c:v>30.2</c:v>
                </c:pt>
                <c:pt idx="5319">
                  <c:v>30.2</c:v>
                </c:pt>
                <c:pt idx="5320">
                  <c:v>30.2</c:v>
                </c:pt>
                <c:pt idx="5321">
                  <c:v>30.2</c:v>
                </c:pt>
                <c:pt idx="5322">
                  <c:v>30.2</c:v>
                </c:pt>
                <c:pt idx="5323">
                  <c:v>30.2</c:v>
                </c:pt>
                <c:pt idx="5324">
                  <c:v>30.2</c:v>
                </c:pt>
                <c:pt idx="5325">
                  <c:v>30.2</c:v>
                </c:pt>
                <c:pt idx="5326">
                  <c:v>30.2</c:v>
                </c:pt>
                <c:pt idx="5327">
                  <c:v>30.2</c:v>
                </c:pt>
                <c:pt idx="5328">
                  <c:v>30.3</c:v>
                </c:pt>
                <c:pt idx="5329">
                  <c:v>30.4</c:v>
                </c:pt>
                <c:pt idx="5330">
                  <c:v>30.4</c:v>
                </c:pt>
                <c:pt idx="5331">
                  <c:v>30.2</c:v>
                </c:pt>
                <c:pt idx="5332">
                  <c:v>30.2</c:v>
                </c:pt>
                <c:pt idx="5333">
                  <c:v>30.2</c:v>
                </c:pt>
                <c:pt idx="5334">
                  <c:v>30.2</c:v>
                </c:pt>
                <c:pt idx="5335">
                  <c:v>30.3</c:v>
                </c:pt>
                <c:pt idx="5336">
                  <c:v>30.2</c:v>
                </c:pt>
                <c:pt idx="5337">
                  <c:v>30.2</c:v>
                </c:pt>
                <c:pt idx="5338">
                  <c:v>30.2</c:v>
                </c:pt>
                <c:pt idx="5339">
                  <c:v>30.2</c:v>
                </c:pt>
                <c:pt idx="5340">
                  <c:v>30.2</c:v>
                </c:pt>
                <c:pt idx="5341">
                  <c:v>30.2</c:v>
                </c:pt>
                <c:pt idx="5342">
                  <c:v>30.2</c:v>
                </c:pt>
                <c:pt idx="5343">
                  <c:v>30.2</c:v>
                </c:pt>
                <c:pt idx="5344">
                  <c:v>30.2</c:v>
                </c:pt>
                <c:pt idx="5345">
                  <c:v>30.2</c:v>
                </c:pt>
                <c:pt idx="5346">
                  <c:v>30.2</c:v>
                </c:pt>
                <c:pt idx="5347">
                  <c:v>30.2</c:v>
                </c:pt>
                <c:pt idx="5348">
                  <c:v>30.2</c:v>
                </c:pt>
                <c:pt idx="5349">
                  <c:v>30.2</c:v>
                </c:pt>
                <c:pt idx="5350">
                  <c:v>30.2</c:v>
                </c:pt>
                <c:pt idx="5351">
                  <c:v>30.2</c:v>
                </c:pt>
                <c:pt idx="5352">
                  <c:v>30.2</c:v>
                </c:pt>
                <c:pt idx="5353">
                  <c:v>30.2</c:v>
                </c:pt>
                <c:pt idx="5354">
                  <c:v>30.2</c:v>
                </c:pt>
                <c:pt idx="5355">
                  <c:v>30.2</c:v>
                </c:pt>
                <c:pt idx="5356">
                  <c:v>30.2</c:v>
                </c:pt>
                <c:pt idx="5357">
                  <c:v>30.2</c:v>
                </c:pt>
                <c:pt idx="5358">
                  <c:v>30.2</c:v>
                </c:pt>
                <c:pt idx="5359">
                  <c:v>30.2</c:v>
                </c:pt>
                <c:pt idx="5360">
                  <c:v>30.2</c:v>
                </c:pt>
                <c:pt idx="5361">
                  <c:v>30.2</c:v>
                </c:pt>
                <c:pt idx="5362">
                  <c:v>30.2</c:v>
                </c:pt>
                <c:pt idx="5363">
                  <c:v>30.2</c:v>
                </c:pt>
                <c:pt idx="5364">
                  <c:v>30.2</c:v>
                </c:pt>
                <c:pt idx="5365">
                  <c:v>30.2</c:v>
                </c:pt>
                <c:pt idx="5366">
                  <c:v>30.2</c:v>
                </c:pt>
                <c:pt idx="5367">
                  <c:v>30.2</c:v>
                </c:pt>
                <c:pt idx="5368">
                  <c:v>30.2</c:v>
                </c:pt>
                <c:pt idx="5369">
                  <c:v>30.2</c:v>
                </c:pt>
                <c:pt idx="5370">
                  <c:v>30.2</c:v>
                </c:pt>
                <c:pt idx="5371">
                  <c:v>30.2</c:v>
                </c:pt>
                <c:pt idx="5372">
                  <c:v>30.2</c:v>
                </c:pt>
                <c:pt idx="5373">
                  <c:v>30.2</c:v>
                </c:pt>
                <c:pt idx="5374">
                  <c:v>30.2</c:v>
                </c:pt>
                <c:pt idx="5375">
                  <c:v>30.2</c:v>
                </c:pt>
                <c:pt idx="5376">
                  <c:v>30.2</c:v>
                </c:pt>
                <c:pt idx="5377">
                  <c:v>30.2</c:v>
                </c:pt>
                <c:pt idx="5378">
                  <c:v>30.3</c:v>
                </c:pt>
                <c:pt idx="5379">
                  <c:v>30.2</c:v>
                </c:pt>
                <c:pt idx="5380">
                  <c:v>30.3</c:v>
                </c:pt>
                <c:pt idx="5381">
                  <c:v>30.2</c:v>
                </c:pt>
                <c:pt idx="5382">
                  <c:v>30.2</c:v>
                </c:pt>
                <c:pt idx="5383">
                  <c:v>30.2</c:v>
                </c:pt>
                <c:pt idx="5384">
                  <c:v>30.2</c:v>
                </c:pt>
                <c:pt idx="5385">
                  <c:v>30.2</c:v>
                </c:pt>
                <c:pt idx="5386">
                  <c:v>30.2</c:v>
                </c:pt>
                <c:pt idx="5387">
                  <c:v>30.2</c:v>
                </c:pt>
                <c:pt idx="5388">
                  <c:v>30.2</c:v>
                </c:pt>
                <c:pt idx="5389">
                  <c:v>30.2</c:v>
                </c:pt>
                <c:pt idx="5390">
                  <c:v>30.2</c:v>
                </c:pt>
                <c:pt idx="5391">
                  <c:v>30.2</c:v>
                </c:pt>
                <c:pt idx="5392">
                  <c:v>30.2</c:v>
                </c:pt>
                <c:pt idx="5393">
                  <c:v>30.2</c:v>
                </c:pt>
                <c:pt idx="5394">
                  <c:v>30.2</c:v>
                </c:pt>
                <c:pt idx="5395">
                  <c:v>30.2</c:v>
                </c:pt>
                <c:pt idx="5396">
                  <c:v>30.2</c:v>
                </c:pt>
                <c:pt idx="5397">
                  <c:v>30.2</c:v>
                </c:pt>
                <c:pt idx="5398">
                  <c:v>30.2</c:v>
                </c:pt>
                <c:pt idx="5399">
                  <c:v>30.2</c:v>
                </c:pt>
                <c:pt idx="5400">
                  <c:v>30.2</c:v>
                </c:pt>
                <c:pt idx="5401">
                  <c:v>30.2</c:v>
                </c:pt>
                <c:pt idx="5402">
                  <c:v>30.2</c:v>
                </c:pt>
                <c:pt idx="5403">
                  <c:v>30.3</c:v>
                </c:pt>
                <c:pt idx="5404">
                  <c:v>30.2</c:v>
                </c:pt>
                <c:pt idx="5405">
                  <c:v>30.2</c:v>
                </c:pt>
                <c:pt idx="5406">
                  <c:v>30.2</c:v>
                </c:pt>
                <c:pt idx="5407">
                  <c:v>30.2</c:v>
                </c:pt>
                <c:pt idx="5408">
                  <c:v>30.2</c:v>
                </c:pt>
                <c:pt idx="5409">
                  <c:v>30.2</c:v>
                </c:pt>
                <c:pt idx="5410">
                  <c:v>30.2</c:v>
                </c:pt>
                <c:pt idx="5411">
                  <c:v>30.2</c:v>
                </c:pt>
                <c:pt idx="5412">
                  <c:v>30.2</c:v>
                </c:pt>
                <c:pt idx="5413">
                  <c:v>30.2</c:v>
                </c:pt>
                <c:pt idx="5414">
                  <c:v>30.2</c:v>
                </c:pt>
                <c:pt idx="5415">
                  <c:v>30.2</c:v>
                </c:pt>
                <c:pt idx="5416">
                  <c:v>30.3</c:v>
                </c:pt>
                <c:pt idx="5417">
                  <c:v>30.3</c:v>
                </c:pt>
                <c:pt idx="5418">
                  <c:v>30.2</c:v>
                </c:pt>
                <c:pt idx="5419">
                  <c:v>30.2</c:v>
                </c:pt>
                <c:pt idx="5420">
                  <c:v>30.3</c:v>
                </c:pt>
                <c:pt idx="5421">
                  <c:v>30.3</c:v>
                </c:pt>
                <c:pt idx="5422">
                  <c:v>30.3</c:v>
                </c:pt>
                <c:pt idx="5423">
                  <c:v>30.3</c:v>
                </c:pt>
                <c:pt idx="5424">
                  <c:v>30.2</c:v>
                </c:pt>
                <c:pt idx="5425">
                  <c:v>30.3</c:v>
                </c:pt>
                <c:pt idx="5426">
                  <c:v>30.2</c:v>
                </c:pt>
                <c:pt idx="5427">
                  <c:v>30.2</c:v>
                </c:pt>
                <c:pt idx="5428">
                  <c:v>30.2</c:v>
                </c:pt>
                <c:pt idx="5429">
                  <c:v>30.2</c:v>
                </c:pt>
                <c:pt idx="5430">
                  <c:v>30.2</c:v>
                </c:pt>
                <c:pt idx="5431">
                  <c:v>30.2</c:v>
                </c:pt>
                <c:pt idx="5432">
                  <c:v>30.2</c:v>
                </c:pt>
                <c:pt idx="5433">
                  <c:v>30.2</c:v>
                </c:pt>
                <c:pt idx="5434">
                  <c:v>30.2</c:v>
                </c:pt>
                <c:pt idx="5435">
                  <c:v>30.1</c:v>
                </c:pt>
                <c:pt idx="5436">
                  <c:v>30.2</c:v>
                </c:pt>
                <c:pt idx="5437">
                  <c:v>30.1</c:v>
                </c:pt>
                <c:pt idx="5438">
                  <c:v>30.2</c:v>
                </c:pt>
                <c:pt idx="5439">
                  <c:v>30.2</c:v>
                </c:pt>
                <c:pt idx="5440">
                  <c:v>30.2</c:v>
                </c:pt>
                <c:pt idx="5441">
                  <c:v>30.2</c:v>
                </c:pt>
                <c:pt idx="5442">
                  <c:v>30.2</c:v>
                </c:pt>
                <c:pt idx="5443">
                  <c:v>30.2</c:v>
                </c:pt>
                <c:pt idx="5444">
                  <c:v>30.2</c:v>
                </c:pt>
                <c:pt idx="5445">
                  <c:v>30.2</c:v>
                </c:pt>
                <c:pt idx="5446">
                  <c:v>30.2</c:v>
                </c:pt>
                <c:pt idx="5447">
                  <c:v>30.2</c:v>
                </c:pt>
                <c:pt idx="5448">
                  <c:v>30.2</c:v>
                </c:pt>
                <c:pt idx="5449">
                  <c:v>30.2</c:v>
                </c:pt>
                <c:pt idx="5450">
                  <c:v>30.2</c:v>
                </c:pt>
                <c:pt idx="5451">
                  <c:v>30.2</c:v>
                </c:pt>
                <c:pt idx="5452">
                  <c:v>30.2</c:v>
                </c:pt>
                <c:pt idx="5453">
                  <c:v>30.2</c:v>
                </c:pt>
                <c:pt idx="5454">
                  <c:v>30.2</c:v>
                </c:pt>
                <c:pt idx="5455">
                  <c:v>30.2</c:v>
                </c:pt>
                <c:pt idx="5456">
                  <c:v>30.2</c:v>
                </c:pt>
                <c:pt idx="5457">
                  <c:v>30.2</c:v>
                </c:pt>
                <c:pt idx="5458">
                  <c:v>30.2</c:v>
                </c:pt>
                <c:pt idx="5459">
                  <c:v>30.2</c:v>
                </c:pt>
                <c:pt idx="5460">
                  <c:v>30.2</c:v>
                </c:pt>
                <c:pt idx="5461">
                  <c:v>30.2</c:v>
                </c:pt>
                <c:pt idx="5462">
                  <c:v>30.2</c:v>
                </c:pt>
                <c:pt idx="5463">
                  <c:v>30.2</c:v>
                </c:pt>
                <c:pt idx="5464">
                  <c:v>30.3</c:v>
                </c:pt>
                <c:pt idx="5465">
                  <c:v>30.3</c:v>
                </c:pt>
                <c:pt idx="5466">
                  <c:v>30.3</c:v>
                </c:pt>
                <c:pt idx="5467">
                  <c:v>30.3</c:v>
                </c:pt>
                <c:pt idx="5468">
                  <c:v>30.3</c:v>
                </c:pt>
                <c:pt idx="5469">
                  <c:v>30.2</c:v>
                </c:pt>
                <c:pt idx="5470">
                  <c:v>30.3</c:v>
                </c:pt>
                <c:pt idx="5471">
                  <c:v>30.2</c:v>
                </c:pt>
                <c:pt idx="5472">
                  <c:v>30.2</c:v>
                </c:pt>
                <c:pt idx="5473">
                  <c:v>30.2</c:v>
                </c:pt>
                <c:pt idx="5474">
                  <c:v>30.2</c:v>
                </c:pt>
                <c:pt idx="5475">
                  <c:v>30.2</c:v>
                </c:pt>
                <c:pt idx="5476">
                  <c:v>30.2</c:v>
                </c:pt>
                <c:pt idx="5477">
                  <c:v>30.2</c:v>
                </c:pt>
                <c:pt idx="5478">
                  <c:v>30.2</c:v>
                </c:pt>
                <c:pt idx="5479">
                  <c:v>30.2</c:v>
                </c:pt>
                <c:pt idx="5480">
                  <c:v>30.2</c:v>
                </c:pt>
                <c:pt idx="5481">
                  <c:v>30.2</c:v>
                </c:pt>
                <c:pt idx="5482">
                  <c:v>30.2</c:v>
                </c:pt>
                <c:pt idx="5483">
                  <c:v>30.2</c:v>
                </c:pt>
                <c:pt idx="5484">
                  <c:v>30.2</c:v>
                </c:pt>
                <c:pt idx="5485">
                  <c:v>30.2</c:v>
                </c:pt>
                <c:pt idx="5486">
                  <c:v>30.2</c:v>
                </c:pt>
                <c:pt idx="5487">
                  <c:v>30.2</c:v>
                </c:pt>
                <c:pt idx="5488">
                  <c:v>30.2</c:v>
                </c:pt>
                <c:pt idx="5489">
                  <c:v>30.2</c:v>
                </c:pt>
                <c:pt idx="5490">
                  <c:v>30.2</c:v>
                </c:pt>
                <c:pt idx="5491">
                  <c:v>30.2</c:v>
                </c:pt>
                <c:pt idx="5492">
                  <c:v>30.2</c:v>
                </c:pt>
                <c:pt idx="5493">
                  <c:v>30.2</c:v>
                </c:pt>
                <c:pt idx="5494">
                  <c:v>30.1</c:v>
                </c:pt>
                <c:pt idx="5495">
                  <c:v>30.2</c:v>
                </c:pt>
                <c:pt idx="5496">
                  <c:v>30.2</c:v>
                </c:pt>
                <c:pt idx="5497">
                  <c:v>30.2</c:v>
                </c:pt>
                <c:pt idx="5498">
                  <c:v>30.2</c:v>
                </c:pt>
                <c:pt idx="5499">
                  <c:v>30.2</c:v>
                </c:pt>
                <c:pt idx="5500">
                  <c:v>30.1</c:v>
                </c:pt>
                <c:pt idx="5501">
                  <c:v>30.2</c:v>
                </c:pt>
                <c:pt idx="5502">
                  <c:v>30.1</c:v>
                </c:pt>
                <c:pt idx="5503">
                  <c:v>30.2</c:v>
                </c:pt>
                <c:pt idx="5504">
                  <c:v>30.2</c:v>
                </c:pt>
                <c:pt idx="5505">
                  <c:v>30.1</c:v>
                </c:pt>
                <c:pt idx="5506">
                  <c:v>30.2</c:v>
                </c:pt>
                <c:pt idx="5507">
                  <c:v>30.2</c:v>
                </c:pt>
                <c:pt idx="5508">
                  <c:v>30.2</c:v>
                </c:pt>
                <c:pt idx="5509">
                  <c:v>30.1</c:v>
                </c:pt>
                <c:pt idx="5510">
                  <c:v>30.2</c:v>
                </c:pt>
                <c:pt idx="5511">
                  <c:v>30.2</c:v>
                </c:pt>
                <c:pt idx="5512">
                  <c:v>30.1</c:v>
                </c:pt>
                <c:pt idx="5513">
                  <c:v>30.1</c:v>
                </c:pt>
                <c:pt idx="5514">
                  <c:v>30.1</c:v>
                </c:pt>
                <c:pt idx="5515">
                  <c:v>30.2</c:v>
                </c:pt>
              </c:numCache>
            </c:numRef>
          </c:yVal>
          <c:smooth val="0"/>
          <c:extLst xmlns:c16r2="http://schemas.microsoft.com/office/drawing/2015/06/chart">
            <c:ext xmlns:c16="http://schemas.microsoft.com/office/drawing/2014/chart" uri="{C3380CC4-5D6E-409C-BE32-E72D297353CC}">
              <c16:uniqueId val="{00000000-1995-44ED-964E-576260333EC9}"/>
            </c:ext>
          </c:extLst>
        </c:ser>
        <c:dLbls>
          <c:showLegendKey val="0"/>
          <c:showVal val="0"/>
          <c:showCatName val="0"/>
          <c:showSerName val="0"/>
          <c:showPercent val="0"/>
          <c:showBubbleSize val="0"/>
        </c:dLbls>
        <c:axId val="522906984"/>
        <c:axId val="417216424"/>
      </c:scatterChart>
      <c:valAx>
        <c:axId val="522906984"/>
        <c:scaling>
          <c:orientation val="minMax"/>
          <c:max val="60"/>
          <c:min val="40"/>
        </c:scaling>
        <c:delete val="0"/>
        <c:axPos val="b"/>
        <c:majorGridlines>
          <c:spPr bwMode="auto">
            <a:prstGeom prst="rect">
              <a:avLst/>
            </a:prstGeom>
            <a:ln w="9525" cap="flat" cmpd="sng" algn="ctr">
              <a:noFill/>
              <a:round/>
            </a:ln>
            <a:effectLst/>
          </c:spPr>
        </c:majorGridlines>
        <c:title>
          <c:tx>
            <c:rich>
              <a:bodyPr rot="0" spcFirstLastPara="1" vertOverflow="ellipsis" vert="horz" wrap="square" anchor="ctr" anchorCtr="1"/>
              <a:lstStyle/>
              <a:p>
                <a:pPr>
                  <a:defRPr sz="1000" b="0" i="0" u="none" strike="noStrike" baseline="0">
                    <a:solidFill>
                      <a:schemeClr val="tx1"/>
                    </a:solidFill>
                    <a:latin typeface="+mn-lt"/>
                    <a:ea typeface="+mn-ea"/>
                    <a:cs typeface="+mn-cs"/>
                  </a:defRPr>
                </a:pPr>
                <a:r>
                  <a:rPr lang="en-US"/>
                  <a:t>t [min]</a:t>
                </a:r>
              </a:p>
            </c:rich>
          </c:tx>
          <c:layout/>
          <c:overlay val="0"/>
          <c:spPr>
            <a:prstGeom prst="rect">
              <a:avLst/>
            </a:prstGeom>
            <a:noFill/>
            <a:ln>
              <a:noFill/>
            </a:ln>
            <a:effectLst/>
          </c:spPr>
          <c:txPr>
            <a:bodyPr rot="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0" sourceLinked="0"/>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417216424"/>
        <c:crosses val="autoZero"/>
        <c:crossBetween val="midCat"/>
      </c:valAx>
      <c:valAx>
        <c:axId val="417216424"/>
        <c:scaling>
          <c:orientation val="minMax"/>
        </c:scaling>
        <c:delete val="0"/>
        <c:axPos val="l"/>
        <c:majorGridlines>
          <c:spPr bwMode="auto">
            <a:prstGeom prst="rect">
              <a:avLst/>
            </a:prstGeom>
            <a:ln w="9525" cap="flat" cmpd="sng" algn="ctr">
              <a:noFill/>
              <a:round/>
            </a:ln>
            <a:effectLst/>
          </c:spPr>
        </c:majorGridlines>
        <c:title>
          <c:tx>
            <c:rich>
              <a:bodyPr rot="-5400000" spcFirstLastPara="1" vertOverflow="ellipsis" vert="horz" wrap="square" anchor="ctr" anchorCtr="1"/>
              <a:lstStyle/>
              <a:p>
                <a:pPr>
                  <a:defRPr sz="1000" b="0" i="0" u="none" strike="noStrike" baseline="0">
                    <a:solidFill>
                      <a:schemeClr val="tx1"/>
                    </a:solidFill>
                    <a:latin typeface="+mn-lt"/>
                    <a:ea typeface="+mn-ea"/>
                    <a:cs typeface="+mn-cs"/>
                  </a:defRPr>
                </a:pPr>
                <a:r>
                  <a:rPr lang="en-US"/>
                  <a:t>Pressure,P2 [mbar]</a:t>
                </a:r>
              </a:p>
            </c:rich>
          </c:tx>
          <c:layout/>
          <c:overlay val="0"/>
          <c:spPr>
            <a:prstGeom prst="rect">
              <a:avLst/>
            </a:prstGeom>
            <a:noFill/>
            <a:ln>
              <a:noFill/>
            </a:ln>
            <a:effectLst/>
          </c:spPr>
          <c:txPr>
            <a:bodyPr rot="-540000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General" sourceLinked="1"/>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522906984"/>
        <c:crosses val="autoZero"/>
        <c:crossBetween val="midCat"/>
      </c:valAx>
      <c:spPr>
        <a:prstGeom prst="rect">
          <a:avLst/>
        </a:prstGeom>
        <a:noFill/>
        <a:ln>
          <a:noFill/>
        </a:ln>
        <a:effectLst/>
      </c:spPr>
    </c:plotArea>
    <c:plotVisOnly val="1"/>
    <c:dispBlanksAs val="gap"/>
    <c:showDLblsOverMax val="0"/>
  </c:chart>
  <c:spPr bwMode="auto">
    <a:xfrm>
      <a:off x="2896037" y="2653587"/>
      <a:ext cx="3202430" cy="2124248"/>
    </a:xfrm>
    <a:prstGeom prst="rect">
      <a:avLst/>
    </a:prstGeom>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bwMode="auto">
            <a:prstGeom prst="rect">
              <a:avLst/>
            </a:prstGeom>
            <a:ln w="19050" cap="rnd">
              <a:solidFill>
                <a:schemeClr val="accent1"/>
              </a:solidFill>
              <a:round/>
            </a:ln>
            <a:effectLst/>
          </c:spPr>
          <c:marker>
            <c:symbol val="none"/>
          </c:marker>
          <c:xVal>
            <c:numRef>
              <c:f>Sheet1!$D$14168:$D$17699</c:f>
              <c:numCache>
                <c:formatCode>0.000</c:formatCode>
                <c:ptCount val="3532"/>
                <c:pt idx="0">
                  <c:v>50.00246666666667</c:v>
                </c:pt>
                <c:pt idx="1">
                  <c:v>50.006</c:v>
                </c:pt>
                <c:pt idx="2">
                  <c:v>50.009533333333337</c:v>
                </c:pt>
                <c:pt idx="3">
                  <c:v>50.013066666666667</c:v>
                </c:pt>
                <c:pt idx="4">
                  <c:v>50.016600000000004</c:v>
                </c:pt>
                <c:pt idx="5">
                  <c:v>50.020149999999994</c:v>
                </c:pt>
                <c:pt idx="6">
                  <c:v>50.023699999999998</c:v>
                </c:pt>
                <c:pt idx="7">
                  <c:v>50.027250000000002</c:v>
                </c:pt>
                <c:pt idx="8">
                  <c:v>50.030783333333339</c:v>
                </c:pt>
                <c:pt idx="9">
                  <c:v>50.034316666666669</c:v>
                </c:pt>
                <c:pt idx="10">
                  <c:v>50.037850000000006</c:v>
                </c:pt>
                <c:pt idx="11">
                  <c:v>50.041399999999996</c:v>
                </c:pt>
                <c:pt idx="12">
                  <c:v>50.04495</c:v>
                </c:pt>
                <c:pt idx="13">
                  <c:v>50.048466666666663</c:v>
                </c:pt>
                <c:pt idx="14">
                  <c:v>50.051983333333332</c:v>
                </c:pt>
                <c:pt idx="15">
                  <c:v>50.055500000000002</c:v>
                </c:pt>
                <c:pt idx="16">
                  <c:v>50.059016666666672</c:v>
                </c:pt>
                <c:pt idx="17">
                  <c:v>50.062533333333334</c:v>
                </c:pt>
                <c:pt idx="18">
                  <c:v>50.066050000000004</c:v>
                </c:pt>
                <c:pt idx="19">
                  <c:v>50.069583333333334</c:v>
                </c:pt>
                <c:pt idx="20">
                  <c:v>50.073099999999997</c:v>
                </c:pt>
                <c:pt idx="21">
                  <c:v>50.076616666666673</c:v>
                </c:pt>
                <c:pt idx="22">
                  <c:v>50.080133333333336</c:v>
                </c:pt>
                <c:pt idx="23">
                  <c:v>50.083649999999999</c:v>
                </c:pt>
                <c:pt idx="24">
                  <c:v>50.087166666666668</c:v>
                </c:pt>
                <c:pt idx="25">
                  <c:v>50.090683333333331</c:v>
                </c:pt>
                <c:pt idx="26">
                  <c:v>50.094200000000001</c:v>
                </c:pt>
                <c:pt idx="27">
                  <c:v>50.097733333333331</c:v>
                </c:pt>
                <c:pt idx="28">
                  <c:v>50.101266666666668</c:v>
                </c:pt>
                <c:pt idx="29">
                  <c:v>50.104799999999997</c:v>
                </c:pt>
                <c:pt idx="30">
                  <c:v>50.108333333333334</c:v>
                </c:pt>
                <c:pt idx="31">
                  <c:v>50.111883333333338</c:v>
                </c:pt>
                <c:pt idx="32">
                  <c:v>50.115433333333335</c:v>
                </c:pt>
                <c:pt idx="33">
                  <c:v>50.118983333333333</c:v>
                </c:pt>
                <c:pt idx="34">
                  <c:v>50.122516666666669</c:v>
                </c:pt>
                <c:pt idx="35">
                  <c:v>50.126049999999999</c:v>
                </c:pt>
                <c:pt idx="36">
                  <c:v>50.129583333333336</c:v>
                </c:pt>
                <c:pt idx="37">
                  <c:v>50.133133333333333</c:v>
                </c:pt>
                <c:pt idx="38">
                  <c:v>50.13668333333333</c:v>
                </c:pt>
                <c:pt idx="39">
                  <c:v>50.1402</c:v>
                </c:pt>
                <c:pt idx="40">
                  <c:v>50.14371666666667</c:v>
                </c:pt>
                <c:pt idx="41">
                  <c:v>50.147233333333332</c:v>
                </c:pt>
                <c:pt idx="42">
                  <c:v>50.150750000000002</c:v>
                </c:pt>
                <c:pt idx="43">
                  <c:v>50.154266666666665</c:v>
                </c:pt>
                <c:pt idx="44">
                  <c:v>50.157783333333334</c:v>
                </c:pt>
                <c:pt idx="45">
                  <c:v>50.161316666666671</c:v>
                </c:pt>
                <c:pt idx="46">
                  <c:v>50.164833333333334</c:v>
                </c:pt>
                <c:pt idx="47">
                  <c:v>50.168350000000004</c:v>
                </c:pt>
                <c:pt idx="48">
                  <c:v>50.171866666666666</c:v>
                </c:pt>
                <c:pt idx="49">
                  <c:v>50.175383333333336</c:v>
                </c:pt>
                <c:pt idx="50">
                  <c:v>50.178899999999999</c:v>
                </c:pt>
                <c:pt idx="51">
                  <c:v>50.182416666666668</c:v>
                </c:pt>
                <c:pt idx="52">
                  <c:v>50.185933333333331</c:v>
                </c:pt>
                <c:pt idx="53">
                  <c:v>50.189466666666668</c:v>
                </c:pt>
                <c:pt idx="54">
                  <c:v>50.192999999999998</c:v>
                </c:pt>
                <c:pt idx="55">
                  <c:v>50.196533333333335</c:v>
                </c:pt>
                <c:pt idx="56">
                  <c:v>50.200066666666665</c:v>
                </c:pt>
                <c:pt idx="57">
                  <c:v>50.203616666666669</c:v>
                </c:pt>
                <c:pt idx="58">
                  <c:v>50.207166666666666</c:v>
                </c:pt>
                <c:pt idx="59">
                  <c:v>50.21071666666667</c:v>
                </c:pt>
                <c:pt idx="60">
                  <c:v>50.21425</c:v>
                </c:pt>
                <c:pt idx="61">
                  <c:v>50.217783333333337</c:v>
                </c:pt>
                <c:pt idx="62">
                  <c:v>50.221316666666667</c:v>
                </c:pt>
                <c:pt idx="63">
                  <c:v>50.224866666666671</c:v>
                </c:pt>
                <c:pt idx="64">
                  <c:v>50.228416666666668</c:v>
                </c:pt>
                <c:pt idx="65">
                  <c:v>50.231933333333338</c:v>
                </c:pt>
                <c:pt idx="66">
                  <c:v>50.23545</c:v>
                </c:pt>
                <c:pt idx="67">
                  <c:v>50.23896666666667</c:v>
                </c:pt>
                <c:pt idx="68">
                  <c:v>50.242483333333332</c:v>
                </c:pt>
                <c:pt idx="69">
                  <c:v>50.246000000000002</c:v>
                </c:pt>
                <c:pt idx="70">
                  <c:v>50.249516666666665</c:v>
                </c:pt>
                <c:pt idx="71">
                  <c:v>50.253050000000002</c:v>
                </c:pt>
                <c:pt idx="72">
                  <c:v>50.256566666666664</c:v>
                </c:pt>
                <c:pt idx="73">
                  <c:v>50.260083333333334</c:v>
                </c:pt>
                <c:pt idx="74">
                  <c:v>50.263599999999997</c:v>
                </c:pt>
                <c:pt idx="75">
                  <c:v>50.267116666666666</c:v>
                </c:pt>
                <c:pt idx="76">
                  <c:v>50.270633333333329</c:v>
                </c:pt>
                <c:pt idx="77">
                  <c:v>50.274149999999999</c:v>
                </c:pt>
                <c:pt idx="78">
                  <c:v>50.277666666666661</c:v>
                </c:pt>
                <c:pt idx="79">
                  <c:v>50.281199999999998</c:v>
                </c:pt>
                <c:pt idx="80">
                  <c:v>50.284733333333328</c:v>
                </c:pt>
                <c:pt idx="81">
                  <c:v>50.288266666666665</c:v>
                </c:pt>
                <c:pt idx="82">
                  <c:v>50.291799999999995</c:v>
                </c:pt>
                <c:pt idx="83">
                  <c:v>50.295349999999999</c:v>
                </c:pt>
                <c:pt idx="84">
                  <c:v>50.298900000000003</c:v>
                </c:pt>
                <c:pt idx="85">
                  <c:v>50.30245</c:v>
                </c:pt>
                <c:pt idx="86">
                  <c:v>50.30598333333333</c:v>
                </c:pt>
                <c:pt idx="87">
                  <c:v>50.309516666666667</c:v>
                </c:pt>
                <c:pt idx="88">
                  <c:v>50.313049999999997</c:v>
                </c:pt>
                <c:pt idx="89">
                  <c:v>50.316600000000001</c:v>
                </c:pt>
                <c:pt idx="90">
                  <c:v>50.320149999999998</c:v>
                </c:pt>
                <c:pt idx="91">
                  <c:v>50.323666666666668</c:v>
                </c:pt>
                <c:pt idx="92">
                  <c:v>50.32718333333333</c:v>
                </c:pt>
                <c:pt idx="93">
                  <c:v>50.3307</c:v>
                </c:pt>
                <c:pt idx="94">
                  <c:v>50.334216666666663</c:v>
                </c:pt>
                <c:pt idx="95">
                  <c:v>50.337733333333333</c:v>
                </c:pt>
                <c:pt idx="96">
                  <c:v>50.341249999999995</c:v>
                </c:pt>
                <c:pt idx="97">
                  <c:v>50.344783333333332</c:v>
                </c:pt>
                <c:pt idx="98">
                  <c:v>50.348300000000002</c:v>
                </c:pt>
                <c:pt idx="99">
                  <c:v>50.351816666666664</c:v>
                </c:pt>
                <c:pt idx="100">
                  <c:v>50.355333333333334</c:v>
                </c:pt>
                <c:pt idx="101">
                  <c:v>50.358849999999997</c:v>
                </c:pt>
                <c:pt idx="102">
                  <c:v>50.362366666666667</c:v>
                </c:pt>
                <c:pt idx="103">
                  <c:v>50.365883333333336</c:v>
                </c:pt>
                <c:pt idx="104">
                  <c:v>50.369400000000006</c:v>
                </c:pt>
                <c:pt idx="105">
                  <c:v>50.372933333333336</c:v>
                </c:pt>
                <c:pt idx="106">
                  <c:v>50.376466666666673</c:v>
                </c:pt>
                <c:pt idx="107">
                  <c:v>50.38</c:v>
                </c:pt>
                <c:pt idx="108">
                  <c:v>50.383533333333339</c:v>
                </c:pt>
                <c:pt idx="109">
                  <c:v>50.387083333333329</c:v>
                </c:pt>
                <c:pt idx="110">
                  <c:v>50.390633333333334</c:v>
                </c:pt>
                <c:pt idx="111">
                  <c:v>50.394183333333331</c:v>
                </c:pt>
                <c:pt idx="112">
                  <c:v>50.397716666666661</c:v>
                </c:pt>
                <c:pt idx="113">
                  <c:v>50.401249999999997</c:v>
                </c:pt>
                <c:pt idx="114">
                  <c:v>50.404783333333327</c:v>
                </c:pt>
                <c:pt idx="115">
                  <c:v>50.408333333333331</c:v>
                </c:pt>
                <c:pt idx="116">
                  <c:v>50.411883333333336</c:v>
                </c:pt>
                <c:pt idx="117">
                  <c:v>50.415399999999998</c:v>
                </c:pt>
                <c:pt idx="118">
                  <c:v>50.418916666666668</c:v>
                </c:pt>
                <c:pt idx="119">
                  <c:v>50.422433333333331</c:v>
                </c:pt>
                <c:pt idx="120">
                  <c:v>50.425949999999993</c:v>
                </c:pt>
                <c:pt idx="121">
                  <c:v>50.42946666666667</c:v>
                </c:pt>
                <c:pt idx="122">
                  <c:v>50.432983333333333</c:v>
                </c:pt>
                <c:pt idx="123">
                  <c:v>50.436516666666662</c:v>
                </c:pt>
                <c:pt idx="124">
                  <c:v>50.440033333333332</c:v>
                </c:pt>
                <c:pt idx="125">
                  <c:v>50.443549999999995</c:v>
                </c:pt>
                <c:pt idx="126">
                  <c:v>50.447066666666665</c:v>
                </c:pt>
                <c:pt idx="127">
                  <c:v>50.450583333333334</c:v>
                </c:pt>
                <c:pt idx="128">
                  <c:v>50.454100000000004</c:v>
                </c:pt>
                <c:pt idx="129">
                  <c:v>50.457616666666667</c:v>
                </c:pt>
                <c:pt idx="130">
                  <c:v>50.461133333333336</c:v>
                </c:pt>
                <c:pt idx="131">
                  <c:v>50.464666666666666</c:v>
                </c:pt>
                <c:pt idx="132">
                  <c:v>50.468200000000003</c:v>
                </c:pt>
                <c:pt idx="133">
                  <c:v>50.471733333333333</c:v>
                </c:pt>
                <c:pt idx="134">
                  <c:v>50.47526666666667</c:v>
                </c:pt>
                <c:pt idx="135">
                  <c:v>50.478816666666667</c:v>
                </c:pt>
                <c:pt idx="136">
                  <c:v>50.482366666666664</c:v>
                </c:pt>
                <c:pt idx="137">
                  <c:v>50.485916666666668</c:v>
                </c:pt>
                <c:pt idx="138">
                  <c:v>50.489450000000005</c:v>
                </c:pt>
                <c:pt idx="139">
                  <c:v>50.492983333333335</c:v>
                </c:pt>
                <c:pt idx="140">
                  <c:v>50.496516666666672</c:v>
                </c:pt>
                <c:pt idx="141">
                  <c:v>50.500066666666662</c:v>
                </c:pt>
                <c:pt idx="142">
                  <c:v>50.503616666666666</c:v>
                </c:pt>
                <c:pt idx="143">
                  <c:v>50.507133333333329</c:v>
                </c:pt>
                <c:pt idx="144">
                  <c:v>50.510650000000005</c:v>
                </c:pt>
                <c:pt idx="145">
                  <c:v>50.514166666666668</c:v>
                </c:pt>
                <c:pt idx="146">
                  <c:v>50.517683333333338</c:v>
                </c:pt>
                <c:pt idx="147">
                  <c:v>50.5212</c:v>
                </c:pt>
                <c:pt idx="148">
                  <c:v>50.52471666666667</c:v>
                </c:pt>
                <c:pt idx="149">
                  <c:v>50.52825</c:v>
                </c:pt>
                <c:pt idx="150">
                  <c:v>50.531766666666663</c:v>
                </c:pt>
                <c:pt idx="151">
                  <c:v>50.535283333333339</c:v>
                </c:pt>
                <c:pt idx="152">
                  <c:v>50.538800000000002</c:v>
                </c:pt>
                <c:pt idx="153">
                  <c:v>50.542316666666672</c:v>
                </c:pt>
                <c:pt idx="154">
                  <c:v>50.545833333333334</c:v>
                </c:pt>
                <c:pt idx="155">
                  <c:v>50.549349999999997</c:v>
                </c:pt>
                <c:pt idx="156">
                  <c:v>50.552866666666667</c:v>
                </c:pt>
                <c:pt idx="157">
                  <c:v>50.556400000000004</c:v>
                </c:pt>
                <c:pt idx="158">
                  <c:v>50.559933333333333</c:v>
                </c:pt>
                <c:pt idx="159">
                  <c:v>50.563466666666663</c:v>
                </c:pt>
                <c:pt idx="160">
                  <c:v>50.567</c:v>
                </c:pt>
                <c:pt idx="161">
                  <c:v>50.570550000000004</c:v>
                </c:pt>
                <c:pt idx="162">
                  <c:v>50.574100000000001</c:v>
                </c:pt>
                <c:pt idx="163">
                  <c:v>50.577649999999998</c:v>
                </c:pt>
                <c:pt idx="164">
                  <c:v>50.581183333333335</c:v>
                </c:pt>
                <c:pt idx="165">
                  <c:v>50.584716666666665</c:v>
                </c:pt>
                <c:pt idx="166">
                  <c:v>50.588250000000002</c:v>
                </c:pt>
                <c:pt idx="167">
                  <c:v>50.591799999999999</c:v>
                </c:pt>
                <c:pt idx="168">
                  <c:v>50.595350000000003</c:v>
                </c:pt>
                <c:pt idx="169">
                  <c:v>50.598866666666666</c:v>
                </c:pt>
                <c:pt idx="170">
                  <c:v>50.602383333333336</c:v>
                </c:pt>
                <c:pt idx="171">
                  <c:v>50.605899999999998</c:v>
                </c:pt>
                <c:pt idx="172">
                  <c:v>50.609416666666668</c:v>
                </c:pt>
                <c:pt idx="173">
                  <c:v>50.612933333333331</c:v>
                </c:pt>
                <c:pt idx="174">
                  <c:v>50.61645</c:v>
                </c:pt>
                <c:pt idx="175">
                  <c:v>50.619983333333337</c:v>
                </c:pt>
                <c:pt idx="176">
                  <c:v>50.6235</c:v>
                </c:pt>
                <c:pt idx="177">
                  <c:v>50.62701666666667</c:v>
                </c:pt>
                <c:pt idx="178">
                  <c:v>50.630533333333332</c:v>
                </c:pt>
                <c:pt idx="179">
                  <c:v>50.634050000000002</c:v>
                </c:pt>
                <c:pt idx="180">
                  <c:v>50.637566666666665</c:v>
                </c:pt>
                <c:pt idx="181">
                  <c:v>50.641083333333334</c:v>
                </c:pt>
                <c:pt idx="182">
                  <c:v>50.644599999999997</c:v>
                </c:pt>
                <c:pt idx="183">
                  <c:v>50.648133333333334</c:v>
                </c:pt>
                <c:pt idx="184">
                  <c:v>50.651666666666664</c:v>
                </c:pt>
                <c:pt idx="185">
                  <c:v>50.655200000000001</c:v>
                </c:pt>
                <c:pt idx="186">
                  <c:v>50.658733333333331</c:v>
                </c:pt>
                <c:pt idx="187">
                  <c:v>50.662283333333335</c:v>
                </c:pt>
                <c:pt idx="188">
                  <c:v>50.665833333333332</c:v>
                </c:pt>
                <c:pt idx="189">
                  <c:v>50.669383333333336</c:v>
                </c:pt>
                <c:pt idx="190">
                  <c:v>50.672916666666666</c:v>
                </c:pt>
                <c:pt idx="191">
                  <c:v>50.676450000000003</c:v>
                </c:pt>
                <c:pt idx="192">
                  <c:v>50.679983333333332</c:v>
                </c:pt>
                <c:pt idx="193">
                  <c:v>50.683533333333337</c:v>
                </c:pt>
                <c:pt idx="194">
                  <c:v>50.687083333333334</c:v>
                </c:pt>
                <c:pt idx="195">
                  <c:v>50.690600000000003</c:v>
                </c:pt>
                <c:pt idx="196">
                  <c:v>50.694116666666666</c:v>
                </c:pt>
                <c:pt idx="197">
                  <c:v>50.697633333333336</c:v>
                </c:pt>
                <c:pt idx="198">
                  <c:v>50.701149999999998</c:v>
                </c:pt>
                <c:pt idx="199">
                  <c:v>50.704666666666668</c:v>
                </c:pt>
                <c:pt idx="200">
                  <c:v>50.708183333333331</c:v>
                </c:pt>
                <c:pt idx="201">
                  <c:v>50.711716666666668</c:v>
                </c:pt>
                <c:pt idx="202">
                  <c:v>50.715233333333337</c:v>
                </c:pt>
                <c:pt idx="203">
                  <c:v>50.71875</c:v>
                </c:pt>
                <c:pt idx="204">
                  <c:v>50.722266666666663</c:v>
                </c:pt>
                <c:pt idx="205">
                  <c:v>50.725783333333332</c:v>
                </c:pt>
                <c:pt idx="206">
                  <c:v>50.729299999999995</c:v>
                </c:pt>
                <c:pt idx="207">
                  <c:v>50.732816666666665</c:v>
                </c:pt>
                <c:pt idx="208">
                  <c:v>50.736333333333327</c:v>
                </c:pt>
                <c:pt idx="209">
                  <c:v>50.739866666666664</c:v>
                </c:pt>
                <c:pt idx="210">
                  <c:v>50.743399999999994</c:v>
                </c:pt>
                <c:pt idx="211">
                  <c:v>50.746933333333331</c:v>
                </c:pt>
                <c:pt idx="212">
                  <c:v>50.750466666666661</c:v>
                </c:pt>
                <c:pt idx="213">
                  <c:v>50.754016666666665</c:v>
                </c:pt>
                <c:pt idx="214">
                  <c:v>50.757566666666669</c:v>
                </c:pt>
                <c:pt idx="215">
                  <c:v>50.761116666666666</c:v>
                </c:pt>
                <c:pt idx="216">
                  <c:v>50.764649999999996</c:v>
                </c:pt>
                <c:pt idx="217">
                  <c:v>50.768183333333333</c:v>
                </c:pt>
                <c:pt idx="218">
                  <c:v>50.771716666666663</c:v>
                </c:pt>
                <c:pt idx="219">
                  <c:v>50.775266666666667</c:v>
                </c:pt>
                <c:pt idx="220">
                  <c:v>50.778816666666664</c:v>
                </c:pt>
                <c:pt idx="221">
                  <c:v>50.782333333333334</c:v>
                </c:pt>
                <c:pt idx="222">
                  <c:v>50.785849999999996</c:v>
                </c:pt>
                <c:pt idx="223">
                  <c:v>50.789366666666666</c:v>
                </c:pt>
                <c:pt idx="224">
                  <c:v>50.792883333333329</c:v>
                </c:pt>
                <c:pt idx="225">
                  <c:v>50.796399999999998</c:v>
                </c:pt>
                <c:pt idx="226">
                  <c:v>50.799916666666668</c:v>
                </c:pt>
                <c:pt idx="227">
                  <c:v>50.803449999999998</c:v>
                </c:pt>
                <c:pt idx="228">
                  <c:v>50.806966666666668</c:v>
                </c:pt>
                <c:pt idx="229">
                  <c:v>50.81048333333333</c:v>
                </c:pt>
                <c:pt idx="230">
                  <c:v>50.814</c:v>
                </c:pt>
                <c:pt idx="231">
                  <c:v>50.817516666666663</c:v>
                </c:pt>
                <c:pt idx="232">
                  <c:v>50.821033333333339</c:v>
                </c:pt>
                <c:pt idx="233">
                  <c:v>50.824550000000002</c:v>
                </c:pt>
                <c:pt idx="234">
                  <c:v>50.828066666666672</c:v>
                </c:pt>
                <c:pt idx="235">
                  <c:v>50.831600000000002</c:v>
                </c:pt>
                <c:pt idx="236">
                  <c:v>50.835133333333339</c:v>
                </c:pt>
                <c:pt idx="237">
                  <c:v>50.838666666666668</c:v>
                </c:pt>
                <c:pt idx="238">
                  <c:v>50.842200000000005</c:v>
                </c:pt>
                <c:pt idx="239">
                  <c:v>50.845749999999995</c:v>
                </c:pt>
                <c:pt idx="240">
                  <c:v>50.849299999999999</c:v>
                </c:pt>
                <c:pt idx="241">
                  <c:v>50.852849999999997</c:v>
                </c:pt>
                <c:pt idx="242">
                  <c:v>50.856383333333333</c:v>
                </c:pt>
                <c:pt idx="243">
                  <c:v>50.859916666666663</c:v>
                </c:pt>
                <c:pt idx="244">
                  <c:v>50.863449999999993</c:v>
                </c:pt>
                <c:pt idx="245">
                  <c:v>50.866999999999997</c:v>
                </c:pt>
                <c:pt idx="246">
                  <c:v>50.870550000000001</c:v>
                </c:pt>
                <c:pt idx="247">
                  <c:v>50.874066666666664</c:v>
                </c:pt>
                <c:pt idx="248">
                  <c:v>50.877583333333334</c:v>
                </c:pt>
                <c:pt idx="249">
                  <c:v>50.881099999999996</c:v>
                </c:pt>
                <c:pt idx="250">
                  <c:v>50.884616666666673</c:v>
                </c:pt>
                <c:pt idx="251">
                  <c:v>50.888133333333336</c:v>
                </c:pt>
                <c:pt idx="252">
                  <c:v>50.891649999999998</c:v>
                </c:pt>
                <c:pt idx="253">
                  <c:v>50.895183333333328</c:v>
                </c:pt>
                <c:pt idx="254">
                  <c:v>50.898699999999998</c:v>
                </c:pt>
                <c:pt idx="255">
                  <c:v>50.902216666666661</c:v>
                </c:pt>
                <c:pt idx="256">
                  <c:v>50.905733333333337</c:v>
                </c:pt>
                <c:pt idx="257">
                  <c:v>50.90925</c:v>
                </c:pt>
                <c:pt idx="258">
                  <c:v>50.91276666666667</c:v>
                </c:pt>
                <c:pt idx="259">
                  <c:v>50.916283333333332</c:v>
                </c:pt>
                <c:pt idx="260">
                  <c:v>50.919800000000002</c:v>
                </c:pt>
                <c:pt idx="261">
                  <c:v>50.923333333333332</c:v>
                </c:pt>
                <c:pt idx="262">
                  <c:v>50.926866666666669</c:v>
                </c:pt>
                <c:pt idx="263">
                  <c:v>50.930399999999999</c:v>
                </c:pt>
                <c:pt idx="264">
                  <c:v>50.933933333333336</c:v>
                </c:pt>
                <c:pt idx="265">
                  <c:v>50.937483333333333</c:v>
                </c:pt>
                <c:pt idx="266">
                  <c:v>50.94103333333333</c:v>
                </c:pt>
                <c:pt idx="267">
                  <c:v>50.944583333333334</c:v>
                </c:pt>
                <c:pt idx="268">
                  <c:v>50.948116666666671</c:v>
                </c:pt>
                <c:pt idx="269">
                  <c:v>50.951650000000001</c:v>
                </c:pt>
                <c:pt idx="270">
                  <c:v>50.955183333333338</c:v>
                </c:pt>
                <c:pt idx="271">
                  <c:v>50.958733333333335</c:v>
                </c:pt>
                <c:pt idx="272">
                  <c:v>50.962283333333332</c:v>
                </c:pt>
                <c:pt idx="273">
                  <c:v>50.965799999999994</c:v>
                </c:pt>
                <c:pt idx="274">
                  <c:v>50.969316666666671</c:v>
                </c:pt>
                <c:pt idx="275">
                  <c:v>50.972833333333334</c:v>
                </c:pt>
                <c:pt idx="276">
                  <c:v>50.976350000000004</c:v>
                </c:pt>
                <c:pt idx="277">
                  <c:v>50.979866666666666</c:v>
                </c:pt>
                <c:pt idx="278">
                  <c:v>50.983383333333336</c:v>
                </c:pt>
                <c:pt idx="279">
                  <c:v>50.986916666666666</c:v>
                </c:pt>
                <c:pt idx="280">
                  <c:v>50.990433333333335</c:v>
                </c:pt>
                <c:pt idx="281">
                  <c:v>50.993950000000005</c:v>
                </c:pt>
                <c:pt idx="282">
                  <c:v>50.997466666666668</c:v>
                </c:pt>
                <c:pt idx="283">
                  <c:v>51.000983333333338</c:v>
                </c:pt>
                <c:pt idx="284">
                  <c:v>51.0045</c:v>
                </c:pt>
                <c:pt idx="285">
                  <c:v>51.00801666666667</c:v>
                </c:pt>
                <c:pt idx="286">
                  <c:v>51.011533333333333</c:v>
                </c:pt>
                <c:pt idx="287">
                  <c:v>51.015066666666669</c:v>
                </c:pt>
                <c:pt idx="288">
                  <c:v>51.018599999999999</c:v>
                </c:pt>
                <c:pt idx="289">
                  <c:v>51.022133333333336</c:v>
                </c:pt>
                <c:pt idx="290">
                  <c:v>51.025666666666666</c:v>
                </c:pt>
                <c:pt idx="291">
                  <c:v>51.02921666666667</c:v>
                </c:pt>
                <c:pt idx="292">
                  <c:v>51.032766666666667</c:v>
                </c:pt>
                <c:pt idx="293">
                  <c:v>51.036316666666671</c:v>
                </c:pt>
                <c:pt idx="294">
                  <c:v>51.039850000000001</c:v>
                </c:pt>
                <c:pt idx="295">
                  <c:v>51.043383333333331</c:v>
                </c:pt>
                <c:pt idx="296">
                  <c:v>51.046916666666668</c:v>
                </c:pt>
                <c:pt idx="297">
                  <c:v>51.050466666666665</c:v>
                </c:pt>
                <c:pt idx="298">
                  <c:v>51.054016666666669</c:v>
                </c:pt>
                <c:pt idx="299">
                  <c:v>51.057533333333339</c:v>
                </c:pt>
                <c:pt idx="300">
                  <c:v>51.061050000000002</c:v>
                </c:pt>
                <c:pt idx="301">
                  <c:v>51.064566666666664</c:v>
                </c:pt>
                <c:pt idx="302">
                  <c:v>51.068083333333334</c:v>
                </c:pt>
                <c:pt idx="303">
                  <c:v>51.071599999999997</c:v>
                </c:pt>
                <c:pt idx="304">
                  <c:v>51.075116666666666</c:v>
                </c:pt>
                <c:pt idx="305">
                  <c:v>51.078650000000003</c:v>
                </c:pt>
                <c:pt idx="306">
                  <c:v>51.082166666666666</c:v>
                </c:pt>
                <c:pt idx="307">
                  <c:v>51.085683333333336</c:v>
                </c:pt>
                <c:pt idx="308">
                  <c:v>51.089199999999998</c:v>
                </c:pt>
                <c:pt idx="309">
                  <c:v>51.092716666666668</c:v>
                </c:pt>
                <c:pt idx="310">
                  <c:v>51.096233333333331</c:v>
                </c:pt>
                <c:pt idx="311">
                  <c:v>51.09975</c:v>
                </c:pt>
                <c:pt idx="312">
                  <c:v>51.103266666666663</c:v>
                </c:pt>
                <c:pt idx="313">
                  <c:v>51.1068</c:v>
                </c:pt>
                <c:pt idx="314">
                  <c:v>51.11033333333333</c:v>
                </c:pt>
                <c:pt idx="315">
                  <c:v>51.113866666666667</c:v>
                </c:pt>
                <c:pt idx="316">
                  <c:v>51.117399999999996</c:v>
                </c:pt>
                <c:pt idx="317">
                  <c:v>51.120950000000001</c:v>
                </c:pt>
                <c:pt idx="318">
                  <c:v>51.124499999999998</c:v>
                </c:pt>
                <c:pt idx="319">
                  <c:v>51.128050000000002</c:v>
                </c:pt>
                <c:pt idx="320">
                  <c:v>51.131583333333332</c:v>
                </c:pt>
                <c:pt idx="321">
                  <c:v>51.135116666666669</c:v>
                </c:pt>
                <c:pt idx="322">
                  <c:v>51.138649999999998</c:v>
                </c:pt>
                <c:pt idx="323">
                  <c:v>51.142200000000003</c:v>
                </c:pt>
                <c:pt idx="324">
                  <c:v>51.14575</c:v>
                </c:pt>
                <c:pt idx="325">
                  <c:v>51.149266666666669</c:v>
                </c:pt>
                <c:pt idx="326">
                  <c:v>51.152783333333332</c:v>
                </c:pt>
                <c:pt idx="327">
                  <c:v>51.156300000000002</c:v>
                </c:pt>
                <c:pt idx="328">
                  <c:v>51.159816666666664</c:v>
                </c:pt>
                <c:pt idx="329">
                  <c:v>51.163333333333334</c:v>
                </c:pt>
                <c:pt idx="330">
                  <c:v>51.166849999999997</c:v>
                </c:pt>
                <c:pt idx="331">
                  <c:v>51.170383333333334</c:v>
                </c:pt>
                <c:pt idx="332">
                  <c:v>51.173900000000003</c:v>
                </c:pt>
                <c:pt idx="333">
                  <c:v>51.177416666666666</c:v>
                </c:pt>
                <c:pt idx="334">
                  <c:v>51.180933333333336</c:v>
                </c:pt>
                <c:pt idx="335">
                  <c:v>51.184449999999998</c:v>
                </c:pt>
                <c:pt idx="336">
                  <c:v>51.187966666666661</c:v>
                </c:pt>
                <c:pt idx="337">
                  <c:v>51.191483333333331</c:v>
                </c:pt>
                <c:pt idx="338">
                  <c:v>51.195</c:v>
                </c:pt>
                <c:pt idx="339">
                  <c:v>51.19853333333333</c:v>
                </c:pt>
                <c:pt idx="340">
                  <c:v>51.20206666666666</c:v>
                </c:pt>
                <c:pt idx="341">
                  <c:v>51.205599999999997</c:v>
                </c:pt>
                <c:pt idx="342">
                  <c:v>51.209133333333327</c:v>
                </c:pt>
                <c:pt idx="343">
                  <c:v>51.212683333333331</c:v>
                </c:pt>
                <c:pt idx="344">
                  <c:v>51.216233333333335</c:v>
                </c:pt>
                <c:pt idx="345">
                  <c:v>51.219783333333332</c:v>
                </c:pt>
                <c:pt idx="346">
                  <c:v>51.223316666666662</c:v>
                </c:pt>
                <c:pt idx="347">
                  <c:v>51.226849999999999</c:v>
                </c:pt>
                <c:pt idx="348">
                  <c:v>51.230383333333329</c:v>
                </c:pt>
                <c:pt idx="349">
                  <c:v>51.233933333333333</c:v>
                </c:pt>
                <c:pt idx="350">
                  <c:v>51.23748333333333</c:v>
                </c:pt>
                <c:pt idx="351">
                  <c:v>51.241</c:v>
                </c:pt>
                <c:pt idx="352">
                  <c:v>51.244516666666662</c:v>
                </c:pt>
                <c:pt idx="353">
                  <c:v>51.248033333333332</c:v>
                </c:pt>
                <c:pt idx="354">
                  <c:v>51.251549999999995</c:v>
                </c:pt>
                <c:pt idx="355">
                  <c:v>51.255066666666671</c:v>
                </c:pt>
                <c:pt idx="356">
                  <c:v>51.258583333333334</c:v>
                </c:pt>
                <c:pt idx="357">
                  <c:v>51.262116666666664</c:v>
                </c:pt>
                <c:pt idx="358">
                  <c:v>51.265633333333334</c:v>
                </c:pt>
                <c:pt idx="359">
                  <c:v>51.269149999999996</c:v>
                </c:pt>
                <c:pt idx="360">
                  <c:v>51.272666666666666</c:v>
                </c:pt>
                <c:pt idx="361">
                  <c:v>51.276183333333329</c:v>
                </c:pt>
                <c:pt idx="362">
                  <c:v>51.279700000000005</c:v>
                </c:pt>
                <c:pt idx="363">
                  <c:v>51.283216666666668</c:v>
                </c:pt>
                <c:pt idx="364">
                  <c:v>51.286733333333338</c:v>
                </c:pt>
                <c:pt idx="365">
                  <c:v>51.290266666666668</c:v>
                </c:pt>
                <c:pt idx="366">
                  <c:v>51.293800000000005</c:v>
                </c:pt>
                <c:pt idx="367">
                  <c:v>51.297333333333334</c:v>
                </c:pt>
                <c:pt idx="368">
                  <c:v>51.300866666666671</c:v>
                </c:pt>
                <c:pt idx="369">
                  <c:v>51.304416666666661</c:v>
                </c:pt>
                <c:pt idx="370">
                  <c:v>51.307966666666665</c:v>
                </c:pt>
                <c:pt idx="371">
                  <c:v>51.311516666666662</c:v>
                </c:pt>
                <c:pt idx="372">
                  <c:v>51.315049999999999</c:v>
                </c:pt>
                <c:pt idx="373">
                  <c:v>51.318583333333329</c:v>
                </c:pt>
                <c:pt idx="374">
                  <c:v>51.322116666666673</c:v>
                </c:pt>
                <c:pt idx="375">
                  <c:v>51.325666666666663</c:v>
                </c:pt>
                <c:pt idx="376">
                  <c:v>51.329216666666667</c:v>
                </c:pt>
                <c:pt idx="377">
                  <c:v>51.33273333333333</c:v>
                </c:pt>
                <c:pt idx="378">
                  <c:v>51.33625</c:v>
                </c:pt>
                <c:pt idx="379">
                  <c:v>51.339766666666669</c:v>
                </c:pt>
                <c:pt idx="380">
                  <c:v>51.343283333333339</c:v>
                </c:pt>
                <c:pt idx="381">
                  <c:v>51.346800000000002</c:v>
                </c:pt>
                <c:pt idx="382">
                  <c:v>51.350316666666664</c:v>
                </c:pt>
                <c:pt idx="383">
                  <c:v>51.353850000000001</c:v>
                </c:pt>
                <c:pt idx="384">
                  <c:v>51.357366666666664</c:v>
                </c:pt>
                <c:pt idx="385">
                  <c:v>51.360883333333327</c:v>
                </c:pt>
                <c:pt idx="386">
                  <c:v>51.364400000000003</c:v>
                </c:pt>
                <c:pt idx="387">
                  <c:v>51.367916666666666</c:v>
                </c:pt>
                <c:pt idx="388">
                  <c:v>51.371433333333336</c:v>
                </c:pt>
                <c:pt idx="389">
                  <c:v>51.374949999999998</c:v>
                </c:pt>
                <c:pt idx="390">
                  <c:v>51.378466666666668</c:v>
                </c:pt>
                <c:pt idx="391">
                  <c:v>51.381999999999998</c:v>
                </c:pt>
                <c:pt idx="392">
                  <c:v>51.385533333333335</c:v>
                </c:pt>
                <c:pt idx="393">
                  <c:v>51.389066666666665</c:v>
                </c:pt>
                <c:pt idx="394">
                  <c:v>51.392600000000002</c:v>
                </c:pt>
                <c:pt idx="395">
                  <c:v>51.396149999999999</c:v>
                </c:pt>
                <c:pt idx="396">
                  <c:v>51.399700000000003</c:v>
                </c:pt>
                <c:pt idx="397">
                  <c:v>51.40325</c:v>
                </c:pt>
                <c:pt idx="398">
                  <c:v>51.406783333333337</c:v>
                </c:pt>
                <c:pt idx="399">
                  <c:v>51.410316666666667</c:v>
                </c:pt>
                <c:pt idx="400">
                  <c:v>51.413850000000004</c:v>
                </c:pt>
                <c:pt idx="401">
                  <c:v>51.417400000000001</c:v>
                </c:pt>
                <c:pt idx="402">
                  <c:v>51.420949999999998</c:v>
                </c:pt>
                <c:pt idx="403">
                  <c:v>51.424466666666667</c:v>
                </c:pt>
                <c:pt idx="404">
                  <c:v>51.427983333333337</c:v>
                </c:pt>
                <c:pt idx="405">
                  <c:v>51.4315</c:v>
                </c:pt>
                <c:pt idx="406">
                  <c:v>51.435016666666669</c:v>
                </c:pt>
                <c:pt idx="407">
                  <c:v>51.438533333333332</c:v>
                </c:pt>
                <c:pt idx="408">
                  <c:v>51.442050000000002</c:v>
                </c:pt>
                <c:pt idx="409">
                  <c:v>51.445583333333339</c:v>
                </c:pt>
                <c:pt idx="410">
                  <c:v>51.449100000000001</c:v>
                </c:pt>
                <c:pt idx="411">
                  <c:v>51.452616666666671</c:v>
                </c:pt>
                <c:pt idx="412">
                  <c:v>51.456133333333334</c:v>
                </c:pt>
                <c:pt idx="413">
                  <c:v>51.459650000000003</c:v>
                </c:pt>
                <c:pt idx="414">
                  <c:v>51.463166666666666</c:v>
                </c:pt>
                <c:pt idx="415">
                  <c:v>51.466683333333336</c:v>
                </c:pt>
                <c:pt idx="416">
                  <c:v>51.470199999999998</c:v>
                </c:pt>
                <c:pt idx="417">
                  <c:v>51.473733333333335</c:v>
                </c:pt>
                <c:pt idx="418">
                  <c:v>51.477266666666665</c:v>
                </c:pt>
                <c:pt idx="419">
                  <c:v>51.480800000000002</c:v>
                </c:pt>
                <c:pt idx="420">
                  <c:v>51.484333333333332</c:v>
                </c:pt>
                <c:pt idx="421">
                  <c:v>51.487883333333336</c:v>
                </c:pt>
                <c:pt idx="422">
                  <c:v>51.491433333333333</c:v>
                </c:pt>
                <c:pt idx="423">
                  <c:v>51.494983333333337</c:v>
                </c:pt>
                <c:pt idx="424">
                  <c:v>51.498516666666667</c:v>
                </c:pt>
                <c:pt idx="425">
                  <c:v>51.502050000000004</c:v>
                </c:pt>
                <c:pt idx="426">
                  <c:v>51.505583333333334</c:v>
                </c:pt>
                <c:pt idx="427">
                  <c:v>51.509133333333331</c:v>
                </c:pt>
                <c:pt idx="428">
                  <c:v>51.512683333333335</c:v>
                </c:pt>
                <c:pt idx="429">
                  <c:v>51.516200000000005</c:v>
                </c:pt>
                <c:pt idx="430">
                  <c:v>51.519716666666667</c:v>
                </c:pt>
                <c:pt idx="431">
                  <c:v>51.52323333333333</c:v>
                </c:pt>
                <c:pt idx="432">
                  <c:v>51.52675</c:v>
                </c:pt>
                <c:pt idx="433">
                  <c:v>51.530266666666662</c:v>
                </c:pt>
                <c:pt idx="434">
                  <c:v>51.533783333333332</c:v>
                </c:pt>
                <c:pt idx="435">
                  <c:v>51.537316666666669</c:v>
                </c:pt>
                <c:pt idx="436">
                  <c:v>51.540833333333332</c:v>
                </c:pt>
                <c:pt idx="437">
                  <c:v>51.544350000000001</c:v>
                </c:pt>
                <c:pt idx="438">
                  <c:v>51.547866666666664</c:v>
                </c:pt>
                <c:pt idx="439">
                  <c:v>51.551383333333334</c:v>
                </c:pt>
                <c:pt idx="440">
                  <c:v>51.554899999999996</c:v>
                </c:pt>
                <c:pt idx="441">
                  <c:v>51.558416666666666</c:v>
                </c:pt>
                <c:pt idx="442">
                  <c:v>51.561933333333329</c:v>
                </c:pt>
                <c:pt idx="443">
                  <c:v>51.565466666666666</c:v>
                </c:pt>
                <c:pt idx="444">
                  <c:v>51.568999999999996</c:v>
                </c:pt>
                <c:pt idx="445">
                  <c:v>51.572533333333332</c:v>
                </c:pt>
                <c:pt idx="446">
                  <c:v>51.576066666666662</c:v>
                </c:pt>
                <c:pt idx="447">
                  <c:v>51.579616666666666</c:v>
                </c:pt>
                <c:pt idx="448">
                  <c:v>51.583166666666664</c:v>
                </c:pt>
                <c:pt idx="449">
                  <c:v>51.586716666666668</c:v>
                </c:pt>
                <c:pt idx="450">
                  <c:v>51.590249999999997</c:v>
                </c:pt>
                <c:pt idx="451">
                  <c:v>51.593783333333334</c:v>
                </c:pt>
                <c:pt idx="452">
                  <c:v>51.597316666666664</c:v>
                </c:pt>
                <c:pt idx="453">
                  <c:v>51.600866666666668</c:v>
                </c:pt>
                <c:pt idx="454">
                  <c:v>51.604416666666665</c:v>
                </c:pt>
                <c:pt idx="455">
                  <c:v>51.607933333333335</c:v>
                </c:pt>
                <c:pt idx="456">
                  <c:v>51.611449999999998</c:v>
                </c:pt>
                <c:pt idx="457">
                  <c:v>51.614966666666668</c:v>
                </c:pt>
                <c:pt idx="458">
                  <c:v>51.61848333333333</c:v>
                </c:pt>
                <c:pt idx="459">
                  <c:v>51.622</c:v>
                </c:pt>
                <c:pt idx="460">
                  <c:v>51.625516666666663</c:v>
                </c:pt>
                <c:pt idx="461">
                  <c:v>51.629049999999999</c:v>
                </c:pt>
                <c:pt idx="462">
                  <c:v>51.632566666666669</c:v>
                </c:pt>
                <c:pt idx="463">
                  <c:v>51.636083333333332</c:v>
                </c:pt>
                <c:pt idx="464">
                  <c:v>51.639600000000002</c:v>
                </c:pt>
                <c:pt idx="465">
                  <c:v>51.643116666666664</c:v>
                </c:pt>
                <c:pt idx="466">
                  <c:v>51.646633333333327</c:v>
                </c:pt>
                <c:pt idx="467">
                  <c:v>51.650150000000004</c:v>
                </c:pt>
                <c:pt idx="468">
                  <c:v>51.653666666666666</c:v>
                </c:pt>
                <c:pt idx="469">
                  <c:v>51.657199999999996</c:v>
                </c:pt>
                <c:pt idx="470">
                  <c:v>51.660733333333333</c:v>
                </c:pt>
                <c:pt idx="471">
                  <c:v>51.66426666666667</c:v>
                </c:pt>
                <c:pt idx="472">
                  <c:v>51.667800000000007</c:v>
                </c:pt>
                <c:pt idx="473">
                  <c:v>51.671349999999997</c:v>
                </c:pt>
                <c:pt idx="474">
                  <c:v>51.674900000000001</c:v>
                </c:pt>
                <c:pt idx="475">
                  <c:v>51.678449999999998</c:v>
                </c:pt>
                <c:pt idx="476">
                  <c:v>51.681983333333328</c:v>
                </c:pt>
                <c:pt idx="477">
                  <c:v>51.685516666666665</c:v>
                </c:pt>
                <c:pt idx="478">
                  <c:v>51.689049999999995</c:v>
                </c:pt>
                <c:pt idx="479">
                  <c:v>51.692599999999999</c:v>
                </c:pt>
                <c:pt idx="480">
                  <c:v>51.696149999999996</c:v>
                </c:pt>
                <c:pt idx="481">
                  <c:v>51.699666666666666</c:v>
                </c:pt>
                <c:pt idx="482">
                  <c:v>51.703183333333328</c:v>
                </c:pt>
                <c:pt idx="483">
                  <c:v>51.706699999999998</c:v>
                </c:pt>
                <c:pt idx="484">
                  <c:v>51.710216666666661</c:v>
                </c:pt>
                <c:pt idx="485">
                  <c:v>51.713733333333337</c:v>
                </c:pt>
                <c:pt idx="486">
                  <c:v>51.71725</c:v>
                </c:pt>
                <c:pt idx="487">
                  <c:v>51.72078333333333</c:v>
                </c:pt>
                <c:pt idx="488">
                  <c:v>51.724299999999999</c:v>
                </c:pt>
                <c:pt idx="489">
                  <c:v>51.727816666666662</c:v>
                </c:pt>
                <c:pt idx="490">
                  <c:v>51.731333333333332</c:v>
                </c:pt>
                <c:pt idx="491">
                  <c:v>51.734850000000002</c:v>
                </c:pt>
                <c:pt idx="492">
                  <c:v>51.738366666666671</c:v>
                </c:pt>
                <c:pt idx="493">
                  <c:v>51.741883333333334</c:v>
                </c:pt>
                <c:pt idx="494">
                  <c:v>51.745400000000004</c:v>
                </c:pt>
                <c:pt idx="495">
                  <c:v>51.748933333333333</c:v>
                </c:pt>
                <c:pt idx="496">
                  <c:v>51.75246666666667</c:v>
                </c:pt>
                <c:pt idx="497">
                  <c:v>51.756</c:v>
                </c:pt>
                <c:pt idx="498">
                  <c:v>51.759533333333337</c:v>
                </c:pt>
                <c:pt idx="499">
                  <c:v>51.763083333333334</c:v>
                </c:pt>
                <c:pt idx="500">
                  <c:v>51.766633333333331</c:v>
                </c:pt>
                <c:pt idx="501">
                  <c:v>51.770183333333328</c:v>
                </c:pt>
                <c:pt idx="502">
                  <c:v>51.773716666666665</c:v>
                </c:pt>
                <c:pt idx="503">
                  <c:v>51.777250000000002</c:v>
                </c:pt>
                <c:pt idx="504">
                  <c:v>51.780783333333339</c:v>
                </c:pt>
                <c:pt idx="505">
                  <c:v>51.784333333333329</c:v>
                </c:pt>
                <c:pt idx="506">
                  <c:v>51.787883333333333</c:v>
                </c:pt>
                <c:pt idx="507">
                  <c:v>51.791399999999996</c:v>
                </c:pt>
                <c:pt idx="508">
                  <c:v>51.794916666666673</c:v>
                </c:pt>
                <c:pt idx="509">
                  <c:v>51.798433333333335</c:v>
                </c:pt>
                <c:pt idx="510">
                  <c:v>51.801950000000005</c:v>
                </c:pt>
                <c:pt idx="511">
                  <c:v>51.805466666666668</c:v>
                </c:pt>
                <c:pt idx="512">
                  <c:v>51.808983333333337</c:v>
                </c:pt>
                <c:pt idx="513">
                  <c:v>51.812516666666667</c:v>
                </c:pt>
                <c:pt idx="514">
                  <c:v>51.81603333333333</c:v>
                </c:pt>
                <c:pt idx="515">
                  <c:v>51.81955</c:v>
                </c:pt>
                <c:pt idx="516">
                  <c:v>51.823066666666669</c:v>
                </c:pt>
                <c:pt idx="517">
                  <c:v>51.826583333333332</c:v>
                </c:pt>
                <c:pt idx="518">
                  <c:v>51.830100000000002</c:v>
                </c:pt>
                <c:pt idx="519">
                  <c:v>51.833616666666664</c:v>
                </c:pt>
                <c:pt idx="520">
                  <c:v>51.837133333333334</c:v>
                </c:pt>
                <c:pt idx="521">
                  <c:v>51.840666666666671</c:v>
                </c:pt>
                <c:pt idx="522">
                  <c:v>51.844200000000001</c:v>
                </c:pt>
                <c:pt idx="523">
                  <c:v>51.847733333333331</c:v>
                </c:pt>
                <c:pt idx="524">
                  <c:v>51.851266666666668</c:v>
                </c:pt>
                <c:pt idx="525">
                  <c:v>51.854816666666672</c:v>
                </c:pt>
                <c:pt idx="526">
                  <c:v>51.858366666666669</c:v>
                </c:pt>
                <c:pt idx="527">
                  <c:v>51.861916666666666</c:v>
                </c:pt>
                <c:pt idx="528">
                  <c:v>51.865450000000003</c:v>
                </c:pt>
                <c:pt idx="529">
                  <c:v>51.868983333333333</c:v>
                </c:pt>
                <c:pt idx="530">
                  <c:v>51.872516666666669</c:v>
                </c:pt>
                <c:pt idx="531">
                  <c:v>51.876066666666667</c:v>
                </c:pt>
                <c:pt idx="532">
                  <c:v>51.879616666666671</c:v>
                </c:pt>
                <c:pt idx="533">
                  <c:v>51.883133333333333</c:v>
                </c:pt>
                <c:pt idx="534">
                  <c:v>51.886650000000003</c:v>
                </c:pt>
                <c:pt idx="535">
                  <c:v>51.890166666666666</c:v>
                </c:pt>
                <c:pt idx="536">
                  <c:v>51.893683333333335</c:v>
                </c:pt>
                <c:pt idx="537">
                  <c:v>51.897199999999998</c:v>
                </c:pt>
                <c:pt idx="538">
                  <c:v>51.900716666666668</c:v>
                </c:pt>
                <c:pt idx="539">
                  <c:v>51.904250000000005</c:v>
                </c:pt>
                <c:pt idx="540">
                  <c:v>51.907766666666667</c:v>
                </c:pt>
                <c:pt idx="541">
                  <c:v>51.911283333333337</c:v>
                </c:pt>
                <c:pt idx="542">
                  <c:v>51.9148</c:v>
                </c:pt>
                <c:pt idx="543">
                  <c:v>51.918316666666669</c:v>
                </c:pt>
                <c:pt idx="544">
                  <c:v>51.921833333333332</c:v>
                </c:pt>
                <c:pt idx="545">
                  <c:v>51.925350000000002</c:v>
                </c:pt>
                <c:pt idx="546">
                  <c:v>51.928866666666664</c:v>
                </c:pt>
                <c:pt idx="547">
                  <c:v>51.932400000000001</c:v>
                </c:pt>
                <c:pt idx="548">
                  <c:v>51.935933333333331</c:v>
                </c:pt>
                <c:pt idx="549">
                  <c:v>51.939466666666668</c:v>
                </c:pt>
                <c:pt idx="550">
                  <c:v>51.942999999999998</c:v>
                </c:pt>
                <c:pt idx="551">
                  <c:v>51.946550000000002</c:v>
                </c:pt>
                <c:pt idx="552">
                  <c:v>51.950099999999999</c:v>
                </c:pt>
                <c:pt idx="553">
                  <c:v>51.953650000000003</c:v>
                </c:pt>
                <c:pt idx="554">
                  <c:v>51.957183333333333</c:v>
                </c:pt>
                <c:pt idx="555">
                  <c:v>51.96071666666667</c:v>
                </c:pt>
                <c:pt idx="556">
                  <c:v>51.96425</c:v>
                </c:pt>
                <c:pt idx="557">
                  <c:v>51.967800000000004</c:v>
                </c:pt>
                <c:pt idx="558">
                  <c:v>51.971350000000001</c:v>
                </c:pt>
                <c:pt idx="559">
                  <c:v>51.974866666666671</c:v>
                </c:pt>
                <c:pt idx="560">
                  <c:v>51.978383333333333</c:v>
                </c:pt>
                <c:pt idx="561">
                  <c:v>51.981900000000003</c:v>
                </c:pt>
                <c:pt idx="562">
                  <c:v>51.985416666666666</c:v>
                </c:pt>
                <c:pt idx="563">
                  <c:v>51.988933333333328</c:v>
                </c:pt>
                <c:pt idx="564">
                  <c:v>51.992449999999998</c:v>
                </c:pt>
                <c:pt idx="565">
                  <c:v>51.995983333333335</c:v>
                </c:pt>
                <c:pt idx="566">
                  <c:v>51.999499999999998</c:v>
                </c:pt>
                <c:pt idx="567">
                  <c:v>52.003016666666667</c:v>
                </c:pt>
                <c:pt idx="568">
                  <c:v>52.00653333333333</c:v>
                </c:pt>
                <c:pt idx="569">
                  <c:v>52.01005</c:v>
                </c:pt>
                <c:pt idx="570">
                  <c:v>52.013566666666662</c:v>
                </c:pt>
                <c:pt idx="571">
                  <c:v>52.017083333333332</c:v>
                </c:pt>
                <c:pt idx="572">
                  <c:v>52.020599999999995</c:v>
                </c:pt>
                <c:pt idx="573">
                  <c:v>52.024133333333332</c:v>
                </c:pt>
                <c:pt idx="574">
                  <c:v>52.027666666666661</c:v>
                </c:pt>
                <c:pt idx="575">
                  <c:v>52.031199999999998</c:v>
                </c:pt>
                <c:pt idx="576">
                  <c:v>52.034733333333328</c:v>
                </c:pt>
                <c:pt idx="577">
                  <c:v>52.038283333333332</c:v>
                </c:pt>
                <c:pt idx="578">
                  <c:v>52.041833333333336</c:v>
                </c:pt>
                <c:pt idx="579">
                  <c:v>52.045383333333334</c:v>
                </c:pt>
                <c:pt idx="580">
                  <c:v>52.048916666666663</c:v>
                </c:pt>
                <c:pt idx="581">
                  <c:v>52.05245</c:v>
                </c:pt>
                <c:pt idx="582">
                  <c:v>52.05598333333333</c:v>
                </c:pt>
                <c:pt idx="583">
                  <c:v>52.059533333333334</c:v>
                </c:pt>
                <c:pt idx="584">
                  <c:v>52.063083333333331</c:v>
                </c:pt>
                <c:pt idx="585">
                  <c:v>52.066600000000001</c:v>
                </c:pt>
                <c:pt idx="586">
                  <c:v>52.070116666666664</c:v>
                </c:pt>
                <c:pt idx="587">
                  <c:v>52.073633333333333</c:v>
                </c:pt>
                <c:pt idx="588">
                  <c:v>52.077149999999996</c:v>
                </c:pt>
                <c:pt idx="589">
                  <c:v>52.080666666666666</c:v>
                </c:pt>
                <c:pt idx="590">
                  <c:v>52.084183333333335</c:v>
                </c:pt>
                <c:pt idx="591">
                  <c:v>52.087716666666665</c:v>
                </c:pt>
                <c:pt idx="592">
                  <c:v>52.091233333333335</c:v>
                </c:pt>
                <c:pt idx="593">
                  <c:v>52.094749999999998</c:v>
                </c:pt>
                <c:pt idx="594">
                  <c:v>52.098266666666667</c:v>
                </c:pt>
                <c:pt idx="595">
                  <c:v>52.10178333333333</c:v>
                </c:pt>
                <c:pt idx="596">
                  <c:v>52.105300000000007</c:v>
                </c:pt>
                <c:pt idx="597">
                  <c:v>52.108816666666669</c:v>
                </c:pt>
                <c:pt idx="598">
                  <c:v>52.112333333333332</c:v>
                </c:pt>
                <c:pt idx="599">
                  <c:v>52.115866666666669</c:v>
                </c:pt>
                <c:pt idx="600">
                  <c:v>52.119400000000006</c:v>
                </c:pt>
                <c:pt idx="601">
                  <c:v>52.122933333333336</c:v>
                </c:pt>
                <c:pt idx="602">
                  <c:v>52.126466666666673</c:v>
                </c:pt>
                <c:pt idx="603">
                  <c:v>52.130016666666663</c:v>
                </c:pt>
                <c:pt idx="604">
                  <c:v>52.133566666666667</c:v>
                </c:pt>
                <c:pt idx="605">
                  <c:v>52.137116666666664</c:v>
                </c:pt>
                <c:pt idx="606">
                  <c:v>52.140650000000001</c:v>
                </c:pt>
                <c:pt idx="607">
                  <c:v>52.144183333333331</c:v>
                </c:pt>
                <c:pt idx="608">
                  <c:v>52.147716666666661</c:v>
                </c:pt>
                <c:pt idx="609">
                  <c:v>52.151266666666665</c:v>
                </c:pt>
                <c:pt idx="610">
                  <c:v>52.154816666666669</c:v>
                </c:pt>
                <c:pt idx="611">
                  <c:v>52.158333333333331</c:v>
                </c:pt>
                <c:pt idx="612">
                  <c:v>52.161849999999994</c:v>
                </c:pt>
                <c:pt idx="613">
                  <c:v>52.165366666666664</c:v>
                </c:pt>
                <c:pt idx="614">
                  <c:v>52.168883333333333</c:v>
                </c:pt>
                <c:pt idx="615">
                  <c:v>52.172400000000003</c:v>
                </c:pt>
                <c:pt idx="616">
                  <c:v>52.175916666666666</c:v>
                </c:pt>
                <c:pt idx="617">
                  <c:v>52.179449999999996</c:v>
                </c:pt>
                <c:pt idx="618">
                  <c:v>52.182966666666665</c:v>
                </c:pt>
                <c:pt idx="619">
                  <c:v>52.186483333333328</c:v>
                </c:pt>
                <c:pt idx="620">
                  <c:v>52.190000000000005</c:v>
                </c:pt>
                <c:pt idx="621">
                  <c:v>52.193516666666667</c:v>
                </c:pt>
                <c:pt idx="622">
                  <c:v>52.197033333333337</c:v>
                </c:pt>
                <c:pt idx="623">
                  <c:v>52.20055</c:v>
                </c:pt>
                <c:pt idx="624">
                  <c:v>52.20406666666667</c:v>
                </c:pt>
                <c:pt idx="625">
                  <c:v>52.207599999999999</c:v>
                </c:pt>
                <c:pt idx="626">
                  <c:v>52.211133333333336</c:v>
                </c:pt>
                <c:pt idx="627">
                  <c:v>52.214666666666666</c:v>
                </c:pt>
                <c:pt idx="628">
                  <c:v>52.218200000000003</c:v>
                </c:pt>
                <c:pt idx="629">
                  <c:v>52.22175</c:v>
                </c:pt>
                <c:pt idx="630">
                  <c:v>52.225299999999997</c:v>
                </c:pt>
                <c:pt idx="631">
                  <c:v>52.228850000000001</c:v>
                </c:pt>
                <c:pt idx="632">
                  <c:v>52.232383333333338</c:v>
                </c:pt>
                <c:pt idx="633">
                  <c:v>52.235916666666668</c:v>
                </c:pt>
                <c:pt idx="634">
                  <c:v>52.239450000000005</c:v>
                </c:pt>
                <c:pt idx="635">
                  <c:v>52.243000000000002</c:v>
                </c:pt>
                <c:pt idx="636">
                  <c:v>52.246549999999999</c:v>
                </c:pt>
                <c:pt idx="637">
                  <c:v>52.250066666666662</c:v>
                </c:pt>
                <c:pt idx="638">
                  <c:v>52.253583333333339</c:v>
                </c:pt>
                <c:pt idx="639">
                  <c:v>52.257100000000001</c:v>
                </c:pt>
                <c:pt idx="640">
                  <c:v>52.260616666666671</c:v>
                </c:pt>
                <c:pt idx="641">
                  <c:v>52.264133333333334</c:v>
                </c:pt>
                <c:pt idx="642">
                  <c:v>52.267650000000003</c:v>
                </c:pt>
                <c:pt idx="643">
                  <c:v>52.271183333333333</c:v>
                </c:pt>
                <c:pt idx="644">
                  <c:v>52.274700000000003</c:v>
                </c:pt>
                <c:pt idx="645">
                  <c:v>52.278216666666673</c:v>
                </c:pt>
                <c:pt idx="646">
                  <c:v>52.281733333333335</c:v>
                </c:pt>
                <c:pt idx="647">
                  <c:v>52.285249999999998</c:v>
                </c:pt>
                <c:pt idx="648">
                  <c:v>52.288766666666668</c:v>
                </c:pt>
                <c:pt idx="649">
                  <c:v>52.29228333333333</c:v>
                </c:pt>
                <c:pt idx="650">
                  <c:v>52.2958</c:v>
                </c:pt>
                <c:pt idx="651">
                  <c:v>52.299333333333337</c:v>
                </c:pt>
                <c:pt idx="652">
                  <c:v>52.302866666666667</c:v>
                </c:pt>
                <c:pt idx="653">
                  <c:v>52.306400000000004</c:v>
                </c:pt>
                <c:pt idx="654">
                  <c:v>52.309916666666666</c:v>
                </c:pt>
                <c:pt idx="655">
                  <c:v>52.313449999999996</c:v>
                </c:pt>
                <c:pt idx="656">
                  <c:v>52.316983333333333</c:v>
                </c:pt>
                <c:pt idx="657">
                  <c:v>52.32051666666667</c:v>
                </c:pt>
                <c:pt idx="658">
                  <c:v>52.324066666666667</c:v>
                </c:pt>
                <c:pt idx="659">
                  <c:v>52.327616666666671</c:v>
                </c:pt>
                <c:pt idx="660">
                  <c:v>52.331133333333334</c:v>
                </c:pt>
                <c:pt idx="661">
                  <c:v>52.334650000000003</c:v>
                </c:pt>
                <c:pt idx="662">
                  <c:v>52.338166666666666</c:v>
                </c:pt>
                <c:pt idx="663">
                  <c:v>52.341683333333336</c:v>
                </c:pt>
                <c:pt idx="664">
                  <c:v>52.345199999999998</c:v>
                </c:pt>
                <c:pt idx="665">
                  <c:v>52.348716666666661</c:v>
                </c:pt>
                <c:pt idx="666">
                  <c:v>52.352250000000005</c:v>
                </c:pt>
                <c:pt idx="667">
                  <c:v>52.355766666666668</c:v>
                </c:pt>
                <c:pt idx="668">
                  <c:v>52.35928333333333</c:v>
                </c:pt>
                <c:pt idx="669">
                  <c:v>52.3628</c:v>
                </c:pt>
                <c:pt idx="670">
                  <c:v>52.366316666666663</c:v>
                </c:pt>
                <c:pt idx="671">
                  <c:v>52.369833333333332</c:v>
                </c:pt>
                <c:pt idx="672">
                  <c:v>52.373349999999995</c:v>
                </c:pt>
                <c:pt idx="673">
                  <c:v>52.376866666666665</c:v>
                </c:pt>
                <c:pt idx="674">
                  <c:v>52.380400000000002</c:v>
                </c:pt>
                <c:pt idx="675">
                  <c:v>52.383933333333331</c:v>
                </c:pt>
                <c:pt idx="676">
                  <c:v>52.387466666666668</c:v>
                </c:pt>
                <c:pt idx="677">
                  <c:v>52.390999999999998</c:v>
                </c:pt>
                <c:pt idx="678">
                  <c:v>52.394549999999995</c:v>
                </c:pt>
                <c:pt idx="679">
                  <c:v>52.398099999999999</c:v>
                </c:pt>
                <c:pt idx="680">
                  <c:v>52.401650000000004</c:v>
                </c:pt>
                <c:pt idx="681">
                  <c:v>52.405183333333333</c:v>
                </c:pt>
                <c:pt idx="682">
                  <c:v>52.40871666666667</c:v>
                </c:pt>
                <c:pt idx="683">
                  <c:v>52.41225</c:v>
                </c:pt>
                <c:pt idx="684">
                  <c:v>52.415799999999997</c:v>
                </c:pt>
                <c:pt idx="685">
                  <c:v>52.419350000000001</c:v>
                </c:pt>
                <c:pt idx="686">
                  <c:v>52.422866666666664</c:v>
                </c:pt>
                <c:pt idx="687">
                  <c:v>52.426383333333334</c:v>
                </c:pt>
                <c:pt idx="688">
                  <c:v>52.429899999999996</c:v>
                </c:pt>
                <c:pt idx="689">
                  <c:v>52.433416666666666</c:v>
                </c:pt>
                <c:pt idx="690">
                  <c:v>52.436933333333329</c:v>
                </c:pt>
                <c:pt idx="691">
                  <c:v>52.440450000000006</c:v>
                </c:pt>
                <c:pt idx="692">
                  <c:v>52.443983333333335</c:v>
                </c:pt>
                <c:pt idx="693">
                  <c:v>52.447499999999998</c:v>
                </c:pt>
                <c:pt idx="694">
                  <c:v>52.451016666666668</c:v>
                </c:pt>
                <c:pt idx="695">
                  <c:v>52.45453333333333</c:v>
                </c:pt>
                <c:pt idx="696">
                  <c:v>52.45805</c:v>
                </c:pt>
                <c:pt idx="697">
                  <c:v>52.461566666666663</c:v>
                </c:pt>
                <c:pt idx="698">
                  <c:v>52.46508333333334</c:v>
                </c:pt>
                <c:pt idx="699">
                  <c:v>52.468600000000002</c:v>
                </c:pt>
                <c:pt idx="700">
                  <c:v>52.472133333333332</c:v>
                </c:pt>
                <c:pt idx="701">
                  <c:v>52.475666666666669</c:v>
                </c:pt>
                <c:pt idx="702">
                  <c:v>52.479199999999999</c:v>
                </c:pt>
                <c:pt idx="703">
                  <c:v>52.482733333333336</c:v>
                </c:pt>
                <c:pt idx="704">
                  <c:v>52.486283333333333</c:v>
                </c:pt>
                <c:pt idx="705">
                  <c:v>52.48983333333333</c:v>
                </c:pt>
                <c:pt idx="706">
                  <c:v>52.493383333333334</c:v>
                </c:pt>
                <c:pt idx="707">
                  <c:v>52.496916666666671</c:v>
                </c:pt>
                <c:pt idx="708">
                  <c:v>52.500450000000001</c:v>
                </c:pt>
                <c:pt idx="709">
                  <c:v>52.503983333333331</c:v>
                </c:pt>
                <c:pt idx="710">
                  <c:v>52.507533333333335</c:v>
                </c:pt>
                <c:pt idx="711">
                  <c:v>52.511083333333332</c:v>
                </c:pt>
                <c:pt idx="712">
                  <c:v>52.514600000000002</c:v>
                </c:pt>
                <c:pt idx="713">
                  <c:v>52.518116666666664</c:v>
                </c:pt>
                <c:pt idx="714">
                  <c:v>52.521633333333327</c:v>
                </c:pt>
                <c:pt idx="715">
                  <c:v>52.525150000000004</c:v>
                </c:pt>
                <c:pt idx="716">
                  <c:v>52.528666666666666</c:v>
                </c:pt>
                <c:pt idx="717">
                  <c:v>52.532183333333336</c:v>
                </c:pt>
                <c:pt idx="718">
                  <c:v>52.535716666666666</c:v>
                </c:pt>
                <c:pt idx="719">
                  <c:v>52.539233333333328</c:v>
                </c:pt>
                <c:pt idx="720">
                  <c:v>52.542749999999998</c:v>
                </c:pt>
                <c:pt idx="721">
                  <c:v>52.546266666666661</c:v>
                </c:pt>
                <c:pt idx="722">
                  <c:v>52.549783333333338</c:v>
                </c:pt>
                <c:pt idx="723">
                  <c:v>52.5533</c:v>
                </c:pt>
                <c:pt idx="724">
                  <c:v>52.55681666666667</c:v>
                </c:pt>
                <c:pt idx="725">
                  <c:v>52.560333333333332</c:v>
                </c:pt>
                <c:pt idx="726">
                  <c:v>52.563866666666662</c:v>
                </c:pt>
                <c:pt idx="727">
                  <c:v>52.567399999999999</c:v>
                </c:pt>
                <c:pt idx="728">
                  <c:v>52.570933333333329</c:v>
                </c:pt>
                <c:pt idx="729">
                  <c:v>52.574466666666666</c:v>
                </c:pt>
                <c:pt idx="730">
                  <c:v>52.57801666666667</c:v>
                </c:pt>
                <c:pt idx="731">
                  <c:v>52.58156666666666</c:v>
                </c:pt>
                <c:pt idx="732">
                  <c:v>52.585116666666664</c:v>
                </c:pt>
                <c:pt idx="733">
                  <c:v>52.588650000000001</c:v>
                </c:pt>
                <c:pt idx="734">
                  <c:v>52.592183333333331</c:v>
                </c:pt>
                <c:pt idx="735">
                  <c:v>52.595716666666668</c:v>
                </c:pt>
                <c:pt idx="736">
                  <c:v>52.599266666666672</c:v>
                </c:pt>
                <c:pt idx="737">
                  <c:v>52.602816666666662</c:v>
                </c:pt>
                <c:pt idx="738">
                  <c:v>52.606333333333332</c:v>
                </c:pt>
                <c:pt idx="739">
                  <c:v>52.609850000000002</c:v>
                </c:pt>
                <c:pt idx="740">
                  <c:v>52.613366666666671</c:v>
                </c:pt>
                <c:pt idx="741">
                  <c:v>52.616883333333334</c:v>
                </c:pt>
                <c:pt idx="742">
                  <c:v>52.620400000000004</c:v>
                </c:pt>
                <c:pt idx="743">
                  <c:v>52.623916666666666</c:v>
                </c:pt>
                <c:pt idx="744">
                  <c:v>52.627449999999996</c:v>
                </c:pt>
                <c:pt idx="745">
                  <c:v>52.630966666666673</c:v>
                </c:pt>
                <c:pt idx="746">
                  <c:v>52.634483333333336</c:v>
                </c:pt>
                <c:pt idx="747">
                  <c:v>52.638000000000005</c:v>
                </c:pt>
                <c:pt idx="748">
                  <c:v>52.641516666666668</c:v>
                </c:pt>
                <c:pt idx="749">
                  <c:v>52.645033333333338</c:v>
                </c:pt>
                <c:pt idx="750">
                  <c:v>52.64855</c:v>
                </c:pt>
                <c:pt idx="751">
                  <c:v>52.652066666666663</c:v>
                </c:pt>
                <c:pt idx="752">
                  <c:v>52.6556</c:v>
                </c:pt>
                <c:pt idx="753">
                  <c:v>52.65913333333333</c:v>
                </c:pt>
                <c:pt idx="754">
                  <c:v>52.662666666666674</c:v>
                </c:pt>
                <c:pt idx="755">
                  <c:v>52.666200000000003</c:v>
                </c:pt>
                <c:pt idx="756">
                  <c:v>52.669750000000001</c:v>
                </c:pt>
                <c:pt idx="757">
                  <c:v>52.673300000000005</c:v>
                </c:pt>
                <c:pt idx="758">
                  <c:v>52.676849999999995</c:v>
                </c:pt>
                <c:pt idx="759">
                  <c:v>52.680383333333332</c:v>
                </c:pt>
                <c:pt idx="760">
                  <c:v>52.683916666666661</c:v>
                </c:pt>
                <c:pt idx="761">
                  <c:v>52.687449999999998</c:v>
                </c:pt>
                <c:pt idx="762">
                  <c:v>52.691000000000003</c:v>
                </c:pt>
                <c:pt idx="763">
                  <c:v>52.69455</c:v>
                </c:pt>
                <c:pt idx="764">
                  <c:v>52.698066666666669</c:v>
                </c:pt>
                <c:pt idx="765">
                  <c:v>52.701583333333332</c:v>
                </c:pt>
                <c:pt idx="766">
                  <c:v>52.705100000000002</c:v>
                </c:pt>
                <c:pt idx="767">
                  <c:v>52.708616666666664</c:v>
                </c:pt>
                <c:pt idx="768">
                  <c:v>52.712133333333334</c:v>
                </c:pt>
                <c:pt idx="769">
                  <c:v>52.715649999999997</c:v>
                </c:pt>
                <c:pt idx="770">
                  <c:v>52.719183333333334</c:v>
                </c:pt>
                <c:pt idx="771">
                  <c:v>52.722700000000003</c:v>
                </c:pt>
                <c:pt idx="772">
                  <c:v>52.726216666666666</c:v>
                </c:pt>
                <c:pt idx="773">
                  <c:v>52.729733333333336</c:v>
                </c:pt>
                <c:pt idx="774">
                  <c:v>52.733249999999998</c:v>
                </c:pt>
                <c:pt idx="775">
                  <c:v>52.736766666666668</c:v>
                </c:pt>
                <c:pt idx="776">
                  <c:v>52.740283333333331</c:v>
                </c:pt>
                <c:pt idx="777">
                  <c:v>52.7438</c:v>
                </c:pt>
                <c:pt idx="778">
                  <c:v>52.747333333333337</c:v>
                </c:pt>
                <c:pt idx="779">
                  <c:v>52.750866666666667</c:v>
                </c:pt>
                <c:pt idx="780">
                  <c:v>52.754400000000004</c:v>
                </c:pt>
                <c:pt idx="781">
                  <c:v>52.757933333333334</c:v>
                </c:pt>
                <c:pt idx="782">
                  <c:v>52.761483333333331</c:v>
                </c:pt>
                <c:pt idx="783">
                  <c:v>52.765033333333335</c:v>
                </c:pt>
                <c:pt idx="784">
                  <c:v>52.768583333333332</c:v>
                </c:pt>
                <c:pt idx="785">
                  <c:v>52.772116666666669</c:v>
                </c:pt>
                <c:pt idx="786">
                  <c:v>52.775650000000006</c:v>
                </c:pt>
                <c:pt idx="787">
                  <c:v>52.779183333333336</c:v>
                </c:pt>
                <c:pt idx="788">
                  <c:v>52.782733333333333</c:v>
                </c:pt>
                <c:pt idx="789">
                  <c:v>52.786283333333337</c:v>
                </c:pt>
                <c:pt idx="790">
                  <c:v>52.7898</c:v>
                </c:pt>
                <c:pt idx="791">
                  <c:v>52.793316666666669</c:v>
                </c:pt>
                <c:pt idx="792">
                  <c:v>52.796833333333332</c:v>
                </c:pt>
                <c:pt idx="793">
                  <c:v>52.800350000000002</c:v>
                </c:pt>
                <c:pt idx="794">
                  <c:v>52.803866666666664</c:v>
                </c:pt>
                <c:pt idx="795">
                  <c:v>52.807383333333334</c:v>
                </c:pt>
                <c:pt idx="796">
                  <c:v>52.810916666666671</c:v>
                </c:pt>
                <c:pt idx="797">
                  <c:v>52.814433333333334</c:v>
                </c:pt>
                <c:pt idx="798">
                  <c:v>52.817950000000003</c:v>
                </c:pt>
                <c:pt idx="799">
                  <c:v>52.821466666666666</c:v>
                </c:pt>
                <c:pt idx="800">
                  <c:v>52.824983333333329</c:v>
                </c:pt>
                <c:pt idx="801">
                  <c:v>52.828499999999998</c:v>
                </c:pt>
                <c:pt idx="802">
                  <c:v>52.832016666666661</c:v>
                </c:pt>
                <c:pt idx="803">
                  <c:v>52.835533333333338</c:v>
                </c:pt>
                <c:pt idx="804">
                  <c:v>52.839066666666668</c:v>
                </c:pt>
                <c:pt idx="805">
                  <c:v>52.842599999999997</c:v>
                </c:pt>
                <c:pt idx="806">
                  <c:v>52.846133333333334</c:v>
                </c:pt>
                <c:pt idx="807">
                  <c:v>52.849666666666664</c:v>
                </c:pt>
                <c:pt idx="808">
                  <c:v>52.853216666666668</c:v>
                </c:pt>
                <c:pt idx="809">
                  <c:v>52.856766666666665</c:v>
                </c:pt>
                <c:pt idx="810">
                  <c:v>52.86031666666667</c:v>
                </c:pt>
                <c:pt idx="811">
                  <c:v>52.863849999999999</c:v>
                </c:pt>
                <c:pt idx="812">
                  <c:v>52.867383333333336</c:v>
                </c:pt>
                <c:pt idx="813">
                  <c:v>52.870916666666666</c:v>
                </c:pt>
                <c:pt idx="814">
                  <c:v>52.874466666666663</c:v>
                </c:pt>
                <c:pt idx="815">
                  <c:v>52.878016666666667</c:v>
                </c:pt>
                <c:pt idx="816">
                  <c:v>52.88153333333333</c:v>
                </c:pt>
                <c:pt idx="817">
                  <c:v>52.88505</c:v>
                </c:pt>
                <c:pt idx="818">
                  <c:v>52.888566666666662</c:v>
                </c:pt>
                <c:pt idx="819">
                  <c:v>52.892083333333332</c:v>
                </c:pt>
                <c:pt idx="820">
                  <c:v>52.895599999999995</c:v>
                </c:pt>
                <c:pt idx="821">
                  <c:v>52.899116666666671</c:v>
                </c:pt>
                <c:pt idx="822">
                  <c:v>52.902650000000001</c:v>
                </c:pt>
                <c:pt idx="823">
                  <c:v>52.906166666666664</c:v>
                </c:pt>
                <c:pt idx="824">
                  <c:v>52.909683333333334</c:v>
                </c:pt>
                <c:pt idx="825">
                  <c:v>52.913199999999996</c:v>
                </c:pt>
                <c:pt idx="826">
                  <c:v>52.916716666666666</c:v>
                </c:pt>
                <c:pt idx="827">
                  <c:v>52.920233333333336</c:v>
                </c:pt>
                <c:pt idx="828">
                  <c:v>52.923750000000005</c:v>
                </c:pt>
                <c:pt idx="829">
                  <c:v>52.927266666666668</c:v>
                </c:pt>
                <c:pt idx="830">
                  <c:v>52.930799999999998</c:v>
                </c:pt>
                <c:pt idx="831">
                  <c:v>52.934333333333335</c:v>
                </c:pt>
                <c:pt idx="832">
                  <c:v>52.937866666666665</c:v>
                </c:pt>
                <c:pt idx="833">
                  <c:v>52.941400000000002</c:v>
                </c:pt>
                <c:pt idx="834">
                  <c:v>52.944949999999999</c:v>
                </c:pt>
                <c:pt idx="835">
                  <c:v>52.948499999999996</c:v>
                </c:pt>
                <c:pt idx="836">
                  <c:v>52.95205</c:v>
                </c:pt>
                <c:pt idx="837">
                  <c:v>52.955583333333337</c:v>
                </c:pt>
                <c:pt idx="838">
                  <c:v>52.959116666666667</c:v>
                </c:pt>
                <c:pt idx="839">
                  <c:v>52.962650000000004</c:v>
                </c:pt>
                <c:pt idx="840">
                  <c:v>52.966200000000001</c:v>
                </c:pt>
                <c:pt idx="841">
                  <c:v>52.969749999999998</c:v>
                </c:pt>
                <c:pt idx="842">
                  <c:v>52.973266666666667</c:v>
                </c:pt>
                <c:pt idx="843">
                  <c:v>52.97678333333333</c:v>
                </c:pt>
                <c:pt idx="844">
                  <c:v>52.980300000000007</c:v>
                </c:pt>
                <c:pt idx="845">
                  <c:v>52.983816666666669</c:v>
                </c:pt>
                <c:pt idx="846">
                  <c:v>52.987333333333332</c:v>
                </c:pt>
                <c:pt idx="847">
                  <c:v>52.990850000000002</c:v>
                </c:pt>
                <c:pt idx="848">
                  <c:v>52.994383333333332</c:v>
                </c:pt>
                <c:pt idx="849">
                  <c:v>52.997899999999994</c:v>
                </c:pt>
                <c:pt idx="850">
                  <c:v>53.001416666666664</c:v>
                </c:pt>
                <c:pt idx="851">
                  <c:v>53.004933333333334</c:v>
                </c:pt>
                <c:pt idx="852">
                  <c:v>53.008450000000003</c:v>
                </c:pt>
                <c:pt idx="853">
                  <c:v>53.011966666666666</c:v>
                </c:pt>
                <c:pt idx="854">
                  <c:v>53.015483333333336</c:v>
                </c:pt>
                <c:pt idx="855">
                  <c:v>53.018999999999998</c:v>
                </c:pt>
                <c:pt idx="856">
                  <c:v>53.022533333333328</c:v>
                </c:pt>
                <c:pt idx="857">
                  <c:v>53.026066666666665</c:v>
                </c:pt>
                <c:pt idx="858">
                  <c:v>53.029599999999995</c:v>
                </c:pt>
                <c:pt idx="859">
                  <c:v>53.033133333333332</c:v>
                </c:pt>
                <c:pt idx="860">
                  <c:v>53.036683333333336</c:v>
                </c:pt>
                <c:pt idx="861">
                  <c:v>53.04023333333334</c:v>
                </c:pt>
                <c:pt idx="862">
                  <c:v>53.04378333333333</c:v>
                </c:pt>
                <c:pt idx="863">
                  <c:v>53.047316666666667</c:v>
                </c:pt>
                <c:pt idx="864">
                  <c:v>53.050849999999997</c:v>
                </c:pt>
                <c:pt idx="865">
                  <c:v>53.054383333333334</c:v>
                </c:pt>
                <c:pt idx="866">
                  <c:v>53.057933333333338</c:v>
                </c:pt>
                <c:pt idx="867">
                  <c:v>53.061483333333328</c:v>
                </c:pt>
                <c:pt idx="868">
                  <c:v>53.065000000000005</c:v>
                </c:pt>
                <c:pt idx="869">
                  <c:v>53.068516666666667</c:v>
                </c:pt>
                <c:pt idx="870">
                  <c:v>53.072033333333337</c:v>
                </c:pt>
                <c:pt idx="871">
                  <c:v>53.07555</c:v>
                </c:pt>
                <c:pt idx="872">
                  <c:v>53.07906666666667</c:v>
                </c:pt>
                <c:pt idx="873">
                  <c:v>53.082583333333332</c:v>
                </c:pt>
                <c:pt idx="874">
                  <c:v>53.086116666666662</c:v>
                </c:pt>
                <c:pt idx="875">
                  <c:v>53.089633333333339</c:v>
                </c:pt>
                <c:pt idx="876">
                  <c:v>53.093150000000001</c:v>
                </c:pt>
                <c:pt idx="877">
                  <c:v>53.096666666666671</c:v>
                </c:pt>
                <c:pt idx="878">
                  <c:v>53.100183333333334</c:v>
                </c:pt>
                <c:pt idx="879">
                  <c:v>53.103700000000003</c:v>
                </c:pt>
                <c:pt idx="880">
                  <c:v>53.107216666666666</c:v>
                </c:pt>
                <c:pt idx="881">
                  <c:v>53.110733333333329</c:v>
                </c:pt>
                <c:pt idx="882">
                  <c:v>53.114266666666673</c:v>
                </c:pt>
                <c:pt idx="883">
                  <c:v>53.117800000000003</c:v>
                </c:pt>
                <c:pt idx="884">
                  <c:v>53.12133333333334</c:v>
                </c:pt>
                <c:pt idx="885">
                  <c:v>53.124866666666669</c:v>
                </c:pt>
                <c:pt idx="886">
                  <c:v>53.128416666666666</c:v>
                </c:pt>
                <c:pt idx="887">
                  <c:v>53.131966666666671</c:v>
                </c:pt>
                <c:pt idx="888">
                  <c:v>53.135516666666668</c:v>
                </c:pt>
                <c:pt idx="889">
                  <c:v>53.139049999999997</c:v>
                </c:pt>
                <c:pt idx="890">
                  <c:v>53.142583333333327</c:v>
                </c:pt>
                <c:pt idx="891">
                  <c:v>53.146116666666664</c:v>
                </c:pt>
                <c:pt idx="892">
                  <c:v>53.149666666666668</c:v>
                </c:pt>
                <c:pt idx="893">
                  <c:v>53.153216666666673</c:v>
                </c:pt>
                <c:pt idx="894">
                  <c:v>53.156733333333335</c:v>
                </c:pt>
                <c:pt idx="895">
                  <c:v>53.160249999999998</c:v>
                </c:pt>
                <c:pt idx="896">
                  <c:v>53.163766666666668</c:v>
                </c:pt>
                <c:pt idx="897">
                  <c:v>53.16728333333333</c:v>
                </c:pt>
                <c:pt idx="898">
                  <c:v>53.1708</c:v>
                </c:pt>
                <c:pt idx="899">
                  <c:v>53.174316666666662</c:v>
                </c:pt>
                <c:pt idx="900">
                  <c:v>53.177849999999999</c:v>
                </c:pt>
                <c:pt idx="901">
                  <c:v>53.181366666666669</c:v>
                </c:pt>
                <c:pt idx="902">
                  <c:v>53.184883333333332</c:v>
                </c:pt>
                <c:pt idx="903">
                  <c:v>53.188400000000001</c:v>
                </c:pt>
                <c:pt idx="904">
                  <c:v>53.191916666666664</c:v>
                </c:pt>
                <c:pt idx="905">
                  <c:v>53.195433333333334</c:v>
                </c:pt>
                <c:pt idx="906">
                  <c:v>53.198949999999996</c:v>
                </c:pt>
                <c:pt idx="907">
                  <c:v>53.202466666666666</c:v>
                </c:pt>
                <c:pt idx="908">
                  <c:v>53.206000000000003</c:v>
                </c:pt>
                <c:pt idx="909">
                  <c:v>53.209533333333333</c:v>
                </c:pt>
                <c:pt idx="910">
                  <c:v>53.21306666666667</c:v>
                </c:pt>
                <c:pt idx="911">
                  <c:v>53.2166</c:v>
                </c:pt>
                <c:pt idx="912">
                  <c:v>53.220149999999997</c:v>
                </c:pt>
                <c:pt idx="913">
                  <c:v>53.223700000000001</c:v>
                </c:pt>
                <c:pt idx="914">
                  <c:v>53.227250000000005</c:v>
                </c:pt>
                <c:pt idx="915">
                  <c:v>53.230783333333335</c:v>
                </c:pt>
                <c:pt idx="916">
                  <c:v>53.234316666666672</c:v>
                </c:pt>
                <c:pt idx="917">
                  <c:v>53.237850000000002</c:v>
                </c:pt>
                <c:pt idx="918">
                  <c:v>53.241399999999999</c:v>
                </c:pt>
                <c:pt idx="919">
                  <c:v>53.244950000000003</c:v>
                </c:pt>
                <c:pt idx="920">
                  <c:v>53.248466666666666</c:v>
                </c:pt>
                <c:pt idx="921">
                  <c:v>53.251983333333335</c:v>
                </c:pt>
                <c:pt idx="922">
                  <c:v>53.255499999999998</c:v>
                </c:pt>
                <c:pt idx="923">
                  <c:v>53.259016666666668</c:v>
                </c:pt>
                <c:pt idx="924">
                  <c:v>53.26253333333333</c:v>
                </c:pt>
                <c:pt idx="925">
                  <c:v>53.26605</c:v>
                </c:pt>
                <c:pt idx="926">
                  <c:v>53.269583333333337</c:v>
                </c:pt>
                <c:pt idx="927">
                  <c:v>53.273099999999999</c:v>
                </c:pt>
                <c:pt idx="928">
                  <c:v>53.276616666666669</c:v>
                </c:pt>
                <c:pt idx="929">
                  <c:v>53.280133333333332</c:v>
                </c:pt>
                <c:pt idx="930">
                  <c:v>53.283649999999994</c:v>
                </c:pt>
                <c:pt idx="931">
                  <c:v>53.287166666666664</c:v>
                </c:pt>
                <c:pt idx="932">
                  <c:v>53.290683333333327</c:v>
                </c:pt>
                <c:pt idx="933">
                  <c:v>53.294200000000004</c:v>
                </c:pt>
                <c:pt idx="934">
                  <c:v>53.297733333333333</c:v>
                </c:pt>
                <c:pt idx="935">
                  <c:v>53.30126666666667</c:v>
                </c:pt>
                <c:pt idx="936">
                  <c:v>53.3048</c:v>
                </c:pt>
                <c:pt idx="937">
                  <c:v>53.30833333333333</c:v>
                </c:pt>
                <c:pt idx="938">
                  <c:v>53.311883333333334</c:v>
                </c:pt>
                <c:pt idx="939">
                  <c:v>53.315433333333331</c:v>
                </c:pt>
                <c:pt idx="940">
                  <c:v>53.318983333333335</c:v>
                </c:pt>
                <c:pt idx="941">
                  <c:v>53.322516666666665</c:v>
                </c:pt>
                <c:pt idx="942">
                  <c:v>53.326050000000002</c:v>
                </c:pt>
                <c:pt idx="943">
                  <c:v>53.329583333333332</c:v>
                </c:pt>
                <c:pt idx="944">
                  <c:v>53.333133333333329</c:v>
                </c:pt>
                <c:pt idx="945">
                  <c:v>53.336683333333333</c:v>
                </c:pt>
                <c:pt idx="946">
                  <c:v>53.340199999999996</c:v>
                </c:pt>
                <c:pt idx="947">
                  <c:v>53.343716666666666</c:v>
                </c:pt>
                <c:pt idx="948">
                  <c:v>53.347233333333328</c:v>
                </c:pt>
                <c:pt idx="949">
                  <c:v>53.350749999999998</c:v>
                </c:pt>
                <c:pt idx="950">
                  <c:v>53.354266666666668</c:v>
                </c:pt>
                <c:pt idx="951">
                  <c:v>53.357783333333337</c:v>
                </c:pt>
                <c:pt idx="952">
                  <c:v>53.361316666666667</c:v>
                </c:pt>
                <c:pt idx="953">
                  <c:v>53.36483333333333</c:v>
                </c:pt>
                <c:pt idx="954">
                  <c:v>53.36835</c:v>
                </c:pt>
                <c:pt idx="955">
                  <c:v>53.371866666666662</c:v>
                </c:pt>
                <c:pt idx="956">
                  <c:v>53.375383333333339</c:v>
                </c:pt>
                <c:pt idx="957">
                  <c:v>53.378900000000002</c:v>
                </c:pt>
                <c:pt idx="958">
                  <c:v>53.382416666666671</c:v>
                </c:pt>
                <c:pt idx="959">
                  <c:v>53.385933333333334</c:v>
                </c:pt>
                <c:pt idx="960">
                  <c:v>53.389466666666664</c:v>
                </c:pt>
                <c:pt idx="961">
                  <c:v>53.393000000000001</c:v>
                </c:pt>
                <c:pt idx="962">
                  <c:v>53.396533333333331</c:v>
                </c:pt>
                <c:pt idx="963">
                  <c:v>53.400066666666667</c:v>
                </c:pt>
                <c:pt idx="964">
                  <c:v>53.403616666666672</c:v>
                </c:pt>
                <c:pt idx="965">
                  <c:v>53.407166666666662</c:v>
                </c:pt>
                <c:pt idx="966">
                  <c:v>53.410716666666666</c:v>
                </c:pt>
                <c:pt idx="967">
                  <c:v>53.414250000000003</c:v>
                </c:pt>
                <c:pt idx="968">
                  <c:v>53.417783333333333</c:v>
                </c:pt>
                <c:pt idx="969">
                  <c:v>53.421316666666669</c:v>
                </c:pt>
                <c:pt idx="970">
                  <c:v>53.424866666666667</c:v>
                </c:pt>
                <c:pt idx="971">
                  <c:v>53.428416666666664</c:v>
                </c:pt>
                <c:pt idx="972">
                  <c:v>53.431933333333333</c:v>
                </c:pt>
                <c:pt idx="973">
                  <c:v>53.435449999999996</c:v>
                </c:pt>
                <c:pt idx="974">
                  <c:v>53.438966666666673</c:v>
                </c:pt>
                <c:pt idx="975">
                  <c:v>53.442483333333335</c:v>
                </c:pt>
                <c:pt idx="976">
                  <c:v>53.446000000000005</c:v>
                </c:pt>
                <c:pt idx="977">
                  <c:v>53.449516666666668</c:v>
                </c:pt>
                <c:pt idx="978">
                  <c:v>53.453049999999998</c:v>
                </c:pt>
                <c:pt idx="979">
                  <c:v>53.45656666666666</c:v>
                </c:pt>
                <c:pt idx="980">
                  <c:v>53.460083333333337</c:v>
                </c:pt>
                <c:pt idx="981">
                  <c:v>53.4636</c:v>
                </c:pt>
                <c:pt idx="982">
                  <c:v>53.467116666666669</c:v>
                </c:pt>
                <c:pt idx="983">
                  <c:v>53.470633333333332</c:v>
                </c:pt>
                <c:pt idx="984">
                  <c:v>53.474150000000002</c:v>
                </c:pt>
                <c:pt idx="985">
                  <c:v>53.477666666666664</c:v>
                </c:pt>
                <c:pt idx="986">
                  <c:v>53.481199999999994</c:v>
                </c:pt>
                <c:pt idx="987">
                  <c:v>53.484733333333331</c:v>
                </c:pt>
                <c:pt idx="988">
                  <c:v>53.488266666666661</c:v>
                </c:pt>
                <c:pt idx="989">
                  <c:v>53.491799999999998</c:v>
                </c:pt>
                <c:pt idx="990">
                  <c:v>53.495350000000002</c:v>
                </c:pt>
                <c:pt idx="991">
                  <c:v>53.498900000000006</c:v>
                </c:pt>
                <c:pt idx="992">
                  <c:v>53.502449999999996</c:v>
                </c:pt>
                <c:pt idx="993">
                  <c:v>53.505983333333333</c:v>
                </c:pt>
                <c:pt idx="994">
                  <c:v>53.509516666666663</c:v>
                </c:pt>
                <c:pt idx="995">
                  <c:v>53.51305</c:v>
                </c:pt>
                <c:pt idx="996">
                  <c:v>53.516600000000004</c:v>
                </c:pt>
                <c:pt idx="997">
                  <c:v>53.520149999999994</c:v>
                </c:pt>
                <c:pt idx="998">
                  <c:v>53.523666666666671</c:v>
                </c:pt>
                <c:pt idx="999">
                  <c:v>53.527183333333333</c:v>
                </c:pt>
                <c:pt idx="1000">
                  <c:v>53.530700000000003</c:v>
                </c:pt>
                <c:pt idx="1001">
                  <c:v>53.534216666666666</c:v>
                </c:pt>
                <c:pt idx="1002">
                  <c:v>53.537733333333335</c:v>
                </c:pt>
                <c:pt idx="1003">
                  <c:v>53.541249999999998</c:v>
                </c:pt>
                <c:pt idx="1004">
                  <c:v>53.544783333333335</c:v>
                </c:pt>
                <c:pt idx="1005">
                  <c:v>53.548300000000005</c:v>
                </c:pt>
                <c:pt idx="1006">
                  <c:v>53.551816666666667</c:v>
                </c:pt>
                <c:pt idx="1007">
                  <c:v>53.555333333333337</c:v>
                </c:pt>
                <c:pt idx="1008">
                  <c:v>53.55885</c:v>
                </c:pt>
                <c:pt idx="1009">
                  <c:v>53.562366666666669</c:v>
                </c:pt>
                <c:pt idx="1010">
                  <c:v>53.565883333333332</c:v>
                </c:pt>
                <c:pt idx="1011">
                  <c:v>53.569400000000002</c:v>
                </c:pt>
                <c:pt idx="1012">
                  <c:v>53.572933333333339</c:v>
                </c:pt>
                <c:pt idx="1013">
                  <c:v>53.576466666666668</c:v>
                </c:pt>
                <c:pt idx="1014">
                  <c:v>53.580000000000005</c:v>
                </c:pt>
                <c:pt idx="1015">
                  <c:v>53.583533333333335</c:v>
                </c:pt>
                <c:pt idx="1016">
                  <c:v>53.587083333333332</c:v>
                </c:pt>
                <c:pt idx="1017">
                  <c:v>53.590633333333336</c:v>
                </c:pt>
                <c:pt idx="1018">
                  <c:v>53.594183333333334</c:v>
                </c:pt>
                <c:pt idx="1019">
                  <c:v>53.597716666666663</c:v>
                </c:pt>
                <c:pt idx="1020">
                  <c:v>53.60125</c:v>
                </c:pt>
                <c:pt idx="1021">
                  <c:v>53.60478333333333</c:v>
                </c:pt>
                <c:pt idx="1022">
                  <c:v>53.608333333333334</c:v>
                </c:pt>
                <c:pt idx="1023">
                  <c:v>53.611883333333338</c:v>
                </c:pt>
                <c:pt idx="1024">
                  <c:v>53.615400000000001</c:v>
                </c:pt>
                <c:pt idx="1025">
                  <c:v>53.618916666666671</c:v>
                </c:pt>
                <c:pt idx="1026">
                  <c:v>53.622433333333333</c:v>
                </c:pt>
                <c:pt idx="1027">
                  <c:v>53.625949999999996</c:v>
                </c:pt>
                <c:pt idx="1028">
                  <c:v>53.629466666666666</c:v>
                </c:pt>
                <c:pt idx="1029">
                  <c:v>53.632983333333328</c:v>
                </c:pt>
                <c:pt idx="1030">
                  <c:v>53.636516666666665</c:v>
                </c:pt>
                <c:pt idx="1031">
                  <c:v>53.640033333333335</c:v>
                </c:pt>
                <c:pt idx="1032">
                  <c:v>53.643549999999998</c:v>
                </c:pt>
                <c:pt idx="1033">
                  <c:v>53.647066666666667</c:v>
                </c:pt>
                <c:pt idx="1034">
                  <c:v>53.65058333333333</c:v>
                </c:pt>
                <c:pt idx="1035">
                  <c:v>53.6541</c:v>
                </c:pt>
                <c:pt idx="1036">
                  <c:v>53.657616666666662</c:v>
                </c:pt>
                <c:pt idx="1037">
                  <c:v>53.661133333333332</c:v>
                </c:pt>
                <c:pt idx="1038">
                  <c:v>53.664666666666669</c:v>
                </c:pt>
                <c:pt idx="1039">
                  <c:v>53.668199999999999</c:v>
                </c:pt>
                <c:pt idx="1040">
                  <c:v>53.671733333333336</c:v>
                </c:pt>
                <c:pt idx="1041">
                  <c:v>53.675266666666666</c:v>
                </c:pt>
                <c:pt idx="1042">
                  <c:v>53.678816666666663</c:v>
                </c:pt>
                <c:pt idx="1043">
                  <c:v>53.682366666666667</c:v>
                </c:pt>
                <c:pt idx="1044">
                  <c:v>53.685916666666671</c:v>
                </c:pt>
                <c:pt idx="1045">
                  <c:v>53.689450000000001</c:v>
                </c:pt>
                <c:pt idx="1046">
                  <c:v>53.692983333333338</c:v>
                </c:pt>
                <c:pt idx="1047">
                  <c:v>53.696516666666668</c:v>
                </c:pt>
                <c:pt idx="1048">
                  <c:v>53.700066666666665</c:v>
                </c:pt>
                <c:pt idx="1049">
                  <c:v>53.703616666666669</c:v>
                </c:pt>
                <c:pt idx="1050">
                  <c:v>53.707133333333331</c:v>
                </c:pt>
                <c:pt idx="1051">
                  <c:v>53.710650000000001</c:v>
                </c:pt>
                <c:pt idx="1052">
                  <c:v>53.714166666666664</c:v>
                </c:pt>
                <c:pt idx="1053">
                  <c:v>53.717683333333333</c:v>
                </c:pt>
                <c:pt idx="1054">
                  <c:v>53.721199999999996</c:v>
                </c:pt>
                <c:pt idx="1055">
                  <c:v>53.724716666666673</c:v>
                </c:pt>
                <c:pt idx="1056">
                  <c:v>53.728250000000003</c:v>
                </c:pt>
                <c:pt idx="1057">
                  <c:v>53.731766666666665</c:v>
                </c:pt>
                <c:pt idx="1058">
                  <c:v>53.735283333333335</c:v>
                </c:pt>
                <c:pt idx="1059">
                  <c:v>53.738799999999998</c:v>
                </c:pt>
                <c:pt idx="1060">
                  <c:v>53.742316666666667</c:v>
                </c:pt>
                <c:pt idx="1061">
                  <c:v>53.74583333333333</c:v>
                </c:pt>
                <c:pt idx="1062">
                  <c:v>53.74935</c:v>
                </c:pt>
                <c:pt idx="1063">
                  <c:v>53.752866666666669</c:v>
                </c:pt>
                <c:pt idx="1064">
                  <c:v>53.756399999999999</c:v>
                </c:pt>
                <c:pt idx="1065">
                  <c:v>53.759933333333336</c:v>
                </c:pt>
                <c:pt idx="1066">
                  <c:v>53.763466666666666</c:v>
                </c:pt>
                <c:pt idx="1067">
                  <c:v>53.767000000000003</c:v>
                </c:pt>
                <c:pt idx="1068">
                  <c:v>53.77055</c:v>
                </c:pt>
                <c:pt idx="1069">
                  <c:v>53.774099999999997</c:v>
                </c:pt>
                <c:pt idx="1070">
                  <c:v>53.777650000000001</c:v>
                </c:pt>
                <c:pt idx="1071">
                  <c:v>53.781183333333338</c:v>
                </c:pt>
                <c:pt idx="1072">
                  <c:v>53.784716666666668</c:v>
                </c:pt>
                <c:pt idx="1073">
                  <c:v>53.788249999999998</c:v>
                </c:pt>
                <c:pt idx="1074">
                  <c:v>53.791799999999995</c:v>
                </c:pt>
                <c:pt idx="1075">
                  <c:v>53.795349999999999</c:v>
                </c:pt>
                <c:pt idx="1076">
                  <c:v>53.798866666666662</c:v>
                </c:pt>
                <c:pt idx="1077">
                  <c:v>53.802383333333331</c:v>
                </c:pt>
                <c:pt idx="1078">
                  <c:v>53.805899999999994</c:v>
                </c:pt>
                <c:pt idx="1079">
                  <c:v>53.809416666666671</c:v>
                </c:pt>
                <c:pt idx="1080">
                  <c:v>53.812933333333334</c:v>
                </c:pt>
                <c:pt idx="1081">
                  <c:v>53.816450000000003</c:v>
                </c:pt>
                <c:pt idx="1082">
                  <c:v>53.819983333333333</c:v>
                </c:pt>
                <c:pt idx="1083">
                  <c:v>53.823499999999996</c:v>
                </c:pt>
                <c:pt idx="1084">
                  <c:v>53.827016666666665</c:v>
                </c:pt>
                <c:pt idx="1085">
                  <c:v>53.830533333333328</c:v>
                </c:pt>
                <c:pt idx="1086">
                  <c:v>53.834050000000005</c:v>
                </c:pt>
                <c:pt idx="1087">
                  <c:v>53.837566666666667</c:v>
                </c:pt>
                <c:pt idx="1088">
                  <c:v>53.841083333333337</c:v>
                </c:pt>
                <c:pt idx="1089">
                  <c:v>53.8446</c:v>
                </c:pt>
                <c:pt idx="1090">
                  <c:v>53.84813333333333</c:v>
                </c:pt>
                <c:pt idx="1091">
                  <c:v>53.851666666666667</c:v>
                </c:pt>
                <c:pt idx="1092">
                  <c:v>53.855199999999996</c:v>
                </c:pt>
                <c:pt idx="1093">
                  <c:v>53.858733333333333</c:v>
                </c:pt>
                <c:pt idx="1094">
                  <c:v>53.862283333333338</c:v>
                </c:pt>
                <c:pt idx="1095">
                  <c:v>53.865833333333327</c:v>
                </c:pt>
                <c:pt idx="1096">
                  <c:v>53.869383333333332</c:v>
                </c:pt>
                <c:pt idx="1097">
                  <c:v>53.872916666666669</c:v>
                </c:pt>
                <c:pt idx="1098">
                  <c:v>53.876449999999998</c:v>
                </c:pt>
                <c:pt idx="1099">
                  <c:v>53.879983333333335</c:v>
                </c:pt>
                <c:pt idx="1100">
                  <c:v>53.883533333333339</c:v>
                </c:pt>
                <c:pt idx="1101">
                  <c:v>53.887083333333329</c:v>
                </c:pt>
                <c:pt idx="1102">
                  <c:v>53.890599999999999</c:v>
                </c:pt>
                <c:pt idx="1103">
                  <c:v>53.894116666666669</c:v>
                </c:pt>
                <c:pt idx="1104">
                  <c:v>53.897633333333339</c:v>
                </c:pt>
                <c:pt idx="1105">
                  <c:v>53.901150000000001</c:v>
                </c:pt>
                <c:pt idx="1106">
                  <c:v>53.904666666666671</c:v>
                </c:pt>
                <c:pt idx="1107">
                  <c:v>53.908183333333334</c:v>
                </c:pt>
                <c:pt idx="1108">
                  <c:v>53.911716666666663</c:v>
                </c:pt>
                <c:pt idx="1109">
                  <c:v>53.91523333333334</c:v>
                </c:pt>
                <c:pt idx="1110">
                  <c:v>53.918750000000003</c:v>
                </c:pt>
                <c:pt idx="1111">
                  <c:v>53.922266666666665</c:v>
                </c:pt>
                <c:pt idx="1112">
                  <c:v>53.925783333333335</c:v>
                </c:pt>
                <c:pt idx="1113">
                  <c:v>53.929299999999998</c:v>
                </c:pt>
                <c:pt idx="1114">
                  <c:v>53.932816666666668</c:v>
                </c:pt>
                <c:pt idx="1115">
                  <c:v>53.93633333333333</c:v>
                </c:pt>
                <c:pt idx="1116">
                  <c:v>53.939866666666667</c:v>
                </c:pt>
                <c:pt idx="1117">
                  <c:v>53.943399999999997</c:v>
                </c:pt>
                <c:pt idx="1118">
                  <c:v>53.946933333333327</c:v>
                </c:pt>
                <c:pt idx="1119">
                  <c:v>53.950466666666664</c:v>
                </c:pt>
                <c:pt idx="1120">
                  <c:v>53.954016666666668</c:v>
                </c:pt>
                <c:pt idx="1121">
                  <c:v>53.957566666666672</c:v>
                </c:pt>
                <c:pt idx="1122">
                  <c:v>53.961116666666662</c:v>
                </c:pt>
                <c:pt idx="1123">
                  <c:v>53.964649999999999</c:v>
                </c:pt>
                <c:pt idx="1124">
                  <c:v>53.968183333333329</c:v>
                </c:pt>
                <c:pt idx="1125">
                  <c:v>53.971716666666666</c:v>
                </c:pt>
                <c:pt idx="1126">
                  <c:v>53.97526666666667</c:v>
                </c:pt>
                <c:pt idx="1127">
                  <c:v>53.978766666666665</c:v>
                </c:pt>
                <c:pt idx="1128">
                  <c:v>53.982283333333335</c:v>
                </c:pt>
                <c:pt idx="1129">
                  <c:v>53.985800000000005</c:v>
                </c:pt>
                <c:pt idx="1130">
                  <c:v>53.989316666666667</c:v>
                </c:pt>
                <c:pt idx="1131">
                  <c:v>53.992833333333337</c:v>
                </c:pt>
                <c:pt idx="1132">
                  <c:v>53.99635</c:v>
                </c:pt>
                <c:pt idx="1133">
                  <c:v>53.999866666666669</c:v>
                </c:pt>
                <c:pt idx="1134">
                  <c:v>54.003383333333332</c:v>
                </c:pt>
                <c:pt idx="1135">
                  <c:v>54.006900000000002</c:v>
                </c:pt>
                <c:pt idx="1136">
                  <c:v>54.010433333333339</c:v>
                </c:pt>
                <c:pt idx="1137">
                  <c:v>54.013950000000001</c:v>
                </c:pt>
                <c:pt idx="1138">
                  <c:v>54.017466666666664</c:v>
                </c:pt>
                <c:pt idx="1139">
                  <c:v>54.020983333333334</c:v>
                </c:pt>
                <c:pt idx="1140">
                  <c:v>54.024499999999996</c:v>
                </c:pt>
                <c:pt idx="1141">
                  <c:v>54.02805</c:v>
                </c:pt>
                <c:pt idx="1142">
                  <c:v>54.031600000000005</c:v>
                </c:pt>
                <c:pt idx="1143">
                  <c:v>54.035133333333334</c:v>
                </c:pt>
                <c:pt idx="1144">
                  <c:v>54.038666666666671</c:v>
                </c:pt>
                <c:pt idx="1145">
                  <c:v>54.042200000000001</c:v>
                </c:pt>
                <c:pt idx="1146">
                  <c:v>54.045749999999998</c:v>
                </c:pt>
                <c:pt idx="1147">
                  <c:v>54.049300000000002</c:v>
                </c:pt>
                <c:pt idx="1148">
                  <c:v>54.052849999999999</c:v>
                </c:pt>
                <c:pt idx="1149">
                  <c:v>54.056383333333329</c:v>
                </c:pt>
                <c:pt idx="1150">
                  <c:v>54.059916666666666</c:v>
                </c:pt>
                <c:pt idx="1151">
                  <c:v>54.063449999999996</c:v>
                </c:pt>
                <c:pt idx="1152">
                  <c:v>54.067</c:v>
                </c:pt>
                <c:pt idx="1153">
                  <c:v>54.070550000000004</c:v>
                </c:pt>
                <c:pt idx="1154">
                  <c:v>54.074066666666667</c:v>
                </c:pt>
                <c:pt idx="1155">
                  <c:v>54.077583333333337</c:v>
                </c:pt>
                <c:pt idx="1156">
                  <c:v>54.081099999999999</c:v>
                </c:pt>
                <c:pt idx="1157">
                  <c:v>54.084616666666669</c:v>
                </c:pt>
                <c:pt idx="1158">
                  <c:v>54.088133333333332</c:v>
                </c:pt>
                <c:pt idx="1159">
                  <c:v>54.091649999999994</c:v>
                </c:pt>
                <c:pt idx="1160">
                  <c:v>54.095183333333331</c:v>
                </c:pt>
                <c:pt idx="1161">
                  <c:v>54.098700000000001</c:v>
                </c:pt>
                <c:pt idx="1162">
                  <c:v>54.102216666666664</c:v>
                </c:pt>
                <c:pt idx="1163">
                  <c:v>54.105733333333333</c:v>
                </c:pt>
                <c:pt idx="1164">
                  <c:v>54.109249999999996</c:v>
                </c:pt>
                <c:pt idx="1165">
                  <c:v>54.112766666666666</c:v>
                </c:pt>
                <c:pt idx="1166">
                  <c:v>54.116283333333328</c:v>
                </c:pt>
                <c:pt idx="1167">
                  <c:v>54.119800000000005</c:v>
                </c:pt>
                <c:pt idx="1168">
                  <c:v>54.123333333333335</c:v>
                </c:pt>
                <c:pt idx="1169">
                  <c:v>54.126866666666665</c:v>
                </c:pt>
                <c:pt idx="1170">
                  <c:v>54.130400000000002</c:v>
                </c:pt>
                <c:pt idx="1171">
                  <c:v>54.133933333333331</c:v>
                </c:pt>
                <c:pt idx="1172">
                  <c:v>54.137483333333329</c:v>
                </c:pt>
                <c:pt idx="1173">
                  <c:v>54.141033333333333</c:v>
                </c:pt>
                <c:pt idx="1174">
                  <c:v>54.144583333333337</c:v>
                </c:pt>
                <c:pt idx="1175">
                  <c:v>54.148116666666667</c:v>
                </c:pt>
                <c:pt idx="1176">
                  <c:v>54.151650000000004</c:v>
                </c:pt>
                <c:pt idx="1177">
                  <c:v>54.155183333333333</c:v>
                </c:pt>
                <c:pt idx="1178">
                  <c:v>54.158733333333331</c:v>
                </c:pt>
                <c:pt idx="1179">
                  <c:v>54.162283333333335</c:v>
                </c:pt>
                <c:pt idx="1180">
                  <c:v>54.165799999999997</c:v>
                </c:pt>
                <c:pt idx="1181">
                  <c:v>54.169316666666667</c:v>
                </c:pt>
                <c:pt idx="1182">
                  <c:v>54.17283333333333</c:v>
                </c:pt>
                <c:pt idx="1183">
                  <c:v>54.176349999999999</c:v>
                </c:pt>
                <c:pt idx="1184">
                  <c:v>54.179866666666662</c:v>
                </c:pt>
                <c:pt idx="1185">
                  <c:v>54.183383333333339</c:v>
                </c:pt>
                <c:pt idx="1186">
                  <c:v>54.186916666666669</c:v>
                </c:pt>
                <c:pt idx="1187">
                  <c:v>54.190433333333331</c:v>
                </c:pt>
                <c:pt idx="1188">
                  <c:v>54.193950000000001</c:v>
                </c:pt>
                <c:pt idx="1189">
                  <c:v>54.197466666666664</c:v>
                </c:pt>
                <c:pt idx="1190">
                  <c:v>54.200983333333333</c:v>
                </c:pt>
                <c:pt idx="1191">
                  <c:v>54.204500000000003</c:v>
                </c:pt>
                <c:pt idx="1192">
                  <c:v>54.208016666666673</c:v>
                </c:pt>
                <c:pt idx="1193">
                  <c:v>54.211533333333335</c:v>
                </c:pt>
                <c:pt idx="1194">
                  <c:v>54.215066666666665</c:v>
                </c:pt>
                <c:pt idx="1195">
                  <c:v>54.218600000000002</c:v>
                </c:pt>
                <c:pt idx="1196">
                  <c:v>54.222133333333332</c:v>
                </c:pt>
                <c:pt idx="1197">
                  <c:v>54.225666666666669</c:v>
                </c:pt>
                <c:pt idx="1198">
                  <c:v>54.229216666666666</c:v>
                </c:pt>
                <c:pt idx="1199">
                  <c:v>54.232766666666663</c:v>
                </c:pt>
                <c:pt idx="1200">
                  <c:v>54.236316666666667</c:v>
                </c:pt>
                <c:pt idx="1201">
                  <c:v>54.239850000000004</c:v>
                </c:pt>
                <c:pt idx="1202">
                  <c:v>54.243383333333334</c:v>
                </c:pt>
                <c:pt idx="1203">
                  <c:v>54.246916666666671</c:v>
                </c:pt>
                <c:pt idx="1204">
                  <c:v>54.250466666666661</c:v>
                </c:pt>
                <c:pt idx="1205">
                  <c:v>54.254016666666665</c:v>
                </c:pt>
                <c:pt idx="1206">
                  <c:v>54.257533333333335</c:v>
                </c:pt>
                <c:pt idx="1207">
                  <c:v>54.261049999999997</c:v>
                </c:pt>
                <c:pt idx="1208">
                  <c:v>54.26456666666666</c:v>
                </c:pt>
                <c:pt idx="1209">
                  <c:v>54.268083333333337</c:v>
                </c:pt>
                <c:pt idx="1210">
                  <c:v>54.271599999999999</c:v>
                </c:pt>
                <c:pt idx="1211">
                  <c:v>54.275116666666669</c:v>
                </c:pt>
                <c:pt idx="1212">
                  <c:v>54.278649999999999</c:v>
                </c:pt>
                <c:pt idx="1213">
                  <c:v>54.282166666666662</c:v>
                </c:pt>
                <c:pt idx="1214">
                  <c:v>54.285683333333331</c:v>
                </c:pt>
                <c:pt idx="1215">
                  <c:v>54.289200000000001</c:v>
                </c:pt>
                <c:pt idx="1216">
                  <c:v>54.292716666666671</c:v>
                </c:pt>
                <c:pt idx="1217">
                  <c:v>54.296233333333333</c:v>
                </c:pt>
                <c:pt idx="1218">
                  <c:v>54.299750000000003</c:v>
                </c:pt>
                <c:pt idx="1219">
                  <c:v>54.303266666666666</c:v>
                </c:pt>
                <c:pt idx="1220">
                  <c:v>54.306799999999996</c:v>
                </c:pt>
                <c:pt idx="1221">
                  <c:v>54.310333333333332</c:v>
                </c:pt>
                <c:pt idx="1222">
                  <c:v>54.313866666666662</c:v>
                </c:pt>
                <c:pt idx="1223">
                  <c:v>54.317399999999999</c:v>
                </c:pt>
                <c:pt idx="1224">
                  <c:v>54.320950000000003</c:v>
                </c:pt>
                <c:pt idx="1225">
                  <c:v>54.324499999999993</c:v>
                </c:pt>
                <c:pt idx="1226">
                  <c:v>54.328049999999998</c:v>
                </c:pt>
                <c:pt idx="1227">
                  <c:v>54.331583333333334</c:v>
                </c:pt>
                <c:pt idx="1228">
                  <c:v>54.335116666666664</c:v>
                </c:pt>
                <c:pt idx="1229">
                  <c:v>54.338650000000001</c:v>
                </c:pt>
                <c:pt idx="1230">
                  <c:v>54.342200000000005</c:v>
                </c:pt>
                <c:pt idx="1231">
                  <c:v>54.345749999999995</c:v>
                </c:pt>
                <c:pt idx="1232">
                  <c:v>54.349266666666672</c:v>
                </c:pt>
                <c:pt idx="1233">
                  <c:v>54.352783333333335</c:v>
                </c:pt>
                <c:pt idx="1234">
                  <c:v>54.356300000000005</c:v>
                </c:pt>
                <c:pt idx="1235">
                  <c:v>54.359816666666667</c:v>
                </c:pt>
                <c:pt idx="1236">
                  <c:v>54.363333333333337</c:v>
                </c:pt>
                <c:pt idx="1237">
                  <c:v>54.366849999999999</c:v>
                </c:pt>
                <c:pt idx="1238">
                  <c:v>54.370383333333329</c:v>
                </c:pt>
                <c:pt idx="1239">
                  <c:v>54.373900000000006</c:v>
                </c:pt>
                <c:pt idx="1240">
                  <c:v>54.377416666666669</c:v>
                </c:pt>
                <c:pt idx="1241">
                  <c:v>54.380933333333338</c:v>
                </c:pt>
                <c:pt idx="1242">
                  <c:v>54.384450000000001</c:v>
                </c:pt>
                <c:pt idx="1243">
                  <c:v>54.387966666666664</c:v>
                </c:pt>
                <c:pt idx="1244">
                  <c:v>54.391483333333333</c:v>
                </c:pt>
                <c:pt idx="1245">
                  <c:v>54.394999999999996</c:v>
                </c:pt>
                <c:pt idx="1246">
                  <c:v>54.398533333333333</c:v>
                </c:pt>
                <c:pt idx="1247">
                  <c:v>54.402066666666663</c:v>
                </c:pt>
                <c:pt idx="1248">
                  <c:v>54.4056</c:v>
                </c:pt>
                <c:pt idx="1249">
                  <c:v>54.40913333333333</c:v>
                </c:pt>
                <c:pt idx="1250">
                  <c:v>54.412683333333334</c:v>
                </c:pt>
                <c:pt idx="1251">
                  <c:v>54.416233333333338</c:v>
                </c:pt>
                <c:pt idx="1252">
                  <c:v>54.419783333333335</c:v>
                </c:pt>
                <c:pt idx="1253">
                  <c:v>54.423316666666665</c:v>
                </c:pt>
                <c:pt idx="1254">
                  <c:v>54.426849999999995</c:v>
                </c:pt>
                <c:pt idx="1255">
                  <c:v>54.430383333333332</c:v>
                </c:pt>
                <c:pt idx="1256">
                  <c:v>54.433933333333336</c:v>
                </c:pt>
                <c:pt idx="1257">
                  <c:v>54.437483333333333</c:v>
                </c:pt>
                <c:pt idx="1258">
                  <c:v>54.441000000000003</c:v>
                </c:pt>
                <c:pt idx="1259">
                  <c:v>54.444516666666665</c:v>
                </c:pt>
                <c:pt idx="1260">
                  <c:v>54.448033333333335</c:v>
                </c:pt>
                <c:pt idx="1261">
                  <c:v>54.451549999999997</c:v>
                </c:pt>
                <c:pt idx="1262">
                  <c:v>54.455066666666667</c:v>
                </c:pt>
                <c:pt idx="1263">
                  <c:v>54.45858333333333</c:v>
                </c:pt>
                <c:pt idx="1264">
                  <c:v>54.462116666666667</c:v>
                </c:pt>
                <c:pt idx="1265">
                  <c:v>54.465633333333336</c:v>
                </c:pt>
                <c:pt idx="1266">
                  <c:v>54.469149999999999</c:v>
                </c:pt>
                <c:pt idx="1267">
                  <c:v>54.472666666666669</c:v>
                </c:pt>
                <c:pt idx="1268">
                  <c:v>54.476183333333331</c:v>
                </c:pt>
                <c:pt idx="1269">
                  <c:v>54.479700000000001</c:v>
                </c:pt>
                <c:pt idx="1270">
                  <c:v>54.483216666666664</c:v>
                </c:pt>
                <c:pt idx="1271">
                  <c:v>54.486733333333333</c:v>
                </c:pt>
                <c:pt idx="1272">
                  <c:v>54.49026666666667</c:v>
                </c:pt>
                <c:pt idx="1273">
                  <c:v>54.4938</c:v>
                </c:pt>
                <c:pt idx="1274">
                  <c:v>54.497333333333337</c:v>
                </c:pt>
                <c:pt idx="1275">
                  <c:v>54.500866666666667</c:v>
                </c:pt>
                <c:pt idx="1276">
                  <c:v>54.504416666666664</c:v>
                </c:pt>
                <c:pt idx="1277">
                  <c:v>54.507966666666668</c:v>
                </c:pt>
                <c:pt idx="1278">
                  <c:v>54.511516666666665</c:v>
                </c:pt>
                <c:pt idx="1279">
                  <c:v>54.515049999999995</c:v>
                </c:pt>
                <c:pt idx="1280">
                  <c:v>54.518583333333332</c:v>
                </c:pt>
                <c:pt idx="1281">
                  <c:v>54.522116666666669</c:v>
                </c:pt>
                <c:pt idx="1282">
                  <c:v>54.525666666666666</c:v>
                </c:pt>
                <c:pt idx="1283">
                  <c:v>54.52921666666667</c:v>
                </c:pt>
                <c:pt idx="1284">
                  <c:v>54.532733333333333</c:v>
                </c:pt>
                <c:pt idx="1285">
                  <c:v>54.536250000000003</c:v>
                </c:pt>
                <c:pt idx="1286">
                  <c:v>54.539766666666665</c:v>
                </c:pt>
                <c:pt idx="1287">
                  <c:v>54.543283333333335</c:v>
                </c:pt>
                <c:pt idx="1288">
                  <c:v>54.546799999999998</c:v>
                </c:pt>
                <c:pt idx="1289">
                  <c:v>54.55031666666666</c:v>
                </c:pt>
                <c:pt idx="1290">
                  <c:v>54.553850000000004</c:v>
                </c:pt>
                <c:pt idx="1291">
                  <c:v>54.557366666666667</c:v>
                </c:pt>
                <c:pt idx="1292">
                  <c:v>54.560883333333329</c:v>
                </c:pt>
                <c:pt idx="1293">
                  <c:v>54.564399999999999</c:v>
                </c:pt>
                <c:pt idx="1294">
                  <c:v>54.567916666666662</c:v>
                </c:pt>
                <c:pt idx="1295">
                  <c:v>54.571433333333331</c:v>
                </c:pt>
                <c:pt idx="1296">
                  <c:v>54.574949999999994</c:v>
                </c:pt>
                <c:pt idx="1297">
                  <c:v>54.578466666666671</c:v>
                </c:pt>
                <c:pt idx="1298">
                  <c:v>54.582000000000001</c:v>
                </c:pt>
                <c:pt idx="1299">
                  <c:v>54.585533333333338</c:v>
                </c:pt>
                <c:pt idx="1300">
                  <c:v>54.589066666666668</c:v>
                </c:pt>
                <c:pt idx="1301">
                  <c:v>54.592599999999997</c:v>
                </c:pt>
                <c:pt idx="1302">
                  <c:v>54.596149999999994</c:v>
                </c:pt>
                <c:pt idx="1303">
                  <c:v>54.599699999999999</c:v>
                </c:pt>
                <c:pt idx="1304">
                  <c:v>54.603250000000003</c:v>
                </c:pt>
                <c:pt idx="1305">
                  <c:v>54.606783333333333</c:v>
                </c:pt>
                <c:pt idx="1306">
                  <c:v>54.61031666666667</c:v>
                </c:pt>
                <c:pt idx="1307">
                  <c:v>54.613849999999999</c:v>
                </c:pt>
                <c:pt idx="1308">
                  <c:v>54.617399999999996</c:v>
                </c:pt>
                <c:pt idx="1309">
                  <c:v>54.620950000000001</c:v>
                </c:pt>
                <c:pt idx="1310">
                  <c:v>54.624466666666663</c:v>
                </c:pt>
                <c:pt idx="1311">
                  <c:v>54.627983333333333</c:v>
                </c:pt>
                <c:pt idx="1312">
                  <c:v>54.631499999999996</c:v>
                </c:pt>
                <c:pt idx="1313">
                  <c:v>54.635016666666665</c:v>
                </c:pt>
                <c:pt idx="1314">
                  <c:v>54.638533333333335</c:v>
                </c:pt>
                <c:pt idx="1315">
                  <c:v>54.642050000000005</c:v>
                </c:pt>
                <c:pt idx="1316">
                  <c:v>54.645583333333335</c:v>
                </c:pt>
                <c:pt idx="1317">
                  <c:v>54.649099999999997</c:v>
                </c:pt>
                <c:pt idx="1318">
                  <c:v>54.652616666666667</c:v>
                </c:pt>
                <c:pt idx="1319">
                  <c:v>54.656133333333329</c:v>
                </c:pt>
                <c:pt idx="1320">
                  <c:v>54.659650000000006</c:v>
                </c:pt>
                <c:pt idx="1321">
                  <c:v>54.663166666666669</c:v>
                </c:pt>
                <c:pt idx="1322">
                  <c:v>54.666683333333339</c:v>
                </c:pt>
                <c:pt idx="1323">
                  <c:v>54.670200000000001</c:v>
                </c:pt>
                <c:pt idx="1324">
                  <c:v>54.673733333333331</c:v>
                </c:pt>
                <c:pt idx="1325">
                  <c:v>54.677266666666668</c:v>
                </c:pt>
                <c:pt idx="1326">
                  <c:v>54.680799999999998</c:v>
                </c:pt>
                <c:pt idx="1327">
                  <c:v>54.684333333333335</c:v>
                </c:pt>
                <c:pt idx="1328">
                  <c:v>54.687883333333339</c:v>
                </c:pt>
                <c:pt idx="1329">
                  <c:v>54.691433333333329</c:v>
                </c:pt>
                <c:pt idx="1330">
                  <c:v>54.694983333333333</c:v>
                </c:pt>
                <c:pt idx="1331">
                  <c:v>54.69851666666667</c:v>
                </c:pt>
                <c:pt idx="1332">
                  <c:v>54.70205</c:v>
                </c:pt>
                <c:pt idx="1333">
                  <c:v>54.705583333333337</c:v>
                </c:pt>
                <c:pt idx="1334">
                  <c:v>54.709133333333327</c:v>
                </c:pt>
                <c:pt idx="1335">
                  <c:v>54.712683333333331</c:v>
                </c:pt>
                <c:pt idx="1336">
                  <c:v>54.716200000000001</c:v>
                </c:pt>
                <c:pt idx="1337">
                  <c:v>54.719716666666663</c:v>
                </c:pt>
                <c:pt idx="1338">
                  <c:v>54.723233333333333</c:v>
                </c:pt>
                <c:pt idx="1339">
                  <c:v>54.726750000000003</c:v>
                </c:pt>
                <c:pt idx="1340">
                  <c:v>54.730266666666665</c:v>
                </c:pt>
                <c:pt idx="1341">
                  <c:v>54.733783333333335</c:v>
                </c:pt>
                <c:pt idx="1342">
                  <c:v>54.737316666666665</c:v>
                </c:pt>
                <c:pt idx="1343">
                  <c:v>54.740833333333327</c:v>
                </c:pt>
                <c:pt idx="1344">
                  <c:v>54.744350000000004</c:v>
                </c:pt>
                <c:pt idx="1345">
                  <c:v>54.747866666666667</c:v>
                </c:pt>
                <c:pt idx="1346">
                  <c:v>54.751383333333337</c:v>
                </c:pt>
                <c:pt idx="1347">
                  <c:v>54.754899999999999</c:v>
                </c:pt>
                <c:pt idx="1348">
                  <c:v>54.758416666666669</c:v>
                </c:pt>
                <c:pt idx="1349">
                  <c:v>54.761933333333332</c:v>
                </c:pt>
                <c:pt idx="1350">
                  <c:v>54.765466666666661</c:v>
                </c:pt>
                <c:pt idx="1351">
                  <c:v>54.768999999999998</c:v>
                </c:pt>
                <c:pt idx="1352">
                  <c:v>54.772533333333328</c:v>
                </c:pt>
                <c:pt idx="1353">
                  <c:v>54.776066666666665</c:v>
                </c:pt>
                <c:pt idx="1354">
                  <c:v>54.779616666666669</c:v>
                </c:pt>
                <c:pt idx="1355">
                  <c:v>54.783166666666666</c:v>
                </c:pt>
                <c:pt idx="1356">
                  <c:v>54.786716666666663</c:v>
                </c:pt>
                <c:pt idx="1357">
                  <c:v>54.79025</c:v>
                </c:pt>
                <c:pt idx="1358">
                  <c:v>54.79378333333333</c:v>
                </c:pt>
                <c:pt idx="1359">
                  <c:v>54.797316666666667</c:v>
                </c:pt>
                <c:pt idx="1360">
                  <c:v>54.800866666666671</c:v>
                </c:pt>
                <c:pt idx="1361">
                  <c:v>54.804416666666661</c:v>
                </c:pt>
                <c:pt idx="1362">
                  <c:v>54.807933333333338</c:v>
                </c:pt>
                <c:pt idx="1363">
                  <c:v>54.811450000000001</c:v>
                </c:pt>
                <c:pt idx="1364">
                  <c:v>54.81496666666667</c:v>
                </c:pt>
                <c:pt idx="1365">
                  <c:v>54.818483333333333</c:v>
                </c:pt>
                <c:pt idx="1366">
                  <c:v>54.822000000000003</c:v>
                </c:pt>
                <c:pt idx="1367">
                  <c:v>54.825516666666665</c:v>
                </c:pt>
                <c:pt idx="1368">
                  <c:v>54.829050000000002</c:v>
                </c:pt>
                <c:pt idx="1369">
                  <c:v>54.832566666666672</c:v>
                </c:pt>
                <c:pt idx="1370">
                  <c:v>54.836083333333335</c:v>
                </c:pt>
                <c:pt idx="1371">
                  <c:v>54.839600000000004</c:v>
                </c:pt>
                <c:pt idx="1372">
                  <c:v>54.843116666666667</c:v>
                </c:pt>
                <c:pt idx="1373">
                  <c:v>54.84663333333333</c:v>
                </c:pt>
                <c:pt idx="1374">
                  <c:v>54.850149999999999</c:v>
                </c:pt>
                <c:pt idx="1375">
                  <c:v>54.853666666666662</c:v>
                </c:pt>
                <c:pt idx="1376">
                  <c:v>54.857199999999999</c:v>
                </c:pt>
                <c:pt idx="1377">
                  <c:v>54.860733333333329</c:v>
                </c:pt>
                <c:pt idx="1378">
                  <c:v>54.864266666666673</c:v>
                </c:pt>
                <c:pt idx="1379">
                  <c:v>54.867800000000003</c:v>
                </c:pt>
                <c:pt idx="1380">
                  <c:v>54.87135</c:v>
                </c:pt>
                <c:pt idx="1381">
                  <c:v>54.874900000000004</c:v>
                </c:pt>
                <c:pt idx="1382">
                  <c:v>54.878450000000001</c:v>
                </c:pt>
                <c:pt idx="1383">
                  <c:v>54.881983333333331</c:v>
                </c:pt>
                <c:pt idx="1384">
                  <c:v>54.885516666666668</c:v>
                </c:pt>
                <c:pt idx="1385">
                  <c:v>54.889049999999997</c:v>
                </c:pt>
                <c:pt idx="1386">
                  <c:v>54.892600000000002</c:v>
                </c:pt>
                <c:pt idx="1387">
                  <c:v>54.896149999999999</c:v>
                </c:pt>
                <c:pt idx="1388">
                  <c:v>54.899666666666668</c:v>
                </c:pt>
                <c:pt idx="1389">
                  <c:v>54.903183333333331</c:v>
                </c:pt>
                <c:pt idx="1390">
                  <c:v>54.906700000000001</c:v>
                </c:pt>
                <c:pt idx="1391">
                  <c:v>54.910216666666663</c:v>
                </c:pt>
                <c:pt idx="1392">
                  <c:v>54.913733333333333</c:v>
                </c:pt>
                <c:pt idx="1393">
                  <c:v>54.917249999999996</c:v>
                </c:pt>
                <c:pt idx="1394">
                  <c:v>54.920783333333333</c:v>
                </c:pt>
                <c:pt idx="1395">
                  <c:v>54.924300000000002</c:v>
                </c:pt>
                <c:pt idx="1396">
                  <c:v>54.927816666666665</c:v>
                </c:pt>
                <c:pt idx="1397">
                  <c:v>54.931333333333335</c:v>
                </c:pt>
                <c:pt idx="1398">
                  <c:v>54.934849999999997</c:v>
                </c:pt>
                <c:pt idx="1399">
                  <c:v>54.938366666666667</c:v>
                </c:pt>
                <c:pt idx="1400">
                  <c:v>54.94188333333333</c:v>
                </c:pt>
                <c:pt idx="1401">
                  <c:v>54.945399999999999</c:v>
                </c:pt>
                <c:pt idx="1402">
                  <c:v>54.948933333333336</c:v>
                </c:pt>
                <c:pt idx="1403">
                  <c:v>54.952466666666666</c:v>
                </c:pt>
                <c:pt idx="1404">
                  <c:v>54.956000000000003</c:v>
                </c:pt>
                <c:pt idx="1405">
                  <c:v>54.959533333333333</c:v>
                </c:pt>
                <c:pt idx="1406">
                  <c:v>54.96308333333333</c:v>
                </c:pt>
                <c:pt idx="1407">
                  <c:v>54.966633333333334</c:v>
                </c:pt>
                <c:pt idx="1408">
                  <c:v>54.970183333333331</c:v>
                </c:pt>
                <c:pt idx="1409">
                  <c:v>54.973716666666661</c:v>
                </c:pt>
                <c:pt idx="1410">
                  <c:v>54.977250000000005</c:v>
                </c:pt>
                <c:pt idx="1411">
                  <c:v>54.980783333333335</c:v>
                </c:pt>
                <c:pt idx="1412">
                  <c:v>54.984333333333332</c:v>
                </c:pt>
                <c:pt idx="1413">
                  <c:v>54.987883333333336</c:v>
                </c:pt>
                <c:pt idx="1414">
                  <c:v>54.991399999999999</c:v>
                </c:pt>
                <c:pt idx="1415">
                  <c:v>54.994916666666668</c:v>
                </c:pt>
                <c:pt idx="1416">
                  <c:v>54.998433333333331</c:v>
                </c:pt>
                <c:pt idx="1417">
                  <c:v>55.001950000000001</c:v>
                </c:pt>
                <c:pt idx="1418">
                  <c:v>55.005466666666663</c:v>
                </c:pt>
                <c:pt idx="1419">
                  <c:v>55.00898333333334</c:v>
                </c:pt>
                <c:pt idx="1420">
                  <c:v>55.01251666666667</c:v>
                </c:pt>
                <c:pt idx="1421">
                  <c:v>55.016033333333333</c:v>
                </c:pt>
                <c:pt idx="1422">
                  <c:v>55.019549999999995</c:v>
                </c:pt>
                <c:pt idx="1423">
                  <c:v>55.023066666666665</c:v>
                </c:pt>
                <c:pt idx="1424">
                  <c:v>55.026583333333328</c:v>
                </c:pt>
                <c:pt idx="1425">
                  <c:v>55.030099999999997</c:v>
                </c:pt>
                <c:pt idx="1426">
                  <c:v>55.033616666666667</c:v>
                </c:pt>
                <c:pt idx="1427">
                  <c:v>55.037133333333337</c:v>
                </c:pt>
                <c:pt idx="1428">
                  <c:v>55.040666666666667</c:v>
                </c:pt>
                <c:pt idx="1429">
                  <c:v>55.044200000000004</c:v>
                </c:pt>
                <c:pt idx="1430">
                  <c:v>55.047733333333333</c:v>
                </c:pt>
                <c:pt idx="1431">
                  <c:v>55.05126666666667</c:v>
                </c:pt>
                <c:pt idx="1432">
                  <c:v>55.054816666666667</c:v>
                </c:pt>
                <c:pt idx="1433">
                  <c:v>55.058366666666664</c:v>
                </c:pt>
                <c:pt idx="1434">
                  <c:v>55.061916666666669</c:v>
                </c:pt>
                <c:pt idx="1435">
                  <c:v>55.065450000000006</c:v>
                </c:pt>
                <c:pt idx="1436">
                  <c:v>55.068983333333335</c:v>
                </c:pt>
                <c:pt idx="1437">
                  <c:v>55.072516666666665</c:v>
                </c:pt>
                <c:pt idx="1438">
                  <c:v>55.076066666666662</c:v>
                </c:pt>
                <c:pt idx="1439">
                  <c:v>55.079616666666666</c:v>
                </c:pt>
                <c:pt idx="1440">
                  <c:v>55.083133333333329</c:v>
                </c:pt>
                <c:pt idx="1441">
                  <c:v>55.086649999999999</c:v>
                </c:pt>
                <c:pt idx="1442">
                  <c:v>55.090166666666661</c:v>
                </c:pt>
                <c:pt idx="1443">
                  <c:v>55.093683333333338</c:v>
                </c:pt>
                <c:pt idx="1444">
                  <c:v>55.097200000000001</c:v>
                </c:pt>
                <c:pt idx="1445">
                  <c:v>55.100716666666671</c:v>
                </c:pt>
                <c:pt idx="1446">
                  <c:v>55.10425</c:v>
                </c:pt>
                <c:pt idx="1447">
                  <c:v>55.107766666666663</c:v>
                </c:pt>
                <c:pt idx="1448">
                  <c:v>55.111283333333333</c:v>
                </c:pt>
                <c:pt idx="1449">
                  <c:v>55.114799999999995</c:v>
                </c:pt>
                <c:pt idx="1450">
                  <c:v>55.118316666666672</c:v>
                </c:pt>
                <c:pt idx="1451">
                  <c:v>55.121833333333335</c:v>
                </c:pt>
                <c:pt idx="1452">
                  <c:v>55.125350000000005</c:v>
                </c:pt>
                <c:pt idx="1453">
                  <c:v>55.128866666666667</c:v>
                </c:pt>
                <c:pt idx="1454">
                  <c:v>55.132399999999997</c:v>
                </c:pt>
                <c:pt idx="1455">
                  <c:v>55.135933333333334</c:v>
                </c:pt>
                <c:pt idx="1456">
                  <c:v>55.139466666666664</c:v>
                </c:pt>
                <c:pt idx="1457">
                  <c:v>55.143000000000001</c:v>
                </c:pt>
                <c:pt idx="1458">
                  <c:v>55.146550000000005</c:v>
                </c:pt>
                <c:pt idx="1459">
                  <c:v>55.150099999999995</c:v>
                </c:pt>
                <c:pt idx="1460">
                  <c:v>55.153649999999999</c:v>
                </c:pt>
                <c:pt idx="1461">
                  <c:v>55.157183333333336</c:v>
                </c:pt>
                <c:pt idx="1462">
                  <c:v>55.160716666666666</c:v>
                </c:pt>
                <c:pt idx="1463">
                  <c:v>55.164250000000003</c:v>
                </c:pt>
                <c:pt idx="1464">
                  <c:v>55.167800000000007</c:v>
                </c:pt>
                <c:pt idx="1465">
                  <c:v>55.171349999999997</c:v>
                </c:pt>
                <c:pt idx="1466">
                  <c:v>55.174866666666667</c:v>
                </c:pt>
                <c:pt idx="1467">
                  <c:v>55.178383333333336</c:v>
                </c:pt>
                <c:pt idx="1468">
                  <c:v>55.181900000000006</c:v>
                </c:pt>
                <c:pt idx="1469">
                  <c:v>55.185416666666669</c:v>
                </c:pt>
                <c:pt idx="1470">
                  <c:v>55.188933333333331</c:v>
                </c:pt>
                <c:pt idx="1471">
                  <c:v>55.192450000000001</c:v>
                </c:pt>
                <c:pt idx="1472">
                  <c:v>55.195983333333331</c:v>
                </c:pt>
                <c:pt idx="1473">
                  <c:v>55.199499999999993</c:v>
                </c:pt>
                <c:pt idx="1474">
                  <c:v>55.20301666666667</c:v>
                </c:pt>
                <c:pt idx="1475">
                  <c:v>55.206533333333333</c:v>
                </c:pt>
                <c:pt idx="1476">
                  <c:v>55.210050000000003</c:v>
                </c:pt>
                <c:pt idx="1477">
                  <c:v>55.213566666666665</c:v>
                </c:pt>
                <c:pt idx="1478">
                  <c:v>55.217083333333335</c:v>
                </c:pt>
                <c:pt idx="1479">
                  <c:v>55.220599999999997</c:v>
                </c:pt>
                <c:pt idx="1480">
                  <c:v>55.224133333333334</c:v>
                </c:pt>
                <c:pt idx="1481">
                  <c:v>55.227666666666664</c:v>
                </c:pt>
                <c:pt idx="1482">
                  <c:v>55.231199999999994</c:v>
                </c:pt>
                <c:pt idx="1483">
                  <c:v>55.234733333333331</c:v>
                </c:pt>
                <c:pt idx="1484">
                  <c:v>55.238283333333335</c:v>
                </c:pt>
                <c:pt idx="1485">
                  <c:v>55.241833333333339</c:v>
                </c:pt>
                <c:pt idx="1486">
                  <c:v>55.245383333333329</c:v>
                </c:pt>
                <c:pt idx="1487">
                  <c:v>55.248916666666666</c:v>
                </c:pt>
                <c:pt idx="1488">
                  <c:v>55.252449999999996</c:v>
                </c:pt>
                <c:pt idx="1489">
                  <c:v>55.255983333333333</c:v>
                </c:pt>
                <c:pt idx="1490">
                  <c:v>55.259533333333337</c:v>
                </c:pt>
                <c:pt idx="1491">
                  <c:v>55.263083333333334</c:v>
                </c:pt>
                <c:pt idx="1492">
                  <c:v>55.266600000000004</c:v>
                </c:pt>
                <c:pt idx="1493">
                  <c:v>55.270116666666667</c:v>
                </c:pt>
                <c:pt idx="1494">
                  <c:v>55.273633333333336</c:v>
                </c:pt>
                <c:pt idx="1495">
                  <c:v>55.277149999999999</c:v>
                </c:pt>
                <c:pt idx="1496">
                  <c:v>55.280666666666669</c:v>
                </c:pt>
                <c:pt idx="1497">
                  <c:v>55.284183333333331</c:v>
                </c:pt>
                <c:pt idx="1498">
                  <c:v>55.287716666666668</c:v>
                </c:pt>
                <c:pt idx="1499">
                  <c:v>55.291233333333338</c:v>
                </c:pt>
                <c:pt idx="1500">
                  <c:v>55.294750000000001</c:v>
                </c:pt>
                <c:pt idx="1501">
                  <c:v>55.29826666666667</c:v>
                </c:pt>
                <c:pt idx="1502">
                  <c:v>55.301783333333333</c:v>
                </c:pt>
                <c:pt idx="1503">
                  <c:v>55.305300000000003</c:v>
                </c:pt>
                <c:pt idx="1504">
                  <c:v>55.308816666666665</c:v>
                </c:pt>
                <c:pt idx="1505">
                  <c:v>55.312333333333328</c:v>
                </c:pt>
                <c:pt idx="1506">
                  <c:v>55.315866666666672</c:v>
                </c:pt>
                <c:pt idx="1507">
                  <c:v>55.319400000000002</c:v>
                </c:pt>
                <c:pt idx="1508">
                  <c:v>55.322933333333339</c:v>
                </c:pt>
                <c:pt idx="1509">
                  <c:v>55.326466666666668</c:v>
                </c:pt>
                <c:pt idx="1510">
                  <c:v>55.330016666666666</c:v>
                </c:pt>
                <c:pt idx="1511">
                  <c:v>55.33356666666667</c:v>
                </c:pt>
                <c:pt idx="1512">
                  <c:v>55.337116666666667</c:v>
                </c:pt>
                <c:pt idx="1513">
                  <c:v>55.340649999999997</c:v>
                </c:pt>
                <c:pt idx="1514">
                  <c:v>55.344183333333334</c:v>
                </c:pt>
                <c:pt idx="1515">
                  <c:v>55.347716666666663</c:v>
                </c:pt>
                <c:pt idx="1516">
                  <c:v>55.351266666666668</c:v>
                </c:pt>
                <c:pt idx="1517">
                  <c:v>55.354816666666672</c:v>
                </c:pt>
                <c:pt idx="1518">
                  <c:v>55.358333333333334</c:v>
                </c:pt>
                <c:pt idx="1519">
                  <c:v>55.361849999999997</c:v>
                </c:pt>
                <c:pt idx="1520">
                  <c:v>55.365366666666667</c:v>
                </c:pt>
                <c:pt idx="1521">
                  <c:v>55.368883333333329</c:v>
                </c:pt>
                <c:pt idx="1522">
                  <c:v>55.372399999999999</c:v>
                </c:pt>
                <c:pt idx="1523">
                  <c:v>55.375916666666662</c:v>
                </c:pt>
                <c:pt idx="1524">
                  <c:v>55.379449999999999</c:v>
                </c:pt>
                <c:pt idx="1525">
                  <c:v>55.382966666666668</c:v>
                </c:pt>
                <c:pt idx="1526">
                  <c:v>55.386483333333331</c:v>
                </c:pt>
                <c:pt idx="1527">
                  <c:v>55.39</c:v>
                </c:pt>
                <c:pt idx="1528">
                  <c:v>55.393516666666663</c:v>
                </c:pt>
                <c:pt idx="1529">
                  <c:v>55.397033333333333</c:v>
                </c:pt>
                <c:pt idx="1530">
                  <c:v>55.400549999999996</c:v>
                </c:pt>
                <c:pt idx="1531">
                  <c:v>55.404066666666672</c:v>
                </c:pt>
                <c:pt idx="1532">
                  <c:v>55.407600000000002</c:v>
                </c:pt>
                <c:pt idx="1533">
                  <c:v>55.411133333333332</c:v>
                </c:pt>
                <c:pt idx="1534">
                  <c:v>55.414666666666669</c:v>
                </c:pt>
                <c:pt idx="1535">
                  <c:v>55.418199999999999</c:v>
                </c:pt>
                <c:pt idx="1536">
                  <c:v>55.421749999999996</c:v>
                </c:pt>
                <c:pt idx="1537">
                  <c:v>55.4253</c:v>
                </c:pt>
                <c:pt idx="1538">
                  <c:v>55.428850000000004</c:v>
                </c:pt>
                <c:pt idx="1539">
                  <c:v>55.432383333333334</c:v>
                </c:pt>
                <c:pt idx="1540">
                  <c:v>55.435916666666671</c:v>
                </c:pt>
                <c:pt idx="1541">
                  <c:v>55.439450000000001</c:v>
                </c:pt>
                <c:pt idx="1542">
                  <c:v>55.442999999999998</c:v>
                </c:pt>
                <c:pt idx="1543">
                  <c:v>55.446550000000002</c:v>
                </c:pt>
                <c:pt idx="1544">
                  <c:v>55.450066666666665</c:v>
                </c:pt>
                <c:pt idx="1545">
                  <c:v>55.453583333333334</c:v>
                </c:pt>
                <c:pt idx="1546">
                  <c:v>55.457099999999997</c:v>
                </c:pt>
                <c:pt idx="1547">
                  <c:v>55.460616666666667</c:v>
                </c:pt>
                <c:pt idx="1548">
                  <c:v>55.464133333333329</c:v>
                </c:pt>
                <c:pt idx="1549">
                  <c:v>55.467650000000006</c:v>
                </c:pt>
                <c:pt idx="1550">
                  <c:v>55.471183333333336</c:v>
                </c:pt>
                <c:pt idx="1551">
                  <c:v>55.474699999999999</c:v>
                </c:pt>
                <c:pt idx="1552">
                  <c:v>55.478216666666668</c:v>
                </c:pt>
                <c:pt idx="1553">
                  <c:v>55.481733333333331</c:v>
                </c:pt>
                <c:pt idx="1554">
                  <c:v>55.485249999999994</c:v>
                </c:pt>
                <c:pt idx="1555">
                  <c:v>55.48876666666667</c:v>
                </c:pt>
                <c:pt idx="1556">
                  <c:v>55.492283333333333</c:v>
                </c:pt>
                <c:pt idx="1557">
                  <c:v>55.495800000000003</c:v>
                </c:pt>
                <c:pt idx="1558">
                  <c:v>55.499333333333333</c:v>
                </c:pt>
                <c:pt idx="1559">
                  <c:v>55.502866666666669</c:v>
                </c:pt>
                <c:pt idx="1560">
                  <c:v>55.506399999999999</c:v>
                </c:pt>
                <c:pt idx="1561">
                  <c:v>55.509933333333336</c:v>
                </c:pt>
                <c:pt idx="1562">
                  <c:v>55.513483333333333</c:v>
                </c:pt>
                <c:pt idx="1563">
                  <c:v>55.51703333333333</c:v>
                </c:pt>
                <c:pt idx="1564">
                  <c:v>55.520583333333335</c:v>
                </c:pt>
                <c:pt idx="1565">
                  <c:v>55.524116666666671</c:v>
                </c:pt>
                <c:pt idx="1566">
                  <c:v>55.527650000000001</c:v>
                </c:pt>
                <c:pt idx="1567">
                  <c:v>55.531183333333338</c:v>
                </c:pt>
                <c:pt idx="1568">
                  <c:v>55.534733333333328</c:v>
                </c:pt>
                <c:pt idx="1569">
                  <c:v>55.538283333333332</c:v>
                </c:pt>
                <c:pt idx="1570">
                  <c:v>55.541799999999995</c:v>
                </c:pt>
                <c:pt idx="1571">
                  <c:v>55.545316666666665</c:v>
                </c:pt>
                <c:pt idx="1572">
                  <c:v>55.548833333333327</c:v>
                </c:pt>
                <c:pt idx="1573">
                  <c:v>55.552350000000004</c:v>
                </c:pt>
                <c:pt idx="1574">
                  <c:v>55.555866666666667</c:v>
                </c:pt>
                <c:pt idx="1575">
                  <c:v>55.559383333333336</c:v>
                </c:pt>
                <c:pt idx="1576">
                  <c:v>55.562916666666666</c:v>
                </c:pt>
                <c:pt idx="1577">
                  <c:v>55.566433333333329</c:v>
                </c:pt>
                <c:pt idx="1578">
                  <c:v>55.569949999999999</c:v>
                </c:pt>
                <c:pt idx="1579">
                  <c:v>55.573466666666668</c:v>
                </c:pt>
                <c:pt idx="1580">
                  <c:v>55.576983333333338</c:v>
                </c:pt>
                <c:pt idx="1581">
                  <c:v>55.580500000000001</c:v>
                </c:pt>
                <c:pt idx="1582">
                  <c:v>55.58401666666667</c:v>
                </c:pt>
                <c:pt idx="1583">
                  <c:v>55.587533333333333</c:v>
                </c:pt>
                <c:pt idx="1584">
                  <c:v>55.591066666666663</c:v>
                </c:pt>
                <c:pt idx="1585">
                  <c:v>55.5946</c:v>
                </c:pt>
                <c:pt idx="1586">
                  <c:v>55.59813333333333</c:v>
                </c:pt>
                <c:pt idx="1587">
                  <c:v>55.601666666666667</c:v>
                </c:pt>
                <c:pt idx="1588">
                  <c:v>55.605216666666671</c:v>
                </c:pt>
                <c:pt idx="1589">
                  <c:v>55.608766666666661</c:v>
                </c:pt>
                <c:pt idx="1590">
                  <c:v>55.612316666666665</c:v>
                </c:pt>
                <c:pt idx="1591">
                  <c:v>55.615850000000002</c:v>
                </c:pt>
                <c:pt idx="1592">
                  <c:v>55.619383333333332</c:v>
                </c:pt>
                <c:pt idx="1593">
                  <c:v>55.622916666666669</c:v>
                </c:pt>
                <c:pt idx="1594">
                  <c:v>55.626466666666673</c:v>
                </c:pt>
                <c:pt idx="1595">
                  <c:v>55.630016666666663</c:v>
                </c:pt>
                <c:pt idx="1596">
                  <c:v>55.633533333333339</c:v>
                </c:pt>
                <c:pt idx="1597">
                  <c:v>55.637050000000002</c:v>
                </c:pt>
                <c:pt idx="1598">
                  <c:v>55.640566666666672</c:v>
                </c:pt>
                <c:pt idx="1599">
                  <c:v>55.644083333333334</c:v>
                </c:pt>
                <c:pt idx="1600">
                  <c:v>55.647600000000004</c:v>
                </c:pt>
                <c:pt idx="1601">
                  <c:v>55.651116666666667</c:v>
                </c:pt>
                <c:pt idx="1602">
                  <c:v>55.654649999999997</c:v>
                </c:pt>
                <c:pt idx="1603">
                  <c:v>55.658166666666666</c:v>
                </c:pt>
                <c:pt idx="1604">
                  <c:v>55.661683333333336</c:v>
                </c:pt>
                <c:pt idx="1605">
                  <c:v>55.665199999999999</c:v>
                </c:pt>
                <c:pt idx="1606">
                  <c:v>55.668716666666668</c:v>
                </c:pt>
                <c:pt idx="1607">
                  <c:v>55.672233333333331</c:v>
                </c:pt>
                <c:pt idx="1608">
                  <c:v>55.675750000000001</c:v>
                </c:pt>
                <c:pt idx="1609">
                  <c:v>55.679266666666663</c:v>
                </c:pt>
                <c:pt idx="1610">
                  <c:v>55.6828</c:v>
                </c:pt>
                <c:pt idx="1611">
                  <c:v>55.68633333333333</c:v>
                </c:pt>
                <c:pt idx="1612">
                  <c:v>55.689866666666667</c:v>
                </c:pt>
                <c:pt idx="1613">
                  <c:v>55.693399999999997</c:v>
                </c:pt>
                <c:pt idx="1614">
                  <c:v>55.696950000000001</c:v>
                </c:pt>
                <c:pt idx="1615">
                  <c:v>55.700500000000005</c:v>
                </c:pt>
                <c:pt idx="1616">
                  <c:v>55.704050000000002</c:v>
                </c:pt>
                <c:pt idx="1617">
                  <c:v>55.707583333333332</c:v>
                </c:pt>
                <c:pt idx="1618">
                  <c:v>55.711116666666662</c:v>
                </c:pt>
                <c:pt idx="1619">
                  <c:v>55.714649999999999</c:v>
                </c:pt>
                <c:pt idx="1620">
                  <c:v>55.718200000000003</c:v>
                </c:pt>
                <c:pt idx="1621">
                  <c:v>55.72175</c:v>
                </c:pt>
                <c:pt idx="1622">
                  <c:v>55.72526666666667</c:v>
                </c:pt>
                <c:pt idx="1623">
                  <c:v>55.728783333333332</c:v>
                </c:pt>
                <c:pt idx="1624">
                  <c:v>55.732300000000002</c:v>
                </c:pt>
                <c:pt idx="1625">
                  <c:v>55.735816666666665</c:v>
                </c:pt>
                <c:pt idx="1626">
                  <c:v>55.739333333333335</c:v>
                </c:pt>
                <c:pt idx="1627">
                  <c:v>55.742849999999997</c:v>
                </c:pt>
                <c:pt idx="1628">
                  <c:v>55.746383333333334</c:v>
                </c:pt>
                <c:pt idx="1629">
                  <c:v>55.749900000000004</c:v>
                </c:pt>
                <c:pt idx="1630">
                  <c:v>55.753416666666666</c:v>
                </c:pt>
                <c:pt idx="1631">
                  <c:v>55.756933333333336</c:v>
                </c:pt>
                <c:pt idx="1632">
                  <c:v>55.760449999999999</c:v>
                </c:pt>
                <c:pt idx="1633">
                  <c:v>55.763966666666668</c:v>
                </c:pt>
                <c:pt idx="1634">
                  <c:v>55.767483333333331</c:v>
                </c:pt>
                <c:pt idx="1635">
                  <c:v>55.771000000000001</c:v>
                </c:pt>
                <c:pt idx="1636">
                  <c:v>55.774533333333338</c:v>
                </c:pt>
                <c:pt idx="1637">
                  <c:v>55.778066666666668</c:v>
                </c:pt>
                <c:pt idx="1638">
                  <c:v>55.781600000000005</c:v>
                </c:pt>
                <c:pt idx="1639">
                  <c:v>55.785133333333334</c:v>
                </c:pt>
                <c:pt idx="1640">
                  <c:v>55.788683333333331</c:v>
                </c:pt>
                <c:pt idx="1641">
                  <c:v>55.792233333333336</c:v>
                </c:pt>
                <c:pt idx="1642">
                  <c:v>55.795783333333333</c:v>
                </c:pt>
                <c:pt idx="1643">
                  <c:v>55.799316666666662</c:v>
                </c:pt>
                <c:pt idx="1644">
                  <c:v>55.802849999999999</c:v>
                </c:pt>
                <c:pt idx="1645">
                  <c:v>55.806383333333329</c:v>
                </c:pt>
                <c:pt idx="1646">
                  <c:v>55.809933333333333</c:v>
                </c:pt>
                <c:pt idx="1647">
                  <c:v>55.813483333333338</c:v>
                </c:pt>
                <c:pt idx="1648">
                  <c:v>55.817</c:v>
                </c:pt>
                <c:pt idx="1649">
                  <c:v>55.82051666666667</c:v>
                </c:pt>
                <c:pt idx="1650">
                  <c:v>55.824033333333333</c:v>
                </c:pt>
                <c:pt idx="1651">
                  <c:v>55.827549999999995</c:v>
                </c:pt>
                <c:pt idx="1652">
                  <c:v>55.831066666666665</c:v>
                </c:pt>
                <c:pt idx="1653">
                  <c:v>55.834583333333327</c:v>
                </c:pt>
                <c:pt idx="1654">
                  <c:v>55.838116666666664</c:v>
                </c:pt>
                <c:pt idx="1655">
                  <c:v>55.841633333333334</c:v>
                </c:pt>
                <c:pt idx="1656">
                  <c:v>55.845149999999997</c:v>
                </c:pt>
                <c:pt idx="1657">
                  <c:v>55.848666666666666</c:v>
                </c:pt>
                <c:pt idx="1658">
                  <c:v>55.852183333333329</c:v>
                </c:pt>
                <c:pt idx="1659">
                  <c:v>55.855699999999999</c:v>
                </c:pt>
                <c:pt idx="1660">
                  <c:v>55.859216666666661</c:v>
                </c:pt>
                <c:pt idx="1661">
                  <c:v>55.862733333333338</c:v>
                </c:pt>
                <c:pt idx="1662">
                  <c:v>55.866266666666668</c:v>
                </c:pt>
                <c:pt idx="1663">
                  <c:v>55.869800000000005</c:v>
                </c:pt>
                <c:pt idx="1664">
                  <c:v>55.873333333333335</c:v>
                </c:pt>
                <c:pt idx="1665">
                  <c:v>55.876866666666665</c:v>
                </c:pt>
                <c:pt idx="1666">
                  <c:v>55.880416666666662</c:v>
                </c:pt>
                <c:pt idx="1667">
                  <c:v>55.883966666666666</c:v>
                </c:pt>
                <c:pt idx="1668">
                  <c:v>55.88751666666667</c:v>
                </c:pt>
                <c:pt idx="1669">
                  <c:v>55.89105</c:v>
                </c:pt>
                <c:pt idx="1670">
                  <c:v>55.894583333333337</c:v>
                </c:pt>
                <c:pt idx="1671">
                  <c:v>55.898116666666667</c:v>
                </c:pt>
                <c:pt idx="1672">
                  <c:v>55.901666666666664</c:v>
                </c:pt>
                <c:pt idx="1673">
                  <c:v>55.905216666666668</c:v>
                </c:pt>
                <c:pt idx="1674">
                  <c:v>55.908733333333331</c:v>
                </c:pt>
                <c:pt idx="1675">
                  <c:v>55.91225</c:v>
                </c:pt>
                <c:pt idx="1676">
                  <c:v>55.915766666666663</c:v>
                </c:pt>
                <c:pt idx="1677">
                  <c:v>55.919283333333333</c:v>
                </c:pt>
                <c:pt idx="1678">
                  <c:v>55.922800000000002</c:v>
                </c:pt>
                <c:pt idx="1679">
                  <c:v>55.926316666666672</c:v>
                </c:pt>
                <c:pt idx="1680">
                  <c:v>55.929850000000002</c:v>
                </c:pt>
                <c:pt idx="1681">
                  <c:v>55.933366666666664</c:v>
                </c:pt>
                <c:pt idx="1682">
                  <c:v>55.936883333333334</c:v>
                </c:pt>
                <c:pt idx="1683">
                  <c:v>55.940399999999997</c:v>
                </c:pt>
                <c:pt idx="1684">
                  <c:v>55.943916666666674</c:v>
                </c:pt>
                <c:pt idx="1685">
                  <c:v>55.947433333333336</c:v>
                </c:pt>
                <c:pt idx="1686">
                  <c:v>55.950949999999999</c:v>
                </c:pt>
                <c:pt idx="1687">
                  <c:v>55.954466666666669</c:v>
                </c:pt>
                <c:pt idx="1688">
                  <c:v>55.957999999999998</c:v>
                </c:pt>
                <c:pt idx="1689">
                  <c:v>55.961533333333335</c:v>
                </c:pt>
                <c:pt idx="1690">
                  <c:v>55.965066666666665</c:v>
                </c:pt>
                <c:pt idx="1691">
                  <c:v>55.968600000000002</c:v>
                </c:pt>
                <c:pt idx="1692">
                  <c:v>55.972150000000006</c:v>
                </c:pt>
                <c:pt idx="1693">
                  <c:v>55.975699999999996</c:v>
                </c:pt>
                <c:pt idx="1694">
                  <c:v>55.97925</c:v>
                </c:pt>
                <c:pt idx="1695">
                  <c:v>55.982783333333337</c:v>
                </c:pt>
                <c:pt idx="1696">
                  <c:v>55.986316666666667</c:v>
                </c:pt>
                <c:pt idx="1697">
                  <c:v>55.989850000000004</c:v>
                </c:pt>
                <c:pt idx="1698">
                  <c:v>55.993399999999994</c:v>
                </c:pt>
                <c:pt idx="1699">
                  <c:v>55.996949999999998</c:v>
                </c:pt>
                <c:pt idx="1700">
                  <c:v>56.000466666666661</c:v>
                </c:pt>
                <c:pt idx="1701">
                  <c:v>56.003983333333331</c:v>
                </c:pt>
                <c:pt idx="1702">
                  <c:v>56.0075</c:v>
                </c:pt>
                <c:pt idx="1703">
                  <c:v>56.01101666666667</c:v>
                </c:pt>
                <c:pt idx="1704">
                  <c:v>56.014533333333333</c:v>
                </c:pt>
                <c:pt idx="1705">
                  <c:v>56.018050000000002</c:v>
                </c:pt>
                <c:pt idx="1706">
                  <c:v>56.021583333333332</c:v>
                </c:pt>
                <c:pt idx="1707">
                  <c:v>56.025099999999995</c:v>
                </c:pt>
                <c:pt idx="1708">
                  <c:v>56.028616666666672</c:v>
                </c:pt>
                <c:pt idx="1709">
                  <c:v>56.032133333333334</c:v>
                </c:pt>
                <c:pt idx="1710">
                  <c:v>56.035650000000004</c:v>
                </c:pt>
                <c:pt idx="1711">
                  <c:v>56.039166666666667</c:v>
                </c:pt>
                <c:pt idx="1712">
                  <c:v>56.042683333333336</c:v>
                </c:pt>
                <c:pt idx="1713">
                  <c:v>56.046199999999999</c:v>
                </c:pt>
                <c:pt idx="1714">
                  <c:v>56.049733333333329</c:v>
                </c:pt>
                <c:pt idx="1715">
                  <c:v>56.053266666666666</c:v>
                </c:pt>
                <c:pt idx="1716">
                  <c:v>56.056799999999996</c:v>
                </c:pt>
                <c:pt idx="1717">
                  <c:v>56.060333333333332</c:v>
                </c:pt>
                <c:pt idx="1718">
                  <c:v>56.063883333333337</c:v>
                </c:pt>
                <c:pt idx="1719">
                  <c:v>56.067433333333334</c:v>
                </c:pt>
                <c:pt idx="1720">
                  <c:v>56.070983333333331</c:v>
                </c:pt>
                <c:pt idx="1721">
                  <c:v>56.074516666666668</c:v>
                </c:pt>
                <c:pt idx="1722">
                  <c:v>56.078049999999998</c:v>
                </c:pt>
                <c:pt idx="1723">
                  <c:v>56.081583333333334</c:v>
                </c:pt>
                <c:pt idx="1724">
                  <c:v>56.085133333333339</c:v>
                </c:pt>
                <c:pt idx="1725">
                  <c:v>56.088683333333329</c:v>
                </c:pt>
                <c:pt idx="1726">
                  <c:v>56.092200000000005</c:v>
                </c:pt>
                <c:pt idx="1727">
                  <c:v>56.095716666666668</c:v>
                </c:pt>
                <c:pt idx="1728">
                  <c:v>56.099233333333338</c:v>
                </c:pt>
                <c:pt idx="1729">
                  <c:v>56.10275</c:v>
                </c:pt>
                <c:pt idx="1730">
                  <c:v>56.10626666666667</c:v>
                </c:pt>
                <c:pt idx="1731">
                  <c:v>56.109783333333333</c:v>
                </c:pt>
                <c:pt idx="1732">
                  <c:v>56.11331666666667</c:v>
                </c:pt>
                <c:pt idx="1733">
                  <c:v>56.116833333333339</c:v>
                </c:pt>
                <c:pt idx="1734">
                  <c:v>56.120350000000002</c:v>
                </c:pt>
                <c:pt idx="1735">
                  <c:v>56.123866666666665</c:v>
                </c:pt>
                <c:pt idx="1736">
                  <c:v>56.127383333333334</c:v>
                </c:pt>
                <c:pt idx="1737">
                  <c:v>56.130899999999997</c:v>
                </c:pt>
                <c:pt idx="1738">
                  <c:v>56.134416666666667</c:v>
                </c:pt>
                <c:pt idx="1739">
                  <c:v>56.137933333333329</c:v>
                </c:pt>
                <c:pt idx="1740">
                  <c:v>56.141466666666666</c:v>
                </c:pt>
                <c:pt idx="1741">
                  <c:v>56.144999999999996</c:v>
                </c:pt>
                <c:pt idx="1742">
                  <c:v>56.148533333333333</c:v>
                </c:pt>
                <c:pt idx="1743">
                  <c:v>56.152066666666663</c:v>
                </c:pt>
                <c:pt idx="1744">
                  <c:v>56.155616666666667</c:v>
                </c:pt>
                <c:pt idx="1745">
                  <c:v>56.159166666666671</c:v>
                </c:pt>
                <c:pt idx="1746">
                  <c:v>56.162716666666668</c:v>
                </c:pt>
                <c:pt idx="1747">
                  <c:v>56.166249999999998</c:v>
                </c:pt>
                <c:pt idx="1748">
                  <c:v>56.169783333333335</c:v>
                </c:pt>
                <c:pt idx="1749">
                  <c:v>56.173316666666665</c:v>
                </c:pt>
                <c:pt idx="1750">
                  <c:v>56.176866666666669</c:v>
                </c:pt>
                <c:pt idx="1751">
                  <c:v>56.180416666666666</c:v>
                </c:pt>
                <c:pt idx="1752">
                  <c:v>56.183933333333336</c:v>
                </c:pt>
                <c:pt idx="1753">
                  <c:v>56.187449999999998</c:v>
                </c:pt>
                <c:pt idx="1754">
                  <c:v>56.190966666666668</c:v>
                </c:pt>
                <c:pt idx="1755">
                  <c:v>56.194483333333331</c:v>
                </c:pt>
                <c:pt idx="1756">
                  <c:v>56.198</c:v>
                </c:pt>
                <c:pt idx="1757">
                  <c:v>56.201516666666663</c:v>
                </c:pt>
                <c:pt idx="1758">
                  <c:v>56.20505</c:v>
                </c:pt>
                <c:pt idx="1759">
                  <c:v>56.20856666666667</c:v>
                </c:pt>
                <c:pt idx="1760">
                  <c:v>56.212083333333332</c:v>
                </c:pt>
                <c:pt idx="1761">
                  <c:v>56.215600000000002</c:v>
                </c:pt>
                <c:pt idx="1762">
                  <c:v>56.219116666666665</c:v>
                </c:pt>
                <c:pt idx="1763">
                  <c:v>56.222633333333334</c:v>
                </c:pt>
                <c:pt idx="1764">
                  <c:v>56.226149999999997</c:v>
                </c:pt>
                <c:pt idx="1765">
                  <c:v>56.229666666666667</c:v>
                </c:pt>
                <c:pt idx="1766">
                  <c:v>56.233200000000004</c:v>
                </c:pt>
                <c:pt idx="1767">
                  <c:v>56.236733333333333</c:v>
                </c:pt>
                <c:pt idx="1768">
                  <c:v>56.24026666666667</c:v>
                </c:pt>
                <c:pt idx="1769">
                  <c:v>56.2438</c:v>
                </c:pt>
                <c:pt idx="1770">
                  <c:v>56.247349999999997</c:v>
                </c:pt>
                <c:pt idx="1771">
                  <c:v>56.250900000000001</c:v>
                </c:pt>
                <c:pt idx="1772">
                  <c:v>56.254449999999999</c:v>
                </c:pt>
                <c:pt idx="1773">
                  <c:v>56.257983333333328</c:v>
                </c:pt>
                <c:pt idx="1774">
                  <c:v>56.261516666666665</c:v>
                </c:pt>
                <c:pt idx="1775">
                  <c:v>56.265049999999995</c:v>
                </c:pt>
                <c:pt idx="1776">
                  <c:v>56.268599999999999</c:v>
                </c:pt>
                <c:pt idx="1777">
                  <c:v>56.272150000000003</c:v>
                </c:pt>
                <c:pt idx="1778">
                  <c:v>56.275666666666666</c:v>
                </c:pt>
                <c:pt idx="1779">
                  <c:v>56.279183333333336</c:v>
                </c:pt>
                <c:pt idx="1780">
                  <c:v>56.282699999999998</c:v>
                </c:pt>
                <c:pt idx="1781">
                  <c:v>56.286216666666661</c:v>
                </c:pt>
                <c:pt idx="1782">
                  <c:v>56.289733333333331</c:v>
                </c:pt>
                <c:pt idx="1783">
                  <c:v>56.293249999999993</c:v>
                </c:pt>
                <c:pt idx="1784">
                  <c:v>56.29678333333333</c:v>
                </c:pt>
                <c:pt idx="1785">
                  <c:v>56.3003</c:v>
                </c:pt>
                <c:pt idx="1786">
                  <c:v>56.303816666666663</c:v>
                </c:pt>
                <c:pt idx="1787">
                  <c:v>56.307333333333332</c:v>
                </c:pt>
                <c:pt idx="1788">
                  <c:v>56.310849999999995</c:v>
                </c:pt>
                <c:pt idx="1789">
                  <c:v>56.314366666666665</c:v>
                </c:pt>
                <c:pt idx="1790">
                  <c:v>56.317883333333334</c:v>
                </c:pt>
                <c:pt idx="1791">
                  <c:v>56.321400000000004</c:v>
                </c:pt>
                <c:pt idx="1792">
                  <c:v>56.324933333333334</c:v>
                </c:pt>
                <c:pt idx="1793">
                  <c:v>56.328466666666671</c:v>
                </c:pt>
                <c:pt idx="1794">
                  <c:v>56.332000000000001</c:v>
                </c:pt>
                <c:pt idx="1795">
                  <c:v>56.335533333333338</c:v>
                </c:pt>
                <c:pt idx="1796">
                  <c:v>56.339083333333328</c:v>
                </c:pt>
                <c:pt idx="1797">
                  <c:v>56.342633333333332</c:v>
                </c:pt>
                <c:pt idx="1798">
                  <c:v>56.346183333333336</c:v>
                </c:pt>
                <c:pt idx="1799">
                  <c:v>56.349716666666673</c:v>
                </c:pt>
                <c:pt idx="1800">
                  <c:v>56.353250000000003</c:v>
                </c:pt>
                <c:pt idx="1801">
                  <c:v>56.356783333333333</c:v>
                </c:pt>
                <c:pt idx="1802">
                  <c:v>56.36033333333333</c:v>
                </c:pt>
                <c:pt idx="1803">
                  <c:v>56.363883333333334</c:v>
                </c:pt>
                <c:pt idx="1804">
                  <c:v>56.367399999999996</c:v>
                </c:pt>
                <c:pt idx="1805">
                  <c:v>56.370916666666666</c:v>
                </c:pt>
                <c:pt idx="1806">
                  <c:v>56.374433333333329</c:v>
                </c:pt>
                <c:pt idx="1807">
                  <c:v>56.377950000000006</c:v>
                </c:pt>
                <c:pt idx="1808">
                  <c:v>56.381466666666668</c:v>
                </c:pt>
                <c:pt idx="1809">
                  <c:v>56.384983333333338</c:v>
                </c:pt>
                <c:pt idx="1810">
                  <c:v>56.388516666666668</c:v>
                </c:pt>
                <c:pt idx="1811">
                  <c:v>56.39203333333333</c:v>
                </c:pt>
                <c:pt idx="1812">
                  <c:v>56.39555</c:v>
                </c:pt>
                <c:pt idx="1813">
                  <c:v>56.399066666666663</c:v>
                </c:pt>
                <c:pt idx="1814">
                  <c:v>56.40258333333334</c:v>
                </c:pt>
                <c:pt idx="1815">
                  <c:v>56.406100000000002</c:v>
                </c:pt>
                <c:pt idx="1816">
                  <c:v>56.409616666666672</c:v>
                </c:pt>
                <c:pt idx="1817">
                  <c:v>56.413133333333334</c:v>
                </c:pt>
                <c:pt idx="1818">
                  <c:v>56.416666666666664</c:v>
                </c:pt>
                <c:pt idx="1819">
                  <c:v>56.420200000000001</c:v>
                </c:pt>
                <c:pt idx="1820">
                  <c:v>56.423733333333331</c:v>
                </c:pt>
                <c:pt idx="1821">
                  <c:v>56.427266666666668</c:v>
                </c:pt>
                <c:pt idx="1822">
                  <c:v>56.430816666666672</c:v>
                </c:pt>
                <c:pt idx="1823">
                  <c:v>56.434366666666662</c:v>
                </c:pt>
                <c:pt idx="1824">
                  <c:v>56.437916666666666</c:v>
                </c:pt>
                <c:pt idx="1825">
                  <c:v>56.441450000000003</c:v>
                </c:pt>
                <c:pt idx="1826">
                  <c:v>56.444983333333333</c:v>
                </c:pt>
                <c:pt idx="1827">
                  <c:v>56.44851666666667</c:v>
                </c:pt>
                <c:pt idx="1828">
                  <c:v>56.45206666666666</c:v>
                </c:pt>
                <c:pt idx="1829">
                  <c:v>56.455616666666664</c:v>
                </c:pt>
                <c:pt idx="1830">
                  <c:v>56.459133333333327</c:v>
                </c:pt>
                <c:pt idx="1831">
                  <c:v>56.462650000000004</c:v>
                </c:pt>
                <c:pt idx="1832">
                  <c:v>56.466166666666666</c:v>
                </c:pt>
                <c:pt idx="1833">
                  <c:v>56.469683333333336</c:v>
                </c:pt>
                <c:pt idx="1834">
                  <c:v>56.473199999999999</c:v>
                </c:pt>
                <c:pt idx="1835">
                  <c:v>56.476716666666668</c:v>
                </c:pt>
                <c:pt idx="1836">
                  <c:v>56.480249999999998</c:v>
                </c:pt>
                <c:pt idx="1837">
                  <c:v>56.483766666666661</c:v>
                </c:pt>
                <c:pt idx="1838">
                  <c:v>56.487283333333338</c:v>
                </c:pt>
                <c:pt idx="1839">
                  <c:v>56.4908</c:v>
                </c:pt>
                <c:pt idx="1840">
                  <c:v>56.49431666666667</c:v>
                </c:pt>
                <c:pt idx="1841">
                  <c:v>56.497833333333332</c:v>
                </c:pt>
                <c:pt idx="1842">
                  <c:v>56.501350000000002</c:v>
                </c:pt>
                <c:pt idx="1843">
                  <c:v>56.504866666666665</c:v>
                </c:pt>
                <c:pt idx="1844">
                  <c:v>56.508400000000002</c:v>
                </c:pt>
                <c:pt idx="1845">
                  <c:v>56.511933333333332</c:v>
                </c:pt>
                <c:pt idx="1846">
                  <c:v>56.515466666666661</c:v>
                </c:pt>
                <c:pt idx="1847">
                  <c:v>56.518999999999998</c:v>
                </c:pt>
                <c:pt idx="1848">
                  <c:v>56.522550000000003</c:v>
                </c:pt>
                <c:pt idx="1849">
                  <c:v>56.5261</c:v>
                </c:pt>
                <c:pt idx="1850">
                  <c:v>56.529649999999997</c:v>
                </c:pt>
                <c:pt idx="1851">
                  <c:v>56.533183333333334</c:v>
                </c:pt>
                <c:pt idx="1852">
                  <c:v>56.536716666666663</c:v>
                </c:pt>
                <c:pt idx="1853">
                  <c:v>56.54025</c:v>
                </c:pt>
                <c:pt idx="1854">
                  <c:v>56.543800000000005</c:v>
                </c:pt>
                <c:pt idx="1855">
                  <c:v>56.547350000000002</c:v>
                </c:pt>
                <c:pt idx="1856">
                  <c:v>56.550866666666671</c:v>
                </c:pt>
                <c:pt idx="1857">
                  <c:v>56.554383333333334</c:v>
                </c:pt>
                <c:pt idx="1858">
                  <c:v>56.557900000000004</c:v>
                </c:pt>
                <c:pt idx="1859">
                  <c:v>56.561416666666666</c:v>
                </c:pt>
                <c:pt idx="1860">
                  <c:v>56.564933333333336</c:v>
                </c:pt>
                <c:pt idx="1861">
                  <c:v>56.568449999999999</c:v>
                </c:pt>
                <c:pt idx="1862">
                  <c:v>56.571983333333336</c:v>
                </c:pt>
                <c:pt idx="1863">
                  <c:v>56.575500000000005</c:v>
                </c:pt>
                <c:pt idx="1864">
                  <c:v>56.579016666666668</c:v>
                </c:pt>
                <c:pt idx="1865">
                  <c:v>56.582533333333338</c:v>
                </c:pt>
                <c:pt idx="1866">
                  <c:v>56.58605</c:v>
                </c:pt>
                <c:pt idx="1867">
                  <c:v>56.589566666666663</c:v>
                </c:pt>
                <c:pt idx="1868">
                  <c:v>56.593083333333333</c:v>
                </c:pt>
                <c:pt idx="1869">
                  <c:v>56.596599999999995</c:v>
                </c:pt>
                <c:pt idx="1870">
                  <c:v>56.600133333333332</c:v>
                </c:pt>
                <c:pt idx="1871">
                  <c:v>56.603666666666662</c:v>
                </c:pt>
                <c:pt idx="1872">
                  <c:v>56.607199999999999</c:v>
                </c:pt>
                <c:pt idx="1873">
                  <c:v>56.610733333333329</c:v>
                </c:pt>
                <c:pt idx="1874">
                  <c:v>56.614283333333333</c:v>
                </c:pt>
                <c:pt idx="1875">
                  <c:v>56.617833333333337</c:v>
                </c:pt>
                <c:pt idx="1876">
                  <c:v>56.621383333333334</c:v>
                </c:pt>
                <c:pt idx="1877">
                  <c:v>56.624916666666664</c:v>
                </c:pt>
                <c:pt idx="1878">
                  <c:v>56.628450000000001</c:v>
                </c:pt>
                <c:pt idx="1879">
                  <c:v>56.631983333333331</c:v>
                </c:pt>
                <c:pt idx="1880">
                  <c:v>56.635533333333335</c:v>
                </c:pt>
                <c:pt idx="1881">
                  <c:v>56.639083333333332</c:v>
                </c:pt>
                <c:pt idx="1882">
                  <c:v>56.642600000000002</c:v>
                </c:pt>
                <c:pt idx="1883">
                  <c:v>56.646116666666664</c:v>
                </c:pt>
                <c:pt idx="1884">
                  <c:v>56.649633333333334</c:v>
                </c:pt>
                <c:pt idx="1885">
                  <c:v>56.653149999999997</c:v>
                </c:pt>
                <c:pt idx="1886">
                  <c:v>56.656666666666666</c:v>
                </c:pt>
                <c:pt idx="1887">
                  <c:v>56.660183333333329</c:v>
                </c:pt>
                <c:pt idx="1888">
                  <c:v>56.663716666666666</c:v>
                </c:pt>
                <c:pt idx="1889">
                  <c:v>56.667233333333336</c:v>
                </c:pt>
                <c:pt idx="1890">
                  <c:v>56.670749999999998</c:v>
                </c:pt>
                <c:pt idx="1891">
                  <c:v>56.674266666666668</c:v>
                </c:pt>
                <c:pt idx="1892">
                  <c:v>56.677783333333331</c:v>
                </c:pt>
                <c:pt idx="1893">
                  <c:v>56.6813</c:v>
                </c:pt>
                <c:pt idx="1894">
                  <c:v>56.684816666666663</c:v>
                </c:pt>
                <c:pt idx="1895">
                  <c:v>56.68833333333334</c:v>
                </c:pt>
                <c:pt idx="1896">
                  <c:v>56.69186666666667</c:v>
                </c:pt>
                <c:pt idx="1897">
                  <c:v>56.695399999999999</c:v>
                </c:pt>
                <c:pt idx="1898">
                  <c:v>56.698933333333336</c:v>
                </c:pt>
                <c:pt idx="1899">
                  <c:v>56.702466666666666</c:v>
                </c:pt>
                <c:pt idx="1900">
                  <c:v>56.706016666666663</c:v>
                </c:pt>
                <c:pt idx="1901">
                  <c:v>56.709566666666667</c:v>
                </c:pt>
                <c:pt idx="1902">
                  <c:v>56.713116666666664</c:v>
                </c:pt>
                <c:pt idx="1903">
                  <c:v>56.716649999999994</c:v>
                </c:pt>
                <c:pt idx="1904">
                  <c:v>56.720183333333331</c:v>
                </c:pt>
                <c:pt idx="1905">
                  <c:v>56.723716666666661</c:v>
                </c:pt>
                <c:pt idx="1906">
                  <c:v>56.727266666666665</c:v>
                </c:pt>
                <c:pt idx="1907">
                  <c:v>56.730816666666669</c:v>
                </c:pt>
                <c:pt idx="1908">
                  <c:v>56.734333333333332</c:v>
                </c:pt>
                <c:pt idx="1909">
                  <c:v>56.737850000000002</c:v>
                </c:pt>
                <c:pt idx="1910">
                  <c:v>56.741366666666664</c:v>
                </c:pt>
                <c:pt idx="1911">
                  <c:v>56.744883333333334</c:v>
                </c:pt>
                <c:pt idx="1912">
                  <c:v>56.748399999999997</c:v>
                </c:pt>
                <c:pt idx="1913">
                  <c:v>56.751916666666666</c:v>
                </c:pt>
                <c:pt idx="1914">
                  <c:v>56.755450000000003</c:v>
                </c:pt>
                <c:pt idx="1915">
                  <c:v>56.758966666666666</c:v>
                </c:pt>
                <c:pt idx="1916">
                  <c:v>56.762483333333329</c:v>
                </c:pt>
                <c:pt idx="1917">
                  <c:v>56.765999999999998</c:v>
                </c:pt>
                <c:pt idx="1918">
                  <c:v>56.769516666666661</c:v>
                </c:pt>
                <c:pt idx="1919">
                  <c:v>56.773033333333338</c:v>
                </c:pt>
                <c:pt idx="1920">
                  <c:v>56.77655</c:v>
                </c:pt>
                <c:pt idx="1921">
                  <c:v>56.78006666666667</c:v>
                </c:pt>
                <c:pt idx="1922">
                  <c:v>56.7836</c:v>
                </c:pt>
                <c:pt idx="1923">
                  <c:v>56.787133333333337</c:v>
                </c:pt>
                <c:pt idx="1924">
                  <c:v>56.790666666666667</c:v>
                </c:pt>
                <c:pt idx="1925">
                  <c:v>56.794200000000004</c:v>
                </c:pt>
                <c:pt idx="1926">
                  <c:v>56.797749999999994</c:v>
                </c:pt>
                <c:pt idx="1927">
                  <c:v>56.801299999999998</c:v>
                </c:pt>
                <c:pt idx="1928">
                  <c:v>56.804850000000002</c:v>
                </c:pt>
                <c:pt idx="1929">
                  <c:v>56.808383333333339</c:v>
                </c:pt>
                <c:pt idx="1930">
                  <c:v>56.811916666666669</c:v>
                </c:pt>
                <c:pt idx="1931">
                  <c:v>56.815450000000006</c:v>
                </c:pt>
                <c:pt idx="1932">
                  <c:v>56.818999999999996</c:v>
                </c:pt>
                <c:pt idx="1933">
                  <c:v>56.82255</c:v>
                </c:pt>
                <c:pt idx="1934">
                  <c:v>56.826066666666662</c:v>
                </c:pt>
                <c:pt idx="1935">
                  <c:v>56.829583333333332</c:v>
                </c:pt>
                <c:pt idx="1936">
                  <c:v>56.833099999999995</c:v>
                </c:pt>
                <c:pt idx="1937">
                  <c:v>56.836616666666671</c:v>
                </c:pt>
                <c:pt idx="1938">
                  <c:v>56.840133333333334</c:v>
                </c:pt>
                <c:pt idx="1939">
                  <c:v>56.843650000000004</c:v>
                </c:pt>
                <c:pt idx="1940">
                  <c:v>56.847183333333334</c:v>
                </c:pt>
                <c:pt idx="1941">
                  <c:v>56.850699999999996</c:v>
                </c:pt>
                <c:pt idx="1942">
                  <c:v>56.854216666666666</c:v>
                </c:pt>
                <c:pt idx="1943">
                  <c:v>56.857733333333336</c:v>
                </c:pt>
                <c:pt idx="1944">
                  <c:v>56.861250000000005</c:v>
                </c:pt>
                <c:pt idx="1945">
                  <c:v>56.864766666666668</c:v>
                </c:pt>
                <c:pt idx="1946">
                  <c:v>56.868283333333338</c:v>
                </c:pt>
                <c:pt idx="1947">
                  <c:v>56.8718</c:v>
                </c:pt>
                <c:pt idx="1948">
                  <c:v>56.87533333333333</c:v>
                </c:pt>
                <c:pt idx="1949">
                  <c:v>56.878866666666667</c:v>
                </c:pt>
                <c:pt idx="1950">
                  <c:v>56.882399999999997</c:v>
                </c:pt>
                <c:pt idx="1951">
                  <c:v>56.885933333333334</c:v>
                </c:pt>
                <c:pt idx="1952">
                  <c:v>56.889483333333338</c:v>
                </c:pt>
                <c:pt idx="1953">
                  <c:v>56.893033333333328</c:v>
                </c:pt>
                <c:pt idx="1954">
                  <c:v>56.896583333333332</c:v>
                </c:pt>
                <c:pt idx="1955">
                  <c:v>56.900116666666669</c:v>
                </c:pt>
                <c:pt idx="1956">
                  <c:v>56.903649999999999</c:v>
                </c:pt>
                <c:pt idx="1957">
                  <c:v>56.907183333333336</c:v>
                </c:pt>
                <c:pt idx="1958">
                  <c:v>56.910733333333333</c:v>
                </c:pt>
                <c:pt idx="1959">
                  <c:v>56.91428333333333</c:v>
                </c:pt>
                <c:pt idx="1960">
                  <c:v>56.917800000000007</c:v>
                </c:pt>
                <c:pt idx="1961">
                  <c:v>56.921316666666669</c:v>
                </c:pt>
                <c:pt idx="1962">
                  <c:v>56.924833333333332</c:v>
                </c:pt>
                <c:pt idx="1963">
                  <c:v>56.928350000000002</c:v>
                </c:pt>
                <c:pt idx="1964">
                  <c:v>56.931866666666664</c:v>
                </c:pt>
                <c:pt idx="1965">
                  <c:v>56.935383333333334</c:v>
                </c:pt>
                <c:pt idx="1966">
                  <c:v>56.938916666666664</c:v>
                </c:pt>
                <c:pt idx="1967">
                  <c:v>56.942433333333334</c:v>
                </c:pt>
                <c:pt idx="1968">
                  <c:v>56.945950000000003</c:v>
                </c:pt>
                <c:pt idx="1969">
                  <c:v>56.949466666666666</c:v>
                </c:pt>
                <c:pt idx="1970">
                  <c:v>56.952983333333336</c:v>
                </c:pt>
                <c:pt idx="1971">
                  <c:v>56.956499999999998</c:v>
                </c:pt>
                <c:pt idx="1972">
                  <c:v>56.960016666666668</c:v>
                </c:pt>
                <c:pt idx="1973">
                  <c:v>56.963533333333331</c:v>
                </c:pt>
                <c:pt idx="1974">
                  <c:v>56.967066666666668</c:v>
                </c:pt>
                <c:pt idx="1975">
                  <c:v>56.970599999999997</c:v>
                </c:pt>
                <c:pt idx="1976">
                  <c:v>56.974133333333334</c:v>
                </c:pt>
                <c:pt idx="1977">
                  <c:v>56.977666666666664</c:v>
                </c:pt>
                <c:pt idx="1978">
                  <c:v>56.981216666666668</c:v>
                </c:pt>
                <c:pt idx="1979">
                  <c:v>56.984766666666665</c:v>
                </c:pt>
                <c:pt idx="1980">
                  <c:v>56.98831666666667</c:v>
                </c:pt>
                <c:pt idx="1981">
                  <c:v>56.991849999999999</c:v>
                </c:pt>
                <c:pt idx="1982">
                  <c:v>56.995383333333329</c:v>
                </c:pt>
                <c:pt idx="1983">
                  <c:v>56.998916666666666</c:v>
                </c:pt>
                <c:pt idx="1984">
                  <c:v>57.00246666666667</c:v>
                </c:pt>
                <c:pt idx="1985">
                  <c:v>57.006016666666667</c:v>
                </c:pt>
                <c:pt idx="1986">
                  <c:v>57.009533333333337</c:v>
                </c:pt>
                <c:pt idx="1987">
                  <c:v>57.01305</c:v>
                </c:pt>
                <c:pt idx="1988">
                  <c:v>57.01656666666667</c:v>
                </c:pt>
                <c:pt idx="1989">
                  <c:v>57.020083333333332</c:v>
                </c:pt>
                <c:pt idx="1990">
                  <c:v>57.023600000000002</c:v>
                </c:pt>
                <c:pt idx="1991">
                  <c:v>57.027116666666664</c:v>
                </c:pt>
                <c:pt idx="1992">
                  <c:v>57.030650000000001</c:v>
                </c:pt>
                <c:pt idx="1993">
                  <c:v>57.034166666666671</c:v>
                </c:pt>
                <c:pt idx="1994">
                  <c:v>57.037683333333334</c:v>
                </c:pt>
                <c:pt idx="1995">
                  <c:v>57.041200000000003</c:v>
                </c:pt>
                <c:pt idx="1996">
                  <c:v>57.044716666666666</c:v>
                </c:pt>
                <c:pt idx="1997">
                  <c:v>57.048233333333329</c:v>
                </c:pt>
                <c:pt idx="1998">
                  <c:v>57.051749999999998</c:v>
                </c:pt>
                <c:pt idx="1999">
                  <c:v>57.055266666666661</c:v>
                </c:pt>
                <c:pt idx="2000">
                  <c:v>57.058799999999998</c:v>
                </c:pt>
                <c:pt idx="2001">
                  <c:v>57.062333333333328</c:v>
                </c:pt>
                <c:pt idx="2002">
                  <c:v>57.065866666666672</c:v>
                </c:pt>
                <c:pt idx="2003">
                  <c:v>57.069400000000002</c:v>
                </c:pt>
                <c:pt idx="2004">
                  <c:v>57.072949999999999</c:v>
                </c:pt>
                <c:pt idx="2005">
                  <c:v>57.076500000000003</c:v>
                </c:pt>
                <c:pt idx="2006">
                  <c:v>57.08005</c:v>
                </c:pt>
                <c:pt idx="2007">
                  <c:v>57.08358333333333</c:v>
                </c:pt>
                <c:pt idx="2008">
                  <c:v>57.087116666666667</c:v>
                </c:pt>
                <c:pt idx="2009">
                  <c:v>57.090649999999997</c:v>
                </c:pt>
                <c:pt idx="2010">
                  <c:v>57.094200000000001</c:v>
                </c:pt>
                <c:pt idx="2011">
                  <c:v>57.097749999999998</c:v>
                </c:pt>
                <c:pt idx="2012">
                  <c:v>57.101266666666668</c:v>
                </c:pt>
                <c:pt idx="2013">
                  <c:v>57.10478333333333</c:v>
                </c:pt>
                <c:pt idx="2014">
                  <c:v>57.1083</c:v>
                </c:pt>
                <c:pt idx="2015">
                  <c:v>57.111816666666662</c:v>
                </c:pt>
                <c:pt idx="2016">
                  <c:v>57.115333333333332</c:v>
                </c:pt>
                <c:pt idx="2017">
                  <c:v>57.118849999999995</c:v>
                </c:pt>
                <c:pt idx="2018">
                  <c:v>57.122383333333332</c:v>
                </c:pt>
                <c:pt idx="2019">
                  <c:v>57.125900000000001</c:v>
                </c:pt>
                <c:pt idx="2020">
                  <c:v>57.129416666666664</c:v>
                </c:pt>
                <c:pt idx="2021">
                  <c:v>57.132933333333334</c:v>
                </c:pt>
                <c:pt idx="2022">
                  <c:v>57.136449999999996</c:v>
                </c:pt>
                <c:pt idx="2023">
                  <c:v>57.139966666666666</c:v>
                </c:pt>
                <c:pt idx="2024">
                  <c:v>57.143483333333329</c:v>
                </c:pt>
                <c:pt idx="2025">
                  <c:v>57.147000000000006</c:v>
                </c:pt>
                <c:pt idx="2026">
                  <c:v>57.150533333333335</c:v>
                </c:pt>
                <c:pt idx="2027">
                  <c:v>57.154066666666672</c:v>
                </c:pt>
                <c:pt idx="2028">
                  <c:v>57.157600000000002</c:v>
                </c:pt>
                <c:pt idx="2029">
                  <c:v>57.161133333333332</c:v>
                </c:pt>
                <c:pt idx="2030">
                  <c:v>57.164683333333329</c:v>
                </c:pt>
                <c:pt idx="2031">
                  <c:v>57.168233333333333</c:v>
                </c:pt>
                <c:pt idx="2032">
                  <c:v>57.17178333333333</c:v>
                </c:pt>
                <c:pt idx="2033">
                  <c:v>57.17531666666666</c:v>
                </c:pt>
                <c:pt idx="2034">
                  <c:v>57.178850000000004</c:v>
                </c:pt>
                <c:pt idx="2035">
                  <c:v>57.182383333333334</c:v>
                </c:pt>
                <c:pt idx="2036">
                  <c:v>57.185933333333331</c:v>
                </c:pt>
                <c:pt idx="2037">
                  <c:v>57.189483333333335</c:v>
                </c:pt>
                <c:pt idx="2038">
                  <c:v>57.192999999999998</c:v>
                </c:pt>
                <c:pt idx="2039">
                  <c:v>57.196516666666668</c:v>
                </c:pt>
                <c:pt idx="2040">
                  <c:v>57.20003333333333</c:v>
                </c:pt>
                <c:pt idx="2041">
                  <c:v>57.20355</c:v>
                </c:pt>
                <c:pt idx="2042">
                  <c:v>57.20706666666667</c:v>
                </c:pt>
                <c:pt idx="2043">
                  <c:v>57.210583333333339</c:v>
                </c:pt>
                <c:pt idx="2044">
                  <c:v>57.214116666666669</c:v>
                </c:pt>
                <c:pt idx="2045">
                  <c:v>57.217633333333332</c:v>
                </c:pt>
                <c:pt idx="2046">
                  <c:v>57.221149999999994</c:v>
                </c:pt>
                <c:pt idx="2047">
                  <c:v>57.224666666666664</c:v>
                </c:pt>
                <c:pt idx="2048">
                  <c:v>57.228183333333327</c:v>
                </c:pt>
                <c:pt idx="2049">
                  <c:v>57.231700000000004</c:v>
                </c:pt>
                <c:pt idx="2050">
                  <c:v>57.235216666666666</c:v>
                </c:pt>
                <c:pt idx="2051">
                  <c:v>57.238733333333336</c:v>
                </c:pt>
                <c:pt idx="2052">
                  <c:v>57.242266666666666</c:v>
                </c:pt>
                <c:pt idx="2053">
                  <c:v>57.245800000000003</c:v>
                </c:pt>
                <c:pt idx="2054">
                  <c:v>57.249333333333333</c:v>
                </c:pt>
                <c:pt idx="2055">
                  <c:v>57.252866666666669</c:v>
                </c:pt>
                <c:pt idx="2056">
                  <c:v>57.256416666666674</c:v>
                </c:pt>
                <c:pt idx="2057">
                  <c:v>57.259966666666664</c:v>
                </c:pt>
                <c:pt idx="2058">
                  <c:v>57.263516666666668</c:v>
                </c:pt>
                <c:pt idx="2059">
                  <c:v>57.267050000000005</c:v>
                </c:pt>
                <c:pt idx="2060">
                  <c:v>57.270583333333335</c:v>
                </c:pt>
                <c:pt idx="2061">
                  <c:v>57.274116666666671</c:v>
                </c:pt>
                <c:pt idx="2062">
                  <c:v>57.277666666666661</c:v>
                </c:pt>
                <c:pt idx="2063">
                  <c:v>57.281216666666666</c:v>
                </c:pt>
                <c:pt idx="2064">
                  <c:v>57.284733333333328</c:v>
                </c:pt>
                <c:pt idx="2065">
                  <c:v>57.288249999999998</c:v>
                </c:pt>
                <c:pt idx="2066">
                  <c:v>57.291766666666668</c:v>
                </c:pt>
                <c:pt idx="2067">
                  <c:v>57.295283333333337</c:v>
                </c:pt>
                <c:pt idx="2068">
                  <c:v>57.2988</c:v>
                </c:pt>
                <c:pt idx="2069">
                  <c:v>57.30231666666667</c:v>
                </c:pt>
                <c:pt idx="2070">
                  <c:v>57.30585</c:v>
                </c:pt>
                <c:pt idx="2071">
                  <c:v>57.309366666666662</c:v>
                </c:pt>
                <c:pt idx="2072">
                  <c:v>57.312883333333339</c:v>
                </c:pt>
                <c:pt idx="2073">
                  <c:v>57.316400000000002</c:v>
                </c:pt>
                <c:pt idx="2074">
                  <c:v>57.319916666666671</c:v>
                </c:pt>
                <c:pt idx="2075">
                  <c:v>57.323433333333334</c:v>
                </c:pt>
                <c:pt idx="2076">
                  <c:v>57.326950000000004</c:v>
                </c:pt>
                <c:pt idx="2077">
                  <c:v>57.330466666666666</c:v>
                </c:pt>
                <c:pt idx="2078">
                  <c:v>57.333999999999996</c:v>
                </c:pt>
                <c:pt idx="2079">
                  <c:v>57.337533333333333</c:v>
                </c:pt>
                <c:pt idx="2080">
                  <c:v>57.341066666666663</c:v>
                </c:pt>
                <c:pt idx="2081">
                  <c:v>57.3446</c:v>
                </c:pt>
                <c:pt idx="2082">
                  <c:v>57.348150000000004</c:v>
                </c:pt>
                <c:pt idx="2083">
                  <c:v>57.351700000000001</c:v>
                </c:pt>
                <c:pt idx="2084">
                  <c:v>57.355249999999998</c:v>
                </c:pt>
                <c:pt idx="2085">
                  <c:v>57.358783333333335</c:v>
                </c:pt>
                <c:pt idx="2086">
                  <c:v>57.362316666666665</c:v>
                </c:pt>
                <c:pt idx="2087">
                  <c:v>57.365850000000002</c:v>
                </c:pt>
                <c:pt idx="2088">
                  <c:v>57.369400000000006</c:v>
                </c:pt>
                <c:pt idx="2089">
                  <c:v>57.372949999999996</c:v>
                </c:pt>
                <c:pt idx="2090">
                  <c:v>57.376466666666673</c:v>
                </c:pt>
                <c:pt idx="2091">
                  <c:v>57.379983333333335</c:v>
                </c:pt>
                <c:pt idx="2092">
                  <c:v>57.383500000000005</c:v>
                </c:pt>
                <c:pt idx="2093">
                  <c:v>57.387016666666668</c:v>
                </c:pt>
                <c:pt idx="2094">
                  <c:v>57.39053333333333</c:v>
                </c:pt>
                <c:pt idx="2095">
                  <c:v>57.39405</c:v>
                </c:pt>
                <c:pt idx="2096">
                  <c:v>57.397583333333337</c:v>
                </c:pt>
                <c:pt idx="2097">
                  <c:v>57.4011</c:v>
                </c:pt>
                <c:pt idx="2098">
                  <c:v>57.404616666666669</c:v>
                </c:pt>
                <c:pt idx="2099">
                  <c:v>57.408133333333332</c:v>
                </c:pt>
                <c:pt idx="2100">
                  <c:v>57.411650000000002</c:v>
                </c:pt>
                <c:pt idx="2101">
                  <c:v>57.415166666666664</c:v>
                </c:pt>
                <c:pt idx="2102">
                  <c:v>57.418683333333334</c:v>
                </c:pt>
                <c:pt idx="2103">
                  <c:v>57.422199999999997</c:v>
                </c:pt>
                <c:pt idx="2104">
                  <c:v>57.425733333333334</c:v>
                </c:pt>
                <c:pt idx="2105">
                  <c:v>57.429266666666663</c:v>
                </c:pt>
                <c:pt idx="2106">
                  <c:v>57.4328</c:v>
                </c:pt>
                <c:pt idx="2107">
                  <c:v>57.43633333333333</c:v>
                </c:pt>
                <c:pt idx="2108">
                  <c:v>57.439883333333334</c:v>
                </c:pt>
                <c:pt idx="2109">
                  <c:v>57.443433333333338</c:v>
                </c:pt>
                <c:pt idx="2110">
                  <c:v>57.446983333333336</c:v>
                </c:pt>
                <c:pt idx="2111">
                  <c:v>57.450516666666665</c:v>
                </c:pt>
                <c:pt idx="2112">
                  <c:v>57.454050000000002</c:v>
                </c:pt>
                <c:pt idx="2113">
                  <c:v>57.457583333333332</c:v>
                </c:pt>
                <c:pt idx="2114">
                  <c:v>57.461133333333336</c:v>
                </c:pt>
                <c:pt idx="2115">
                  <c:v>57.464683333333333</c:v>
                </c:pt>
                <c:pt idx="2116">
                  <c:v>57.468200000000003</c:v>
                </c:pt>
                <c:pt idx="2117">
                  <c:v>57.471716666666666</c:v>
                </c:pt>
                <c:pt idx="2118">
                  <c:v>57.475233333333335</c:v>
                </c:pt>
                <c:pt idx="2119">
                  <c:v>57.478749999999998</c:v>
                </c:pt>
                <c:pt idx="2120">
                  <c:v>57.482266666666668</c:v>
                </c:pt>
                <c:pt idx="2121">
                  <c:v>57.48578333333333</c:v>
                </c:pt>
                <c:pt idx="2122">
                  <c:v>57.489316666666667</c:v>
                </c:pt>
                <c:pt idx="2123">
                  <c:v>57.492833333333337</c:v>
                </c:pt>
                <c:pt idx="2124">
                  <c:v>57.49635</c:v>
                </c:pt>
                <c:pt idx="2125">
                  <c:v>57.499866666666669</c:v>
                </c:pt>
                <c:pt idx="2126">
                  <c:v>57.503383333333332</c:v>
                </c:pt>
                <c:pt idx="2127">
                  <c:v>57.506900000000002</c:v>
                </c:pt>
                <c:pt idx="2128">
                  <c:v>57.510416666666664</c:v>
                </c:pt>
                <c:pt idx="2129">
                  <c:v>57.513933333333327</c:v>
                </c:pt>
                <c:pt idx="2130">
                  <c:v>57.517466666666664</c:v>
                </c:pt>
                <c:pt idx="2131">
                  <c:v>57.521000000000001</c:v>
                </c:pt>
                <c:pt idx="2132">
                  <c:v>57.524533333333338</c:v>
                </c:pt>
                <c:pt idx="2133">
                  <c:v>57.528066666666668</c:v>
                </c:pt>
                <c:pt idx="2134">
                  <c:v>57.531616666666665</c:v>
                </c:pt>
                <c:pt idx="2135">
                  <c:v>57.535166666666669</c:v>
                </c:pt>
                <c:pt idx="2136">
                  <c:v>57.538716666666666</c:v>
                </c:pt>
                <c:pt idx="2137">
                  <c:v>57.542249999999996</c:v>
                </c:pt>
                <c:pt idx="2138">
                  <c:v>57.545783333333333</c:v>
                </c:pt>
                <c:pt idx="2139">
                  <c:v>57.549316666666662</c:v>
                </c:pt>
                <c:pt idx="2140">
                  <c:v>57.552866666666667</c:v>
                </c:pt>
                <c:pt idx="2141">
                  <c:v>57.556416666666671</c:v>
                </c:pt>
                <c:pt idx="2142">
                  <c:v>57.559933333333333</c:v>
                </c:pt>
                <c:pt idx="2143">
                  <c:v>57.563449999999996</c:v>
                </c:pt>
                <c:pt idx="2144">
                  <c:v>57.566966666666666</c:v>
                </c:pt>
                <c:pt idx="2145">
                  <c:v>57.570483333333328</c:v>
                </c:pt>
                <c:pt idx="2146">
                  <c:v>57.573999999999998</c:v>
                </c:pt>
                <c:pt idx="2147">
                  <c:v>57.577516666666661</c:v>
                </c:pt>
                <c:pt idx="2148">
                  <c:v>57.581049999999998</c:v>
                </c:pt>
                <c:pt idx="2149">
                  <c:v>57.584566666666667</c:v>
                </c:pt>
                <c:pt idx="2150">
                  <c:v>57.58808333333333</c:v>
                </c:pt>
                <c:pt idx="2151">
                  <c:v>57.5916</c:v>
                </c:pt>
                <c:pt idx="2152">
                  <c:v>57.595116666666662</c:v>
                </c:pt>
                <c:pt idx="2153">
                  <c:v>57.598633333333332</c:v>
                </c:pt>
                <c:pt idx="2154">
                  <c:v>57.602150000000002</c:v>
                </c:pt>
                <c:pt idx="2155">
                  <c:v>57.605666666666671</c:v>
                </c:pt>
                <c:pt idx="2156">
                  <c:v>57.609200000000001</c:v>
                </c:pt>
                <c:pt idx="2157">
                  <c:v>57.612733333333338</c:v>
                </c:pt>
                <c:pt idx="2158">
                  <c:v>57.616266666666668</c:v>
                </c:pt>
                <c:pt idx="2159">
                  <c:v>57.619800000000005</c:v>
                </c:pt>
                <c:pt idx="2160">
                  <c:v>57.623349999999995</c:v>
                </c:pt>
                <c:pt idx="2161">
                  <c:v>57.626899999999999</c:v>
                </c:pt>
                <c:pt idx="2162">
                  <c:v>57.630450000000003</c:v>
                </c:pt>
                <c:pt idx="2163">
                  <c:v>57.63398333333334</c:v>
                </c:pt>
                <c:pt idx="2164">
                  <c:v>57.63751666666667</c:v>
                </c:pt>
                <c:pt idx="2165">
                  <c:v>57.64105</c:v>
                </c:pt>
                <c:pt idx="2166">
                  <c:v>57.644599999999997</c:v>
                </c:pt>
                <c:pt idx="2167">
                  <c:v>57.648150000000001</c:v>
                </c:pt>
                <c:pt idx="2168">
                  <c:v>57.651666666666664</c:v>
                </c:pt>
                <c:pt idx="2169">
                  <c:v>57.655183333333333</c:v>
                </c:pt>
                <c:pt idx="2170">
                  <c:v>57.658699999999996</c:v>
                </c:pt>
                <c:pt idx="2171">
                  <c:v>57.662216666666673</c:v>
                </c:pt>
                <c:pt idx="2172">
                  <c:v>57.665733333333336</c:v>
                </c:pt>
                <c:pt idx="2173">
                  <c:v>57.669250000000005</c:v>
                </c:pt>
                <c:pt idx="2174">
                  <c:v>57.672783333333335</c:v>
                </c:pt>
                <c:pt idx="2175">
                  <c:v>57.676299999999998</c:v>
                </c:pt>
                <c:pt idx="2176">
                  <c:v>57.679816666666667</c:v>
                </c:pt>
                <c:pt idx="2177">
                  <c:v>57.68333333333333</c:v>
                </c:pt>
                <c:pt idx="2178">
                  <c:v>57.68685</c:v>
                </c:pt>
                <c:pt idx="2179">
                  <c:v>57.690366666666669</c:v>
                </c:pt>
                <c:pt idx="2180">
                  <c:v>57.693883333333332</c:v>
                </c:pt>
                <c:pt idx="2181">
                  <c:v>57.697400000000002</c:v>
                </c:pt>
                <c:pt idx="2182">
                  <c:v>57.700933333333332</c:v>
                </c:pt>
                <c:pt idx="2183">
                  <c:v>57.704466666666669</c:v>
                </c:pt>
                <c:pt idx="2184">
                  <c:v>57.707999999999998</c:v>
                </c:pt>
                <c:pt idx="2185">
                  <c:v>57.711533333333335</c:v>
                </c:pt>
                <c:pt idx="2186">
                  <c:v>57.71508333333334</c:v>
                </c:pt>
                <c:pt idx="2187">
                  <c:v>57.718633333333329</c:v>
                </c:pt>
                <c:pt idx="2188">
                  <c:v>57.722183333333334</c:v>
                </c:pt>
                <c:pt idx="2189">
                  <c:v>57.725716666666671</c:v>
                </c:pt>
                <c:pt idx="2190">
                  <c:v>57.72925</c:v>
                </c:pt>
                <c:pt idx="2191">
                  <c:v>57.732783333333337</c:v>
                </c:pt>
                <c:pt idx="2192">
                  <c:v>57.736333333333327</c:v>
                </c:pt>
                <c:pt idx="2193">
                  <c:v>57.739883333333331</c:v>
                </c:pt>
                <c:pt idx="2194">
                  <c:v>57.743399999999994</c:v>
                </c:pt>
                <c:pt idx="2195">
                  <c:v>57.746916666666671</c:v>
                </c:pt>
                <c:pt idx="2196">
                  <c:v>57.750433333333334</c:v>
                </c:pt>
                <c:pt idx="2197">
                  <c:v>57.753950000000003</c:v>
                </c:pt>
                <c:pt idx="2198">
                  <c:v>57.757466666666666</c:v>
                </c:pt>
                <c:pt idx="2199">
                  <c:v>57.760983333333336</c:v>
                </c:pt>
                <c:pt idx="2200">
                  <c:v>57.764483333333338</c:v>
                </c:pt>
                <c:pt idx="2201">
                  <c:v>57.768000000000001</c:v>
                </c:pt>
                <c:pt idx="2202">
                  <c:v>57.77151666666667</c:v>
                </c:pt>
                <c:pt idx="2203">
                  <c:v>57.775033333333333</c:v>
                </c:pt>
                <c:pt idx="2204">
                  <c:v>57.778550000000003</c:v>
                </c:pt>
                <c:pt idx="2205">
                  <c:v>57.78208333333334</c:v>
                </c:pt>
                <c:pt idx="2206">
                  <c:v>57.785600000000002</c:v>
                </c:pt>
                <c:pt idx="2207">
                  <c:v>57.789116666666672</c:v>
                </c:pt>
                <c:pt idx="2208">
                  <c:v>57.792666666666669</c:v>
                </c:pt>
                <c:pt idx="2209">
                  <c:v>57.796199999999999</c:v>
                </c:pt>
                <c:pt idx="2210">
                  <c:v>57.799733333333329</c:v>
                </c:pt>
                <c:pt idx="2211">
                  <c:v>57.803266666666666</c:v>
                </c:pt>
                <c:pt idx="2212">
                  <c:v>57.80681666666667</c:v>
                </c:pt>
                <c:pt idx="2213">
                  <c:v>57.810366666666667</c:v>
                </c:pt>
                <c:pt idx="2214">
                  <c:v>57.813916666666664</c:v>
                </c:pt>
                <c:pt idx="2215">
                  <c:v>57.817450000000001</c:v>
                </c:pt>
                <c:pt idx="2216">
                  <c:v>57.820983333333331</c:v>
                </c:pt>
                <c:pt idx="2217">
                  <c:v>57.824516666666668</c:v>
                </c:pt>
                <c:pt idx="2218">
                  <c:v>57.828066666666672</c:v>
                </c:pt>
                <c:pt idx="2219">
                  <c:v>57.831616666666669</c:v>
                </c:pt>
                <c:pt idx="2220">
                  <c:v>57.835133333333339</c:v>
                </c:pt>
                <c:pt idx="2221">
                  <c:v>57.838650000000001</c:v>
                </c:pt>
                <c:pt idx="2222">
                  <c:v>57.842166666666671</c:v>
                </c:pt>
                <c:pt idx="2223">
                  <c:v>57.845683333333334</c:v>
                </c:pt>
                <c:pt idx="2224">
                  <c:v>57.849200000000003</c:v>
                </c:pt>
                <c:pt idx="2225">
                  <c:v>57.852716666666666</c:v>
                </c:pt>
                <c:pt idx="2226">
                  <c:v>57.856250000000003</c:v>
                </c:pt>
                <c:pt idx="2227">
                  <c:v>57.859766666666665</c:v>
                </c:pt>
                <c:pt idx="2228">
                  <c:v>57.863283333333335</c:v>
                </c:pt>
                <c:pt idx="2229">
                  <c:v>57.866799999999998</c:v>
                </c:pt>
                <c:pt idx="2230">
                  <c:v>57.870316666666668</c:v>
                </c:pt>
                <c:pt idx="2231">
                  <c:v>57.87383333333333</c:v>
                </c:pt>
                <c:pt idx="2232">
                  <c:v>57.87735</c:v>
                </c:pt>
                <c:pt idx="2233">
                  <c:v>57.880866666666662</c:v>
                </c:pt>
                <c:pt idx="2234">
                  <c:v>57.884399999999999</c:v>
                </c:pt>
                <c:pt idx="2235">
                  <c:v>57.887933333333329</c:v>
                </c:pt>
                <c:pt idx="2236">
                  <c:v>57.891466666666666</c:v>
                </c:pt>
                <c:pt idx="2237">
                  <c:v>57.894999999999996</c:v>
                </c:pt>
                <c:pt idx="2238">
                  <c:v>57.89855</c:v>
                </c:pt>
                <c:pt idx="2239">
                  <c:v>57.902100000000004</c:v>
                </c:pt>
                <c:pt idx="2240">
                  <c:v>57.905650000000001</c:v>
                </c:pt>
                <c:pt idx="2241">
                  <c:v>57.909183333333331</c:v>
                </c:pt>
                <c:pt idx="2242">
                  <c:v>57.912716666666668</c:v>
                </c:pt>
                <c:pt idx="2243">
                  <c:v>57.916249999999998</c:v>
                </c:pt>
                <c:pt idx="2244">
                  <c:v>57.919800000000002</c:v>
                </c:pt>
                <c:pt idx="2245">
                  <c:v>57.923349999999999</c:v>
                </c:pt>
                <c:pt idx="2246">
                  <c:v>57.926866666666669</c:v>
                </c:pt>
                <c:pt idx="2247">
                  <c:v>57.930383333333332</c:v>
                </c:pt>
                <c:pt idx="2248">
                  <c:v>57.933900000000001</c:v>
                </c:pt>
                <c:pt idx="2249">
                  <c:v>57.937416666666664</c:v>
                </c:pt>
                <c:pt idx="2250">
                  <c:v>57.940933333333334</c:v>
                </c:pt>
                <c:pt idx="2251">
                  <c:v>57.944449999999996</c:v>
                </c:pt>
                <c:pt idx="2252">
                  <c:v>57.947983333333333</c:v>
                </c:pt>
                <c:pt idx="2253">
                  <c:v>57.951500000000003</c:v>
                </c:pt>
                <c:pt idx="2254">
                  <c:v>57.955016666666666</c:v>
                </c:pt>
                <c:pt idx="2255">
                  <c:v>57.958533333333335</c:v>
                </c:pt>
                <c:pt idx="2256">
                  <c:v>57.962049999999998</c:v>
                </c:pt>
                <c:pt idx="2257">
                  <c:v>57.965566666666668</c:v>
                </c:pt>
                <c:pt idx="2258">
                  <c:v>57.96908333333333</c:v>
                </c:pt>
                <c:pt idx="2259">
                  <c:v>57.972600000000007</c:v>
                </c:pt>
                <c:pt idx="2260">
                  <c:v>57.976133333333337</c:v>
                </c:pt>
                <c:pt idx="2261">
                  <c:v>57.979666666666667</c:v>
                </c:pt>
                <c:pt idx="2262">
                  <c:v>57.983200000000004</c:v>
                </c:pt>
                <c:pt idx="2263">
                  <c:v>57.986733333333333</c:v>
                </c:pt>
                <c:pt idx="2264">
                  <c:v>57.990283333333331</c:v>
                </c:pt>
                <c:pt idx="2265">
                  <c:v>57.993833333333335</c:v>
                </c:pt>
                <c:pt idx="2266">
                  <c:v>57.997383333333332</c:v>
                </c:pt>
                <c:pt idx="2267">
                  <c:v>58.000916666666662</c:v>
                </c:pt>
                <c:pt idx="2268">
                  <c:v>58.004449999999999</c:v>
                </c:pt>
                <c:pt idx="2269">
                  <c:v>58.007983333333328</c:v>
                </c:pt>
                <c:pt idx="2270">
                  <c:v>58.011533333333333</c:v>
                </c:pt>
                <c:pt idx="2271">
                  <c:v>58.015083333333337</c:v>
                </c:pt>
                <c:pt idx="2272">
                  <c:v>58.018599999999999</c:v>
                </c:pt>
                <c:pt idx="2273">
                  <c:v>58.022116666666669</c:v>
                </c:pt>
                <c:pt idx="2274">
                  <c:v>58.025633333333332</c:v>
                </c:pt>
                <c:pt idx="2275">
                  <c:v>58.029149999999994</c:v>
                </c:pt>
                <c:pt idx="2276">
                  <c:v>58.032666666666664</c:v>
                </c:pt>
                <c:pt idx="2277">
                  <c:v>58.036183333333334</c:v>
                </c:pt>
                <c:pt idx="2278">
                  <c:v>58.039716666666664</c:v>
                </c:pt>
                <c:pt idx="2279">
                  <c:v>58.043233333333333</c:v>
                </c:pt>
                <c:pt idx="2280">
                  <c:v>58.046749999999996</c:v>
                </c:pt>
                <c:pt idx="2281">
                  <c:v>58.050266666666666</c:v>
                </c:pt>
                <c:pt idx="2282">
                  <c:v>58.053783333333328</c:v>
                </c:pt>
                <c:pt idx="2283">
                  <c:v>58.057300000000005</c:v>
                </c:pt>
                <c:pt idx="2284">
                  <c:v>58.060816666666668</c:v>
                </c:pt>
                <c:pt idx="2285">
                  <c:v>58.064333333333337</c:v>
                </c:pt>
                <c:pt idx="2286">
                  <c:v>58.067866666666667</c:v>
                </c:pt>
                <c:pt idx="2287">
                  <c:v>58.071400000000004</c:v>
                </c:pt>
                <c:pt idx="2288">
                  <c:v>58.074933333333334</c:v>
                </c:pt>
                <c:pt idx="2289">
                  <c:v>58.078466666666671</c:v>
                </c:pt>
                <c:pt idx="2290">
                  <c:v>58.082016666666661</c:v>
                </c:pt>
                <c:pt idx="2291">
                  <c:v>58.085566666666665</c:v>
                </c:pt>
                <c:pt idx="2292">
                  <c:v>58.089116666666669</c:v>
                </c:pt>
                <c:pt idx="2293">
                  <c:v>58.092650000000006</c:v>
                </c:pt>
                <c:pt idx="2294">
                  <c:v>58.096183333333336</c:v>
                </c:pt>
                <c:pt idx="2295">
                  <c:v>58.099716666666673</c:v>
                </c:pt>
                <c:pt idx="2296">
                  <c:v>58.103266666666663</c:v>
                </c:pt>
                <c:pt idx="2297">
                  <c:v>58.106816666666667</c:v>
                </c:pt>
                <c:pt idx="2298">
                  <c:v>58.11033333333333</c:v>
                </c:pt>
                <c:pt idx="2299">
                  <c:v>58.113849999999999</c:v>
                </c:pt>
                <c:pt idx="2300">
                  <c:v>58.117366666666662</c:v>
                </c:pt>
                <c:pt idx="2301">
                  <c:v>58.120883333333339</c:v>
                </c:pt>
                <c:pt idx="2302">
                  <c:v>58.124400000000001</c:v>
                </c:pt>
                <c:pt idx="2303">
                  <c:v>58.127916666666671</c:v>
                </c:pt>
                <c:pt idx="2304">
                  <c:v>58.131450000000001</c:v>
                </c:pt>
                <c:pt idx="2305">
                  <c:v>58.134966666666664</c:v>
                </c:pt>
                <c:pt idx="2306">
                  <c:v>58.138483333333333</c:v>
                </c:pt>
                <c:pt idx="2307">
                  <c:v>58.142000000000003</c:v>
                </c:pt>
                <c:pt idx="2308">
                  <c:v>58.145516666666673</c:v>
                </c:pt>
                <c:pt idx="2309">
                  <c:v>58.149033333333335</c:v>
                </c:pt>
                <c:pt idx="2310">
                  <c:v>58.152549999999998</c:v>
                </c:pt>
                <c:pt idx="2311">
                  <c:v>58.156066666666668</c:v>
                </c:pt>
                <c:pt idx="2312">
                  <c:v>58.159599999999998</c:v>
                </c:pt>
                <c:pt idx="2313">
                  <c:v>58.163133333333334</c:v>
                </c:pt>
                <c:pt idx="2314">
                  <c:v>58.166666666666664</c:v>
                </c:pt>
                <c:pt idx="2315">
                  <c:v>58.170200000000001</c:v>
                </c:pt>
                <c:pt idx="2316">
                  <c:v>58.173750000000005</c:v>
                </c:pt>
                <c:pt idx="2317">
                  <c:v>58.177299999999995</c:v>
                </c:pt>
                <c:pt idx="2318">
                  <c:v>58.18085</c:v>
                </c:pt>
                <c:pt idx="2319">
                  <c:v>58.184383333333336</c:v>
                </c:pt>
                <c:pt idx="2320">
                  <c:v>58.187916666666666</c:v>
                </c:pt>
                <c:pt idx="2321">
                  <c:v>58.191450000000003</c:v>
                </c:pt>
                <c:pt idx="2322">
                  <c:v>58.195</c:v>
                </c:pt>
                <c:pt idx="2323">
                  <c:v>58.198549999999997</c:v>
                </c:pt>
                <c:pt idx="2324">
                  <c:v>58.20206666666666</c:v>
                </c:pt>
                <c:pt idx="2325">
                  <c:v>58.205583333333337</c:v>
                </c:pt>
                <c:pt idx="2326">
                  <c:v>58.209099999999999</c:v>
                </c:pt>
                <c:pt idx="2327">
                  <c:v>58.212616666666669</c:v>
                </c:pt>
                <c:pt idx="2328">
                  <c:v>58.216133333333332</c:v>
                </c:pt>
                <c:pt idx="2329">
                  <c:v>58.219650000000001</c:v>
                </c:pt>
                <c:pt idx="2330">
                  <c:v>58.223183333333331</c:v>
                </c:pt>
                <c:pt idx="2331">
                  <c:v>58.226700000000001</c:v>
                </c:pt>
                <c:pt idx="2332">
                  <c:v>58.230216666666671</c:v>
                </c:pt>
                <c:pt idx="2333">
                  <c:v>58.233733333333333</c:v>
                </c:pt>
                <c:pt idx="2334">
                  <c:v>58.237250000000003</c:v>
                </c:pt>
                <c:pt idx="2335">
                  <c:v>58.240766666666666</c:v>
                </c:pt>
                <c:pt idx="2336">
                  <c:v>58.244283333333335</c:v>
                </c:pt>
                <c:pt idx="2337">
                  <c:v>58.247799999999998</c:v>
                </c:pt>
                <c:pt idx="2338">
                  <c:v>58.251333333333335</c:v>
                </c:pt>
                <c:pt idx="2339">
                  <c:v>58.254866666666665</c:v>
                </c:pt>
                <c:pt idx="2340">
                  <c:v>58.258400000000002</c:v>
                </c:pt>
                <c:pt idx="2341">
                  <c:v>58.261933333333332</c:v>
                </c:pt>
                <c:pt idx="2342">
                  <c:v>58.265483333333336</c:v>
                </c:pt>
                <c:pt idx="2343">
                  <c:v>58.269033333333333</c:v>
                </c:pt>
                <c:pt idx="2344">
                  <c:v>58.272583333333337</c:v>
                </c:pt>
                <c:pt idx="2345">
                  <c:v>58.276116666666667</c:v>
                </c:pt>
                <c:pt idx="2346">
                  <c:v>58.279649999999997</c:v>
                </c:pt>
                <c:pt idx="2347">
                  <c:v>58.283183333333334</c:v>
                </c:pt>
                <c:pt idx="2348">
                  <c:v>58.286733333333338</c:v>
                </c:pt>
                <c:pt idx="2349">
                  <c:v>58.290283333333335</c:v>
                </c:pt>
                <c:pt idx="2350">
                  <c:v>58.293800000000005</c:v>
                </c:pt>
                <c:pt idx="2351">
                  <c:v>58.297316666666667</c:v>
                </c:pt>
                <c:pt idx="2352">
                  <c:v>58.300833333333337</c:v>
                </c:pt>
                <c:pt idx="2353">
                  <c:v>58.304349999999999</c:v>
                </c:pt>
                <c:pt idx="2354">
                  <c:v>58.307866666666669</c:v>
                </c:pt>
                <c:pt idx="2355">
                  <c:v>58.311383333333332</c:v>
                </c:pt>
                <c:pt idx="2356">
                  <c:v>58.314916666666669</c:v>
                </c:pt>
                <c:pt idx="2357">
                  <c:v>58.318433333333338</c:v>
                </c:pt>
                <c:pt idx="2358">
                  <c:v>58.321950000000001</c:v>
                </c:pt>
                <c:pt idx="2359">
                  <c:v>58.325466666666664</c:v>
                </c:pt>
                <c:pt idx="2360">
                  <c:v>58.328983333333333</c:v>
                </c:pt>
                <c:pt idx="2361">
                  <c:v>58.332499999999996</c:v>
                </c:pt>
                <c:pt idx="2362">
                  <c:v>58.336016666666666</c:v>
                </c:pt>
                <c:pt idx="2363">
                  <c:v>58.339533333333328</c:v>
                </c:pt>
                <c:pt idx="2364">
                  <c:v>58.343066666666665</c:v>
                </c:pt>
                <c:pt idx="2365">
                  <c:v>58.346599999999995</c:v>
                </c:pt>
                <c:pt idx="2366">
                  <c:v>58.350133333333332</c:v>
                </c:pt>
                <c:pt idx="2367">
                  <c:v>58.353666666666662</c:v>
                </c:pt>
                <c:pt idx="2368">
                  <c:v>58.357216666666666</c:v>
                </c:pt>
                <c:pt idx="2369">
                  <c:v>58.36076666666667</c:v>
                </c:pt>
                <c:pt idx="2370">
                  <c:v>58.364316666666667</c:v>
                </c:pt>
                <c:pt idx="2371">
                  <c:v>58.367849999999997</c:v>
                </c:pt>
                <c:pt idx="2372">
                  <c:v>58.371383333333334</c:v>
                </c:pt>
                <c:pt idx="2373">
                  <c:v>58.374916666666664</c:v>
                </c:pt>
                <c:pt idx="2374">
                  <c:v>58.378466666666668</c:v>
                </c:pt>
                <c:pt idx="2375">
                  <c:v>58.382016666666665</c:v>
                </c:pt>
                <c:pt idx="2376">
                  <c:v>58.385533333333335</c:v>
                </c:pt>
                <c:pt idx="2377">
                  <c:v>58.389049999999997</c:v>
                </c:pt>
                <c:pt idx="2378">
                  <c:v>58.392566666666667</c:v>
                </c:pt>
                <c:pt idx="2379">
                  <c:v>58.39608333333333</c:v>
                </c:pt>
                <c:pt idx="2380">
                  <c:v>58.3996</c:v>
                </c:pt>
                <c:pt idx="2381">
                  <c:v>58.403116666666662</c:v>
                </c:pt>
                <c:pt idx="2382">
                  <c:v>58.406649999999999</c:v>
                </c:pt>
                <c:pt idx="2383">
                  <c:v>58.410166666666669</c:v>
                </c:pt>
                <c:pt idx="2384">
                  <c:v>58.413683333333331</c:v>
                </c:pt>
                <c:pt idx="2385">
                  <c:v>58.417200000000001</c:v>
                </c:pt>
                <c:pt idx="2386">
                  <c:v>58.420716666666664</c:v>
                </c:pt>
                <c:pt idx="2387">
                  <c:v>58.424233333333333</c:v>
                </c:pt>
                <c:pt idx="2388">
                  <c:v>58.427749999999996</c:v>
                </c:pt>
                <c:pt idx="2389">
                  <c:v>58.431266666666673</c:v>
                </c:pt>
                <c:pt idx="2390">
                  <c:v>58.434800000000003</c:v>
                </c:pt>
                <c:pt idx="2391">
                  <c:v>58.43833333333334</c:v>
                </c:pt>
                <c:pt idx="2392">
                  <c:v>58.44186666666667</c:v>
                </c:pt>
                <c:pt idx="2393">
                  <c:v>58.445399999999999</c:v>
                </c:pt>
                <c:pt idx="2394">
                  <c:v>58.448949999999996</c:v>
                </c:pt>
                <c:pt idx="2395">
                  <c:v>58.452500000000001</c:v>
                </c:pt>
                <c:pt idx="2396">
                  <c:v>58.456049999999998</c:v>
                </c:pt>
                <c:pt idx="2397">
                  <c:v>58.459583333333327</c:v>
                </c:pt>
                <c:pt idx="2398">
                  <c:v>58.463116666666664</c:v>
                </c:pt>
                <c:pt idx="2399">
                  <c:v>58.466649999999994</c:v>
                </c:pt>
                <c:pt idx="2400">
                  <c:v>58.470199999999998</c:v>
                </c:pt>
                <c:pt idx="2401">
                  <c:v>58.473750000000003</c:v>
                </c:pt>
                <c:pt idx="2402">
                  <c:v>58.477266666666665</c:v>
                </c:pt>
                <c:pt idx="2403">
                  <c:v>58.480783333333335</c:v>
                </c:pt>
                <c:pt idx="2404">
                  <c:v>58.484299999999998</c:v>
                </c:pt>
                <c:pt idx="2405">
                  <c:v>58.48781666666666</c:v>
                </c:pt>
                <c:pt idx="2406">
                  <c:v>58.491333333333337</c:v>
                </c:pt>
                <c:pt idx="2407">
                  <c:v>58.49485</c:v>
                </c:pt>
                <c:pt idx="2408">
                  <c:v>58.498383333333329</c:v>
                </c:pt>
                <c:pt idx="2409">
                  <c:v>58.501899999999999</c:v>
                </c:pt>
                <c:pt idx="2410">
                  <c:v>58.505416666666662</c:v>
                </c:pt>
                <c:pt idx="2411">
                  <c:v>58.508933333333331</c:v>
                </c:pt>
                <c:pt idx="2412">
                  <c:v>58.512449999999994</c:v>
                </c:pt>
                <c:pt idx="2413">
                  <c:v>58.515966666666671</c:v>
                </c:pt>
                <c:pt idx="2414">
                  <c:v>58.519483333333334</c:v>
                </c:pt>
                <c:pt idx="2415">
                  <c:v>58.523000000000003</c:v>
                </c:pt>
                <c:pt idx="2416">
                  <c:v>58.526533333333333</c:v>
                </c:pt>
                <c:pt idx="2417">
                  <c:v>58.53006666666667</c:v>
                </c:pt>
                <c:pt idx="2418">
                  <c:v>58.5336</c:v>
                </c:pt>
                <c:pt idx="2419">
                  <c:v>58.537133333333337</c:v>
                </c:pt>
                <c:pt idx="2420">
                  <c:v>58.540683333333327</c:v>
                </c:pt>
                <c:pt idx="2421">
                  <c:v>58.544233333333331</c:v>
                </c:pt>
                <c:pt idx="2422">
                  <c:v>58.547783333333335</c:v>
                </c:pt>
                <c:pt idx="2423">
                  <c:v>58.551316666666672</c:v>
                </c:pt>
                <c:pt idx="2424">
                  <c:v>58.554850000000002</c:v>
                </c:pt>
                <c:pt idx="2425">
                  <c:v>58.558383333333339</c:v>
                </c:pt>
                <c:pt idx="2426">
                  <c:v>58.561933333333329</c:v>
                </c:pt>
                <c:pt idx="2427">
                  <c:v>58.565483333333333</c:v>
                </c:pt>
                <c:pt idx="2428">
                  <c:v>58.568999999999996</c:v>
                </c:pt>
                <c:pt idx="2429">
                  <c:v>58.572516666666665</c:v>
                </c:pt>
                <c:pt idx="2430">
                  <c:v>58.576033333333335</c:v>
                </c:pt>
                <c:pt idx="2431">
                  <c:v>58.579550000000005</c:v>
                </c:pt>
                <c:pt idx="2432">
                  <c:v>58.583066666666667</c:v>
                </c:pt>
                <c:pt idx="2433">
                  <c:v>58.586583333333337</c:v>
                </c:pt>
                <c:pt idx="2434">
                  <c:v>58.590116666666667</c:v>
                </c:pt>
                <c:pt idx="2435">
                  <c:v>58.593633333333329</c:v>
                </c:pt>
                <c:pt idx="2436">
                  <c:v>58.597150000000006</c:v>
                </c:pt>
                <c:pt idx="2437">
                  <c:v>58.600666666666669</c:v>
                </c:pt>
                <c:pt idx="2438">
                  <c:v>58.604183333333339</c:v>
                </c:pt>
                <c:pt idx="2439">
                  <c:v>58.607700000000001</c:v>
                </c:pt>
                <c:pt idx="2440">
                  <c:v>58.611216666666664</c:v>
                </c:pt>
                <c:pt idx="2441">
                  <c:v>58.614733333333334</c:v>
                </c:pt>
                <c:pt idx="2442">
                  <c:v>58.618266666666663</c:v>
                </c:pt>
                <c:pt idx="2443">
                  <c:v>58.6218</c:v>
                </c:pt>
                <c:pt idx="2444">
                  <c:v>58.62533333333333</c:v>
                </c:pt>
                <c:pt idx="2445">
                  <c:v>58.628866666666667</c:v>
                </c:pt>
                <c:pt idx="2446">
                  <c:v>58.632416666666671</c:v>
                </c:pt>
                <c:pt idx="2447">
                  <c:v>58.635966666666668</c:v>
                </c:pt>
                <c:pt idx="2448">
                  <c:v>58.639516666666665</c:v>
                </c:pt>
                <c:pt idx="2449">
                  <c:v>58.643050000000002</c:v>
                </c:pt>
                <c:pt idx="2450">
                  <c:v>58.646583333333332</c:v>
                </c:pt>
                <c:pt idx="2451">
                  <c:v>58.650116666666669</c:v>
                </c:pt>
                <c:pt idx="2452">
                  <c:v>58.653666666666666</c:v>
                </c:pt>
                <c:pt idx="2453">
                  <c:v>58.657216666666663</c:v>
                </c:pt>
                <c:pt idx="2454">
                  <c:v>58.660733333333333</c:v>
                </c:pt>
                <c:pt idx="2455">
                  <c:v>58.664250000000003</c:v>
                </c:pt>
                <c:pt idx="2456">
                  <c:v>58.667766666666665</c:v>
                </c:pt>
                <c:pt idx="2457">
                  <c:v>58.671283333333335</c:v>
                </c:pt>
                <c:pt idx="2458">
                  <c:v>58.674799999999998</c:v>
                </c:pt>
                <c:pt idx="2459">
                  <c:v>58.678316666666667</c:v>
                </c:pt>
                <c:pt idx="2460">
                  <c:v>58.681850000000004</c:v>
                </c:pt>
                <c:pt idx="2461">
                  <c:v>58.685366666666667</c:v>
                </c:pt>
                <c:pt idx="2462">
                  <c:v>58.688883333333337</c:v>
                </c:pt>
                <c:pt idx="2463">
                  <c:v>58.692399999999999</c:v>
                </c:pt>
                <c:pt idx="2464">
                  <c:v>58.695916666666669</c:v>
                </c:pt>
                <c:pt idx="2465">
                  <c:v>58.699433333333332</c:v>
                </c:pt>
                <c:pt idx="2466">
                  <c:v>58.702950000000001</c:v>
                </c:pt>
                <c:pt idx="2467">
                  <c:v>58.706466666666664</c:v>
                </c:pt>
                <c:pt idx="2468">
                  <c:v>58.71</c:v>
                </c:pt>
                <c:pt idx="2469">
                  <c:v>58.713533333333331</c:v>
                </c:pt>
                <c:pt idx="2470">
                  <c:v>58.717066666666668</c:v>
                </c:pt>
                <c:pt idx="2471">
                  <c:v>58.720599999999997</c:v>
                </c:pt>
                <c:pt idx="2472">
                  <c:v>58.724150000000002</c:v>
                </c:pt>
                <c:pt idx="2473">
                  <c:v>58.727699999999999</c:v>
                </c:pt>
                <c:pt idx="2474">
                  <c:v>58.731250000000003</c:v>
                </c:pt>
                <c:pt idx="2475">
                  <c:v>58.734783333333333</c:v>
                </c:pt>
                <c:pt idx="2476">
                  <c:v>58.73831666666667</c:v>
                </c:pt>
                <c:pt idx="2477">
                  <c:v>58.741849999999999</c:v>
                </c:pt>
                <c:pt idx="2478">
                  <c:v>58.745400000000004</c:v>
                </c:pt>
                <c:pt idx="2479">
                  <c:v>58.748950000000001</c:v>
                </c:pt>
                <c:pt idx="2480">
                  <c:v>58.75246666666667</c:v>
                </c:pt>
                <c:pt idx="2481">
                  <c:v>58.755983333333333</c:v>
                </c:pt>
                <c:pt idx="2482">
                  <c:v>58.759500000000003</c:v>
                </c:pt>
                <c:pt idx="2483">
                  <c:v>58.763016666666665</c:v>
                </c:pt>
                <c:pt idx="2484">
                  <c:v>58.766533333333335</c:v>
                </c:pt>
                <c:pt idx="2485">
                  <c:v>58.770049999999998</c:v>
                </c:pt>
                <c:pt idx="2486">
                  <c:v>58.773583333333335</c:v>
                </c:pt>
                <c:pt idx="2487">
                  <c:v>58.777100000000004</c:v>
                </c:pt>
                <c:pt idx="2488">
                  <c:v>58.780616666666667</c:v>
                </c:pt>
                <c:pt idx="2489">
                  <c:v>58.78413333333333</c:v>
                </c:pt>
                <c:pt idx="2490">
                  <c:v>58.787649999999999</c:v>
                </c:pt>
                <c:pt idx="2491">
                  <c:v>58.791166666666662</c:v>
                </c:pt>
                <c:pt idx="2492">
                  <c:v>58.794683333333332</c:v>
                </c:pt>
                <c:pt idx="2493">
                  <c:v>58.798199999999994</c:v>
                </c:pt>
                <c:pt idx="2494">
                  <c:v>58.801733333333331</c:v>
                </c:pt>
                <c:pt idx="2495">
                  <c:v>58.805266666666661</c:v>
                </c:pt>
                <c:pt idx="2496">
                  <c:v>58.808799999999998</c:v>
                </c:pt>
                <c:pt idx="2497">
                  <c:v>58.812333333333328</c:v>
                </c:pt>
                <c:pt idx="2498">
                  <c:v>58.815883333333332</c:v>
                </c:pt>
                <c:pt idx="2499">
                  <c:v>58.819433333333336</c:v>
                </c:pt>
                <c:pt idx="2500">
                  <c:v>58.822983333333333</c:v>
                </c:pt>
                <c:pt idx="2501">
                  <c:v>58.826516666666663</c:v>
                </c:pt>
                <c:pt idx="2502">
                  <c:v>58.83005</c:v>
                </c:pt>
                <c:pt idx="2503">
                  <c:v>58.83358333333333</c:v>
                </c:pt>
                <c:pt idx="2504">
                  <c:v>58.837133333333334</c:v>
                </c:pt>
                <c:pt idx="2505">
                  <c:v>58.840683333333331</c:v>
                </c:pt>
                <c:pt idx="2506">
                  <c:v>58.844200000000001</c:v>
                </c:pt>
                <c:pt idx="2507">
                  <c:v>58.847716666666663</c:v>
                </c:pt>
                <c:pt idx="2508">
                  <c:v>58.851233333333333</c:v>
                </c:pt>
                <c:pt idx="2509">
                  <c:v>58.854749999999996</c:v>
                </c:pt>
                <c:pt idx="2510">
                  <c:v>58.858266666666665</c:v>
                </c:pt>
                <c:pt idx="2511">
                  <c:v>58.861783333333328</c:v>
                </c:pt>
                <c:pt idx="2512">
                  <c:v>58.865316666666665</c:v>
                </c:pt>
                <c:pt idx="2513">
                  <c:v>58.868833333333335</c:v>
                </c:pt>
                <c:pt idx="2514">
                  <c:v>58.872349999999997</c:v>
                </c:pt>
                <c:pt idx="2515">
                  <c:v>58.875866666666667</c:v>
                </c:pt>
                <c:pt idx="2516">
                  <c:v>58.87938333333333</c:v>
                </c:pt>
                <c:pt idx="2517">
                  <c:v>58.882899999999999</c:v>
                </c:pt>
                <c:pt idx="2518">
                  <c:v>58.886416666666669</c:v>
                </c:pt>
                <c:pt idx="2519">
                  <c:v>58.889933333333339</c:v>
                </c:pt>
                <c:pt idx="2520">
                  <c:v>58.893466666666669</c:v>
                </c:pt>
                <c:pt idx="2521">
                  <c:v>58.897000000000006</c:v>
                </c:pt>
                <c:pt idx="2522">
                  <c:v>58.900533333333335</c:v>
                </c:pt>
                <c:pt idx="2523">
                  <c:v>58.904066666666672</c:v>
                </c:pt>
                <c:pt idx="2524">
                  <c:v>58.907616666666662</c:v>
                </c:pt>
                <c:pt idx="2525">
                  <c:v>58.911166666666666</c:v>
                </c:pt>
                <c:pt idx="2526">
                  <c:v>58.914716666666664</c:v>
                </c:pt>
                <c:pt idx="2527">
                  <c:v>58.918249999999993</c:v>
                </c:pt>
                <c:pt idx="2528">
                  <c:v>58.92178333333333</c:v>
                </c:pt>
                <c:pt idx="2529">
                  <c:v>58.92531666666666</c:v>
                </c:pt>
                <c:pt idx="2530">
                  <c:v>58.928866666666664</c:v>
                </c:pt>
                <c:pt idx="2531">
                  <c:v>58.932416666666668</c:v>
                </c:pt>
                <c:pt idx="2532">
                  <c:v>58.935933333333331</c:v>
                </c:pt>
                <c:pt idx="2533">
                  <c:v>58.939450000000001</c:v>
                </c:pt>
                <c:pt idx="2534">
                  <c:v>58.942966666666663</c:v>
                </c:pt>
                <c:pt idx="2535">
                  <c:v>58.94648333333334</c:v>
                </c:pt>
                <c:pt idx="2536">
                  <c:v>58.95</c:v>
                </c:pt>
                <c:pt idx="2537">
                  <c:v>58.953516666666665</c:v>
                </c:pt>
                <c:pt idx="2538">
                  <c:v>58.957049999999995</c:v>
                </c:pt>
                <c:pt idx="2539">
                  <c:v>58.960566666666665</c:v>
                </c:pt>
                <c:pt idx="2540">
                  <c:v>58.964083333333328</c:v>
                </c:pt>
                <c:pt idx="2541">
                  <c:v>58.967599999999997</c:v>
                </c:pt>
                <c:pt idx="2542">
                  <c:v>58.971116666666667</c:v>
                </c:pt>
                <c:pt idx="2543">
                  <c:v>58.974633333333337</c:v>
                </c:pt>
                <c:pt idx="2544">
                  <c:v>58.978149999999999</c:v>
                </c:pt>
                <c:pt idx="2545">
                  <c:v>58.981666666666669</c:v>
                </c:pt>
                <c:pt idx="2546">
                  <c:v>58.985199999999999</c:v>
                </c:pt>
                <c:pt idx="2547">
                  <c:v>58.988733333333336</c:v>
                </c:pt>
                <c:pt idx="2548">
                  <c:v>58.992266666666666</c:v>
                </c:pt>
                <c:pt idx="2549">
                  <c:v>58.995800000000003</c:v>
                </c:pt>
                <c:pt idx="2550">
                  <c:v>58.99935</c:v>
                </c:pt>
                <c:pt idx="2551">
                  <c:v>59.002899999999997</c:v>
                </c:pt>
                <c:pt idx="2552">
                  <c:v>59.006450000000001</c:v>
                </c:pt>
                <c:pt idx="2553">
                  <c:v>59.009983333333338</c:v>
                </c:pt>
                <c:pt idx="2554">
                  <c:v>59.013516666666668</c:v>
                </c:pt>
                <c:pt idx="2555">
                  <c:v>59.017050000000005</c:v>
                </c:pt>
                <c:pt idx="2556">
                  <c:v>59.020599999999995</c:v>
                </c:pt>
                <c:pt idx="2557">
                  <c:v>59.024149999999999</c:v>
                </c:pt>
                <c:pt idx="2558">
                  <c:v>59.027666666666661</c:v>
                </c:pt>
                <c:pt idx="2559">
                  <c:v>59.031183333333338</c:v>
                </c:pt>
                <c:pt idx="2560">
                  <c:v>59.034700000000001</c:v>
                </c:pt>
                <c:pt idx="2561">
                  <c:v>59.038216666666671</c:v>
                </c:pt>
                <c:pt idx="2562">
                  <c:v>59.041733333333333</c:v>
                </c:pt>
                <c:pt idx="2563">
                  <c:v>59.045250000000003</c:v>
                </c:pt>
                <c:pt idx="2564">
                  <c:v>59.048783333333333</c:v>
                </c:pt>
                <c:pt idx="2565">
                  <c:v>59.052299999999995</c:v>
                </c:pt>
                <c:pt idx="2566">
                  <c:v>59.055816666666672</c:v>
                </c:pt>
                <c:pt idx="2567">
                  <c:v>59.059333333333335</c:v>
                </c:pt>
                <c:pt idx="2568">
                  <c:v>59.062850000000005</c:v>
                </c:pt>
                <c:pt idx="2569">
                  <c:v>59.066366666666667</c:v>
                </c:pt>
                <c:pt idx="2570">
                  <c:v>59.069883333333337</c:v>
                </c:pt>
                <c:pt idx="2571">
                  <c:v>59.073399999999999</c:v>
                </c:pt>
                <c:pt idx="2572">
                  <c:v>59.076933333333336</c:v>
                </c:pt>
                <c:pt idx="2573">
                  <c:v>59.080466666666666</c:v>
                </c:pt>
                <c:pt idx="2574">
                  <c:v>59.083999999999996</c:v>
                </c:pt>
                <c:pt idx="2575">
                  <c:v>59.087533333333333</c:v>
                </c:pt>
                <c:pt idx="2576">
                  <c:v>59.091083333333337</c:v>
                </c:pt>
                <c:pt idx="2577">
                  <c:v>59.094633333333334</c:v>
                </c:pt>
                <c:pt idx="2578">
                  <c:v>59.098183333333331</c:v>
                </c:pt>
                <c:pt idx="2579">
                  <c:v>59.101716666666668</c:v>
                </c:pt>
                <c:pt idx="2580">
                  <c:v>59.105249999999998</c:v>
                </c:pt>
                <c:pt idx="2581">
                  <c:v>59.108783333333335</c:v>
                </c:pt>
                <c:pt idx="2582">
                  <c:v>59.112333333333332</c:v>
                </c:pt>
                <c:pt idx="2583">
                  <c:v>59.115883333333336</c:v>
                </c:pt>
                <c:pt idx="2584">
                  <c:v>59.119400000000006</c:v>
                </c:pt>
                <c:pt idx="2585">
                  <c:v>59.122916666666669</c:v>
                </c:pt>
                <c:pt idx="2586">
                  <c:v>59.126433333333331</c:v>
                </c:pt>
                <c:pt idx="2587">
                  <c:v>59.129950000000001</c:v>
                </c:pt>
                <c:pt idx="2588">
                  <c:v>59.133466666666664</c:v>
                </c:pt>
                <c:pt idx="2589">
                  <c:v>59.136983333333333</c:v>
                </c:pt>
                <c:pt idx="2590">
                  <c:v>59.14051666666667</c:v>
                </c:pt>
                <c:pt idx="2591">
                  <c:v>59.144033333333333</c:v>
                </c:pt>
                <c:pt idx="2592">
                  <c:v>59.147550000000003</c:v>
                </c:pt>
                <c:pt idx="2593">
                  <c:v>59.151066666666665</c:v>
                </c:pt>
                <c:pt idx="2594">
                  <c:v>59.154583333333335</c:v>
                </c:pt>
                <c:pt idx="2595">
                  <c:v>59.158099999999997</c:v>
                </c:pt>
                <c:pt idx="2596">
                  <c:v>59.161616666666667</c:v>
                </c:pt>
                <c:pt idx="2597">
                  <c:v>59.16513333333333</c:v>
                </c:pt>
                <c:pt idx="2598">
                  <c:v>59.168666666666667</c:v>
                </c:pt>
                <c:pt idx="2599">
                  <c:v>59.172199999999997</c:v>
                </c:pt>
                <c:pt idx="2600">
                  <c:v>59.175733333333334</c:v>
                </c:pt>
                <c:pt idx="2601">
                  <c:v>59.179266666666663</c:v>
                </c:pt>
                <c:pt idx="2602">
                  <c:v>59.182816666666668</c:v>
                </c:pt>
                <c:pt idx="2603">
                  <c:v>59.186366666666665</c:v>
                </c:pt>
                <c:pt idx="2604">
                  <c:v>59.189916666666669</c:v>
                </c:pt>
                <c:pt idx="2605">
                  <c:v>59.193449999999999</c:v>
                </c:pt>
                <c:pt idx="2606">
                  <c:v>59.196983333333336</c:v>
                </c:pt>
                <c:pt idx="2607">
                  <c:v>59.200516666666665</c:v>
                </c:pt>
                <c:pt idx="2608">
                  <c:v>59.20406666666667</c:v>
                </c:pt>
                <c:pt idx="2609">
                  <c:v>59.207616666666667</c:v>
                </c:pt>
                <c:pt idx="2610">
                  <c:v>59.211133333333336</c:v>
                </c:pt>
                <c:pt idx="2611">
                  <c:v>59.214649999999999</c:v>
                </c:pt>
                <c:pt idx="2612">
                  <c:v>59.218166666666669</c:v>
                </c:pt>
                <c:pt idx="2613">
                  <c:v>59.221683333333331</c:v>
                </c:pt>
                <c:pt idx="2614">
                  <c:v>59.225200000000001</c:v>
                </c:pt>
                <c:pt idx="2615">
                  <c:v>59.228716666666664</c:v>
                </c:pt>
                <c:pt idx="2616">
                  <c:v>59.232250000000001</c:v>
                </c:pt>
                <c:pt idx="2617">
                  <c:v>59.23576666666667</c:v>
                </c:pt>
                <c:pt idx="2618">
                  <c:v>59.239283333333333</c:v>
                </c:pt>
                <c:pt idx="2619">
                  <c:v>59.242800000000003</c:v>
                </c:pt>
                <c:pt idx="2620">
                  <c:v>59.246316666666665</c:v>
                </c:pt>
                <c:pt idx="2621">
                  <c:v>59.249833333333328</c:v>
                </c:pt>
                <c:pt idx="2622">
                  <c:v>59.253349999999998</c:v>
                </c:pt>
                <c:pt idx="2623">
                  <c:v>59.25686666666666</c:v>
                </c:pt>
                <c:pt idx="2624">
                  <c:v>59.260399999999997</c:v>
                </c:pt>
                <c:pt idx="2625">
                  <c:v>59.263933333333327</c:v>
                </c:pt>
                <c:pt idx="2626">
                  <c:v>59.267466666666664</c:v>
                </c:pt>
                <c:pt idx="2627">
                  <c:v>59.271000000000001</c:v>
                </c:pt>
                <c:pt idx="2628">
                  <c:v>59.274549999999998</c:v>
                </c:pt>
                <c:pt idx="2629">
                  <c:v>59.278100000000002</c:v>
                </c:pt>
                <c:pt idx="2630">
                  <c:v>59.281649999999999</c:v>
                </c:pt>
                <c:pt idx="2631">
                  <c:v>59.285183333333329</c:v>
                </c:pt>
                <c:pt idx="2632">
                  <c:v>59.288716666666666</c:v>
                </c:pt>
                <c:pt idx="2633">
                  <c:v>59.292249999999996</c:v>
                </c:pt>
                <c:pt idx="2634">
                  <c:v>59.2958</c:v>
                </c:pt>
                <c:pt idx="2635">
                  <c:v>59.299349999999997</c:v>
                </c:pt>
                <c:pt idx="2636">
                  <c:v>59.302866666666667</c:v>
                </c:pt>
                <c:pt idx="2637">
                  <c:v>59.306383333333329</c:v>
                </c:pt>
                <c:pt idx="2638">
                  <c:v>59.309899999999999</c:v>
                </c:pt>
                <c:pt idx="2639">
                  <c:v>59.313416666666662</c:v>
                </c:pt>
                <c:pt idx="2640">
                  <c:v>59.316933333333331</c:v>
                </c:pt>
                <c:pt idx="2641">
                  <c:v>59.320450000000001</c:v>
                </c:pt>
                <c:pt idx="2642">
                  <c:v>59.323983333333331</c:v>
                </c:pt>
                <c:pt idx="2643">
                  <c:v>59.327500000000001</c:v>
                </c:pt>
                <c:pt idx="2644">
                  <c:v>59.331016666666663</c:v>
                </c:pt>
                <c:pt idx="2645">
                  <c:v>59.334533333333333</c:v>
                </c:pt>
                <c:pt idx="2646">
                  <c:v>59.338049999999996</c:v>
                </c:pt>
                <c:pt idx="2647">
                  <c:v>59.341566666666672</c:v>
                </c:pt>
                <c:pt idx="2648">
                  <c:v>59.345083333333335</c:v>
                </c:pt>
                <c:pt idx="2649">
                  <c:v>59.348600000000005</c:v>
                </c:pt>
                <c:pt idx="2650">
                  <c:v>59.352133333333335</c:v>
                </c:pt>
                <c:pt idx="2651">
                  <c:v>59.355666666666671</c:v>
                </c:pt>
                <c:pt idx="2652">
                  <c:v>59.359200000000001</c:v>
                </c:pt>
                <c:pt idx="2653">
                  <c:v>59.362733333333338</c:v>
                </c:pt>
                <c:pt idx="2654">
                  <c:v>59.366283333333328</c:v>
                </c:pt>
                <c:pt idx="2655">
                  <c:v>59.369833333333332</c:v>
                </c:pt>
                <c:pt idx="2656">
                  <c:v>59.373383333333329</c:v>
                </c:pt>
                <c:pt idx="2657">
                  <c:v>59.376916666666666</c:v>
                </c:pt>
                <c:pt idx="2658">
                  <c:v>59.380450000000003</c:v>
                </c:pt>
                <c:pt idx="2659">
                  <c:v>59.38398333333334</c:v>
                </c:pt>
                <c:pt idx="2660">
                  <c:v>59.38753333333333</c:v>
                </c:pt>
                <c:pt idx="2661">
                  <c:v>59.391083333333334</c:v>
                </c:pt>
                <c:pt idx="2662">
                  <c:v>59.394599999999997</c:v>
                </c:pt>
                <c:pt idx="2663">
                  <c:v>59.398116666666667</c:v>
                </c:pt>
                <c:pt idx="2664">
                  <c:v>59.401633333333329</c:v>
                </c:pt>
                <c:pt idx="2665">
                  <c:v>59.405150000000006</c:v>
                </c:pt>
                <c:pt idx="2666">
                  <c:v>59.408666666666669</c:v>
                </c:pt>
                <c:pt idx="2667">
                  <c:v>59.412183333333338</c:v>
                </c:pt>
                <c:pt idx="2668">
                  <c:v>59.415716666666668</c:v>
                </c:pt>
                <c:pt idx="2669">
                  <c:v>59.419233333333331</c:v>
                </c:pt>
                <c:pt idx="2670">
                  <c:v>59.422749999999994</c:v>
                </c:pt>
                <c:pt idx="2671">
                  <c:v>59.42626666666667</c:v>
                </c:pt>
                <c:pt idx="2672">
                  <c:v>59.429783333333333</c:v>
                </c:pt>
                <c:pt idx="2673">
                  <c:v>59.433300000000003</c:v>
                </c:pt>
                <c:pt idx="2674">
                  <c:v>59.436816666666665</c:v>
                </c:pt>
                <c:pt idx="2675">
                  <c:v>59.440333333333335</c:v>
                </c:pt>
                <c:pt idx="2676">
                  <c:v>59.443866666666665</c:v>
                </c:pt>
                <c:pt idx="2677">
                  <c:v>59.447400000000002</c:v>
                </c:pt>
                <c:pt idx="2678">
                  <c:v>59.450933333333332</c:v>
                </c:pt>
                <c:pt idx="2679">
                  <c:v>59.454466666666669</c:v>
                </c:pt>
                <c:pt idx="2680">
                  <c:v>59.458016666666673</c:v>
                </c:pt>
                <c:pt idx="2681">
                  <c:v>59.461566666666663</c:v>
                </c:pt>
                <c:pt idx="2682">
                  <c:v>59.465116666666667</c:v>
                </c:pt>
                <c:pt idx="2683">
                  <c:v>59.468650000000004</c:v>
                </c:pt>
                <c:pt idx="2684">
                  <c:v>59.472183333333334</c:v>
                </c:pt>
                <c:pt idx="2685">
                  <c:v>59.475716666666671</c:v>
                </c:pt>
                <c:pt idx="2686">
                  <c:v>59.479266666666668</c:v>
                </c:pt>
                <c:pt idx="2687">
                  <c:v>59.482816666666665</c:v>
                </c:pt>
                <c:pt idx="2688">
                  <c:v>59.486333333333327</c:v>
                </c:pt>
                <c:pt idx="2689">
                  <c:v>59.489850000000004</c:v>
                </c:pt>
                <c:pt idx="2690">
                  <c:v>59.493366666666667</c:v>
                </c:pt>
                <c:pt idx="2691">
                  <c:v>59.496883333333336</c:v>
                </c:pt>
                <c:pt idx="2692">
                  <c:v>59.500399999999999</c:v>
                </c:pt>
                <c:pt idx="2693">
                  <c:v>59.503916666666669</c:v>
                </c:pt>
                <c:pt idx="2694">
                  <c:v>59.507449999999999</c:v>
                </c:pt>
                <c:pt idx="2695">
                  <c:v>59.510966666666668</c:v>
                </c:pt>
                <c:pt idx="2696">
                  <c:v>59.514483333333338</c:v>
                </c:pt>
                <c:pt idx="2697">
                  <c:v>59.518000000000001</c:v>
                </c:pt>
                <c:pt idx="2698">
                  <c:v>59.52151666666667</c:v>
                </c:pt>
                <c:pt idx="2699">
                  <c:v>59.525033333333333</c:v>
                </c:pt>
                <c:pt idx="2700">
                  <c:v>59.528550000000003</c:v>
                </c:pt>
                <c:pt idx="2701">
                  <c:v>59.532066666666665</c:v>
                </c:pt>
                <c:pt idx="2702">
                  <c:v>59.535600000000002</c:v>
                </c:pt>
                <c:pt idx="2703">
                  <c:v>59.539133333333332</c:v>
                </c:pt>
                <c:pt idx="2704">
                  <c:v>59.542666666666669</c:v>
                </c:pt>
                <c:pt idx="2705">
                  <c:v>59.546199999999999</c:v>
                </c:pt>
                <c:pt idx="2706">
                  <c:v>59.549750000000003</c:v>
                </c:pt>
                <c:pt idx="2707">
                  <c:v>59.5533</c:v>
                </c:pt>
                <c:pt idx="2708">
                  <c:v>59.556850000000004</c:v>
                </c:pt>
                <c:pt idx="2709">
                  <c:v>59.560383333333334</c:v>
                </c:pt>
                <c:pt idx="2710">
                  <c:v>59.563916666666664</c:v>
                </c:pt>
                <c:pt idx="2711">
                  <c:v>59.567450000000001</c:v>
                </c:pt>
                <c:pt idx="2712">
                  <c:v>59.571000000000005</c:v>
                </c:pt>
                <c:pt idx="2713">
                  <c:v>59.574550000000002</c:v>
                </c:pt>
                <c:pt idx="2714">
                  <c:v>59.578066666666672</c:v>
                </c:pt>
                <c:pt idx="2715">
                  <c:v>59.581583333333334</c:v>
                </c:pt>
                <c:pt idx="2716">
                  <c:v>59.585100000000004</c:v>
                </c:pt>
                <c:pt idx="2717">
                  <c:v>59.588616666666667</c:v>
                </c:pt>
                <c:pt idx="2718">
                  <c:v>59.592133333333329</c:v>
                </c:pt>
                <c:pt idx="2719">
                  <c:v>59.595649999999999</c:v>
                </c:pt>
                <c:pt idx="2720">
                  <c:v>59.599183333333336</c:v>
                </c:pt>
                <c:pt idx="2721">
                  <c:v>59.602699999999999</c:v>
                </c:pt>
                <c:pt idx="2722">
                  <c:v>59.606216666666668</c:v>
                </c:pt>
                <c:pt idx="2723">
                  <c:v>59.609733333333331</c:v>
                </c:pt>
                <c:pt idx="2724">
                  <c:v>59.613250000000001</c:v>
                </c:pt>
                <c:pt idx="2725">
                  <c:v>59.616766666666663</c:v>
                </c:pt>
                <c:pt idx="2726">
                  <c:v>59.620283333333333</c:v>
                </c:pt>
                <c:pt idx="2727">
                  <c:v>59.623799999999996</c:v>
                </c:pt>
                <c:pt idx="2728">
                  <c:v>59.627333333333333</c:v>
                </c:pt>
                <c:pt idx="2729">
                  <c:v>59.630866666666662</c:v>
                </c:pt>
                <c:pt idx="2730">
                  <c:v>59.634399999999999</c:v>
                </c:pt>
                <c:pt idx="2731">
                  <c:v>59.637933333333329</c:v>
                </c:pt>
                <c:pt idx="2732">
                  <c:v>59.641483333333333</c:v>
                </c:pt>
                <c:pt idx="2733">
                  <c:v>59.645033333333338</c:v>
                </c:pt>
                <c:pt idx="2734">
                  <c:v>59.648583333333335</c:v>
                </c:pt>
                <c:pt idx="2735">
                  <c:v>59.652116666666664</c:v>
                </c:pt>
                <c:pt idx="2736">
                  <c:v>59.655650000000001</c:v>
                </c:pt>
                <c:pt idx="2737">
                  <c:v>59.659183333333331</c:v>
                </c:pt>
                <c:pt idx="2738">
                  <c:v>59.662733333333335</c:v>
                </c:pt>
                <c:pt idx="2739">
                  <c:v>59.666283333333332</c:v>
                </c:pt>
                <c:pt idx="2740">
                  <c:v>59.669800000000002</c:v>
                </c:pt>
                <c:pt idx="2741">
                  <c:v>59.673316666666665</c:v>
                </c:pt>
                <c:pt idx="2742">
                  <c:v>59.676833333333335</c:v>
                </c:pt>
                <c:pt idx="2743">
                  <c:v>59.680349999999997</c:v>
                </c:pt>
                <c:pt idx="2744">
                  <c:v>59.683866666666667</c:v>
                </c:pt>
                <c:pt idx="2745">
                  <c:v>59.687383333333329</c:v>
                </c:pt>
                <c:pt idx="2746">
                  <c:v>59.690916666666666</c:v>
                </c:pt>
                <c:pt idx="2747">
                  <c:v>59.694433333333336</c:v>
                </c:pt>
                <c:pt idx="2748">
                  <c:v>59.697949999999999</c:v>
                </c:pt>
                <c:pt idx="2749">
                  <c:v>59.701466666666668</c:v>
                </c:pt>
                <c:pt idx="2750">
                  <c:v>59.704983333333331</c:v>
                </c:pt>
                <c:pt idx="2751">
                  <c:v>59.708500000000001</c:v>
                </c:pt>
                <c:pt idx="2752">
                  <c:v>59.712016666666663</c:v>
                </c:pt>
                <c:pt idx="2753">
                  <c:v>59.715533333333333</c:v>
                </c:pt>
                <c:pt idx="2754">
                  <c:v>59.719066666666663</c:v>
                </c:pt>
                <c:pt idx="2755">
                  <c:v>59.722600000000007</c:v>
                </c:pt>
                <c:pt idx="2756">
                  <c:v>59.726133333333337</c:v>
                </c:pt>
                <c:pt idx="2757">
                  <c:v>59.729666666666667</c:v>
                </c:pt>
                <c:pt idx="2758">
                  <c:v>59.733216666666664</c:v>
                </c:pt>
                <c:pt idx="2759">
                  <c:v>59.736766666666668</c:v>
                </c:pt>
                <c:pt idx="2760">
                  <c:v>59.740316666666665</c:v>
                </c:pt>
                <c:pt idx="2761">
                  <c:v>59.743849999999995</c:v>
                </c:pt>
                <c:pt idx="2762">
                  <c:v>59.747383333333332</c:v>
                </c:pt>
                <c:pt idx="2763">
                  <c:v>59.750916666666662</c:v>
                </c:pt>
                <c:pt idx="2764">
                  <c:v>59.754466666666666</c:v>
                </c:pt>
                <c:pt idx="2765">
                  <c:v>59.75801666666667</c:v>
                </c:pt>
                <c:pt idx="2766">
                  <c:v>59.761533333333333</c:v>
                </c:pt>
                <c:pt idx="2767">
                  <c:v>59.765049999999995</c:v>
                </c:pt>
                <c:pt idx="2768">
                  <c:v>59.768566666666665</c:v>
                </c:pt>
                <c:pt idx="2769">
                  <c:v>59.772083333333327</c:v>
                </c:pt>
                <c:pt idx="2770">
                  <c:v>59.775600000000004</c:v>
                </c:pt>
                <c:pt idx="2771">
                  <c:v>59.779116666666667</c:v>
                </c:pt>
                <c:pt idx="2772">
                  <c:v>59.782649999999997</c:v>
                </c:pt>
                <c:pt idx="2773">
                  <c:v>59.786166666666666</c:v>
                </c:pt>
                <c:pt idx="2774">
                  <c:v>59.789683333333329</c:v>
                </c:pt>
                <c:pt idx="2775">
                  <c:v>59.793199999999999</c:v>
                </c:pt>
                <c:pt idx="2776">
                  <c:v>59.796716666666661</c:v>
                </c:pt>
                <c:pt idx="2777">
                  <c:v>59.800233333333338</c:v>
                </c:pt>
                <c:pt idx="2778">
                  <c:v>59.803750000000001</c:v>
                </c:pt>
                <c:pt idx="2779">
                  <c:v>59.807266666666671</c:v>
                </c:pt>
                <c:pt idx="2780">
                  <c:v>59.8108</c:v>
                </c:pt>
                <c:pt idx="2781">
                  <c:v>59.814333333333337</c:v>
                </c:pt>
                <c:pt idx="2782">
                  <c:v>59.817866666666667</c:v>
                </c:pt>
                <c:pt idx="2783">
                  <c:v>59.821400000000004</c:v>
                </c:pt>
                <c:pt idx="2784">
                  <c:v>59.824949999999994</c:v>
                </c:pt>
                <c:pt idx="2785">
                  <c:v>59.828499999999998</c:v>
                </c:pt>
                <c:pt idx="2786">
                  <c:v>59.832049999999995</c:v>
                </c:pt>
                <c:pt idx="2787">
                  <c:v>59.835583333333339</c:v>
                </c:pt>
                <c:pt idx="2788">
                  <c:v>59.839116666666669</c:v>
                </c:pt>
                <c:pt idx="2789">
                  <c:v>59.842650000000006</c:v>
                </c:pt>
                <c:pt idx="2790">
                  <c:v>59.846199999999996</c:v>
                </c:pt>
                <c:pt idx="2791">
                  <c:v>59.84975</c:v>
                </c:pt>
                <c:pt idx="2792">
                  <c:v>59.853266666666663</c:v>
                </c:pt>
                <c:pt idx="2793">
                  <c:v>59.856783333333333</c:v>
                </c:pt>
                <c:pt idx="2794">
                  <c:v>59.860300000000002</c:v>
                </c:pt>
                <c:pt idx="2795">
                  <c:v>59.863816666666672</c:v>
                </c:pt>
                <c:pt idx="2796">
                  <c:v>59.867333333333335</c:v>
                </c:pt>
                <c:pt idx="2797">
                  <c:v>59.870850000000004</c:v>
                </c:pt>
                <c:pt idx="2798">
                  <c:v>59.874383333333334</c:v>
                </c:pt>
                <c:pt idx="2799">
                  <c:v>59.877899999999997</c:v>
                </c:pt>
                <c:pt idx="2800">
                  <c:v>59.881416666666674</c:v>
                </c:pt>
                <c:pt idx="2801">
                  <c:v>59.884933333333336</c:v>
                </c:pt>
                <c:pt idx="2802">
                  <c:v>59.888449999999999</c:v>
                </c:pt>
                <c:pt idx="2803">
                  <c:v>59.891966666666669</c:v>
                </c:pt>
                <c:pt idx="2804">
                  <c:v>59.895483333333331</c:v>
                </c:pt>
                <c:pt idx="2805">
                  <c:v>59.899000000000001</c:v>
                </c:pt>
                <c:pt idx="2806">
                  <c:v>59.902533333333331</c:v>
                </c:pt>
                <c:pt idx="2807">
                  <c:v>59.906066666666668</c:v>
                </c:pt>
                <c:pt idx="2808">
                  <c:v>59.909599999999998</c:v>
                </c:pt>
                <c:pt idx="2809">
                  <c:v>59.913133333333334</c:v>
                </c:pt>
                <c:pt idx="2810">
                  <c:v>59.916683333333339</c:v>
                </c:pt>
                <c:pt idx="2811">
                  <c:v>59.920233333333336</c:v>
                </c:pt>
                <c:pt idx="2812">
                  <c:v>59.923783333333333</c:v>
                </c:pt>
                <c:pt idx="2813">
                  <c:v>59.92731666666667</c:v>
                </c:pt>
                <c:pt idx="2814">
                  <c:v>59.93085</c:v>
                </c:pt>
                <c:pt idx="2815">
                  <c:v>59.934383333333336</c:v>
                </c:pt>
                <c:pt idx="2816">
                  <c:v>59.937933333333334</c:v>
                </c:pt>
                <c:pt idx="2817">
                  <c:v>59.941483333333331</c:v>
                </c:pt>
                <c:pt idx="2818">
                  <c:v>59.945</c:v>
                </c:pt>
                <c:pt idx="2819">
                  <c:v>59.94851666666667</c:v>
                </c:pt>
                <c:pt idx="2820">
                  <c:v>59.952033333333333</c:v>
                </c:pt>
                <c:pt idx="2821">
                  <c:v>59.955550000000002</c:v>
                </c:pt>
                <c:pt idx="2822">
                  <c:v>59.959066666666665</c:v>
                </c:pt>
                <c:pt idx="2823">
                  <c:v>59.962583333333335</c:v>
                </c:pt>
                <c:pt idx="2824">
                  <c:v>59.966116666666672</c:v>
                </c:pt>
                <c:pt idx="2825">
                  <c:v>59.969633333333334</c:v>
                </c:pt>
                <c:pt idx="2826">
                  <c:v>59.973150000000004</c:v>
                </c:pt>
                <c:pt idx="2827">
                  <c:v>59.976666666666667</c:v>
                </c:pt>
                <c:pt idx="2828">
                  <c:v>59.980183333333336</c:v>
                </c:pt>
                <c:pt idx="2829">
                  <c:v>59.983699999999999</c:v>
                </c:pt>
                <c:pt idx="2830">
                  <c:v>59.987216666666669</c:v>
                </c:pt>
                <c:pt idx="2831">
                  <c:v>59.990733333333331</c:v>
                </c:pt>
                <c:pt idx="2832">
                  <c:v>59.994266666666668</c:v>
                </c:pt>
                <c:pt idx="2833">
                  <c:v>59.997799999999998</c:v>
                </c:pt>
                <c:pt idx="2834">
                  <c:v>60.001333333333335</c:v>
                </c:pt>
                <c:pt idx="2835">
                  <c:v>60.004866666666665</c:v>
                </c:pt>
                <c:pt idx="2836">
                  <c:v>60.008416666666669</c:v>
                </c:pt>
                <c:pt idx="2837">
                  <c:v>60.011966666666666</c:v>
                </c:pt>
                <c:pt idx="2838">
                  <c:v>60.01551666666667</c:v>
                </c:pt>
                <c:pt idx="2839">
                  <c:v>60.01905</c:v>
                </c:pt>
                <c:pt idx="2840">
                  <c:v>60.022583333333337</c:v>
                </c:pt>
                <c:pt idx="2841">
                  <c:v>60.026116666666667</c:v>
                </c:pt>
                <c:pt idx="2842">
                  <c:v>60.029666666666671</c:v>
                </c:pt>
                <c:pt idx="2843">
                  <c:v>60.033216666666668</c:v>
                </c:pt>
                <c:pt idx="2844">
                  <c:v>60.036733333333338</c:v>
                </c:pt>
                <c:pt idx="2845">
                  <c:v>60.04025</c:v>
                </c:pt>
                <c:pt idx="2846">
                  <c:v>60.04376666666667</c:v>
                </c:pt>
                <c:pt idx="2847">
                  <c:v>60.047283333333333</c:v>
                </c:pt>
                <c:pt idx="2848">
                  <c:v>60.050799999999995</c:v>
                </c:pt>
                <c:pt idx="2849">
                  <c:v>60.054316666666665</c:v>
                </c:pt>
                <c:pt idx="2850">
                  <c:v>60.057850000000002</c:v>
                </c:pt>
                <c:pt idx="2851">
                  <c:v>60.061366666666665</c:v>
                </c:pt>
                <c:pt idx="2852">
                  <c:v>60.064883333333334</c:v>
                </c:pt>
                <c:pt idx="2853">
                  <c:v>60.068399999999997</c:v>
                </c:pt>
                <c:pt idx="2854">
                  <c:v>60.071916666666667</c:v>
                </c:pt>
                <c:pt idx="2855">
                  <c:v>60.075433333333329</c:v>
                </c:pt>
                <c:pt idx="2856">
                  <c:v>60.078949999999999</c:v>
                </c:pt>
                <c:pt idx="2857">
                  <c:v>60.082466666666662</c:v>
                </c:pt>
                <c:pt idx="2858">
                  <c:v>60.085999999999999</c:v>
                </c:pt>
                <c:pt idx="2859">
                  <c:v>60.089533333333328</c:v>
                </c:pt>
                <c:pt idx="2860">
                  <c:v>60.093066666666665</c:v>
                </c:pt>
                <c:pt idx="2861">
                  <c:v>60.096599999999995</c:v>
                </c:pt>
                <c:pt idx="2862">
                  <c:v>60.100149999999999</c:v>
                </c:pt>
                <c:pt idx="2863">
                  <c:v>60.103700000000003</c:v>
                </c:pt>
                <c:pt idx="2864">
                  <c:v>60.107250000000001</c:v>
                </c:pt>
                <c:pt idx="2865">
                  <c:v>60.11078333333333</c:v>
                </c:pt>
                <c:pt idx="2866">
                  <c:v>60.114316666666667</c:v>
                </c:pt>
                <c:pt idx="2867">
                  <c:v>60.117849999999997</c:v>
                </c:pt>
                <c:pt idx="2868">
                  <c:v>60.121400000000001</c:v>
                </c:pt>
                <c:pt idx="2869">
                  <c:v>60.124949999999998</c:v>
                </c:pt>
                <c:pt idx="2870">
                  <c:v>60.128466666666668</c:v>
                </c:pt>
                <c:pt idx="2871">
                  <c:v>60.131983333333331</c:v>
                </c:pt>
                <c:pt idx="2872">
                  <c:v>60.1355</c:v>
                </c:pt>
                <c:pt idx="2873">
                  <c:v>60.139016666666663</c:v>
                </c:pt>
                <c:pt idx="2874">
                  <c:v>60.142533333333333</c:v>
                </c:pt>
                <c:pt idx="2875">
                  <c:v>60.146049999999995</c:v>
                </c:pt>
                <c:pt idx="2876">
                  <c:v>60.149583333333332</c:v>
                </c:pt>
                <c:pt idx="2877">
                  <c:v>60.153100000000002</c:v>
                </c:pt>
                <c:pt idx="2878">
                  <c:v>60.156616666666665</c:v>
                </c:pt>
                <c:pt idx="2879">
                  <c:v>60.160133333333334</c:v>
                </c:pt>
                <c:pt idx="2880">
                  <c:v>60.163649999999997</c:v>
                </c:pt>
                <c:pt idx="2881">
                  <c:v>60.167166666666667</c:v>
                </c:pt>
                <c:pt idx="2882">
                  <c:v>60.170683333333336</c:v>
                </c:pt>
                <c:pt idx="2883">
                  <c:v>60.174200000000006</c:v>
                </c:pt>
                <c:pt idx="2884">
                  <c:v>60.177733333333336</c:v>
                </c:pt>
                <c:pt idx="2885">
                  <c:v>60.181266666666673</c:v>
                </c:pt>
                <c:pt idx="2886">
                  <c:v>60.184800000000003</c:v>
                </c:pt>
                <c:pt idx="2887">
                  <c:v>60.18833333333334</c:v>
                </c:pt>
                <c:pt idx="2888">
                  <c:v>60.19188333333333</c:v>
                </c:pt>
                <c:pt idx="2889">
                  <c:v>60.195433333333334</c:v>
                </c:pt>
                <c:pt idx="2890">
                  <c:v>60.198983333333331</c:v>
                </c:pt>
                <c:pt idx="2891">
                  <c:v>60.202516666666661</c:v>
                </c:pt>
                <c:pt idx="2892">
                  <c:v>60.206049999999998</c:v>
                </c:pt>
                <c:pt idx="2893">
                  <c:v>60.209583333333327</c:v>
                </c:pt>
                <c:pt idx="2894">
                  <c:v>60.213133333333332</c:v>
                </c:pt>
                <c:pt idx="2895">
                  <c:v>60.216683333333336</c:v>
                </c:pt>
                <c:pt idx="2896">
                  <c:v>60.220199999999998</c:v>
                </c:pt>
                <c:pt idx="2897">
                  <c:v>60.223716666666661</c:v>
                </c:pt>
                <c:pt idx="2898">
                  <c:v>60.227233333333331</c:v>
                </c:pt>
                <c:pt idx="2899">
                  <c:v>60.230749999999993</c:v>
                </c:pt>
                <c:pt idx="2900">
                  <c:v>60.23426666666667</c:v>
                </c:pt>
                <c:pt idx="2901">
                  <c:v>60.237783333333333</c:v>
                </c:pt>
                <c:pt idx="2902">
                  <c:v>60.241316666666663</c:v>
                </c:pt>
                <c:pt idx="2903">
                  <c:v>60.244833333333332</c:v>
                </c:pt>
                <c:pt idx="2904">
                  <c:v>60.248349999999995</c:v>
                </c:pt>
                <c:pt idx="2905">
                  <c:v>60.251866666666665</c:v>
                </c:pt>
                <c:pt idx="2906">
                  <c:v>60.255383333333334</c:v>
                </c:pt>
                <c:pt idx="2907">
                  <c:v>60.258900000000004</c:v>
                </c:pt>
                <c:pt idx="2908">
                  <c:v>60.262416666666667</c:v>
                </c:pt>
                <c:pt idx="2909">
                  <c:v>60.265933333333336</c:v>
                </c:pt>
                <c:pt idx="2910">
                  <c:v>60.269466666666666</c:v>
                </c:pt>
                <c:pt idx="2911">
                  <c:v>60.273000000000003</c:v>
                </c:pt>
                <c:pt idx="2912">
                  <c:v>60.276533333333333</c:v>
                </c:pt>
                <c:pt idx="2913">
                  <c:v>60.28006666666667</c:v>
                </c:pt>
                <c:pt idx="2914">
                  <c:v>60.283616666666667</c:v>
                </c:pt>
                <c:pt idx="2915">
                  <c:v>60.287166666666664</c:v>
                </c:pt>
                <c:pt idx="2916">
                  <c:v>60.290716666666668</c:v>
                </c:pt>
                <c:pt idx="2917">
                  <c:v>60.294250000000005</c:v>
                </c:pt>
                <c:pt idx="2918">
                  <c:v>60.297783333333335</c:v>
                </c:pt>
                <c:pt idx="2919">
                  <c:v>60.301316666666672</c:v>
                </c:pt>
                <c:pt idx="2920">
                  <c:v>60.304866666666662</c:v>
                </c:pt>
                <c:pt idx="2921">
                  <c:v>60.308416666666666</c:v>
                </c:pt>
                <c:pt idx="2922">
                  <c:v>60.311933333333329</c:v>
                </c:pt>
                <c:pt idx="2923">
                  <c:v>60.315450000000006</c:v>
                </c:pt>
                <c:pt idx="2924">
                  <c:v>60.318966666666668</c:v>
                </c:pt>
                <c:pt idx="2925">
                  <c:v>60.322483333333338</c:v>
                </c:pt>
                <c:pt idx="2926">
                  <c:v>60.326000000000001</c:v>
                </c:pt>
                <c:pt idx="2927">
                  <c:v>60.32951666666667</c:v>
                </c:pt>
                <c:pt idx="2928">
                  <c:v>60.33305</c:v>
                </c:pt>
                <c:pt idx="2929">
                  <c:v>60.336566666666663</c:v>
                </c:pt>
                <c:pt idx="2930">
                  <c:v>60.34008333333334</c:v>
                </c:pt>
                <c:pt idx="2931">
                  <c:v>60.343600000000002</c:v>
                </c:pt>
                <c:pt idx="2932">
                  <c:v>60.347116666666672</c:v>
                </c:pt>
                <c:pt idx="2933">
                  <c:v>60.350633333333334</c:v>
                </c:pt>
                <c:pt idx="2934">
                  <c:v>60.354149999999997</c:v>
                </c:pt>
                <c:pt idx="2935">
                  <c:v>60.357666666666667</c:v>
                </c:pt>
                <c:pt idx="2936">
                  <c:v>60.361200000000004</c:v>
                </c:pt>
                <c:pt idx="2937">
                  <c:v>60.364733333333334</c:v>
                </c:pt>
                <c:pt idx="2938">
                  <c:v>60.368266666666663</c:v>
                </c:pt>
                <c:pt idx="2939">
                  <c:v>60.3718</c:v>
                </c:pt>
                <c:pt idx="2940">
                  <c:v>60.375350000000005</c:v>
                </c:pt>
                <c:pt idx="2941">
                  <c:v>60.378900000000002</c:v>
                </c:pt>
                <c:pt idx="2942">
                  <c:v>60.382449999999999</c:v>
                </c:pt>
                <c:pt idx="2943">
                  <c:v>60.385983333333336</c:v>
                </c:pt>
                <c:pt idx="2944">
                  <c:v>60.389516666666665</c:v>
                </c:pt>
                <c:pt idx="2945">
                  <c:v>60.393050000000002</c:v>
                </c:pt>
                <c:pt idx="2946">
                  <c:v>60.396599999999999</c:v>
                </c:pt>
                <c:pt idx="2947">
                  <c:v>60.400150000000004</c:v>
                </c:pt>
                <c:pt idx="2948">
                  <c:v>60.403666666666666</c:v>
                </c:pt>
                <c:pt idx="2949">
                  <c:v>60.407183333333336</c:v>
                </c:pt>
                <c:pt idx="2950">
                  <c:v>60.410699999999999</c:v>
                </c:pt>
                <c:pt idx="2951">
                  <c:v>60.414216666666668</c:v>
                </c:pt>
                <c:pt idx="2952">
                  <c:v>60.417733333333331</c:v>
                </c:pt>
                <c:pt idx="2953">
                  <c:v>60.421250000000001</c:v>
                </c:pt>
                <c:pt idx="2954">
                  <c:v>60.424783333333338</c:v>
                </c:pt>
                <c:pt idx="2955">
                  <c:v>60.4283</c:v>
                </c:pt>
                <c:pt idx="2956">
                  <c:v>60.43181666666667</c:v>
                </c:pt>
                <c:pt idx="2957">
                  <c:v>60.435333333333332</c:v>
                </c:pt>
                <c:pt idx="2958">
                  <c:v>60.438850000000002</c:v>
                </c:pt>
                <c:pt idx="2959">
                  <c:v>60.442366666666665</c:v>
                </c:pt>
                <c:pt idx="2960">
                  <c:v>60.445883333333335</c:v>
                </c:pt>
                <c:pt idx="2961">
                  <c:v>60.449399999999997</c:v>
                </c:pt>
                <c:pt idx="2962">
                  <c:v>60.452933333333334</c:v>
                </c:pt>
                <c:pt idx="2963">
                  <c:v>60.456466666666664</c:v>
                </c:pt>
                <c:pt idx="2964">
                  <c:v>60.46</c:v>
                </c:pt>
                <c:pt idx="2965">
                  <c:v>60.463533333333331</c:v>
                </c:pt>
                <c:pt idx="2966">
                  <c:v>60.467083333333335</c:v>
                </c:pt>
                <c:pt idx="2967">
                  <c:v>60.470633333333332</c:v>
                </c:pt>
                <c:pt idx="2968">
                  <c:v>60.474183333333336</c:v>
                </c:pt>
                <c:pt idx="2969">
                  <c:v>60.477716666666666</c:v>
                </c:pt>
                <c:pt idx="2970">
                  <c:v>60.481250000000003</c:v>
                </c:pt>
                <c:pt idx="2971">
                  <c:v>60.484783333333333</c:v>
                </c:pt>
                <c:pt idx="2972">
                  <c:v>60.488333333333337</c:v>
                </c:pt>
                <c:pt idx="2973">
                  <c:v>60.491883333333334</c:v>
                </c:pt>
                <c:pt idx="2974">
                  <c:v>60.495400000000004</c:v>
                </c:pt>
                <c:pt idx="2975">
                  <c:v>60.498916666666666</c:v>
                </c:pt>
                <c:pt idx="2976">
                  <c:v>60.502433333333336</c:v>
                </c:pt>
                <c:pt idx="2977">
                  <c:v>60.505949999999999</c:v>
                </c:pt>
                <c:pt idx="2978">
                  <c:v>60.509466666666668</c:v>
                </c:pt>
                <c:pt idx="2979">
                  <c:v>60.512983333333331</c:v>
                </c:pt>
                <c:pt idx="2980">
                  <c:v>60.516516666666668</c:v>
                </c:pt>
                <c:pt idx="2981">
                  <c:v>60.520033333333338</c:v>
                </c:pt>
                <c:pt idx="2982">
                  <c:v>60.52355</c:v>
                </c:pt>
                <c:pt idx="2983">
                  <c:v>60.527066666666663</c:v>
                </c:pt>
                <c:pt idx="2984">
                  <c:v>60.530583333333333</c:v>
                </c:pt>
                <c:pt idx="2985">
                  <c:v>60.534099999999995</c:v>
                </c:pt>
                <c:pt idx="2986">
                  <c:v>60.537616666666665</c:v>
                </c:pt>
                <c:pt idx="2987">
                  <c:v>60.541133333333327</c:v>
                </c:pt>
                <c:pt idx="2988">
                  <c:v>60.544666666666664</c:v>
                </c:pt>
                <c:pt idx="2989">
                  <c:v>60.548199999999994</c:v>
                </c:pt>
                <c:pt idx="2990">
                  <c:v>60.551733333333331</c:v>
                </c:pt>
                <c:pt idx="2991">
                  <c:v>60.555266666666661</c:v>
                </c:pt>
                <c:pt idx="2992">
                  <c:v>60.558816666666665</c:v>
                </c:pt>
                <c:pt idx="2993">
                  <c:v>60.562366666666669</c:v>
                </c:pt>
                <c:pt idx="2994">
                  <c:v>60.565916666666666</c:v>
                </c:pt>
                <c:pt idx="2995">
                  <c:v>60.569449999999996</c:v>
                </c:pt>
                <c:pt idx="2996">
                  <c:v>60.572983333333333</c:v>
                </c:pt>
                <c:pt idx="2997">
                  <c:v>60.576516666666663</c:v>
                </c:pt>
                <c:pt idx="2998">
                  <c:v>60.580066666666667</c:v>
                </c:pt>
                <c:pt idx="2999">
                  <c:v>60.583616666666664</c:v>
                </c:pt>
                <c:pt idx="3000">
                  <c:v>60.587133333333334</c:v>
                </c:pt>
                <c:pt idx="3001">
                  <c:v>60.590649999999997</c:v>
                </c:pt>
                <c:pt idx="3002">
                  <c:v>60.594166666666666</c:v>
                </c:pt>
                <c:pt idx="3003">
                  <c:v>60.597683333333329</c:v>
                </c:pt>
                <c:pt idx="3004">
                  <c:v>60.601199999999999</c:v>
                </c:pt>
                <c:pt idx="3005">
                  <c:v>60.604716666666668</c:v>
                </c:pt>
                <c:pt idx="3006">
                  <c:v>60.608249999999998</c:v>
                </c:pt>
                <c:pt idx="3007">
                  <c:v>60.611766666666668</c:v>
                </c:pt>
                <c:pt idx="3008">
                  <c:v>60.615283333333331</c:v>
                </c:pt>
                <c:pt idx="3009">
                  <c:v>60.6188</c:v>
                </c:pt>
                <c:pt idx="3010">
                  <c:v>60.622316666666663</c:v>
                </c:pt>
                <c:pt idx="3011">
                  <c:v>60.62583333333334</c:v>
                </c:pt>
                <c:pt idx="3012">
                  <c:v>60.629350000000002</c:v>
                </c:pt>
                <c:pt idx="3013">
                  <c:v>60.632866666666672</c:v>
                </c:pt>
                <c:pt idx="3014">
                  <c:v>60.636400000000002</c:v>
                </c:pt>
                <c:pt idx="3015">
                  <c:v>60.639933333333339</c:v>
                </c:pt>
                <c:pt idx="3016">
                  <c:v>60.643466666666669</c:v>
                </c:pt>
                <c:pt idx="3017">
                  <c:v>60.647000000000006</c:v>
                </c:pt>
                <c:pt idx="3018">
                  <c:v>60.650549999999996</c:v>
                </c:pt>
                <c:pt idx="3019">
                  <c:v>60.6541</c:v>
                </c:pt>
                <c:pt idx="3020">
                  <c:v>60.657649999999997</c:v>
                </c:pt>
                <c:pt idx="3021">
                  <c:v>60.661183333333334</c:v>
                </c:pt>
                <c:pt idx="3022">
                  <c:v>60.664716666666664</c:v>
                </c:pt>
                <c:pt idx="3023">
                  <c:v>60.668249999999993</c:v>
                </c:pt>
                <c:pt idx="3024">
                  <c:v>60.671799999999998</c:v>
                </c:pt>
                <c:pt idx="3025">
                  <c:v>60.675350000000002</c:v>
                </c:pt>
                <c:pt idx="3026">
                  <c:v>60.678866666666664</c:v>
                </c:pt>
                <c:pt idx="3027">
                  <c:v>60.682383333333334</c:v>
                </c:pt>
                <c:pt idx="3028">
                  <c:v>60.685899999999997</c:v>
                </c:pt>
                <c:pt idx="3029">
                  <c:v>60.689416666666666</c:v>
                </c:pt>
                <c:pt idx="3030">
                  <c:v>60.692933333333336</c:v>
                </c:pt>
                <c:pt idx="3031">
                  <c:v>60.696449999999999</c:v>
                </c:pt>
                <c:pt idx="3032">
                  <c:v>60.699983333333329</c:v>
                </c:pt>
                <c:pt idx="3033">
                  <c:v>60.703499999999998</c:v>
                </c:pt>
                <c:pt idx="3034">
                  <c:v>60.707016666666661</c:v>
                </c:pt>
                <c:pt idx="3035">
                  <c:v>60.710533333333338</c:v>
                </c:pt>
                <c:pt idx="3036">
                  <c:v>60.71405</c:v>
                </c:pt>
                <c:pt idx="3037">
                  <c:v>60.71756666666667</c:v>
                </c:pt>
                <c:pt idx="3038">
                  <c:v>60.721083333333333</c:v>
                </c:pt>
                <c:pt idx="3039">
                  <c:v>60.724600000000002</c:v>
                </c:pt>
                <c:pt idx="3040">
                  <c:v>60.728133333333332</c:v>
                </c:pt>
                <c:pt idx="3041">
                  <c:v>60.731666666666669</c:v>
                </c:pt>
                <c:pt idx="3042">
                  <c:v>60.735199999999999</c:v>
                </c:pt>
                <c:pt idx="3043">
                  <c:v>60.738733333333336</c:v>
                </c:pt>
                <c:pt idx="3044">
                  <c:v>60.742283333333333</c:v>
                </c:pt>
                <c:pt idx="3045">
                  <c:v>60.74583333333333</c:v>
                </c:pt>
                <c:pt idx="3046">
                  <c:v>60.749383333333334</c:v>
                </c:pt>
                <c:pt idx="3047">
                  <c:v>60.752916666666671</c:v>
                </c:pt>
                <c:pt idx="3048">
                  <c:v>60.756450000000001</c:v>
                </c:pt>
                <c:pt idx="3049">
                  <c:v>60.759983333333338</c:v>
                </c:pt>
                <c:pt idx="3050">
                  <c:v>60.763533333333335</c:v>
                </c:pt>
                <c:pt idx="3051">
                  <c:v>60.767083333333332</c:v>
                </c:pt>
                <c:pt idx="3052">
                  <c:v>60.770599999999995</c:v>
                </c:pt>
                <c:pt idx="3053">
                  <c:v>60.774116666666671</c:v>
                </c:pt>
                <c:pt idx="3054">
                  <c:v>60.777633333333334</c:v>
                </c:pt>
                <c:pt idx="3055">
                  <c:v>60.781150000000004</c:v>
                </c:pt>
                <c:pt idx="3056">
                  <c:v>60.784666666666666</c:v>
                </c:pt>
                <c:pt idx="3057">
                  <c:v>60.788183333333336</c:v>
                </c:pt>
                <c:pt idx="3058">
                  <c:v>60.791716666666666</c:v>
                </c:pt>
                <c:pt idx="3059">
                  <c:v>60.795233333333336</c:v>
                </c:pt>
                <c:pt idx="3060">
                  <c:v>60.798750000000005</c:v>
                </c:pt>
                <c:pt idx="3061">
                  <c:v>60.802266666666668</c:v>
                </c:pt>
                <c:pt idx="3062">
                  <c:v>60.805783333333338</c:v>
                </c:pt>
                <c:pt idx="3063">
                  <c:v>60.8093</c:v>
                </c:pt>
                <c:pt idx="3064">
                  <c:v>60.812816666666663</c:v>
                </c:pt>
                <c:pt idx="3065">
                  <c:v>60.816333333333333</c:v>
                </c:pt>
                <c:pt idx="3066">
                  <c:v>60.81986666666667</c:v>
                </c:pt>
                <c:pt idx="3067">
                  <c:v>60.823399999999999</c:v>
                </c:pt>
                <c:pt idx="3068">
                  <c:v>60.826933333333336</c:v>
                </c:pt>
                <c:pt idx="3069">
                  <c:v>60.830466666666666</c:v>
                </c:pt>
                <c:pt idx="3070">
                  <c:v>60.83401666666667</c:v>
                </c:pt>
                <c:pt idx="3071">
                  <c:v>60.837566666666667</c:v>
                </c:pt>
                <c:pt idx="3072">
                  <c:v>60.841116666666672</c:v>
                </c:pt>
                <c:pt idx="3073">
                  <c:v>60.844650000000001</c:v>
                </c:pt>
                <c:pt idx="3074">
                  <c:v>60.848183333333331</c:v>
                </c:pt>
                <c:pt idx="3075">
                  <c:v>60.851716666666668</c:v>
                </c:pt>
                <c:pt idx="3076">
                  <c:v>60.855266666666665</c:v>
                </c:pt>
                <c:pt idx="3077">
                  <c:v>60.858816666666669</c:v>
                </c:pt>
                <c:pt idx="3078">
                  <c:v>60.862333333333332</c:v>
                </c:pt>
                <c:pt idx="3079">
                  <c:v>60.865850000000002</c:v>
                </c:pt>
                <c:pt idx="3080">
                  <c:v>60.869366666666664</c:v>
                </c:pt>
                <c:pt idx="3081">
                  <c:v>60.872883333333334</c:v>
                </c:pt>
                <c:pt idx="3082">
                  <c:v>60.876399999999997</c:v>
                </c:pt>
                <c:pt idx="3083">
                  <c:v>60.879916666666666</c:v>
                </c:pt>
                <c:pt idx="3084">
                  <c:v>60.883450000000003</c:v>
                </c:pt>
                <c:pt idx="3085">
                  <c:v>60.886966666666666</c:v>
                </c:pt>
                <c:pt idx="3086">
                  <c:v>60.890483333333336</c:v>
                </c:pt>
                <c:pt idx="3087">
                  <c:v>60.893999999999998</c:v>
                </c:pt>
                <c:pt idx="3088">
                  <c:v>60.897516666666668</c:v>
                </c:pt>
                <c:pt idx="3089">
                  <c:v>60.901033333333331</c:v>
                </c:pt>
                <c:pt idx="3090">
                  <c:v>60.90455</c:v>
                </c:pt>
                <c:pt idx="3091">
                  <c:v>60.908066666666663</c:v>
                </c:pt>
                <c:pt idx="3092">
                  <c:v>60.9116</c:v>
                </c:pt>
                <c:pt idx="3093">
                  <c:v>60.91513333333333</c:v>
                </c:pt>
                <c:pt idx="3094">
                  <c:v>60.918666666666667</c:v>
                </c:pt>
                <c:pt idx="3095">
                  <c:v>60.922199999999997</c:v>
                </c:pt>
                <c:pt idx="3096">
                  <c:v>60.925750000000001</c:v>
                </c:pt>
                <c:pt idx="3097">
                  <c:v>60.929299999999998</c:v>
                </c:pt>
                <c:pt idx="3098">
                  <c:v>60.932850000000002</c:v>
                </c:pt>
                <c:pt idx="3099">
                  <c:v>60.936383333333332</c:v>
                </c:pt>
                <c:pt idx="3100">
                  <c:v>60.939916666666669</c:v>
                </c:pt>
                <c:pt idx="3101">
                  <c:v>60.943449999999999</c:v>
                </c:pt>
                <c:pt idx="3102">
                  <c:v>60.947000000000003</c:v>
                </c:pt>
                <c:pt idx="3103">
                  <c:v>60.95055</c:v>
                </c:pt>
                <c:pt idx="3104">
                  <c:v>60.95406666666667</c:v>
                </c:pt>
                <c:pt idx="3105">
                  <c:v>60.957583333333332</c:v>
                </c:pt>
                <c:pt idx="3106">
                  <c:v>60.961100000000002</c:v>
                </c:pt>
                <c:pt idx="3107">
                  <c:v>60.964616666666664</c:v>
                </c:pt>
                <c:pt idx="3108">
                  <c:v>60.968133333333334</c:v>
                </c:pt>
                <c:pt idx="3109">
                  <c:v>60.971649999999997</c:v>
                </c:pt>
                <c:pt idx="3110">
                  <c:v>60.975183333333334</c:v>
                </c:pt>
                <c:pt idx="3111">
                  <c:v>60.978700000000003</c:v>
                </c:pt>
                <c:pt idx="3112">
                  <c:v>60.982216666666666</c:v>
                </c:pt>
                <c:pt idx="3113">
                  <c:v>60.985733333333329</c:v>
                </c:pt>
                <c:pt idx="3114">
                  <c:v>60.989249999999998</c:v>
                </c:pt>
                <c:pt idx="3115">
                  <c:v>60.992766666666661</c:v>
                </c:pt>
                <c:pt idx="3116">
                  <c:v>60.996283333333331</c:v>
                </c:pt>
                <c:pt idx="3117">
                  <c:v>60.9998</c:v>
                </c:pt>
                <c:pt idx="3118">
                  <c:v>61.00333333333333</c:v>
                </c:pt>
                <c:pt idx="3119">
                  <c:v>61.00686666666666</c:v>
                </c:pt>
                <c:pt idx="3120">
                  <c:v>61.010399999999997</c:v>
                </c:pt>
                <c:pt idx="3121">
                  <c:v>61.013933333333327</c:v>
                </c:pt>
                <c:pt idx="3122">
                  <c:v>61.017483333333331</c:v>
                </c:pt>
                <c:pt idx="3123">
                  <c:v>61.021033333333335</c:v>
                </c:pt>
                <c:pt idx="3124">
                  <c:v>61.024583333333332</c:v>
                </c:pt>
                <c:pt idx="3125">
                  <c:v>61.028116666666662</c:v>
                </c:pt>
                <c:pt idx="3126">
                  <c:v>61.031649999999999</c:v>
                </c:pt>
                <c:pt idx="3127">
                  <c:v>61.035183333333329</c:v>
                </c:pt>
                <c:pt idx="3128">
                  <c:v>61.038733333333333</c:v>
                </c:pt>
                <c:pt idx="3129">
                  <c:v>61.04228333333333</c:v>
                </c:pt>
                <c:pt idx="3130">
                  <c:v>61.0458</c:v>
                </c:pt>
                <c:pt idx="3131">
                  <c:v>61.049316666666662</c:v>
                </c:pt>
                <c:pt idx="3132">
                  <c:v>61.052833333333332</c:v>
                </c:pt>
                <c:pt idx="3133">
                  <c:v>61.056349999999995</c:v>
                </c:pt>
                <c:pt idx="3134">
                  <c:v>61.059866666666672</c:v>
                </c:pt>
                <c:pt idx="3135">
                  <c:v>61.063383333333334</c:v>
                </c:pt>
                <c:pt idx="3136">
                  <c:v>61.066916666666664</c:v>
                </c:pt>
                <c:pt idx="3137">
                  <c:v>61.070433333333334</c:v>
                </c:pt>
                <c:pt idx="3138">
                  <c:v>61.073949999999996</c:v>
                </c:pt>
                <c:pt idx="3139">
                  <c:v>61.077466666666666</c:v>
                </c:pt>
                <c:pt idx="3140">
                  <c:v>61.080983333333329</c:v>
                </c:pt>
                <c:pt idx="3141">
                  <c:v>61.084500000000006</c:v>
                </c:pt>
                <c:pt idx="3142">
                  <c:v>61.088016666666668</c:v>
                </c:pt>
                <c:pt idx="3143">
                  <c:v>61.091533333333338</c:v>
                </c:pt>
                <c:pt idx="3144">
                  <c:v>61.095066666666668</c:v>
                </c:pt>
                <c:pt idx="3145">
                  <c:v>61.098600000000005</c:v>
                </c:pt>
                <c:pt idx="3146">
                  <c:v>61.102133333333335</c:v>
                </c:pt>
                <c:pt idx="3147">
                  <c:v>61.105666666666671</c:v>
                </c:pt>
                <c:pt idx="3148">
                  <c:v>61.109216666666661</c:v>
                </c:pt>
                <c:pt idx="3149">
                  <c:v>61.112766666666666</c:v>
                </c:pt>
                <c:pt idx="3150">
                  <c:v>61.116316666666663</c:v>
                </c:pt>
                <c:pt idx="3151">
                  <c:v>61.11985</c:v>
                </c:pt>
                <c:pt idx="3152">
                  <c:v>61.123383333333329</c:v>
                </c:pt>
                <c:pt idx="3153">
                  <c:v>61.126916666666666</c:v>
                </c:pt>
                <c:pt idx="3154">
                  <c:v>61.130466666666663</c:v>
                </c:pt>
                <c:pt idx="3155">
                  <c:v>61.134016666666668</c:v>
                </c:pt>
                <c:pt idx="3156">
                  <c:v>61.13753333333333</c:v>
                </c:pt>
                <c:pt idx="3157">
                  <c:v>61.14105</c:v>
                </c:pt>
                <c:pt idx="3158">
                  <c:v>61.14456666666667</c:v>
                </c:pt>
                <c:pt idx="3159">
                  <c:v>61.148083333333339</c:v>
                </c:pt>
                <c:pt idx="3160">
                  <c:v>61.151600000000002</c:v>
                </c:pt>
                <c:pt idx="3161">
                  <c:v>61.155116666666665</c:v>
                </c:pt>
                <c:pt idx="3162">
                  <c:v>61.158649999999994</c:v>
                </c:pt>
                <c:pt idx="3163">
                  <c:v>61.162166666666664</c:v>
                </c:pt>
                <c:pt idx="3164">
                  <c:v>61.165683333333327</c:v>
                </c:pt>
                <c:pt idx="3165">
                  <c:v>61.169200000000004</c:v>
                </c:pt>
                <c:pt idx="3166">
                  <c:v>61.172716666666666</c:v>
                </c:pt>
                <c:pt idx="3167">
                  <c:v>61.176233333333336</c:v>
                </c:pt>
                <c:pt idx="3168">
                  <c:v>61.179749999999999</c:v>
                </c:pt>
                <c:pt idx="3169">
                  <c:v>61.183266666666668</c:v>
                </c:pt>
                <c:pt idx="3170">
                  <c:v>61.186799999999998</c:v>
                </c:pt>
                <c:pt idx="3171">
                  <c:v>61.190333333333335</c:v>
                </c:pt>
                <c:pt idx="3172">
                  <c:v>61.193866666666665</c:v>
                </c:pt>
                <c:pt idx="3173">
                  <c:v>61.197400000000002</c:v>
                </c:pt>
                <c:pt idx="3174">
                  <c:v>61.200949999999999</c:v>
                </c:pt>
                <c:pt idx="3175">
                  <c:v>61.204500000000003</c:v>
                </c:pt>
                <c:pt idx="3176">
                  <c:v>61.20805</c:v>
                </c:pt>
                <c:pt idx="3177">
                  <c:v>61.211583333333337</c:v>
                </c:pt>
                <c:pt idx="3178">
                  <c:v>61.215116666666667</c:v>
                </c:pt>
                <c:pt idx="3179">
                  <c:v>61.218650000000004</c:v>
                </c:pt>
                <c:pt idx="3180">
                  <c:v>61.222200000000001</c:v>
                </c:pt>
                <c:pt idx="3181">
                  <c:v>61.225749999999998</c:v>
                </c:pt>
                <c:pt idx="3182">
                  <c:v>61.229266666666668</c:v>
                </c:pt>
                <c:pt idx="3183">
                  <c:v>61.232783333333337</c:v>
                </c:pt>
                <c:pt idx="3184">
                  <c:v>61.2363</c:v>
                </c:pt>
                <c:pt idx="3185">
                  <c:v>61.23981666666667</c:v>
                </c:pt>
                <c:pt idx="3186">
                  <c:v>61.243333333333332</c:v>
                </c:pt>
                <c:pt idx="3187">
                  <c:v>61.246850000000002</c:v>
                </c:pt>
                <c:pt idx="3188">
                  <c:v>61.250383333333339</c:v>
                </c:pt>
                <c:pt idx="3189">
                  <c:v>61.253900000000002</c:v>
                </c:pt>
                <c:pt idx="3190">
                  <c:v>61.257416666666671</c:v>
                </c:pt>
                <c:pt idx="3191">
                  <c:v>61.260933333333334</c:v>
                </c:pt>
                <c:pt idx="3192">
                  <c:v>61.264450000000004</c:v>
                </c:pt>
                <c:pt idx="3193">
                  <c:v>61.267966666666666</c:v>
                </c:pt>
                <c:pt idx="3194">
                  <c:v>61.271483333333336</c:v>
                </c:pt>
                <c:pt idx="3195">
                  <c:v>61.274999999999999</c:v>
                </c:pt>
                <c:pt idx="3196">
                  <c:v>61.278533333333336</c:v>
                </c:pt>
                <c:pt idx="3197">
                  <c:v>61.282066666666665</c:v>
                </c:pt>
                <c:pt idx="3198">
                  <c:v>61.285600000000002</c:v>
                </c:pt>
                <c:pt idx="3199">
                  <c:v>61.289133333333332</c:v>
                </c:pt>
                <c:pt idx="3200">
                  <c:v>61.292683333333336</c:v>
                </c:pt>
                <c:pt idx="3201">
                  <c:v>61.296233333333333</c:v>
                </c:pt>
                <c:pt idx="3202">
                  <c:v>61.299783333333338</c:v>
                </c:pt>
                <c:pt idx="3203">
                  <c:v>61.303316666666667</c:v>
                </c:pt>
                <c:pt idx="3204">
                  <c:v>61.306850000000004</c:v>
                </c:pt>
                <c:pt idx="3205">
                  <c:v>61.310383333333334</c:v>
                </c:pt>
                <c:pt idx="3206">
                  <c:v>61.313933333333331</c:v>
                </c:pt>
                <c:pt idx="3207">
                  <c:v>61.317483333333335</c:v>
                </c:pt>
                <c:pt idx="3208">
                  <c:v>61.321000000000005</c:v>
                </c:pt>
                <c:pt idx="3209">
                  <c:v>61.324516666666668</c:v>
                </c:pt>
                <c:pt idx="3210">
                  <c:v>61.32803333333333</c:v>
                </c:pt>
                <c:pt idx="3211">
                  <c:v>61.33155</c:v>
                </c:pt>
                <c:pt idx="3212">
                  <c:v>61.335066666666663</c:v>
                </c:pt>
                <c:pt idx="3213">
                  <c:v>61.338583333333332</c:v>
                </c:pt>
                <c:pt idx="3214">
                  <c:v>61.342116666666669</c:v>
                </c:pt>
                <c:pt idx="3215">
                  <c:v>61.345633333333332</c:v>
                </c:pt>
                <c:pt idx="3216">
                  <c:v>61.349150000000002</c:v>
                </c:pt>
                <c:pt idx="3217">
                  <c:v>61.352666666666664</c:v>
                </c:pt>
                <c:pt idx="3218">
                  <c:v>61.356183333333334</c:v>
                </c:pt>
                <c:pt idx="3219">
                  <c:v>61.359699999999997</c:v>
                </c:pt>
                <c:pt idx="3220">
                  <c:v>61.363216666666666</c:v>
                </c:pt>
                <c:pt idx="3221">
                  <c:v>61.366733333333329</c:v>
                </c:pt>
                <c:pt idx="3222">
                  <c:v>61.370266666666666</c:v>
                </c:pt>
                <c:pt idx="3223">
                  <c:v>61.373799999999996</c:v>
                </c:pt>
                <c:pt idx="3224">
                  <c:v>61.377333333333333</c:v>
                </c:pt>
                <c:pt idx="3225">
                  <c:v>61.380866666666662</c:v>
                </c:pt>
                <c:pt idx="3226">
                  <c:v>61.384416666666667</c:v>
                </c:pt>
                <c:pt idx="3227">
                  <c:v>61.387966666666664</c:v>
                </c:pt>
                <c:pt idx="3228">
                  <c:v>61.391516666666668</c:v>
                </c:pt>
                <c:pt idx="3229">
                  <c:v>61.395049999999998</c:v>
                </c:pt>
                <c:pt idx="3230">
                  <c:v>61.398583333333335</c:v>
                </c:pt>
                <c:pt idx="3231">
                  <c:v>61.402116666666664</c:v>
                </c:pt>
                <c:pt idx="3232">
                  <c:v>61.405666666666669</c:v>
                </c:pt>
                <c:pt idx="3233">
                  <c:v>61.409216666666666</c:v>
                </c:pt>
                <c:pt idx="3234">
                  <c:v>61.412733333333335</c:v>
                </c:pt>
                <c:pt idx="3235">
                  <c:v>61.416249999999998</c:v>
                </c:pt>
                <c:pt idx="3236">
                  <c:v>61.419766666666668</c:v>
                </c:pt>
                <c:pt idx="3237">
                  <c:v>61.42328333333333</c:v>
                </c:pt>
                <c:pt idx="3238">
                  <c:v>61.4268</c:v>
                </c:pt>
                <c:pt idx="3239">
                  <c:v>61.430316666666663</c:v>
                </c:pt>
                <c:pt idx="3240">
                  <c:v>61.43385</c:v>
                </c:pt>
                <c:pt idx="3241">
                  <c:v>61.437366666666669</c:v>
                </c:pt>
                <c:pt idx="3242">
                  <c:v>61.440883333333332</c:v>
                </c:pt>
                <c:pt idx="3243">
                  <c:v>61.444400000000002</c:v>
                </c:pt>
                <c:pt idx="3244">
                  <c:v>61.447916666666664</c:v>
                </c:pt>
                <c:pt idx="3245">
                  <c:v>61.451433333333327</c:v>
                </c:pt>
                <c:pt idx="3246">
                  <c:v>61.454950000000004</c:v>
                </c:pt>
                <c:pt idx="3247">
                  <c:v>61.458466666666666</c:v>
                </c:pt>
                <c:pt idx="3248">
                  <c:v>61.461999999999996</c:v>
                </c:pt>
                <c:pt idx="3249">
                  <c:v>61.465533333333333</c:v>
                </c:pt>
                <c:pt idx="3250">
                  <c:v>61.469066666666663</c:v>
                </c:pt>
                <c:pt idx="3251">
                  <c:v>61.472600000000007</c:v>
                </c:pt>
                <c:pt idx="3252">
                  <c:v>61.476149999999997</c:v>
                </c:pt>
                <c:pt idx="3253">
                  <c:v>61.479700000000001</c:v>
                </c:pt>
                <c:pt idx="3254">
                  <c:v>61.483249999999998</c:v>
                </c:pt>
                <c:pt idx="3255">
                  <c:v>61.486783333333328</c:v>
                </c:pt>
                <c:pt idx="3256">
                  <c:v>61.490316666666665</c:v>
                </c:pt>
                <c:pt idx="3257">
                  <c:v>61.493849999999995</c:v>
                </c:pt>
                <c:pt idx="3258">
                  <c:v>61.497399999999999</c:v>
                </c:pt>
                <c:pt idx="3259">
                  <c:v>61.500949999999996</c:v>
                </c:pt>
                <c:pt idx="3260">
                  <c:v>61.504466666666666</c:v>
                </c:pt>
                <c:pt idx="3261">
                  <c:v>61.507983333333328</c:v>
                </c:pt>
                <c:pt idx="3262">
                  <c:v>61.511499999999998</c:v>
                </c:pt>
                <c:pt idx="3263">
                  <c:v>61.515016666666661</c:v>
                </c:pt>
                <c:pt idx="3264">
                  <c:v>61.518533333333338</c:v>
                </c:pt>
                <c:pt idx="3265">
                  <c:v>61.52205</c:v>
                </c:pt>
                <c:pt idx="3266">
                  <c:v>61.52558333333333</c:v>
                </c:pt>
                <c:pt idx="3267">
                  <c:v>61.5291</c:v>
                </c:pt>
                <c:pt idx="3268">
                  <c:v>61.532616666666662</c:v>
                </c:pt>
                <c:pt idx="3269">
                  <c:v>61.536133333333332</c:v>
                </c:pt>
                <c:pt idx="3270">
                  <c:v>61.539650000000002</c:v>
                </c:pt>
                <c:pt idx="3271">
                  <c:v>61.543166666666671</c:v>
                </c:pt>
                <c:pt idx="3272">
                  <c:v>61.546683333333334</c:v>
                </c:pt>
                <c:pt idx="3273">
                  <c:v>61.550200000000004</c:v>
                </c:pt>
                <c:pt idx="3274">
                  <c:v>61.553733333333334</c:v>
                </c:pt>
                <c:pt idx="3275">
                  <c:v>61.557266666666671</c:v>
                </c:pt>
                <c:pt idx="3276">
                  <c:v>61.5608</c:v>
                </c:pt>
                <c:pt idx="3277">
                  <c:v>61.564333333333337</c:v>
                </c:pt>
                <c:pt idx="3278">
                  <c:v>61.567883333333334</c:v>
                </c:pt>
                <c:pt idx="3279">
                  <c:v>61.571433333333331</c:v>
                </c:pt>
                <c:pt idx="3280">
                  <c:v>61.574983333333329</c:v>
                </c:pt>
                <c:pt idx="3281">
                  <c:v>61.578516666666665</c:v>
                </c:pt>
                <c:pt idx="3282">
                  <c:v>61.582049999999995</c:v>
                </c:pt>
                <c:pt idx="3283">
                  <c:v>61.585583333333339</c:v>
                </c:pt>
                <c:pt idx="3284">
                  <c:v>61.589133333333329</c:v>
                </c:pt>
                <c:pt idx="3285">
                  <c:v>61.592683333333333</c:v>
                </c:pt>
                <c:pt idx="3286">
                  <c:v>61.596199999999996</c:v>
                </c:pt>
                <c:pt idx="3287">
                  <c:v>61.599716666666673</c:v>
                </c:pt>
                <c:pt idx="3288">
                  <c:v>61.603233333333336</c:v>
                </c:pt>
                <c:pt idx="3289">
                  <c:v>61.606750000000005</c:v>
                </c:pt>
                <c:pt idx="3290">
                  <c:v>61.610266666666668</c:v>
                </c:pt>
                <c:pt idx="3291">
                  <c:v>61.613783333333338</c:v>
                </c:pt>
                <c:pt idx="3292">
                  <c:v>61.617316666666667</c:v>
                </c:pt>
                <c:pt idx="3293">
                  <c:v>61.62083333333333</c:v>
                </c:pt>
                <c:pt idx="3294">
                  <c:v>61.62435</c:v>
                </c:pt>
                <c:pt idx="3295">
                  <c:v>61.627866666666669</c:v>
                </c:pt>
                <c:pt idx="3296">
                  <c:v>61.631383333333332</c:v>
                </c:pt>
                <c:pt idx="3297">
                  <c:v>61.634900000000002</c:v>
                </c:pt>
                <c:pt idx="3298">
                  <c:v>61.638416666666664</c:v>
                </c:pt>
                <c:pt idx="3299">
                  <c:v>61.641933333333334</c:v>
                </c:pt>
                <c:pt idx="3300">
                  <c:v>61.645466666666671</c:v>
                </c:pt>
                <c:pt idx="3301">
                  <c:v>61.649000000000001</c:v>
                </c:pt>
                <c:pt idx="3302">
                  <c:v>61.652533333333331</c:v>
                </c:pt>
                <c:pt idx="3303">
                  <c:v>61.656066666666668</c:v>
                </c:pt>
                <c:pt idx="3304">
                  <c:v>61.659616666666672</c:v>
                </c:pt>
                <c:pt idx="3305">
                  <c:v>61.663166666666669</c:v>
                </c:pt>
                <c:pt idx="3306">
                  <c:v>61.666716666666666</c:v>
                </c:pt>
                <c:pt idx="3307">
                  <c:v>61.670250000000003</c:v>
                </c:pt>
                <c:pt idx="3308">
                  <c:v>61.673783333333333</c:v>
                </c:pt>
                <c:pt idx="3309">
                  <c:v>61.67731666666667</c:v>
                </c:pt>
                <c:pt idx="3310">
                  <c:v>61.680866666666667</c:v>
                </c:pt>
                <c:pt idx="3311">
                  <c:v>61.684416666666671</c:v>
                </c:pt>
                <c:pt idx="3312">
                  <c:v>61.687933333333334</c:v>
                </c:pt>
                <c:pt idx="3313">
                  <c:v>61.691450000000003</c:v>
                </c:pt>
                <c:pt idx="3314">
                  <c:v>61.694966666666666</c:v>
                </c:pt>
                <c:pt idx="3315">
                  <c:v>61.698483333333336</c:v>
                </c:pt>
                <c:pt idx="3316">
                  <c:v>61.701999999999998</c:v>
                </c:pt>
                <c:pt idx="3317">
                  <c:v>61.705516666666668</c:v>
                </c:pt>
                <c:pt idx="3318">
                  <c:v>61.709050000000005</c:v>
                </c:pt>
                <c:pt idx="3319">
                  <c:v>61.712566666666667</c:v>
                </c:pt>
                <c:pt idx="3320">
                  <c:v>61.716083333333337</c:v>
                </c:pt>
                <c:pt idx="3321">
                  <c:v>61.7196</c:v>
                </c:pt>
                <c:pt idx="3322">
                  <c:v>61.72311666666667</c:v>
                </c:pt>
                <c:pt idx="3323">
                  <c:v>61.726633333333332</c:v>
                </c:pt>
                <c:pt idx="3324">
                  <c:v>61.730150000000002</c:v>
                </c:pt>
                <c:pt idx="3325">
                  <c:v>61.733666666666664</c:v>
                </c:pt>
                <c:pt idx="3326">
                  <c:v>61.737200000000001</c:v>
                </c:pt>
                <c:pt idx="3327">
                  <c:v>61.740733333333331</c:v>
                </c:pt>
                <c:pt idx="3328">
                  <c:v>61.744266666666668</c:v>
                </c:pt>
                <c:pt idx="3329">
                  <c:v>61.747799999999998</c:v>
                </c:pt>
                <c:pt idx="3330">
                  <c:v>61.751350000000002</c:v>
                </c:pt>
                <c:pt idx="3331">
                  <c:v>61.754899999999999</c:v>
                </c:pt>
                <c:pt idx="3332">
                  <c:v>61.758450000000003</c:v>
                </c:pt>
                <c:pt idx="3333">
                  <c:v>61.761983333333333</c:v>
                </c:pt>
                <c:pt idx="3334">
                  <c:v>61.76551666666667</c:v>
                </c:pt>
                <c:pt idx="3335">
                  <c:v>61.76905</c:v>
                </c:pt>
                <c:pt idx="3336">
                  <c:v>61.772600000000004</c:v>
                </c:pt>
                <c:pt idx="3337">
                  <c:v>61.776150000000001</c:v>
                </c:pt>
                <c:pt idx="3338">
                  <c:v>61.779666666666671</c:v>
                </c:pt>
                <c:pt idx="3339">
                  <c:v>61.783183333333334</c:v>
                </c:pt>
                <c:pt idx="3340">
                  <c:v>61.786700000000003</c:v>
                </c:pt>
                <c:pt idx="3341">
                  <c:v>61.790216666666666</c:v>
                </c:pt>
                <c:pt idx="3342">
                  <c:v>61.793733333333329</c:v>
                </c:pt>
                <c:pt idx="3343">
                  <c:v>61.797249999999998</c:v>
                </c:pt>
                <c:pt idx="3344">
                  <c:v>61.800783333333335</c:v>
                </c:pt>
                <c:pt idx="3345">
                  <c:v>61.804299999999998</c:v>
                </c:pt>
                <c:pt idx="3346">
                  <c:v>61.807816666666668</c:v>
                </c:pt>
                <c:pt idx="3347">
                  <c:v>61.81133333333333</c:v>
                </c:pt>
                <c:pt idx="3348">
                  <c:v>61.81485</c:v>
                </c:pt>
                <c:pt idx="3349">
                  <c:v>61.818366666666662</c:v>
                </c:pt>
                <c:pt idx="3350">
                  <c:v>61.821883333333332</c:v>
                </c:pt>
                <c:pt idx="3351">
                  <c:v>61.825399999999995</c:v>
                </c:pt>
                <c:pt idx="3352">
                  <c:v>61.828933333333332</c:v>
                </c:pt>
                <c:pt idx="3353">
                  <c:v>61.832466666666662</c:v>
                </c:pt>
                <c:pt idx="3354">
                  <c:v>61.835999999999999</c:v>
                </c:pt>
                <c:pt idx="3355">
                  <c:v>61.839533333333328</c:v>
                </c:pt>
                <c:pt idx="3356">
                  <c:v>61.843083333333333</c:v>
                </c:pt>
                <c:pt idx="3357">
                  <c:v>61.84663333333333</c:v>
                </c:pt>
                <c:pt idx="3358">
                  <c:v>61.850183333333334</c:v>
                </c:pt>
                <c:pt idx="3359">
                  <c:v>61.853716666666664</c:v>
                </c:pt>
                <c:pt idx="3360">
                  <c:v>61.857250000000001</c:v>
                </c:pt>
                <c:pt idx="3361">
                  <c:v>61.86078333333333</c:v>
                </c:pt>
                <c:pt idx="3362">
                  <c:v>61.864333333333335</c:v>
                </c:pt>
                <c:pt idx="3363">
                  <c:v>61.867883333333332</c:v>
                </c:pt>
                <c:pt idx="3364">
                  <c:v>61.871400000000001</c:v>
                </c:pt>
                <c:pt idx="3365">
                  <c:v>61.874916666666664</c:v>
                </c:pt>
                <c:pt idx="3366">
                  <c:v>61.878433333333334</c:v>
                </c:pt>
                <c:pt idx="3367">
                  <c:v>61.881949999999996</c:v>
                </c:pt>
                <c:pt idx="3368">
                  <c:v>61.885466666666666</c:v>
                </c:pt>
                <c:pt idx="3369">
                  <c:v>61.888983333333336</c:v>
                </c:pt>
                <c:pt idx="3370">
                  <c:v>61.892516666666666</c:v>
                </c:pt>
                <c:pt idx="3371">
                  <c:v>61.896033333333335</c:v>
                </c:pt>
                <c:pt idx="3372">
                  <c:v>61.899549999999998</c:v>
                </c:pt>
                <c:pt idx="3373">
                  <c:v>61.903066666666668</c:v>
                </c:pt>
                <c:pt idx="3374">
                  <c:v>61.90658333333333</c:v>
                </c:pt>
                <c:pt idx="3375">
                  <c:v>61.910100000000007</c:v>
                </c:pt>
                <c:pt idx="3376">
                  <c:v>61.91361666666667</c:v>
                </c:pt>
                <c:pt idx="3377">
                  <c:v>61.917133333333332</c:v>
                </c:pt>
                <c:pt idx="3378">
                  <c:v>61.920666666666662</c:v>
                </c:pt>
                <c:pt idx="3379">
                  <c:v>61.924200000000006</c:v>
                </c:pt>
                <c:pt idx="3380">
                  <c:v>61.927733333333336</c:v>
                </c:pt>
                <c:pt idx="3381">
                  <c:v>61.931266666666673</c:v>
                </c:pt>
                <c:pt idx="3382">
                  <c:v>61.934816666666663</c:v>
                </c:pt>
                <c:pt idx="3383">
                  <c:v>61.938366666666667</c:v>
                </c:pt>
                <c:pt idx="3384">
                  <c:v>61.941916666666664</c:v>
                </c:pt>
                <c:pt idx="3385">
                  <c:v>61.945450000000001</c:v>
                </c:pt>
                <c:pt idx="3386">
                  <c:v>61.948983333333331</c:v>
                </c:pt>
                <c:pt idx="3387">
                  <c:v>61.952516666666661</c:v>
                </c:pt>
                <c:pt idx="3388">
                  <c:v>61.956066666666665</c:v>
                </c:pt>
                <c:pt idx="3389">
                  <c:v>61.959616666666669</c:v>
                </c:pt>
                <c:pt idx="3390">
                  <c:v>61.963133333333332</c:v>
                </c:pt>
                <c:pt idx="3391">
                  <c:v>61.966649999999994</c:v>
                </c:pt>
                <c:pt idx="3392">
                  <c:v>61.970166666666664</c:v>
                </c:pt>
                <c:pt idx="3393">
                  <c:v>61.973683333333334</c:v>
                </c:pt>
                <c:pt idx="3394">
                  <c:v>61.977200000000003</c:v>
                </c:pt>
                <c:pt idx="3395">
                  <c:v>61.980716666666666</c:v>
                </c:pt>
                <c:pt idx="3396">
                  <c:v>61.984249999999996</c:v>
                </c:pt>
                <c:pt idx="3397">
                  <c:v>61.987766666666666</c:v>
                </c:pt>
                <c:pt idx="3398">
                  <c:v>61.991283333333328</c:v>
                </c:pt>
                <c:pt idx="3399">
                  <c:v>61.994800000000005</c:v>
                </c:pt>
                <c:pt idx="3400">
                  <c:v>61.998316666666668</c:v>
                </c:pt>
                <c:pt idx="3401">
                  <c:v>62.001833333333337</c:v>
                </c:pt>
                <c:pt idx="3402">
                  <c:v>62.00535</c:v>
                </c:pt>
                <c:pt idx="3403">
                  <c:v>62.00886666666667</c:v>
                </c:pt>
                <c:pt idx="3404">
                  <c:v>62.0124</c:v>
                </c:pt>
                <c:pt idx="3405">
                  <c:v>62.015933333333336</c:v>
                </c:pt>
                <c:pt idx="3406">
                  <c:v>62.019466666666666</c:v>
                </c:pt>
                <c:pt idx="3407">
                  <c:v>62.023000000000003</c:v>
                </c:pt>
                <c:pt idx="3408">
                  <c:v>62.02655</c:v>
                </c:pt>
                <c:pt idx="3409">
                  <c:v>62.030099999999997</c:v>
                </c:pt>
                <c:pt idx="3410">
                  <c:v>62.033649999999994</c:v>
                </c:pt>
                <c:pt idx="3411">
                  <c:v>62.037183333333338</c:v>
                </c:pt>
                <c:pt idx="3412">
                  <c:v>62.040716666666668</c:v>
                </c:pt>
                <c:pt idx="3413">
                  <c:v>62.044250000000005</c:v>
                </c:pt>
                <c:pt idx="3414">
                  <c:v>62.047800000000002</c:v>
                </c:pt>
                <c:pt idx="3415">
                  <c:v>62.051349999999999</c:v>
                </c:pt>
                <c:pt idx="3416">
                  <c:v>62.054866666666662</c:v>
                </c:pt>
                <c:pt idx="3417">
                  <c:v>62.058383333333339</c:v>
                </c:pt>
                <c:pt idx="3418">
                  <c:v>62.061900000000001</c:v>
                </c:pt>
                <c:pt idx="3419">
                  <c:v>62.065416666666671</c:v>
                </c:pt>
                <c:pt idx="3420">
                  <c:v>62.068933333333334</c:v>
                </c:pt>
                <c:pt idx="3421">
                  <c:v>62.072450000000003</c:v>
                </c:pt>
                <c:pt idx="3422">
                  <c:v>62.075983333333333</c:v>
                </c:pt>
                <c:pt idx="3423">
                  <c:v>62.079500000000003</c:v>
                </c:pt>
                <c:pt idx="3424">
                  <c:v>62.083016666666673</c:v>
                </c:pt>
                <c:pt idx="3425">
                  <c:v>62.086533333333335</c:v>
                </c:pt>
                <c:pt idx="3426">
                  <c:v>62.090049999999998</c:v>
                </c:pt>
                <c:pt idx="3427">
                  <c:v>62.093566666666668</c:v>
                </c:pt>
                <c:pt idx="3428">
                  <c:v>62.09708333333333</c:v>
                </c:pt>
                <c:pt idx="3429">
                  <c:v>62.1006</c:v>
                </c:pt>
                <c:pt idx="3430">
                  <c:v>62.104133333333337</c:v>
                </c:pt>
                <c:pt idx="3431">
                  <c:v>62.107666666666667</c:v>
                </c:pt>
                <c:pt idx="3432">
                  <c:v>62.111200000000004</c:v>
                </c:pt>
                <c:pt idx="3433">
                  <c:v>62.114733333333334</c:v>
                </c:pt>
                <c:pt idx="3434">
                  <c:v>62.118283333333338</c:v>
                </c:pt>
                <c:pt idx="3435">
                  <c:v>62.121833333333335</c:v>
                </c:pt>
                <c:pt idx="3436">
                  <c:v>62.125383333333339</c:v>
                </c:pt>
                <c:pt idx="3437">
                  <c:v>62.128916666666669</c:v>
                </c:pt>
                <c:pt idx="3438">
                  <c:v>62.132449999999999</c:v>
                </c:pt>
                <c:pt idx="3439">
                  <c:v>62.135983333333336</c:v>
                </c:pt>
                <c:pt idx="3440">
                  <c:v>62.139533333333333</c:v>
                </c:pt>
                <c:pt idx="3441">
                  <c:v>62.143083333333337</c:v>
                </c:pt>
                <c:pt idx="3442">
                  <c:v>62.146599999999999</c:v>
                </c:pt>
                <c:pt idx="3443">
                  <c:v>62.150116666666669</c:v>
                </c:pt>
                <c:pt idx="3444">
                  <c:v>62.153633333333332</c:v>
                </c:pt>
                <c:pt idx="3445">
                  <c:v>62.157150000000001</c:v>
                </c:pt>
                <c:pt idx="3446">
                  <c:v>62.160666666666664</c:v>
                </c:pt>
                <c:pt idx="3447">
                  <c:v>62.164183333333334</c:v>
                </c:pt>
                <c:pt idx="3448">
                  <c:v>62.167716666666671</c:v>
                </c:pt>
                <c:pt idx="3449">
                  <c:v>62.171233333333333</c:v>
                </c:pt>
                <c:pt idx="3450">
                  <c:v>62.174750000000003</c:v>
                </c:pt>
                <c:pt idx="3451">
                  <c:v>62.178266666666666</c:v>
                </c:pt>
                <c:pt idx="3452">
                  <c:v>62.181783333333335</c:v>
                </c:pt>
                <c:pt idx="3453">
                  <c:v>62.185299999999998</c:v>
                </c:pt>
                <c:pt idx="3454">
                  <c:v>62.188816666666668</c:v>
                </c:pt>
                <c:pt idx="3455">
                  <c:v>62.19233333333333</c:v>
                </c:pt>
                <c:pt idx="3456">
                  <c:v>62.195866666666667</c:v>
                </c:pt>
                <c:pt idx="3457">
                  <c:v>62.199399999999997</c:v>
                </c:pt>
                <c:pt idx="3458">
                  <c:v>62.202933333333334</c:v>
                </c:pt>
                <c:pt idx="3459">
                  <c:v>62.206466666666664</c:v>
                </c:pt>
                <c:pt idx="3460">
                  <c:v>62.210016666666668</c:v>
                </c:pt>
                <c:pt idx="3461">
                  <c:v>62.213566666666665</c:v>
                </c:pt>
                <c:pt idx="3462">
                  <c:v>62.217116666666669</c:v>
                </c:pt>
                <c:pt idx="3463">
                  <c:v>62.220649999999999</c:v>
                </c:pt>
                <c:pt idx="3464">
                  <c:v>62.224183333333336</c:v>
                </c:pt>
                <c:pt idx="3465">
                  <c:v>62.227716666666666</c:v>
                </c:pt>
                <c:pt idx="3466">
                  <c:v>62.23126666666667</c:v>
                </c:pt>
                <c:pt idx="3467">
                  <c:v>62.234816666666667</c:v>
                </c:pt>
                <c:pt idx="3468">
                  <c:v>62.238333333333337</c:v>
                </c:pt>
                <c:pt idx="3469">
                  <c:v>62.241849999999999</c:v>
                </c:pt>
                <c:pt idx="3470">
                  <c:v>62.245366666666669</c:v>
                </c:pt>
                <c:pt idx="3471">
                  <c:v>62.248883333333332</c:v>
                </c:pt>
                <c:pt idx="3472">
                  <c:v>62.252399999999994</c:v>
                </c:pt>
                <c:pt idx="3473">
                  <c:v>62.255916666666664</c:v>
                </c:pt>
                <c:pt idx="3474">
                  <c:v>62.259450000000001</c:v>
                </c:pt>
                <c:pt idx="3475">
                  <c:v>62.262966666666664</c:v>
                </c:pt>
                <c:pt idx="3476">
                  <c:v>62.266483333333333</c:v>
                </c:pt>
                <c:pt idx="3477">
                  <c:v>62.269999999999996</c:v>
                </c:pt>
                <c:pt idx="3478">
                  <c:v>62.273516666666666</c:v>
                </c:pt>
                <c:pt idx="3479">
                  <c:v>62.277033333333328</c:v>
                </c:pt>
                <c:pt idx="3480">
                  <c:v>62.280549999999998</c:v>
                </c:pt>
                <c:pt idx="3481">
                  <c:v>62.284066666666668</c:v>
                </c:pt>
                <c:pt idx="3482">
                  <c:v>62.287599999999998</c:v>
                </c:pt>
                <c:pt idx="3483">
                  <c:v>62.291133333333327</c:v>
                </c:pt>
                <c:pt idx="3484">
                  <c:v>62.294666666666664</c:v>
                </c:pt>
                <c:pt idx="3485">
                  <c:v>62.298199999999994</c:v>
                </c:pt>
                <c:pt idx="3486">
                  <c:v>62.301749999999998</c:v>
                </c:pt>
                <c:pt idx="3487">
                  <c:v>62.305300000000003</c:v>
                </c:pt>
                <c:pt idx="3488">
                  <c:v>62.30885</c:v>
                </c:pt>
                <c:pt idx="3489">
                  <c:v>62.312383333333329</c:v>
                </c:pt>
                <c:pt idx="3490">
                  <c:v>62.315916666666666</c:v>
                </c:pt>
                <c:pt idx="3491">
                  <c:v>62.319449999999996</c:v>
                </c:pt>
                <c:pt idx="3492">
                  <c:v>62.323</c:v>
                </c:pt>
                <c:pt idx="3493">
                  <c:v>62.326549999999997</c:v>
                </c:pt>
                <c:pt idx="3494">
                  <c:v>62.330066666666667</c:v>
                </c:pt>
                <c:pt idx="3495">
                  <c:v>62.33358333333333</c:v>
                </c:pt>
                <c:pt idx="3496">
                  <c:v>62.3371</c:v>
                </c:pt>
                <c:pt idx="3497">
                  <c:v>62.340616666666662</c:v>
                </c:pt>
                <c:pt idx="3498">
                  <c:v>62.344133333333339</c:v>
                </c:pt>
                <c:pt idx="3499">
                  <c:v>62.347650000000002</c:v>
                </c:pt>
                <c:pt idx="3500">
                  <c:v>62.351183333333331</c:v>
                </c:pt>
                <c:pt idx="3501">
                  <c:v>62.354700000000001</c:v>
                </c:pt>
                <c:pt idx="3502">
                  <c:v>62.358216666666664</c:v>
                </c:pt>
                <c:pt idx="3503">
                  <c:v>62.361733333333333</c:v>
                </c:pt>
                <c:pt idx="3504">
                  <c:v>62.365249999999996</c:v>
                </c:pt>
                <c:pt idx="3505">
                  <c:v>62.368766666666673</c:v>
                </c:pt>
                <c:pt idx="3506">
                  <c:v>62.372283333333336</c:v>
                </c:pt>
                <c:pt idx="3507">
                  <c:v>62.375799999999998</c:v>
                </c:pt>
                <c:pt idx="3508">
                  <c:v>62.379333333333335</c:v>
                </c:pt>
                <c:pt idx="3509">
                  <c:v>62.382866666666672</c:v>
                </c:pt>
                <c:pt idx="3510">
                  <c:v>62.386400000000002</c:v>
                </c:pt>
                <c:pt idx="3511">
                  <c:v>62.389933333333339</c:v>
                </c:pt>
                <c:pt idx="3512">
                  <c:v>62.393483333333329</c:v>
                </c:pt>
                <c:pt idx="3513">
                  <c:v>62.397033333333333</c:v>
                </c:pt>
                <c:pt idx="3514">
                  <c:v>62.40058333333333</c:v>
                </c:pt>
                <c:pt idx="3515">
                  <c:v>62.404116666666667</c:v>
                </c:pt>
                <c:pt idx="3516">
                  <c:v>62.407649999999997</c:v>
                </c:pt>
                <c:pt idx="3517">
                  <c:v>62.411183333333334</c:v>
                </c:pt>
                <c:pt idx="3518">
                  <c:v>62.414733333333331</c:v>
                </c:pt>
                <c:pt idx="3519">
                  <c:v>62.418283333333335</c:v>
                </c:pt>
                <c:pt idx="3520">
                  <c:v>62.421799999999998</c:v>
                </c:pt>
                <c:pt idx="3521">
                  <c:v>62.42531666666666</c:v>
                </c:pt>
                <c:pt idx="3522">
                  <c:v>62.428833333333337</c:v>
                </c:pt>
                <c:pt idx="3523">
                  <c:v>62.43235</c:v>
                </c:pt>
                <c:pt idx="3524">
                  <c:v>62.435866666666669</c:v>
                </c:pt>
                <c:pt idx="3525">
                  <c:v>62.439383333333332</c:v>
                </c:pt>
                <c:pt idx="3526">
                  <c:v>62.442916666666662</c:v>
                </c:pt>
                <c:pt idx="3527">
                  <c:v>62.446433333333331</c:v>
                </c:pt>
                <c:pt idx="3528">
                  <c:v>62.449949999999994</c:v>
                </c:pt>
                <c:pt idx="3529">
                  <c:v>62.453466666666671</c:v>
                </c:pt>
                <c:pt idx="3530">
                  <c:v>62.456983333333334</c:v>
                </c:pt>
                <c:pt idx="3531">
                  <c:v>62.460500000000003</c:v>
                </c:pt>
              </c:numCache>
            </c:numRef>
          </c:xVal>
          <c:yVal>
            <c:numRef>
              <c:f>Sheet1!$G$14168:$G$17699</c:f>
              <c:numCache>
                <c:formatCode>General</c:formatCode>
                <c:ptCount val="3532"/>
                <c:pt idx="0">
                  <c:v>0.96699999999999997</c:v>
                </c:pt>
                <c:pt idx="1">
                  <c:v>0.95799999999999996</c:v>
                </c:pt>
                <c:pt idx="2">
                  <c:v>0.94499999999999995</c:v>
                </c:pt>
                <c:pt idx="3">
                  <c:v>0.94799999999999995</c:v>
                </c:pt>
                <c:pt idx="4">
                  <c:v>0.95499999999999996</c:v>
                </c:pt>
                <c:pt idx="5">
                  <c:v>0.93600000000000005</c:v>
                </c:pt>
                <c:pt idx="6">
                  <c:v>0.96499999999999997</c:v>
                </c:pt>
                <c:pt idx="7">
                  <c:v>0.96699999999999997</c:v>
                </c:pt>
                <c:pt idx="8">
                  <c:v>0.97599999999999998</c:v>
                </c:pt>
                <c:pt idx="9">
                  <c:v>0.95699999999999996</c:v>
                </c:pt>
                <c:pt idx="10">
                  <c:v>0.94599999999999995</c:v>
                </c:pt>
                <c:pt idx="11">
                  <c:v>0.96399999999999997</c:v>
                </c:pt>
                <c:pt idx="12">
                  <c:v>0.95099999999999996</c:v>
                </c:pt>
                <c:pt idx="13">
                  <c:v>0.98399999999999999</c:v>
                </c:pt>
                <c:pt idx="14">
                  <c:v>0.95199999999999996</c:v>
                </c:pt>
                <c:pt idx="15">
                  <c:v>0.94499999999999995</c:v>
                </c:pt>
                <c:pt idx="16">
                  <c:v>0.96</c:v>
                </c:pt>
                <c:pt idx="17">
                  <c:v>0.94099999999999995</c:v>
                </c:pt>
                <c:pt idx="18">
                  <c:v>0.93799999999999994</c:v>
                </c:pt>
                <c:pt idx="19">
                  <c:v>0.95299999999999996</c:v>
                </c:pt>
                <c:pt idx="20">
                  <c:v>0.96199999999999997</c:v>
                </c:pt>
                <c:pt idx="21">
                  <c:v>0.98299999999999998</c:v>
                </c:pt>
                <c:pt idx="22">
                  <c:v>0.93200000000000005</c:v>
                </c:pt>
                <c:pt idx="23">
                  <c:v>0.96799999999999997</c:v>
                </c:pt>
                <c:pt idx="24">
                  <c:v>0.93600000000000005</c:v>
                </c:pt>
                <c:pt idx="25">
                  <c:v>0.95199999999999996</c:v>
                </c:pt>
                <c:pt idx="26">
                  <c:v>0.97699999999999998</c:v>
                </c:pt>
                <c:pt idx="27">
                  <c:v>0.97299999999999998</c:v>
                </c:pt>
                <c:pt idx="28">
                  <c:v>0.95599999999999996</c:v>
                </c:pt>
                <c:pt idx="29">
                  <c:v>0.97499999999999998</c:v>
                </c:pt>
                <c:pt idx="30">
                  <c:v>0.94899999999999995</c:v>
                </c:pt>
                <c:pt idx="31">
                  <c:v>0.96399999999999997</c:v>
                </c:pt>
                <c:pt idx="32">
                  <c:v>0.97299999999999998</c:v>
                </c:pt>
                <c:pt idx="33">
                  <c:v>0.96099999999999997</c:v>
                </c:pt>
                <c:pt idx="34">
                  <c:v>0.97399999999999998</c:v>
                </c:pt>
                <c:pt idx="35">
                  <c:v>0.94</c:v>
                </c:pt>
                <c:pt idx="36">
                  <c:v>0.94199999999999995</c:v>
                </c:pt>
                <c:pt idx="37">
                  <c:v>0.93500000000000005</c:v>
                </c:pt>
                <c:pt idx="38">
                  <c:v>0.96499999999999997</c:v>
                </c:pt>
                <c:pt idx="39">
                  <c:v>0.94699999999999995</c:v>
                </c:pt>
                <c:pt idx="40">
                  <c:v>0.94599999999999995</c:v>
                </c:pt>
                <c:pt idx="41">
                  <c:v>0.97</c:v>
                </c:pt>
                <c:pt idx="42">
                  <c:v>0.95299999999999996</c:v>
                </c:pt>
                <c:pt idx="43">
                  <c:v>0.95699999999999996</c:v>
                </c:pt>
                <c:pt idx="44">
                  <c:v>0.96199999999999997</c:v>
                </c:pt>
                <c:pt idx="45">
                  <c:v>0.95199999999999996</c:v>
                </c:pt>
                <c:pt idx="46">
                  <c:v>0.96199999999999997</c:v>
                </c:pt>
                <c:pt idx="47">
                  <c:v>0.94399999999999995</c:v>
                </c:pt>
                <c:pt idx="48">
                  <c:v>0.93100000000000005</c:v>
                </c:pt>
                <c:pt idx="49">
                  <c:v>0.97</c:v>
                </c:pt>
                <c:pt idx="50">
                  <c:v>0.94699999999999995</c:v>
                </c:pt>
                <c:pt idx="51">
                  <c:v>0.96499999999999997</c:v>
                </c:pt>
                <c:pt idx="52">
                  <c:v>0.94</c:v>
                </c:pt>
                <c:pt idx="53">
                  <c:v>0.93100000000000005</c:v>
                </c:pt>
                <c:pt idx="54">
                  <c:v>0.98</c:v>
                </c:pt>
                <c:pt idx="55">
                  <c:v>0.96</c:v>
                </c:pt>
                <c:pt idx="56">
                  <c:v>0.96399999999999997</c:v>
                </c:pt>
                <c:pt idx="57">
                  <c:v>0.95399999999999996</c:v>
                </c:pt>
                <c:pt idx="58">
                  <c:v>0.95</c:v>
                </c:pt>
                <c:pt idx="59">
                  <c:v>0.96699999999999997</c:v>
                </c:pt>
                <c:pt idx="60">
                  <c:v>0.94</c:v>
                </c:pt>
                <c:pt idx="61">
                  <c:v>0.92200000000000004</c:v>
                </c:pt>
                <c:pt idx="62">
                  <c:v>0.94899999999999995</c:v>
                </c:pt>
                <c:pt idx="63">
                  <c:v>0.94799999999999995</c:v>
                </c:pt>
                <c:pt idx="64">
                  <c:v>0.93700000000000006</c:v>
                </c:pt>
                <c:pt idx="65">
                  <c:v>0.92700000000000005</c:v>
                </c:pt>
                <c:pt idx="66">
                  <c:v>0.95899999999999996</c:v>
                </c:pt>
                <c:pt idx="67">
                  <c:v>0.93799999999999994</c:v>
                </c:pt>
                <c:pt idx="68">
                  <c:v>0.96599999999999997</c:v>
                </c:pt>
                <c:pt idx="69">
                  <c:v>0.92</c:v>
                </c:pt>
                <c:pt idx="70">
                  <c:v>0.92800000000000005</c:v>
                </c:pt>
                <c:pt idx="71">
                  <c:v>0.93799999999999994</c:v>
                </c:pt>
                <c:pt idx="72">
                  <c:v>0.92300000000000004</c:v>
                </c:pt>
                <c:pt idx="73">
                  <c:v>0.94499999999999995</c:v>
                </c:pt>
                <c:pt idx="74">
                  <c:v>0.94899999999999995</c:v>
                </c:pt>
                <c:pt idx="75">
                  <c:v>0.92300000000000004</c:v>
                </c:pt>
                <c:pt idx="76">
                  <c:v>0.96799999999999997</c:v>
                </c:pt>
                <c:pt idx="77">
                  <c:v>0.93</c:v>
                </c:pt>
                <c:pt idx="78">
                  <c:v>0.94699999999999995</c:v>
                </c:pt>
                <c:pt idx="79">
                  <c:v>0.93899999999999995</c:v>
                </c:pt>
                <c:pt idx="80">
                  <c:v>0.93400000000000005</c:v>
                </c:pt>
                <c:pt idx="81">
                  <c:v>0.95</c:v>
                </c:pt>
                <c:pt idx="82">
                  <c:v>0.94099999999999995</c:v>
                </c:pt>
                <c:pt idx="83">
                  <c:v>0.94699999999999995</c:v>
                </c:pt>
                <c:pt idx="84">
                  <c:v>0.94099999999999995</c:v>
                </c:pt>
                <c:pt idx="85">
                  <c:v>0.93400000000000005</c:v>
                </c:pt>
                <c:pt idx="86">
                  <c:v>0.95299999999999996</c:v>
                </c:pt>
                <c:pt idx="87">
                  <c:v>0.94399999999999995</c:v>
                </c:pt>
                <c:pt idx="88">
                  <c:v>0.93500000000000005</c:v>
                </c:pt>
                <c:pt idx="89">
                  <c:v>0.94299999999999995</c:v>
                </c:pt>
                <c:pt idx="90">
                  <c:v>0.94399999999999995</c:v>
                </c:pt>
                <c:pt idx="91">
                  <c:v>0.96799999999999997</c:v>
                </c:pt>
                <c:pt idx="92">
                  <c:v>0.95099999999999996</c:v>
                </c:pt>
                <c:pt idx="93">
                  <c:v>0.95499999999999996</c:v>
                </c:pt>
                <c:pt idx="94">
                  <c:v>0.95199999999999996</c:v>
                </c:pt>
                <c:pt idx="95">
                  <c:v>0.94399999999999995</c:v>
                </c:pt>
                <c:pt idx="96">
                  <c:v>0.96599999999999997</c:v>
                </c:pt>
                <c:pt idx="97">
                  <c:v>0.93600000000000005</c:v>
                </c:pt>
                <c:pt idx="98">
                  <c:v>0.95499999999999996</c:v>
                </c:pt>
                <c:pt idx="99">
                  <c:v>0.93500000000000005</c:v>
                </c:pt>
                <c:pt idx="100">
                  <c:v>0.94499999999999995</c:v>
                </c:pt>
                <c:pt idx="101">
                  <c:v>0.94299999999999995</c:v>
                </c:pt>
                <c:pt idx="102">
                  <c:v>0.95599999999999996</c:v>
                </c:pt>
                <c:pt idx="103">
                  <c:v>0.96</c:v>
                </c:pt>
                <c:pt idx="104">
                  <c:v>0.93700000000000006</c:v>
                </c:pt>
                <c:pt idx="105">
                  <c:v>0.93</c:v>
                </c:pt>
                <c:pt idx="106">
                  <c:v>0.96099999999999997</c:v>
                </c:pt>
                <c:pt idx="107">
                  <c:v>0.91300000000000003</c:v>
                </c:pt>
                <c:pt idx="108">
                  <c:v>0.95599999999999996</c:v>
                </c:pt>
                <c:pt idx="109">
                  <c:v>0.96499999999999997</c:v>
                </c:pt>
                <c:pt idx="110">
                  <c:v>0.93200000000000005</c:v>
                </c:pt>
                <c:pt idx="111">
                  <c:v>0.94899999999999995</c:v>
                </c:pt>
                <c:pt idx="112">
                  <c:v>0.93300000000000005</c:v>
                </c:pt>
                <c:pt idx="113">
                  <c:v>0.95</c:v>
                </c:pt>
                <c:pt idx="114">
                  <c:v>0.93799999999999994</c:v>
                </c:pt>
                <c:pt idx="115">
                  <c:v>0.95799999999999996</c:v>
                </c:pt>
                <c:pt idx="116">
                  <c:v>0.94699999999999995</c:v>
                </c:pt>
                <c:pt idx="117">
                  <c:v>0.95099999999999996</c:v>
                </c:pt>
                <c:pt idx="118">
                  <c:v>0.92800000000000005</c:v>
                </c:pt>
                <c:pt idx="119">
                  <c:v>0.94399999999999995</c:v>
                </c:pt>
                <c:pt idx="120">
                  <c:v>0.95</c:v>
                </c:pt>
                <c:pt idx="121">
                  <c:v>0.93500000000000005</c:v>
                </c:pt>
                <c:pt idx="122">
                  <c:v>0.94399999999999995</c:v>
                </c:pt>
                <c:pt idx="123">
                  <c:v>0.92600000000000005</c:v>
                </c:pt>
                <c:pt idx="124">
                  <c:v>0.95699999999999996</c:v>
                </c:pt>
                <c:pt idx="125">
                  <c:v>0.93899999999999995</c:v>
                </c:pt>
                <c:pt idx="126">
                  <c:v>0.92600000000000005</c:v>
                </c:pt>
                <c:pt idx="127">
                  <c:v>0.95099999999999996</c:v>
                </c:pt>
                <c:pt idx="128">
                  <c:v>0.92800000000000005</c:v>
                </c:pt>
                <c:pt idx="129">
                  <c:v>0.94899999999999995</c:v>
                </c:pt>
                <c:pt idx="130">
                  <c:v>0.95199999999999996</c:v>
                </c:pt>
                <c:pt idx="131">
                  <c:v>0.96199999999999997</c:v>
                </c:pt>
                <c:pt idx="132">
                  <c:v>0.93100000000000005</c:v>
                </c:pt>
                <c:pt idx="133">
                  <c:v>0.93899999999999995</c:v>
                </c:pt>
                <c:pt idx="134">
                  <c:v>0.95699999999999996</c:v>
                </c:pt>
                <c:pt idx="135">
                  <c:v>0.95</c:v>
                </c:pt>
                <c:pt idx="136">
                  <c:v>0.92300000000000004</c:v>
                </c:pt>
                <c:pt idx="137">
                  <c:v>0.92300000000000004</c:v>
                </c:pt>
                <c:pt idx="138">
                  <c:v>0.95199999999999996</c:v>
                </c:pt>
                <c:pt idx="139">
                  <c:v>0.93799999999999994</c:v>
                </c:pt>
                <c:pt idx="140">
                  <c:v>0.93100000000000005</c:v>
                </c:pt>
                <c:pt idx="141">
                  <c:v>0.92100000000000004</c:v>
                </c:pt>
                <c:pt idx="142">
                  <c:v>0.95699999999999996</c:v>
                </c:pt>
                <c:pt idx="143">
                  <c:v>0.93200000000000005</c:v>
                </c:pt>
                <c:pt idx="144">
                  <c:v>0.96199999999999997</c:v>
                </c:pt>
                <c:pt idx="145">
                  <c:v>0.93799999999999994</c:v>
                </c:pt>
                <c:pt idx="146">
                  <c:v>0.94599999999999995</c:v>
                </c:pt>
                <c:pt idx="147">
                  <c:v>0.95</c:v>
                </c:pt>
                <c:pt idx="148">
                  <c:v>0.97099999999999997</c:v>
                </c:pt>
                <c:pt idx="149">
                  <c:v>0.96799999999999997</c:v>
                </c:pt>
                <c:pt idx="150">
                  <c:v>0.96299999999999997</c:v>
                </c:pt>
                <c:pt idx="151">
                  <c:v>0.94799999999999995</c:v>
                </c:pt>
                <c:pt idx="152">
                  <c:v>0.94699999999999995</c:v>
                </c:pt>
                <c:pt idx="153">
                  <c:v>0.95899999999999996</c:v>
                </c:pt>
                <c:pt idx="154">
                  <c:v>0.94199999999999995</c:v>
                </c:pt>
                <c:pt idx="155">
                  <c:v>0.93</c:v>
                </c:pt>
                <c:pt idx="156">
                  <c:v>0.97299999999999998</c:v>
                </c:pt>
                <c:pt idx="157">
                  <c:v>0.95599999999999996</c:v>
                </c:pt>
                <c:pt idx="158">
                  <c:v>0.93899999999999995</c:v>
                </c:pt>
                <c:pt idx="159">
                  <c:v>0.94599999999999995</c:v>
                </c:pt>
                <c:pt idx="160">
                  <c:v>0.92800000000000005</c:v>
                </c:pt>
                <c:pt idx="161">
                  <c:v>0.96099999999999997</c:v>
                </c:pt>
                <c:pt idx="162">
                  <c:v>0.95099999999999996</c:v>
                </c:pt>
                <c:pt idx="163">
                  <c:v>0.93799999999999994</c:v>
                </c:pt>
                <c:pt idx="164">
                  <c:v>0.96499999999999997</c:v>
                </c:pt>
                <c:pt idx="165">
                  <c:v>0.93300000000000005</c:v>
                </c:pt>
                <c:pt idx="166">
                  <c:v>0.96599999999999997</c:v>
                </c:pt>
                <c:pt idx="167">
                  <c:v>0.95499999999999996</c:v>
                </c:pt>
                <c:pt idx="168">
                  <c:v>0.96099999999999997</c:v>
                </c:pt>
                <c:pt idx="169">
                  <c:v>0.96899999999999997</c:v>
                </c:pt>
                <c:pt idx="170">
                  <c:v>0.97</c:v>
                </c:pt>
                <c:pt idx="171">
                  <c:v>0.98699999999999999</c:v>
                </c:pt>
                <c:pt idx="172">
                  <c:v>0.97</c:v>
                </c:pt>
                <c:pt idx="173">
                  <c:v>0.95799999999999996</c:v>
                </c:pt>
                <c:pt idx="174">
                  <c:v>0.94599999999999995</c:v>
                </c:pt>
                <c:pt idx="175">
                  <c:v>0.93300000000000005</c:v>
                </c:pt>
                <c:pt idx="176">
                  <c:v>0.97099999999999997</c:v>
                </c:pt>
                <c:pt idx="177">
                  <c:v>0.98399999999999999</c:v>
                </c:pt>
                <c:pt idx="178">
                  <c:v>0.95699999999999996</c:v>
                </c:pt>
                <c:pt idx="179">
                  <c:v>0.95299999999999996</c:v>
                </c:pt>
                <c:pt idx="180">
                  <c:v>0.94599999999999995</c:v>
                </c:pt>
                <c:pt idx="181">
                  <c:v>0.96899999999999997</c:v>
                </c:pt>
                <c:pt idx="182">
                  <c:v>0.94699999999999995</c:v>
                </c:pt>
                <c:pt idx="183">
                  <c:v>0.93</c:v>
                </c:pt>
                <c:pt idx="184">
                  <c:v>0.97699999999999998</c:v>
                </c:pt>
                <c:pt idx="185">
                  <c:v>0.94799999999999995</c:v>
                </c:pt>
                <c:pt idx="186">
                  <c:v>0.97199999999999998</c:v>
                </c:pt>
                <c:pt idx="187">
                  <c:v>0.94</c:v>
                </c:pt>
                <c:pt idx="188">
                  <c:v>0.94099999999999995</c:v>
                </c:pt>
                <c:pt idx="189">
                  <c:v>0.95599999999999996</c:v>
                </c:pt>
                <c:pt idx="190">
                  <c:v>0.95299999999999996</c:v>
                </c:pt>
                <c:pt idx="191">
                  <c:v>0.97499999999999998</c:v>
                </c:pt>
                <c:pt idx="192">
                  <c:v>0.93600000000000005</c:v>
                </c:pt>
                <c:pt idx="193">
                  <c:v>0.96399999999999997</c:v>
                </c:pt>
                <c:pt idx="194">
                  <c:v>0.96099999999999997</c:v>
                </c:pt>
                <c:pt idx="195">
                  <c:v>0.95399999999999996</c:v>
                </c:pt>
                <c:pt idx="196">
                  <c:v>0.98299999999999998</c:v>
                </c:pt>
                <c:pt idx="197">
                  <c:v>0.96699999999999997</c:v>
                </c:pt>
                <c:pt idx="198">
                  <c:v>0.96799999999999997</c:v>
                </c:pt>
                <c:pt idx="199">
                  <c:v>0.97</c:v>
                </c:pt>
                <c:pt idx="200">
                  <c:v>0.97899999999999998</c:v>
                </c:pt>
                <c:pt idx="201">
                  <c:v>0.94499999999999995</c:v>
                </c:pt>
                <c:pt idx="202">
                  <c:v>0.95199999999999996</c:v>
                </c:pt>
                <c:pt idx="203">
                  <c:v>0.95</c:v>
                </c:pt>
                <c:pt idx="204">
                  <c:v>0.95599999999999996</c:v>
                </c:pt>
                <c:pt idx="205">
                  <c:v>0.95399999999999996</c:v>
                </c:pt>
                <c:pt idx="206">
                  <c:v>0.94599999999999995</c:v>
                </c:pt>
                <c:pt idx="207">
                  <c:v>1.0069999999999999</c:v>
                </c:pt>
                <c:pt idx="208">
                  <c:v>0.94299999999999995</c:v>
                </c:pt>
                <c:pt idx="209">
                  <c:v>0.94599999999999995</c:v>
                </c:pt>
                <c:pt idx="210">
                  <c:v>0.96199999999999997</c:v>
                </c:pt>
                <c:pt idx="211">
                  <c:v>0.94899999999999995</c:v>
                </c:pt>
                <c:pt idx="212">
                  <c:v>0.97099999999999997</c:v>
                </c:pt>
                <c:pt idx="213">
                  <c:v>0.98199999999999998</c:v>
                </c:pt>
                <c:pt idx="214">
                  <c:v>0.95699999999999996</c:v>
                </c:pt>
                <c:pt idx="215">
                  <c:v>0.98899999999999999</c:v>
                </c:pt>
                <c:pt idx="216">
                  <c:v>0.97799999999999998</c:v>
                </c:pt>
                <c:pt idx="217">
                  <c:v>0.93700000000000006</c:v>
                </c:pt>
                <c:pt idx="218">
                  <c:v>0.95799999999999996</c:v>
                </c:pt>
                <c:pt idx="219">
                  <c:v>0.95499999999999996</c:v>
                </c:pt>
                <c:pt idx="220">
                  <c:v>0.93899999999999995</c:v>
                </c:pt>
                <c:pt idx="221">
                  <c:v>0.96599999999999997</c:v>
                </c:pt>
                <c:pt idx="222">
                  <c:v>0.94299999999999995</c:v>
                </c:pt>
                <c:pt idx="223">
                  <c:v>0.97099999999999997</c:v>
                </c:pt>
                <c:pt idx="224">
                  <c:v>0.95599999999999996</c:v>
                </c:pt>
                <c:pt idx="225">
                  <c:v>0.93</c:v>
                </c:pt>
                <c:pt idx="226">
                  <c:v>0.97499999999999998</c:v>
                </c:pt>
                <c:pt idx="227">
                  <c:v>0.95</c:v>
                </c:pt>
                <c:pt idx="228">
                  <c:v>0.97199999999999998</c:v>
                </c:pt>
                <c:pt idx="229">
                  <c:v>0.94599999999999995</c:v>
                </c:pt>
                <c:pt idx="230">
                  <c:v>0.95699999999999996</c:v>
                </c:pt>
                <c:pt idx="231">
                  <c:v>0.95699999999999996</c:v>
                </c:pt>
                <c:pt idx="232">
                  <c:v>0.99</c:v>
                </c:pt>
                <c:pt idx="233">
                  <c:v>0.97799999999999998</c:v>
                </c:pt>
                <c:pt idx="234">
                  <c:v>0.96699999999999997</c:v>
                </c:pt>
                <c:pt idx="235">
                  <c:v>0.96</c:v>
                </c:pt>
                <c:pt idx="236">
                  <c:v>0.96699999999999997</c:v>
                </c:pt>
                <c:pt idx="237">
                  <c:v>0.94399999999999995</c:v>
                </c:pt>
                <c:pt idx="238">
                  <c:v>0.95299999999999996</c:v>
                </c:pt>
                <c:pt idx="239">
                  <c:v>0.94299999999999995</c:v>
                </c:pt>
                <c:pt idx="240">
                  <c:v>0.97</c:v>
                </c:pt>
                <c:pt idx="241">
                  <c:v>0.92600000000000005</c:v>
                </c:pt>
                <c:pt idx="242">
                  <c:v>0.97</c:v>
                </c:pt>
                <c:pt idx="243">
                  <c:v>0.95399999999999996</c:v>
                </c:pt>
                <c:pt idx="244">
                  <c:v>0.99099999999999999</c:v>
                </c:pt>
                <c:pt idx="245">
                  <c:v>0.95499999999999996</c:v>
                </c:pt>
                <c:pt idx="246">
                  <c:v>0.96799999999999997</c:v>
                </c:pt>
                <c:pt idx="247">
                  <c:v>0.94099999999999995</c:v>
                </c:pt>
                <c:pt idx="248">
                  <c:v>0.94399999999999995</c:v>
                </c:pt>
                <c:pt idx="249">
                  <c:v>0.94899999999999995</c:v>
                </c:pt>
                <c:pt idx="250">
                  <c:v>0.95</c:v>
                </c:pt>
                <c:pt idx="251">
                  <c:v>0.95399999999999996</c:v>
                </c:pt>
                <c:pt idx="252">
                  <c:v>0.94899999999999995</c:v>
                </c:pt>
                <c:pt idx="253">
                  <c:v>0.96499999999999997</c:v>
                </c:pt>
                <c:pt idx="254">
                  <c:v>0.92400000000000004</c:v>
                </c:pt>
                <c:pt idx="255">
                  <c:v>0.95799999999999996</c:v>
                </c:pt>
                <c:pt idx="256">
                  <c:v>0.97099999999999997</c:v>
                </c:pt>
                <c:pt idx="257">
                  <c:v>0.94699999999999995</c:v>
                </c:pt>
                <c:pt idx="258">
                  <c:v>0.97799999999999998</c:v>
                </c:pt>
                <c:pt idx="259">
                  <c:v>0.96</c:v>
                </c:pt>
                <c:pt idx="260">
                  <c:v>0.95399999999999996</c:v>
                </c:pt>
                <c:pt idx="261">
                  <c:v>0.997</c:v>
                </c:pt>
                <c:pt idx="262">
                  <c:v>0.98</c:v>
                </c:pt>
                <c:pt idx="263">
                  <c:v>0.95799999999999996</c:v>
                </c:pt>
                <c:pt idx="264">
                  <c:v>0.94199999999999995</c:v>
                </c:pt>
                <c:pt idx="265">
                  <c:v>0.93</c:v>
                </c:pt>
                <c:pt idx="266">
                  <c:v>0.93300000000000005</c:v>
                </c:pt>
                <c:pt idx="267">
                  <c:v>0.92200000000000004</c:v>
                </c:pt>
                <c:pt idx="268">
                  <c:v>0.97</c:v>
                </c:pt>
                <c:pt idx="269">
                  <c:v>0.93799999999999994</c:v>
                </c:pt>
                <c:pt idx="270">
                  <c:v>0.97499999999999998</c:v>
                </c:pt>
                <c:pt idx="271">
                  <c:v>0.94299999999999995</c:v>
                </c:pt>
                <c:pt idx="272">
                  <c:v>0.95699999999999996</c:v>
                </c:pt>
                <c:pt idx="273">
                  <c:v>0.95</c:v>
                </c:pt>
                <c:pt idx="274">
                  <c:v>0.98099999999999998</c:v>
                </c:pt>
                <c:pt idx="275">
                  <c:v>0.95799999999999996</c:v>
                </c:pt>
                <c:pt idx="276">
                  <c:v>0.93500000000000005</c:v>
                </c:pt>
                <c:pt idx="277">
                  <c:v>0.96199999999999997</c:v>
                </c:pt>
                <c:pt idx="278">
                  <c:v>0.95</c:v>
                </c:pt>
                <c:pt idx="279">
                  <c:v>0.97</c:v>
                </c:pt>
                <c:pt idx="280">
                  <c:v>0.94599999999999995</c:v>
                </c:pt>
                <c:pt idx="281">
                  <c:v>0.92600000000000005</c:v>
                </c:pt>
                <c:pt idx="282">
                  <c:v>0.93700000000000006</c:v>
                </c:pt>
                <c:pt idx="283">
                  <c:v>0.94399999999999995</c:v>
                </c:pt>
                <c:pt idx="284">
                  <c:v>0.94199999999999995</c:v>
                </c:pt>
                <c:pt idx="285">
                  <c:v>0.96599999999999997</c:v>
                </c:pt>
                <c:pt idx="286">
                  <c:v>0.94399999999999995</c:v>
                </c:pt>
                <c:pt idx="287">
                  <c:v>0.95699999999999996</c:v>
                </c:pt>
                <c:pt idx="288">
                  <c:v>0.96899999999999997</c:v>
                </c:pt>
                <c:pt idx="289">
                  <c:v>0.94899999999999995</c:v>
                </c:pt>
                <c:pt idx="290">
                  <c:v>0.95</c:v>
                </c:pt>
                <c:pt idx="291">
                  <c:v>0.96099999999999997</c:v>
                </c:pt>
                <c:pt idx="292">
                  <c:v>0.96199999999999997</c:v>
                </c:pt>
                <c:pt idx="293">
                  <c:v>0.96399999999999997</c:v>
                </c:pt>
                <c:pt idx="294">
                  <c:v>0.91700000000000004</c:v>
                </c:pt>
                <c:pt idx="295">
                  <c:v>0.95099999999999996</c:v>
                </c:pt>
                <c:pt idx="296">
                  <c:v>0.97199999999999998</c:v>
                </c:pt>
                <c:pt idx="297">
                  <c:v>0.96199999999999997</c:v>
                </c:pt>
                <c:pt idx="298">
                  <c:v>0.95399999999999996</c:v>
                </c:pt>
                <c:pt idx="299">
                  <c:v>0.96299999999999997</c:v>
                </c:pt>
                <c:pt idx="300">
                  <c:v>0.97199999999999998</c:v>
                </c:pt>
                <c:pt idx="301">
                  <c:v>0.95299999999999996</c:v>
                </c:pt>
                <c:pt idx="302">
                  <c:v>0.97</c:v>
                </c:pt>
                <c:pt idx="303">
                  <c:v>0.93400000000000005</c:v>
                </c:pt>
                <c:pt idx="304">
                  <c:v>0.96</c:v>
                </c:pt>
                <c:pt idx="305">
                  <c:v>0.94199999999999995</c:v>
                </c:pt>
                <c:pt idx="306">
                  <c:v>0.95399999999999996</c:v>
                </c:pt>
                <c:pt idx="307">
                  <c:v>0.95799999999999996</c:v>
                </c:pt>
                <c:pt idx="308">
                  <c:v>0.94299999999999995</c:v>
                </c:pt>
                <c:pt idx="309">
                  <c:v>0.95599999999999996</c:v>
                </c:pt>
                <c:pt idx="310">
                  <c:v>0.95599999999999996</c:v>
                </c:pt>
                <c:pt idx="311">
                  <c:v>0.98</c:v>
                </c:pt>
                <c:pt idx="312">
                  <c:v>0.95699999999999996</c:v>
                </c:pt>
                <c:pt idx="313">
                  <c:v>0.92500000000000004</c:v>
                </c:pt>
                <c:pt idx="314">
                  <c:v>0.94399999999999995</c:v>
                </c:pt>
                <c:pt idx="315">
                  <c:v>0.97299999999999998</c:v>
                </c:pt>
                <c:pt idx="316">
                  <c:v>0.94899999999999995</c:v>
                </c:pt>
                <c:pt idx="317">
                  <c:v>0.97899999999999998</c:v>
                </c:pt>
                <c:pt idx="318">
                  <c:v>0.95399999999999996</c:v>
                </c:pt>
                <c:pt idx="319">
                  <c:v>0.94599999999999995</c:v>
                </c:pt>
                <c:pt idx="320">
                  <c:v>0.94499999999999995</c:v>
                </c:pt>
                <c:pt idx="321">
                  <c:v>0.97799999999999998</c:v>
                </c:pt>
                <c:pt idx="322">
                  <c:v>0.97</c:v>
                </c:pt>
                <c:pt idx="323">
                  <c:v>0.96099999999999997</c:v>
                </c:pt>
                <c:pt idx="324">
                  <c:v>0.94899999999999995</c:v>
                </c:pt>
                <c:pt idx="325">
                  <c:v>0.95699999999999996</c:v>
                </c:pt>
                <c:pt idx="326">
                  <c:v>0.96199999999999997</c:v>
                </c:pt>
                <c:pt idx="327">
                  <c:v>0.97399999999999998</c:v>
                </c:pt>
                <c:pt idx="328">
                  <c:v>0.91700000000000004</c:v>
                </c:pt>
                <c:pt idx="329">
                  <c:v>0.97699999999999998</c:v>
                </c:pt>
                <c:pt idx="330">
                  <c:v>0.94299999999999995</c:v>
                </c:pt>
                <c:pt idx="331">
                  <c:v>0.95599999999999996</c:v>
                </c:pt>
                <c:pt idx="332">
                  <c:v>0.94599999999999995</c:v>
                </c:pt>
                <c:pt idx="333">
                  <c:v>0.94899999999999995</c:v>
                </c:pt>
                <c:pt idx="334">
                  <c:v>0.96399999999999997</c:v>
                </c:pt>
                <c:pt idx="335">
                  <c:v>0.93200000000000005</c:v>
                </c:pt>
                <c:pt idx="336">
                  <c:v>0.97699999999999998</c:v>
                </c:pt>
                <c:pt idx="337">
                  <c:v>0.94799999999999995</c:v>
                </c:pt>
                <c:pt idx="338">
                  <c:v>0.92900000000000005</c:v>
                </c:pt>
                <c:pt idx="339">
                  <c:v>0.95</c:v>
                </c:pt>
                <c:pt idx="340">
                  <c:v>0.93799999999999994</c:v>
                </c:pt>
                <c:pt idx="341">
                  <c:v>0.96199999999999997</c:v>
                </c:pt>
                <c:pt idx="342">
                  <c:v>0.96099999999999997</c:v>
                </c:pt>
                <c:pt idx="343">
                  <c:v>0.93100000000000005</c:v>
                </c:pt>
                <c:pt idx="344">
                  <c:v>0.93700000000000006</c:v>
                </c:pt>
                <c:pt idx="345">
                  <c:v>0.94699999999999995</c:v>
                </c:pt>
                <c:pt idx="346">
                  <c:v>0.97</c:v>
                </c:pt>
                <c:pt idx="347">
                  <c:v>0.97699999999999998</c:v>
                </c:pt>
                <c:pt idx="348">
                  <c:v>0.93799999999999994</c:v>
                </c:pt>
                <c:pt idx="349">
                  <c:v>0.96799999999999997</c:v>
                </c:pt>
                <c:pt idx="350">
                  <c:v>0.99199999999999999</c:v>
                </c:pt>
                <c:pt idx="351">
                  <c:v>0.93899999999999995</c:v>
                </c:pt>
                <c:pt idx="352">
                  <c:v>0.94699999999999995</c:v>
                </c:pt>
                <c:pt idx="353">
                  <c:v>0.96899999999999997</c:v>
                </c:pt>
                <c:pt idx="354">
                  <c:v>0.96399999999999997</c:v>
                </c:pt>
                <c:pt idx="355">
                  <c:v>0.94399999999999995</c:v>
                </c:pt>
                <c:pt idx="356">
                  <c:v>0.94499999999999995</c:v>
                </c:pt>
                <c:pt idx="357">
                  <c:v>0.95599999999999996</c:v>
                </c:pt>
                <c:pt idx="358">
                  <c:v>0.97699999999999998</c:v>
                </c:pt>
                <c:pt idx="359">
                  <c:v>0.96</c:v>
                </c:pt>
                <c:pt idx="360">
                  <c:v>0.95799999999999996</c:v>
                </c:pt>
                <c:pt idx="361">
                  <c:v>0.94899999999999995</c:v>
                </c:pt>
                <c:pt idx="362">
                  <c:v>0.997</c:v>
                </c:pt>
                <c:pt idx="363">
                  <c:v>0.96399999999999997</c:v>
                </c:pt>
                <c:pt idx="364">
                  <c:v>0.94299999999999995</c:v>
                </c:pt>
                <c:pt idx="365">
                  <c:v>0.92600000000000005</c:v>
                </c:pt>
                <c:pt idx="366">
                  <c:v>0.96099999999999997</c:v>
                </c:pt>
                <c:pt idx="367">
                  <c:v>0.95799999999999996</c:v>
                </c:pt>
                <c:pt idx="368">
                  <c:v>0.95499999999999996</c:v>
                </c:pt>
                <c:pt idx="369">
                  <c:v>0.96199999999999997</c:v>
                </c:pt>
                <c:pt idx="370">
                  <c:v>0.97</c:v>
                </c:pt>
                <c:pt idx="371">
                  <c:v>0.95</c:v>
                </c:pt>
                <c:pt idx="372">
                  <c:v>0.94499999999999995</c:v>
                </c:pt>
                <c:pt idx="373">
                  <c:v>0.94499999999999995</c:v>
                </c:pt>
                <c:pt idx="374">
                  <c:v>0.97199999999999998</c:v>
                </c:pt>
                <c:pt idx="375">
                  <c:v>0.94499999999999995</c:v>
                </c:pt>
                <c:pt idx="376">
                  <c:v>0.97399999999999998</c:v>
                </c:pt>
                <c:pt idx="377">
                  <c:v>0.99399999999999999</c:v>
                </c:pt>
                <c:pt idx="378">
                  <c:v>0.93799999999999994</c:v>
                </c:pt>
                <c:pt idx="379">
                  <c:v>0.96</c:v>
                </c:pt>
                <c:pt idx="380">
                  <c:v>0.93100000000000005</c:v>
                </c:pt>
                <c:pt idx="381">
                  <c:v>0.98299999999999998</c:v>
                </c:pt>
                <c:pt idx="382">
                  <c:v>0.96599999999999997</c:v>
                </c:pt>
                <c:pt idx="383">
                  <c:v>0.96599999999999997</c:v>
                </c:pt>
                <c:pt idx="384">
                  <c:v>0.94299999999999995</c:v>
                </c:pt>
                <c:pt idx="385">
                  <c:v>0.95599999999999996</c:v>
                </c:pt>
                <c:pt idx="386">
                  <c:v>0.98199999999999998</c:v>
                </c:pt>
                <c:pt idx="387">
                  <c:v>0.97199999999999998</c:v>
                </c:pt>
                <c:pt idx="388">
                  <c:v>0.95899999999999996</c:v>
                </c:pt>
                <c:pt idx="389">
                  <c:v>0.95199999999999996</c:v>
                </c:pt>
                <c:pt idx="390">
                  <c:v>0.96399999999999997</c:v>
                </c:pt>
                <c:pt idx="391">
                  <c:v>0.97099999999999997</c:v>
                </c:pt>
                <c:pt idx="392">
                  <c:v>0.94899999999999995</c:v>
                </c:pt>
                <c:pt idx="393">
                  <c:v>0.95799999999999996</c:v>
                </c:pt>
                <c:pt idx="394">
                  <c:v>0.93899999999999995</c:v>
                </c:pt>
                <c:pt idx="395">
                  <c:v>0.95799999999999996</c:v>
                </c:pt>
                <c:pt idx="396">
                  <c:v>0.96699999999999997</c:v>
                </c:pt>
                <c:pt idx="397">
                  <c:v>0.98099999999999998</c:v>
                </c:pt>
                <c:pt idx="398">
                  <c:v>0.96099999999999997</c:v>
                </c:pt>
                <c:pt idx="399">
                  <c:v>0.97599999999999998</c:v>
                </c:pt>
                <c:pt idx="400">
                  <c:v>0.98099999999999998</c:v>
                </c:pt>
                <c:pt idx="401">
                  <c:v>0.95599999999999996</c:v>
                </c:pt>
                <c:pt idx="402">
                  <c:v>0.95099999999999996</c:v>
                </c:pt>
                <c:pt idx="403">
                  <c:v>0.97399999999999998</c:v>
                </c:pt>
                <c:pt idx="404">
                  <c:v>0.95099999999999996</c:v>
                </c:pt>
                <c:pt idx="405">
                  <c:v>0.97699999999999998</c:v>
                </c:pt>
                <c:pt idx="406">
                  <c:v>0.97799999999999998</c:v>
                </c:pt>
                <c:pt idx="407">
                  <c:v>0.94099999999999995</c:v>
                </c:pt>
                <c:pt idx="408">
                  <c:v>0.97</c:v>
                </c:pt>
                <c:pt idx="409">
                  <c:v>0.96599999999999997</c:v>
                </c:pt>
                <c:pt idx="410">
                  <c:v>0.95399999999999996</c:v>
                </c:pt>
                <c:pt idx="411">
                  <c:v>0.97899999999999998</c:v>
                </c:pt>
                <c:pt idx="412">
                  <c:v>0.96499999999999997</c:v>
                </c:pt>
                <c:pt idx="413">
                  <c:v>0.97799999999999998</c:v>
                </c:pt>
                <c:pt idx="414">
                  <c:v>0.94499999999999995</c:v>
                </c:pt>
                <c:pt idx="415">
                  <c:v>0.96899999999999997</c:v>
                </c:pt>
                <c:pt idx="416">
                  <c:v>0.97299999999999998</c:v>
                </c:pt>
                <c:pt idx="417">
                  <c:v>0.96099999999999997</c:v>
                </c:pt>
                <c:pt idx="418">
                  <c:v>0.97399999999999998</c:v>
                </c:pt>
                <c:pt idx="419">
                  <c:v>0.95099999999999996</c:v>
                </c:pt>
                <c:pt idx="420">
                  <c:v>0.97399999999999998</c:v>
                </c:pt>
                <c:pt idx="421">
                  <c:v>0.93100000000000005</c:v>
                </c:pt>
                <c:pt idx="422">
                  <c:v>0.95299999999999996</c:v>
                </c:pt>
                <c:pt idx="423">
                  <c:v>0.97299999999999998</c:v>
                </c:pt>
                <c:pt idx="424">
                  <c:v>0.95599999999999996</c:v>
                </c:pt>
                <c:pt idx="425">
                  <c:v>0.96699999999999997</c:v>
                </c:pt>
                <c:pt idx="426">
                  <c:v>0.97599999999999998</c:v>
                </c:pt>
                <c:pt idx="427">
                  <c:v>0.95299999999999996</c:v>
                </c:pt>
                <c:pt idx="428">
                  <c:v>0.96799999999999997</c:v>
                </c:pt>
                <c:pt idx="429">
                  <c:v>0.94699999999999995</c:v>
                </c:pt>
                <c:pt idx="430">
                  <c:v>0.96599999999999997</c:v>
                </c:pt>
                <c:pt idx="431">
                  <c:v>0.95499999999999996</c:v>
                </c:pt>
                <c:pt idx="432">
                  <c:v>0.96899999999999997</c:v>
                </c:pt>
                <c:pt idx="433">
                  <c:v>0.97</c:v>
                </c:pt>
                <c:pt idx="434">
                  <c:v>0.96299999999999997</c:v>
                </c:pt>
                <c:pt idx="435">
                  <c:v>0.95599999999999996</c:v>
                </c:pt>
                <c:pt idx="436">
                  <c:v>0.98299999999999998</c:v>
                </c:pt>
                <c:pt idx="437">
                  <c:v>0.96299999999999997</c:v>
                </c:pt>
                <c:pt idx="438">
                  <c:v>0.96899999999999997</c:v>
                </c:pt>
                <c:pt idx="439">
                  <c:v>0.95599999999999996</c:v>
                </c:pt>
                <c:pt idx="440">
                  <c:v>0.95499999999999996</c:v>
                </c:pt>
                <c:pt idx="441">
                  <c:v>1.0069999999999999</c:v>
                </c:pt>
                <c:pt idx="442">
                  <c:v>0.96899999999999997</c:v>
                </c:pt>
                <c:pt idx="443">
                  <c:v>0.94299999999999995</c:v>
                </c:pt>
                <c:pt idx="444">
                  <c:v>0.97299999999999998</c:v>
                </c:pt>
                <c:pt idx="445">
                  <c:v>0.95699999999999996</c:v>
                </c:pt>
                <c:pt idx="446">
                  <c:v>1.0049999999999999</c:v>
                </c:pt>
                <c:pt idx="447">
                  <c:v>0.94899999999999995</c:v>
                </c:pt>
                <c:pt idx="448">
                  <c:v>0.93400000000000005</c:v>
                </c:pt>
                <c:pt idx="449">
                  <c:v>0.93500000000000005</c:v>
                </c:pt>
                <c:pt idx="450">
                  <c:v>0.93500000000000005</c:v>
                </c:pt>
                <c:pt idx="451">
                  <c:v>0.94699999999999995</c:v>
                </c:pt>
                <c:pt idx="452">
                  <c:v>0.97899999999999998</c:v>
                </c:pt>
                <c:pt idx="453">
                  <c:v>0.95699999999999996</c:v>
                </c:pt>
                <c:pt idx="454">
                  <c:v>0.95</c:v>
                </c:pt>
                <c:pt idx="455">
                  <c:v>0.95699999999999996</c:v>
                </c:pt>
                <c:pt idx="456">
                  <c:v>0.97399999999999998</c:v>
                </c:pt>
                <c:pt idx="457">
                  <c:v>0.96499999999999997</c:v>
                </c:pt>
                <c:pt idx="458">
                  <c:v>0.93799999999999994</c:v>
                </c:pt>
                <c:pt idx="459">
                  <c:v>0.96</c:v>
                </c:pt>
                <c:pt idx="460">
                  <c:v>0.96</c:v>
                </c:pt>
                <c:pt idx="461">
                  <c:v>0.97</c:v>
                </c:pt>
                <c:pt idx="462">
                  <c:v>0.95399999999999996</c:v>
                </c:pt>
                <c:pt idx="463">
                  <c:v>0.97</c:v>
                </c:pt>
                <c:pt idx="464">
                  <c:v>0.94799999999999995</c:v>
                </c:pt>
                <c:pt idx="465">
                  <c:v>0.96699999999999997</c:v>
                </c:pt>
                <c:pt idx="466">
                  <c:v>0.95899999999999996</c:v>
                </c:pt>
                <c:pt idx="467">
                  <c:v>0.93899999999999995</c:v>
                </c:pt>
                <c:pt idx="468">
                  <c:v>0.94</c:v>
                </c:pt>
                <c:pt idx="469">
                  <c:v>0.96499999999999997</c:v>
                </c:pt>
                <c:pt idx="470">
                  <c:v>0.94199999999999995</c:v>
                </c:pt>
                <c:pt idx="471">
                  <c:v>0.98699999999999999</c:v>
                </c:pt>
                <c:pt idx="472">
                  <c:v>0.95099999999999996</c:v>
                </c:pt>
                <c:pt idx="473">
                  <c:v>0.92800000000000005</c:v>
                </c:pt>
                <c:pt idx="474">
                  <c:v>0.95799999999999996</c:v>
                </c:pt>
                <c:pt idx="475">
                  <c:v>0.98799999999999999</c:v>
                </c:pt>
                <c:pt idx="476">
                  <c:v>0.95199999999999996</c:v>
                </c:pt>
                <c:pt idx="477">
                  <c:v>0.96099999999999997</c:v>
                </c:pt>
                <c:pt idx="478">
                  <c:v>0.95199999999999996</c:v>
                </c:pt>
                <c:pt idx="479">
                  <c:v>0.94499999999999995</c:v>
                </c:pt>
                <c:pt idx="480">
                  <c:v>0.94499999999999995</c:v>
                </c:pt>
                <c:pt idx="481">
                  <c:v>0.92800000000000005</c:v>
                </c:pt>
                <c:pt idx="482">
                  <c:v>0.96199999999999997</c:v>
                </c:pt>
                <c:pt idx="483">
                  <c:v>0.94199999999999995</c:v>
                </c:pt>
                <c:pt idx="484">
                  <c:v>0.94</c:v>
                </c:pt>
                <c:pt idx="485">
                  <c:v>0.93300000000000005</c:v>
                </c:pt>
                <c:pt idx="486">
                  <c:v>0.93</c:v>
                </c:pt>
                <c:pt idx="487">
                  <c:v>0.95199999999999996</c:v>
                </c:pt>
                <c:pt idx="488">
                  <c:v>0.93300000000000005</c:v>
                </c:pt>
                <c:pt idx="489">
                  <c:v>0.95499999999999996</c:v>
                </c:pt>
                <c:pt idx="490">
                  <c:v>0.94899999999999995</c:v>
                </c:pt>
                <c:pt idx="491">
                  <c:v>0.92100000000000004</c:v>
                </c:pt>
                <c:pt idx="492">
                  <c:v>0.92900000000000005</c:v>
                </c:pt>
                <c:pt idx="493">
                  <c:v>0.98</c:v>
                </c:pt>
                <c:pt idx="494">
                  <c:v>0.95399999999999996</c:v>
                </c:pt>
                <c:pt idx="495">
                  <c:v>1.01</c:v>
                </c:pt>
                <c:pt idx="496">
                  <c:v>0.93799999999999994</c:v>
                </c:pt>
                <c:pt idx="497">
                  <c:v>0.96799999999999997</c:v>
                </c:pt>
                <c:pt idx="498">
                  <c:v>0.93899999999999995</c:v>
                </c:pt>
                <c:pt idx="499">
                  <c:v>0.96</c:v>
                </c:pt>
                <c:pt idx="500">
                  <c:v>0.94899999999999995</c:v>
                </c:pt>
                <c:pt idx="501">
                  <c:v>0.96299999999999997</c:v>
                </c:pt>
                <c:pt idx="502">
                  <c:v>0.94499999999999995</c:v>
                </c:pt>
                <c:pt idx="503">
                  <c:v>0.95599999999999996</c:v>
                </c:pt>
                <c:pt idx="504">
                  <c:v>0.95799999999999996</c:v>
                </c:pt>
                <c:pt idx="505">
                  <c:v>0.96899999999999997</c:v>
                </c:pt>
                <c:pt idx="506">
                  <c:v>0.96699999999999997</c:v>
                </c:pt>
                <c:pt idx="507">
                  <c:v>0.95899999999999996</c:v>
                </c:pt>
                <c:pt idx="508">
                  <c:v>0.91900000000000004</c:v>
                </c:pt>
                <c:pt idx="509">
                  <c:v>0.95</c:v>
                </c:pt>
                <c:pt idx="510">
                  <c:v>0.93799999999999994</c:v>
                </c:pt>
                <c:pt idx="511">
                  <c:v>0.94299999999999995</c:v>
                </c:pt>
                <c:pt idx="512">
                  <c:v>0.96699999999999997</c:v>
                </c:pt>
                <c:pt idx="513">
                  <c:v>0.94699999999999995</c:v>
                </c:pt>
                <c:pt idx="514">
                  <c:v>0.96099999999999997</c:v>
                </c:pt>
                <c:pt idx="515">
                  <c:v>0.93600000000000005</c:v>
                </c:pt>
                <c:pt idx="516">
                  <c:v>0.95</c:v>
                </c:pt>
                <c:pt idx="517">
                  <c:v>0.95799999999999996</c:v>
                </c:pt>
                <c:pt idx="518">
                  <c:v>0.97699999999999998</c:v>
                </c:pt>
                <c:pt idx="519">
                  <c:v>0.97199999999999998</c:v>
                </c:pt>
                <c:pt idx="520">
                  <c:v>0.93899999999999995</c:v>
                </c:pt>
                <c:pt idx="521">
                  <c:v>0.96599999999999997</c:v>
                </c:pt>
                <c:pt idx="522">
                  <c:v>0.93400000000000005</c:v>
                </c:pt>
                <c:pt idx="523">
                  <c:v>0.96</c:v>
                </c:pt>
                <c:pt idx="524">
                  <c:v>0.97</c:v>
                </c:pt>
                <c:pt idx="525">
                  <c:v>0.95399999999999996</c:v>
                </c:pt>
                <c:pt idx="526">
                  <c:v>0.96699999999999997</c:v>
                </c:pt>
                <c:pt idx="527">
                  <c:v>0.95299999999999996</c:v>
                </c:pt>
                <c:pt idx="528">
                  <c:v>0.97199999999999998</c:v>
                </c:pt>
                <c:pt idx="529">
                  <c:v>0.96099999999999997</c:v>
                </c:pt>
                <c:pt idx="530">
                  <c:v>0.94199999999999995</c:v>
                </c:pt>
                <c:pt idx="531">
                  <c:v>0.97199999999999998</c:v>
                </c:pt>
                <c:pt idx="532">
                  <c:v>0.94299999999999995</c:v>
                </c:pt>
                <c:pt idx="533">
                  <c:v>0.95099999999999996</c:v>
                </c:pt>
                <c:pt idx="534">
                  <c:v>0.93200000000000005</c:v>
                </c:pt>
                <c:pt idx="535">
                  <c:v>0.93700000000000006</c:v>
                </c:pt>
                <c:pt idx="536">
                  <c:v>0.97499999999999998</c:v>
                </c:pt>
                <c:pt idx="537">
                  <c:v>0.96099999999999997</c:v>
                </c:pt>
                <c:pt idx="538">
                  <c:v>0.96199999999999997</c:v>
                </c:pt>
                <c:pt idx="539">
                  <c:v>0.97</c:v>
                </c:pt>
                <c:pt idx="540">
                  <c:v>0.96699999999999997</c:v>
                </c:pt>
                <c:pt idx="541">
                  <c:v>0.97799999999999998</c:v>
                </c:pt>
                <c:pt idx="542">
                  <c:v>0.95499999999999996</c:v>
                </c:pt>
                <c:pt idx="543">
                  <c:v>0.95299999999999996</c:v>
                </c:pt>
                <c:pt idx="544">
                  <c:v>0.94499999999999995</c:v>
                </c:pt>
                <c:pt idx="545">
                  <c:v>0.97499999999999998</c:v>
                </c:pt>
                <c:pt idx="546">
                  <c:v>0.96299999999999997</c:v>
                </c:pt>
                <c:pt idx="547">
                  <c:v>1</c:v>
                </c:pt>
                <c:pt idx="548">
                  <c:v>0.996</c:v>
                </c:pt>
                <c:pt idx="549">
                  <c:v>0.97099999999999997</c:v>
                </c:pt>
                <c:pt idx="550">
                  <c:v>0.93899999999999995</c:v>
                </c:pt>
                <c:pt idx="551">
                  <c:v>0.96099999999999997</c:v>
                </c:pt>
                <c:pt idx="552">
                  <c:v>0.97499999999999998</c:v>
                </c:pt>
                <c:pt idx="553">
                  <c:v>0.95699999999999996</c:v>
                </c:pt>
                <c:pt idx="554">
                  <c:v>0.98</c:v>
                </c:pt>
                <c:pt idx="555">
                  <c:v>0.97</c:v>
                </c:pt>
                <c:pt idx="556">
                  <c:v>0.95599999999999996</c:v>
                </c:pt>
                <c:pt idx="557">
                  <c:v>0.97099999999999997</c:v>
                </c:pt>
                <c:pt idx="558">
                  <c:v>0.97199999999999998</c:v>
                </c:pt>
                <c:pt idx="559">
                  <c:v>1</c:v>
                </c:pt>
                <c:pt idx="560">
                  <c:v>0.98799999999999999</c:v>
                </c:pt>
                <c:pt idx="561">
                  <c:v>0.96</c:v>
                </c:pt>
                <c:pt idx="562">
                  <c:v>0.98099999999999998</c:v>
                </c:pt>
                <c:pt idx="563">
                  <c:v>0.97199999999999998</c:v>
                </c:pt>
                <c:pt idx="564">
                  <c:v>0.96499999999999997</c:v>
                </c:pt>
                <c:pt idx="565">
                  <c:v>0.95799999999999996</c:v>
                </c:pt>
                <c:pt idx="566">
                  <c:v>0.96399999999999997</c:v>
                </c:pt>
                <c:pt idx="567">
                  <c:v>0.94499999999999995</c:v>
                </c:pt>
                <c:pt idx="568">
                  <c:v>0.98799999999999999</c:v>
                </c:pt>
                <c:pt idx="569">
                  <c:v>0.98</c:v>
                </c:pt>
                <c:pt idx="570">
                  <c:v>0.99399999999999999</c:v>
                </c:pt>
                <c:pt idx="571">
                  <c:v>0.95</c:v>
                </c:pt>
                <c:pt idx="572">
                  <c:v>0.96799999999999997</c:v>
                </c:pt>
                <c:pt idx="573">
                  <c:v>0.99</c:v>
                </c:pt>
                <c:pt idx="574">
                  <c:v>0.99</c:v>
                </c:pt>
                <c:pt idx="575">
                  <c:v>0.96699999999999997</c:v>
                </c:pt>
                <c:pt idx="576">
                  <c:v>0.96799999999999997</c:v>
                </c:pt>
                <c:pt idx="577">
                  <c:v>1.0009999999999999</c:v>
                </c:pt>
                <c:pt idx="578">
                  <c:v>0.97499999999999998</c:v>
                </c:pt>
                <c:pt idx="579">
                  <c:v>0.98299999999999998</c:v>
                </c:pt>
                <c:pt idx="580">
                  <c:v>0.96599999999999997</c:v>
                </c:pt>
                <c:pt idx="581">
                  <c:v>0.95499999999999996</c:v>
                </c:pt>
                <c:pt idx="582">
                  <c:v>0.95499999999999996</c:v>
                </c:pt>
                <c:pt idx="583">
                  <c:v>0.97099999999999997</c:v>
                </c:pt>
                <c:pt idx="584">
                  <c:v>0.96799999999999997</c:v>
                </c:pt>
                <c:pt idx="585">
                  <c:v>0.98699999999999999</c:v>
                </c:pt>
                <c:pt idx="586">
                  <c:v>0.96199999999999997</c:v>
                </c:pt>
                <c:pt idx="587">
                  <c:v>0.97</c:v>
                </c:pt>
                <c:pt idx="588">
                  <c:v>0.96</c:v>
                </c:pt>
                <c:pt idx="589">
                  <c:v>0.95199999999999996</c:v>
                </c:pt>
                <c:pt idx="590">
                  <c:v>0.97899999999999998</c:v>
                </c:pt>
                <c:pt idx="591">
                  <c:v>0.97</c:v>
                </c:pt>
                <c:pt idx="592">
                  <c:v>0.97599999999999998</c:v>
                </c:pt>
                <c:pt idx="593">
                  <c:v>0.95599999999999996</c:v>
                </c:pt>
                <c:pt idx="594">
                  <c:v>0.96299999999999997</c:v>
                </c:pt>
                <c:pt idx="595">
                  <c:v>0.96799999999999997</c:v>
                </c:pt>
                <c:pt idx="596">
                  <c:v>0.97</c:v>
                </c:pt>
                <c:pt idx="597">
                  <c:v>0.97899999999999998</c:v>
                </c:pt>
                <c:pt idx="598">
                  <c:v>0.96699999999999997</c:v>
                </c:pt>
                <c:pt idx="599">
                  <c:v>0.94199999999999995</c:v>
                </c:pt>
                <c:pt idx="600">
                  <c:v>0.97899999999999998</c:v>
                </c:pt>
                <c:pt idx="601">
                  <c:v>0.95599999999999996</c:v>
                </c:pt>
                <c:pt idx="602">
                  <c:v>0.97899999999999998</c:v>
                </c:pt>
                <c:pt idx="603">
                  <c:v>0.98199999999999998</c:v>
                </c:pt>
                <c:pt idx="604">
                  <c:v>0.95399999999999996</c:v>
                </c:pt>
                <c:pt idx="605">
                  <c:v>0.98599999999999999</c:v>
                </c:pt>
                <c:pt idx="606">
                  <c:v>0.98499999999999999</c:v>
                </c:pt>
                <c:pt idx="607">
                  <c:v>0.96299999999999997</c:v>
                </c:pt>
                <c:pt idx="608">
                  <c:v>0.97799999999999998</c:v>
                </c:pt>
                <c:pt idx="609">
                  <c:v>1.006</c:v>
                </c:pt>
                <c:pt idx="610">
                  <c:v>0.997</c:v>
                </c:pt>
                <c:pt idx="611">
                  <c:v>0.95899999999999996</c:v>
                </c:pt>
                <c:pt idx="612">
                  <c:v>0.97</c:v>
                </c:pt>
                <c:pt idx="613">
                  <c:v>0.98599999999999999</c:v>
                </c:pt>
                <c:pt idx="614">
                  <c:v>0.96399999999999997</c:v>
                </c:pt>
                <c:pt idx="615">
                  <c:v>0.98199999999999998</c:v>
                </c:pt>
                <c:pt idx="616">
                  <c:v>0.95299999999999996</c:v>
                </c:pt>
                <c:pt idx="617">
                  <c:v>0.96599999999999997</c:v>
                </c:pt>
                <c:pt idx="618">
                  <c:v>0.95299999999999996</c:v>
                </c:pt>
                <c:pt idx="619">
                  <c:v>0.98199999999999998</c:v>
                </c:pt>
                <c:pt idx="620">
                  <c:v>0.98799999999999999</c:v>
                </c:pt>
                <c:pt idx="621">
                  <c:v>0.94199999999999995</c:v>
                </c:pt>
                <c:pt idx="622">
                  <c:v>0.96899999999999997</c:v>
                </c:pt>
                <c:pt idx="623">
                  <c:v>0.97</c:v>
                </c:pt>
                <c:pt idx="624">
                  <c:v>0.98699999999999999</c:v>
                </c:pt>
                <c:pt idx="625">
                  <c:v>0.97899999999999998</c:v>
                </c:pt>
                <c:pt idx="626">
                  <c:v>0.97699999999999998</c:v>
                </c:pt>
                <c:pt idx="627">
                  <c:v>0.95</c:v>
                </c:pt>
                <c:pt idx="628">
                  <c:v>0.97899999999999998</c:v>
                </c:pt>
                <c:pt idx="629">
                  <c:v>0.95699999999999996</c:v>
                </c:pt>
                <c:pt idx="630">
                  <c:v>0.95399999999999996</c:v>
                </c:pt>
                <c:pt idx="631">
                  <c:v>0.93</c:v>
                </c:pt>
                <c:pt idx="632">
                  <c:v>0.96199999999999997</c:v>
                </c:pt>
                <c:pt idx="633">
                  <c:v>0.97099999999999997</c:v>
                </c:pt>
                <c:pt idx="634">
                  <c:v>0.97899999999999998</c:v>
                </c:pt>
                <c:pt idx="635">
                  <c:v>0.96499999999999997</c:v>
                </c:pt>
                <c:pt idx="636">
                  <c:v>0.94</c:v>
                </c:pt>
                <c:pt idx="637">
                  <c:v>0.96799999999999997</c:v>
                </c:pt>
                <c:pt idx="638">
                  <c:v>0.93</c:v>
                </c:pt>
                <c:pt idx="639">
                  <c:v>0.96299999999999997</c:v>
                </c:pt>
                <c:pt idx="640">
                  <c:v>0.93300000000000005</c:v>
                </c:pt>
                <c:pt idx="641">
                  <c:v>0.94399999999999995</c:v>
                </c:pt>
                <c:pt idx="642">
                  <c:v>0.97199999999999998</c:v>
                </c:pt>
                <c:pt idx="643">
                  <c:v>0.96099999999999997</c:v>
                </c:pt>
                <c:pt idx="644">
                  <c:v>0.97199999999999998</c:v>
                </c:pt>
                <c:pt idx="645">
                  <c:v>0.93500000000000005</c:v>
                </c:pt>
                <c:pt idx="646">
                  <c:v>0.999</c:v>
                </c:pt>
                <c:pt idx="647">
                  <c:v>0.97899999999999998</c:v>
                </c:pt>
                <c:pt idx="648">
                  <c:v>0.95799999999999996</c:v>
                </c:pt>
                <c:pt idx="649">
                  <c:v>0.98499999999999999</c:v>
                </c:pt>
                <c:pt idx="650">
                  <c:v>0.96699999999999997</c:v>
                </c:pt>
                <c:pt idx="651">
                  <c:v>0.96599999999999997</c:v>
                </c:pt>
                <c:pt idx="652">
                  <c:v>0.94899999999999995</c:v>
                </c:pt>
                <c:pt idx="653">
                  <c:v>1.0049999999999999</c:v>
                </c:pt>
                <c:pt idx="654">
                  <c:v>0.96</c:v>
                </c:pt>
                <c:pt idx="655">
                  <c:v>0.96399999999999997</c:v>
                </c:pt>
                <c:pt idx="656">
                  <c:v>0.98299999999999998</c:v>
                </c:pt>
                <c:pt idx="657">
                  <c:v>0.98099999999999998</c:v>
                </c:pt>
                <c:pt idx="658">
                  <c:v>0.94299999999999995</c:v>
                </c:pt>
                <c:pt idx="659">
                  <c:v>0.96399999999999997</c:v>
                </c:pt>
                <c:pt idx="660">
                  <c:v>0.97299999999999998</c:v>
                </c:pt>
                <c:pt idx="661">
                  <c:v>0.96199999999999997</c:v>
                </c:pt>
                <c:pt idx="662">
                  <c:v>0.96699999999999997</c:v>
                </c:pt>
                <c:pt idx="663">
                  <c:v>0.99199999999999999</c:v>
                </c:pt>
                <c:pt idx="664">
                  <c:v>0.94499999999999995</c:v>
                </c:pt>
                <c:pt idx="665">
                  <c:v>0.95</c:v>
                </c:pt>
                <c:pt idx="666">
                  <c:v>0.93100000000000005</c:v>
                </c:pt>
                <c:pt idx="667">
                  <c:v>0.96799999999999997</c:v>
                </c:pt>
                <c:pt idx="668">
                  <c:v>0.96799999999999997</c:v>
                </c:pt>
                <c:pt idx="669">
                  <c:v>0.95499999999999996</c:v>
                </c:pt>
                <c:pt idx="670">
                  <c:v>0.97799999999999998</c:v>
                </c:pt>
                <c:pt idx="671">
                  <c:v>0.96399999999999997</c:v>
                </c:pt>
                <c:pt idx="672">
                  <c:v>0.96899999999999997</c:v>
                </c:pt>
                <c:pt idx="673">
                  <c:v>0.93400000000000005</c:v>
                </c:pt>
                <c:pt idx="674">
                  <c:v>0.95399999999999996</c:v>
                </c:pt>
                <c:pt idx="675">
                  <c:v>0.93899999999999995</c:v>
                </c:pt>
                <c:pt idx="676">
                  <c:v>0.96899999999999997</c:v>
                </c:pt>
                <c:pt idx="677">
                  <c:v>0.97599999999999998</c:v>
                </c:pt>
                <c:pt idx="678">
                  <c:v>0.96199999999999997</c:v>
                </c:pt>
                <c:pt idx="679">
                  <c:v>0.97699999999999998</c:v>
                </c:pt>
                <c:pt idx="680">
                  <c:v>0.97399999999999998</c:v>
                </c:pt>
                <c:pt idx="681">
                  <c:v>0.95199999999999996</c:v>
                </c:pt>
                <c:pt idx="682">
                  <c:v>0.95299999999999996</c:v>
                </c:pt>
                <c:pt idx="683">
                  <c:v>0.94</c:v>
                </c:pt>
                <c:pt idx="684">
                  <c:v>0.96599999999999997</c:v>
                </c:pt>
                <c:pt idx="685">
                  <c:v>0.98099999999999998</c:v>
                </c:pt>
                <c:pt idx="686">
                  <c:v>0.96499999999999997</c:v>
                </c:pt>
                <c:pt idx="687">
                  <c:v>0.98</c:v>
                </c:pt>
                <c:pt idx="688">
                  <c:v>0.97699999999999998</c:v>
                </c:pt>
                <c:pt idx="689">
                  <c:v>0.97199999999999998</c:v>
                </c:pt>
                <c:pt idx="690">
                  <c:v>0.95699999999999996</c:v>
                </c:pt>
                <c:pt idx="691">
                  <c:v>0.93799999999999994</c:v>
                </c:pt>
                <c:pt idx="692">
                  <c:v>0.98699999999999999</c:v>
                </c:pt>
                <c:pt idx="693">
                  <c:v>0.95199999999999996</c:v>
                </c:pt>
                <c:pt idx="694">
                  <c:v>0.98099999999999998</c:v>
                </c:pt>
                <c:pt idx="695">
                  <c:v>1</c:v>
                </c:pt>
                <c:pt idx="696">
                  <c:v>0.95899999999999996</c:v>
                </c:pt>
                <c:pt idx="697">
                  <c:v>0.94599999999999995</c:v>
                </c:pt>
                <c:pt idx="698">
                  <c:v>0.93200000000000005</c:v>
                </c:pt>
                <c:pt idx="699">
                  <c:v>0.96199999999999997</c:v>
                </c:pt>
                <c:pt idx="700">
                  <c:v>0.96</c:v>
                </c:pt>
                <c:pt idx="701">
                  <c:v>0.998</c:v>
                </c:pt>
                <c:pt idx="702">
                  <c:v>0.96799999999999997</c:v>
                </c:pt>
                <c:pt idx="703">
                  <c:v>0.95099999999999996</c:v>
                </c:pt>
                <c:pt idx="704">
                  <c:v>0.96099999999999997</c:v>
                </c:pt>
                <c:pt idx="705">
                  <c:v>0.95399999999999996</c:v>
                </c:pt>
                <c:pt idx="706">
                  <c:v>0.93899999999999995</c:v>
                </c:pt>
                <c:pt idx="707">
                  <c:v>0.96599999999999997</c:v>
                </c:pt>
                <c:pt idx="708">
                  <c:v>0.98</c:v>
                </c:pt>
                <c:pt idx="709">
                  <c:v>0.93700000000000006</c:v>
                </c:pt>
                <c:pt idx="710">
                  <c:v>0.93400000000000005</c:v>
                </c:pt>
                <c:pt idx="711">
                  <c:v>0.96099999999999997</c:v>
                </c:pt>
                <c:pt idx="712">
                  <c:v>0.97099999999999997</c:v>
                </c:pt>
                <c:pt idx="713">
                  <c:v>0.97099999999999997</c:v>
                </c:pt>
                <c:pt idx="714">
                  <c:v>0.95399999999999996</c:v>
                </c:pt>
                <c:pt idx="715">
                  <c:v>0.96899999999999997</c:v>
                </c:pt>
                <c:pt idx="716">
                  <c:v>0.94</c:v>
                </c:pt>
                <c:pt idx="717">
                  <c:v>0.93600000000000005</c:v>
                </c:pt>
                <c:pt idx="718">
                  <c:v>0.97399999999999998</c:v>
                </c:pt>
                <c:pt idx="719">
                  <c:v>0.98799999999999999</c:v>
                </c:pt>
                <c:pt idx="720">
                  <c:v>0.94799999999999995</c:v>
                </c:pt>
                <c:pt idx="721">
                  <c:v>0.94699999999999995</c:v>
                </c:pt>
                <c:pt idx="722">
                  <c:v>0.94799999999999995</c:v>
                </c:pt>
                <c:pt idx="723">
                  <c:v>0.93</c:v>
                </c:pt>
                <c:pt idx="724">
                  <c:v>0.93799999999999994</c:v>
                </c:pt>
                <c:pt idx="725">
                  <c:v>0.96599999999999997</c:v>
                </c:pt>
                <c:pt idx="726">
                  <c:v>0.97299999999999998</c:v>
                </c:pt>
                <c:pt idx="727">
                  <c:v>0.93799999999999994</c:v>
                </c:pt>
                <c:pt idx="728">
                  <c:v>0.95299999999999996</c:v>
                </c:pt>
                <c:pt idx="729">
                  <c:v>0.93100000000000005</c:v>
                </c:pt>
                <c:pt idx="730">
                  <c:v>0.95199999999999996</c:v>
                </c:pt>
                <c:pt idx="731">
                  <c:v>0.95</c:v>
                </c:pt>
                <c:pt idx="732">
                  <c:v>0.94699999999999995</c:v>
                </c:pt>
                <c:pt idx="733">
                  <c:v>0.96</c:v>
                </c:pt>
                <c:pt idx="734">
                  <c:v>0.95699999999999996</c:v>
                </c:pt>
                <c:pt idx="735">
                  <c:v>0.95199999999999996</c:v>
                </c:pt>
                <c:pt idx="736">
                  <c:v>0.94799999999999995</c:v>
                </c:pt>
                <c:pt idx="737">
                  <c:v>0.97199999999999998</c:v>
                </c:pt>
                <c:pt idx="738">
                  <c:v>0.94899999999999995</c:v>
                </c:pt>
                <c:pt idx="739">
                  <c:v>0.95799999999999996</c:v>
                </c:pt>
                <c:pt idx="740">
                  <c:v>0.97</c:v>
                </c:pt>
                <c:pt idx="741">
                  <c:v>0.92800000000000005</c:v>
                </c:pt>
                <c:pt idx="742">
                  <c:v>0.94299999999999995</c:v>
                </c:pt>
                <c:pt idx="743">
                  <c:v>0.94699999999999995</c:v>
                </c:pt>
                <c:pt idx="744">
                  <c:v>0.97399999999999998</c:v>
                </c:pt>
                <c:pt idx="745">
                  <c:v>0.94399999999999995</c:v>
                </c:pt>
                <c:pt idx="746">
                  <c:v>0.92900000000000005</c:v>
                </c:pt>
                <c:pt idx="747">
                  <c:v>0.94599999999999995</c:v>
                </c:pt>
                <c:pt idx="748">
                  <c:v>0.93899999999999995</c:v>
                </c:pt>
                <c:pt idx="749">
                  <c:v>0.94299999999999995</c:v>
                </c:pt>
                <c:pt idx="750">
                  <c:v>0.96699999999999997</c:v>
                </c:pt>
                <c:pt idx="751">
                  <c:v>0.96599999999999997</c:v>
                </c:pt>
                <c:pt idx="752">
                  <c:v>0.92</c:v>
                </c:pt>
                <c:pt idx="753">
                  <c:v>0.93400000000000005</c:v>
                </c:pt>
                <c:pt idx="754">
                  <c:v>0.92900000000000005</c:v>
                </c:pt>
                <c:pt idx="755">
                  <c:v>0.94</c:v>
                </c:pt>
                <c:pt idx="756">
                  <c:v>0.97199999999999998</c:v>
                </c:pt>
                <c:pt idx="757">
                  <c:v>0.94399999999999995</c:v>
                </c:pt>
                <c:pt idx="758">
                  <c:v>0.94399999999999995</c:v>
                </c:pt>
                <c:pt idx="759">
                  <c:v>0.91900000000000004</c:v>
                </c:pt>
                <c:pt idx="760">
                  <c:v>0.92300000000000004</c:v>
                </c:pt>
                <c:pt idx="761">
                  <c:v>0.95</c:v>
                </c:pt>
                <c:pt idx="762">
                  <c:v>0.94599999999999995</c:v>
                </c:pt>
                <c:pt idx="763">
                  <c:v>0.94399999999999995</c:v>
                </c:pt>
                <c:pt idx="764">
                  <c:v>0.91600000000000004</c:v>
                </c:pt>
                <c:pt idx="765">
                  <c:v>0.92</c:v>
                </c:pt>
                <c:pt idx="766">
                  <c:v>0.96899999999999997</c:v>
                </c:pt>
                <c:pt idx="767">
                  <c:v>0.93100000000000005</c:v>
                </c:pt>
                <c:pt idx="768">
                  <c:v>0.95499999999999996</c:v>
                </c:pt>
                <c:pt idx="769">
                  <c:v>0.97099999999999997</c:v>
                </c:pt>
                <c:pt idx="770">
                  <c:v>0.94199999999999995</c:v>
                </c:pt>
                <c:pt idx="771">
                  <c:v>0.96699999999999997</c:v>
                </c:pt>
                <c:pt idx="772">
                  <c:v>0.94</c:v>
                </c:pt>
                <c:pt idx="773">
                  <c:v>0.94499999999999995</c:v>
                </c:pt>
                <c:pt idx="774">
                  <c:v>0.93799999999999994</c:v>
                </c:pt>
                <c:pt idx="775">
                  <c:v>0.94199999999999995</c:v>
                </c:pt>
                <c:pt idx="776">
                  <c:v>0.94</c:v>
                </c:pt>
                <c:pt idx="777">
                  <c:v>0.93600000000000005</c:v>
                </c:pt>
                <c:pt idx="778">
                  <c:v>0.94899999999999995</c:v>
                </c:pt>
                <c:pt idx="779">
                  <c:v>0.93899999999999995</c:v>
                </c:pt>
                <c:pt idx="780">
                  <c:v>0.94899999999999995</c:v>
                </c:pt>
                <c:pt idx="781">
                  <c:v>0.98199999999999998</c:v>
                </c:pt>
                <c:pt idx="782">
                  <c:v>0.94699999999999995</c:v>
                </c:pt>
                <c:pt idx="783">
                  <c:v>0.92600000000000005</c:v>
                </c:pt>
                <c:pt idx="784">
                  <c:v>0.93799999999999994</c:v>
                </c:pt>
                <c:pt idx="785">
                  <c:v>0.95099999999999996</c:v>
                </c:pt>
                <c:pt idx="786">
                  <c:v>0.93600000000000005</c:v>
                </c:pt>
                <c:pt idx="787">
                  <c:v>0.93300000000000005</c:v>
                </c:pt>
                <c:pt idx="788">
                  <c:v>0.93</c:v>
                </c:pt>
                <c:pt idx="789">
                  <c:v>0.94599999999999995</c:v>
                </c:pt>
                <c:pt idx="790">
                  <c:v>0.96199999999999997</c:v>
                </c:pt>
                <c:pt idx="791">
                  <c:v>0.92800000000000005</c:v>
                </c:pt>
                <c:pt idx="792">
                  <c:v>0.95199999999999996</c:v>
                </c:pt>
                <c:pt idx="793">
                  <c:v>0.95</c:v>
                </c:pt>
                <c:pt idx="794">
                  <c:v>0.95299999999999996</c:v>
                </c:pt>
                <c:pt idx="795">
                  <c:v>0.95399999999999996</c:v>
                </c:pt>
                <c:pt idx="796">
                  <c:v>0.90500000000000003</c:v>
                </c:pt>
                <c:pt idx="797">
                  <c:v>0.96199999999999997</c:v>
                </c:pt>
                <c:pt idx="798">
                  <c:v>0.96399999999999997</c:v>
                </c:pt>
                <c:pt idx="799">
                  <c:v>0.94699999999999995</c:v>
                </c:pt>
                <c:pt idx="800">
                  <c:v>0.96099999999999997</c:v>
                </c:pt>
                <c:pt idx="801">
                  <c:v>0.93400000000000005</c:v>
                </c:pt>
                <c:pt idx="802">
                  <c:v>0.96399999999999997</c:v>
                </c:pt>
                <c:pt idx="803">
                  <c:v>0.95</c:v>
                </c:pt>
                <c:pt idx="804">
                  <c:v>0.93899999999999995</c:v>
                </c:pt>
                <c:pt idx="805">
                  <c:v>0.95099999999999996</c:v>
                </c:pt>
                <c:pt idx="806">
                  <c:v>0.95699999999999996</c:v>
                </c:pt>
                <c:pt idx="807">
                  <c:v>0.97</c:v>
                </c:pt>
                <c:pt idx="808">
                  <c:v>0.99299999999999999</c:v>
                </c:pt>
                <c:pt idx="809">
                  <c:v>0.91300000000000003</c:v>
                </c:pt>
                <c:pt idx="810">
                  <c:v>0.92500000000000004</c:v>
                </c:pt>
                <c:pt idx="811">
                  <c:v>0.95</c:v>
                </c:pt>
                <c:pt idx="812">
                  <c:v>0.95499999999999996</c:v>
                </c:pt>
                <c:pt idx="813">
                  <c:v>0.96199999999999997</c:v>
                </c:pt>
                <c:pt idx="814">
                  <c:v>0.94799999999999995</c:v>
                </c:pt>
                <c:pt idx="815">
                  <c:v>0.94699999999999995</c:v>
                </c:pt>
                <c:pt idx="816">
                  <c:v>0.91900000000000004</c:v>
                </c:pt>
                <c:pt idx="817">
                  <c:v>0.97899999999999998</c:v>
                </c:pt>
                <c:pt idx="818">
                  <c:v>0.97699999999999998</c:v>
                </c:pt>
                <c:pt idx="819">
                  <c:v>0.96799999999999997</c:v>
                </c:pt>
                <c:pt idx="820">
                  <c:v>0.93600000000000005</c:v>
                </c:pt>
                <c:pt idx="821">
                  <c:v>0.97299999999999998</c:v>
                </c:pt>
                <c:pt idx="822">
                  <c:v>0.95899999999999996</c:v>
                </c:pt>
                <c:pt idx="823">
                  <c:v>0.95299999999999996</c:v>
                </c:pt>
                <c:pt idx="824">
                  <c:v>0.96099999999999997</c:v>
                </c:pt>
                <c:pt idx="825">
                  <c:v>0.98599999999999999</c:v>
                </c:pt>
                <c:pt idx="826">
                  <c:v>0.97599999999999998</c:v>
                </c:pt>
                <c:pt idx="827">
                  <c:v>0.94699999999999995</c:v>
                </c:pt>
                <c:pt idx="828">
                  <c:v>0.95799999999999996</c:v>
                </c:pt>
                <c:pt idx="829">
                  <c:v>0.98</c:v>
                </c:pt>
                <c:pt idx="830">
                  <c:v>0.96799999999999997</c:v>
                </c:pt>
                <c:pt idx="831">
                  <c:v>0.96499999999999997</c:v>
                </c:pt>
                <c:pt idx="832">
                  <c:v>0.95399999999999996</c:v>
                </c:pt>
                <c:pt idx="833">
                  <c:v>0.94799999999999995</c:v>
                </c:pt>
                <c:pt idx="834">
                  <c:v>0.94599999999999995</c:v>
                </c:pt>
                <c:pt idx="835">
                  <c:v>0.94599999999999995</c:v>
                </c:pt>
                <c:pt idx="836">
                  <c:v>0.99</c:v>
                </c:pt>
                <c:pt idx="837">
                  <c:v>0.93899999999999995</c:v>
                </c:pt>
                <c:pt idx="838">
                  <c:v>0.96699999999999997</c:v>
                </c:pt>
                <c:pt idx="839">
                  <c:v>0.95499999999999996</c:v>
                </c:pt>
                <c:pt idx="840">
                  <c:v>0.99299999999999999</c:v>
                </c:pt>
                <c:pt idx="841">
                  <c:v>0.95399999999999996</c:v>
                </c:pt>
                <c:pt idx="842">
                  <c:v>0.97499999999999998</c:v>
                </c:pt>
                <c:pt idx="843">
                  <c:v>0.97399999999999998</c:v>
                </c:pt>
                <c:pt idx="844">
                  <c:v>0.95099999999999996</c:v>
                </c:pt>
                <c:pt idx="845">
                  <c:v>0.94099999999999995</c:v>
                </c:pt>
                <c:pt idx="846">
                  <c:v>0.93799999999999994</c:v>
                </c:pt>
                <c:pt idx="847">
                  <c:v>0.93799999999999994</c:v>
                </c:pt>
                <c:pt idx="848">
                  <c:v>0.92100000000000004</c:v>
                </c:pt>
                <c:pt idx="849">
                  <c:v>0.96199999999999997</c:v>
                </c:pt>
                <c:pt idx="850">
                  <c:v>0.97399999999999998</c:v>
                </c:pt>
                <c:pt idx="851">
                  <c:v>0.95099999999999996</c:v>
                </c:pt>
                <c:pt idx="852">
                  <c:v>0.94199999999999995</c:v>
                </c:pt>
                <c:pt idx="853">
                  <c:v>0.94699999999999995</c:v>
                </c:pt>
                <c:pt idx="854">
                  <c:v>0.96199999999999997</c:v>
                </c:pt>
                <c:pt idx="855">
                  <c:v>0.95899999999999996</c:v>
                </c:pt>
                <c:pt idx="856">
                  <c:v>0.96</c:v>
                </c:pt>
                <c:pt idx="857">
                  <c:v>0.95299999999999996</c:v>
                </c:pt>
                <c:pt idx="858">
                  <c:v>0.98199999999999998</c:v>
                </c:pt>
                <c:pt idx="859">
                  <c:v>0.98599999999999999</c:v>
                </c:pt>
                <c:pt idx="860">
                  <c:v>0.93</c:v>
                </c:pt>
                <c:pt idx="861">
                  <c:v>0.96099999999999997</c:v>
                </c:pt>
                <c:pt idx="862">
                  <c:v>0.94</c:v>
                </c:pt>
                <c:pt idx="863">
                  <c:v>0.98</c:v>
                </c:pt>
                <c:pt idx="864">
                  <c:v>0.97499999999999998</c:v>
                </c:pt>
                <c:pt idx="865">
                  <c:v>0.93500000000000005</c:v>
                </c:pt>
                <c:pt idx="866">
                  <c:v>0.96799999999999997</c:v>
                </c:pt>
                <c:pt idx="867">
                  <c:v>0.96899999999999997</c:v>
                </c:pt>
                <c:pt idx="868">
                  <c:v>0.95299999999999996</c:v>
                </c:pt>
                <c:pt idx="869">
                  <c:v>0.93799999999999994</c:v>
                </c:pt>
                <c:pt idx="870">
                  <c:v>0.94699999999999995</c:v>
                </c:pt>
                <c:pt idx="871">
                  <c:v>0.93799999999999994</c:v>
                </c:pt>
                <c:pt idx="872">
                  <c:v>0.97299999999999998</c:v>
                </c:pt>
                <c:pt idx="873">
                  <c:v>0.94899999999999995</c:v>
                </c:pt>
                <c:pt idx="874">
                  <c:v>0.95899999999999996</c:v>
                </c:pt>
                <c:pt idx="875">
                  <c:v>0.95699999999999996</c:v>
                </c:pt>
                <c:pt idx="876">
                  <c:v>0.93899999999999995</c:v>
                </c:pt>
                <c:pt idx="877">
                  <c:v>0.94499999999999995</c:v>
                </c:pt>
                <c:pt idx="878">
                  <c:v>0.94399999999999995</c:v>
                </c:pt>
                <c:pt idx="879">
                  <c:v>0.93400000000000005</c:v>
                </c:pt>
                <c:pt idx="880">
                  <c:v>0.94299999999999995</c:v>
                </c:pt>
                <c:pt idx="881">
                  <c:v>0.94699999999999995</c:v>
                </c:pt>
                <c:pt idx="882">
                  <c:v>0.92500000000000004</c:v>
                </c:pt>
                <c:pt idx="883">
                  <c:v>0.95</c:v>
                </c:pt>
                <c:pt idx="884">
                  <c:v>0.94699999999999995</c:v>
                </c:pt>
                <c:pt idx="885">
                  <c:v>0.92900000000000005</c:v>
                </c:pt>
                <c:pt idx="886">
                  <c:v>0.95099999999999996</c:v>
                </c:pt>
                <c:pt idx="887">
                  <c:v>0.93899999999999995</c:v>
                </c:pt>
                <c:pt idx="888">
                  <c:v>0.96099999999999997</c:v>
                </c:pt>
                <c:pt idx="889">
                  <c:v>0.93600000000000005</c:v>
                </c:pt>
                <c:pt idx="890">
                  <c:v>0.93799999999999994</c:v>
                </c:pt>
                <c:pt idx="891">
                  <c:v>0.95899999999999996</c:v>
                </c:pt>
                <c:pt idx="892">
                  <c:v>0.97499999999999998</c:v>
                </c:pt>
                <c:pt idx="893">
                  <c:v>0.95099999999999996</c:v>
                </c:pt>
                <c:pt idx="894">
                  <c:v>0.93899999999999995</c:v>
                </c:pt>
                <c:pt idx="895">
                  <c:v>0.96599999999999997</c:v>
                </c:pt>
                <c:pt idx="896">
                  <c:v>0.95499999999999996</c:v>
                </c:pt>
                <c:pt idx="897">
                  <c:v>0.93400000000000005</c:v>
                </c:pt>
                <c:pt idx="898">
                  <c:v>0.96399999999999997</c:v>
                </c:pt>
                <c:pt idx="899">
                  <c:v>0.95799999999999996</c:v>
                </c:pt>
                <c:pt idx="900">
                  <c:v>0.94899999999999995</c:v>
                </c:pt>
                <c:pt idx="901">
                  <c:v>0.94199999999999995</c:v>
                </c:pt>
                <c:pt idx="902">
                  <c:v>0.93500000000000005</c:v>
                </c:pt>
                <c:pt idx="903">
                  <c:v>0.92600000000000005</c:v>
                </c:pt>
                <c:pt idx="904">
                  <c:v>0.94799999999999995</c:v>
                </c:pt>
                <c:pt idx="905">
                  <c:v>0.96799999999999997</c:v>
                </c:pt>
                <c:pt idx="906">
                  <c:v>0.95599999999999996</c:v>
                </c:pt>
                <c:pt idx="907">
                  <c:v>0.93</c:v>
                </c:pt>
                <c:pt idx="908">
                  <c:v>0.94799999999999995</c:v>
                </c:pt>
                <c:pt idx="909">
                  <c:v>0.93300000000000005</c:v>
                </c:pt>
                <c:pt idx="910">
                  <c:v>0.95699999999999996</c:v>
                </c:pt>
                <c:pt idx="911">
                  <c:v>0.94499999999999995</c:v>
                </c:pt>
                <c:pt idx="912">
                  <c:v>0.97799999999999998</c:v>
                </c:pt>
                <c:pt idx="913">
                  <c:v>0.91700000000000004</c:v>
                </c:pt>
                <c:pt idx="914">
                  <c:v>0.91600000000000004</c:v>
                </c:pt>
                <c:pt idx="915">
                  <c:v>0.97099999999999997</c:v>
                </c:pt>
                <c:pt idx="916">
                  <c:v>0.94299999999999995</c:v>
                </c:pt>
                <c:pt idx="917">
                  <c:v>0.96699999999999997</c:v>
                </c:pt>
                <c:pt idx="918">
                  <c:v>0.95799999999999996</c:v>
                </c:pt>
                <c:pt idx="919">
                  <c:v>0.95099999999999996</c:v>
                </c:pt>
                <c:pt idx="920">
                  <c:v>0.93899999999999995</c:v>
                </c:pt>
                <c:pt idx="921">
                  <c:v>0.95499999999999996</c:v>
                </c:pt>
                <c:pt idx="922">
                  <c:v>0.94</c:v>
                </c:pt>
                <c:pt idx="923">
                  <c:v>0.95799999999999996</c:v>
                </c:pt>
                <c:pt idx="924">
                  <c:v>0.93600000000000005</c:v>
                </c:pt>
                <c:pt idx="925">
                  <c:v>0.94299999999999995</c:v>
                </c:pt>
                <c:pt idx="926">
                  <c:v>0.96399999999999997</c:v>
                </c:pt>
                <c:pt idx="927">
                  <c:v>0.96699999999999997</c:v>
                </c:pt>
                <c:pt idx="928">
                  <c:v>0.96099999999999997</c:v>
                </c:pt>
                <c:pt idx="929">
                  <c:v>0.96</c:v>
                </c:pt>
                <c:pt idx="930">
                  <c:v>0.96</c:v>
                </c:pt>
                <c:pt idx="931">
                  <c:v>0.92900000000000005</c:v>
                </c:pt>
                <c:pt idx="932">
                  <c:v>0.95199999999999996</c:v>
                </c:pt>
                <c:pt idx="933">
                  <c:v>0.95199999999999996</c:v>
                </c:pt>
                <c:pt idx="934">
                  <c:v>0.96699999999999997</c:v>
                </c:pt>
                <c:pt idx="935">
                  <c:v>0.94299999999999995</c:v>
                </c:pt>
                <c:pt idx="936">
                  <c:v>0.93700000000000006</c:v>
                </c:pt>
                <c:pt idx="937">
                  <c:v>0.98</c:v>
                </c:pt>
                <c:pt idx="938">
                  <c:v>0.96799999999999997</c:v>
                </c:pt>
                <c:pt idx="939">
                  <c:v>0.93899999999999995</c:v>
                </c:pt>
                <c:pt idx="940">
                  <c:v>0.94</c:v>
                </c:pt>
                <c:pt idx="941">
                  <c:v>0.96299999999999997</c:v>
                </c:pt>
                <c:pt idx="942">
                  <c:v>0.94299999999999995</c:v>
                </c:pt>
                <c:pt idx="943">
                  <c:v>0.95199999999999996</c:v>
                </c:pt>
                <c:pt idx="944">
                  <c:v>0.94699999999999995</c:v>
                </c:pt>
                <c:pt idx="945">
                  <c:v>0.96699999999999997</c:v>
                </c:pt>
                <c:pt idx="946">
                  <c:v>0.93600000000000005</c:v>
                </c:pt>
                <c:pt idx="947">
                  <c:v>0.94499999999999995</c:v>
                </c:pt>
                <c:pt idx="948">
                  <c:v>0.96099999999999997</c:v>
                </c:pt>
                <c:pt idx="949">
                  <c:v>0.98199999999999998</c:v>
                </c:pt>
                <c:pt idx="950">
                  <c:v>0.95499999999999996</c:v>
                </c:pt>
                <c:pt idx="951">
                  <c:v>0.91900000000000004</c:v>
                </c:pt>
                <c:pt idx="952">
                  <c:v>0.97399999999999998</c:v>
                </c:pt>
                <c:pt idx="953">
                  <c:v>0.98499999999999999</c:v>
                </c:pt>
                <c:pt idx="954">
                  <c:v>0.98099999999999998</c:v>
                </c:pt>
                <c:pt idx="955">
                  <c:v>0.95799999999999996</c:v>
                </c:pt>
                <c:pt idx="956">
                  <c:v>1.006</c:v>
                </c:pt>
                <c:pt idx="957">
                  <c:v>0.95899999999999996</c:v>
                </c:pt>
                <c:pt idx="958">
                  <c:v>0.95099999999999996</c:v>
                </c:pt>
                <c:pt idx="959">
                  <c:v>0.94899999999999995</c:v>
                </c:pt>
                <c:pt idx="960">
                  <c:v>0.95</c:v>
                </c:pt>
                <c:pt idx="961">
                  <c:v>0.94899999999999995</c:v>
                </c:pt>
                <c:pt idx="962">
                  <c:v>0.93799999999999994</c:v>
                </c:pt>
                <c:pt idx="963">
                  <c:v>0.94699999999999995</c:v>
                </c:pt>
                <c:pt idx="964">
                  <c:v>0.94</c:v>
                </c:pt>
                <c:pt idx="965">
                  <c:v>0.97099999999999997</c:v>
                </c:pt>
                <c:pt idx="966">
                  <c:v>0.97199999999999998</c:v>
                </c:pt>
                <c:pt idx="967">
                  <c:v>0.96499999999999997</c:v>
                </c:pt>
                <c:pt idx="968">
                  <c:v>0.94899999999999995</c:v>
                </c:pt>
                <c:pt idx="969">
                  <c:v>0.95099999999999996</c:v>
                </c:pt>
                <c:pt idx="970">
                  <c:v>0.96899999999999997</c:v>
                </c:pt>
                <c:pt idx="971">
                  <c:v>1.01</c:v>
                </c:pt>
                <c:pt idx="972">
                  <c:v>0.93799999999999994</c:v>
                </c:pt>
                <c:pt idx="973">
                  <c:v>0.97099999999999997</c:v>
                </c:pt>
                <c:pt idx="974">
                  <c:v>0.92500000000000004</c:v>
                </c:pt>
                <c:pt idx="975">
                  <c:v>0.95599999999999996</c:v>
                </c:pt>
                <c:pt idx="976">
                  <c:v>0.93600000000000005</c:v>
                </c:pt>
                <c:pt idx="977">
                  <c:v>0.96499999999999997</c:v>
                </c:pt>
                <c:pt idx="978">
                  <c:v>0.93</c:v>
                </c:pt>
                <c:pt idx="979">
                  <c:v>0.95899999999999996</c:v>
                </c:pt>
                <c:pt idx="980">
                  <c:v>0.93400000000000005</c:v>
                </c:pt>
                <c:pt idx="981">
                  <c:v>0.94799999999999995</c:v>
                </c:pt>
                <c:pt idx="982">
                  <c:v>0.93500000000000005</c:v>
                </c:pt>
                <c:pt idx="983">
                  <c:v>0.94399999999999995</c:v>
                </c:pt>
                <c:pt idx="984">
                  <c:v>0.93100000000000005</c:v>
                </c:pt>
                <c:pt idx="985">
                  <c:v>0.96599999999999997</c:v>
                </c:pt>
                <c:pt idx="986">
                  <c:v>0.93600000000000005</c:v>
                </c:pt>
                <c:pt idx="987">
                  <c:v>0.96399999999999997</c:v>
                </c:pt>
                <c:pt idx="988">
                  <c:v>0.97499999999999998</c:v>
                </c:pt>
                <c:pt idx="989">
                  <c:v>0.95899999999999996</c:v>
                </c:pt>
                <c:pt idx="990">
                  <c:v>0.95</c:v>
                </c:pt>
                <c:pt idx="991">
                  <c:v>0.93600000000000005</c:v>
                </c:pt>
                <c:pt idx="992">
                  <c:v>0.94</c:v>
                </c:pt>
                <c:pt idx="993">
                  <c:v>0.93400000000000005</c:v>
                </c:pt>
                <c:pt idx="994">
                  <c:v>0.93400000000000005</c:v>
                </c:pt>
                <c:pt idx="995">
                  <c:v>0.97299999999999998</c:v>
                </c:pt>
                <c:pt idx="996">
                  <c:v>0.96499999999999997</c:v>
                </c:pt>
                <c:pt idx="997">
                  <c:v>0.95299999999999996</c:v>
                </c:pt>
                <c:pt idx="998">
                  <c:v>0.94699999999999995</c:v>
                </c:pt>
                <c:pt idx="999">
                  <c:v>0.96599999999999997</c:v>
                </c:pt>
                <c:pt idx="1000">
                  <c:v>0.94</c:v>
                </c:pt>
                <c:pt idx="1001">
                  <c:v>0.94799999999999995</c:v>
                </c:pt>
                <c:pt idx="1002">
                  <c:v>0.95699999999999996</c:v>
                </c:pt>
                <c:pt idx="1003">
                  <c:v>0.97299999999999998</c:v>
                </c:pt>
                <c:pt idx="1004">
                  <c:v>0.95499999999999996</c:v>
                </c:pt>
                <c:pt idx="1005">
                  <c:v>0.93200000000000005</c:v>
                </c:pt>
                <c:pt idx="1006">
                  <c:v>0.94599999999999995</c:v>
                </c:pt>
                <c:pt idx="1007">
                  <c:v>0.94599999999999995</c:v>
                </c:pt>
                <c:pt idx="1008">
                  <c:v>0.94</c:v>
                </c:pt>
                <c:pt idx="1009">
                  <c:v>0.97099999999999997</c:v>
                </c:pt>
                <c:pt idx="1010">
                  <c:v>0.92300000000000004</c:v>
                </c:pt>
                <c:pt idx="1011">
                  <c:v>0.95099999999999996</c:v>
                </c:pt>
                <c:pt idx="1012">
                  <c:v>0.93300000000000005</c:v>
                </c:pt>
                <c:pt idx="1013">
                  <c:v>0.93300000000000005</c:v>
                </c:pt>
                <c:pt idx="1014">
                  <c:v>0.93899999999999995</c:v>
                </c:pt>
                <c:pt idx="1015">
                  <c:v>0.95</c:v>
                </c:pt>
                <c:pt idx="1016">
                  <c:v>0.92</c:v>
                </c:pt>
                <c:pt idx="1017">
                  <c:v>0.98399999999999999</c:v>
                </c:pt>
                <c:pt idx="1018">
                  <c:v>0.95599999999999996</c:v>
                </c:pt>
                <c:pt idx="1019">
                  <c:v>0.94499999999999995</c:v>
                </c:pt>
                <c:pt idx="1020">
                  <c:v>0.94399999999999995</c:v>
                </c:pt>
                <c:pt idx="1021">
                  <c:v>0.93799999999999994</c:v>
                </c:pt>
                <c:pt idx="1022">
                  <c:v>0.95299999999999996</c:v>
                </c:pt>
                <c:pt idx="1023">
                  <c:v>0.95199999999999996</c:v>
                </c:pt>
                <c:pt idx="1024">
                  <c:v>0.94</c:v>
                </c:pt>
                <c:pt idx="1025">
                  <c:v>0.93600000000000005</c:v>
                </c:pt>
                <c:pt idx="1026">
                  <c:v>0.96299999999999997</c:v>
                </c:pt>
                <c:pt idx="1027">
                  <c:v>0.96899999999999997</c:v>
                </c:pt>
                <c:pt idx="1028">
                  <c:v>0.93600000000000005</c:v>
                </c:pt>
                <c:pt idx="1029">
                  <c:v>0.94299999999999995</c:v>
                </c:pt>
                <c:pt idx="1030">
                  <c:v>0.93</c:v>
                </c:pt>
                <c:pt idx="1031">
                  <c:v>0.95199999999999996</c:v>
                </c:pt>
                <c:pt idx="1032">
                  <c:v>0.95099999999999996</c:v>
                </c:pt>
                <c:pt idx="1033">
                  <c:v>0.96199999999999997</c:v>
                </c:pt>
                <c:pt idx="1034">
                  <c:v>0.96499999999999997</c:v>
                </c:pt>
                <c:pt idx="1035">
                  <c:v>0.93899999999999995</c:v>
                </c:pt>
                <c:pt idx="1036">
                  <c:v>0.97399999999999998</c:v>
                </c:pt>
                <c:pt idx="1037">
                  <c:v>0.94499999999999995</c:v>
                </c:pt>
                <c:pt idx="1038">
                  <c:v>0.96199999999999997</c:v>
                </c:pt>
                <c:pt idx="1039">
                  <c:v>0.91400000000000003</c:v>
                </c:pt>
                <c:pt idx="1040">
                  <c:v>0.93799999999999994</c:v>
                </c:pt>
                <c:pt idx="1041">
                  <c:v>0.95599999999999996</c:v>
                </c:pt>
                <c:pt idx="1042">
                  <c:v>0.97499999999999998</c:v>
                </c:pt>
                <c:pt idx="1043">
                  <c:v>0.95</c:v>
                </c:pt>
                <c:pt idx="1044">
                  <c:v>0.91900000000000004</c:v>
                </c:pt>
                <c:pt idx="1045">
                  <c:v>0.98299999999999998</c:v>
                </c:pt>
                <c:pt idx="1046">
                  <c:v>0.94899999999999995</c:v>
                </c:pt>
                <c:pt idx="1047">
                  <c:v>0.95399999999999996</c:v>
                </c:pt>
                <c:pt idx="1048">
                  <c:v>0.95799999999999996</c:v>
                </c:pt>
                <c:pt idx="1049">
                  <c:v>0.92</c:v>
                </c:pt>
                <c:pt idx="1050">
                  <c:v>0.94899999999999995</c:v>
                </c:pt>
                <c:pt idx="1051">
                  <c:v>0.95799999999999996</c:v>
                </c:pt>
                <c:pt idx="1052">
                  <c:v>0.97499999999999998</c:v>
                </c:pt>
                <c:pt idx="1053">
                  <c:v>0.93799999999999994</c:v>
                </c:pt>
                <c:pt idx="1054">
                  <c:v>0.94799999999999995</c:v>
                </c:pt>
                <c:pt idx="1055">
                  <c:v>0.94699999999999995</c:v>
                </c:pt>
                <c:pt idx="1056">
                  <c:v>0.94699999999999995</c:v>
                </c:pt>
                <c:pt idx="1057">
                  <c:v>0.94399999999999995</c:v>
                </c:pt>
                <c:pt idx="1058">
                  <c:v>0.94499999999999995</c:v>
                </c:pt>
                <c:pt idx="1059">
                  <c:v>0.97199999999999998</c:v>
                </c:pt>
                <c:pt idx="1060">
                  <c:v>0.92700000000000005</c:v>
                </c:pt>
                <c:pt idx="1061">
                  <c:v>0.93400000000000005</c:v>
                </c:pt>
                <c:pt idx="1062">
                  <c:v>0.93100000000000005</c:v>
                </c:pt>
                <c:pt idx="1063">
                  <c:v>0.92600000000000005</c:v>
                </c:pt>
                <c:pt idx="1064">
                  <c:v>0.94</c:v>
                </c:pt>
                <c:pt idx="1065">
                  <c:v>0.96799999999999997</c:v>
                </c:pt>
                <c:pt idx="1066">
                  <c:v>0.96099999999999997</c:v>
                </c:pt>
                <c:pt idx="1067">
                  <c:v>0.92800000000000005</c:v>
                </c:pt>
                <c:pt idx="1068">
                  <c:v>0.94399999999999995</c:v>
                </c:pt>
                <c:pt idx="1069">
                  <c:v>0.93300000000000005</c:v>
                </c:pt>
                <c:pt idx="1070">
                  <c:v>0.95899999999999996</c:v>
                </c:pt>
                <c:pt idx="1071">
                  <c:v>0.95499999999999996</c:v>
                </c:pt>
                <c:pt idx="1072">
                  <c:v>0.93700000000000006</c:v>
                </c:pt>
                <c:pt idx="1073">
                  <c:v>0.97</c:v>
                </c:pt>
                <c:pt idx="1074">
                  <c:v>0.95199999999999996</c:v>
                </c:pt>
                <c:pt idx="1075">
                  <c:v>0.96699999999999997</c:v>
                </c:pt>
                <c:pt idx="1076">
                  <c:v>0.97</c:v>
                </c:pt>
                <c:pt idx="1077">
                  <c:v>0.94699999999999995</c:v>
                </c:pt>
                <c:pt idx="1078">
                  <c:v>0.95599999999999996</c:v>
                </c:pt>
                <c:pt idx="1079">
                  <c:v>0.98199999999999998</c:v>
                </c:pt>
                <c:pt idx="1080">
                  <c:v>0.94699999999999995</c:v>
                </c:pt>
                <c:pt idx="1081">
                  <c:v>0.95899999999999996</c:v>
                </c:pt>
                <c:pt idx="1082">
                  <c:v>0.995</c:v>
                </c:pt>
                <c:pt idx="1083">
                  <c:v>0.97099999999999997</c:v>
                </c:pt>
                <c:pt idx="1084">
                  <c:v>0.98499999999999999</c:v>
                </c:pt>
                <c:pt idx="1085">
                  <c:v>0.93899999999999995</c:v>
                </c:pt>
                <c:pt idx="1086">
                  <c:v>0.93400000000000005</c:v>
                </c:pt>
                <c:pt idx="1087">
                  <c:v>0.94599999999999995</c:v>
                </c:pt>
                <c:pt idx="1088">
                  <c:v>0.95899999999999996</c:v>
                </c:pt>
                <c:pt idx="1089">
                  <c:v>0.93500000000000005</c:v>
                </c:pt>
                <c:pt idx="1090">
                  <c:v>0.93899999999999995</c:v>
                </c:pt>
                <c:pt idx="1091">
                  <c:v>0.94599999999999995</c:v>
                </c:pt>
                <c:pt idx="1092">
                  <c:v>0.94699999999999995</c:v>
                </c:pt>
                <c:pt idx="1093">
                  <c:v>0.94099999999999995</c:v>
                </c:pt>
                <c:pt idx="1094">
                  <c:v>0.93200000000000005</c:v>
                </c:pt>
                <c:pt idx="1095">
                  <c:v>0.96699999999999997</c:v>
                </c:pt>
                <c:pt idx="1096">
                  <c:v>0.97299999999999998</c:v>
                </c:pt>
                <c:pt idx="1097">
                  <c:v>0.97799999999999998</c:v>
                </c:pt>
                <c:pt idx="1098">
                  <c:v>0.95599999999999996</c:v>
                </c:pt>
                <c:pt idx="1099">
                  <c:v>0.93400000000000005</c:v>
                </c:pt>
                <c:pt idx="1100">
                  <c:v>0.93400000000000005</c:v>
                </c:pt>
                <c:pt idx="1101">
                  <c:v>0.93899999999999995</c:v>
                </c:pt>
                <c:pt idx="1102">
                  <c:v>0.96499999999999997</c:v>
                </c:pt>
                <c:pt idx="1103">
                  <c:v>0.98799999999999999</c:v>
                </c:pt>
                <c:pt idx="1104">
                  <c:v>0.98099999999999998</c:v>
                </c:pt>
                <c:pt idx="1105">
                  <c:v>0.95699999999999996</c:v>
                </c:pt>
                <c:pt idx="1106">
                  <c:v>0.96499999999999997</c:v>
                </c:pt>
                <c:pt idx="1107">
                  <c:v>0.97699999999999998</c:v>
                </c:pt>
                <c:pt idx="1108">
                  <c:v>0.94199999999999995</c:v>
                </c:pt>
                <c:pt idx="1109">
                  <c:v>0.92400000000000004</c:v>
                </c:pt>
                <c:pt idx="1110">
                  <c:v>0.97799999999999998</c:v>
                </c:pt>
                <c:pt idx="1111">
                  <c:v>0.94799999999999995</c:v>
                </c:pt>
                <c:pt idx="1112">
                  <c:v>0.96099999999999997</c:v>
                </c:pt>
                <c:pt idx="1113">
                  <c:v>0.95599999999999996</c:v>
                </c:pt>
                <c:pt idx="1114">
                  <c:v>0.95199999999999996</c:v>
                </c:pt>
                <c:pt idx="1115">
                  <c:v>0.96899999999999997</c:v>
                </c:pt>
                <c:pt idx="1116">
                  <c:v>0.97199999999999998</c:v>
                </c:pt>
                <c:pt idx="1117">
                  <c:v>0.94599999999999995</c:v>
                </c:pt>
                <c:pt idx="1118">
                  <c:v>0.97199999999999998</c:v>
                </c:pt>
                <c:pt idx="1119">
                  <c:v>0.94599999999999995</c:v>
                </c:pt>
                <c:pt idx="1120">
                  <c:v>0.97199999999999998</c:v>
                </c:pt>
                <c:pt idx="1121">
                  <c:v>0.95699999999999996</c:v>
                </c:pt>
                <c:pt idx="1122">
                  <c:v>0.97399999999999998</c:v>
                </c:pt>
                <c:pt idx="1123">
                  <c:v>0.96599999999999997</c:v>
                </c:pt>
                <c:pt idx="1124">
                  <c:v>0.97899999999999998</c:v>
                </c:pt>
                <c:pt idx="1125">
                  <c:v>0.95699999999999996</c:v>
                </c:pt>
                <c:pt idx="1126">
                  <c:v>1.006</c:v>
                </c:pt>
                <c:pt idx="1127">
                  <c:v>0.97199999999999998</c:v>
                </c:pt>
                <c:pt idx="1128">
                  <c:v>0.97799999999999998</c:v>
                </c:pt>
                <c:pt idx="1129">
                  <c:v>0.96</c:v>
                </c:pt>
                <c:pt idx="1130">
                  <c:v>1</c:v>
                </c:pt>
                <c:pt idx="1131">
                  <c:v>0.94299999999999995</c:v>
                </c:pt>
                <c:pt idx="1132">
                  <c:v>0.96399999999999997</c:v>
                </c:pt>
                <c:pt idx="1133">
                  <c:v>0.94499999999999995</c:v>
                </c:pt>
                <c:pt idx="1134">
                  <c:v>0.97899999999999998</c:v>
                </c:pt>
                <c:pt idx="1135">
                  <c:v>0.95099999999999996</c:v>
                </c:pt>
                <c:pt idx="1136">
                  <c:v>0.94599999999999995</c:v>
                </c:pt>
                <c:pt idx="1137">
                  <c:v>0.98199999999999998</c:v>
                </c:pt>
                <c:pt idx="1138">
                  <c:v>0.98399999999999999</c:v>
                </c:pt>
                <c:pt idx="1139">
                  <c:v>0.95699999999999996</c:v>
                </c:pt>
                <c:pt idx="1140">
                  <c:v>0.96399999999999997</c:v>
                </c:pt>
                <c:pt idx="1141">
                  <c:v>1.0129999999999999</c:v>
                </c:pt>
                <c:pt idx="1142">
                  <c:v>0.96599999999999997</c:v>
                </c:pt>
                <c:pt idx="1143">
                  <c:v>0.95699999999999996</c:v>
                </c:pt>
                <c:pt idx="1144">
                  <c:v>0.97299999999999998</c:v>
                </c:pt>
                <c:pt idx="1145">
                  <c:v>0.95499999999999996</c:v>
                </c:pt>
                <c:pt idx="1146">
                  <c:v>0.996</c:v>
                </c:pt>
                <c:pt idx="1147">
                  <c:v>0.97699999999999998</c:v>
                </c:pt>
                <c:pt idx="1148">
                  <c:v>0.998</c:v>
                </c:pt>
                <c:pt idx="1149">
                  <c:v>0.98799999999999999</c:v>
                </c:pt>
                <c:pt idx="1150">
                  <c:v>0.94699999999999995</c:v>
                </c:pt>
                <c:pt idx="1151">
                  <c:v>0.94199999999999995</c:v>
                </c:pt>
                <c:pt idx="1152">
                  <c:v>0.98899999999999999</c:v>
                </c:pt>
                <c:pt idx="1153">
                  <c:v>0.95199999999999996</c:v>
                </c:pt>
                <c:pt idx="1154">
                  <c:v>0.97899999999999998</c:v>
                </c:pt>
                <c:pt idx="1155">
                  <c:v>0.97899999999999998</c:v>
                </c:pt>
                <c:pt idx="1156">
                  <c:v>0.99199999999999999</c:v>
                </c:pt>
                <c:pt idx="1157">
                  <c:v>0.95399999999999996</c:v>
                </c:pt>
                <c:pt idx="1158">
                  <c:v>0.97399999999999998</c:v>
                </c:pt>
                <c:pt idx="1159">
                  <c:v>0.96599999999999997</c:v>
                </c:pt>
                <c:pt idx="1160">
                  <c:v>0.94399999999999995</c:v>
                </c:pt>
                <c:pt idx="1161">
                  <c:v>0.98599999999999999</c:v>
                </c:pt>
                <c:pt idx="1162">
                  <c:v>0.96199999999999997</c:v>
                </c:pt>
                <c:pt idx="1163">
                  <c:v>1.0129999999999999</c:v>
                </c:pt>
                <c:pt idx="1164">
                  <c:v>0.96399999999999997</c:v>
                </c:pt>
                <c:pt idx="1165">
                  <c:v>0.97399999999999998</c:v>
                </c:pt>
                <c:pt idx="1166">
                  <c:v>0.97499999999999998</c:v>
                </c:pt>
                <c:pt idx="1167">
                  <c:v>0.97899999999999998</c:v>
                </c:pt>
                <c:pt idx="1168">
                  <c:v>1.002</c:v>
                </c:pt>
                <c:pt idx="1169">
                  <c:v>0.95</c:v>
                </c:pt>
                <c:pt idx="1170">
                  <c:v>0.96199999999999997</c:v>
                </c:pt>
                <c:pt idx="1171">
                  <c:v>0.97</c:v>
                </c:pt>
                <c:pt idx="1172">
                  <c:v>0.998</c:v>
                </c:pt>
                <c:pt idx="1173">
                  <c:v>0.97199999999999998</c:v>
                </c:pt>
                <c:pt idx="1174">
                  <c:v>0.97499999999999998</c:v>
                </c:pt>
                <c:pt idx="1175">
                  <c:v>0.95499999999999996</c:v>
                </c:pt>
                <c:pt idx="1176">
                  <c:v>0.98099999999999998</c:v>
                </c:pt>
                <c:pt idx="1177">
                  <c:v>0.96899999999999997</c:v>
                </c:pt>
                <c:pt idx="1178">
                  <c:v>0.99199999999999999</c:v>
                </c:pt>
                <c:pt idx="1179">
                  <c:v>0.97</c:v>
                </c:pt>
                <c:pt idx="1180">
                  <c:v>0.95599999999999996</c:v>
                </c:pt>
                <c:pt idx="1181">
                  <c:v>0.97099999999999997</c:v>
                </c:pt>
                <c:pt idx="1182">
                  <c:v>0.97599999999999998</c:v>
                </c:pt>
                <c:pt idx="1183">
                  <c:v>0.95299999999999996</c:v>
                </c:pt>
                <c:pt idx="1184">
                  <c:v>0.96699999999999997</c:v>
                </c:pt>
                <c:pt idx="1185">
                  <c:v>0.93300000000000005</c:v>
                </c:pt>
                <c:pt idx="1186">
                  <c:v>0.97099999999999997</c:v>
                </c:pt>
                <c:pt idx="1187">
                  <c:v>0.98799999999999999</c:v>
                </c:pt>
                <c:pt idx="1188">
                  <c:v>0.97</c:v>
                </c:pt>
                <c:pt idx="1189">
                  <c:v>0.96399999999999997</c:v>
                </c:pt>
                <c:pt idx="1190">
                  <c:v>0.95499999999999996</c:v>
                </c:pt>
                <c:pt idx="1191">
                  <c:v>0.98</c:v>
                </c:pt>
                <c:pt idx="1192">
                  <c:v>0.97099999999999997</c:v>
                </c:pt>
                <c:pt idx="1193">
                  <c:v>0.97799999999999998</c:v>
                </c:pt>
                <c:pt idx="1194">
                  <c:v>0.997</c:v>
                </c:pt>
                <c:pt idx="1195">
                  <c:v>0.94299999999999995</c:v>
                </c:pt>
                <c:pt idx="1196">
                  <c:v>0.97199999999999998</c:v>
                </c:pt>
                <c:pt idx="1197">
                  <c:v>0.95199999999999996</c:v>
                </c:pt>
                <c:pt idx="1198">
                  <c:v>0.97399999999999998</c:v>
                </c:pt>
                <c:pt idx="1199">
                  <c:v>0.96599999999999997</c:v>
                </c:pt>
                <c:pt idx="1200">
                  <c:v>0.94099999999999995</c:v>
                </c:pt>
                <c:pt idx="1201">
                  <c:v>0.96299999999999997</c:v>
                </c:pt>
                <c:pt idx="1202">
                  <c:v>0.95899999999999996</c:v>
                </c:pt>
                <c:pt idx="1203">
                  <c:v>0.95599999999999996</c:v>
                </c:pt>
                <c:pt idx="1204">
                  <c:v>0.98599999999999999</c:v>
                </c:pt>
                <c:pt idx="1205">
                  <c:v>0.94599999999999995</c:v>
                </c:pt>
                <c:pt idx="1206">
                  <c:v>0.95499999999999996</c:v>
                </c:pt>
                <c:pt idx="1207">
                  <c:v>0.95499999999999996</c:v>
                </c:pt>
                <c:pt idx="1208">
                  <c:v>0.96099999999999997</c:v>
                </c:pt>
                <c:pt idx="1209">
                  <c:v>0.995</c:v>
                </c:pt>
                <c:pt idx="1210">
                  <c:v>0.95899999999999996</c:v>
                </c:pt>
                <c:pt idx="1211">
                  <c:v>0.95</c:v>
                </c:pt>
                <c:pt idx="1212">
                  <c:v>0.94399999999999995</c:v>
                </c:pt>
                <c:pt idx="1213">
                  <c:v>0.95199999999999996</c:v>
                </c:pt>
                <c:pt idx="1214">
                  <c:v>0.96899999999999997</c:v>
                </c:pt>
                <c:pt idx="1215">
                  <c:v>0.92500000000000004</c:v>
                </c:pt>
                <c:pt idx="1216">
                  <c:v>0.95099999999999996</c:v>
                </c:pt>
                <c:pt idx="1217">
                  <c:v>0.95599999999999996</c:v>
                </c:pt>
                <c:pt idx="1218">
                  <c:v>0.97399999999999998</c:v>
                </c:pt>
                <c:pt idx="1219">
                  <c:v>0.95499999999999996</c:v>
                </c:pt>
                <c:pt idx="1220">
                  <c:v>0.93500000000000005</c:v>
                </c:pt>
                <c:pt idx="1221">
                  <c:v>0.94099999999999995</c:v>
                </c:pt>
                <c:pt idx="1222">
                  <c:v>0.96599999999999997</c:v>
                </c:pt>
                <c:pt idx="1223">
                  <c:v>0.96599999999999997</c:v>
                </c:pt>
                <c:pt idx="1224">
                  <c:v>0.97</c:v>
                </c:pt>
                <c:pt idx="1225">
                  <c:v>0.90900000000000003</c:v>
                </c:pt>
                <c:pt idx="1226">
                  <c:v>0.97099999999999997</c:v>
                </c:pt>
                <c:pt idx="1227">
                  <c:v>0.96099999999999997</c:v>
                </c:pt>
                <c:pt idx="1228">
                  <c:v>0.94399999999999995</c:v>
                </c:pt>
                <c:pt idx="1229">
                  <c:v>0.96199999999999997</c:v>
                </c:pt>
                <c:pt idx="1230">
                  <c:v>0.91900000000000004</c:v>
                </c:pt>
                <c:pt idx="1231">
                  <c:v>0.97599999999999998</c:v>
                </c:pt>
                <c:pt idx="1232">
                  <c:v>0.92200000000000004</c:v>
                </c:pt>
                <c:pt idx="1233">
                  <c:v>0.93899999999999995</c:v>
                </c:pt>
                <c:pt idx="1234">
                  <c:v>0.96899999999999997</c:v>
                </c:pt>
                <c:pt idx="1235">
                  <c:v>0.91700000000000004</c:v>
                </c:pt>
                <c:pt idx="1236">
                  <c:v>0.96</c:v>
                </c:pt>
                <c:pt idx="1237">
                  <c:v>0.97499999999999998</c:v>
                </c:pt>
                <c:pt idx="1238">
                  <c:v>0.95199999999999996</c:v>
                </c:pt>
                <c:pt idx="1239">
                  <c:v>0.96199999999999997</c:v>
                </c:pt>
                <c:pt idx="1240">
                  <c:v>0.94099999999999995</c:v>
                </c:pt>
                <c:pt idx="1241">
                  <c:v>0.95099999999999996</c:v>
                </c:pt>
                <c:pt idx="1242">
                  <c:v>0.94699999999999995</c:v>
                </c:pt>
                <c:pt idx="1243">
                  <c:v>0.95899999999999996</c:v>
                </c:pt>
                <c:pt idx="1244">
                  <c:v>0.95599999999999996</c:v>
                </c:pt>
                <c:pt idx="1245">
                  <c:v>0.97199999999999998</c:v>
                </c:pt>
                <c:pt idx="1246">
                  <c:v>0.94</c:v>
                </c:pt>
                <c:pt idx="1247">
                  <c:v>0.93700000000000006</c:v>
                </c:pt>
                <c:pt idx="1248">
                  <c:v>0.95799999999999996</c:v>
                </c:pt>
                <c:pt idx="1249">
                  <c:v>0.93300000000000005</c:v>
                </c:pt>
                <c:pt idx="1250">
                  <c:v>0.95799999999999996</c:v>
                </c:pt>
                <c:pt idx="1251">
                  <c:v>0.94799999999999995</c:v>
                </c:pt>
                <c:pt idx="1252">
                  <c:v>0.92900000000000005</c:v>
                </c:pt>
                <c:pt idx="1253">
                  <c:v>0.95199999999999996</c:v>
                </c:pt>
                <c:pt idx="1254">
                  <c:v>0.95599999999999996</c:v>
                </c:pt>
                <c:pt idx="1255">
                  <c:v>0.93799999999999994</c:v>
                </c:pt>
                <c:pt idx="1256">
                  <c:v>0.94199999999999995</c:v>
                </c:pt>
                <c:pt idx="1257">
                  <c:v>0.95599999999999996</c:v>
                </c:pt>
                <c:pt idx="1258">
                  <c:v>0.95799999999999996</c:v>
                </c:pt>
                <c:pt idx="1259">
                  <c:v>0.93700000000000006</c:v>
                </c:pt>
                <c:pt idx="1260">
                  <c:v>0.97</c:v>
                </c:pt>
                <c:pt idx="1261">
                  <c:v>0.97099999999999997</c:v>
                </c:pt>
                <c:pt idx="1262">
                  <c:v>0.95399999999999996</c:v>
                </c:pt>
                <c:pt idx="1263">
                  <c:v>0.93700000000000006</c:v>
                </c:pt>
                <c:pt idx="1264">
                  <c:v>0.96099999999999997</c:v>
                </c:pt>
                <c:pt idx="1265">
                  <c:v>0.96399999999999997</c:v>
                </c:pt>
                <c:pt idx="1266">
                  <c:v>0.96699999999999997</c:v>
                </c:pt>
                <c:pt idx="1267">
                  <c:v>0.96</c:v>
                </c:pt>
                <c:pt idx="1268">
                  <c:v>0.94499999999999995</c:v>
                </c:pt>
                <c:pt idx="1269">
                  <c:v>0.96899999999999997</c:v>
                </c:pt>
                <c:pt idx="1270">
                  <c:v>0.98499999999999999</c:v>
                </c:pt>
                <c:pt idx="1271">
                  <c:v>0.95499999999999996</c:v>
                </c:pt>
                <c:pt idx="1272">
                  <c:v>0.93799999999999994</c:v>
                </c:pt>
                <c:pt idx="1273">
                  <c:v>0.95599999999999996</c:v>
                </c:pt>
                <c:pt idx="1274">
                  <c:v>0.94199999999999995</c:v>
                </c:pt>
                <c:pt idx="1275">
                  <c:v>0.95799999999999996</c:v>
                </c:pt>
                <c:pt idx="1276">
                  <c:v>0.94599999999999995</c:v>
                </c:pt>
                <c:pt idx="1277">
                  <c:v>0.94399999999999995</c:v>
                </c:pt>
                <c:pt idx="1278">
                  <c:v>0.96299999999999997</c:v>
                </c:pt>
                <c:pt idx="1279">
                  <c:v>0.94099999999999995</c:v>
                </c:pt>
                <c:pt idx="1280">
                  <c:v>0.95299999999999996</c:v>
                </c:pt>
                <c:pt idx="1281">
                  <c:v>0.98499999999999999</c:v>
                </c:pt>
                <c:pt idx="1282">
                  <c:v>0.95899999999999996</c:v>
                </c:pt>
                <c:pt idx="1283">
                  <c:v>0.94799999999999995</c:v>
                </c:pt>
                <c:pt idx="1284">
                  <c:v>0.97899999999999998</c:v>
                </c:pt>
                <c:pt idx="1285">
                  <c:v>0.95599999999999996</c:v>
                </c:pt>
                <c:pt idx="1286">
                  <c:v>0.95099999999999996</c:v>
                </c:pt>
                <c:pt idx="1287">
                  <c:v>0.96499999999999997</c:v>
                </c:pt>
                <c:pt idx="1288">
                  <c:v>0.97299999999999998</c:v>
                </c:pt>
                <c:pt idx="1289">
                  <c:v>0.96099999999999997</c:v>
                </c:pt>
                <c:pt idx="1290">
                  <c:v>0.95</c:v>
                </c:pt>
                <c:pt idx="1291">
                  <c:v>0.93899999999999995</c:v>
                </c:pt>
                <c:pt idx="1292">
                  <c:v>0.95499999999999996</c:v>
                </c:pt>
                <c:pt idx="1293">
                  <c:v>0.96299999999999997</c:v>
                </c:pt>
                <c:pt idx="1294">
                  <c:v>0.96099999999999997</c:v>
                </c:pt>
                <c:pt idx="1295">
                  <c:v>0.95399999999999996</c:v>
                </c:pt>
                <c:pt idx="1296">
                  <c:v>0.98</c:v>
                </c:pt>
                <c:pt idx="1297">
                  <c:v>0.97499999999999998</c:v>
                </c:pt>
                <c:pt idx="1298">
                  <c:v>0.94799999999999995</c:v>
                </c:pt>
                <c:pt idx="1299">
                  <c:v>0.92200000000000004</c:v>
                </c:pt>
                <c:pt idx="1300">
                  <c:v>0.97099999999999997</c:v>
                </c:pt>
                <c:pt idx="1301">
                  <c:v>0.95799999999999996</c:v>
                </c:pt>
                <c:pt idx="1302">
                  <c:v>0.96</c:v>
                </c:pt>
                <c:pt idx="1303">
                  <c:v>0.96399999999999997</c:v>
                </c:pt>
                <c:pt idx="1304">
                  <c:v>0.96699999999999997</c:v>
                </c:pt>
                <c:pt idx="1305">
                  <c:v>0.93700000000000006</c:v>
                </c:pt>
                <c:pt idx="1306">
                  <c:v>0.96199999999999997</c:v>
                </c:pt>
                <c:pt idx="1307">
                  <c:v>0.95599999999999996</c:v>
                </c:pt>
                <c:pt idx="1308">
                  <c:v>0.98</c:v>
                </c:pt>
                <c:pt idx="1309">
                  <c:v>0.96599999999999997</c:v>
                </c:pt>
                <c:pt idx="1310">
                  <c:v>0.95099999999999996</c:v>
                </c:pt>
                <c:pt idx="1311">
                  <c:v>0.97099999999999997</c:v>
                </c:pt>
                <c:pt idx="1312">
                  <c:v>0.96799999999999997</c:v>
                </c:pt>
                <c:pt idx="1313">
                  <c:v>0.94799999999999995</c:v>
                </c:pt>
                <c:pt idx="1314">
                  <c:v>0.97099999999999997</c:v>
                </c:pt>
                <c:pt idx="1315">
                  <c:v>0.95</c:v>
                </c:pt>
                <c:pt idx="1316">
                  <c:v>0.93899999999999995</c:v>
                </c:pt>
                <c:pt idx="1317">
                  <c:v>0.95599999999999996</c:v>
                </c:pt>
                <c:pt idx="1318">
                  <c:v>0.93799999999999994</c:v>
                </c:pt>
                <c:pt idx="1319">
                  <c:v>0.96099999999999997</c:v>
                </c:pt>
                <c:pt idx="1320">
                  <c:v>0.95899999999999996</c:v>
                </c:pt>
                <c:pt idx="1321">
                  <c:v>0.95699999999999996</c:v>
                </c:pt>
                <c:pt idx="1322">
                  <c:v>0.95399999999999996</c:v>
                </c:pt>
                <c:pt idx="1323">
                  <c:v>0.96399999999999997</c:v>
                </c:pt>
                <c:pt idx="1324">
                  <c:v>0.94699999999999995</c:v>
                </c:pt>
                <c:pt idx="1325">
                  <c:v>0.95199999999999996</c:v>
                </c:pt>
                <c:pt idx="1326">
                  <c:v>0.96599999999999997</c:v>
                </c:pt>
                <c:pt idx="1327">
                  <c:v>0.94099999999999995</c:v>
                </c:pt>
                <c:pt idx="1328">
                  <c:v>0.92500000000000004</c:v>
                </c:pt>
                <c:pt idx="1329">
                  <c:v>0.93400000000000005</c:v>
                </c:pt>
                <c:pt idx="1330">
                  <c:v>0.99</c:v>
                </c:pt>
                <c:pt idx="1331">
                  <c:v>0.94499999999999995</c:v>
                </c:pt>
                <c:pt idx="1332">
                  <c:v>0.94499999999999995</c:v>
                </c:pt>
                <c:pt idx="1333">
                  <c:v>0.93700000000000006</c:v>
                </c:pt>
                <c:pt idx="1334">
                  <c:v>0.95799999999999996</c:v>
                </c:pt>
                <c:pt idx="1335">
                  <c:v>0.96599999999999997</c:v>
                </c:pt>
                <c:pt idx="1336">
                  <c:v>0.97399999999999998</c:v>
                </c:pt>
                <c:pt idx="1337">
                  <c:v>0.98099999999999998</c:v>
                </c:pt>
                <c:pt idx="1338">
                  <c:v>0.97799999999999998</c:v>
                </c:pt>
                <c:pt idx="1339">
                  <c:v>0.97799999999999998</c:v>
                </c:pt>
                <c:pt idx="1340">
                  <c:v>0.98499999999999999</c:v>
                </c:pt>
                <c:pt idx="1341">
                  <c:v>0.95699999999999996</c:v>
                </c:pt>
                <c:pt idx="1342">
                  <c:v>0.93600000000000005</c:v>
                </c:pt>
                <c:pt idx="1343">
                  <c:v>0.96899999999999997</c:v>
                </c:pt>
                <c:pt idx="1344">
                  <c:v>0.98499999999999999</c:v>
                </c:pt>
                <c:pt idx="1345">
                  <c:v>0.96799999999999997</c:v>
                </c:pt>
                <c:pt idx="1346">
                  <c:v>0.95299999999999996</c:v>
                </c:pt>
                <c:pt idx="1347">
                  <c:v>0.96899999999999997</c:v>
                </c:pt>
                <c:pt idx="1348">
                  <c:v>0.97799999999999998</c:v>
                </c:pt>
                <c:pt idx="1349">
                  <c:v>0.96</c:v>
                </c:pt>
                <c:pt idx="1350">
                  <c:v>0.93899999999999995</c:v>
                </c:pt>
                <c:pt idx="1351">
                  <c:v>0.95699999999999996</c:v>
                </c:pt>
                <c:pt idx="1352">
                  <c:v>0.94699999999999995</c:v>
                </c:pt>
                <c:pt idx="1353">
                  <c:v>0.95599999999999996</c:v>
                </c:pt>
                <c:pt idx="1354">
                  <c:v>0.97099999999999997</c:v>
                </c:pt>
                <c:pt idx="1355">
                  <c:v>0.94899999999999995</c:v>
                </c:pt>
                <c:pt idx="1356">
                  <c:v>0.97199999999999998</c:v>
                </c:pt>
                <c:pt idx="1357">
                  <c:v>0.94299999999999995</c:v>
                </c:pt>
                <c:pt idx="1358">
                  <c:v>0.95299999999999996</c:v>
                </c:pt>
                <c:pt idx="1359">
                  <c:v>0.97</c:v>
                </c:pt>
                <c:pt idx="1360">
                  <c:v>0.95799999999999996</c:v>
                </c:pt>
                <c:pt idx="1361">
                  <c:v>0.98199999999999998</c:v>
                </c:pt>
                <c:pt idx="1362">
                  <c:v>0.98499999999999999</c:v>
                </c:pt>
                <c:pt idx="1363">
                  <c:v>0.94199999999999995</c:v>
                </c:pt>
                <c:pt idx="1364">
                  <c:v>0.98799999999999999</c:v>
                </c:pt>
                <c:pt idx="1365">
                  <c:v>0.96199999999999997</c:v>
                </c:pt>
                <c:pt idx="1366">
                  <c:v>0.93899999999999995</c:v>
                </c:pt>
                <c:pt idx="1367">
                  <c:v>0.97</c:v>
                </c:pt>
                <c:pt idx="1368">
                  <c:v>0.97899999999999998</c:v>
                </c:pt>
                <c:pt idx="1369">
                  <c:v>0.96799999999999997</c:v>
                </c:pt>
                <c:pt idx="1370">
                  <c:v>0.96</c:v>
                </c:pt>
                <c:pt idx="1371">
                  <c:v>0.98099999999999998</c:v>
                </c:pt>
                <c:pt idx="1372">
                  <c:v>0.96599999999999997</c:v>
                </c:pt>
                <c:pt idx="1373">
                  <c:v>0.96899999999999997</c:v>
                </c:pt>
                <c:pt idx="1374">
                  <c:v>0.96699999999999997</c:v>
                </c:pt>
                <c:pt idx="1375">
                  <c:v>0.97299999999999998</c:v>
                </c:pt>
                <c:pt idx="1376">
                  <c:v>0.95199999999999996</c:v>
                </c:pt>
                <c:pt idx="1377">
                  <c:v>0.95699999999999996</c:v>
                </c:pt>
                <c:pt idx="1378">
                  <c:v>0.97</c:v>
                </c:pt>
                <c:pt idx="1379">
                  <c:v>0.95899999999999996</c:v>
                </c:pt>
                <c:pt idx="1380">
                  <c:v>0.93799999999999994</c:v>
                </c:pt>
                <c:pt idx="1381">
                  <c:v>0.96299999999999997</c:v>
                </c:pt>
                <c:pt idx="1382">
                  <c:v>0.93799999999999994</c:v>
                </c:pt>
                <c:pt idx="1383">
                  <c:v>0.95699999999999996</c:v>
                </c:pt>
                <c:pt idx="1384">
                  <c:v>0.96399999999999997</c:v>
                </c:pt>
                <c:pt idx="1385">
                  <c:v>0.93899999999999995</c:v>
                </c:pt>
                <c:pt idx="1386">
                  <c:v>0.95199999999999996</c:v>
                </c:pt>
                <c:pt idx="1387">
                  <c:v>0.94099999999999995</c:v>
                </c:pt>
                <c:pt idx="1388">
                  <c:v>0.95799999999999996</c:v>
                </c:pt>
                <c:pt idx="1389">
                  <c:v>0.95399999999999996</c:v>
                </c:pt>
                <c:pt idx="1390">
                  <c:v>0.96599999999999997</c:v>
                </c:pt>
                <c:pt idx="1391">
                  <c:v>0.96599999999999997</c:v>
                </c:pt>
                <c:pt idx="1392">
                  <c:v>0.93</c:v>
                </c:pt>
                <c:pt idx="1393">
                  <c:v>0.95</c:v>
                </c:pt>
                <c:pt idx="1394">
                  <c:v>0.94</c:v>
                </c:pt>
                <c:pt idx="1395">
                  <c:v>0.93899999999999995</c:v>
                </c:pt>
                <c:pt idx="1396">
                  <c:v>0.93899999999999995</c:v>
                </c:pt>
                <c:pt idx="1397">
                  <c:v>0.97099999999999997</c:v>
                </c:pt>
                <c:pt idx="1398">
                  <c:v>0.95499999999999996</c:v>
                </c:pt>
                <c:pt idx="1399">
                  <c:v>0.94099999999999995</c:v>
                </c:pt>
                <c:pt idx="1400">
                  <c:v>0.96699999999999997</c:v>
                </c:pt>
                <c:pt idx="1401">
                  <c:v>0.96</c:v>
                </c:pt>
                <c:pt idx="1402">
                  <c:v>0.92200000000000004</c:v>
                </c:pt>
                <c:pt idx="1403">
                  <c:v>0.94</c:v>
                </c:pt>
                <c:pt idx="1404">
                  <c:v>0.94199999999999995</c:v>
                </c:pt>
                <c:pt idx="1405">
                  <c:v>0.95299999999999996</c:v>
                </c:pt>
                <c:pt idx="1406">
                  <c:v>0.95699999999999996</c:v>
                </c:pt>
                <c:pt idx="1407">
                  <c:v>0.93600000000000005</c:v>
                </c:pt>
                <c:pt idx="1408">
                  <c:v>0.93799999999999994</c:v>
                </c:pt>
                <c:pt idx="1409">
                  <c:v>0.93799999999999994</c:v>
                </c:pt>
                <c:pt idx="1410">
                  <c:v>0.95699999999999996</c:v>
                </c:pt>
                <c:pt idx="1411">
                  <c:v>0.94899999999999995</c:v>
                </c:pt>
                <c:pt idx="1412">
                  <c:v>0.96199999999999997</c:v>
                </c:pt>
                <c:pt idx="1413">
                  <c:v>0.95099999999999996</c:v>
                </c:pt>
                <c:pt idx="1414">
                  <c:v>0.97399999999999998</c:v>
                </c:pt>
                <c:pt idx="1415">
                  <c:v>0.93600000000000005</c:v>
                </c:pt>
                <c:pt idx="1416">
                  <c:v>0.94699999999999995</c:v>
                </c:pt>
                <c:pt idx="1417">
                  <c:v>0.93799999999999994</c:v>
                </c:pt>
                <c:pt idx="1418">
                  <c:v>0.92900000000000005</c:v>
                </c:pt>
                <c:pt idx="1419">
                  <c:v>0.96499999999999997</c:v>
                </c:pt>
                <c:pt idx="1420">
                  <c:v>0.93500000000000005</c:v>
                </c:pt>
                <c:pt idx="1421">
                  <c:v>0.95399999999999996</c:v>
                </c:pt>
                <c:pt idx="1422">
                  <c:v>0.93700000000000006</c:v>
                </c:pt>
                <c:pt idx="1423">
                  <c:v>0.92600000000000005</c:v>
                </c:pt>
                <c:pt idx="1424">
                  <c:v>0.94499999999999995</c:v>
                </c:pt>
                <c:pt idx="1425">
                  <c:v>0.94</c:v>
                </c:pt>
                <c:pt idx="1426">
                  <c:v>0.94299999999999995</c:v>
                </c:pt>
                <c:pt idx="1427">
                  <c:v>0.92300000000000004</c:v>
                </c:pt>
                <c:pt idx="1428">
                  <c:v>0.96299999999999997</c:v>
                </c:pt>
                <c:pt idx="1429">
                  <c:v>0.98599999999999999</c:v>
                </c:pt>
                <c:pt idx="1430">
                  <c:v>0.94599999999999995</c:v>
                </c:pt>
                <c:pt idx="1431">
                  <c:v>0.93500000000000005</c:v>
                </c:pt>
                <c:pt idx="1432">
                  <c:v>0.93400000000000005</c:v>
                </c:pt>
                <c:pt idx="1433">
                  <c:v>0.93600000000000005</c:v>
                </c:pt>
                <c:pt idx="1434">
                  <c:v>0.92</c:v>
                </c:pt>
                <c:pt idx="1435">
                  <c:v>0.92600000000000005</c:v>
                </c:pt>
                <c:pt idx="1436">
                  <c:v>0.93400000000000005</c:v>
                </c:pt>
                <c:pt idx="1437">
                  <c:v>0.94899999999999995</c:v>
                </c:pt>
                <c:pt idx="1438">
                  <c:v>0.92100000000000004</c:v>
                </c:pt>
                <c:pt idx="1439">
                  <c:v>0.91700000000000004</c:v>
                </c:pt>
                <c:pt idx="1440">
                  <c:v>0.93700000000000006</c:v>
                </c:pt>
                <c:pt idx="1441">
                  <c:v>0.95</c:v>
                </c:pt>
                <c:pt idx="1442">
                  <c:v>0.95</c:v>
                </c:pt>
                <c:pt idx="1443">
                  <c:v>0.94799999999999995</c:v>
                </c:pt>
                <c:pt idx="1444">
                  <c:v>0.91300000000000003</c:v>
                </c:pt>
                <c:pt idx="1445">
                  <c:v>0.94799999999999995</c:v>
                </c:pt>
                <c:pt idx="1446">
                  <c:v>0.94599999999999995</c:v>
                </c:pt>
                <c:pt idx="1447">
                  <c:v>0.94199999999999995</c:v>
                </c:pt>
                <c:pt idx="1448">
                  <c:v>0.97199999999999998</c:v>
                </c:pt>
                <c:pt idx="1449">
                  <c:v>0.96899999999999997</c:v>
                </c:pt>
                <c:pt idx="1450">
                  <c:v>0.93500000000000005</c:v>
                </c:pt>
                <c:pt idx="1451">
                  <c:v>0.93200000000000005</c:v>
                </c:pt>
                <c:pt idx="1452">
                  <c:v>0.93600000000000005</c:v>
                </c:pt>
                <c:pt idx="1453">
                  <c:v>0.94699999999999995</c:v>
                </c:pt>
                <c:pt idx="1454">
                  <c:v>0.97199999999999998</c:v>
                </c:pt>
                <c:pt idx="1455">
                  <c:v>0.93300000000000005</c:v>
                </c:pt>
                <c:pt idx="1456">
                  <c:v>0.94899999999999995</c:v>
                </c:pt>
                <c:pt idx="1457">
                  <c:v>0.95199999999999996</c:v>
                </c:pt>
                <c:pt idx="1458">
                  <c:v>0.94399999999999995</c:v>
                </c:pt>
                <c:pt idx="1459">
                  <c:v>0.91700000000000004</c:v>
                </c:pt>
                <c:pt idx="1460">
                  <c:v>0.94699999999999995</c:v>
                </c:pt>
                <c:pt idx="1461">
                  <c:v>0.93799999999999994</c:v>
                </c:pt>
                <c:pt idx="1462">
                  <c:v>0.94699999999999995</c:v>
                </c:pt>
                <c:pt idx="1463">
                  <c:v>0.94399999999999995</c:v>
                </c:pt>
                <c:pt idx="1464">
                  <c:v>0.89500000000000002</c:v>
                </c:pt>
                <c:pt idx="1465">
                  <c:v>0.93799999999999994</c:v>
                </c:pt>
                <c:pt idx="1466">
                  <c:v>0.96099999999999997</c:v>
                </c:pt>
                <c:pt idx="1467">
                  <c:v>0.93600000000000005</c:v>
                </c:pt>
                <c:pt idx="1468">
                  <c:v>0.94299999999999995</c:v>
                </c:pt>
                <c:pt idx="1469">
                  <c:v>0.92900000000000005</c:v>
                </c:pt>
                <c:pt idx="1470">
                  <c:v>0.95899999999999996</c:v>
                </c:pt>
                <c:pt idx="1471">
                  <c:v>0.97299999999999998</c:v>
                </c:pt>
                <c:pt idx="1472">
                  <c:v>0.95099999999999996</c:v>
                </c:pt>
                <c:pt idx="1473">
                  <c:v>0.97199999999999998</c:v>
                </c:pt>
                <c:pt idx="1474">
                  <c:v>0.94</c:v>
                </c:pt>
                <c:pt idx="1475">
                  <c:v>0.95899999999999996</c:v>
                </c:pt>
                <c:pt idx="1476">
                  <c:v>0.96499999999999997</c:v>
                </c:pt>
                <c:pt idx="1477">
                  <c:v>0.94899999999999995</c:v>
                </c:pt>
                <c:pt idx="1478">
                  <c:v>0.96199999999999997</c:v>
                </c:pt>
                <c:pt idx="1479">
                  <c:v>0.93600000000000005</c:v>
                </c:pt>
                <c:pt idx="1480">
                  <c:v>0.93600000000000005</c:v>
                </c:pt>
                <c:pt idx="1481">
                  <c:v>0.96499999999999997</c:v>
                </c:pt>
                <c:pt idx="1482">
                  <c:v>0.94699999999999995</c:v>
                </c:pt>
                <c:pt idx="1483">
                  <c:v>0.94</c:v>
                </c:pt>
                <c:pt idx="1484">
                  <c:v>0.92600000000000005</c:v>
                </c:pt>
                <c:pt idx="1485">
                  <c:v>0.95299999999999996</c:v>
                </c:pt>
                <c:pt idx="1486">
                  <c:v>0.96199999999999997</c:v>
                </c:pt>
                <c:pt idx="1487">
                  <c:v>0.94499999999999995</c:v>
                </c:pt>
                <c:pt idx="1488">
                  <c:v>0.92200000000000004</c:v>
                </c:pt>
                <c:pt idx="1489">
                  <c:v>0.92900000000000005</c:v>
                </c:pt>
                <c:pt idx="1490">
                  <c:v>0.96399999999999997</c:v>
                </c:pt>
                <c:pt idx="1491">
                  <c:v>0.97199999999999998</c:v>
                </c:pt>
                <c:pt idx="1492">
                  <c:v>0.93899999999999995</c:v>
                </c:pt>
                <c:pt idx="1493">
                  <c:v>0.95199999999999996</c:v>
                </c:pt>
                <c:pt idx="1494">
                  <c:v>0.97399999999999998</c:v>
                </c:pt>
                <c:pt idx="1495">
                  <c:v>0.94699999999999995</c:v>
                </c:pt>
                <c:pt idx="1496">
                  <c:v>0.93600000000000005</c:v>
                </c:pt>
                <c:pt idx="1497">
                  <c:v>0.94899999999999995</c:v>
                </c:pt>
                <c:pt idx="1498">
                  <c:v>0.92900000000000005</c:v>
                </c:pt>
                <c:pt idx="1499">
                  <c:v>0.93</c:v>
                </c:pt>
                <c:pt idx="1500">
                  <c:v>0.96799999999999997</c:v>
                </c:pt>
                <c:pt idx="1501">
                  <c:v>0.91900000000000004</c:v>
                </c:pt>
                <c:pt idx="1502">
                  <c:v>0.94399999999999995</c:v>
                </c:pt>
                <c:pt idx="1503">
                  <c:v>0.93799999999999994</c:v>
                </c:pt>
                <c:pt idx="1504">
                  <c:v>0.96699999999999997</c:v>
                </c:pt>
                <c:pt idx="1505">
                  <c:v>0.95199999999999996</c:v>
                </c:pt>
                <c:pt idx="1506">
                  <c:v>0.92500000000000004</c:v>
                </c:pt>
                <c:pt idx="1507">
                  <c:v>0.93100000000000005</c:v>
                </c:pt>
                <c:pt idx="1508">
                  <c:v>0.96399999999999997</c:v>
                </c:pt>
                <c:pt idx="1509">
                  <c:v>0.94399999999999995</c:v>
                </c:pt>
                <c:pt idx="1510">
                  <c:v>0.93899999999999995</c:v>
                </c:pt>
                <c:pt idx="1511">
                  <c:v>0.95199999999999996</c:v>
                </c:pt>
                <c:pt idx="1512">
                  <c:v>0.96199999999999997</c:v>
                </c:pt>
                <c:pt idx="1513">
                  <c:v>0.95099999999999996</c:v>
                </c:pt>
                <c:pt idx="1514">
                  <c:v>0.93400000000000005</c:v>
                </c:pt>
                <c:pt idx="1515">
                  <c:v>0.95599999999999996</c:v>
                </c:pt>
                <c:pt idx="1516">
                  <c:v>0.93400000000000005</c:v>
                </c:pt>
                <c:pt idx="1517">
                  <c:v>0.94899999999999995</c:v>
                </c:pt>
                <c:pt idx="1518">
                  <c:v>0.93500000000000005</c:v>
                </c:pt>
                <c:pt idx="1519">
                  <c:v>0.96</c:v>
                </c:pt>
                <c:pt idx="1520">
                  <c:v>0.96899999999999997</c:v>
                </c:pt>
                <c:pt idx="1521">
                  <c:v>0.94099999999999995</c:v>
                </c:pt>
                <c:pt idx="1522">
                  <c:v>0.94699999999999995</c:v>
                </c:pt>
                <c:pt idx="1523">
                  <c:v>0.96899999999999997</c:v>
                </c:pt>
                <c:pt idx="1524">
                  <c:v>0.96399999999999997</c:v>
                </c:pt>
                <c:pt idx="1525">
                  <c:v>0.92300000000000004</c:v>
                </c:pt>
                <c:pt idx="1526">
                  <c:v>0.94199999999999995</c:v>
                </c:pt>
                <c:pt idx="1527">
                  <c:v>0.97599999999999998</c:v>
                </c:pt>
                <c:pt idx="1528">
                  <c:v>0.94299999999999995</c:v>
                </c:pt>
                <c:pt idx="1529">
                  <c:v>0.95099999999999996</c:v>
                </c:pt>
                <c:pt idx="1530">
                  <c:v>0.91400000000000003</c:v>
                </c:pt>
                <c:pt idx="1531">
                  <c:v>0.96499999999999997</c:v>
                </c:pt>
                <c:pt idx="1532">
                  <c:v>0.96299999999999997</c:v>
                </c:pt>
                <c:pt idx="1533">
                  <c:v>0.94299999999999995</c:v>
                </c:pt>
                <c:pt idx="1534">
                  <c:v>0.95199999999999996</c:v>
                </c:pt>
                <c:pt idx="1535">
                  <c:v>0.95099999999999996</c:v>
                </c:pt>
                <c:pt idx="1536">
                  <c:v>0.95499999999999996</c:v>
                </c:pt>
                <c:pt idx="1537">
                  <c:v>0.95199999999999996</c:v>
                </c:pt>
                <c:pt idx="1538">
                  <c:v>0.94699999999999995</c:v>
                </c:pt>
                <c:pt idx="1539">
                  <c:v>0.96299999999999997</c:v>
                </c:pt>
                <c:pt idx="1540">
                  <c:v>0.97699999999999998</c:v>
                </c:pt>
                <c:pt idx="1541">
                  <c:v>0.96099999999999997</c:v>
                </c:pt>
                <c:pt idx="1542">
                  <c:v>0.94099999999999995</c:v>
                </c:pt>
                <c:pt idx="1543">
                  <c:v>0.96299999999999997</c:v>
                </c:pt>
                <c:pt idx="1544">
                  <c:v>0.96899999999999997</c:v>
                </c:pt>
                <c:pt idx="1545">
                  <c:v>0.94099999999999995</c:v>
                </c:pt>
                <c:pt idx="1546">
                  <c:v>0.97899999999999998</c:v>
                </c:pt>
                <c:pt idx="1547">
                  <c:v>0.94899999999999995</c:v>
                </c:pt>
                <c:pt idx="1548">
                  <c:v>0.95099999999999996</c:v>
                </c:pt>
                <c:pt idx="1549">
                  <c:v>0.99399999999999999</c:v>
                </c:pt>
                <c:pt idx="1550">
                  <c:v>0.97499999999999998</c:v>
                </c:pt>
                <c:pt idx="1551">
                  <c:v>0.96399999999999997</c:v>
                </c:pt>
                <c:pt idx="1552">
                  <c:v>0.96699999999999997</c:v>
                </c:pt>
                <c:pt idx="1553">
                  <c:v>0.96099999999999997</c:v>
                </c:pt>
                <c:pt idx="1554">
                  <c:v>0.97099999999999997</c:v>
                </c:pt>
                <c:pt idx="1555">
                  <c:v>0.93700000000000006</c:v>
                </c:pt>
                <c:pt idx="1556">
                  <c:v>0.96299999999999997</c:v>
                </c:pt>
                <c:pt idx="1557">
                  <c:v>0.94399999999999995</c:v>
                </c:pt>
                <c:pt idx="1558">
                  <c:v>0.95299999999999996</c:v>
                </c:pt>
                <c:pt idx="1559">
                  <c:v>0.97899999999999998</c:v>
                </c:pt>
                <c:pt idx="1560">
                  <c:v>0.97399999999999998</c:v>
                </c:pt>
                <c:pt idx="1561">
                  <c:v>0.97699999999999998</c:v>
                </c:pt>
                <c:pt idx="1562">
                  <c:v>0.96899999999999997</c:v>
                </c:pt>
                <c:pt idx="1563">
                  <c:v>0.96</c:v>
                </c:pt>
                <c:pt idx="1564">
                  <c:v>0.97899999999999998</c:v>
                </c:pt>
                <c:pt idx="1565">
                  <c:v>0.995</c:v>
                </c:pt>
                <c:pt idx="1566">
                  <c:v>0.97599999999999998</c:v>
                </c:pt>
                <c:pt idx="1567">
                  <c:v>0.95099999999999996</c:v>
                </c:pt>
                <c:pt idx="1568">
                  <c:v>0.97499999999999998</c:v>
                </c:pt>
                <c:pt idx="1569">
                  <c:v>0.94</c:v>
                </c:pt>
                <c:pt idx="1570">
                  <c:v>0.95699999999999996</c:v>
                </c:pt>
                <c:pt idx="1571">
                  <c:v>0.95899999999999996</c:v>
                </c:pt>
                <c:pt idx="1572">
                  <c:v>0.97799999999999998</c:v>
                </c:pt>
                <c:pt idx="1573">
                  <c:v>0.96799999999999997</c:v>
                </c:pt>
                <c:pt idx="1574">
                  <c:v>0.97</c:v>
                </c:pt>
                <c:pt idx="1575">
                  <c:v>0.96499999999999997</c:v>
                </c:pt>
                <c:pt idx="1576">
                  <c:v>0.97899999999999998</c:v>
                </c:pt>
                <c:pt idx="1577">
                  <c:v>0.94899999999999995</c:v>
                </c:pt>
                <c:pt idx="1578">
                  <c:v>0.98599999999999999</c:v>
                </c:pt>
                <c:pt idx="1579">
                  <c:v>0.94099999999999995</c:v>
                </c:pt>
                <c:pt idx="1580">
                  <c:v>0.95499999999999996</c:v>
                </c:pt>
                <c:pt idx="1581">
                  <c:v>0.97199999999999998</c:v>
                </c:pt>
                <c:pt idx="1582">
                  <c:v>0.96799999999999997</c:v>
                </c:pt>
                <c:pt idx="1583">
                  <c:v>0.96899999999999997</c:v>
                </c:pt>
                <c:pt idx="1584">
                  <c:v>0.95699999999999996</c:v>
                </c:pt>
                <c:pt idx="1585">
                  <c:v>0.98699999999999999</c:v>
                </c:pt>
                <c:pt idx="1586">
                  <c:v>0.95099999999999996</c:v>
                </c:pt>
                <c:pt idx="1587">
                  <c:v>0.97899999999999998</c:v>
                </c:pt>
                <c:pt idx="1588">
                  <c:v>0.97299999999999998</c:v>
                </c:pt>
                <c:pt idx="1589">
                  <c:v>0.97</c:v>
                </c:pt>
                <c:pt idx="1590">
                  <c:v>0.97299999999999998</c:v>
                </c:pt>
                <c:pt idx="1591">
                  <c:v>0.97299999999999998</c:v>
                </c:pt>
                <c:pt idx="1592">
                  <c:v>0.97199999999999998</c:v>
                </c:pt>
                <c:pt idx="1593">
                  <c:v>0.98599999999999999</c:v>
                </c:pt>
                <c:pt idx="1594">
                  <c:v>0.98699999999999999</c:v>
                </c:pt>
                <c:pt idx="1595">
                  <c:v>0.96699999999999997</c:v>
                </c:pt>
                <c:pt idx="1596">
                  <c:v>0.97399999999999998</c:v>
                </c:pt>
                <c:pt idx="1597">
                  <c:v>0.95799999999999996</c:v>
                </c:pt>
                <c:pt idx="1598">
                  <c:v>0.97499999999999998</c:v>
                </c:pt>
                <c:pt idx="1599">
                  <c:v>0.95399999999999996</c:v>
                </c:pt>
                <c:pt idx="1600">
                  <c:v>0.96</c:v>
                </c:pt>
                <c:pt idx="1601">
                  <c:v>0.98</c:v>
                </c:pt>
                <c:pt idx="1602">
                  <c:v>0.97799999999999998</c:v>
                </c:pt>
                <c:pt idx="1603">
                  <c:v>0.98</c:v>
                </c:pt>
                <c:pt idx="1604">
                  <c:v>0.97099999999999997</c:v>
                </c:pt>
                <c:pt idx="1605">
                  <c:v>0.96799999999999997</c:v>
                </c:pt>
                <c:pt idx="1606">
                  <c:v>0.97</c:v>
                </c:pt>
                <c:pt idx="1607">
                  <c:v>0.98599999999999999</c:v>
                </c:pt>
                <c:pt idx="1608">
                  <c:v>0.996</c:v>
                </c:pt>
                <c:pt idx="1609">
                  <c:v>0.94299999999999995</c:v>
                </c:pt>
                <c:pt idx="1610">
                  <c:v>0.97</c:v>
                </c:pt>
                <c:pt idx="1611">
                  <c:v>0.97499999999999998</c:v>
                </c:pt>
                <c:pt idx="1612">
                  <c:v>0.97799999999999998</c:v>
                </c:pt>
                <c:pt idx="1613">
                  <c:v>0.96099999999999997</c:v>
                </c:pt>
                <c:pt idx="1614">
                  <c:v>0.95199999999999996</c:v>
                </c:pt>
                <c:pt idx="1615">
                  <c:v>0.97899999999999998</c:v>
                </c:pt>
                <c:pt idx="1616">
                  <c:v>0.99</c:v>
                </c:pt>
                <c:pt idx="1617">
                  <c:v>0.98799999999999999</c:v>
                </c:pt>
                <c:pt idx="1618">
                  <c:v>0.97</c:v>
                </c:pt>
                <c:pt idx="1619">
                  <c:v>0.96</c:v>
                </c:pt>
                <c:pt idx="1620">
                  <c:v>0.98</c:v>
                </c:pt>
                <c:pt idx="1621">
                  <c:v>0.96599999999999997</c:v>
                </c:pt>
                <c:pt idx="1622">
                  <c:v>0.95599999999999996</c:v>
                </c:pt>
                <c:pt idx="1623">
                  <c:v>0.95499999999999996</c:v>
                </c:pt>
                <c:pt idx="1624">
                  <c:v>0.999</c:v>
                </c:pt>
                <c:pt idx="1625">
                  <c:v>0.98299999999999998</c:v>
                </c:pt>
                <c:pt idx="1626">
                  <c:v>0.97199999999999998</c:v>
                </c:pt>
                <c:pt idx="1627">
                  <c:v>0.97399999999999998</c:v>
                </c:pt>
                <c:pt idx="1628">
                  <c:v>0.95799999999999996</c:v>
                </c:pt>
                <c:pt idx="1629">
                  <c:v>0.97899999999999998</c:v>
                </c:pt>
                <c:pt idx="1630">
                  <c:v>0.99399999999999999</c:v>
                </c:pt>
                <c:pt idx="1631">
                  <c:v>0.99199999999999999</c:v>
                </c:pt>
                <c:pt idx="1632">
                  <c:v>0.95899999999999996</c:v>
                </c:pt>
                <c:pt idx="1633">
                  <c:v>0.96699999999999997</c:v>
                </c:pt>
                <c:pt idx="1634">
                  <c:v>0.997</c:v>
                </c:pt>
                <c:pt idx="1635">
                  <c:v>0.98199999999999998</c:v>
                </c:pt>
                <c:pt idx="1636">
                  <c:v>0.96899999999999997</c:v>
                </c:pt>
                <c:pt idx="1637">
                  <c:v>0.99199999999999999</c:v>
                </c:pt>
                <c:pt idx="1638">
                  <c:v>0.996</c:v>
                </c:pt>
                <c:pt idx="1639">
                  <c:v>0.98399999999999999</c:v>
                </c:pt>
                <c:pt idx="1640">
                  <c:v>0.99199999999999999</c:v>
                </c:pt>
                <c:pt idx="1641">
                  <c:v>0.97799999999999998</c:v>
                </c:pt>
                <c:pt idx="1642">
                  <c:v>0.96799999999999997</c:v>
                </c:pt>
                <c:pt idx="1643">
                  <c:v>0.99199999999999999</c:v>
                </c:pt>
                <c:pt idx="1644">
                  <c:v>0.98399999999999999</c:v>
                </c:pt>
                <c:pt idx="1645">
                  <c:v>1</c:v>
                </c:pt>
                <c:pt idx="1646">
                  <c:v>0.96299999999999997</c:v>
                </c:pt>
                <c:pt idx="1647">
                  <c:v>0.95699999999999996</c:v>
                </c:pt>
                <c:pt idx="1648">
                  <c:v>0.995</c:v>
                </c:pt>
                <c:pt idx="1649">
                  <c:v>0.996</c:v>
                </c:pt>
                <c:pt idx="1650">
                  <c:v>0.97599999999999998</c:v>
                </c:pt>
                <c:pt idx="1651">
                  <c:v>0.99199999999999999</c:v>
                </c:pt>
                <c:pt idx="1652">
                  <c:v>0.98399999999999999</c:v>
                </c:pt>
                <c:pt idx="1653">
                  <c:v>0.97399999999999998</c:v>
                </c:pt>
                <c:pt idx="1654">
                  <c:v>0.96899999999999997</c:v>
                </c:pt>
                <c:pt idx="1655">
                  <c:v>0.97399999999999998</c:v>
                </c:pt>
                <c:pt idx="1656">
                  <c:v>0.95499999999999996</c:v>
                </c:pt>
                <c:pt idx="1657">
                  <c:v>0.97399999999999998</c:v>
                </c:pt>
                <c:pt idx="1658">
                  <c:v>0.97799999999999998</c:v>
                </c:pt>
                <c:pt idx="1659">
                  <c:v>0.97699999999999998</c:v>
                </c:pt>
                <c:pt idx="1660">
                  <c:v>0.97499999999999998</c:v>
                </c:pt>
                <c:pt idx="1661">
                  <c:v>0.97899999999999998</c:v>
                </c:pt>
                <c:pt idx="1662">
                  <c:v>0.99299999999999999</c:v>
                </c:pt>
                <c:pt idx="1663">
                  <c:v>0.96799999999999997</c:v>
                </c:pt>
                <c:pt idx="1664">
                  <c:v>0.98899999999999999</c:v>
                </c:pt>
                <c:pt idx="1665">
                  <c:v>0.96499999999999997</c:v>
                </c:pt>
                <c:pt idx="1666">
                  <c:v>0.98699999999999999</c:v>
                </c:pt>
                <c:pt idx="1667">
                  <c:v>0.95799999999999996</c:v>
                </c:pt>
                <c:pt idx="1668">
                  <c:v>0.96199999999999997</c:v>
                </c:pt>
                <c:pt idx="1669">
                  <c:v>0.93799999999999994</c:v>
                </c:pt>
                <c:pt idx="1670">
                  <c:v>0.96199999999999997</c:v>
                </c:pt>
                <c:pt idx="1671">
                  <c:v>0.96099999999999997</c:v>
                </c:pt>
                <c:pt idx="1672">
                  <c:v>0.97099999999999997</c:v>
                </c:pt>
                <c:pt idx="1673">
                  <c:v>0.97899999999999998</c:v>
                </c:pt>
                <c:pt idx="1674">
                  <c:v>0.95699999999999996</c:v>
                </c:pt>
                <c:pt idx="1675">
                  <c:v>0.96899999999999997</c:v>
                </c:pt>
                <c:pt idx="1676">
                  <c:v>0.96499999999999997</c:v>
                </c:pt>
                <c:pt idx="1677">
                  <c:v>0.96199999999999997</c:v>
                </c:pt>
                <c:pt idx="1678">
                  <c:v>0.95299999999999996</c:v>
                </c:pt>
                <c:pt idx="1679">
                  <c:v>0.97699999999999998</c:v>
                </c:pt>
                <c:pt idx="1680">
                  <c:v>0.95299999999999996</c:v>
                </c:pt>
                <c:pt idx="1681">
                  <c:v>0.96899999999999997</c:v>
                </c:pt>
                <c:pt idx="1682">
                  <c:v>0.98599999999999999</c:v>
                </c:pt>
                <c:pt idx="1683">
                  <c:v>0.93799999999999994</c:v>
                </c:pt>
                <c:pt idx="1684">
                  <c:v>0.96299999999999997</c:v>
                </c:pt>
                <c:pt idx="1685">
                  <c:v>0.97299999999999998</c:v>
                </c:pt>
                <c:pt idx="1686">
                  <c:v>0.96499999999999997</c:v>
                </c:pt>
                <c:pt idx="1687">
                  <c:v>0.95399999999999996</c:v>
                </c:pt>
                <c:pt idx="1688">
                  <c:v>0.94199999999999995</c:v>
                </c:pt>
                <c:pt idx="1689">
                  <c:v>0.96699999999999997</c:v>
                </c:pt>
                <c:pt idx="1690">
                  <c:v>0.96599999999999997</c:v>
                </c:pt>
                <c:pt idx="1691">
                  <c:v>0.94299999999999995</c:v>
                </c:pt>
                <c:pt idx="1692">
                  <c:v>0.95</c:v>
                </c:pt>
                <c:pt idx="1693">
                  <c:v>0.91800000000000004</c:v>
                </c:pt>
                <c:pt idx="1694">
                  <c:v>0.97299999999999998</c:v>
                </c:pt>
                <c:pt idx="1695">
                  <c:v>0.96299999999999997</c:v>
                </c:pt>
                <c:pt idx="1696">
                  <c:v>0.98199999999999998</c:v>
                </c:pt>
                <c:pt idx="1697">
                  <c:v>0.95299999999999996</c:v>
                </c:pt>
                <c:pt idx="1698">
                  <c:v>0.92800000000000005</c:v>
                </c:pt>
                <c:pt idx="1699">
                  <c:v>0.95</c:v>
                </c:pt>
                <c:pt idx="1700">
                  <c:v>0.97499999999999998</c:v>
                </c:pt>
                <c:pt idx="1701">
                  <c:v>0.95499999999999996</c:v>
                </c:pt>
                <c:pt idx="1702">
                  <c:v>0.96399999999999997</c:v>
                </c:pt>
                <c:pt idx="1703">
                  <c:v>0.98399999999999999</c:v>
                </c:pt>
                <c:pt idx="1704">
                  <c:v>0.97299999999999998</c:v>
                </c:pt>
                <c:pt idx="1705">
                  <c:v>0.96599999999999997</c:v>
                </c:pt>
                <c:pt idx="1706">
                  <c:v>0.96299999999999997</c:v>
                </c:pt>
                <c:pt idx="1707">
                  <c:v>0.94099999999999995</c:v>
                </c:pt>
                <c:pt idx="1708">
                  <c:v>0.95099999999999996</c:v>
                </c:pt>
                <c:pt idx="1709">
                  <c:v>0.97499999999999998</c:v>
                </c:pt>
                <c:pt idx="1710">
                  <c:v>0.97799999999999998</c:v>
                </c:pt>
                <c:pt idx="1711">
                  <c:v>0.93300000000000005</c:v>
                </c:pt>
                <c:pt idx="1712">
                  <c:v>0.93799999999999994</c:v>
                </c:pt>
                <c:pt idx="1713">
                  <c:v>0.95199999999999996</c:v>
                </c:pt>
                <c:pt idx="1714">
                  <c:v>0.95499999999999996</c:v>
                </c:pt>
                <c:pt idx="1715">
                  <c:v>0.97</c:v>
                </c:pt>
                <c:pt idx="1716">
                  <c:v>0.96199999999999997</c:v>
                </c:pt>
                <c:pt idx="1717">
                  <c:v>0.95799999999999996</c:v>
                </c:pt>
                <c:pt idx="1718">
                  <c:v>0.95699999999999996</c:v>
                </c:pt>
                <c:pt idx="1719">
                  <c:v>0.96599999999999997</c:v>
                </c:pt>
                <c:pt idx="1720">
                  <c:v>0.93600000000000005</c:v>
                </c:pt>
                <c:pt idx="1721">
                  <c:v>0.95199999999999996</c:v>
                </c:pt>
                <c:pt idx="1722">
                  <c:v>0.95199999999999996</c:v>
                </c:pt>
                <c:pt idx="1723">
                  <c:v>0.96799999999999997</c:v>
                </c:pt>
                <c:pt idx="1724">
                  <c:v>0.96699999999999997</c:v>
                </c:pt>
                <c:pt idx="1725">
                  <c:v>0.95099999999999996</c:v>
                </c:pt>
                <c:pt idx="1726">
                  <c:v>0.96</c:v>
                </c:pt>
                <c:pt idx="1727">
                  <c:v>0.96699999999999997</c:v>
                </c:pt>
                <c:pt idx="1728">
                  <c:v>0.95</c:v>
                </c:pt>
                <c:pt idx="1729">
                  <c:v>0.94799999999999995</c:v>
                </c:pt>
                <c:pt idx="1730">
                  <c:v>0.96099999999999997</c:v>
                </c:pt>
                <c:pt idx="1731">
                  <c:v>0.98199999999999998</c:v>
                </c:pt>
                <c:pt idx="1732">
                  <c:v>1.0009999999999999</c:v>
                </c:pt>
                <c:pt idx="1733">
                  <c:v>0.96499999999999997</c:v>
                </c:pt>
                <c:pt idx="1734">
                  <c:v>0.94599999999999995</c:v>
                </c:pt>
                <c:pt idx="1735">
                  <c:v>0.94699999999999995</c:v>
                </c:pt>
                <c:pt idx="1736">
                  <c:v>0.96599999999999997</c:v>
                </c:pt>
                <c:pt idx="1737">
                  <c:v>0.93600000000000005</c:v>
                </c:pt>
                <c:pt idx="1738">
                  <c:v>0.96599999999999997</c:v>
                </c:pt>
                <c:pt idx="1739">
                  <c:v>0.96099999999999997</c:v>
                </c:pt>
                <c:pt idx="1740">
                  <c:v>0.92700000000000005</c:v>
                </c:pt>
                <c:pt idx="1741">
                  <c:v>0.98499999999999999</c:v>
                </c:pt>
                <c:pt idx="1742">
                  <c:v>0.93600000000000005</c:v>
                </c:pt>
                <c:pt idx="1743">
                  <c:v>0.97399999999999998</c:v>
                </c:pt>
                <c:pt idx="1744">
                  <c:v>0.94799999999999995</c:v>
                </c:pt>
                <c:pt idx="1745">
                  <c:v>0.95899999999999996</c:v>
                </c:pt>
                <c:pt idx="1746">
                  <c:v>0.97799999999999998</c:v>
                </c:pt>
                <c:pt idx="1747">
                  <c:v>0.96799999999999997</c:v>
                </c:pt>
                <c:pt idx="1748">
                  <c:v>0.95599999999999996</c:v>
                </c:pt>
                <c:pt idx="1749">
                  <c:v>0.96599999999999997</c:v>
                </c:pt>
                <c:pt idx="1750">
                  <c:v>0.97399999999999998</c:v>
                </c:pt>
                <c:pt idx="1751">
                  <c:v>0.97199999999999998</c:v>
                </c:pt>
                <c:pt idx="1752">
                  <c:v>0.95099999999999996</c:v>
                </c:pt>
                <c:pt idx="1753">
                  <c:v>0.96199999999999997</c:v>
                </c:pt>
                <c:pt idx="1754">
                  <c:v>0.95799999999999996</c:v>
                </c:pt>
                <c:pt idx="1755">
                  <c:v>0.98699999999999999</c:v>
                </c:pt>
                <c:pt idx="1756">
                  <c:v>0.95599999999999996</c:v>
                </c:pt>
                <c:pt idx="1757">
                  <c:v>0.94399999999999995</c:v>
                </c:pt>
                <c:pt idx="1758">
                  <c:v>0.96</c:v>
                </c:pt>
                <c:pt idx="1759">
                  <c:v>0.95</c:v>
                </c:pt>
                <c:pt idx="1760">
                  <c:v>0.95499999999999996</c:v>
                </c:pt>
                <c:pt idx="1761">
                  <c:v>0.95199999999999996</c:v>
                </c:pt>
                <c:pt idx="1762">
                  <c:v>0.97499999999999998</c:v>
                </c:pt>
                <c:pt idx="1763">
                  <c:v>0.95199999999999996</c:v>
                </c:pt>
                <c:pt idx="1764">
                  <c:v>0.96799999999999997</c:v>
                </c:pt>
                <c:pt idx="1765">
                  <c:v>0.95099999999999996</c:v>
                </c:pt>
                <c:pt idx="1766">
                  <c:v>0.94</c:v>
                </c:pt>
                <c:pt idx="1767">
                  <c:v>0.97599999999999998</c:v>
                </c:pt>
                <c:pt idx="1768">
                  <c:v>0.95899999999999996</c:v>
                </c:pt>
                <c:pt idx="1769">
                  <c:v>0.97</c:v>
                </c:pt>
                <c:pt idx="1770">
                  <c:v>0.95699999999999996</c:v>
                </c:pt>
                <c:pt idx="1771">
                  <c:v>0.95799999999999996</c:v>
                </c:pt>
                <c:pt idx="1772">
                  <c:v>0.96099999999999997</c:v>
                </c:pt>
                <c:pt idx="1773">
                  <c:v>0.93799999999999994</c:v>
                </c:pt>
                <c:pt idx="1774">
                  <c:v>0.97499999999999998</c:v>
                </c:pt>
                <c:pt idx="1775">
                  <c:v>0.98099999999999998</c:v>
                </c:pt>
                <c:pt idx="1776">
                  <c:v>0.97199999999999998</c:v>
                </c:pt>
                <c:pt idx="1777">
                  <c:v>0.95499999999999996</c:v>
                </c:pt>
                <c:pt idx="1778">
                  <c:v>0.97199999999999998</c:v>
                </c:pt>
                <c:pt idx="1779">
                  <c:v>0.96099999999999997</c:v>
                </c:pt>
                <c:pt idx="1780">
                  <c:v>0.96</c:v>
                </c:pt>
                <c:pt idx="1781">
                  <c:v>0.95499999999999996</c:v>
                </c:pt>
                <c:pt idx="1782">
                  <c:v>0.95</c:v>
                </c:pt>
                <c:pt idx="1783">
                  <c:v>0.97299999999999998</c:v>
                </c:pt>
                <c:pt idx="1784">
                  <c:v>0.94699999999999995</c:v>
                </c:pt>
                <c:pt idx="1785">
                  <c:v>0.998</c:v>
                </c:pt>
                <c:pt idx="1786">
                  <c:v>0.96099999999999997</c:v>
                </c:pt>
                <c:pt idx="1787">
                  <c:v>0.95799999999999996</c:v>
                </c:pt>
                <c:pt idx="1788">
                  <c:v>0.95199999999999996</c:v>
                </c:pt>
                <c:pt idx="1789">
                  <c:v>0.95299999999999996</c:v>
                </c:pt>
                <c:pt idx="1790">
                  <c:v>0.96399999999999997</c:v>
                </c:pt>
                <c:pt idx="1791">
                  <c:v>0.96199999999999997</c:v>
                </c:pt>
                <c:pt idx="1792">
                  <c:v>0.95599999999999996</c:v>
                </c:pt>
                <c:pt idx="1793">
                  <c:v>0.95899999999999996</c:v>
                </c:pt>
                <c:pt idx="1794">
                  <c:v>0.98099999999999998</c:v>
                </c:pt>
                <c:pt idx="1795">
                  <c:v>0.96099999999999997</c:v>
                </c:pt>
                <c:pt idx="1796">
                  <c:v>0.98099999999999998</c:v>
                </c:pt>
                <c:pt idx="1797">
                  <c:v>0.96399999999999997</c:v>
                </c:pt>
                <c:pt idx="1798">
                  <c:v>0.97399999999999998</c:v>
                </c:pt>
                <c:pt idx="1799">
                  <c:v>0.98399999999999999</c:v>
                </c:pt>
                <c:pt idx="1800">
                  <c:v>0.95599999999999996</c:v>
                </c:pt>
                <c:pt idx="1801">
                  <c:v>0.96199999999999997</c:v>
                </c:pt>
                <c:pt idx="1802">
                  <c:v>0.95099999999999996</c:v>
                </c:pt>
                <c:pt idx="1803">
                  <c:v>0.94599999999999995</c:v>
                </c:pt>
                <c:pt idx="1804">
                  <c:v>0.95</c:v>
                </c:pt>
                <c:pt idx="1805">
                  <c:v>0.95699999999999996</c:v>
                </c:pt>
                <c:pt idx="1806">
                  <c:v>0.95499999999999996</c:v>
                </c:pt>
                <c:pt idx="1807">
                  <c:v>0.96299999999999997</c:v>
                </c:pt>
                <c:pt idx="1808">
                  <c:v>0.94499999999999995</c:v>
                </c:pt>
                <c:pt idx="1809">
                  <c:v>0.95499999999999996</c:v>
                </c:pt>
                <c:pt idx="1810">
                  <c:v>0.95399999999999996</c:v>
                </c:pt>
                <c:pt idx="1811">
                  <c:v>0.95699999999999996</c:v>
                </c:pt>
                <c:pt idx="1812">
                  <c:v>0.95399999999999996</c:v>
                </c:pt>
                <c:pt idx="1813">
                  <c:v>0.93700000000000006</c:v>
                </c:pt>
                <c:pt idx="1814">
                  <c:v>0.95599999999999996</c:v>
                </c:pt>
                <c:pt idx="1815">
                  <c:v>0.92600000000000005</c:v>
                </c:pt>
                <c:pt idx="1816">
                  <c:v>0.92800000000000005</c:v>
                </c:pt>
                <c:pt idx="1817">
                  <c:v>0.96</c:v>
                </c:pt>
                <c:pt idx="1818">
                  <c:v>0.93500000000000005</c:v>
                </c:pt>
                <c:pt idx="1819">
                  <c:v>0.96199999999999997</c:v>
                </c:pt>
                <c:pt idx="1820">
                  <c:v>0.93799999999999994</c:v>
                </c:pt>
                <c:pt idx="1821">
                  <c:v>0.94099999999999995</c:v>
                </c:pt>
                <c:pt idx="1822">
                  <c:v>0.96199999999999997</c:v>
                </c:pt>
                <c:pt idx="1823">
                  <c:v>0.96499999999999997</c:v>
                </c:pt>
                <c:pt idx="1824">
                  <c:v>0.95599999999999996</c:v>
                </c:pt>
                <c:pt idx="1825">
                  <c:v>0.93</c:v>
                </c:pt>
                <c:pt idx="1826">
                  <c:v>0.96299999999999997</c:v>
                </c:pt>
                <c:pt idx="1827">
                  <c:v>0.97799999999999998</c:v>
                </c:pt>
                <c:pt idx="1828">
                  <c:v>0.96099999999999997</c:v>
                </c:pt>
                <c:pt idx="1829">
                  <c:v>0.93799999999999994</c:v>
                </c:pt>
                <c:pt idx="1830">
                  <c:v>0.94799999999999995</c:v>
                </c:pt>
                <c:pt idx="1831">
                  <c:v>0.95099999999999996</c:v>
                </c:pt>
                <c:pt idx="1832">
                  <c:v>0.97</c:v>
                </c:pt>
                <c:pt idx="1833">
                  <c:v>0.92200000000000004</c:v>
                </c:pt>
                <c:pt idx="1834">
                  <c:v>0.94599999999999995</c:v>
                </c:pt>
                <c:pt idx="1835">
                  <c:v>0.94099999999999995</c:v>
                </c:pt>
                <c:pt idx="1836">
                  <c:v>0.97899999999999998</c:v>
                </c:pt>
                <c:pt idx="1837">
                  <c:v>0.96599999999999997</c:v>
                </c:pt>
                <c:pt idx="1838">
                  <c:v>0.94899999999999995</c:v>
                </c:pt>
                <c:pt idx="1839">
                  <c:v>0.95</c:v>
                </c:pt>
                <c:pt idx="1840">
                  <c:v>0.93300000000000005</c:v>
                </c:pt>
                <c:pt idx="1841">
                  <c:v>0.95</c:v>
                </c:pt>
                <c:pt idx="1842">
                  <c:v>0.93500000000000005</c:v>
                </c:pt>
                <c:pt idx="1843">
                  <c:v>0.92700000000000005</c:v>
                </c:pt>
                <c:pt idx="1844">
                  <c:v>0.93799999999999994</c:v>
                </c:pt>
                <c:pt idx="1845">
                  <c:v>0.94099999999999995</c:v>
                </c:pt>
                <c:pt idx="1846">
                  <c:v>0.94899999999999995</c:v>
                </c:pt>
                <c:pt idx="1847">
                  <c:v>0.93600000000000005</c:v>
                </c:pt>
                <c:pt idx="1848">
                  <c:v>0.92600000000000005</c:v>
                </c:pt>
                <c:pt idx="1849">
                  <c:v>0.94799999999999995</c:v>
                </c:pt>
                <c:pt idx="1850">
                  <c:v>0.94</c:v>
                </c:pt>
                <c:pt idx="1851">
                  <c:v>0.95</c:v>
                </c:pt>
                <c:pt idx="1852">
                  <c:v>0.95199999999999996</c:v>
                </c:pt>
                <c:pt idx="1853">
                  <c:v>0.93899999999999995</c:v>
                </c:pt>
                <c:pt idx="1854">
                  <c:v>0.96</c:v>
                </c:pt>
                <c:pt idx="1855">
                  <c:v>0.94299999999999995</c:v>
                </c:pt>
                <c:pt idx="1856">
                  <c:v>0.95099999999999996</c:v>
                </c:pt>
                <c:pt idx="1857">
                  <c:v>0.94</c:v>
                </c:pt>
                <c:pt idx="1858">
                  <c:v>0.94899999999999995</c:v>
                </c:pt>
                <c:pt idx="1859">
                  <c:v>0.95699999999999996</c:v>
                </c:pt>
                <c:pt idx="1860">
                  <c:v>0.94599999999999995</c:v>
                </c:pt>
                <c:pt idx="1861">
                  <c:v>0.93899999999999995</c:v>
                </c:pt>
                <c:pt idx="1862">
                  <c:v>0.96</c:v>
                </c:pt>
                <c:pt idx="1863">
                  <c:v>0.93600000000000005</c:v>
                </c:pt>
                <c:pt idx="1864">
                  <c:v>0.94299999999999995</c:v>
                </c:pt>
                <c:pt idx="1865">
                  <c:v>0.94199999999999995</c:v>
                </c:pt>
                <c:pt idx="1866">
                  <c:v>0.93799999999999994</c:v>
                </c:pt>
                <c:pt idx="1867">
                  <c:v>0.96099999999999997</c:v>
                </c:pt>
                <c:pt idx="1868">
                  <c:v>0.95299999999999996</c:v>
                </c:pt>
                <c:pt idx="1869">
                  <c:v>0.94199999999999995</c:v>
                </c:pt>
                <c:pt idx="1870">
                  <c:v>0.92700000000000005</c:v>
                </c:pt>
                <c:pt idx="1871">
                  <c:v>0.91900000000000004</c:v>
                </c:pt>
                <c:pt idx="1872">
                  <c:v>0.94099999999999995</c:v>
                </c:pt>
                <c:pt idx="1873">
                  <c:v>0.91700000000000004</c:v>
                </c:pt>
                <c:pt idx="1874">
                  <c:v>0.91300000000000003</c:v>
                </c:pt>
                <c:pt idx="1875">
                  <c:v>0.92900000000000005</c:v>
                </c:pt>
                <c:pt idx="1876">
                  <c:v>0.93</c:v>
                </c:pt>
                <c:pt idx="1877">
                  <c:v>0.95</c:v>
                </c:pt>
                <c:pt idx="1878">
                  <c:v>0.94799999999999995</c:v>
                </c:pt>
                <c:pt idx="1879">
                  <c:v>0.95099999999999996</c:v>
                </c:pt>
                <c:pt idx="1880">
                  <c:v>0.97399999999999998</c:v>
                </c:pt>
                <c:pt idx="1881">
                  <c:v>0.95499999999999996</c:v>
                </c:pt>
                <c:pt idx="1882">
                  <c:v>0.94699999999999995</c:v>
                </c:pt>
                <c:pt idx="1883">
                  <c:v>0.94099999999999995</c:v>
                </c:pt>
                <c:pt idx="1884">
                  <c:v>0.92700000000000005</c:v>
                </c:pt>
                <c:pt idx="1885">
                  <c:v>0.93600000000000005</c:v>
                </c:pt>
                <c:pt idx="1886">
                  <c:v>0.95699999999999996</c:v>
                </c:pt>
                <c:pt idx="1887">
                  <c:v>0.93700000000000006</c:v>
                </c:pt>
                <c:pt idx="1888">
                  <c:v>0.93799999999999994</c:v>
                </c:pt>
                <c:pt idx="1889">
                  <c:v>0.91300000000000003</c:v>
                </c:pt>
                <c:pt idx="1890">
                  <c:v>0.94199999999999995</c:v>
                </c:pt>
                <c:pt idx="1891">
                  <c:v>0.92500000000000004</c:v>
                </c:pt>
                <c:pt idx="1892">
                  <c:v>0.94099999999999995</c:v>
                </c:pt>
                <c:pt idx="1893">
                  <c:v>0.93799999999999994</c:v>
                </c:pt>
                <c:pt idx="1894">
                  <c:v>0.94399999999999995</c:v>
                </c:pt>
                <c:pt idx="1895">
                  <c:v>0.94099999999999995</c:v>
                </c:pt>
                <c:pt idx="1896">
                  <c:v>0.97299999999999998</c:v>
                </c:pt>
                <c:pt idx="1897">
                  <c:v>0.97699999999999998</c:v>
                </c:pt>
                <c:pt idx="1898">
                  <c:v>0.92600000000000005</c:v>
                </c:pt>
                <c:pt idx="1899">
                  <c:v>0.93400000000000005</c:v>
                </c:pt>
                <c:pt idx="1900">
                  <c:v>0.96199999999999997</c:v>
                </c:pt>
                <c:pt idx="1901">
                  <c:v>0.97699999999999998</c:v>
                </c:pt>
                <c:pt idx="1902">
                  <c:v>0.96099999999999997</c:v>
                </c:pt>
                <c:pt idx="1903">
                  <c:v>0.94799999999999995</c:v>
                </c:pt>
                <c:pt idx="1904">
                  <c:v>0.92300000000000004</c:v>
                </c:pt>
                <c:pt idx="1905">
                  <c:v>0.95599999999999996</c:v>
                </c:pt>
                <c:pt idx="1906">
                  <c:v>0.94499999999999995</c:v>
                </c:pt>
                <c:pt idx="1907">
                  <c:v>0.94399999999999995</c:v>
                </c:pt>
                <c:pt idx="1908">
                  <c:v>0.95599999999999996</c:v>
                </c:pt>
                <c:pt idx="1909">
                  <c:v>0.94199999999999995</c:v>
                </c:pt>
                <c:pt idx="1910">
                  <c:v>0.93899999999999995</c:v>
                </c:pt>
                <c:pt idx="1911">
                  <c:v>0.92800000000000005</c:v>
                </c:pt>
                <c:pt idx="1912">
                  <c:v>0.92400000000000004</c:v>
                </c:pt>
                <c:pt idx="1913">
                  <c:v>0.96199999999999997</c:v>
                </c:pt>
                <c:pt idx="1914">
                  <c:v>0.93799999999999994</c:v>
                </c:pt>
                <c:pt idx="1915">
                  <c:v>0.95199999999999996</c:v>
                </c:pt>
                <c:pt idx="1916">
                  <c:v>0.97099999999999997</c:v>
                </c:pt>
                <c:pt idx="1917">
                  <c:v>0.94899999999999995</c:v>
                </c:pt>
                <c:pt idx="1918">
                  <c:v>0.94199999999999995</c:v>
                </c:pt>
                <c:pt idx="1919">
                  <c:v>0.94899999999999995</c:v>
                </c:pt>
                <c:pt idx="1920">
                  <c:v>0.94799999999999995</c:v>
                </c:pt>
                <c:pt idx="1921">
                  <c:v>0.91300000000000003</c:v>
                </c:pt>
                <c:pt idx="1922">
                  <c:v>0.91900000000000004</c:v>
                </c:pt>
                <c:pt idx="1923">
                  <c:v>0.96099999999999997</c:v>
                </c:pt>
                <c:pt idx="1924">
                  <c:v>0.94499999999999995</c:v>
                </c:pt>
                <c:pt idx="1925">
                  <c:v>0.94899999999999995</c:v>
                </c:pt>
                <c:pt idx="1926">
                  <c:v>0.92600000000000005</c:v>
                </c:pt>
                <c:pt idx="1927">
                  <c:v>0.96</c:v>
                </c:pt>
                <c:pt idx="1928">
                  <c:v>0.95299999999999996</c:v>
                </c:pt>
                <c:pt idx="1929">
                  <c:v>0.95299999999999996</c:v>
                </c:pt>
                <c:pt idx="1930">
                  <c:v>0.96399999999999997</c:v>
                </c:pt>
                <c:pt idx="1931">
                  <c:v>0.94799999999999995</c:v>
                </c:pt>
                <c:pt idx="1932">
                  <c:v>0.94499999999999995</c:v>
                </c:pt>
                <c:pt idx="1933">
                  <c:v>0.97199999999999998</c:v>
                </c:pt>
                <c:pt idx="1934">
                  <c:v>0.94899999999999995</c:v>
                </c:pt>
                <c:pt idx="1935">
                  <c:v>0.93700000000000006</c:v>
                </c:pt>
                <c:pt idx="1936">
                  <c:v>0.95199999999999996</c:v>
                </c:pt>
                <c:pt idx="1937">
                  <c:v>0.94099999999999995</c:v>
                </c:pt>
                <c:pt idx="1938">
                  <c:v>0.95</c:v>
                </c:pt>
                <c:pt idx="1939">
                  <c:v>0.96</c:v>
                </c:pt>
                <c:pt idx="1940">
                  <c:v>0.95899999999999996</c:v>
                </c:pt>
                <c:pt idx="1941">
                  <c:v>0.94899999999999995</c:v>
                </c:pt>
                <c:pt idx="1942">
                  <c:v>0.97899999999999998</c:v>
                </c:pt>
                <c:pt idx="1943">
                  <c:v>0.96</c:v>
                </c:pt>
                <c:pt idx="1944">
                  <c:v>0.94299999999999995</c:v>
                </c:pt>
                <c:pt idx="1945">
                  <c:v>0.98699999999999999</c:v>
                </c:pt>
                <c:pt idx="1946">
                  <c:v>0.94899999999999995</c:v>
                </c:pt>
                <c:pt idx="1947">
                  <c:v>0.94299999999999995</c:v>
                </c:pt>
                <c:pt idx="1948">
                  <c:v>0.97399999999999998</c:v>
                </c:pt>
                <c:pt idx="1949">
                  <c:v>0.95</c:v>
                </c:pt>
                <c:pt idx="1950">
                  <c:v>0.93899999999999995</c:v>
                </c:pt>
                <c:pt idx="1951">
                  <c:v>0.94199999999999995</c:v>
                </c:pt>
                <c:pt idx="1952">
                  <c:v>0.98199999999999998</c:v>
                </c:pt>
                <c:pt idx="1953">
                  <c:v>0.97199999999999998</c:v>
                </c:pt>
                <c:pt idx="1954">
                  <c:v>0.94199999999999995</c:v>
                </c:pt>
                <c:pt idx="1955">
                  <c:v>0.97699999999999998</c:v>
                </c:pt>
                <c:pt idx="1956">
                  <c:v>0.95499999999999996</c:v>
                </c:pt>
                <c:pt idx="1957">
                  <c:v>0.97199999999999998</c:v>
                </c:pt>
                <c:pt idx="1958">
                  <c:v>0.92500000000000004</c:v>
                </c:pt>
                <c:pt idx="1959">
                  <c:v>0.97499999999999998</c:v>
                </c:pt>
                <c:pt idx="1960">
                  <c:v>0.97899999999999998</c:v>
                </c:pt>
                <c:pt idx="1961">
                  <c:v>0.93899999999999995</c:v>
                </c:pt>
                <c:pt idx="1962">
                  <c:v>0.94299999999999995</c:v>
                </c:pt>
                <c:pt idx="1963">
                  <c:v>0.96199999999999997</c:v>
                </c:pt>
                <c:pt idx="1964">
                  <c:v>0.94899999999999995</c:v>
                </c:pt>
                <c:pt idx="1965">
                  <c:v>0.95399999999999996</c:v>
                </c:pt>
                <c:pt idx="1966">
                  <c:v>0.96499999999999997</c:v>
                </c:pt>
                <c:pt idx="1967">
                  <c:v>0.96499999999999997</c:v>
                </c:pt>
                <c:pt idx="1968">
                  <c:v>0.95599999999999996</c:v>
                </c:pt>
                <c:pt idx="1969">
                  <c:v>0.95299999999999996</c:v>
                </c:pt>
                <c:pt idx="1970">
                  <c:v>0.95499999999999996</c:v>
                </c:pt>
                <c:pt idx="1971">
                  <c:v>0.997</c:v>
                </c:pt>
                <c:pt idx="1972">
                  <c:v>0.96299999999999997</c:v>
                </c:pt>
                <c:pt idx="1973">
                  <c:v>0.96699999999999997</c:v>
                </c:pt>
                <c:pt idx="1974">
                  <c:v>0.96499999999999997</c:v>
                </c:pt>
                <c:pt idx="1975">
                  <c:v>0.97399999999999998</c:v>
                </c:pt>
                <c:pt idx="1976">
                  <c:v>0.96099999999999997</c:v>
                </c:pt>
                <c:pt idx="1977">
                  <c:v>0.95099999999999996</c:v>
                </c:pt>
                <c:pt idx="1978">
                  <c:v>0.94</c:v>
                </c:pt>
                <c:pt idx="1979">
                  <c:v>0.95199999999999996</c:v>
                </c:pt>
                <c:pt idx="1980">
                  <c:v>0.94299999999999995</c:v>
                </c:pt>
                <c:pt idx="1981">
                  <c:v>0.96</c:v>
                </c:pt>
                <c:pt idx="1982">
                  <c:v>0.97199999999999998</c:v>
                </c:pt>
                <c:pt idx="1983">
                  <c:v>0.97899999999999998</c:v>
                </c:pt>
                <c:pt idx="1984">
                  <c:v>0.97599999999999998</c:v>
                </c:pt>
                <c:pt idx="1985">
                  <c:v>0.998</c:v>
                </c:pt>
                <c:pt idx="1986">
                  <c:v>0.97899999999999998</c:v>
                </c:pt>
                <c:pt idx="1987">
                  <c:v>0.98399999999999999</c:v>
                </c:pt>
                <c:pt idx="1988">
                  <c:v>0.98399999999999999</c:v>
                </c:pt>
                <c:pt idx="1989">
                  <c:v>0.97099999999999997</c:v>
                </c:pt>
                <c:pt idx="1990">
                  <c:v>0.98</c:v>
                </c:pt>
                <c:pt idx="1991">
                  <c:v>0.98699999999999999</c:v>
                </c:pt>
                <c:pt idx="1992">
                  <c:v>0.97199999999999998</c:v>
                </c:pt>
                <c:pt idx="1993">
                  <c:v>0.98099999999999998</c:v>
                </c:pt>
                <c:pt idx="1994">
                  <c:v>0.95399999999999996</c:v>
                </c:pt>
                <c:pt idx="1995">
                  <c:v>0.98799999999999999</c:v>
                </c:pt>
                <c:pt idx="1996">
                  <c:v>0.95899999999999996</c:v>
                </c:pt>
                <c:pt idx="1997">
                  <c:v>0.97699999999999998</c:v>
                </c:pt>
                <c:pt idx="1998">
                  <c:v>0.93899999999999995</c:v>
                </c:pt>
                <c:pt idx="1999">
                  <c:v>0.97599999999999998</c:v>
                </c:pt>
                <c:pt idx="2000">
                  <c:v>0.98</c:v>
                </c:pt>
                <c:pt idx="2001">
                  <c:v>0.96099999999999997</c:v>
                </c:pt>
                <c:pt idx="2002">
                  <c:v>0.96</c:v>
                </c:pt>
                <c:pt idx="2003">
                  <c:v>0.97399999999999998</c:v>
                </c:pt>
                <c:pt idx="2004">
                  <c:v>0.97899999999999998</c:v>
                </c:pt>
                <c:pt idx="2005">
                  <c:v>0.99199999999999999</c:v>
                </c:pt>
                <c:pt idx="2006">
                  <c:v>0.98299999999999998</c:v>
                </c:pt>
                <c:pt idx="2007">
                  <c:v>0.97699999999999998</c:v>
                </c:pt>
                <c:pt idx="2008">
                  <c:v>0.94599999999999995</c:v>
                </c:pt>
                <c:pt idx="2009">
                  <c:v>0.97299999999999998</c:v>
                </c:pt>
                <c:pt idx="2010">
                  <c:v>0.98399999999999999</c:v>
                </c:pt>
                <c:pt idx="2011">
                  <c:v>0.95599999999999996</c:v>
                </c:pt>
                <c:pt idx="2012">
                  <c:v>0.98299999999999998</c:v>
                </c:pt>
                <c:pt idx="2013">
                  <c:v>0.93700000000000006</c:v>
                </c:pt>
                <c:pt idx="2014">
                  <c:v>0.98099999999999998</c:v>
                </c:pt>
                <c:pt idx="2015">
                  <c:v>0.96099999999999997</c:v>
                </c:pt>
                <c:pt idx="2016">
                  <c:v>0.96299999999999997</c:v>
                </c:pt>
                <c:pt idx="2017">
                  <c:v>0.97299999999999998</c:v>
                </c:pt>
                <c:pt idx="2018">
                  <c:v>1.014</c:v>
                </c:pt>
                <c:pt idx="2019">
                  <c:v>0.96799999999999997</c:v>
                </c:pt>
                <c:pt idx="2020">
                  <c:v>0.98099999999999998</c:v>
                </c:pt>
                <c:pt idx="2021">
                  <c:v>0.96699999999999997</c:v>
                </c:pt>
                <c:pt idx="2022">
                  <c:v>0.97499999999999998</c:v>
                </c:pt>
                <c:pt idx="2023">
                  <c:v>0.996</c:v>
                </c:pt>
                <c:pt idx="2024">
                  <c:v>0.998</c:v>
                </c:pt>
                <c:pt idx="2025">
                  <c:v>0.97099999999999997</c:v>
                </c:pt>
                <c:pt idx="2026">
                  <c:v>0.98</c:v>
                </c:pt>
                <c:pt idx="2027">
                  <c:v>0.95499999999999996</c:v>
                </c:pt>
                <c:pt idx="2028">
                  <c:v>0.997</c:v>
                </c:pt>
                <c:pt idx="2029">
                  <c:v>0.95199999999999996</c:v>
                </c:pt>
                <c:pt idx="2030">
                  <c:v>0.98</c:v>
                </c:pt>
                <c:pt idx="2031">
                  <c:v>0.98</c:v>
                </c:pt>
                <c:pt idx="2032">
                  <c:v>0.98899999999999999</c:v>
                </c:pt>
                <c:pt idx="2033">
                  <c:v>0.96899999999999997</c:v>
                </c:pt>
                <c:pt idx="2034">
                  <c:v>0.96499999999999997</c:v>
                </c:pt>
                <c:pt idx="2035">
                  <c:v>0.97499999999999998</c:v>
                </c:pt>
                <c:pt idx="2036">
                  <c:v>0.98199999999999998</c:v>
                </c:pt>
                <c:pt idx="2037">
                  <c:v>0.97699999999999998</c:v>
                </c:pt>
                <c:pt idx="2038">
                  <c:v>0.98</c:v>
                </c:pt>
                <c:pt idx="2039">
                  <c:v>0.96499999999999997</c:v>
                </c:pt>
                <c:pt idx="2040">
                  <c:v>0.98499999999999999</c:v>
                </c:pt>
                <c:pt idx="2041">
                  <c:v>0.99199999999999999</c:v>
                </c:pt>
                <c:pt idx="2042">
                  <c:v>0.96599999999999997</c:v>
                </c:pt>
                <c:pt idx="2043">
                  <c:v>0.996</c:v>
                </c:pt>
                <c:pt idx="2044">
                  <c:v>0.96099999999999997</c:v>
                </c:pt>
                <c:pt idx="2045">
                  <c:v>0.96799999999999997</c:v>
                </c:pt>
                <c:pt idx="2046">
                  <c:v>0.97599999999999998</c:v>
                </c:pt>
                <c:pt idx="2047">
                  <c:v>0.98</c:v>
                </c:pt>
                <c:pt idx="2048">
                  <c:v>0.97799999999999998</c:v>
                </c:pt>
                <c:pt idx="2049">
                  <c:v>0.95599999999999996</c:v>
                </c:pt>
                <c:pt idx="2050">
                  <c:v>0.98</c:v>
                </c:pt>
                <c:pt idx="2051">
                  <c:v>0.97899999999999998</c:v>
                </c:pt>
                <c:pt idx="2052">
                  <c:v>0.95899999999999996</c:v>
                </c:pt>
                <c:pt idx="2053">
                  <c:v>0.96</c:v>
                </c:pt>
                <c:pt idx="2054">
                  <c:v>0.97599999999999998</c:v>
                </c:pt>
                <c:pt idx="2055">
                  <c:v>0.96699999999999997</c:v>
                </c:pt>
                <c:pt idx="2056">
                  <c:v>0.97899999999999998</c:v>
                </c:pt>
                <c:pt idx="2057">
                  <c:v>0.95</c:v>
                </c:pt>
                <c:pt idx="2058">
                  <c:v>0.97899999999999998</c:v>
                </c:pt>
                <c:pt idx="2059">
                  <c:v>0.96599999999999997</c:v>
                </c:pt>
                <c:pt idx="2060">
                  <c:v>0.96799999999999997</c:v>
                </c:pt>
                <c:pt idx="2061">
                  <c:v>0.96899999999999997</c:v>
                </c:pt>
                <c:pt idx="2062">
                  <c:v>0.98299999999999998</c:v>
                </c:pt>
                <c:pt idx="2063">
                  <c:v>0.98199999999999998</c:v>
                </c:pt>
                <c:pt idx="2064">
                  <c:v>0.98099999999999998</c:v>
                </c:pt>
                <c:pt idx="2065">
                  <c:v>0.95699999999999996</c:v>
                </c:pt>
                <c:pt idx="2066">
                  <c:v>0.94699999999999995</c:v>
                </c:pt>
                <c:pt idx="2067">
                  <c:v>0.96799999999999997</c:v>
                </c:pt>
                <c:pt idx="2068">
                  <c:v>0.97599999999999998</c:v>
                </c:pt>
                <c:pt idx="2069">
                  <c:v>0.97099999999999997</c:v>
                </c:pt>
                <c:pt idx="2070">
                  <c:v>0.96199999999999997</c:v>
                </c:pt>
                <c:pt idx="2071">
                  <c:v>0.99199999999999999</c:v>
                </c:pt>
                <c:pt idx="2072">
                  <c:v>0.94</c:v>
                </c:pt>
                <c:pt idx="2073">
                  <c:v>0.98799999999999999</c:v>
                </c:pt>
                <c:pt idx="2074">
                  <c:v>0.97899999999999998</c:v>
                </c:pt>
                <c:pt idx="2075">
                  <c:v>0.95299999999999996</c:v>
                </c:pt>
                <c:pt idx="2076">
                  <c:v>0.95399999999999996</c:v>
                </c:pt>
                <c:pt idx="2077">
                  <c:v>0.97</c:v>
                </c:pt>
                <c:pt idx="2078">
                  <c:v>0.97599999999999998</c:v>
                </c:pt>
                <c:pt idx="2079">
                  <c:v>0.95899999999999996</c:v>
                </c:pt>
                <c:pt idx="2080">
                  <c:v>0.95399999999999996</c:v>
                </c:pt>
                <c:pt idx="2081">
                  <c:v>0.95499999999999996</c:v>
                </c:pt>
                <c:pt idx="2082">
                  <c:v>0.95399999999999996</c:v>
                </c:pt>
                <c:pt idx="2083">
                  <c:v>0.96599999999999997</c:v>
                </c:pt>
                <c:pt idx="2084">
                  <c:v>0.96799999999999997</c:v>
                </c:pt>
                <c:pt idx="2085">
                  <c:v>0.96699999999999997</c:v>
                </c:pt>
                <c:pt idx="2086">
                  <c:v>0.95299999999999996</c:v>
                </c:pt>
                <c:pt idx="2087">
                  <c:v>0.95199999999999996</c:v>
                </c:pt>
                <c:pt idx="2088">
                  <c:v>0.96399999999999997</c:v>
                </c:pt>
                <c:pt idx="2089">
                  <c:v>0.96199999999999997</c:v>
                </c:pt>
                <c:pt idx="2090">
                  <c:v>0.97299999999999998</c:v>
                </c:pt>
                <c:pt idx="2091">
                  <c:v>0.94099999999999995</c:v>
                </c:pt>
                <c:pt idx="2092">
                  <c:v>0.99199999999999999</c:v>
                </c:pt>
                <c:pt idx="2093">
                  <c:v>0.97199999999999998</c:v>
                </c:pt>
                <c:pt idx="2094">
                  <c:v>0.97499999999999998</c:v>
                </c:pt>
                <c:pt idx="2095">
                  <c:v>0.93500000000000005</c:v>
                </c:pt>
                <c:pt idx="2096">
                  <c:v>0.96499999999999997</c:v>
                </c:pt>
                <c:pt idx="2097">
                  <c:v>0.96499999999999997</c:v>
                </c:pt>
                <c:pt idx="2098">
                  <c:v>0.96399999999999997</c:v>
                </c:pt>
                <c:pt idx="2099">
                  <c:v>0.95499999999999996</c:v>
                </c:pt>
                <c:pt idx="2100">
                  <c:v>0.97</c:v>
                </c:pt>
                <c:pt idx="2101">
                  <c:v>0.98399999999999999</c:v>
                </c:pt>
                <c:pt idx="2102">
                  <c:v>0.97899999999999998</c:v>
                </c:pt>
                <c:pt idx="2103">
                  <c:v>0.97599999999999998</c:v>
                </c:pt>
                <c:pt idx="2104">
                  <c:v>0.94699999999999995</c:v>
                </c:pt>
                <c:pt idx="2105">
                  <c:v>0.94199999999999995</c:v>
                </c:pt>
                <c:pt idx="2106">
                  <c:v>0.95499999999999996</c:v>
                </c:pt>
                <c:pt idx="2107">
                  <c:v>0.97199999999999998</c:v>
                </c:pt>
                <c:pt idx="2108">
                  <c:v>0.93300000000000005</c:v>
                </c:pt>
                <c:pt idx="2109">
                  <c:v>0.95299999999999996</c:v>
                </c:pt>
                <c:pt idx="2110">
                  <c:v>0.96699999999999997</c:v>
                </c:pt>
                <c:pt idx="2111">
                  <c:v>0.96499999999999997</c:v>
                </c:pt>
                <c:pt idx="2112">
                  <c:v>0.97299999999999998</c:v>
                </c:pt>
                <c:pt idx="2113">
                  <c:v>0.94699999999999995</c:v>
                </c:pt>
                <c:pt idx="2114">
                  <c:v>0.95899999999999996</c:v>
                </c:pt>
                <c:pt idx="2115">
                  <c:v>0.96199999999999997</c:v>
                </c:pt>
                <c:pt idx="2116">
                  <c:v>0.95899999999999996</c:v>
                </c:pt>
                <c:pt idx="2117">
                  <c:v>0.94099999999999995</c:v>
                </c:pt>
                <c:pt idx="2118">
                  <c:v>0.96199999999999997</c:v>
                </c:pt>
                <c:pt idx="2119">
                  <c:v>0.97299999999999998</c:v>
                </c:pt>
                <c:pt idx="2120">
                  <c:v>0.96699999999999997</c:v>
                </c:pt>
                <c:pt idx="2121">
                  <c:v>0.96099999999999997</c:v>
                </c:pt>
                <c:pt idx="2122">
                  <c:v>0.93100000000000005</c:v>
                </c:pt>
                <c:pt idx="2123">
                  <c:v>0.91500000000000004</c:v>
                </c:pt>
                <c:pt idx="2124">
                  <c:v>0.98099999999999998</c:v>
                </c:pt>
                <c:pt idx="2125">
                  <c:v>0.98199999999999998</c:v>
                </c:pt>
                <c:pt idx="2126">
                  <c:v>0.96199999999999997</c:v>
                </c:pt>
                <c:pt idx="2127">
                  <c:v>0.92800000000000005</c:v>
                </c:pt>
                <c:pt idx="2128">
                  <c:v>0.95499999999999996</c:v>
                </c:pt>
                <c:pt idx="2129">
                  <c:v>0.95499999999999996</c:v>
                </c:pt>
                <c:pt idx="2130">
                  <c:v>0.97199999999999998</c:v>
                </c:pt>
                <c:pt idx="2131">
                  <c:v>0.96599999999999997</c:v>
                </c:pt>
                <c:pt idx="2132">
                  <c:v>0.96</c:v>
                </c:pt>
                <c:pt idx="2133">
                  <c:v>0.94899999999999995</c:v>
                </c:pt>
                <c:pt idx="2134">
                  <c:v>0.96399999999999997</c:v>
                </c:pt>
                <c:pt idx="2135">
                  <c:v>0.95799999999999996</c:v>
                </c:pt>
                <c:pt idx="2136">
                  <c:v>0.94499999999999995</c:v>
                </c:pt>
                <c:pt idx="2137">
                  <c:v>0.96</c:v>
                </c:pt>
                <c:pt idx="2138">
                  <c:v>0.95799999999999996</c:v>
                </c:pt>
                <c:pt idx="2139">
                  <c:v>0.97099999999999997</c:v>
                </c:pt>
                <c:pt idx="2140">
                  <c:v>0.96099999999999997</c:v>
                </c:pt>
                <c:pt idx="2141">
                  <c:v>0.95599999999999996</c:v>
                </c:pt>
                <c:pt idx="2142">
                  <c:v>0.95699999999999996</c:v>
                </c:pt>
                <c:pt idx="2143">
                  <c:v>0.97399999999999998</c:v>
                </c:pt>
                <c:pt idx="2144">
                  <c:v>0.96499999999999997</c:v>
                </c:pt>
                <c:pt idx="2145">
                  <c:v>0.98199999999999998</c:v>
                </c:pt>
                <c:pt idx="2146">
                  <c:v>0.97899999999999998</c:v>
                </c:pt>
                <c:pt idx="2147">
                  <c:v>0.96099999999999997</c:v>
                </c:pt>
                <c:pt idx="2148">
                  <c:v>0.95799999999999996</c:v>
                </c:pt>
                <c:pt idx="2149">
                  <c:v>0.97499999999999998</c:v>
                </c:pt>
                <c:pt idx="2150">
                  <c:v>0.93400000000000005</c:v>
                </c:pt>
                <c:pt idx="2151">
                  <c:v>0.94599999999999995</c:v>
                </c:pt>
                <c:pt idx="2152">
                  <c:v>0.95099999999999996</c:v>
                </c:pt>
                <c:pt idx="2153">
                  <c:v>0.97899999999999998</c:v>
                </c:pt>
                <c:pt idx="2154">
                  <c:v>0.96599999999999997</c:v>
                </c:pt>
                <c:pt idx="2155">
                  <c:v>0.96299999999999997</c:v>
                </c:pt>
                <c:pt idx="2156">
                  <c:v>0.98099999999999998</c:v>
                </c:pt>
                <c:pt idx="2157">
                  <c:v>0.95599999999999996</c:v>
                </c:pt>
                <c:pt idx="2158">
                  <c:v>0.97799999999999998</c:v>
                </c:pt>
                <c:pt idx="2159">
                  <c:v>0.97399999999999998</c:v>
                </c:pt>
                <c:pt idx="2160">
                  <c:v>0.98599999999999999</c:v>
                </c:pt>
                <c:pt idx="2161">
                  <c:v>0.97</c:v>
                </c:pt>
                <c:pt idx="2162">
                  <c:v>0.97599999999999998</c:v>
                </c:pt>
                <c:pt idx="2163">
                  <c:v>0.97</c:v>
                </c:pt>
                <c:pt idx="2164">
                  <c:v>0.97199999999999998</c:v>
                </c:pt>
                <c:pt idx="2165">
                  <c:v>0.95899999999999996</c:v>
                </c:pt>
                <c:pt idx="2166">
                  <c:v>0.99099999999999999</c:v>
                </c:pt>
                <c:pt idx="2167">
                  <c:v>0.96899999999999997</c:v>
                </c:pt>
                <c:pt idx="2168">
                  <c:v>0.95</c:v>
                </c:pt>
                <c:pt idx="2169">
                  <c:v>0.96899999999999997</c:v>
                </c:pt>
                <c:pt idx="2170">
                  <c:v>0.97599999999999998</c:v>
                </c:pt>
                <c:pt idx="2171">
                  <c:v>0.97299999999999998</c:v>
                </c:pt>
                <c:pt idx="2172">
                  <c:v>0.98299999999999998</c:v>
                </c:pt>
                <c:pt idx="2173">
                  <c:v>0.95399999999999996</c:v>
                </c:pt>
                <c:pt idx="2174">
                  <c:v>0.94899999999999995</c:v>
                </c:pt>
                <c:pt idx="2175">
                  <c:v>0.97099999999999997</c:v>
                </c:pt>
                <c:pt idx="2176">
                  <c:v>0.97399999999999998</c:v>
                </c:pt>
                <c:pt idx="2177">
                  <c:v>0.96299999999999997</c:v>
                </c:pt>
                <c:pt idx="2178">
                  <c:v>0.95799999999999996</c:v>
                </c:pt>
                <c:pt idx="2179">
                  <c:v>0.95599999999999996</c:v>
                </c:pt>
                <c:pt idx="2180">
                  <c:v>0.97299999999999998</c:v>
                </c:pt>
                <c:pt idx="2181">
                  <c:v>0.97899999999999998</c:v>
                </c:pt>
                <c:pt idx="2182">
                  <c:v>0.97199999999999998</c:v>
                </c:pt>
                <c:pt idx="2183">
                  <c:v>0.98499999999999999</c:v>
                </c:pt>
                <c:pt idx="2184">
                  <c:v>0.96799999999999997</c:v>
                </c:pt>
                <c:pt idx="2185">
                  <c:v>0.98</c:v>
                </c:pt>
                <c:pt idx="2186">
                  <c:v>0.97299999999999998</c:v>
                </c:pt>
                <c:pt idx="2187">
                  <c:v>0.97199999999999998</c:v>
                </c:pt>
                <c:pt idx="2188">
                  <c:v>0.97799999999999998</c:v>
                </c:pt>
                <c:pt idx="2189">
                  <c:v>0.99399999999999999</c:v>
                </c:pt>
                <c:pt idx="2190">
                  <c:v>0.99</c:v>
                </c:pt>
                <c:pt idx="2191">
                  <c:v>0.98699999999999999</c:v>
                </c:pt>
                <c:pt idx="2192">
                  <c:v>0.95499999999999996</c:v>
                </c:pt>
                <c:pt idx="2193">
                  <c:v>0.97499999999999998</c:v>
                </c:pt>
                <c:pt idx="2194">
                  <c:v>0.98399999999999999</c:v>
                </c:pt>
                <c:pt idx="2195">
                  <c:v>0.96099999999999997</c:v>
                </c:pt>
                <c:pt idx="2196">
                  <c:v>0.99099999999999999</c:v>
                </c:pt>
                <c:pt idx="2197">
                  <c:v>0.97099999999999997</c:v>
                </c:pt>
                <c:pt idx="2198">
                  <c:v>0.99</c:v>
                </c:pt>
                <c:pt idx="2199">
                  <c:v>1.002</c:v>
                </c:pt>
                <c:pt idx="2200">
                  <c:v>0.97499999999999998</c:v>
                </c:pt>
                <c:pt idx="2201">
                  <c:v>0.99199999999999999</c:v>
                </c:pt>
                <c:pt idx="2202">
                  <c:v>0.98599999999999999</c:v>
                </c:pt>
                <c:pt idx="2203">
                  <c:v>0.96299999999999997</c:v>
                </c:pt>
                <c:pt idx="2204">
                  <c:v>0.97699999999999998</c:v>
                </c:pt>
                <c:pt idx="2205">
                  <c:v>0.98499999999999999</c:v>
                </c:pt>
                <c:pt idx="2206">
                  <c:v>0.97399999999999998</c:v>
                </c:pt>
                <c:pt idx="2207">
                  <c:v>0.97</c:v>
                </c:pt>
                <c:pt idx="2208">
                  <c:v>0.97899999999999998</c:v>
                </c:pt>
                <c:pt idx="2209">
                  <c:v>0.94599999999999995</c:v>
                </c:pt>
                <c:pt idx="2210">
                  <c:v>0.96199999999999997</c:v>
                </c:pt>
                <c:pt idx="2211">
                  <c:v>0.98399999999999999</c:v>
                </c:pt>
                <c:pt idx="2212">
                  <c:v>0.97099999999999997</c:v>
                </c:pt>
                <c:pt idx="2213">
                  <c:v>0.98299999999999998</c:v>
                </c:pt>
                <c:pt idx="2214">
                  <c:v>0.97599999999999998</c:v>
                </c:pt>
                <c:pt idx="2215">
                  <c:v>0.97199999999999998</c:v>
                </c:pt>
                <c:pt idx="2216">
                  <c:v>0.97799999999999998</c:v>
                </c:pt>
                <c:pt idx="2217">
                  <c:v>0.96099999999999997</c:v>
                </c:pt>
                <c:pt idx="2218">
                  <c:v>0.99099999999999999</c:v>
                </c:pt>
                <c:pt idx="2219">
                  <c:v>0.98</c:v>
                </c:pt>
                <c:pt idx="2220">
                  <c:v>0.99</c:v>
                </c:pt>
                <c:pt idx="2221">
                  <c:v>0.997</c:v>
                </c:pt>
                <c:pt idx="2222">
                  <c:v>0.97199999999999998</c:v>
                </c:pt>
                <c:pt idx="2223">
                  <c:v>0.98099999999999998</c:v>
                </c:pt>
                <c:pt idx="2224">
                  <c:v>0.98599999999999999</c:v>
                </c:pt>
                <c:pt idx="2225">
                  <c:v>0.98</c:v>
                </c:pt>
                <c:pt idx="2226">
                  <c:v>0.97</c:v>
                </c:pt>
                <c:pt idx="2227">
                  <c:v>1.0029999999999999</c:v>
                </c:pt>
                <c:pt idx="2228">
                  <c:v>0.99299999999999999</c:v>
                </c:pt>
                <c:pt idx="2229">
                  <c:v>0.98699999999999999</c:v>
                </c:pt>
                <c:pt idx="2230">
                  <c:v>0.98199999999999998</c:v>
                </c:pt>
                <c:pt idx="2231">
                  <c:v>0.98399999999999999</c:v>
                </c:pt>
                <c:pt idx="2232">
                  <c:v>0.99199999999999999</c:v>
                </c:pt>
                <c:pt idx="2233">
                  <c:v>0.999</c:v>
                </c:pt>
                <c:pt idx="2234">
                  <c:v>0.98299999999999998</c:v>
                </c:pt>
                <c:pt idx="2235">
                  <c:v>0.98699999999999999</c:v>
                </c:pt>
                <c:pt idx="2236">
                  <c:v>0.97899999999999998</c:v>
                </c:pt>
                <c:pt idx="2237">
                  <c:v>0.98299999999999998</c:v>
                </c:pt>
                <c:pt idx="2238">
                  <c:v>0.97699999999999998</c:v>
                </c:pt>
                <c:pt idx="2239">
                  <c:v>0.98799999999999999</c:v>
                </c:pt>
                <c:pt idx="2240">
                  <c:v>0.98</c:v>
                </c:pt>
                <c:pt idx="2241">
                  <c:v>0.98299999999999998</c:v>
                </c:pt>
                <c:pt idx="2242">
                  <c:v>0.97599999999999998</c:v>
                </c:pt>
                <c:pt idx="2243">
                  <c:v>0.999</c:v>
                </c:pt>
                <c:pt idx="2244">
                  <c:v>0.96099999999999997</c:v>
                </c:pt>
                <c:pt idx="2245">
                  <c:v>0.96399999999999997</c:v>
                </c:pt>
                <c:pt idx="2246">
                  <c:v>0.98899999999999999</c:v>
                </c:pt>
                <c:pt idx="2247">
                  <c:v>1.0069999999999999</c:v>
                </c:pt>
                <c:pt idx="2248">
                  <c:v>0.97899999999999998</c:v>
                </c:pt>
                <c:pt idx="2249">
                  <c:v>0.95699999999999996</c:v>
                </c:pt>
                <c:pt idx="2250">
                  <c:v>0.94799999999999995</c:v>
                </c:pt>
                <c:pt idx="2251">
                  <c:v>0.97399999999999998</c:v>
                </c:pt>
                <c:pt idx="2252">
                  <c:v>0.96899999999999997</c:v>
                </c:pt>
                <c:pt idx="2253">
                  <c:v>0.96499999999999997</c:v>
                </c:pt>
                <c:pt idx="2254">
                  <c:v>0.94199999999999995</c:v>
                </c:pt>
                <c:pt idx="2255">
                  <c:v>0.98399999999999999</c:v>
                </c:pt>
                <c:pt idx="2256">
                  <c:v>0.96199999999999997</c:v>
                </c:pt>
                <c:pt idx="2257">
                  <c:v>0.99199999999999999</c:v>
                </c:pt>
                <c:pt idx="2258">
                  <c:v>0.999</c:v>
                </c:pt>
                <c:pt idx="2259">
                  <c:v>0.97899999999999998</c:v>
                </c:pt>
                <c:pt idx="2260">
                  <c:v>0.996</c:v>
                </c:pt>
                <c:pt idx="2261">
                  <c:v>0.97399999999999998</c:v>
                </c:pt>
                <c:pt idx="2262">
                  <c:v>0.96399999999999997</c:v>
                </c:pt>
                <c:pt idx="2263">
                  <c:v>0.98799999999999999</c:v>
                </c:pt>
                <c:pt idx="2264">
                  <c:v>0.97899999999999998</c:v>
                </c:pt>
                <c:pt idx="2265">
                  <c:v>0.97699999999999998</c:v>
                </c:pt>
                <c:pt idx="2266">
                  <c:v>0.98399999999999999</c:v>
                </c:pt>
                <c:pt idx="2267">
                  <c:v>0.97099999999999997</c:v>
                </c:pt>
                <c:pt idx="2268">
                  <c:v>0.99099999999999999</c:v>
                </c:pt>
                <c:pt idx="2269">
                  <c:v>0.97699999999999998</c:v>
                </c:pt>
                <c:pt idx="2270">
                  <c:v>0.96299999999999997</c:v>
                </c:pt>
                <c:pt idx="2271">
                  <c:v>0.98599999999999999</c:v>
                </c:pt>
                <c:pt idx="2272">
                  <c:v>1.0089999999999999</c:v>
                </c:pt>
                <c:pt idx="2273">
                  <c:v>0.99199999999999999</c:v>
                </c:pt>
                <c:pt idx="2274">
                  <c:v>1.0089999999999999</c:v>
                </c:pt>
                <c:pt idx="2275">
                  <c:v>0.98699999999999999</c:v>
                </c:pt>
                <c:pt idx="2276">
                  <c:v>0.97899999999999998</c:v>
                </c:pt>
                <c:pt idx="2277">
                  <c:v>0.98699999999999999</c:v>
                </c:pt>
                <c:pt idx="2278">
                  <c:v>0.97899999999999998</c:v>
                </c:pt>
                <c:pt idx="2279">
                  <c:v>0.98199999999999998</c:v>
                </c:pt>
                <c:pt idx="2280">
                  <c:v>0.99399999999999999</c:v>
                </c:pt>
                <c:pt idx="2281">
                  <c:v>0.95899999999999996</c:v>
                </c:pt>
                <c:pt idx="2282">
                  <c:v>0.97799999999999998</c:v>
                </c:pt>
                <c:pt idx="2283">
                  <c:v>0.97799999999999998</c:v>
                </c:pt>
                <c:pt idx="2284">
                  <c:v>0.99</c:v>
                </c:pt>
                <c:pt idx="2285">
                  <c:v>0.98699999999999999</c:v>
                </c:pt>
                <c:pt idx="2286">
                  <c:v>0.99399999999999999</c:v>
                </c:pt>
                <c:pt idx="2287">
                  <c:v>0.97799999999999998</c:v>
                </c:pt>
                <c:pt idx="2288">
                  <c:v>0.99</c:v>
                </c:pt>
                <c:pt idx="2289">
                  <c:v>0.98399999999999999</c:v>
                </c:pt>
                <c:pt idx="2290">
                  <c:v>1</c:v>
                </c:pt>
                <c:pt idx="2291">
                  <c:v>0.97699999999999998</c:v>
                </c:pt>
                <c:pt idx="2292">
                  <c:v>0.95599999999999996</c:v>
                </c:pt>
                <c:pt idx="2293">
                  <c:v>0.997</c:v>
                </c:pt>
                <c:pt idx="2294">
                  <c:v>0.99099999999999999</c:v>
                </c:pt>
                <c:pt idx="2295">
                  <c:v>0.96499999999999997</c:v>
                </c:pt>
                <c:pt idx="2296">
                  <c:v>0.97499999999999998</c:v>
                </c:pt>
                <c:pt idx="2297">
                  <c:v>0.99299999999999999</c:v>
                </c:pt>
                <c:pt idx="2298">
                  <c:v>0.97399999999999998</c:v>
                </c:pt>
                <c:pt idx="2299">
                  <c:v>0.96099999999999997</c:v>
                </c:pt>
                <c:pt idx="2300">
                  <c:v>0.97099999999999997</c:v>
                </c:pt>
                <c:pt idx="2301">
                  <c:v>0.97899999999999998</c:v>
                </c:pt>
                <c:pt idx="2302">
                  <c:v>0.996</c:v>
                </c:pt>
                <c:pt idx="2303">
                  <c:v>0.97799999999999998</c:v>
                </c:pt>
                <c:pt idx="2304">
                  <c:v>0.95799999999999996</c:v>
                </c:pt>
                <c:pt idx="2305">
                  <c:v>0.98099999999999998</c:v>
                </c:pt>
                <c:pt idx="2306">
                  <c:v>0.97499999999999998</c:v>
                </c:pt>
                <c:pt idx="2307">
                  <c:v>0.97499999999999998</c:v>
                </c:pt>
                <c:pt idx="2308">
                  <c:v>0.96299999999999997</c:v>
                </c:pt>
                <c:pt idx="2309">
                  <c:v>0.98</c:v>
                </c:pt>
                <c:pt idx="2310">
                  <c:v>0.94799999999999995</c:v>
                </c:pt>
                <c:pt idx="2311">
                  <c:v>0.97799999999999998</c:v>
                </c:pt>
                <c:pt idx="2312">
                  <c:v>0.98</c:v>
                </c:pt>
                <c:pt idx="2313">
                  <c:v>1</c:v>
                </c:pt>
                <c:pt idx="2314">
                  <c:v>0.95599999999999996</c:v>
                </c:pt>
                <c:pt idx="2315">
                  <c:v>0.97</c:v>
                </c:pt>
                <c:pt idx="2316">
                  <c:v>1.0009999999999999</c:v>
                </c:pt>
                <c:pt idx="2317">
                  <c:v>0.97899999999999998</c:v>
                </c:pt>
                <c:pt idx="2318">
                  <c:v>0.96599999999999997</c:v>
                </c:pt>
                <c:pt idx="2319">
                  <c:v>0.95299999999999996</c:v>
                </c:pt>
                <c:pt idx="2320">
                  <c:v>0.98099999999999998</c:v>
                </c:pt>
                <c:pt idx="2321">
                  <c:v>0.97699999999999998</c:v>
                </c:pt>
                <c:pt idx="2322">
                  <c:v>0.99299999999999999</c:v>
                </c:pt>
                <c:pt idx="2323">
                  <c:v>0.98</c:v>
                </c:pt>
                <c:pt idx="2324">
                  <c:v>0.98599999999999999</c:v>
                </c:pt>
                <c:pt idx="2325">
                  <c:v>0.98</c:v>
                </c:pt>
                <c:pt idx="2326">
                  <c:v>0.97899999999999998</c:v>
                </c:pt>
                <c:pt idx="2327">
                  <c:v>0.97199999999999998</c:v>
                </c:pt>
                <c:pt idx="2328">
                  <c:v>0.97399999999999998</c:v>
                </c:pt>
                <c:pt idx="2329">
                  <c:v>0.96099999999999997</c:v>
                </c:pt>
                <c:pt idx="2330">
                  <c:v>0.96799999999999997</c:v>
                </c:pt>
                <c:pt idx="2331">
                  <c:v>0.95499999999999996</c:v>
                </c:pt>
                <c:pt idx="2332">
                  <c:v>0.96699999999999997</c:v>
                </c:pt>
                <c:pt idx="2333">
                  <c:v>0.97199999999999998</c:v>
                </c:pt>
                <c:pt idx="2334">
                  <c:v>0.96199999999999997</c:v>
                </c:pt>
                <c:pt idx="2335">
                  <c:v>0.95199999999999996</c:v>
                </c:pt>
                <c:pt idx="2336">
                  <c:v>0.96</c:v>
                </c:pt>
                <c:pt idx="2337">
                  <c:v>0.93799999999999994</c:v>
                </c:pt>
                <c:pt idx="2338">
                  <c:v>0.97499999999999998</c:v>
                </c:pt>
                <c:pt idx="2339">
                  <c:v>0.94399999999999995</c:v>
                </c:pt>
                <c:pt idx="2340">
                  <c:v>0.94399999999999995</c:v>
                </c:pt>
                <c:pt idx="2341">
                  <c:v>0.96399999999999997</c:v>
                </c:pt>
                <c:pt idx="2342">
                  <c:v>0.95299999999999996</c:v>
                </c:pt>
                <c:pt idx="2343">
                  <c:v>0.95799999999999996</c:v>
                </c:pt>
                <c:pt idx="2344">
                  <c:v>0.97199999999999998</c:v>
                </c:pt>
                <c:pt idx="2345">
                  <c:v>0.95099999999999996</c:v>
                </c:pt>
                <c:pt idx="2346">
                  <c:v>0.94399999999999995</c:v>
                </c:pt>
                <c:pt idx="2347">
                  <c:v>0.97199999999999998</c:v>
                </c:pt>
                <c:pt idx="2348">
                  <c:v>0.96599999999999997</c:v>
                </c:pt>
                <c:pt idx="2349">
                  <c:v>0.97</c:v>
                </c:pt>
                <c:pt idx="2350">
                  <c:v>0.95699999999999996</c:v>
                </c:pt>
                <c:pt idx="2351">
                  <c:v>0.94599999999999995</c:v>
                </c:pt>
                <c:pt idx="2352">
                  <c:v>0.97</c:v>
                </c:pt>
                <c:pt idx="2353">
                  <c:v>0.94299999999999995</c:v>
                </c:pt>
                <c:pt idx="2354">
                  <c:v>0.96799999999999997</c:v>
                </c:pt>
                <c:pt idx="2355">
                  <c:v>0.96399999999999997</c:v>
                </c:pt>
                <c:pt idx="2356">
                  <c:v>0.96199999999999997</c:v>
                </c:pt>
                <c:pt idx="2357">
                  <c:v>0.96799999999999997</c:v>
                </c:pt>
                <c:pt idx="2358">
                  <c:v>0.95799999999999996</c:v>
                </c:pt>
                <c:pt idx="2359">
                  <c:v>0.98699999999999999</c:v>
                </c:pt>
                <c:pt idx="2360">
                  <c:v>0.96799999999999997</c:v>
                </c:pt>
                <c:pt idx="2361">
                  <c:v>0.96599999999999997</c:v>
                </c:pt>
                <c:pt idx="2362">
                  <c:v>0.96799999999999997</c:v>
                </c:pt>
                <c:pt idx="2363">
                  <c:v>0.96599999999999997</c:v>
                </c:pt>
                <c:pt idx="2364">
                  <c:v>0.95399999999999996</c:v>
                </c:pt>
                <c:pt idx="2365">
                  <c:v>0.96099999999999997</c:v>
                </c:pt>
                <c:pt idx="2366">
                  <c:v>0.95599999999999996</c:v>
                </c:pt>
                <c:pt idx="2367">
                  <c:v>0.93700000000000006</c:v>
                </c:pt>
                <c:pt idx="2368">
                  <c:v>0.95099999999999996</c:v>
                </c:pt>
                <c:pt idx="2369">
                  <c:v>0.96</c:v>
                </c:pt>
                <c:pt idx="2370">
                  <c:v>0.95099999999999996</c:v>
                </c:pt>
                <c:pt idx="2371">
                  <c:v>0.94399999999999995</c:v>
                </c:pt>
                <c:pt idx="2372">
                  <c:v>0.95</c:v>
                </c:pt>
                <c:pt idx="2373">
                  <c:v>0.95899999999999996</c:v>
                </c:pt>
                <c:pt idx="2374">
                  <c:v>0.95599999999999996</c:v>
                </c:pt>
                <c:pt idx="2375">
                  <c:v>0.93899999999999995</c:v>
                </c:pt>
                <c:pt idx="2376">
                  <c:v>0.95099999999999996</c:v>
                </c:pt>
                <c:pt idx="2377">
                  <c:v>0.96499999999999997</c:v>
                </c:pt>
                <c:pt idx="2378">
                  <c:v>0.97099999999999997</c:v>
                </c:pt>
                <c:pt idx="2379">
                  <c:v>0.96399999999999997</c:v>
                </c:pt>
                <c:pt idx="2380">
                  <c:v>0.95699999999999996</c:v>
                </c:pt>
                <c:pt idx="2381">
                  <c:v>0.94399999999999995</c:v>
                </c:pt>
                <c:pt idx="2382">
                  <c:v>0.96599999999999997</c:v>
                </c:pt>
                <c:pt idx="2383">
                  <c:v>0.96199999999999997</c:v>
                </c:pt>
                <c:pt idx="2384">
                  <c:v>0.95299999999999996</c:v>
                </c:pt>
                <c:pt idx="2385">
                  <c:v>0.93</c:v>
                </c:pt>
                <c:pt idx="2386">
                  <c:v>0.96699999999999997</c:v>
                </c:pt>
                <c:pt idx="2387">
                  <c:v>0.95</c:v>
                </c:pt>
                <c:pt idx="2388">
                  <c:v>0.97</c:v>
                </c:pt>
                <c:pt idx="2389">
                  <c:v>0.93200000000000005</c:v>
                </c:pt>
                <c:pt idx="2390">
                  <c:v>0.95299999999999996</c:v>
                </c:pt>
                <c:pt idx="2391">
                  <c:v>0.97399999999999998</c:v>
                </c:pt>
                <c:pt idx="2392">
                  <c:v>0.96899999999999997</c:v>
                </c:pt>
                <c:pt idx="2393">
                  <c:v>0.94699999999999995</c:v>
                </c:pt>
                <c:pt idx="2394">
                  <c:v>0.95699999999999996</c:v>
                </c:pt>
                <c:pt idx="2395">
                  <c:v>0.92800000000000005</c:v>
                </c:pt>
                <c:pt idx="2396">
                  <c:v>0.96899999999999997</c:v>
                </c:pt>
                <c:pt idx="2397">
                  <c:v>0.97599999999999998</c:v>
                </c:pt>
                <c:pt idx="2398">
                  <c:v>0.95299999999999996</c:v>
                </c:pt>
                <c:pt idx="2399">
                  <c:v>0.94799999999999995</c:v>
                </c:pt>
                <c:pt idx="2400">
                  <c:v>0.95399999999999996</c:v>
                </c:pt>
                <c:pt idx="2401">
                  <c:v>0.98399999999999999</c:v>
                </c:pt>
                <c:pt idx="2402">
                  <c:v>0.95399999999999996</c:v>
                </c:pt>
                <c:pt idx="2403">
                  <c:v>0.95799999999999996</c:v>
                </c:pt>
                <c:pt idx="2404">
                  <c:v>0.97299999999999998</c:v>
                </c:pt>
                <c:pt idx="2405">
                  <c:v>0.96899999999999997</c:v>
                </c:pt>
                <c:pt idx="2406">
                  <c:v>0.95599999999999996</c:v>
                </c:pt>
                <c:pt idx="2407">
                  <c:v>0.97599999999999998</c:v>
                </c:pt>
                <c:pt idx="2408">
                  <c:v>0.96099999999999997</c:v>
                </c:pt>
                <c:pt idx="2409">
                  <c:v>0.96699999999999997</c:v>
                </c:pt>
                <c:pt idx="2410">
                  <c:v>0.98199999999999998</c:v>
                </c:pt>
                <c:pt idx="2411">
                  <c:v>0.93300000000000005</c:v>
                </c:pt>
                <c:pt idx="2412">
                  <c:v>0.95599999999999996</c:v>
                </c:pt>
                <c:pt idx="2413">
                  <c:v>0.93500000000000005</c:v>
                </c:pt>
                <c:pt idx="2414">
                  <c:v>0.98699999999999999</c:v>
                </c:pt>
                <c:pt idx="2415">
                  <c:v>0.96199999999999997</c:v>
                </c:pt>
                <c:pt idx="2416">
                  <c:v>0.95599999999999996</c:v>
                </c:pt>
                <c:pt idx="2417">
                  <c:v>0.95899999999999996</c:v>
                </c:pt>
                <c:pt idx="2418">
                  <c:v>0.93200000000000005</c:v>
                </c:pt>
                <c:pt idx="2419">
                  <c:v>0.93100000000000005</c:v>
                </c:pt>
                <c:pt idx="2420">
                  <c:v>0.98</c:v>
                </c:pt>
                <c:pt idx="2421">
                  <c:v>0.96899999999999997</c:v>
                </c:pt>
                <c:pt idx="2422">
                  <c:v>0.95899999999999996</c:v>
                </c:pt>
                <c:pt idx="2423">
                  <c:v>0.95599999999999996</c:v>
                </c:pt>
                <c:pt idx="2424">
                  <c:v>0.95499999999999996</c:v>
                </c:pt>
                <c:pt idx="2425">
                  <c:v>0.96399999999999997</c:v>
                </c:pt>
                <c:pt idx="2426">
                  <c:v>0.94399999999999995</c:v>
                </c:pt>
                <c:pt idx="2427">
                  <c:v>0.96</c:v>
                </c:pt>
                <c:pt idx="2428">
                  <c:v>0.95599999999999996</c:v>
                </c:pt>
                <c:pt idx="2429">
                  <c:v>0.96199999999999997</c:v>
                </c:pt>
                <c:pt idx="2430">
                  <c:v>0.94599999999999995</c:v>
                </c:pt>
                <c:pt idx="2431">
                  <c:v>0.96199999999999997</c:v>
                </c:pt>
                <c:pt idx="2432">
                  <c:v>0.93400000000000005</c:v>
                </c:pt>
                <c:pt idx="2433">
                  <c:v>0.99399999999999999</c:v>
                </c:pt>
                <c:pt idx="2434">
                  <c:v>0.95899999999999996</c:v>
                </c:pt>
                <c:pt idx="2435">
                  <c:v>0.94699999999999995</c:v>
                </c:pt>
                <c:pt idx="2436">
                  <c:v>0.94399999999999995</c:v>
                </c:pt>
                <c:pt idx="2437">
                  <c:v>0.96899999999999997</c:v>
                </c:pt>
                <c:pt idx="2438">
                  <c:v>0.93300000000000005</c:v>
                </c:pt>
                <c:pt idx="2439">
                  <c:v>0.96299999999999997</c:v>
                </c:pt>
                <c:pt idx="2440">
                  <c:v>0.95599999999999996</c:v>
                </c:pt>
                <c:pt idx="2441">
                  <c:v>0.97899999999999998</c:v>
                </c:pt>
                <c:pt idx="2442">
                  <c:v>0.96899999999999997</c:v>
                </c:pt>
                <c:pt idx="2443">
                  <c:v>0.96799999999999997</c:v>
                </c:pt>
                <c:pt idx="2444">
                  <c:v>0.96699999999999997</c:v>
                </c:pt>
                <c:pt idx="2445">
                  <c:v>0.96299999999999997</c:v>
                </c:pt>
                <c:pt idx="2446">
                  <c:v>0.96799999999999997</c:v>
                </c:pt>
                <c:pt idx="2447">
                  <c:v>0.97299999999999998</c:v>
                </c:pt>
                <c:pt idx="2448">
                  <c:v>0.95699999999999996</c:v>
                </c:pt>
                <c:pt idx="2449">
                  <c:v>0.96099999999999997</c:v>
                </c:pt>
                <c:pt idx="2450">
                  <c:v>0.95899999999999996</c:v>
                </c:pt>
                <c:pt idx="2451">
                  <c:v>0.95799999999999996</c:v>
                </c:pt>
                <c:pt idx="2452">
                  <c:v>0.98099999999999998</c:v>
                </c:pt>
                <c:pt idx="2453">
                  <c:v>0.97499999999999998</c:v>
                </c:pt>
                <c:pt idx="2454">
                  <c:v>0.97</c:v>
                </c:pt>
                <c:pt idx="2455">
                  <c:v>0.95799999999999996</c:v>
                </c:pt>
                <c:pt idx="2456">
                  <c:v>0.98399999999999999</c:v>
                </c:pt>
                <c:pt idx="2457">
                  <c:v>0.96799999999999997</c:v>
                </c:pt>
                <c:pt idx="2458">
                  <c:v>0.95499999999999996</c:v>
                </c:pt>
                <c:pt idx="2459">
                  <c:v>0.96699999999999997</c:v>
                </c:pt>
                <c:pt idx="2460">
                  <c:v>0.96699999999999997</c:v>
                </c:pt>
                <c:pt idx="2461">
                  <c:v>0.96</c:v>
                </c:pt>
                <c:pt idx="2462">
                  <c:v>0.97599999999999998</c:v>
                </c:pt>
                <c:pt idx="2463">
                  <c:v>0.96899999999999997</c:v>
                </c:pt>
                <c:pt idx="2464">
                  <c:v>0.98</c:v>
                </c:pt>
                <c:pt idx="2465">
                  <c:v>0.95399999999999996</c:v>
                </c:pt>
                <c:pt idx="2466">
                  <c:v>0.95099999999999996</c:v>
                </c:pt>
                <c:pt idx="2467">
                  <c:v>0.98699999999999999</c:v>
                </c:pt>
                <c:pt idx="2468">
                  <c:v>0.98799999999999999</c:v>
                </c:pt>
                <c:pt idx="2469">
                  <c:v>0.95799999999999996</c:v>
                </c:pt>
                <c:pt idx="2470">
                  <c:v>0.95899999999999996</c:v>
                </c:pt>
                <c:pt idx="2471">
                  <c:v>0.96799999999999997</c:v>
                </c:pt>
                <c:pt idx="2472">
                  <c:v>0.95499999999999996</c:v>
                </c:pt>
                <c:pt idx="2473">
                  <c:v>0.94699999999999995</c:v>
                </c:pt>
                <c:pt idx="2474">
                  <c:v>0.96599999999999997</c:v>
                </c:pt>
                <c:pt idx="2475">
                  <c:v>0.97899999999999998</c:v>
                </c:pt>
                <c:pt idx="2476">
                  <c:v>0.97599999999999998</c:v>
                </c:pt>
                <c:pt idx="2477">
                  <c:v>0.95499999999999996</c:v>
                </c:pt>
                <c:pt idx="2478">
                  <c:v>0.95699999999999996</c:v>
                </c:pt>
                <c:pt idx="2479">
                  <c:v>0.95699999999999996</c:v>
                </c:pt>
                <c:pt idx="2480">
                  <c:v>0.97399999999999998</c:v>
                </c:pt>
                <c:pt idx="2481">
                  <c:v>0.95799999999999996</c:v>
                </c:pt>
                <c:pt idx="2482">
                  <c:v>0.96499999999999997</c:v>
                </c:pt>
                <c:pt idx="2483">
                  <c:v>0.96299999999999997</c:v>
                </c:pt>
                <c:pt idx="2484">
                  <c:v>0.96199999999999997</c:v>
                </c:pt>
                <c:pt idx="2485">
                  <c:v>0.96099999999999997</c:v>
                </c:pt>
                <c:pt idx="2486">
                  <c:v>0.97799999999999998</c:v>
                </c:pt>
                <c:pt idx="2487">
                  <c:v>0.97</c:v>
                </c:pt>
                <c:pt idx="2488">
                  <c:v>0.93700000000000006</c:v>
                </c:pt>
                <c:pt idx="2489">
                  <c:v>0.95599999999999996</c:v>
                </c:pt>
                <c:pt idx="2490">
                  <c:v>0.94899999999999995</c:v>
                </c:pt>
                <c:pt idx="2491">
                  <c:v>0.96899999999999997</c:v>
                </c:pt>
                <c:pt idx="2492">
                  <c:v>0.94399999999999995</c:v>
                </c:pt>
                <c:pt idx="2493">
                  <c:v>0.95399999999999996</c:v>
                </c:pt>
                <c:pt idx="2494">
                  <c:v>0.95899999999999996</c:v>
                </c:pt>
                <c:pt idx="2495">
                  <c:v>0.95599999999999996</c:v>
                </c:pt>
                <c:pt idx="2496">
                  <c:v>0.97</c:v>
                </c:pt>
                <c:pt idx="2497">
                  <c:v>0.95499999999999996</c:v>
                </c:pt>
                <c:pt idx="2498">
                  <c:v>0.97299999999999998</c:v>
                </c:pt>
                <c:pt idx="2499">
                  <c:v>0.96699999999999997</c:v>
                </c:pt>
                <c:pt idx="2500">
                  <c:v>0.97499999999999998</c:v>
                </c:pt>
                <c:pt idx="2501">
                  <c:v>0.96299999999999997</c:v>
                </c:pt>
                <c:pt idx="2502">
                  <c:v>0.98399999999999999</c:v>
                </c:pt>
                <c:pt idx="2503">
                  <c:v>0.95</c:v>
                </c:pt>
                <c:pt idx="2504">
                  <c:v>0.97599999999999998</c:v>
                </c:pt>
                <c:pt idx="2505">
                  <c:v>0.94199999999999995</c:v>
                </c:pt>
                <c:pt idx="2506">
                  <c:v>0.96599999999999997</c:v>
                </c:pt>
                <c:pt idx="2507">
                  <c:v>0.97599999999999998</c:v>
                </c:pt>
                <c:pt idx="2508">
                  <c:v>0.95</c:v>
                </c:pt>
                <c:pt idx="2509">
                  <c:v>0.96199999999999997</c:v>
                </c:pt>
                <c:pt idx="2510">
                  <c:v>0.96699999999999997</c:v>
                </c:pt>
                <c:pt idx="2511">
                  <c:v>0.95499999999999996</c:v>
                </c:pt>
                <c:pt idx="2512">
                  <c:v>0.94099999999999995</c:v>
                </c:pt>
                <c:pt idx="2513">
                  <c:v>0.96899999999999997</c:v>
                </c:pt>
                <c:pt idx="2514">
                  <c:v>0.96299999999999997</c:v>
                </c:pt>
                <c:pt idx="2515">
                  <c:v>0.97199999999999998</c:v>
                </c:pt>
                <c:pt idx="2516">
                  <c:v>0.95799999999999996</c:v>
                </c:pt>
                <c:pt idx="2517">
                  <c:v>0.97199999999999998</c:v>
                </c:pt>
                <c:pt idx="2518">
                  <c:v>0.97299999999999998</c:v>
                </c:pt>
                <c:pt idx="2519">
                  <c:v>0.96399999999999997</c:v>
                </c:pt>
                <c:pt idx="2520">
                  <c:v>0.97899999999999998</c:v>
                </c:pt>
                <c:pt idx="2521">
                  <c:v>0.96199999999999997</c:v>
                </c:pt>
                <c:pt idx="2522">
                  <c:v>0.98199999999999998</c:v>
                </c:pt>
                <c:pt idx="2523">
                  <c:v>0.98399999999999999</c:v>
                </c:pt>
                <c:pt idx="2524">
                  <c:v>0.94299999999999995</c:v>
                </c:pt>
                <c:pt idx="2525">
                  <c:v>0.96299999999999997</c:v>
                </c:pt>
                <c:pt idx="2526">
                  <c:v>0.97299999999999998</c:v>
                </c:pt>
                <c:pt idx="2527">
                  <c:v>0.96899999999999997</c:v>
                </c:pt>
                <c:pt idx="2528">
                  <c:v>0.97799999999999998</c:v>
                </c:pt>
                <c:pt idx="2529">
                  <c:v>0.97</c:v>
                </c:pt>
                <c:pt idx="2530">
                  <c:v>0.94399999999999995</c:v>
                </c:pt>
                <c:pt idx="2531">
                  <c:v>0.96499999999999997</c:v>
                </c:pt>
                <c:pt idx="2532">
                  <c:v>0.98</c:v>
                </c:pt>
                <c:pt idx="2533">
                  <c:v>0.98799999999999999</c:v>
                </c:pt>
                <c:pt idx="2534">
                  <c:v>0.97899999999999998</c:v>
                </c:pt>
                <c:pt idx="2535">
                  <c:v>0.95199999999999996</c:v>
                </c:pt>
                <c:pt idx="2536">
                  <c:v>0.97</c:v>
                </c:pt>
                <c:pt idx="2537">
                  <c:v>0.95299999999999996</c:v>
                </c:pt>
                <c:pt idx="2538">
                  <c:v>0.96299999999999997</c:v>
                </c:pt>
                <c:pt idx="2539">
                  <c:v>0.98</c:v>
                </c:pt>
                <c:pt idx="2540">
                  <c:v>0.99099999999999999</c:v>
                </c:pt>
                <c:pt idx="2541">
                  <c:v>0.96</c:v>
                </c:pt>
                <c:pt idx="2542">
                  <c:v>0.97399999999999998</c:v>
                </c:pt>
                <c:pt idx="2543">
                  <c:v>0.96899999999999997</c:v>
                </c:pt>
                <c:pt idx="2544">
                  <c:v>0.97</c:v>
                </c:pt>
                <c:pt idx="2545">
                  <c:v>0.96899999999999997</c:v>
                </c:pt>
                <c:pt idx="2546">
                  <c:v>0.97599999999999998</c:v>
                </c:pt>
                <c:pt idx="2547">
                  <c:v>0.97099999999999997</c:v>
                </c:pt>
                <c:pt idx="2548">
                  <c:v>0.96399999999999997</c:v>
                </c:pt>
                <c:pt idx="2549">
                  <c:v>0.99099999999999999</c:v>
                </c:pt>
                <c:pt idx="2550">
                  <c:v>0.99099999999999999</c:v>
                </c:pt>
                <c:pt idx="2551">
                  <c:v>0.97799999999999998</c:v>
                </c:pt>
                <c:pt idx="2552">
                  <c:v>0.97899999999999998</c:v>
                </c:pt>
                <c:pt idx="2553">
                  <c:v>0.97899999999999998</c:v>
                </c:pt>
                <c:pt idx="2554">
                  <c:v>0.96799999999999997</c:v>
                </c:pt>
                <c:pt idx="2555">
                  <c:v>0.97599999999999998</c:v>
                </c:pt>
                <c:pt idx="2556">
                  <c:v>0.98799999999999999</c:v>
                </c:pt>
                <c:pt idx="2557">
                  <c:v>0.96499999999999997</c:v>
                </c:pt>
                <c:pt idx="2558">
                  <c:v>0.98499999999999999</c:v>
                </c:pt>
                <c:pt idx="2559">
                  <c:v>0.97899999999999998</c:v>
                </c:pt>
                <c:pt idx="2560">
                  <c:v>1.002</c:v>
                </c:pt>
                <c:pt idx="2561">
                  <c:v>0.94399999999999995</c:v>
                </c:pt>
                <c:pt idx="2562">
                  <c:v>0.995</c:v>
                </c:pt>
                <c:pt idx="2563">
                  <c:v>0.98099999999999998</c:v>
                </c:pt>
                <c:pt idx="2564">
                  <c:v>0.97899999999999998</c:v>
                </c:pt>
                <c:pt idx="2565">
                  <c:v>0.99399999999999999</c:v>
                </c:pt>
                <c:pt idx="2566">
                  <c:v>0.98399999999999999</c:v>
                </c:pt>
                <c:pt idx="2567">
                  <c:v>0.98199999999999998</c:v>
                </c:pt>
                <c:pt idx="2568">
                  <c:v>0.97499999999999998</c:v>
                </c:pt>
                <c:pt idx="2569">
                  <c:v>0.996</c:v>
                </c:pt>
                <c:pt idx="2570">
                  <c:v>0.97799999999999998</c:v>
                </c:pt>
                <c:pt idx="2571">
                  <c:v>0.97699999999999998</c:v>
                </c:pt>
                <c:pt idx="2572">
                  <c:v>0.97899999999999998</c:v>
                </c:pt>
                <c:pt idx="2573">
                  <c:v>0.995</c:v>
                </c:pt>
                <c:pt idx="2574">
                  <c:v>0.96499999999999997</c:v>
                </c:pt>
                <c:pt idx="2575">
                  <c:v>0.96799999999999997</c:v>
                </c:pt>
                <c:pt idx="2576">
                  <c:v>0.97899999999999998</c:v>
                </c:pt>
                <c:pt idx="2577">
                  <c:v>0.98</c:v>
                </c:pt>
                <c:pt idx="2578">
                  <c:v>1.006</c:v>
                </c:pt>
                <c:pt idx="2579">
                  <c:v>0.97</c:v>
                </c:pt>
                <c:pt idx="2580">
                  <c:v>0.98199999999999998</c:v>
                </c:pt>
                <c:pt idx="2581">
                  <c:v>0.996</c:v>
                </c:pt>
                <c:pt idx="2582">
                  <c:v>0.97</c:v>
                </c:pt>
                <c:pt idx="2583">
                  <c:v>0.98299999999999998</c:v>
                </c:pt>
                <c:pt idx="2584">
                  <c:v>0.996</c:v>
                </c:pt>
                <c:pt idx="2585">
                  <c:v>0.98599999999999999</c:v>
                </c:pt>
                <c:pt idx="2586">
                  <c:v>0.97299999999999998</c:v>
                </c:pt>
                <c:pt idx="2587">
                  <c:v>0.94899999999999995</c:v>
                </c:pt>
                <c:pt idx="2588">
                  <c:v>1.0009999999999999</c:v>
                </c:pt>
                <c:pt idx="2589">
                  <c:v>0.98699999999999999</c:v>
                </c:pt>
                <c:pt idx="2590">
                  <c:v>0.96899999999999997</c:v>
                </c:pt>
                <c:pt idx="2591">
                  <c:v>0.97899999999999998</c:v>
                </c:pt>
                <c:pt idx="2592">
                  <c:v>0.997</c:v>
                </c:pt>
                <c:pt idx="2593">
                  <c:v>0.998</c:v>
                </c:pt>
                <c:pt idx="2594">
                  <c:v>0.95899999999999996</c:v>
                </c:pt>
                <c:pt idx="2595">
                  <c:v>0.99299999999999999</c:v>
                </c:pt>
                <c:pt idx="2596">
                  <c:v>0.97799999999999998</c:v>
                </c:pt>
                <c:pt idx="2597">
                  <c:v>0.97899999999999998</c:v>
                </c:pt>
                <c:pt idx="2598">
                  <c:v>0.98199999999999998</c:v>
                </c:pt>
                <c:pt idx="2599">
                  <c:v>0.996</c:v>
                </c:pt>
                <c:pt idx="2600">
                  <c:v>0.98399999999999999</c:v>
                </c:pt>
                <c:pt idx="2601">
                  <c:v>0.98899999999999999</c:v>
                </c:pt>
                <c:pt idx="2602">
                  <c:v>0.98699999999999999</c:v>
                </c:pt>
                <c:pt idx="2603">
                  <c:v>0.97699999999999998</c:v>
                </c:pt>
                <c:pt idx="2604">
                  <c:v>0.98599999999999999</c:v>
                </c:pt>
                <c:pt idx="2605">
                  <c:v>0.998</c:v>
                </c:pt>
                <c:pt idx="2606">
                  <c:v>0.98099999999999998</c:v>
                </c:pt>
                <c:pt idx="2607">
                  <c:v>1.004</c:v>
                </c:pt>
                <c:pt idx="2608">
                  <c:v>0.97</c:v>
                </c:pt>
                <c:pt idx="2609">
                  <c:v>0.96899999999999997</c:v>
                </c:pt>
                <c:pt idx="2610">
                  <c:v>0.97899999999999998</c:v>
                </c:pt>
                <c:pt idx="2611">
                  <c:v>0.99099999999999999</c:v>
                </c:pt>
                <c:pt idx="2612">
                  <c:v>0.97599999999999998</c:v>
                </c:pt>
                <c:pt idx="2613">
                  <c:v>0.96199999999999997</c:v>
                </c:pt>
                <c:pt idx="2614">
                  <c:v>0.98899999999999999</c:v>
                </c:pt>
                <c:pt idx="2615">
                  <c:v>0.98799999999999999</c:v>
                </c:pt>
                <c:pt idx="2616">
                  <c:v>0.97299999999999998</c:v>
                </c:pt>
                <c:pt idx="2617">
                  <c:v>0.98299999999999998</c:v>
                </c:pt>
                <c:pt idx="2618">
                  <c:v>0.95099999999999996</c:v>
                </c:pt>
                <c:pt idx="2619">
                  <c:v>0.97799999999999998</c:v>
                </c:pt>
                <c:pt idx="2620">
                  <c:v>0.97199999999999998</c:v>
                </c:pt>
                <c:pt idx="2621">
                  <c:v>0.99199999999999999</c:v>
                </c:pt>
                <c:pt idx="2622">
                  <c:v>0.97899999999999998</c:v>
                </c:pt>
                <c:pt idx="2623">
                  <c:v>0.96099999999999997</c:v>
                </c:pt>
                <c:pt idx="2624">
                  <c:v>0.96599999999999997</c:v>
                </c:pt>
                <c:pt idx="2625">
                  <c:v>0.95499999999999996</c:v>
                </c:pt>
                <c:pt idx="2626">
                  <c:v>0.98199999999999998</c:v>
                </c:pt>
                <c:pt idx="2627">
                  <c:v>0.97599999999999998</c:v>
                </c:pt>
                <c:pt idx="2628">
                  <c:v>0.93799999999999994</c:v>
                </c:pt>
                <c:pt idx="2629">
                  <c:v>0.97899999999999998</c:v>
                </c:pt>
                <c:pt idx="2630">
                  <c:v>0.95299999999999996</c:v>
                </c:pt>
                <c:pt idx="2631">
                  <c:v>0.98</c:v>
                </c:pt>
                <c:pt idx="2632">
                  <c:v>0.97299999999999998</c:v>
                </c:pt>
                <c:pt idx="2633">
                  <c:v>0.94299999999999995</c:v>
                </c:pt>
                <c:pt idx="2634">
                  <c:v>0.94499999999999995</c:v>
                </c:pt>
                <c:pt idx="2635">
                  <c:v>0.97199999999999998</c:v>
                </c:pt>
                <c:pt idx="2636">
                  <c:v>0.95899999999999996</c:v>
                </c:pt>
                <c:pt idx="2637">
                  <c:v>0.94899999999999995</c:v>
                </c:pt>
                <c:pt idx="2638">
                  <c:v>0.96699999999999997</c:v>
                </c:pt>
                <c:pt idx="2639">
                  <c:v>0.97899999999999998</c:v>
                </c:pt>
                <c:pt idx="2640">
                  <c:v>0.97899999999999998</c:v>
                </c:pt>
                <c:pt idx="2641">
                  <c:v>0.96099999999999997</c:v>
                </c:pt>
                <c:pt idx="2642">
                  <c:v>0.94799999999999995</c:v>
                </c:pt>
                <c:pt idx="2643">
                  <c:v>0.96399999999999997</c:v>
                </c:pt>
                <c:pt idx="2644">
                  <c:v>0.96099999999999997</c:v>
                </c:pt>
                <c:pt idx="2645">
                  <c:v>0.95799999999999996</c:v>
                </c:pt>
                <c:pt idx="2646">
                  <c:v>0.97199999999999998</c:v>
                </c:pt>
                <c:pt idx="2647">
                  <c:v>0.94</c:v>
                </c:pt>
                <c:pt idx="2648">
                  <c:v>0.96599999999999997</c:v>
                </c:pt>
                <c:pt idx="2649">
                  <c:v>0.95299999999999996</c:v>
                </c:pt>
                <c:pt idx="2650">
                  <c:v>0.94899999999999995</c:v>
                </c:pt>
                <c:pt idx="2651">
                  <c:v>0.95299999999999996</c:v>
                </c:pt>
                <c:pt idx="2652">
                  <c:v>0.95599999999999996</c:v>
                </c:pt>
                <c:pt idx="2653">
                  <c:v>0.96699999999999997</c:v>
                </c:pt>
                <c:pt idx="2654">
                  <c:v>0.96199999999999997</c:v>
                </c:pt>
                <c:pt idx="2655">
                  <c:v>0.95199999999999996</c:v>
                </c:pt>
                <c:pt idx="2656">
                  <c:v>0.94499999999999995</c:v>
                </c:pt>
                <c:pt idx="2657">
                  <c:v>0.96299999999999997</c:v>
                </c:pt>
                <c:pt idx="2658">
                  <c:v>0.96099999999999997</c:v>
                </c:pt>
                <c:pt idx="2659">
                  <c:v>0.95399999999999996</c:v>
                </c:pt>
                <c:pt idx="2660">
                  <c:v>0.96199999999999997</c:v>
                </c:pt>
                <c:pt idx="2661">
                  <c:v>0.94699999999999995</c:v>
                </c:pt>
                <c:pt idx="2662">
                  <c:v>0.97099999999999997</c:v>
                </c:pt>
                <c:pt idx="2663">
                  <c:v>0.96799999999999997</c:v>
                </c:pt>
                <c:pt idx="2664">
                  <c:v>0.94799999999999995</c:v>
                </c:pt>
                <c:pt idx="2665">
                  <c:v>0.96399999999999997</c:v>
                </c:pt>
                <c:pt idx="2666">
                  <c:v>0.93799999999999994</c:v>
                </c:pt>
                <c:pt idx="2667">
                  <c:v>0.94099999999999995</c:v>
                </c:pt>
                <c:pt idx="2668">
                  <c:v>0.96099999999999997</c:v>
                </c:pt>
                <c:pt idx="2669">
                  <c:v>0.96499999999999997</c:v>
                </c:pt>
                <c:pt idx="2670">
                  <c:v>0.93799999999999994</c:v>
                </c:pt>
                <c:pt idx="2671">
                  <c:v>0.94399999999999995</c:v>
                </c:pt>
                <c:pt idx="2672">
                  <c:v>0.93</c:v>
                </c:pt>
                <c:pt idx="2673">
                  <c:v>0.95099999999999996</c:v>
                </c:pt>
                <c:pt idx="2674">
                  <c:v>0.94199999999999995</c:v>
                </c:pt>
                <c:pt idx="2675">
                  <c:v>0.92400000000000004</c:v>
                </c:pt>
                <c:pt idx="2676">
                  <c:v>0.95699999999999996</c:v>
                </c:pt>
                <c:pt idx="2677">
                  <c:v>0.95799999999999996</c:v>
                </c:pt>
                <c:pt idx="2678">
                  <c:v>0.96499999999999997</c:v>
                </c:pt>
                <c:pt idx="2679">
                  <c:v>0.95799999999999996</c:v>
                </c:pt>
                <c:pt idx="2680">
                  <c:v>0.93799999999999994</c:v>
                </c:pt>
                <c:pt idx="2681">
                  <c:v>0.95699999999999996</c:v>
                </c:pt>
                <c:pt idx="2682">
                  <c:v>0.93799999999999994</c:v>
                </c:pt>
                <c:pt idx="2683">
                  <c:v>0.95899999999999996</c:v>
                </c:pt>
                <c:pt idx="2684">
                  <c:v>0.94399999999999995</c:v>
                </c:pt>
                <c:pt idx="2685">
                  <c:v>0.93600000000000005</c:v>
                </c:pt>
                <c:pt idx="2686">
                  <c:v>0.94499999999999995</c:v>
                </c:pt>
                <c:pt idx="2687">
                  <c:v>0.96199999999999997</c:v>
                </c:pt>
                <c:pt idx="2688">
                  <c:v>0.94199999999999995</c:v>
                </c:pt>
                <c:pt idx="2689">
                  <c:v>0.95399999999999996</c:v>
                </c:pt>
                <c:pt idx="2690">
                  <c:v>0.95899999999999996</c:v>
                </c:pt>
                <c:pt idx="2691">
                  <c:v>0.94699999999999995</c:v>
                </c:pt>
                <c:pt idx="2692">
                  <c:v>0.97399999999999998</c:v>
                </c:pt>
                <c:pt idx="2693">
                  <c:v>0.94399999999999995</c:v>
                </c:pt>
                <c:pt idx="2694">
                  <c:v>0.93799999999999994</c:v>
                </c:pt>
                <c:pt idx="2695">
                  <c:v>0.93799999999999994</c:v>
                </c:pt>
                <c:pt idx="2696">
                  <c:v>0.94099999999999995</c:v>
                </c:pt>
                <c:pt idx="2697">
                  <c:v>0.94299999999999995</c:v>
                </c:pt>
                <c:pt idx="2698">
                  <c:v>0.94099999999999995</c:v>
                </c:pt>
                <c:pt idx="2699">
                  <c:v>0.94599999999999995</c:v>
                </c:pt>
                <c:pt idx="2700">
                  <c:v>0.94899999999999995</c:v>
                </c:pt>
                <c:pt idx="2701">
                  <c:v>0.94099999999999995</c:v>
                </c:pt>
                <c:pt idx="2702">
                  <c:v>0.95499999999999996</c:v>
                </c:pt>
                <c:pt idx="2703">
                  <c:v>0.95499999999999996</c:v>
                </c:pt>
                <c:pt idx="2704">
                  <c:v>0.95799999999999996</c:v>
                </c:pt>
                <c:pt idx="2705">
                  <c:v>0.95199999999999996</c:v>
                </c:pt>
                <c:pt idx="2706">
                  <c:v>0.95099999999999996</c:v>
                </c:pt>
                <c:pt idx="2707">
                  <c:v>0.94099999999999995</c:v>
                </c:pt>
                <c:pt idx="2708">
                  <c:v>0.95099999999999996</c:v>
                </c:pt>
                <c:pt idx="2709">
                  <c:v>0.94</c:v>
                </c:pt>
                <c:pt idx="2710">
                  <c:v>0.94</c:v>
                </c:pt>
                <c:pt idx="2711">
                  <c:v>0.97</c:v>
                </c:pt>
                <c:pt idx="2712">
                  <c:v>0.97199999999999998</c:v>
                </c:pt>
                <c:pt idx="2713">
                  <c:v>0.95199999999999996</c:v>
                </c:pt>
                <c:pt idx="2714">
                  <c:v>0.97099999999999997</c:v>
                </c:pt>
                <c:pt idx="2715">
                  <c:v>0.92400000000000004</c:v>
                </c:pt>
                <c:pt idx="2716">
                  <c:v>0.94899999999999995</c:v>
                </c:pt>
                <c:pt idx="2717">
                  <c:v>0.93100000000000005</c:v>
                </c:pt>
                <c:pt idx="2718">
                  <c:v>0.97799999999999998</c:v>
                </c:pt>
                <c:pt idx="2719">
                  <c:v>0.96199999999999997</c:v>
                </c:pt>
                <c:pt idx="2720">
                  <c:v>0.94299999999999995</c:v>
                </c:pt>
                <c:pt idx="2721">
                  <c:v>0.96099999999999997</c:v>
                </c:pt>
                <c:pt idx="2722">
                  <c:v>0.95399999999999996</c:v>
                </c:pt>
                <c:pt idx="2723">
                  <c:v>0.95799999999999996</c:v>
                </c:pt>
                <c:pt idx="2724">
                  <c:v>0.96299999999999997</c:v>
                </c:pt>
                <c:pt idx="2725">
                  <c:v>0.93799999999999994</c:v>
                </c:pt>
                <c:pt idx="2726">
                  <c:v>0.94799999999999995</c:v>
                </c:pt>
                <c:pt idx="2727">
                  <c:v>0.93899999999999995</c:v>
                </c:pt>
                <c:pt idx="2728">
                  <c:v>0.97099999999999997</c:v>
                </c:pt>
                <c:pt idx="2729">
                  <c:v>0.96299999999999997</c:v>
                </c:pt>
                <c:pt idx="2730">
                  <c:v>0.93400000000000005</c:v>
                </c:pt>
                <c:pt idx="2731">
                  <c:v>0.96799999999999997</c:v>
                </c:pt>
                <c:pt idx="2732">
                  <c:v>0.95799999999999996</c:v>
                </c:pt>
                <c:pt idx="2733">
                  <c:v>0.94299999999999995</c:v>
                </c:pt>
                <c:pt idx="2734">
                  <c:v>0.97299999999999998</c:v>
                </c:pt>
                <c:pt idx="2735">
                  <c:v>0.94299999999999995</c:v>
                </c:pt>
                <c:pt idx="2736">
                  <c:v>0.96299999999999997</c:v>
                </c:pt>
                <c:pt idx="2737">
                  <c:v>0.97199999999999998</c:v>
                </c:pt>
                <c:pt idx="2738">
                  <c:v>0.97</c:v>
                </c:pt>
                <c:pt idx="2739">
                  <c:v>0.95899999999999996</c:v>
                </c:pt>
                <c:pt idx="2740">
                  <c:v>0.95699999999999996</c:v>
                </c:pt>
                <c:pt idx="2741">
                  <c:v>0.94699999999999995</c:v>
                </c:pt>
                <c:pt idx="2742">
                  <c:v>0.96099999999999997</c:v>
                </c:pt>
                <c:pt idx="2743">
                  <c:v>0.97</c:v>
                </c:pt>
                <c:pt idx="2744">
                  <c:v>0.94899999999999995</c:v>
                </c:pt>
                <c:pt idx="2745">
                  <c:v>0.96699999999999997</c:v>
                </c:pt>
                <c:pt idx="2746">
                  <c:v>0.97499999999999998</c:v>
                </c:pt>
                <c:pt idx="2747">
                  <c:v>0.98299999999999998</c:v>
                </c:pt>
                <c:pt idx="2748">
                  <c:v>0.97399999999999998</c:v>
                </c:pt>
                <c:pt idx="2749">
                  <c:v>0.95699999999999996</c:v>
                </c:pt>
                <c:pt idx="2750">
                  <c:v>0.96599999999999997</c:v>
                </c:pt>
                <c:pt idx="2751">
                  <c:v>0.94399999999999995</c:v>
                </c:pt>
                <c:pt idx="2752">
                  <c:v>0.96199999999999997</c:v>
                </c:pt>
                <c:pt idx="2753">
                  <c:v>0.96299999999999997</c:v>
                </c:pt>
                <c:pt idx="2754">
                  <c:v>0.95199999999999996</c:v>
                </c:pt>
                <c:pt idx="2755">
                  <c:v>0.97299999999999998</c:v>
                </c:pt>
                <c:pt idx="2756">
                  <c:v>0.96599999999999997</c:v>
                </c:pt>
                <c:pt idx="2757">
                  <c:v>0.94399999999999995</c:v>
                </c:pt>
                <c:pt idx="2758">
                  <c:v>0.94699999999999995</c:v>
                </c:pt>
                <c:pt idx="2759">
                  <c:v>0.95</c:v>
                </c:pt>
                <c:pt idx="2760">
                  <c:v>0.94899999999999995</c:v>
                </c:pt>
                <c:pt idx="2761">
                  <c:v>0.94499999999999995</c:v>
                </c:pt>
                <c:pt idx="2762">
                  <c:v>0.96599999999999997</c:v>
                </c:pt>
                <c:pt idx="2763">
                  <c:v>0.96899999999999997</c:v>
                </c:pt>
                <c:pt idx="2764">
                  <c:v>0.94199999999999995</c:v>
                </c:pt>
                <c:pt idx="2765">
                  <c:v>0.96599999999999997</c:v>
                </c:pt>
                <c:pt idx="2766">
                  <c:v>0.95799999999999996</c:v>
                </c:pt>
                <c:pt idx="2767">
                  <c:v>0.96</c:v>
                </c:pt>
                <c:pt idx="2768">
                  <c:v>0.95199999999999996</c:v>
                </c:pt>
                <c:pt idx="2769">
                  <c:v>0.96199999999999997</c:v>
                </c:pt>
                <c:pt idx="2770">
                  <c:v>0.94399999999999995</c:v>
                </c:pt>
                <c:pt idx="2771">
                  <c:v>0.95799999999999996</c:v>
                </c:pt>
                <c:pt idx="2772">
                  <c:v>0.95</c:v>
                </c:pt>
                <c:pt idx="2773">
                  <c:v>0.97099999999999997</c:v>
                </c:pt>
                <c:pt idx="2774">
                  <c:v>0.96099999999999997</c:v>
                </c:pt>
                <c:pt idx="2775">
                  <c:v>0.94099999999999995</c:v>
                </c:pt>
                <c:pt idx="2776">
                  <c:v>0.95799999999999996</c:v>
                </c:pt>
                <c:pt idx="2777">
                  <c:v>0.94699999999999995</c:v>
                </c:pt>
                <c:pt idx="2778">
                  <c:v>0.90400000000000003</c:v>
                </c:pt>
                <c:pt idx="2779">
                  <c:v>0.94699999999999995</c:v>
                </c:pt>
                <c:pt idx="2780">
                  <c:v>0.96</c:v>
                </c:pt>
                <c:pt idx="2781">
                  <c:v>0.92500000000000004</c:v>
                </c:pt>
                <c:pt idx="2782">
                  <c:v>0.95599999999999996</c:v>
                </c:pt>
                <c:pt idx="2783">
                  <c:v>0.93700000000000006</c:v>
                </c:pt>
                <c:pt idx="2784">
                  <c:v>0.95399999999999996</c:v>
                </c:pt>
                <c:pt idx="2785">
                  <c:v>0.94799999999999995</c:v>
                </c:pt>
                <c:pt idx="2786">
                  <c:v>0.96099999999999997</c:v>
                </c:pt>
                <c:pt idx="2787">
                  <c:v>0.93700000000000006</c:v>
                </c:pt>
                <c:pt idx="2788">
                  <c:v>0.95499999999999996</c:v>
                </c:pt>
                <c:pt idx="2789">
                  <c:v>0.92800000000000005</c:v>
                </c:pt>
                <c:pt idx="2790">
                  <c:v>0.93799999999999994</c:v>
                </c:pt>
                <c:pt idx="2791">
                  <c:v>0.95499999999999996</c:v>
                </c:pt>
                <c:pt idx="2792">
                  <c:v>0.94299999999999995</c:v>
                </c:pt>
                <c:pt idx="2793">
                  <c:v>0.95099999999999996</c:v>
                </c:pt>
                <c:pt idx="2794">
                  <c:v>0.94399999999999995</c:v>
                </c:pt>
                <c:pt idx="2795">
                  <c:v>0.94599999999999995</c:v>
                </c:pt>
                <c:pt idx="2796">
                  <c:v>0.95299999999999996</c:v>
                </c:pt>
                <c:pt idx="2797">
                  <c:v>0.92700000000000005</c:v>
                </c:pt>
                <c:pt idx="2798">
                  <c:v>0.95299999999999996</c:v>
                </c:pt>
                <c:pt idx="2799">
                  <c:v>0.94499999999999995</c:v>
                </c:pt>
                <c:pt idx="2800">
                  <c:v>0.91700000000000004</c:v>
                </c:pt>
                <c:pt idx="2801">
                  <c:v>0.95599999999999996</c:v>
                </c:pt>
                <c:pt idx="2802">
                  <c:v>0.96299999999999997</c:v>
                </c:pt>
                <c:pt idx="2803">
                  <c:v>0.93799999999999994</c:v>
                </c:pt>
                <c:pt idx="2804">
                  <c:v>0.95199999999999996</c:v>
                </c:pt>
                <c:pt idx="2805">
                  <c:v>0.94</c:v>
                </c:pt>
                <c:pt idx="2806">
                  <c:v>0.92</c:v>
                </c:pt>
                <c:pt idx="2807">
                  <c:v>0.95</c:v>
                </c:pt>
                <c:pt idx="2808">
                  <c:v>0.93700000000000006</c:v>
                </c:pt>
                <c:pt idx="2809">
                  <c:v>0.94299999999999995</c:v>
                </c:pt>
                <c:pt idx="2810">
                  <c:v>0.95499999999999996</c:v>
                </c:pt>
                <c:pt idx="2811">
                  <c:v>0.92</c:v>
                </c:pt>
                <c:pt idx="2812">
                  <c:v>0.96</c:v>
                </c:pt>
                <c:pt idx="2813">
                  <c:v>0.94499999999999995</c:v>
                </c:pt>
                <c:pt idx="2814">
                  <c:v>0.92900000000000005</c:v>
                </c:pt>
                <c:pt idx="2815">
                  <c:v>0.92700000000000005</c:v>
                </c:pt>
                <c:pt idx="2816">
                  <c:v>0.94899999999999995</c:v>
                </c:pt>
                <c:pt idx="2817">
                  <c:v>0.94899999999999995</c:v>
                </c:pt>
                <c:pt idx="2818">
                  <c:v>0.94499999999999995</c:v>
                </c:pt>
                <c:pt idx="2819">
                  <c:v>0.92400000000000004</c:v>
                </c:pt>
                <c:pt idx="2820">
                  <c:v>0.94899999999999995</c:v>
                </c:pt>
                <c:pt idx="2821">
                  <c:v>0.96199999999999997</c:v>
                </c:pt>
                <c:pt idx="2822">
                  <c:v>0.95</c:v>
                </c:pt>
                <c:pt idx="2823">
                  <c:v>0.92500000000000004</c:v>
                </c:pt>
                <c:pt idx="2824">
                  <c:v>0.95099999999999996</c:v>
                </c:pt>
                <c:pt idx="2825">
                  <c:v>0.93300000000000005</c:v>
                </c:pt>
                <c:pt idx="2826">
                  <c:v>0.93600000000000005</c:v>
                </c:pt>
                <c:pt idx="2827">
                  <c:v>0.93200000000000005</c:v>
                </c:pt>
                <c:pt idx="2828">
                  <c:v>0.93500000000000005</c:v>
                </c:pt>
                <c:pt idx="2829">
                  <c:v>0.94099999999999995</c:v>
                </c:pt>
                <c:pt idx="2830">
                  <c:v>0.94399999999999995</c:v>
                </c:pt>
                <c:pt idx="2831">
                  <c:v>0.93200000000000005</c:v>
                </c:pt>
                <c:pt idx="2832">
                  <c:v>0.92800000000000005</c:v>
                </c:pt>
                <c:pt idx="2833">
                  <c:v>0.93899999999999995</c:v>
                </c:pt>
                <c:pt idx="2834">
                  <c:v>0.93899999999999995</c:v>
                </c:pt>
                <c:pt idx="2835">
                  <c:v>0.93700000000000006</c:v>
                </c:pt>
                <c:pt idx="2836">
                  <c:v>0.95299999999999996</c:v>
                </c:pt>
                <c:pt idx="2837">
                  <c:v>0.94299999999999995</c:v>
                </c:pt>
                <c:pt idx="2838">
                  <c:v>0.92500000000000004</c:v>
                </c:pt>
                <c:pt idx="2839">
                  <c:v>0.96199999999999997</c:v>
                </c:pt>
                <c:pt idx="2840">
                  <c:v>0.95299999999999996</c:v>
                </c:pt>
                <c:pt idx="2841">
                  <c:v>0.92700000000000005</c:v>
                </c:pt>
                <c:pt idx="2842">
                  <c:v>0.92500000000000004</c:v>
                </c:pt>
                <c:pt idx="2843">
                  <c:v>0.93799999999999994</c:v>
                </c:pt>
                <c:pt idx="2844">
                  <c:v>0.93899999999999995</c:v>
                </c:pt>
                <c:pt idx="2845">
                  <c:v>0.96</c:v>
                </c:pt>
                <c:pt idx="2846">
                  <c:v>0.93799999999999994</c:v>
                </c:pt>
                <c:pt idx="2847">
                  <c:v>0.95699999999999996</c:v>
                </c:pt>
                <c:pt idx="2848">
                  <c:v>0.94299999999999995</c:v>
                </c:pt>
                <c:pt idx="2849">
                  <c:v>0.94</c:v>
                </c:pt>
                <c:pt idx="2850">
                  <c:v>0.94699999999999995</c:v>
                </c:pt>
                <c:pt idx="2851">
                  <c:v>0.94599999999999995</c:v>
                </c:pt>
                <c:pt idx="2852">
                  <c:v>0.93799999999999994</c:v>
                </c:pt>
                <c:pt idx="2853">
                  <c:v>0.91500000000000004</c:v>
                </c:pt>
                <c:pt idx="2854">
                  <c:v>0.93600000000000005</c:v>
                </c:pt>
                <c:pt idx="2855">
                  <c:v>0.95799999999999996</c:v>
                </c:pt>
                <c:pt idx="2856">
                  <c:v>0.94499999999999995</c:v>
                </c:pt>
                <c:pt idx="2857">
                  <c:v>0.96199999999999997</c:v>
                </c:pt>
                <c:pt idx="2858">
                  <c:v>0.92200000000000004</c:v>
                </c:pt>
                <c:pt idx="2859">
                  <c:v>0.95499999999999996</c:v>
                </c:pt>
                <c:pt idx="2860">
                  <c:v>0.95399999999999996</c:v>
                </c:pt>
                <c:pt idx="2861">
                  <c:v>0.94699999999999995</c:v>
                </c:pt>
                <c:pt idx="2862">
                  <c:v>0.93799999999999994</c:v>
                </c:pt>
                <c:pt idx="2863">
                  <c:v>0.97299999999999998</c:v>
                </c:pt>
                <c:pt idx="2864">
                  <c:v>0.95299999999999996</c:v>
                </c:pt>
                <c:pt idx="2865">
                  <c:v>0.94599999999999995</c:v>
                </c:pt>
                <c:pt idx="2866">
                  <c:v>0.95499999999999996</c:v>
                </c:pt>
                <c:pt idx="2867">
                  <c:v>0.93700000000000006</c:v>
                </c:pt>
                <c:pt idx="2868">
                  <c:v>0.94399999999999995</c:v>
                </c:pt>
                <c:pt idx="2869">
                  <c:v>0.94</c:v>
                </c:pt>
                <c:pt idx="2870">
                  <c:v>0.93100000000000005</c:v>
                </c:pt>
                <c:pt idx="2871">
                  <c:v>0.95199999999999996</c:v>
                </c:pt>
                <c:pt idx="2872">
                  <c:v>0.96299999999999997</c:v>
                </c:pt>
                <c:pt idx="2873">
                  <c:v>0.95599999999999996</c:v>
                </c:pt>
                <c:pt idx="2874">
                  <c:v>0.95</c:v>
                </c:pt>
                <c:pt idx="2875">
                  <c:v>0.95699999999999996</c:v>
                </c:pt>
                <c:pt idx="2876">
                  <c:v>0.93799999999999994</c:v>
                </c:pt>
                <c:pt idx="2877">
                  <c:v>0.95399999999999996</c:v>
                </c:pt>
                <c:pt idx="2878">
                  <c:v>0.94099999999999995</c:v>
                </c:pt>
                <c:pt idx="2879">
                  <c:v>0.92500000000000004</c:v>
                </c:pt>
                <c:pt idx="2880">
                  <c:v>0.94799999999999995</c:v>
                </c:pt>
                <c:pt idx="2881">
                  <c:v>0.93799999999999994</c:v>
                </c:pt>
                <c:pt idx="2882">
                  <c:v>0.96199999999999997</c:v>
                </c:pt>
                <c:pt idx="2883">
                  <c:v>0.95399999999999996</c:v>
                </c:pt>
                <c:pt idx="2884">
                  <c:v>0.95099999999999996</c:v>
                </c:pt>
                <c:pt idx="2885">
                  <c:v>0.95799999999999996</c:v>
                </c:pt>
                <c:pt idx="2886">
                  <c:v>0.93899999999999995</c:v>
                </c:pt>
                <c:pt idx="2887">
                  <c:v>0.94099999999999995</c:v>
                </c:pt>
                <c:pt idx="2888">
                  <c:v>0.94099999999999995</c:v>
                </c:pt>
                <c:pt idx="2889">
                  <c:v>0.95</c:v>
                </c:pt>
                <c:pt idx="2890">
                  <c:v>0.94499999999999995</c:v>
                </c:pt>
                <c:pt idx="2891">
                  <c:v>0.96699999999999997</c:v>
                </c:pt>
                <c:pt idx="2892">
                  <c:v>0.95799999999999996</c:v>
                </c:pt>
                <c:pt idx="2893">
                  <c:v>0.93400000000000005</c:v>
                </c:pt>
                <c:pt idx="2894">
                  <c:v>0.96599999999999997</c:v>
                </c:pt>
                <c:pt idx="2895">
                  <c:v>0.94699999999999995</c:v>
                </c:pt>
                <c:pt idx="2896">
                  <c:v>0.96699999999999997</c:v>
                </c:pt>
                <c:pt idx="2897">
                  <c:v>0.95399999999999996</c:v>
                </c:pt>
                <c:pt idx="2898">
                  <c:v>0.95899999999999996</c:v>
                </c:pt>
                <c:pt idx="2899">
                  <c:v>0.96699999999999997</c:v>
                </c:pt>
                <c:pt idx="2900">
                  <c:v>0.96299999999999997</c:v>
                </c:pt>
                <c:pt idx="2901">
                  <c:v>0.96199999999999997</c:v>
                </c:pt>
                <c:pt idx="2902">
                  <c:v>0.96</c:v>
                </c:pt>
                <c:pt idx="2903">
                  <c:v>0.97199999999999998</c:v>
                </c:pt>
                <c:pt idx="2904">
                  <c:v>0.95399999999999996</c:v>
                </c:pt>
                <c:pt idx="2905">
                  <c:v>0.94</c:v>
                </c:pt>
                <c:pt idx="2906">
                  <c:v>0.93700000000000006</c:v>
                </c:pt>
                <c:pt idx="2907">
                  <c:v>0.95699999999999996</c:v>
                </c:pt>
                <c:pt idx="2908">
                  <c:v>0.92500000000000004</c:v>
                </c:pt>
                <c:pt idx="2909">
                  <c:v>0.97</c:v>
                </c:pt>
                <c:pt idx="2910">
                  <c:v>0.94799999999999995</c:v>
                </c:pt>
                <c:pt idx="2911">
                  <c:v>0.92100000000000004</c:v>
                </c:pt>
                <c:pt idx="2912">
                  <c:v>0.96699999999999997</c:v>
                </c:pt>
                <c:pt idx="2913">
                  <c:v>0.93899999999999995</c:v>
                </c:pt>
                <c:pt idx="2914">
                  <c:v>0.94699999999999995</c:v>
                </c:pt>
                <c:pt idx="2915">
                  <c:v>0.95399999999999996</c:v>
                </c:pt>
                <c:pt idx="2916">
                  <c:v>0.97799999999999998</c:v>
                </c:pt>
                <c:pt idx="2917">
                  <c:v>0.94899999999999995</c:v>
                </c:pt>
                <c:pt idx="2918">
                  <c:v>0.95299999999999996</c:v>
                </c:pt>
                <c:pt idx="2919">
                  <c:v>0.96399999999999997</c:v>
                </c:pt>
                <c:pt idx="2920">
                  <c:v>0.95499999999999996</c:v>
                </c:pt>
                <c:pt idx="2921">
                  <c:v>0.97499999999999998</c:v>
                </c:pt>
                <c:pt idx="2922">
                  <c:v>0.97299999999999998</c:v>
                </c:pt>
                <c:pt idx="2923">
                  <c:v>0.96599999999999997</c:v>
                </c:pt>
                <c:pt idx="2924">
                  <c:v>0.95499999999999996</c:v>
                </c:pt>
                <c:pt idx="2925">
                  <c:v>0.94499999999999995</c:v>
                </c:pt>
                <c:pt idx="2926">
                  <c:v>0.95299999999999996</c:v>
                </c:pt>
                <c:pt idx="2927">
                  <c:v>0.94499999999999995</c:v>
                </c:pt>
                <c:pt idx="2928">
                  <c:v>0.95599999999999996</c:v>
                </c:pt>
                <c:pt idx="2929">
                  <c:v>0.95699999999999996</c:v>
                </c:pt>
                <c:pt idx="2930">
                  <c:v>0.96899999999999997</c:v>
                </c:pt>
                <c:pt idx="2931">
                  <c:v>0.93700000000000006</c:v>
                </c:pt>
                <c:pt idx="2932">
                  <c:v>0.94499999999999995</c:v>
                </c:pt>
                <c:pt idx="2933">
                  <c:v>0.95</c:v>
                </c:pt>
                <c:pt idx="2934">
                  <c:v>0.97499999999999998</c:v>
                </c:pt>
                <c:pt idx="2935">
                  <c:v>0.93899999999999995</c:v>
                </c:pt>
                <c:pt idx="2936">
                  <c:v>0.95899999999999996</c:v>
                </c:pt>
                <c:pt idx="2937">
                  <c:v>0.95699999999999996</c:v>
                </c:pt>
                <c:pt idx="2938">
                  <c:v>0.97599999999999998</c:v>
                </c:pt>
                <c:pt idx="2939">
                  <c:v>0.94599999999999995</c:v>
                </c:pt>
                <c:pt idx="2940">
                  <c:v>0.94499999999999995</c:v>
                </c:pt>
                <c:pt idx="2941">
                  <c:v>0.94</c:v>
                </c:pt>
                <c:pt idx="2942">
                  <c:v>0.93600000000000005</c:v>
                </c:pt>
                <c:pt idx="2943">
                  <c:v>0.94099999999999995</c:v>
                </c:pt>
                <c:pt idx="2944">
                  <c:v>0.96799999999999997</c:v>
                </c:pt>
                <c:pt idx="2945">
                  <c:v>0.94799999999999995</c:v>
                </c:pt>
                <c:pt idx="2946">
                  <c:v>0.97699999999999998</c:v>
                </c:pt>
                <c:pt idx="2947">
                  <c:v>0.91500000000000004</c:v>
                </c:pt>
                <c:pt idx="2948">
                  <c:v>0.93700000000000006</c:v>
                </c:pt>
                <c:pt idx="2949">
                  <c:v>0.93300000000000005</c:v>
                </c:pt>
                <c:pt idx="2950">
                  <c:v>0.97599999999999998</c:v>
                </c:pt>
                <c:pt idx="2951">
                  <c:v>0.95799999999999996</c:v>
                </c:pt>
                <c:pt idx="2952">
                  <c:v>0.94099999999999995</c:v>
                </c:pt>
                <c:pt idx="2953">
                  <c:v>0.94199999999999995</c:v>
                </c:pt>
                <c:pt idx="2954">
                  <c:v>0.96099999999999997</c:v>
                </c:pt>
                <c:pt idx="2955">
                  <c:v>0.93899999999999995</c:v>
                </c:pt>
                <c:pt idx="2956">
                  <c:v>0.94099999999999995</c:v>
                </c:pt>
                <c:pt idx="2957">
                  <c:v>0.96299999999999997</c:v>
                </c:pt>
                <c:pt idx="2958">
                  <c:v>0.94399999999999995</c:v>
                </c:pt>
                <c:pt idx="2959">
                  <c:v>0.95099999999999996</c:v>
                </c:pt>
                <c:pt idx="2960">
                  <c:v>0.94399999999999995</c:v>
                </c:pt>
                <c:pt idx="2961">
                  <c:v>0.95799999999999996</c:v>
                </c:pt>
                <c:pt idx="2962">
                  <c:v>0.93400000000000005</c:v>
                </c:pt>
                <c:pt idx="2963">
                  <c:v>0.93899999999999995</c:v>
                </c:pt>
                <c:pt idx="2964">
                  <c:v>0.93600000000000005</c:v>
                </c:pt>
                <c:pt idx="2965">
                  <c:v>0.95399999999999996</c:v>
                </c:pt>
                <c:pt idx="2966">
                  <c:v>0.95599999999999996</c:v>
                </c:pt>
                <c:pt idx="2967">
                  <c:v>0.95799999999999996</c:v>
                </c:pt>
                <c:pt idx="2968">
                  <c:v>0.95099999999999996</c:v>
                </c:pt>
                <c:pt idx="2969">
                  <c:v>0.93300000000000005</c:v>
                </c:pt>
                <c:pt idx="2970">
                  <c:v>0.94399999999999995</c:v>
                </c:pt>
                <c:pt idx="2971">
                  <c:v>0.96</c:v>
                </c:pt>
                <c:pt idx="2972">
                  <c:v>0.96499999999999997</c:v>
                </c:pt>
                <c:pt idx="2973">
                  <c:v>0.93100000000000005</c:v>
                </c:pt>
                <c:pt idx="2974">
                  <c:v>0.95899999999999996</c:v>
                </c:pt>
                <c:pt idx="2975">
                  <c:v>0.96299999999999997</c:v>
                </c:pt>
                <c:pt idx="2976">
                  <c:v>0.91600000000000004</c:v>
                </c:pt>
                <c:pt idx="2977">
                  <c:v>0.95599999999999996</c:v>
                </c:pt>
                <c:pt idx="2978">
                  <c:v>0.95199999999999996</c:v>
                </c:pt>
                <c:pt idx="2979">
                  <c:v>0.95199999999999996</c:v>
                </c:pt>
                <c:pt idx="2980">
                  <c:v>0.97599999999999998</c:v>
                </c:pt>
                <c:pt idx="2981">
                  <c:v>0.97499999999999998</c:v>
                </c:pt>
                <c:pt idx="2982">
                  <c:v>0.96099999999999997</c:v>
                </c:pt>
                <c:pt idx="2983">
                  <c:v>0.95199999999999996</c:v>
                </c:pt>
                <c:pt idx="2984">
                  <c:v>0.95099999999999996</c:v>
                </c:pt>
                <c:pt idx="2985">
                  <c:v>0.94199999999999995</c:v>
                </c:pt>
                <c:pt idx="2986">
                  <c:v>0.97499999999999998</c:v>
                </c:pt>
                <c:pt idx="2987">
                  <c:v>0.96</c:v>
                </c:pt>
                <c:pt idx="2988">
                  <c:v>0.95899999999999996</c:v>
                </c:pt>
                <c:pt idx="2989">
                  <c:v>0.95799999999999996</c:v>
                </c:pt>
                <c:pt idx="2990">
                  <c:v>0.97799999999999998</c:v>
                </c:pt>
                <c:pt idx="2991">
                  <c:v>0.95299999999999996</c:v>
                </c:pt>
                <c:pt idx="2992">
                  <c:v>0.96399999999999997</c:v>
                </c:pt>
                <c:pt idx="2993">
                  <c:v>0.96899999999999997</c:v>
                </c:pt>
                <c:pt idx="2994">
                  <c:v>0.96099999999999997</c:v>
                </c:pt>
                <c:pt idx="2995">
                  <c:v>0.93899999999999995</c:v>
                </c:pt>
                <c:pt idx="2996">
                  <c:v>0.97199999999999998</c:v>
                </c:pt>
                <c:pt idx="2997">
                  <c:v>0.97499999999999998</c:v>
                </c:pt>
                <c:pt idx="2998">
                  <c:v>0.95399999999999996</c:v>
                </c:pt>
                <c:pt idx="2999">
                  <c:v>0.94499999999999995</c:v>
                </c:pt>
                <c:pt idx="3000">
                  <c:v>0.97799999999999998</c:v>
                </c:pt>
                <c:pt idx="3001">
                  <c:v>0.95499999999999996</c:v>
                </c:pt>
                <c:pt idx="3002">
                  <c:v>0.93799999999999994</c:v>
                </c:pt>
                <c:pt idx="3003">
                  <c:v>0.96699999999999997</c:v>
                </c:pt>
                <c:pt idx="3004">
                  <c:v>0.95199999999999996</c:v>
                </c:pt>
                <c:pt idx="3005">
                  <c:v>0.96499999999999997</c:v>
                </c:pt>
                <c:pt idx="3006">
                  <c:v>0.94899999999999995</c:v>
                </c:pt>
                <c:pt idx="3007">
                  <c:v>0.95</c:v>
                </c:pt>
                <c:pt idx="3008">
                  <c:v>0.93400000000000005</c:v>
                </c:pt>
                <c:pt idx="3009">
                  <c:v>0.97199999999999998</c:v>
                </c:pt>
                <c:pt idx="3010">
                  <c:v>0.95499999999999996</c:v>
                </c:pt>
                <c:pt idx="3011">
                  <c:v>0.98199999999999998</c:v>
                </c:pt>
                <c:pt idx="3012">
                  <c:v>0.94599999999999995</c:v>
                </c:pt>
                <c:pt idx="3013">
                  <c:v>0.95199999999999996</c:v>
                </c:pt>
                <c:pt idx="3014">
                  <c:v>0.95599999999999996</c:v>
                </c:pt>
                <c:pt idx="3015">
                  <c:v>0.94699999999999995</c:v>
                </c:pt>
                <c:pt idx="3016">
                  <c:v>0.96599999999999997</c:v>
                </c:pt>
                <c:pt idx="3017">
                  <c:v>0.94799999999999995</c:v>
                </c:pt>
                <c:pt idx="3018">
                  <c:v>0.92400000000000004</c:v>
                </c:pt>
                <c:pt idx="3019">
                  <c:v>0.95699999999999996</c:v>
                </c:pt>
                <c:pt idx="3020">
                  <c:v>0.96599999999999997</c:v>
                </c:pt>
                <c:pt idx="3021">
                  <c:v>0.93799999999999994</c:v>
                </c:pt>
                <c:pt idx="3022">
                  <c:v>0.96899999999999997</c:v>
                </c:pt>
                <c:pt idx="3023">
                  <c:v>0.97099999999999997</c:v>
                </c:pt>
                <c:pt idx="3024">
                  <c:v>0.95399999999999996</c:v>
                </c:pt>
                <c:pt idx="3025">
                  <c:v>0.94</c:v>
                </c:pt>
                <c:pt idx="3026">
                  <c:v>0.94099999999999995</c:v>
                </c:pt>
                <c:pt idx="3027">
                  <c:v>0.94599999999999995</c:v>
                </c:pt>
                <c:pt idx="3028">
                  <c:v>0.94</c:v>
                </c:pt>
                <c:pt idx="3029">
                  <c:v>0.96299999999999997</c:v>
                </c:pt>
                <c:pt idx="3030">
                  <c:v>0.95299999999999996</c:v>
                </c:pt>
                <c:pt idx="3031">
                  <c:v>0.93700000000000006</c:v>
                </c:pt>
                <c:pt idx="3032">
                  <c:v>0.96699999999999997</c:v>
                </c:pt>
                <c:pt idx="3033">
                  <c:v>0.98199999999999998</c:v>
                </c:pt>
                <c:pt idx="3034">
                  <c:v>0.95399999999999996</c:v>
                </c:pt>
                <c:pt idx="3035">
                  <c:v>0.94099999999999995</c:v>
                </c:pt>
                <c:pt idx="3036">
                  <c:v>0.98099999999999998</c:v>
                </c:pt>
                <c:pt idx="3037">
                  <c:v>0.95</c:v>
                </c:pt>
                <c:pt idx="3038">
                  <c:v>0.95499999999999996</c:v>
                </c:pt>
                <c:pt idx="3039">
                  <c:v>0.95599999999999996</c:v>
                </c:pt>
                <c:pt idx="3040">
                  <c:v>0.95199999999999996</c:v>
                </c:pt>
                <c:pt idx="3041">
                  <c:v>0.97199999999999998</c:v>
                </c:pt>
                <c:pt idx="3042">
                  <c:v>0.95899999999999996</c:v>
                </c:pt>
                <c:pt idx="3043">
                  <c:v>0.96499999999999997</c:v>
                </c:pt>
                <c:pt idx="3044">
                  <c:v>0.95799999999999996</c:v>
                </c:pt>
                <c:pt idx="3045">
                  <c:v>0.96499999999999997</c:v>
                </c:pt>
                <c:pt idx="3046">
                  <c:v>0.96499999999999997</c:v>
                </c:pt>
                <c:pt idx="3047">
                  <c:v>0.95499999999999996</c:v>
                </c:pt>
                <c:pt idx="3048">
                  <c:v>0.93899999999999995</c:v>
                </c:pt>
                <c:pt idx="3049">
                  <c:v>0.91400000000000003</c:v>
                </c:pt>
                <c:pt idx="3050">
                  <c:v>0.95499999999999996</c:v>
                </c:pt>
                <c:pt idx="3051">
                  <c:v>0.97399999999999998</c:v>
                </c:pt>
                <c:pt idx="3052">
                  <c:v>0.96499999999999997</c:v>
                </c:pt>
                <c:pt idx="3053">
                  <c:v>0.94099999999999995</c:v>
                </c:pt>
                <c:pt idx="3054">
                  <c:v>0.94299999999999995</c:v>
                </c:pt>
                <c:pt idx="3055">
                  <c:v>0.95899999999999996</c:v>
                </c:pt>
                <c:pt idx="3056">
                  <c:v>0.97399999999999998</c:v>
                </c:pt>
                <c:pt idx="3057">
                  <c:v>0.96499999999999997</c:v>
                </c:pt>
                <c:pt idx="3058">
                  <c:v>0.95699999999999996</c:v>
                </c:pt>
                <c:pt idx="3059">
                  <c:v>0.96199999999999997</c:v>
                </c:pt>
                <c:pt idx="3060">
                  <c:v>0.96699999999999997</c:v>
                </c:pt>
                <c:pt idx="3061">
                  <c:v>0.94599999999999995</c:v>
                </c:pt>
                <c:pt idx="3062">
                  <c:v>0.93500000000000005</c:v>
                </c:pt>
                <c:pt idx="3063">
                  <c:v>0.95299999999999996</c:v>
                </c:pt>
                <c:pt idx="3064">
                  <c:v>0.96</c:v>
                </c:pt>
                <c:pt idx="3065">
                  <c:v>0.97899999999999998</c:v>
                </c:pt>
                <c:pt idx="3066">
                  <c:v>0.96</c:v>
                </c:pt>
                <c:pt idx="3067">
                  <c:v>0.92</c:v>
                </c:pt>
                <c:pt idx="3068">
                  <c:v>0.93899999999999995</c:v>
                </c:pt>
                <c:pt idx="3069">
                  <c:v>0.95899999999999996</c:v>
                </c:pt>
                <c:pt idx="3070">
                  <c:v>0.96699999999999997</c:v>
                </c:pt>
                <c:pt idx="3071">
                  <c:v>0.94799999999999995</c:v>
                </c:pt>
                <c:pt idx="3072">
                  <c:v>0.96299999999999997</c:v>
                </c:pt>
                <c:pt idx="3073">
                  <c:v>0.94899999999999995</c:v>
                </c:pt>
                <c:pt idx="3074">
                  <c:v>0.96199999999999997</c:v>
                </c:pt>
                <c:pt idx="3075">
                  <c:v>0.98</c:v>
                </c:pt>
                <c:pt idx="3076">
                  <c:v>0.97499999999999998</c:v>
                </c:pt>
                <c:pt idx="3077">
                  <c:v>0.95</c:v>
                </c:pt>
                <c:pt idx="3078">
                  <c:v>0.98199999999999998</c:v>
                </c:pt>
                <c:pt idx="3079">
                  <c:v>0.96599999999999997</c:v>
                </c:pt>
                <c:pt idx="3080">
                  <c:v>0.96599999999999997</c:v>
                </c:pt>
                <c:pt idx="3081">
                  <c:v>0.94499999999999995</c:v>
                </c:pt>
                <c:pt idx="3082">
                  <c:v>0.97799999999999998</c:v>
                </c:pt>
                <c:pt idx="3083">
                  <c:v>0.96099999999999997</c:v>
                </c:pt>
                <c:pt idx="3084">
                  <c:v>0.96799999999999997</c:v>
                </c:pt>
                <c:pt idx="3085">
                  <c:v>0.94699999999999995</c:v>
                </c:pt>
                <c:pt idx="3086">
                  <c:v>0.94499999999999995</c:v>
                </c:pt>
                <c:pt idx="3087">
                  <c:v>0.94699999999999995</c:v>
                </c:pt>
                <c:pt idx="3088">
                  <c:v>0.98799999999999999</c:v>
                </c:pt>
                <c:pt idx="3089">
                  <c:v>0.95399999999999996</c:v>
                </c:pt>
                <c:pt idx="3090">
                  <c:v>0.97599999999999998</c:v>
                </c:pt>
                <c:pt idx="3091">
                  <c:v>0.95</c:v>
                </c:pt>
                <c:pt idx="3092">
                  <c:v>0.95699999999999996</c:v>
                </c:pt>
                <c:pt idx="3093">
                  <c:v>0.97099999999999997</c:v>
                </c:pt>
                <c:pt idx="3094">
                  <c:v>0.94499999999999995</c:v>
                </c:pt>
                <c:pt idx="3095">
                  <c:v>0.93200000000000005</c:v>
                </c:pt>
                <c:pt idx="3096">
                  <c:v>0.96499999999999997</c:v>
                </c:pt>
                <c:pt idx="3097">
                  <c:v>0.99199999999999999</c:v>
                </c:pt>
                <c:pt idx="3098">
                  <c:v>0.96899999999999997</c:v>
                </c:pt>
                <c:pt idx="3099">
                  <c:v>0.97599999999999998</c:v>
                </c:pt>
                <c:pt idx="3100">
                  <c:v>0.97699999999999998</c:v>
                </c:pt>
                <c:pt idx="3101">
                  <c:v>0.97299999999999998</c:v>
                </c:pt>
                <c:pt idx="3102">
                  <c:v>0.94199999999999995</c:v>
                </c:pt>
                <c:pt idx="3103">
                  <c:v>0.96599999999999997</c:v>
                </c:pt>
                <c:pt idx="3104">
                  <c:v>0.97299999999999998</c:v>
                </c:pt>
                <c:pt idx="3105">
                  <c:v>0.96799999999999997</c:v>
                </c:pt>
                <c:pt idx="3106">
                  <c:v>0.97399999999999998</c:v>
                </c:pt>
                <c:pt idx="3107">
                  <c:v>0.97699999999999998</c:v>
                </c:pt>
                <c:pt idx="3108">
                  <c:v>0.95899999999999996</c:v>
                </c:pt>
                <c:pt idx="3109">
                  <c:v>0.95499999999999996</c:v>
                </c:pt>
                <c:pt idx="3110">
                  <c:v>0.96399999999999997</c:v>
                </c:pt>
                <c:pt idx="3111">
                  <c:v>0.97499999999999998</c:v>
                </c:pt>
                <c:pt idx="3112">
                  <c:v>0.92800000000000005</c:v>
                </c:pt>
                <c:pt idx="3113">
                  <c:v>0.97199999999999998</c:v>
                </c:pt>
                <c:pt idx="3114">
                  <c:v>0.96099999999999997</c:v>
                </c:pt>
                <c:pt idx="3115">
                  <c:v>0.96299999999999997</c:v>
                </c:pt>
                <c:pt idx="3116">
                  <c:v>0.97499999999999998</c:v>
                </c:pt>
                <c:pt idx="3117">
                  <c:v>0.97899999999999998</c:v>
                </c:pt>
                <c:pt idx="3118">
                  <c:v>0.96599999999999997</c:v>
                </c:pt>
                <c:pt idx="3119">
                  <c:v>0.96499999999999997</c:v>
                </c:pt>
                <c:pt idx="3120">
                  <c:v>0.95199999999999996</c:v>
                </c:pt>
                <c:pt idx="3121">
                  <c:v>0.97899999999999998</c:v>
                </c:pt>
                <c:pt idx="3122">
                  <c:v>0.96099999999999997</c:v>
                </c:pt>
                <c:pt idx="3123">
                  <c:v>0.94</c:v>
                </c:pt>
                <c:pt idx="3124">
                  <c:v>0.97</c:v>
                </c:pt>
                <c:pt idx="3125">
                  <c:v>0.96899999999999997</c:v>
                </c:pt>
                <c:pt idx="3126">
                  <c:v>0.97199999999999998</c:v>
                </c:pt>
                <c:pt idx="3127">
                  <c:v>0.97899999999999998</c:v>
                </c:pt>
                <c:pt idx="3128">
                  <c:v>0.94199999999999995</c:v>
                </c:pt>
                <c:pt idx="3129">
                  <c:v>0.98099999999999998</c:v>
                </c:pt>
                <c:pt idx="3130">
                  <c:v>0.97699999999999998</c:v>
                </c:pt>
                <c:pt idx="3131">
                  <c:v>0.97299999999999998</c:v>
                </c:pt>
                <c:pt idx="3132">
                  <c:v>0.95499999999999996</c:v>
                </c:pt>
                <c:pt idx="3133">
                  <c:v>0.996</c:v>
                </c:pt>
                <c:pt idx="3134">
                  <c:v>0.98099999999999998</c:v>
                </c:pt>
                <c:pt idx="3135">
                  <c:v>1.002</c:v>
                </c:pt>
                <c:pt idx="3136">
                  <c:v>0.97799999999999998</c:v>
                </c:pt>
                <c:pt idx="3137">
                  <c:v>0.96</c:v>
                </c:pt>
                <c:pt idx="3138">
                  <c:v>0.97899999999999998</c:v>
                </c:pt>
                <c:pt idx="3139">
                  <c:v>0.97099999999999997</c:v>
                </c:pt>
                <c:pt idx="3140">
                  <c:v>0.97299999999999998</c:v>
                </c:pt>
                <c:pt idx="3141">
                  <c:v>0.96899999999999997</c:v>
                </c:pt>
                <c:pt idx="3142">
                  <c:v>0.98899999999999999</c:v>
                </c:pt>
                <c:pt idx="3143">
                  <c:v>0.97899999999999998</c:v>
                </c:pt>
                <c:pt idx="3144">
                  <c:v>0.96399999999999997</c:v>
                </c:pt>
                <c:pt idx="3145">
                  <c:v>0.97399999999999998</c:v>
                </c:pt>
                <c:pt idx="3146">
                  <c:v>0.96399999999999997</c:v>
                </c:pt>
                <c:pt idx="3147">
                  <c:v>0.97499999999999998</c:v>
                </c:pt>
                <c:pt idx="3148">
                  <c:v>0.97899999999999998</c:v>
                </c:pt>
                <c:pt idx="3149">
                  <c:v>0.98099999999999998</c:v>
                </c:pt>
                <c:pt idx="3150">
                  <c:v>0.97299999999999998</c:v>
                </c:pt>
                <c:pt idx="3151">
                  <c:v>0.98699999999999999</c:v>
                </c:pt>
                <c:pt idx="3152">
                  <c:v>0.98499999999999999</c:v>
                </c:pt>
                <c:pt idx="3153">
                  <c:v>0.98499999999999999</c:v>
                </c:pt>
                <c:pt idx="3154">
                  <c:v>0.98799999999999999</c:v>
                </c:pt>
                <c:pt idx="3155">
                  <c:v>0.98599999999999999</c:v>
                </c:pt>
                <c:pt idx="3156">
                  <c:v>0.96199999999999997</c:v>
                </c:pt>
                <c:pt idx="3157">
                  <c:v>0.94299999999999995</c:v>
                </c:pt>
                <c:pt idx="3158">
                  <c:v>0.96799999999999997</c:v>
                </c:pt>
                <c:pt idx="3159">
                  <c:v>0.99</c:v>
                </c:pt>
                <c:pt idx="3160">
                  <c:v>0.98899999999999999</c:v>
                </c:pt>
                <c:pt idx="3161">
                  <c:v>0.96799999999999997</c:v>
                </c:pt>
                <c:pt idx="3162">
                  <c:v>0.97399999999999998</c:v>
                </c:pt>
                <c:pt idx="3163">
                  <c:v>0.96599999999999997</c:v>
                </c:pt>
                <c:pt idx="3164">
                  <c:v>1.004</c:v>
                </c:pt>
                <c:pt idx="3165">
                  <c:v>0.97099999999999997</c:v>
                </c:pt>
                <c:pt idx="3166">
                  <c:v>0.97799999999999998</c:v>
                </c:pt>
                <c:pt idx="3167">
                  <c:v>0.98399999999999999</c:v>
                </c:pt>
                <c:pt idx="3168">
                  <c:v>0.96099999999999997</c:v>
                </c:pt>
                <c:pt idx="3169">
                  <c:v>0.99099999999999999</c:v>
                </c:pt>
                <c:pt idx="3170">
                  <c:v>1</c:v>
                </c:pt>
                <c:pt idx="3171">
                  <c:v>0.95599999999999996</c:v>
                </c:pt>
                <c:pt idx="3172">
                  <c:v>0.99399999999999999</c:v>
                </c:pt>
                <c:pt idx="3173">
                  <c:v>0.997</c:v>
                </c:pt>
                <c:pt idx="3174">
                  <c:v>0.98499999999999999</c:v>
                </c:pt>
                <c:pt idx="3175">
                  <c:v>0.96899999999999997</c:v>
                </c:pt>
                <c:pt idx="3176">
                  <c:v>0.97299999999999998</c:v>
                </c:pt>
                <c:pt idx="3177">
                  <c:v>0.97399999999999998</c:v>
                </c:pt>
                <c:pt idx="3178">
                  <c:v>0.96499999999999997</c:v>
                </c:pt>
                <c:pt idx="3179">
                  <c:v>0.96099999999999997</c:v>
                </c:pt>
                <c:pt idx="3180">
                  <c:v>0.99</c:v>
                </c:pt>
                <c:pt idx="3181">
                  <c:v>0.98399999999999999</c:v>
                </c:pt>
                <c:pt idx="3182">
                  <c:v>0.97399999999999998</c:v>
                </c:pt>
                <c:pt idx="3183">
                  <c:v>0.97499999999999998</c:v>
                </c:pt>
                <c:pt idx="3184">
                  <c:v>0.98099999999999998</c:v>
                </c:pt>
                <c:pt idx="3185">
                  <c:v>0.96499999999999997</c:v>
                </c:pt>
                <c:pt idx="3186">
                  <c:v>0.96899999999999997</c:v>
                </c:pt>
                <c:pt idx="3187">
                  <c:v>0.96199999999999997</c:v>
                </c:pt>
                <c:pt idx="3188">
                  <c:v>0.95899999999999996</c:v>
                </c:pt>
                <c:pt idx="3189">
                  <c:v>1.0009999999999999</c:v>
                </c:pt>
                <c:pt idx="3190">
                  <c:v>0.97899999999999998</c:v>
                </c:pt>
                <c:pt idx="3191">
                  <c:v>0.98499999999999999</c:v>
                </c:pt>
                <c:pt idx="3192">
                  <c:v>0.98799999999999999</c:v>
                </c:pt>
                <c:pt idx="3193">
                  <c:v>0.97</c:v>
                </c:pt>
                <c:pt idx="3194">
                  <c:v>0.96899999999999997</c:v>
                </c:pt>
                <c:pt idx="3195">
                  <c:v>0.97899999999999998</c:v>
                </c:pt>
                <c:pt idx="3196">
                  <c:v>0.95699999999999996</c:v>
                </c:pt>
                <c:pt idx="3197">
                  <c:v>0.98</c:v>
                </c:pt>
                <c:pt idx="3198">
                  <c:v>0.98799999999999999</c:v>
                </c:pt>
                <c:pt idx="3199">
                  <c:v>0.98299999999999998</c:v>
                </c:pt>
                <c:pt idx="3200">
                  <c:v>0.98299999999999998</c:v>
                </c:pt>
                <c:pt idx="3201">
                  <c:v>0.95599999999999996</c:v>
                </c:pt>
                <c:pt idx="3202">
                  <c:v>0.99299999999999999</c:v>
                </c:pt>
                <c:pt idx="3203">
                  <c:v>0.99399999999999999</c:v>
                </c:pt>
                <c:pt idx="3204">
                  <c:v>0.97799999999999998</c:v>
                </c:pt>
                <c:pt idx="3205">
                  <c:v>0.97599999999999998</c:v>
                </c:pt>
                <c:pt idx="3206">
                  <c:v>0.98199999999999998</c:v>
                </c:pt>
                <c:pt idx="3207">
                  <c:v>0.97899999999999998</c:v>
                </c:pt>
                <c:pt idx="3208">
                  <c:v>0.97</c:v>
                </c:pt>
                <c:pt idx="3209">
                  <c:v>0.98</c:v>
                </c:pt>
                <c:pt idx="3210">
                  <c:v>0.94799999999999995</c:v>
                </c:pt>
                <c:pt idx="3211">
                  <c:v>0.96399999999999997</c:v>
                </c:pt>
                <c:pt idx="3212">
                  <c:v>0.95399999999999996</c:v>
                </c:pt>
                <c:pt idx="3213">
                  <c:v>0.98499999999999999</c:v>
                </c:pt>
                <c:pt idx="3214">
                  <c:v>0.96599999999999997</c:v>
                </c:pt>
                <c:pt idx="3215">
                  <c:v>0.98</c:v>
                </c:pt>
                <c:pt idx="3216">
                  <c:v>0.97899999999999998</c:v>
                </c:pt>
                <c:pt idx="3217">
                  <c:v>0.95</c:v>
                </c:pt>
                <c:pt idx="3218">
                  <c:v>0.96299999999999997</c:v>
                </c:pt>
                <c:pt idx="3219">
                  <c:v>0.98299999999999998</c:v>
                </c:pt>
                <c:pt idx="3220">
                  <c:v>0.98499999999999999</c:v>
                </c:pt>
                <c:pt idx="3221">
                  <c:v>0.98099999999999998</c:v>
                </c:pt>
                <c:pt idx="3222">
                  <c:v>0.95699999999999996</c:v>
                </c:pt>
                <c:pt idx="3223">
                  <c:v>0.98299999999999998</c:v>
                </c:pt>
                <c:pt idx="3224">
                  <c:v>0.94399999999999995</c:v>
                </c:pt>
                <c:pt idx="3225">
                  <c:v>0.95</c:v>
                </c:pt>
                <c:pt idx="3226">
                  <c:v>0.98599999999999999</c:v>
                </c:pt>
                <c:pt idx="3227">
                  <c:v>0.96799999999999997</c:v>
                </c:pt>
                <c:pt idx="3228">
                  <c:v>0.97699999999999998</c:v>
                </c:pt>
                <c:pt idx="3229">
                  <c:v>0.97299999999999998</c:v>
                </c:pt>
                <c:pt idx="3230">
                  <c:v>0.97399999999999998</c:v>
                </c:pt>
                <c:pt idx="3231">
                  <c:v>0.94099999999999995</c:v>
                </c:pt>
                <c:pt idx="3232">
                  <c:v>0.95899999999999996</c:v>
                </c:pt>
                <c:pt idx="3233">
                  <c:v>0.97299999999999998</c:v>
                </c:pt>
                <c:pt idx="3234">
                  <c:v>0.96199999999999997</c:v>
                </c:pt>
                <c:pt idx="3235">
                  <c:v>0.95199999999999996</c:v>
                </c:pt>
                <c:pt idx="3236">
                  <c:v>0.96599999999999997</c:v>
                </c:pt>
                <c:pt idx="3237">
                  <c:v>0.96599999999999997</c:v>
                </c:pt>
                <c:pt idx="3238">
                  <c:v>0.95299999999999996</c:v>
                </c:pt>
                <c:pt idx="3239">
                  <c:v>0.94399999999999995</c:v>
                </c:pt>
                <c:pt idx="3240">
                  <c:v>0.97199999999999998</c:v>
                </c:pt>
                <c:pt idx="3241">
                  <c:v>0.98199999999999998</c:v>
                </c:pt>
                <c:pt idx="3242">
                  <c:v>0.97699999999999998</c:v>
                </c:pt>
                <c:pt idx="3243">
                  <c:v>0.95299999999999996</c:v>
                </c:pt>
                <c:pt idx="3244">
                  <c:v>0.97099999999999997</c:v>
                </c:pt>
                <c:pt idx="3245">
                  <c:v>0.97899999999999998</c:v>
                </c:pt>
                <c:pt idx="3246">
                  <c:v>0.94299999999999995</c:v>
                </c:pt>
                <c:pt idx="3247">
                  <c:v>0.93799999999999994</c:v>
                </c:pt>
                <c:pt idx="3248">
                  <c:v>0.98199999999999998</c:v>
                </c:pt>
                <c:pt idx="3249">
                  <c:v>0.95599999999999996</c:v>
                </c:pt>
                <c:pt idx="3250">
                  <c:v>0.96799999999999997</c:v>
                </c:pt>
                <c:pt idx="3251">
                  <c:v>0.94199999999999995</c:v>
                </c:pt>
                <c:pt idx="3252">
                  <c:v>0.96799999999999997</c:v>
                </c:pt>
                <c:pt idx="3253">
                  <c:v>0.97699999999999998</c:v>
                </c:pt>
                <c:pt idx="3254">
                  <c:v>0.94499999999999995</c:v>
                </c:pt>
                <c:pt idx="3255">
                  <c:v>0.96399999999999997</c:v>
                </c:pt>
                <c:pt idx="3256">
                  <c:v>0.94799999999999995</c:v>
                </c:pt>
                <c:pt idx="3257">
                  <c:v>0.95299999999999996</c:v>
                </c:pt>
                <c:pt idx="3258">
                  <c:v>0.95299999999999996</c:v>
                </c:pt>
                <c:pt idx="3259">
                  <c:v>0.93899999999999995</c:v>
                </c:pt>
                <c:pt idx="3260">
                  <c:v>0.93899999999999995</c:v>
                </c:pt>
                <c:pt idx="3261">
                  <c:v>0.96599999999999997</c:v>
                </c:pt>
                <c:pt idx="3262">
                  <c:v>0.96799999999999997</c:v>
                </c:pt>
                <c:pt idx="3263">
                  <c:v>0.94699999999999995</c:v>
                </c:pt>
                <c:pt idx="3264">
                  <c:v>0.94399999999999995</c:v>
                </c:pt>
                <c:pt idx="3265">
                  <c:v>0.95599999999999996</c:v>
                </c:pt>
                <c:pt idx="3266">
                  <c:v>0.94799999999999995</c:v>
                </c:pt>
                <c:pt idx="3267">
                  <c:v>0.94</c:v>
                </c:pt>
                <c:pt idx="3268">
                  <c:v>0.94099999999999995</c:v>
                </c:pt>
                <c:pt idx="3269">
                  <c:v>0.95399999999999996</c:v>
                </c:pt>
                <c:pt idx="3270">
                  <c:v>0.95899999999999996</c:v>
                </c:pt>
                <c:pt idx="3271">
                  <c:v>0.95399999999999996</c:v>
                </c:pt>
                <c:pt idx="3272">
                  <c:v>0.95399999999999996</c:v>
                </c:pt>
                <c:pt idx="3273">
                  <c:v>0.94</c:v>
                </c:pt>
                <c:pt idx="3274">
                  <c:v>0.94899999999999995</c:v>
                </c:pt>
                <c:pt idx="3275">
                  <c:v>0.95899999999999996</c:v>
                </c:pt>
                <c:pt idx="3276">
                  <c:v>0.96199999999999997</c:v>
                </c:pt>
                <c:pt idx="3277">
                  <c:v>0.94899999999999995</c:v>
                </c:pt>
                <c:pt idx="3278">
                  <c:v>0.91700000000000004</c:v>
                </c:pt>
                <c:pt idx="3279">
                  <c:v>0.94699999999999995</c:v>
                </c:pt>
                <c:pt idx="3280">
                  <c:v>0.95</c:v>
                </c:pt>
                <c:pt idx="3281">
                  <c:v>0.96199999999999997</c:v>
                </c:pt>
                <c:pt idx="3282">
                  <c:v>0.96099999999999997</c:v>
                </c:pt>
                <c:pt idx="3283">
                  <c:v>0.92400000000000004</c:v>
                </c:pt>
                <c:pt idx="3284">
                  <c:v>0.96399999999999997</c:v>
                </c:pt>
                <c:pt idx="3285">
                  <c:v>0.94699999999999995</c:v>
                </c:pt>
                <c:pt idx="3286">
                  <c:v>0.95</c:v>
                </c:pt>
                <c:pt idx="3287">
                  <c:v>0.94899999999999995</c:v>
                </c:pt>
                <c:pt idx="3288">
                  <c:v>0.97399999999999998</c:v>
                </c:pt>
                <c:pt idx="3289">
                  <c:v>0.92400000000000004</c:v>
                </c:pt>
                <c:pt idx="3290">
                  <c:v>0.95499999999999996</c:v>
                </c:pt>
                <c:pt idx="3291">
                  <c:v>0.95499999999999996</c:v>
                </c:pt>
                <c:pt idx="3292">
                  <c:v>0.97499999999999998</c:v>
                </c:pt>
                <c:pt idx="3293">
                  <c:v>0.94199999999999995</c:v>
                </c:pt>
                <c:pt idx="3294">
                  <c:v>0.96299999999999997</c:v>
                </c:pt>
                <c:pt idx="3295">
                  <c:v>0.92500000000000004</c:v>
                </c:pt>
                <c:pt idx="3296">
                  <c:v>0.96799999999999997</c:v>
                </c:pt>
                <c:pt idx="3297">
                  <c:v>0.94699999999999995</c:v>
                </c:pt>
                <c:pt idx="3298">
                  <c:v>0.96899999999999997</c:v>
                </c:pt>
                <c:pt idx="3299">
                  <c:v>0.95499999999999996</c:v>
                </c:pt>
                <c:pt idx="3300">
                  <c:v>0.95</c:v>
                </c:pt>
                <c:pt idx="3301">
                  <c:v>0.93200000000000005</c:v>
                </c:pt>
                <c:pt idx="3302">
                  <c:v>0.94599999999999995</c:v>
                </c:pt>
                <c:pt idx="3303">
                  <c:v>0.95499999999999996</c:v>
                </c:pt>
                <c:pt idx="3304">
                  <c:v>0.95499999999999996</c:v>
                </c:pt>
                <c:pt idx="3305">
                  <c:v>0.93400000000000005</c:v>
                </c:pt>
                <c:pt idx="3306">
                  <c:v>0.94599999999999995</c:v>
                </c:pt>
                <c:pt idx="3307">
                  <c:v>0.95699999999999996</c:v>
                </c:pt>
                <c:pt idx="3308">
                  <c:v>0.96499999999999997</c:v>
                </c:pt>
                <c:pt idx="3309">
                  <c:v>0.95</c:v>
                </c:pt>
                <c:pt idx="3310">
                  <c:v>0.94199999999999995</c:v>
                </c:pt>
                <c:pt idx="3311">
                  <c:v>0.93</c:v>
                </c:pt>
                <c:pt idx="3312">
                  <c:v>0.95399999999999996</c:v>
                </c:pt>
                <c:pt idx="3313">
                  <c:v>0.93500000000000005</c:v>
                </c:pt>
                <c:pt idx="3314">
                  <c:v>0.96299999999999997</c:v>
                </c:pt>
                <c:pt idx="3315">
                  <c:v>0.91900000000000004</c:v>
                </c:pt>
                <c:pt idx="3316">
                  <c:v>0.94199999999999995</c:v>
                </c:pt>
                <c:pt idx="3317">
                  <c:v>0.98099999999999998</c:v>
                </c:pt>
                <c:pt idx="3318">
                  <c:v>0.95299999999999996</c:v>
                </c:pt>
                <c:pt idx="3319">
                  <c:v>0.93899999999999995</c:v>
                </c:pt>
                <c:pt idx="3320">
                  <c:v>0.94699999999999995</c:v>
                </c:pt>
                <c:pt idx="3321">
                  <c:v>0.94099999999999995</c:v>
                </c:pt>
                <c:pt idx="3322">
                  <c:v>0.93400000000000005</c:v>
                </c:pt>
                <c:pt idx="3323">
                  <c:v>0.94</c:v>
                </c:pt>
                <c:pt idx="3324">
                  <c:v>0.94899999999999995</c:v>
                </c:pt>
                <c:pt idx="3325">
                  <c:v>0.94799999999999995</c:v>
                </c:pt>
                <c:pt idx="3326">
                  <c:v>0.97099999999999997</c:v>
                </c:pt>
                <c:pt idx="3327">
                  <c:v>0.94899999999999995</c:v>
                </c:pt>
                <c:pt idx="3328">
                  <c:v>0.94599999999999995</c:v>
                </c:pt>
                <c:pt idx="3329">
                  <c:v>0.95599999999999996</c:v>
                </c:pt>
                <c:pt idx="3330">
                  <c:v>0.94099999999999995</c:v>
                </c:pt>
                <c:pt idx="3331">
                  <c:v>0.95899999999999996</c:v>
                </c:pt>
                <c:pt idx="3332">
                  <c:v>0.94699999999999995</c:v>
                </c:pt>
                <c:pt idx="3333">
                  <c:v>0.94099999999999995</c:v>
                </c:pt>
                <c:pt idx="3334">
                  <c:v>0.95</c:v>
                </c:pt>
                <c:pt idx="3335">
                  <c:v>0.93200000000000005</c:v>
                </c:pt>
                <c:pt idx="3336">
                  <c:v>0.97</c:v>
                </c:pt>
                <c:pt idx="3337">
                  <c:v>0.94199999999999995</c:v>
                </c:pt>
                <c:pt idx="3338">
                  <c:v>0.96599999999999997</c:v>
                </c:pt>
                <c:pt idx="3339">
                  <c:v>0.95899999999999996</c:v>
                </c:pt>
                <c:pt idx="3340">
                  <c:v>0.97899999999999998</c:v>
                </c:pt>
                <c:pt idx="3341">
                  <c:v>0.97199999999999998</c:v>
                </c:pt>
                <c:pt idx="3342">
                  <c:v>0.93100000000000005</c:v>
                </c:pt>
                <c:pt idx="3343">
                  <c:v>0.96</c:v>
                </c:pt>
                <c:pt idx="3344">
                  <c:v>0.95699999999999996</c:v>
                </c:pt>
                <c:pt idx="3345">
                  <c:v>0.98299999999999998</c:v>
                </c:pt>
                <c:pt idx="3346">
                  <c:v>0.96599999999999997</c:v>
                </c:pt>
                <c:pt idx="3347">
                  <c:v>0.95199999999999996</c:v>
                </c:pt>
                <c:pt idx="3348">
                  <c:v>0.95399999999999996</c:v>
                </c:pt>
                <c:pt idx="3349">
                  <c:v>0.96299999999999997</c:v>
                </c:pt>
                <c:pt idx="3350">
                  <c:v>0.98399999999999999</c:v>
                </c:pt>
                <c:pt idx="3351">
                  <c:v>0.95099999999999996</c:v>
                </c:pt>
                <c:pt idx="3352">
                  <c:v>0.97199999999999998</c:v>
                </c:pt>
                <c:pt idx="3353">
                  <c:v>0.97399999999999998</c:v>
                </c:pt>
                <c:pt idx="3354">
                  <c:v>0.97</c:v>
                </c:pt>
                <c:pt idx="3355">
                  <c:v>0.95899999999999996</c:v>
                </c:pt>
                <c:pt idx="3356">
                  <c:v>0.93799999999999994</c:v>
                </c:pt>
                <c:pt idx="3357">
                  <c:v>0.92900000000000005</c:v>
                </c:pt>
                <c:pt idx="3358">
                  <c:v>0.96</c:v>
                </c:pt>
                <c:pt idx="3359">
                  <c:v>0.95799999999999996</c:v>
                </c:pt>
                <c:pt idx="3360">
                  <c:v>0.97499999999999998</c:v>
                </c:pt>
                <c:pt idx="3361">
                  <c:v>0.95899999999999996</c:v>
                </c:pt>
                <c:pt idx="3362">
                  <c:v>0.95699999999999996</c:v>
                </c:pt>
                <c:pt idx="3363">
                  <c:v>0.95499999999999996</c:v>
                </c:pt>
                <c:pt idx="3364">
                  <c:v>0.98499999999999999</c:v>
                </c:pt>
                <c:pt idx="3365">
                  <c:v>0.95599999999999996</c:v>
                </c:pt>
                <c:pt idx="3366">
                  <c:v>0.95</c:v>
                </c:pt>
                <c:pt idx="3367">
                  <c:v>0.94499999999999995</c:v>
                </c:pt>
                <c:pt idx="3368">
                  <c:v>0.94499999999999995</c:v>
                </c:pt>
                <c:pt idx="3369">
                  <c:v>0.97499999999999998</c:v>
                </c:pt>
                <c:pt idx="3370">
                  <c:v>0.95299999999999996</c:v>
                </c:pt>
                <c:pt idx="3371">
                  <c:v>0.96499999999999997</c:v>
                </c:pt>
                <c:pt idx="3372">
                  <c:v>0.94499999999999995</c:v>
                </c:pt>
                <c:pt idx="3373">
                  <c:v>0.98599999999999999</c:v>
                </c:pt>
                <c:pt idx="3374">
                  <c:v>0.94299999999999995</c:v>
                </c:pt>
                <c:pt idx="3375">
                  <c:v>0.94099999999999995</c:v>
                </c:pt>
                <c:pt idx="3376">
                  <c:v>0.95599999999999996</c:v>
                </c:pt>
                <c:pt idx="3377">
                  <c:v>0.95299999999999996</c:v>
                </c:pt>
                <c:pt idx="3378">
                  <c:v>0.96399999999999997</c:v>
                </c:pt>
                <c:pt idx="3379">
                  <c:v>0.96399999999999997</c:v>
                </c:pt>
                <c:pt idx="3380">
                  <c:v>0.96799999999999997</c:v>
                </c:pt>
                <c:pt idx="3381">
                  <c:v>0.95899999999999996</c:v>
                </c:pt>
                <c:pt idx="3382">
                  <c:v>0.94599999999999995</c:v>
                </c:pt>
                <c:pt idx="3383">
                  <c:v>0.93600000000000005</c:v>
                </c:pt>
                <c:pt idx="3384">
                  <c:v>0.93200000000000005</c:v>
                </c:pt>
                <c:pt idx="3385">
                  <c:v>0.95899999999999996</c:v>
                </c:pt>
                <c:pt idx="3386">
                  <c:v>0.93799999999999994</c:v>
                </c:pt>
                <c:pt idx="3387">
                  <c:v>0.94299999999999995</c:v>
                </c:pt>
                <c:pt idx="3388">
                  <c:v>0.93799999999999994</c:v>
                </c:pt>
                <c:pt idx="3389">
                  <c:v>0.96599999999999997</c:v>
                </c:pt>
                <c:pt idx="3390">
                  <c:v>0.95599999999999996</c:v>
                </c:pt>
                <c:pt idx="3391">
                  <c:v>0.94099999999999995</c:v>
                </c:pt>
                <c:pt idx="3392">
                  <c:v>0.97399999999999998</c:v>
                </c:pt>
                <c:pt idx="3393">
                  <c:v>0.94799999999999995</c:v>
                </c:pt>
                <c:pt idx="3394">
                  <c:v>0.95499999999999996</c:v>
                </c:pt>
                <c:pt idx="3395">
                  <c:v>0.93799999999999994</c:v>
                </c:pt>
                <c:pt idx="3396">
                  <c:v>0.95599999999999996</c:v>
                </c:pt>
                <c:pt idx="3397">
                  <c:v>0.95699999999999996</c:v>
                </c:pt>
                <c:pt idx="3398">
                  <c:v>0.94499999999999995</c:v>
                </c:pt>
                <c:pt idx="3399">
                  <c:v>0.93799999999999994</c:v>
                </c:pt>
                <c:pt idx="3400">
                  <c:v>0.93600000000000005</c:v>
                </c:pt>
                <c:pt idx="3401">
                  <c:v>0.95</c:v>
                </c:pt>
                <c:pt idx="3402">
                  <c:v>0.95399999999999996</c:v>
                </c:pt>
                <c:pt idx="3403">
                  <c:v>0.93500000000000005</c:v>
                </c:pt>
                <c:pt idx="3404">
                  <c:v>0.93600000000000005</c:v>
                </c:pt>
                <c:pt idx="3405">
                  <c:v>0.94799999999999995</c:v>
                </c:pt>
                <c:pt idx="3406">
                  <c:v>0.93700000000000006</c:v>
                </c:pt>
                <c:pt idx="3407">
                  <c:v>0.95899999999999996</c:v>
                </c:pt>
                <c:pt idx="3408">
                  <c:v>0.93300000000000005</c:v>
                </c:pt>
                <c:pt idx="3409">
                  <c:v>0.94599999999999995</c:v>
                </c:pt>
                <c:pt idx="3410">
                  <c:v>0.92200000000000004</c:v>
                </c:pt>
                <c:pt idx="3411">
                  <c:v>0.94</c:v>
                </c:pt>
                <c:pt idx="3412">
                  <c:v>0.94099999999999995</c:v>
                </c:pt>
                <c:pt idx="3413">
                  <c:v>0.94299999999999995</c:v>
                </c:pt>
                <c:pt idx="3414">
                  <c:v>0.93899999999999995</c:v>
                </c:pt>
                <c:pt idx="3415">
                  <c:v>0.96699999999999997</c:v>
                </c:pt>
                <c:pt idx="3416">
                  <c:v>0.93899999999999995</c:v>
                </c:pt>
                <c:pt idx="3417">
                  <c:v>0.92800000000000005</c:v>
                </c:pt>
                <c:pt idx="3418">
                  <c:v>0.93300000000000005</c:v>
                </c:pt>
                <c:pt idx="3419">
                  <c:v>0.95399999999999996</c:v>
                </c:pt>
                <c:pt idx="3420">
                  <c:v>0.94399999999999995</c:v>
                </c:pt>
                <c:pt idx="3421">
                  <c:v>0.91600000000000004</c:v>
                </c:pt>
                <c:pt idx="3422">
                  <c:v>0.93400000000000005</c:v>
                </c:pt>
                <c:pt idx="3423">
                  <c:v>0.94799999999999995</c:v>
                </c:pt>
                <c:pt idx="3424">
                  <c:v>0.95299999999999996</c:v>
                </c:pt>
                <c:pt idx="3425">
                  <c:v>0.93799999999999994</c:v>
                </c:pt>
                <c:pt idx="3426">
                  <c:v>0.92400000000000004</c:v>
                </c:pt>
                <c:pt idx="3427">
                  <c:v>0.92200000000000004</c:v>
                </c:pt>
                <c:pt idx="3428">
                  <c:v>0.93400000000000005</c:v>
                </c:pt>
                <c:pt idx="3429">
                  <c:v>0.93600000000000005</c:v>
                </c:pt>
                <c:pt idx="3430">
                  <c:v>0.94599999999999995</c:v>
                </c:pt>
                <c:pt idx="3431">
                  <c:v>0.93400000000000005</c:v>
                </c:pt>
                <c:pt idx="3432">
                  <c:v>0.93899999999999995</c:v>
                </c:pt>
                <c:pt idx="3433">
                  <c:v>0.93799999999999994</c:v>
                </c:pt>
                <c:pt idx="3434">
                  <c:v>0.92900000000000005</c:v>
                </c:pt>
                <c:pt idx="3435">
                  <c:v>0.92700000000000005</c:v>
                </c:pt>
                <c:pt idx="3436">
                  <c:v>0.95499999999999996</c:v>
                </c:pt>
                <c:pt idx="3437">
                  <c:v>0.92700000000000005</c:v>
                </c:pt>
                <c:pt idx="3438">
                  <c:v>0.92900000000000005</c:v>
                </c:pt>
                <c:pt idx="3439">
                  <c:v>0.94399999999999995</c:v>
                </c:pt>
                <c:pt idx="3440">
                  <c:v>0.94599999999999995</c:v>
                </c:pt>
                <c:pt idx="3441">
                  <c:v>0.93100000000000005</c:v>
                </c:pt>
                <c:pt idx="3442">
                  <c:v>0.91300000000000003</c:v>
                </c:pt>
                <c:pt idx="3443">
                  <c:v>0.94599999999999995</c:v>
                </c:pt>
                <c:pt idx="3444">
                  <c:v>0.95699999999999996</c:v>
                </c:pt>
                <c:pt idx="3445">
                  <c:v>0.95399999999999996</c:v>
                </c:pt>
                <c:pt idx="3446">
                  <c:v>0.96</c:v>
                </c:pt>
                <c:pt idx="3447">
                  <c:v>0.94199999999999995</c:v>
                </c:pt>
                <c:pt idx="3448">
                  <c:v>0.93300000000000005</c:v>
                </c:pt>
                <c:pt idx="3449">
                  <c:v>0.94299999999999995</c:v>
                </c:pt>
                <c:pt idx="3450">
                  <c:v>0.94299999999999995</c:v>
                </c:pt>
                <c:pt idx="3451">
                  <c:v>0.92800000000000005</c:v>
                </c:pt>
                <c:pt idx="3452">
                  <c:v>0.94</c:v>
                </c:pt>
                <c:pt idx="3453">
                  <c:v>0.97799999999999998</c:v>
                </c:pt>
                <c:pt idx="3454">
                  <c:v>0.92900000000000005</c:v>
                </c:pt>
                <c:pt idx="3455">
                  <c:v>0.94299999999999995</c:v>
                </c:pt>
                <c:pt idx="3456">
                  <c:v>0.93</c:v>
                </c:pt>
                <c:pt idx="3457">
                  <c:v>0.93799999999999994</c:v>
                </c:pt>
                <c:pt idx="3458">
                  <c:v>0.96299999999999997</c:v>
                </c:pt>
                <c:pt idx="3459">
                  <c:v>0.96099999999999997</c:v>
                </c:pt>
                <c:pt idx="3460">
                  <c:v>0.91700000000000004</c:v>
                </c:pt>
                <c:pt idx="3461">
                  <c:v>0.92700000000000005</c:v>
                </c:pt>
                <c:pt idx="3462">
                  <c:v>0.95699999999999996</c:v>
                </c:pt>
                <c:pt idx="3463">
                  <c:v>0.99</c:v>
                </c:pt>
                <c:pt idx="3464">
                  <c:v>0.93799999999999994</c:v>
                </c:pt>
                <c:pt idx="3465">
                  <c:v>0.91300000000000003</c:v>
                </c:pt>
                <c:pt idx="3466">
                  <c:v>0.95699999999999996</c:v>
                </c:pt>
                <c:pt idx="3467">
                  <c:v>0.95599999999999996</c:v>
                </c:pt>
                <c:pt idx="3468">
                  <c:v>0.94199999999999995</c:v>
                </c:pt>
                <c:pt idx="3469">
                  <c:v>0.93799999999999994</c:v>
                </c:pt>
                <c:pt idx="3470">
                  <c:v>0.93</c:v>
                </c:pt>
                <c:pt idx="3471">
                  <c:v>0.94899999999999995</c:v>
                </c:pt>
                <c:pt idx="3472">
                  <c:v>0.96599999999999997</c:v>
                </c:pt>
                <c:pt idx="3473">
                  <c:v>0.95599999999999996</c:v>
                </c:pt>
                <c:pt idx="3474">
                  <c:v>0.93200000000000005</c:v>
                </c:pt>
                <c:pt idx="3475">
                  <c:v>0.91900000000000004</c:v>
                </c:pt>
                <c:pt idx="3476">
                  <c:v>0.93500000000000005</c:v>
                </c:pt>
                <c:pt idx="3477">
                  <c:v>0.95799999999999996</c:v>
                </c:pt>
                <c:pt idx="3478">
                  <c:v>0.92</c:v>
                </c:pt>
                <c:pt idx="3479">
                  <c:v>0.94199999999999995</c:v>
                </c:pt>
                <c:pt idx="3480">
                  <c:v>0.94699999999999995</c:v>
                </c:pt>
                <c:pt idx="3481">
                  <c:v>0.95299999999999996</c:v>
                </c:pt>
                <c:pt idx="3482">
                  <c:v>0.92300000000000004</c:v>
                </c:pt>
                <c:pt idx="3483">
                  <c:v>0.96399999999999997</c:v>
                </c:pt>
                <c:pt idx="3484">
                  <c:v>0.93899999999999995</c:v>
                </c:pt>
                <c:pt idx="3485">
                  <c:v>0.94099999999999995</c:v>
                </c:pt>
                <c:pt idx="3486">
                  <c:v>0.94199999999999995</c:v>
                </c:pt>
                <c:pt idx="3487">
                  <c:v>0.94799999999999995</c:v>
                </c:pt>
                <c:pt idx="3488">
                  <c:v>0.94899999999999995</c:v>
                </c:pt>
                <c:pt idx="3489">
                  <c:v>0.94199999999999995</c:v>
                </c:pt>
                <c:pt idx="3490">
                  <c:v>0.94199999999999995</c:v>
                </c:pt>
                <c:pt idx="3491">
                  <c:v>0.95299999999999996</c:v>
                </c:pt>
                <c:pt idx="3492">
                  <c:v>0.94399999999999995</c:v>
                </c:pt>
                <c:pt idx="3493">
                  <c:v>0.95699999999999996</c:v>
                </c:pt>
                <c:pt idx="3494">
                  <c:v>0.94299999999999995</c:v>
                </c:pt>
                <c:pt idx="3495">
                  <c:v>0.96399999999999997</c:v>
                </c:pt>
                <c:pt idx="3496">
                  <c:v>0.95499999999999996</c:v>
                </c:pt>
                <c:pt idx="3497">
                  <c:v>0.93600000000000005</c:v>
                </c:pt>
                <c:pt idx="3498">
                  <c:v>0.94799999999999995</c:v>
                </c:pt>
                <c:pt idx="3499">
                  <c:v>0.91300000000000003</c:v>
                </c:pt>
                <c:pt idx="3500">
                  <c:v>0.95199999999999996</c:v>
                </c:pt>
                <c:pt idx="3501">
                  <c:v>0.95</c:v>
                </c:pt>
                <c:pt idx="3502">
                  <c:v>0.96299999999999997</c:v>
                </c:pt>
                <c:pt idx="3503">
                  <c:v>0.92800000000000005</c:v>
                </c:pt>
                <c:pt idx="3504">
                  <c:v>0.95499999999999996</c:v>
                </c:pt>
                <c:pt idx="3505">
                  <c:v>0.93600000000000005</c:v>
                </c:pt>
                <c:pt idx="3506">
                  <c:v>0.96599999999999997</c:v>
                </c:pt>
                <c:pt idx="3507">
                  <c:v>0.94299999999999995</c:v>
                </c:pt>
                <c:pt idx="3508">
                  <c:v>0.96199999999999997</c:v>
                </c:pt>
                <c:pt idx="3509">
                  <c:v>0.95699999999999996</c:v>
                </c:pt>
                <c:pt idx="3510">
                  <c:v>0.96399999999999997</c:v>
                </c:pt>
                <c:pt idx="3511">
                  <c:v>0.92</c:v>
                </c:pt>
                <c:pt idx="3512">
                  <c:v>0.93899999999999995</c:v>
                </c:pt>
                <c:pt idx="3513">
                  <c:v>0.93799999999999994</c:v>
                </c:pt>
                <c:pt idx="3514">
                  <c:v>0.94899999999999995</c:v>
                </c:pt>
                <c:pt idx="3515">
                  <c:v>0.94099999999999995</c:v>
                </c:pt>
                <c:pt idx="3516">
                  <c:v>0.92600000000000005</c:v>
                </c:pt>
                <c:pt idx="3517">
                  <c:v>0.93500000000000005</c:v>
                </c:pt>
                <c:pt idx="3518">
                  <c:v>0.94299999999999995</c:v>
                </c:pt>
                <c:pt idx="3519">
                  <c:v>0.94899999999999995</c:v>
                </c:pt>
                <c:pt idx="3520">
                  <c:v>0.93200000000000005</c:v>
                </c:pt>
                <c:pt idx="3521">
                  <c:v>0.94499999999999995</c:v>
                </c:pt>
                <c:pt idx="3522">
                  <c:v>0.94299999999999995</c:v>
                </c:pt>
                <c:pt idx="3523">
                  <c:v>0.94399999999999995</c:v>
                </c:pt>
                <c:pt idx="3524">
                  <c:v>0.96699999999999997</c:v>
                </c:pt>
                <c:pt idx="3525">
                  <c:v>0.95899999999999996</c:v>
                </c:pt>
                <c:pt idx="3526">
                  <c:v>0.94399999999999995</c:v>
                </c:pt>
                <c:pt idx="3527">
                  <c:v>0.96199999999999997</c:v>
                </c:pt>
                <c:pt idx="3528">
                  <c:v>0.96</c:v>
                </c:pt>
                <c:pt idx="3529">
                  <c:v>0.97399999999999998</c:v>
                </c:pt>
                <c:pt idx="3530">
                  <c:v>0.95499999999999996</c:v>
                </c:pt>
                <c:pt idx="3531">
                  <c:v>0.95199999999999996</c:v>
                </c:pt>
              </c:numCache>
            </c:numRef>
          </c:yVal>
          <c:smooth val="0"/>
          <c:extLst xmlns:c16r2="http://schemas.microsoft.com/office/drawing/2015/06/chart">
            <c:ext xmlns:c16="http://schemas.microsoft.com/office/drawing/2014/chart" uri="{C3380CC4-5D6E-409C-BE32-E72D297353CC}">
              <c16:uniqueId val="{00000000-61BD-4583-B3DC-FE307373FC1E}"/>
            </c:ext>
          </c:extLst>
        </c:ser>
        <c:dLbls>
          <c:showLegendKey val="0"/>
          <c:showVal val="0"/>
          <c:showCatName val="0"/>
          <c:showSerName val="0"/>
          <c:showPercent val="0"/>
          <c:showBubbleSize val="0"/>
        </c:dLbls>
        <c:axId val="417223088"/>
        <c:axId val="417220344"/>
      </c:scatterChart>
      <c:valAx>
        <c:axId val="417223088"/>
        <c:scaling>
          <c:orientation val="minMax"/>
          <c:max val="60"/>
          <c:min val="50"/>
        </c:scaling>
        <c:delete val="0"/>
        <c:axPos val="b"/>
        <c:majorGridlines>
          <c:spPr bwMode="auto">
            <a:prstGeom prst="rect">
              <a:avLst/>
            </a:prstGeom>
            <a:ln w="9525" cap="flat" cmpd="sng" algn="ctr">
              <a:noFill/>
              <a:round/>
            </a:ln>
            <a:effectLst/>
          </c:spPr>
        </c:majorGridlines>
        <c:title>
          <c:tx>
            <c:rich>
              <a:bodyPr rot="0" spcFirstLastPara="1" vertOverflow="ellipsis" vert="horz" wrap="square" anchor="ctr" anchorCtr="1"/>
              <a:lstStyle/>
              <a:p>
                <a:pPr>
                  <a:defRPr sz="1000" b="0" i="0" u="none" strike="noStrike" baseline="0">
                    <a:solidFill>
                      <a:schemeClr val="tx1"/>
                    </a:solidFill>
                    <a:latin typeface="+mn-lt"/>
                    <a:ea typeface="+mn-ea"/>
                    <a:cs typeface="+mn-cs"/>
                  </a:defRPr>
                </a:pPr>
                <a:r>
                  <a:rPr lang="en-US"/>
                  <a:t>t [min]</a:t>
                </a:r>
              </a:p>
            </c:rich>
          </c:tx>
          <c:layout/>
          <c:overlay val="0"/>
          <c:spPr>
            <a:prstGeom prst="rect">
              <a:avLst/>
            </a:prstGeom>
            <a:noFill/>
            <a:ln>
              <a:noFill/>
            </a:ln>
            <a:effectLst/>
          </c:spPr>
          <c:txPr>
            <a:bodyPr rot="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0" sourceLinked="0"/>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417220344"/>
        <c:crosses val="autoZero"/>
        <c:crossBetween val="midCat"/>
      </c:valAx>
      <c:valAx>
        <c:axId val="417220344"/>
        <c:scaling>
          <c:orientation val="minMax"/>
        </c:scaling>
        <c:delete val="0"/>
        <c:axPos val="l"/>
        <c:majorGridlines>
          <c:spPr bwMode="auto">
            <a:prstGeom prst="rect">
              <a:avLst/>
            </a:prstGeom>
            <a:ln w="9525" cap="flat" cmpd="sng" algn="ctr">
              <a:noFill/>
              <a:round/>
            </a:ln>
            <a:effectLst/>
          </c:spPr>
        </c:majorGridlines>
        <c:title>
          <c:tx>
            <c:rich>
              <a:bodyPr rot="-5400000" spcFirstLastPara="1" vertOverflow="ellipsis" vert="horz" wrap="square" anchor="ctr" anchorCtr="1"/>
              <a:lstStyle/>
              <a:p>
                <a:pPr>
                  <a:defRPr sz="1000" b="0" i="0" u="none" strike="noStrike" baseline="0">
                    <a:solidFill>
                      <a:schemeClr val="tx1"/>
                    </a:solidFill>
                    <a:latin typeface="+mn-lt"/>
                    <a:ea typeface="+mn-ea"/>
                    <a:cs typeface="+mn-cs"/>
                  </a:defRPr>
                </a:pPr>
                <a:r>
                  <a:rPr lang="en-US"/>
                  <a:t>CO</a:t>
                </a:r>
                <a:r>
                  <a:rPr lang="en-US" baseline="30000"/>
                  <a:t>2</a:t>
                </a:r>
                <a:r>
                  <a:rPr lang="en-US"/>
                  <a:t> [%]</a:t>
                </a:r>
              </a:p>
            </c:rich>
          </c:tx>
          <c:layout/>
          <c:overlay val="0"/>
          <c:spPr>
            <a:prstGeom prst="rect">
              <a:avLst/>
            </a:prstGeom>
            <a:noFill/>
            <a:ln>
              <a:noFill/>
            </a:ln>
            <a:effectLst/>
          </c:spPr>
          <c:txPr>
            <a:bodyPr rot="-540000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General" sourceLinked="1"/>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417223088"/>
        <c:crosses val="autoZero"/>
        <c:crossBetween val="midCat"/>
      </c:valAx>
      <c:spPr>
        <a:prstGeom prst="rect">
          <a:avLst/>
        </a:prstGeom>
        <a:noFill/>
        <a:ln>
          <a:noFill/>
        </a:ln>
        <a:effectLst/>
      </c:spPr>
    </c:plotArea>
    <c:plotVisOnly val="1"/>
    <c:dispBlanksAs val="gap"/>
    <c:showDLblsOverMax val="0"/>
  </c:chart>
  <c:spPr bwMode="auto">
    <a:xfrm>
      <a:off x="5943601" y="2747893"/>
      <a:ext cx="3048462" cy="2011246"/>
    </a:xfrm>
    <a:prstGeom prst="rect">
      <a:avLst/>
    </a:prstGeom>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bwMode="auto">
            <a:prstGeom prst="rect">
              <a:avLst/>
            </a:prstGeom>
            <a:ln w="19050" cap="rnd">
              <a:solidFill>
                <a:schemeClr val="accent1"/>
              </a:solidFill>
              <a:round/>
            </a:ln>
            <a:effectLst/>
          </c:spPr>
          <c:marker>
            <c:symbol val="none"/>
          </c:marker>
          <c:xVal>
            <c:numRef>
              <c:f>Sheet1!$D$24:$D$17699</c:f>
              <c:numCache>
                <c:formatCode>0.000</c:formatCode>
                <c:ptCount val="17676"/>
                <c:pt idx="0">
                  <c:v>9.1666666666666665E-4</c:v>
                </c:pt>
                <c:pt idx="1">
                  <c:v>4.4333333333333334E-3</c:v>
                </c:pt>
                <c:pt idx="2">
                  <c:v>7.9500000000000005E-3</c:v>
                </c:pt>
                <c:pt idx="3">
                  <c:v>1.1466666666666665E-2</c:v>
                </c:pt>
                <c:pt idx="4">
                  <c:v>1.4983333333333333E-2</c:v>
                </c:pt>
                <c:pt idx="5">
                  <c:v>1.8500000000000003E-2</c:v>
                </c:pt>
                <c:pt idx="6">
                  <c:v>2.205E-2</c:v>
                </c:pt>
                <c:pt idx="7">
                  <c:v>2.5566666666666668E-2</c:v>
                </c:pt>
                <c:pt idx="8">
                  <c:v>2.9116666666666669E-2</c:v>
                </c:pt>
                <c:pt idx="9">
                  <c:v>3.2666666666666663E-2</c:v>
                </c:pt>
                <c:pt idx="10">
                  <c:v>3.6200000000000003E-2</c:v>
                </c:pt>
                <c:pt idx="11">
                  <c:v>3.9733333333333329E-2</c:v>
                </c:pt>
                <c:pt idx="12">
                  <c:v>4.3266666666666669E-2</c:v>
                </c:pt>
                <c:pt idx="13">
                  <c:v>4.6816666666666666E-2</c:v>
                </c:pt>
                <c:pt idx="14">
                  <c:v>5.0366666666666664E-2</c:v>
                </c:pt>
                <c:pt idx="15">
                  <c:v>5.3916666666666661E-2</c:v>
                </c:pt>
                <c:pt idx="16">
                  <c:v>5.7450000000000001E-2</c:v>
                </c:pt>
                <c:pt idx="17">
                  <c:v>6.0983333333333327E-2</c:v>
                </c:pt>
                <c:pt idx="18">
                  <c:v>6.4516666666666667E-2</c:v>
                </c:pt>
                <c:pt idx="19">
                  <c:v>6.8066666666666664E-2</c:v>
                </c:pt>
                <c:pt idx="20">
                  <c:v>7.1616666666666662E-2</c:v>
                </c:pt>
                <c:pt idx="21">
                  <c:v>7.513333333333333E-2</c:v>
                </c:pt>
                <c:pt idx="22">
                  <c:v>7.8650000000000012E-2</c:v>
                </c:pt>
                <c:pt idx="23">
                  <c:v>8.2166666666666666E-2</c:v>
                </c:pt>
                <c:pt idx="24">
                  <c:v>8.5683333333333334E-2</c:v>
                </c:pt>
                <c:pt idx="25">
                  <c:v>8.9200000000000002E-2</c:v>
                </c:pt>
                <c:pt idx="26">
                  <c:v>9.2716666666666656E-2</c:v>
                </c:pt>
                <c:pt idx="27">
                  <c:v>9.6250000000000002E-2</c:v>
                </c:pt>
                <c:pt idx="28">
                  <c:v>9.9766666666666656E-2</c:v>
                </c:pt>
                <c:pt idx="29">
                  <c:v>0.10328333333333334</c:v>
                </c:pt>
                <c:pt idx="30">
                  <c:v>0.10680000000000001</c:v>
                </c:pt>
                <c:pt idx="31">
                  <c:v>0.11031666666666666</c:v>
                </c:pt>
                <c:pt idx="32">
                  <c:v>0.11383333333333333</c:v>
                </c:pt>
                <c:pt idx="33">
                  <c:v>0.11735000000000001</c:v>
                </c:pt>
                <c:pt idx="34">
                  <c:v>0.12086666666666666</c:v>
                </c:pt>
                <c:pt idx="35">
                  <c:v>0.12440000000000001</c:v>
                </c:pt>
                <c:pt idx="36">
                  <c:v>0.12793333333333334</c:v>
                </c:pt>
                <c:pt idx="37">
                  <c:v>0.13146666666666668</c:v>
                </c:pt>
                <c:pt idx="38">
                  <c:v>0.13499999999999998</c:v>
                </c:pt>
                <c:pt idx="39">
                  <c:v>0.13855000000000001</c:v>
                </c:pt>
                <c:pt idx="40">
                  <c:v>0.1421</c:v>
                </c:pt>
                <c:pt idx="41">
                  <c:v>0.14565</c:v>
                </c:pt>
                <c:pt idx="42">
                  <c:v>0.14918333333333333</c:v>
                </c:pt>
                <c:pt idx="43">
                  <c:v>0.15271666666666667</c:v>
                </c:pt>
                <c:pt idx="44">
                  <c:v>0.15625</c:v>
                </c:pt>
                <c:pt idx="45">
                  <c:v>0.1598</c:v>
                </c:pt>
                <c:pt idx="46">
                  <c:v>0.16335</c:v>
                </c:pt>
                <c:pt idx="47">
                  <c:v>0.16686666666666666</c:v>
                </c:pt>
                <c:pt idx="48">
                  <c:v>0.17038333333333336</c:v>
                </c:pt>
                <c:pt idx="49">
                  <c:v>0.1739</c:v>
                </c:pt>
                <c:pt idx="50">
                  <c:v>0.17741666666666667</c:v>
                </c:pt>
                <c:pt idx="51">
                  <c:v>0.18093333333333333</c:v>
                </c:pt>
                <c:pt idx="52">
                  <c:v>0.18445</c:v>
                </c:pt>
                <c:pt idx="53">
                  <c:v>0.18798333333333334</c:v>
                </c:pt>
                <c:pt idx="54">
                  <c:v>0.1915</c:v>
                </c:pt>
                <c:pt idx="55">
                  <c:v>0.19501666666666667</c:v>
                </c:pt>
                <c:pt idx="56">
                  <c:v>0.19853333333333334</c:v>
                </c:pt>
                <c:pt idx="57">
                  <c:v>0.20204999999999998</c:v>
                </c:pt>
                <c:pt idx="58">
                  <c:v>0.20556666666666665</c:v>
                </c:pt>
                <c:pt idx="59">
                  <c:v>0.20908333333333334</c:v>
                </c:pt>
                <c:pt idx="60">
                  <c:v>0.21260000000000001</c:v>
                </c:pt>
                <c:pt idx="61">
                  <c:v>0.21613333333333334</c:v>
                </c:pt>
                <c:pt idx="62">
                  <c:v>0.21966666666666665</c:v>
                </c:pt>
                <c:pt idx="63">
                  <c:v>0.22319999999999998</c:v>
                </c:pt>
                <c:pt idx="64">
                  <c:v>0.22673333333333331</c:v>
                </c:pt>
                <c:pt idx="65">
                  <c:v>0.23028333333333334</c:v>
                </c:pt>
                <c:pt idx="66">
                  <c:v>0.23383333333333331</c:v>
                </c:pt>
                <c:pt idx="67">
                  <c:v>0.23738333333333334</c:v>
                </c:pt>
                <c:pt idx="68">
                  <c:v>0.24091666666666667</c:v>
                </c:pt>
                <c:pt idx="69">
                  <c:v>0.24445</c:v>
                </c:pt>
                <c:pt idx="70">
                  <c:v>0.24798333333333333</c:v>
                </c:pt>
                <c:pt idx="71">
                  <c:v>0.25153333333333333</c:v>
                </c:pt>
                <c:pt idx="72">
                  <c:v>0.25508333333333333</c:v>
                </c:pt>
                <c:pt idx="73">
                  <c:v>0.2586</c:v>
                </c:pt>
                <c:pt idx="74">
                  <c:v>0.26211666666666666</c:v>
                </c:pt>
                <c:pt idx="75">
                  <c:v>0.26563333333333333</c:v>
                </c:pt>
                <c:pt idx="76">
                  <c:v>0.26915</c:v>
                </c:pt>
                <c:pt idx="77">
                  <c:v>0.27266666666666667</c:v>
                </c:pt>
                <c:pt idx="78">
                  <c:v>0.27618333333333334</c:v>
                </c:pt>
                <c:pt idx="79">
                  <c:v>0.27971666666666667</c:v>
                </c:pt>
                <c:pt idx="80">
                  <c:v>0.28323333333333334</c:v>
                </c:pt>
                <c:pt idx="81">
                  <c:v>0.28674999999999995</c:v>
                </c:pt>
                <c:pt idx="82">
                  <c:v>0.29026666666666667</c:v>
                </c:pt>
                <c:pt idx="83">
                  <c:v>0.29378333333333334</c:v>
                </c:pt>
                <c:pt idx="84">
                  <c:v>0.29730000000000001</c:v>
                </c:pt>
                <c:pt idx="85">
                  <c:v>0.30081666666666668</c:v>
                </c:pt>
                <c:pt idx="86">
                  <c:v>0.30433333333333334</c:v>
                </c:pt>
                <c:pt idx="87">
                  <c:v>0.30786666666666668</c:v>
                </c:pt>
                <c:pt idx="88">
                  <c:v>0.31140000000000001</c:v>
                </c:pt>
                <c:pt idx="89">
                  <c:v>0.31493333333333334</c:v>
                </c:pt>
                <c:pt idx="90">
                  <c:v>0.31846666666666668</c:v>
                </c:pt>
                <c:pt idx="91">
                  <c:v>0.32201666666666667</c:v>
                </c:pt>
                <c:pt idx="92">
                  <c:v>0.32556666666666667</c:v>
                </c:pt>
                <c:pt idx="93">
                  <c:v>0.32911666666666667</c:v>
                </c:pt>
                <c:pt idx="94">
                  <c:v>0.33265</c:v>
                </c:pt>
                <c:pt idx="95">
                  <c:v>0.33618333333333333</c:v>
                </c:pt>
                <c:pt idx="96">
                  <c:v>0.33971666666666667</c:v>
                </c:pt>
                <c:pt idx="97">
                  <c:v>0.34326666666666666</c:v>
                </c:pt>
                <c:pt idx="98">
                  <c:v>0.34681666666666666</c:v>
                </c:pt>
                <c:pt idx="99">
                  <c:v>0.35033333333333333</c:v>
                </c:pt>
                <c:pt idx="100">
                  <c:v>0.35385000000000005</c:v>
                </c:pt>
                <c:pt idx="101">
                  <c:v>0.35736666666666667</c:v>
                </c:pt>
                <c:pt idx="102">
                  <c:v>0.36088333333333333</c:v>
                </c:pt>
                <c:pt idx="103">
                  <c:v>0.3644</c:v>
                </c:pt>
                <c:pt idx="104">
                  <c:v>0.36791666666666667</c:v>
                </c:pt>
                <c:pt idx="105">
                  <c:v>0.37145</c:v>
                </c:pt>
                <c:pt idx="106">
                  <c:v>0.37496666666666667</c:v>
                </c:pt>
                <c:pt idx="107">
                  <c:v>0.37848333333333334</c:v>
                </c:pt>
                <c:pt idx="108">
                  <c:v>0.38200000000000001</c:v>
                </c:pt>
                <c:pt idx="109">
                  <c:v>0.38551666666666667</c:v>
                </c:pt>
                <c:pt idx="110">
                  <c:v>0.38903333333333329</c:v>
                </c:pt>
                <c:pt idx="111">
                  <c:v>0.39255000000000001</c:v>
                </c:pt>
                <c:pt idx="112">
                  <c:v>0.39606666666666668</c:v>
                </c:pt>
                <c:pt idx="113">
                  <c:v>0.39960000000000001</c:v>
                </c:pt>
                <c:pt idx="114">
                  <c:v>0.40313333333333329</c:v>
                </c:pt>
                <c:pt idx="115">
                  <c:v>0.40666666666666662</c:v>
                </c:pt>
                <c:pt idx="116">
                  <c:v>0.41019999999999995</c:v>
                </c:pt>
                <c:pt idx="117">
                  <c:v>0.41375000000000001</c:v>
                </c:pt>
                <c:pt idx="118">
                  <c:v>0.4173</c:v>
                </c:pt>
                <c:pt idx="119">
                  <c:v>0.42085</c:v>
                </c:pt>
                <c:pt idx="120">
                  <c:v>0.42438333333333333</c:v>
                </c:pt>
                <c:pt idx="121">
                  <c:v>0.42791666666666667</c:v>
                </c:pt>
                <c:pt idx="122">
                  <c:v>0.43145</c:v>
                </c:pt>
                <c:pt idx="123">
                  <c:v>0.435</c:v>
                </c:pt>
                <c:pt idx="124">
                  <c:v>0.43855</c:v>
                </c:pt>
                <c:pt idx="125">
                  <c:v>0.44206666666666666</c:v>
                </c:pt>
                <c:pt idx="126">
                  <c:v>0.44558333333333333</c:v>
                </c:pt>
                <c:pt idx="127">
                  <c:v>0.4491</c:v>
                </c:pt>
                <c:pt idx="128">
                  <c:v>0.45261666666666667</c:v>
                </c:pt>
                <c:pt idx="129">
                  <c:v>0.45613333333333334</c:v>
                </c:pt>
                <c:pt idx="130">
                  <c:v>0.45965</c:v>
                </c:pt>
                <c:pt idx="131">
                  <c:v>0.46318333333333334</c:v>
                </c:pt>
                <c:pt idx="132">
                  <c:v>0.4667</c:v>
                </c:pt>
                <c:pt idx="133">
                  <c:v>0.47021666666666667</c:v>
                </c:pt>
                <c:pt idx="134">
                  <c:v>0.47373333333333334</c:v>
                </c:pt>
                <c:pt idx="135">
                  <c:v>0.47725000000000001</c:v>
                </c:pt>
                <c:pt idx="136">
                  <c:v>0.48076666666666668</c:v>
                </c:pt>
                <c:pt idx="137">
                  <c:v>0.48428333333333329</c:v>
                </c:pt>
                <c:pt idx="138">
                  <c:v>0.48780000000000001</c:v>
                </c:pt>
                <c:pt idx="139">
                  <c:v>0.49133333333333334</c:v>
                </c:pt>
                <c:pt idx="140">
                  <c:v>0.49486666666666668</c:v>
                </c:pt>
                <c:pt idx="141">
                  <c:v>0.49841666666666667</c:v>
                </c:pt>
                <c:pt idx="142">
                  <c:v>0.50195000000000001</c:v>
                </c:pt>
                <c:pt idx="143">
                  <c:v>0.50549999999999995</c:v>
                </c:pt>
                <c:pt idx="144">
                  <c:v>0.50905</c:v>
                </c:pt>
                <c:pt idx="145">
                  <c:v>0.51260000000000006</c:v>
                </c:pt>
                <c:pt idx="146">
                  <c:v>0.51615</c:v>
                </c:pt>
                <c:pt idx="147">
                  <c:v>0.51969999999999994</c:v>
                </c:pt>
                <c:pt idx="148">
                  <c:v>0.52324999999999999</c:v>
                </c:pt>
                <c:pt idx="149">
                  <c:v>0.52678333333333327</c:v>
                </c:pt>
                <c:pt idx="150">
                  <c:v>0.53031666666666666</c:v>
                </c:pt>
                <c:pt idx="151">
                  <c:v>0.53384999999999994</c:v>
                </c:pt>
                <c:pt idx="152">
                  <c:v>0.53739999999999999</c:v>
                </c:pt>
                <c:pt idx="153">
                  <c:v>0.54095000000000004</c:v>
                </c:pt>
                <c:pt idx="154">
                  <c:v>0.54446666666666665</c:v>
                </c:pt>
                <c:pt idx="155">
                  <c:v>0.54798333333333327</c:v>
                </c:pt>
                <c:pt idx="156">
                  <c:v>0.55153333333333332</c:v>
                </c:pt>
                <c:pt idx="157">
                  <c:v>0.55508333333333337</c:v>
                </c:pt>
                <c:pt idx="158">
                  <c:v>0.55861666666666676</c:v>
                </c:pt>
                <c:pt idx="159">
                  <c:v>0.56215000000000004</c:v>
                </c:pt>
                <c:pt idx="160">
                  <c:v>0.56568333333333343</c:v>
                </c:pt>
                <c:pt idx="161">
                  <c:v>0.56923333333333337</c:v>
                </c:pt>
                <c:pt idx="162">
                  <c:v>0.57278333333333331</c:v>
                </c:pt>
                <c:pt idx="163">
                  <c:v>0.57633333333333325</c:v>
                </c:pt>
                <c:pt idx="164">
                  <c:v>0.57986666666666664</c:v>
                </c:pt>
                <c:pt idx="165">
                  <c:v>0.58339999999999992</c:v>
                </c:pt>
                <c:pt idx="166">
                  <c:v>0.58693333333333331</c:v>
                </c:pt>
                <c:pt idx="167">
                  <c:v>0.59048333333333336</c:v>
                </c:pt>
                <c:pt idx="168">
                  <c:v>0.59403333333333341</c:v>
                </c:pt>
                <c:pt idx="169">
                  <c:v>0.59758333333333324</c:v>
                </c:pt>
                <c:pt idx="170">
                  <c:v>0.60111666666666663</c:v>
                </c:pt>
                <c:pt idx="171">
                  <c:v>0.60465000000000002</c:v>
                </c:pt>
                <c:pt idx="172">
                  <c:v>0.6081833333333333</c:v>
                </c:pt>
                <c:pt idx="173">
                  <c:v>0.61173333333333335</c:v>
                </c:pt>
                <c:pt idx="174">
                  <c:v>0.6152833333333334</c:v>
                </c:pt>
                <c:pt idx="175">
                  <c:v>0.61883333333333335</c:v>
                </c:pt>
                <c:pt idx="176">
                  <c:v>0.62236666666666662</c:v>
                </c:pt>
                <c:pt idx="177">
                  <c:v>0.62590000000000001</c:v>
                </c:pt>
                <c:pt idx="178">
                  <c:v>0.62943333333333329</c:v>
                </c:pt>
                <c:pt idx="179">
                  <c:v>0.63298333333333334</c:v>
                </c:pt>
                <c:pt idx="180">
                  <c:v>0.63653333333333328</c:v>
                </c:pt>
                <c:pt idx="181">
                  <c:v>0.64008333333333334</c:v>
                </c:pt>
                <c:pt idx="182">
                  <c:v>0.64361666666666661</c:v>
                </c:pt>
                <c:pt idx="183">
                  <c:v>0.64715</c:v>
                </c:pt>
                <c:pt idx="184">
                  <c:v>0.65068333333333328</c:v>
                </c:pt>
                <c:pt idx="185">
                  <c:v>0.65423333333333333</c:v>
                </c:pt>
                <c:pt idx="186">
                  <c:v>0.65778333333333328</c:v>
                </c:pt>
                <c:pt idx="187">
                  <c:v>0.66133333333333333</c:v>
                </c:pt>
                <c:pt idx="188">
                  <c:v>0.66486666666666672</c:v>
                </c:pt>
                <c:pt idx="189">
                  <c:v>0.66841666666666666</c:v>
                </c:pt>
                <c:pt idx="190">
                  <c:v>0.6719666666666666</c:v>
                </c:pt>
                <c:pt idx="191">
                  <c:v>0.67551666666666665</c:v>
                </c:pt>
                <c:pt idx="192">
                  <c:v>0.67906666666666671</c:v>
                </c:pt>
                <c:pt idx="193">
                  <c:v>0.6826000000000001</c:v>
                </c:pt>
                <c:pt idx="194">
                  <c:v>0.68613333333333337</c:v>
                </c:pt>
                <c:pt idx="195">
                  <c:v>0.68966666666666676</c:v>
                </c:pt>
                <c:pt idx="196">
                  <c:v>0.6932166666666667</c:v>
                </c:pt>
                <c:pt idx="197">
                  <c:v>0.69676666666666665</c:v>
                </c:pt>
                <c:pt idx="198">
                  <c:v>0.70031666666666659</c:v>
                </c:pt>
                <c:pt idx="199">
                  <c:v>0.70384999999999998</c:v>
                </c:pt>
                <c:pt idx="200">
                  <c:v>0.70738333333333325</c:v>
                </c:pt>
                <c:pt idx="201">
                  <c:v>0.71093333333333331</c:v>
                </c:pt>
                <c:pt idx="202">
                  <c:v>0.71446666666666669</c:v>
                </c:pt>
                <c:pt idx="203">
                  <c:v>0.71801666666666675</c:v>
                </c:pt>
                <c:pt idx="204">
                  <c:v>0.72153333333333336</c:v>
                </c:pt>
                <c:pt idx="205">
                  <c:v>0.72504999999999997</c:v>
                </c:pt>
                <c:pt idx="206">
                  <c:v>0.7285666666666667</c:v>
                </c:pt>
                <c:pt idx="207">
                  <c:v>0.73208333333333331</c:v>
                </c:pt>
                <c:pt idx="208">
                  <c:v>0.73560000000000003</c:v>
                </c:pt>
                <c:pt idx="209">
                  <c:v>0.73911666666666664</c:v>
                </c:pt>
                <c:pt idx="210">
                  <c:v>0.74264999999999992</c:v>
                </c:pt>
                <c:pt idx="211">
                  <c:v>0.74616666666666676</c:v>
                </c:pt>
                <c:pt idx="212">
                  <c:v>0.74968333333333337</c:v>
                </c:pt>
                <c:pt idx="213">
                  <c:v>0.75319999999999998</c:v>
                </c:pt>
                <c:pt idx="214">
                  <c:v>0.75671666666666659</c:v>
                </c:pt>
                <c:pt idx="215">
                  <c:v>0.76023333333333332</c:v>
                </c:pt>
                <c:pt idx="216">
                  <c:v>0.76375000000000004</c:v>
                </c:pt>
                <c:pt idx="217">
                  <c:v>0.76726666666666665</c:v>
                </c:pt>
                <c:pt idx="218">
                  <c:v>0.77079999999999993</c:v>
                </c:pt>
                <c:pt idx="219">
                  <c:v>0.77433333333333332</c:v>
                </c:pt>
                <c:pt idx="220">
                  <c:v>0.7778666666666666</c:v>
                </c:pt>
                <c:pt idx="221">
                  <c:v>0.78139999999999998</c:v>
                </c:pt>
                <c:pt idx="222">
                  <c:v>0.78495000000000004</c:v>
                </c:pt>
                <c:pt idx="223">
                  <c:v>0.78850000000000009</c:v>
                </c:pt>
                <c:pt idx="224">
                  <c:v>0.79205000000000003</c:v>
                </c:pt>
                <c:pt idx="225">
                  <c:v>0.79558333333333331</c:v>
                </c:pt>
                <c:pt idx="226">
                  <c:v>0.7991166666666667</c:v>
                </c:pt>
                <c:pt idx="227">
                  <c:v>0.80264999999999997</c:v>
                </c:pt>
                <c:pt idx="228">
                  <c:v>0.80620000000000003</c:v>
                </c:pt>
                <c:pt idx="229">
                  <c:v>0.80974999999999997</c:v>
                </c:pt>
                <c:pt idx="230">
                  <c:v>0.81326666666666669</c:v>
                </c:pt>
                <c:pt idx="231">
                  <c:v>0.81678333333333331</c:v>
                </c:pt>
                <c:pt idx="232">
                  <c:v>0.82030000000000003</c:v>
                </c:pt>
                <c:pt idx="233">
                  <c:v>0.82381666666666675</c:v>
                </c:pt>
                <c:pt idx="234">
                  <c:v>0.82733333333333337</c:v>
                </c:pt>
                <c:pt idx="235">
                  <c:v>0.83084999999999998</c:v>
                </c:pt>
                <c:pt idx="236">
                  <c:v>0.83438333333333337</c:v>
                </c:pt>
                <c:pt idx="237">
                  <c:v>0.83789999999999998</c:v>
                </c:pt>
                <c:pt idx="238">
                  <c:v>0.8414166666666667</c:v>
                </c:pt>
                <c:pt idx="239">
                  <c:v>0.84493333333333331</c:v>
                </c:pt>
                <c:pt idx="240">
                  <c:v>0.84844999999999993</c:v>
                </c:pt>
                <c:pt idx="241">
                  <c:v>0.85196666666666665</c:v>
                </c:pt>
                <c:pt idx="242">
                  <c:v>0.85548333333333337</c:v>
                </c:pt>
                <c:pt idx="243">
                  <c:v>0.85899999999999999</c:v>
                </c:pt>
                <c:pt idx="244">
                  <c:v>0.86253333333333337</c:v>
                </c:pt>
                <c:pt idx="245">
                  <c:v>0.86606666666666665</c:v>
                </c:pt>
                <c:pt idx="246">
                  <c:v>0.86960000000000004</c:v>
                </c:pt>
                <c:pt idx="247">
                  <c:v>0.87313333333333332</c:v>
                </c:pt>
                <c:pt idx="248">
                  <c:v>0.87668333333333337</c:v>
                </c:pt>
                <c:pt idx="249">
                  <c:v>0.88023333333333331</c:v>
                </c:pt>
                <c:pt idx="250">
                  <c:v>0.88378333333333337</c:v>
                </c:pt>
                <c:pt idx="251">
                  <c:v>0.88731666666666664</c:v>
                </c:pt>
                <c:pt idx="252">
                  <c:v>0.89085000000000003</c:v>
                </c:pt>
                <c:pt idx="253">
                  <c:v>0.89438333333333331</c:v>
                </c:pt>
                <c:pt idx="254">
                  <c:v>0.89793333333333325</c:v>
                </c:pt>
                <c:pt idx="255">
                  <c:v>0.9014833333333333</c:v>
                </c:pt>
                <c:pt idx="256">
                  <c:v>0.90499999999999992</c:v>
                </c:pt>
                <c:pt idx="257">
                  <c:v>0.90851666666666675</c:v>
                </c:pt>
                <c:pt idx="258">
                  <c:v>0.91203333333333336</c:v>
                </c:pt>
                <c:pt idx="259">
                  <c:v>0.91554999999999997</c:v>
                </c:pt>
                <c:pt idx="260">
                  <c:v>0.91906666666666659</c:v>
                </c:pt>
                <c:pt idx="261">
                  <c:v>0.92258333333333331</c:v>
                </c:pt>
                <c:pt idx="262">
                  <c:v>0.9261166666666667</c:v>
                </c:pt>
                <c:pt idx="263">
                  <c:v>0.92963333333333331</c:v>
                </c:pt>
                <c:pt idx="264">
                  <c:v>0.93314999999999992</c:v>
                </c:pt>
                <c:pt idx="265">
                  <c:v>0.93666666666666676</c:v>
                </c:pt>
                <c:pt idx="266">
                  <c:v>0.94018333333333337</c:v>
                </c:pt>
                <c:pt idx="267">
                  <c:v>0.94369999999999998</c:v>
                </c:pt>
                <c:pt idx="268">
                  <c:v>0.9472166666666666</c:v>
                </c:pt>
                <c:pt idx="269">
                  <c:v>0.95073333333333332</c:v>
                </c:pt>
                <c:pt idx="270">
                  <c:v>0.95426666666666671</c:v>
                </c:pt>
                <c:pt idx="271">
                  <c:v>0.9578000000000001</c:v>
                </c:pt>
                <c:pt idx="272">
                  <c:v>0.96133333333333337</c:v>
                </c:pt>
                <c:pt idx="273">
                  <c:v>0.96486666666666676</c:v>
                </c:pt>
                <c:pt idx="274">
                  <c:v>0.96841666666666659</c:v>
                </c:pt>
                <c:pt idx="275">
                  <c:v>0.97196666666666665</c:v>
                </c:pt>
                <c:pt idx="276">
                  <c:v>0.9755166666666667</c:v>
                </c:pt>
                <c:pt idx="277">
                  <c:v>0.97905000000000009</c:v>
                </c:pt>
                <c:pt idx="278">
                  <c:v>0.98258333333333325</c:v>
                </c:pt>
                <c:pt idx="279">
                  <c:v>0.98611666666666664</c:v>
                </c:pt>
                <c:pt idx="280">
                  <c:v>0.98966666666666669</c:v>
                </c:pt>
                <c:pt idx="281">
                  <c:v>0.99321666666666675</c:v>
                </c:pt>
                <c:pt idx="282">
                  <c:v>0.99673333333333336</c:v>
                </c:pt>
                <c:pt idx="283">
                  <c:v>1.0002500000000001</c:v>
                </c:pt>
                <c:pt idx="284">
                  <c:v>1.0037666666666667</c:v>
                </c:pt>
                <c:pt idx="285">
                  <c:v>1.0072833333333333</c:v>
                </c:pt>
                <c:pt idx="286">
                  <c:v>1.0108000000000001</c:v>
                </c:pt>
                <c:pt idx="287">
                  <c:v>1.0143166666666668</c:v>
                </c:pt>
                <c:pt idx="288">
                  <c:v>1.0178499999999999</c:v>
                </c:pt>
                <c:pt idx="289">
                  <c:v>1.0213666666666665</c:v>
                </c:pt>
                <c:pt idx="290">
                  <c:v>1.0248999999999999</c:v>
                </c:pt>
                <c:pt idx="291">
                  <c:v>1.0284333333333333</c:v>
                </c:pt>
                <c:pt idx="292">
                  <c:v>1.0319499999999999</c:v>
                </c:pt>
                <c:pt idx="293">
                  <c:v>1.0355000000000001</c:v>
                </c:pt>
                <c:pt idx="294">
                  <c:v>1.0390166666666667</c:v>
                </c:pt>
                <c:pt idx="295">
                  <c:v>1.0425333333333333</c:v>
                </c:pt>
                <c:pt idx="296">
                  <c:v>1.0460833333333333</c:v>
                </c:pt>
                <c:pt idx="297">
                  <c:v>1.0496000000000001</c:v>
                </c:pt>
                <c:pt idx="298">
                  <c:v>1.0531333333333335</c:v>
                </c:pt>
                <c:pt idx="299">
                  <c:v>1.0566833333333334</c:v>
                </c:pt>
                <c:pt idx="300">
                  <c:v>1.0602333333333334</c:v>
                </c:pt>
                <c:pt idx="301">
                  <c:v>1.0637833333333333</c:v>
                </c:pt>
                <c:pt idx="302">
                  <c:v>1.0673333333333335</c:v>
                </c:pt>
                <c:pt idx="303">
                  <c:v>1.0709000000000002</c:v>
                </c:pt>
                <c:pt idx="304">
                  <c:v>1.0744499999999999</c:v>
                </c:pt>
                <c:pt idx="305">
                  <c:v>1.0780000000000001</c:v>
                </c:pt>
                <c:pt idx="306">
                  <c:v>1.0815666666666668</c:v>
                </c:pt>
                <c:pt idx="307">
                  <c:v>1.0851166666666667</c:v>
                </c:pt>
                <c:pt idx="308">
                  <c:v>1.0886666666666664</c:v>
                </c:pt>
                <c:pt idx="309">
                  <c:v>1.0922333333333334</c:v>
                </c:pt>
                <c:pt idx="310">
                  <c:v>1.0957833333333333</c:v>
                </c:pt>
                <c:pt idx="311">
                  <c:v>1.0993333333333333</c:v>
                </c:pt>
                <c:pt idx="312">
                  <c:v>1.1029000000000002</c:v>
                </c:pt>
                <c:pt idx="313">
                  <c:v>1.1064499999999999</c:v>
                </c:pt>
                <c:pt idx="314">
                  <c:v>1.1099999999999999</c:v>
                </c:pt>
                <c:pt idx="315">
                  <c:v>1.1135666666666666</c:v>
                </c:pt>
                <c:pt idx="316">
                  <c:v>1.1171166666666668</c:v>
                </c:pt>
                <c:pt idx="317">
                  <c:v>1.1206666666666665</c:v>
                </c:pt>
                <c:pt idx="318">
                  <c:v>1.1242333333333332</c:v>
                </c:pt>
                <c:pt idx="319">
                  <c:v>1.1277833333333334</c:v>
                </c:pt>
                <c:pt idx="320">
                  <c:v>1.1313333333333333</c:v>
                </c:pt>
                <c:pt idx="321">
                  <c:v>1.1348999999999998</c:v>
                </c:pt>
                <c:pt idx="322">
                  <c:v>1.13845</c:v>
                </c:pt>
                <c:pt idx="323">
                  <c:v>1.1419999999999999</c:v>
                </c:pt>
                <c:pt idx="324">
                  <c:v>1.1455666666666666</c:v>
                </c:pt>
                <c:pt idx="325">
                  <c:v>1.1491166666666668</c:v>
                </c:pt>
                <c:pt idx="326">
                  <c:v>1.1526666666666665</c:v>
                </c:pt>
                <c:pt idx="327">
                  <c:v>1.1562333333333332</c:v>
                </c:pt>
                <c:pt idx="328">
                  <c:v>1.1597833333333334</c:v>
                </c:pt>
                <c:pt idx="329">
                  <c:v>1.1633333333333333</c:v>
                </c:pt>
                <c:pt idx="330">
                  <c:v>1.1668999999999998</c:v>
                </c:pt>
                <c:pt idx="331">
                  <c:v>1.17045</c:v>
                </c:pt>
                <c:pt idx="332">
                  <c:v>1.1739999999999999</c:v>
                </c:pt>
                <c:pt idx="333">
                  <c:v>1.1775666666666667</c:v>
                </c:pt>
                <c:pt idx="334">
                  <c:v>1.1811166666666668</c:v>
                </c:pt>
                <c:pt idx="335">
                  <c:v>1.1846666666666665</c:v>
                </c:pt>
                <c:pt idx="336">
                  <c:v>1.1882333333333333</c:v>
                </c:pt>
                <c:pt idx="337">
                  <c:v>1.1917833333333334</c:v>
                </c:pt>
                <c:pt idx="338">
                  <c:v>1.1953333333333334</c:v>
                </c:pt>
                <c:pt idx="339">
                  <c:v>1.1988999999999999</c:v>
                </c:pt>
                <c:pt idx="340">
                  <c:v>1.20245</c:v>
                </c:pt>
                <c:pt idx="341">
                  <c:v>1.206</c:v>
                </c:pt>
                <c:pt idx="342">
                  <c:v>1.2095666666666667</c:v>
                </c:pt>
                <c:pt idx="343">
                  <c:v>1.2131166666666668</c:v>
                </c:pt>
                <c:pt idx="344">
                  <c:v>1.2166666666666666</c:v>
                </c:pt>
                <c:pt idx="345">
                  <c:v>1.2202333333333333</c:v>
                </c:pt>
                <c:pt idx="346">
                  <c:v>1.2237833333333334</c:v>
                </c:pt>
                <c:pt idx="347">
                  <c:v>1.2273333333333334</c:v>
                </c:pt>
                <c:pt idx="348">
                  <c:v>1.2308999999999999</c:v>
                </c:pt>
                <c:pt idx="349">
                  <c:v>1.2344499999999998</c:v>
                </c:pt>
                <c:pt idx="350">
                  <c:v>1.238</c:v>
                </c:pt>
                <c:pt idx="351">
                  <c:v>1.2415666666666667</c:v>
                </c:pt>
                <c:pt idx="352">
                  <c:v>1.2451166666666666</c:v>
                </c:pt>
                <c:pt idx="353">
                  <c:v>1.2486666666666666</c:v>
                </c:pt>
                <c:pt idx="354">
                  <c:v>1.2522</c:v>
                </c:pt>
                <c:pt idx="355">
                  <c:v>1.2557333333333331</c:v>
                </c:pt>
                <c:pt idx="356">
                  <c:v>1.2592666666666665</c:v>
                </c:pt>
                <c:pt idx="357">
                  <c:v>1.2628166666666667</c:v>
                </c:pt>
                <c:pt idx="358">
                  <c:v>1.2663666666666666</c:v>
                </c:pt>
                <c:pt idx="359">
                  <c:v>1.2699166666666666</c:v>
                </c:pt>
                <c:pt idx="360">
                  <c:v>1.27345</c:v>
                </c:pt>
                <c:pt idx="361">
                  <c:v>1.2769833333333334</c:v>
                </c:pt>
                <c:pt idx="362">
                  <c:v>1.2805166666666667</c:v>
                </c:pt>
                <c:pt idx="363">
                  <c:v>1.2840666666666667</c:v>
                </c:pt>
                <c:pt idx="364">
                  <c:v>1.2876166666666669</c:v>
                </c:pt>
                <c:pt idx="365">
                  <c:v>1.2911333333333335</c:v>
                </c:pt>
                <c:pt idx="366">
                  <c:v>1.2946500000000001</c:v>
                </c:pt>
                <c:pt idx="367">
                  <c:v>1.2981666666666667</c:v>
                </c:pt>
                <c:pt idx="368">
                  <c:v>1.3016833333333333</c:v>
                </c:pt>
                <c:pt idx="369">
                  <c:v>1.3051999999999999</c:v>
                </c:pt>
                <c:pt idx="370">
                  <c:v>1.3087166666666665</c:v>
                </c:pt>
                <c:pt idx="371">
                  <c:v>1.3122499999999999</c:v>
                </c:pt>
                <c:pt idx="372">
                  <c:v>1.3157666666666665</c:v>
                </c:pt>
                <c:pt idx="373">
                  <c:v>1.3192833333333334</c:v>
                </c:pt>
                <c:pt idx="374">
                  <c:v>1.3228</c:v>
                </c:pt>
                <c:pt idx="375">
                  <c:v>1.3263166666666666</c:v>
                </c:pt>
                <c:pt idx="376">
                  <c:v>1.3298333333333334</c:v>
                </c:pt>
                <c:pt idx="377">
                  <c:v>1.33335</c:v>
                </c:pt>
                <c:pt idx="378">
                  <c:v>1.3368666666666666</c:v>
                </c:pt>
                <c:pt idx="379">
                  <c:v>1.3404</c:v>
                </c:pt>
                <c:pt idx="380">
                  <c:v>1.3439333333333332</c:v>
                </c:pt>
                <c:pt idx="381">
                  <c:v>1.3474666666666666</c:v>
                </c:pt>
                <c:pt idx="382">
                  <c:v>1.351</c:v>
                </c:pt>
                <c:pt idx="383">
                  <c:v>1.3545499999999999</c:v>
                </c:pt>
                <c:pt idx="384">
                  <c:v>1.3581000000000001</c:v>
                </c:pt>
                <c:pt idx="385">
                  <c:v>1.36165</c:v>
                </c:pt>
                <c:pt idx="386">
                  <c:v>1.3651833333333334</c:v>
                </c:pt>
                <c:pt idx="387">
                  <c:v>1.3687166666666668</c:v>
                </c:pt>
                <c:pt idx="388">
                  <c:v>1.37225</c:v>
                </c:pt>
                <c:pt idx="389">
                  <c:v>1.3758000000000001</c:v>
                </c:pt>
                <c:pt idx="390">
                  <c:v>1.3793499999999999</c:v>
                </c:pt>
                <c:pt idx="391">
                  <c:v>1.3828666666666665</c:v>
                </c:pt>
                <c:pt idx="392">
                  <c:v>1.3863833333333335</c:v>
                </c:pt>
                <c:pt idx="393">
                  <c:v>1.3899000000000001</c:v>
                </c:pt>
                <c:pt idx="394">
                  <c:v>1.3934166666666667</c:v>
                </c:pt>
                <c:pt idx="395">
                  <c:v>1.3969333333333334</c:v>
                </c:pt>
                <c:pt idx="396">
                  <c:v>1.40045</c:v>
                </c:pt>
                <c:pt idx="397">
                  <c:v>1.4039833333333334</c:v>
                </c:pt>
                <c:pt idx="398">
                  <c:v>1.4075</c:v>
                </c:pt>
                <c:pt idx="399">
                  <c:v>1.4110166666666666</c:v>
                </c:pt>
                <c:pt idx="400">
                  <c:v>1.4145333333333334</c:v>
                </c:pt>
                <c:pt idx="401">
                  <c:v>1.41805</c:v>
                </c:pt>
                <c:pt idx="402">
                  <c:v>1.4215666666666666</c:v>
                </c:pt>
                <c:pt idx="403">
                  <c:v>1.4250833333333333</c:v>
                </c:pt>
                <c:pt idx="404">
                  <c:v>1.4285999999999999</c:v>
                </c:pt>
                <c:pt idx="405">
                  <c:v>1.4321333333333333</c:v>
                </c:pt>
                <c:pt idx="406">
                  <c:v>1.4356666666666666</c:v>
                </c:pt>
                <c:pt idx="407">
                  <c:v>1.4392</c:v>
                </c:pt>
                <c:pt idx="408">
                  <c:v>1.4427333333333332</c:v>
                </c:pt>
                <c:pt idx="409">
                  <c:v>1.4462833333333334</c:v>
                </c:pt>
                <c:pt idx="410">
                  <c:v>1.4498333333333333</c:v>
                </c:pt>
                <c:pt idx="411">
                  <c:v>1.4533833333333335</c:v>
                </c:pt>
                <c:pt idx="412">
                  <c:v>1.4569166666666669</c:v>
                </c:pt>
                <c:pt idx="413">
                  <c:v>1.46045</c:v>
                </c:pt>
                <c:pt idx="414">
                  <c:v>1.4639833333333334</c:v>
                </c:pt>
                <c:pt idx="415">
                  <c:v>1.4675333333333334</c:v>
                </c:pt>
                <c:pt idx="416">
                  <c:v>1.4710833333333333</c:v>
                </c:pt>
                <c:pt idx="417">
                  <c:v>1.4745999999999999</c:v>
                </c:pt>
                <c:pt idx="418">
                  <c:v>1.4781166666666665</c:v>
                </c:pt>
                <c:pt idx="419">
                  <c:v>1.4816333333333334</c:v>
                </c:pt>
                <c:pt idx="420">
                  <c:v>1.48515</c:v>
                </c:pt>
                <c:pt idx="421">
                  <c:v>1.4886666666666666</c:v>
                </c:pt>
                <c:pt idx="422">
                  <c:v>1.4921833333333334</c:v>
                </c:pt>
                <c:pt idx="423">
                  <c:v>1.4957166666666666</c:v>
                </c:pt>
                <c:pt idx="424">
                  <c:v>1.4992333333333332</c:v>
                </c:pt>
                <c:pt idx="425">
                  <c:v>1.50275</c:v>
                </c:pt>
                <c:pt idx="426">
                  <c:v>1.5062666666666666</c:v>
                </c:pt>
                <c:pt idx="427">
                  <c:v>1.5097833333333335</c:v>
                </c:pt>
                <c:pt idx="428">
                  <c:v>1.5133000000000001</c:v>
                </c:pt>
                <c:pt idx="429">
                  <c:v>1.5168166666666667</c:v>
                </c:pt>
                <c:pt idx="430">
                  <c:v>1.5203333333333333</c:v>
                </c:pt>
                <c:pt idx="431">
                  <c:v>1.5238666666666667</c:v>
                </c:pt>
                <c:pt idx="432">
                  <c:v>1.5274000000000001</c:v>
                </c:pt>
                <c:pt idx="433">
                  <c:v>1.5309333333333333</c:v>
                </c:pt>
                <c:pt idx="434">
                  <c:v>1.5344666666666666</c:v>
                </c:pt>
                <c:pt idx="435">
                  <c:v>1.5380166666666668</c:v>
                </c:pt>
                <c:pt idx="436">
                  <c:v>1.5415666666666668</c:v>
                </c:pt>
                <c:pt idx="437">
                  <c:v>1.5451166666666665</c:v>
                </c:pt>
                <c:pt idx="438">
                  <c:v>1.5486499999999999</c:v>
                </c:pt>
                <c:pt idx="439">
                  <c:v>1.5521833333333332</c:v>
                </c:pt>
                <c:pt idx="440">
                  <c:v>1.5557166666666666</c:v>
                </c:pt>
                <c:pt idx="441">
                  <c:v>1.5592666666666666</c:v>
                </c:pt>
                <c:pt idx="442">
                  <c:v>1.5628166666666667</c:v>
                </c:pt>
                <c:pt idx="443">
                  <c:v>1.5663333333333334</c:v>
                </c:pt>
                <c:pt idx="444">
                  <c:v>1.56985</c:v>
                </c:pt>
                <c:pt idx="445">
                  <c:v>1.5733666666666666</c:v>
                </c:pt>
                <c:pt idx="446">
                  <c:v>1.5768833333333334</c:v>
                </c:pt>
                <c:pt idx="447">
                  <c:v>1.5804</c:v>
                </c:pt>
                <c:pt idx="448">
                  <c:v>1.5839166666666666</c:v>
                </c:pt>
                <c:pt idx="449">
                  <c:v>1.58745</c:v>
                </c:pt>
                <c:pt idx="450">
                  <c:v>1.5909666666666666</c:v>
                </c:pt>
                <c:pt idx="451">
                  <c:v>1.5944833333333333</c:v>
                </c:pt>
                <c:pt idx="452">
                  <c:v>1.5979999999999999</c:v>
                </c:pt>
                <c:pt idx="453">
                  <c:v>1.6015166666666665</c:v>
                </c:pt>
                <c:pt idx="454">
                  <c:v>1.6050333333333335</c:v>
                </c:pt>
                <c:pt idx="455">
                  <c:v>1.6085500000000001</c:v>
                </c:pt>
                <c:pt idx="456">
                  <c:v>1.6120666666666668</c:v>
                </c:pt>
                <c:pt idx="457">
                  <c:v>1.6156000000000001</c:v>
                </c:pt>
                <c:pt idx="458">
                  <c:v>1.6191333333333333</c:v>
                </c:pt>
                <c:pt idx="459">
                  <c:v>1.6226666666666667</c:v>
                </c:pt>
                <c:pt idx="460">
                  <c:v>1.6262000000000001</c:v>
                </c:pt>
                <c:pt idx="461">
                  <c:v>1.62975</c:v>
                </c:pt>
                <c:pt idx="462">
                  <c:v>1.6333</c:v>
                </c:pt>
                <c:pt idx="463">
                  <c:v>1.6368499999999999</c:v>
                </c:pt>
                <c:pt idx="464">
                  <c:v>1.6403833333333333</c:v>
                </c:pt>
                <c:pt idx="465">
                  <c:v>1.6439166666666667</c:v>
                </c:pt>
                <c:pt idx="466">
                  <c:v>1.6474499999999999</c:v>
                </c:pt>
                <c:pt idx="467">
                  <c:v>1.651</c:v>
                </c:pt>
                <c:pt idx="468">
                  <c:v>1.65455</c:v>
                </c:pt>
                <c:pt idx="469">
                  <c:v>1.6580666666666666</c:v>
                </c:pt>
                <c:pt idx="470">
                  <c:v>1.6615833333333332</c:v>
                </c:pt>
                <c:pt idx="471">
                  <c:v>1.6651</c:v>
                </c:pt>
                <c:pt idx="472">
                  <c:v>1.6686166666666666</c:v>
                </c:pt>
                <c:pt idx="473">
                  <c:v>1.6721333333333335</c:v>
                </c:pt>
                <c:pt idx="474">
                  <c:v>1.6756500000000001</c:v>
                </c:pt>
                <c:pt idx="475">
                  <c:v>1.6791833333333335</c:v>
                </c:pt>
                <c:pt idx="476">
                  <c:v>1.6827000000000001</c:v>
                </c:pt>
                <c:pt idx="477">
                  <c:v>1.6862166666666667</c:v>
                </c:pt>
                <c:pt idx="478">
                  <c:v>1.6897333333333333</c:v>
                </c:pt>
                <c:pt idx="479">
                  <c:v>1.6932833333333333</c:v>
                </c:pt>
                <c:pt idx="480">
                  <c:v>1.6968333333333334</c:v>
                </c:pt>
                <c:pt idx="481">
                  <c:v>1.7003666666666668</c:v>
                </c:pt>
                <c:pt idx="482">
                  <c:v>1.7039166666666667</c:v>
                </c:pt>
                <c:pt idx="483">
                  <c:v>1.7074666666666665</c:v>
                </c:pt>
                <c:pt idx="484">
                  <c:v>1.7110166666666666</c:v>
                </c:pt>
                <c:pt idx="485">
                  <c:v>1.71455</c:v>
                </c:pt>
                <c:pt idx="486">
                  <c:v>1.7180833333333332</c:v>
                </c:pt>
                <c:pt idx="487">
                  <c:v>1.7216166666666666</c:v>
                </c:pt>
                <c:pt idx="488">
                  <c:v>1.7251666666666667</c:v>
                </c:pt>
                <c:pt idx="489">
                  <c:v>1.7287166666666667</c:v>
                </c:pt>
                <c:pt idx="490">
                  <c:v>1.7322666666666668</c:v>
                </c:pt>
                <c:pt idx="491">
                  <c:v>1.7358</c:v>
                </c:pt>
                <c:pt idx="492">
                  <c:v>1.7393500000000002</c:v>
                </c:pt>
                <c:pt idx="493">
                  <c:v>1.7428999999999999</c:v>
                </c:pt>
                <c:pt idx="494">
                  <c:v>1.7464500000000001</c:v>
                </c:pt>
                <c:pt idx="495">
                  <c:v>1.75</c:v>
                </c:pt>
                <c:pt idx="496">
                  <c:v>1.7535666666666667</c:v>
                </c:pt>
                <c:pt idx="497">
                  <c:v>1.7571166666666669</c:v>
                </c:pt>
                <c:pt idx="498">
                  <c:v>1.7606666666666666</c:v>
                </c:pt>
                <c:pt idx="499">
                  <c:v>1.7642333333333333</c:v>
                </c:pt>
                <c:pt idx="500">
                  <c:v>1.7677833333333333</c:v>
                </c:pt>
                <c:pt idx="501">
                  <c:v>1.7713333333333334</c:v>
                </c:pt>
                <c:pt idx="502">
                  <c:v>1.7748999999999999</c:v>
                </c:pt>
                <c:pt idx="503">
                  <c:v>1.7784499999999999</c:v>
                </c:pt>
                <c:pt idx="504">
                  <c:v>1.782</c:v>
                </c:pt>
                <c:pt idx="505">
                  <c:v>1.7855666666666667</c:v>
                </c:pt>
                <c:pt idx="506">
                  <c:v>1.7891166666666665</c:v>
                </c:pt>
                <c:pt idx="507">
                  <c:v>1.7926666666666666</c:v>
                </c:pt>
                <c:pt idx="508">
                  <c:v>1.7962333333333333</c:v>
                </c:pt>
                <c:pt idx="509">
                  <c:v>1.7997833333333333</c:v>
                </c:pt>
                <c:pt idx="510">
                  <c:v>1.8033333333333335</c:v>
                </c:pt>
                <c:pt idx="511">
                  <c:v>1.8069</c:v>
                </c:pt>
                <c:pt idx="512">
                  <c:v>1.8104499999999999</c:v>
                </c:pt>
                <c:pt idx="513">
                  <c:v>1.8140000000000001</c:v>
                </c:pt>
                <c:pt idx="514">
                  <c:v>1.8175666666666668</c:v>
                </c:pt>
                <c:pt idx="515">
                  <c:v>1.8211166666666665</c:v>
                </c:pt>
                <c:pt idx="516">
                  <c:v>1.8246666666666667</c:v>
                </c:pt>
                <c:pt idx="517">
                  <c:v>1.8282333333333334</c:v>
                </c:pt>
                <c:pt idx="518">
                  <c:v>1.8317833333333333</c:v>
                </c:pt>
                <c:pt idx="519">
                  <c:v>1.8353333333333335</c:v>
                </c:pt>
                <c:pt idx="520">
                  <c:v>1.8389</c:v>
                </c:pt>
                <c:pt idx="521">
                  <c:v>1.8424499999999999</c:v>
                </c:pt>
                <c:pt idx="522">
                  <c:v>1.8460000000000001</c:v>
                </c:pt>
                <c:pt idx="523">
                  <c:v>1.8495666666666668</c:v>
                </c:pt>
                <c:pt idx="524">
                  <c:v>1.8531166666666665</c:v>
                </c:pt>
                <c:pt idx="525">
                  <c:v>1.8566666666666667</c:v>
                </c:pt>
                <c:pt idx="526">
                  <c:v>1.8601999999999999</c:v>
                </c:pt>
                <c:pt idx="527">
                  <c:v>1.86375</c:v>
                </c:pt>
                <c:pt idx="528">
                  <c:v>1.8673</c:v>
                </c:pt>
                <c:pt idx="529">
                  <c:v>1.8708333333333333</c:v>
                </c:pt>
                <c:pt idx="530">
                  <c:v>1.8743666666666667</c:v>
                </c:pt>
                <c:pt idx="531">
                  <c:v>1.8779166666666667</c:v>
                </c:pt>
                <c:pt idx="532">
                  <c:v>1.8814500000000001</c:v>
                </c:pt>
                <c:pt idx="533">
                  <c:v>1.885</c:v>
                </c:pt>
                <c:pt idx="534">
                  <c:v>1.8885333333333334</c:v>
                </c:pt>
                <c:pt idx="535">
                  <c:v>1.8920833333333333</c:v>
                </c:pt>
                <c:pt idx="536">
                  <c:v>1.8956166666666665</c:v>
                </c:pt>
                <c:pt idx="537">
                  <c:v>1.8991666666666667</c:v>
                </c:pt>
                <c:pt idx="538">
                  <c:v>1.9026833333333333</c:v>
                </c:pt>
                <c:pt idx="539">
                  <c:v>1.9062166666666667</c:v>
                </c:pt>
                <c:pt idx="540">
                  <c:v>1.9097499999999998</c:v>
                </c:pt>
                <c:pt idx="541">
                  <c:v>1.9132666666666667</c:v>
                </c:pt>
                <c:pt idx="542">
                  <c:v>1.9167999999999998</c:v>
                </c:pt>
                <c:pt idx="543">
                  <c:v>1.9203333333333332</c:v>
                </c:pt>
                <c:pt idx="544">
                  <c:v>1.9238500000000001</c:v>
                </c:pt>
                <c:pt idx="545">
                  <c:v>1.9273833333333334</c:v>
                </c:pt>
                <c:pt idx="546">
                  <c:v>1.9309166666666668</c:v>
                </c:pt>
                <c:pt idx="547">
                  <c:v>1.9344333333333334</c:v>
                </c:pt>
                <c:pt idx="548">
                  <c:v>1.9379500000000001</c:v>
                </c:pt>
                <c:pt idx="549">
                  <c:v>1.9414666666666667</c:v>
                </c:pt>
                <c:pt idx="550">
                  <c:v>1.9449833333333333</c:v>
                </c:pt>
                <c:pt idx="551">
                  <c:v>1.9484999999999999</c:v>
                </c:pt>
                <c:pt idx="552">
                  <c:v>1.9520166666666665</c:v>
                </c:pt>
                <c:pt idx="553">
                  <c:v>1.9555333333333331</c:v>
                </c:pt>
                <c:pt idx="554">
                  <c:v>1.9590666666666665</c:v>
                </c:pt>
                <c:pt idx="555">
                  <c:v>1.9625999999999999</c:v>
                </c:pt>
                <c:pt idx="556">
                  <c:v>1.9661333333333333</c:v>
                </c:pt>
                <c:pt idx="557">
                  <c:v>1.9696666666666667</c:v>
                </c:pt>
                <c:pt idx="558">
                  <c:v>1.9732166666666666</c:v>
                </c:pt>
                <c:pt idx="559">
                  <c:v>1.9767666666666666</c:v>
                </c:pt>
                <c:pt idx="560">
                  <c:v>1.9803166666666667</c:v>
                </c:pt>
                <c:pt idx="561">
                  <c:v>1.9838500000000001</c:v>
                </c:pt>
                <c:pt idx="562">
                  <c:v>1.9873833333333333</c:v>
                </c:pt>
                <c:pt idx="563">
                  <c:v>1.9909166666666667</c:v>
                </c:pt>
                <c:pt idx="564">
                  <c:v>1.9944666666666668</c:v>
                </c:pt>
                <c:pt idx="565">
                  <c:v>1.9980166666666668</c:v>
                </c:pt>
                <c:pt idx="566">
                  <c:v>2.0015333333333332</c:v>
                </c:pt>
                <c:pt idx="567">
                  <c:v>2.0050499999999998</c:v>
                </c:pt>
                <c:pt idx="568">
                  <c:v>2.0085666666666664</c:v>
                </c:pt>
                <c:pt idx="569">
                  <c:v>2.0120833333333334</c:v>
                </c:pt>
                <c:pt idx="570">
                  <c:v>2.0156000000000001</c:v>
                </c:pt>
                <c:pt idx="571">
                  <c:v>2.0191166666666667</c:v>
                </c:pt>
                <c:pt idx="572">
                  <c:v>2.0226500000000001</c:v>
                </c:pt>
                <c:pt idx="573">
                  <c:v>2.0261666666666667</c:v>
                </c:pt>
                <c:pt idx="574">
                  <c:v>2.0296833333333333</c:v>
                </c:pt>
                <c:pt idx="575">
                  <c:v>2.0331999999999999</c:v>
                </c:pt>
                <c:pt idx="576">
                  <c:v>2.0367166666666665</c:v>
                </c:pt>
                <c:pt idx="577">
                  <c:v>2.0402333333333336</c:v>
                </c:pt>
                <c:pt idx="578">
                  <c:v>2.0437500000000002</c:v>
                </c:pt>
                <c:pt idx="579">
                  <c:v>2.0472666666666668</c:v>
                </c:pt>
                <c:pt idx="580">
                  <c:v>2.0508000000000002</c:v>
                </c:pt>
                <c:pt idx="581">
                  <c:v>2.0543333333333336</c:v>
                </c:pt>
                <c:pt idx="582">
                  <c:v>2.0578666666666665</c:v>
                </c:pt>
                <c:pt idx="583">
                  <c:v>2.0613999999999999</c:v>
                </c:pt>
                <c:pt idx="584">
                  <c:v>2.0649500000000001</c:v>
                </c:pt>
                <c:pt idx="585">
                  <c:v>2.0684999999999998</c:v>
                </c:pt>
                <c:pt idx="586">
                  <c:v>2.0720499999999999</c:v>
                </c:pt>
                <c:pt idx="587">
                  <c:v>2.0755833333333333</c:v>
                </c:pt>
                <c:pt idx="588">
                  <c:v>2.0791166666666667</c:v>
                </c:pt>
                <c:pt idx="589">
                  <c:v>2.0826500000000001</c:v>
                </c:pt>
                <c:pt idx="590">
                  <c:v>2.0861999999999998</c:v>
                </c:pt>
                <c:pt idx="591">
                  <c:v>2.08975</c:v>
                </c:pt>
                <c:pt idx="592">
                  <c:v>2.0932666666666666</c:v>
                </c:pt>
                <c:pt idx="593">
                  <c:v>2.0967833333333332</c:v>
                </c:pt>
                <c:pt idx="594">
                  <c:v>2.1002999999999998</c:v>
                </c:pt>
                <c:pt idx="595">
                  <c:v>2.1038166666666664</c:v>
                </c:pt>
                <c:pt idx="596">
                  <c:v>2.1073333333333335</c:v>
                </c:pt>
                <c:pt idx="597">
                  <c:v>2.1108500000000001</c:v>
                </c:pt>
                <c:pt idx="598">
                  <c:v>2.1143833333333335</c:v>
                </c:pt>
                <c:pt idx="599">
                  <c:v>2.1179000000000001</c:v>
                </c:pt>
                <c:pt idx="600">
                  <c:v>2.1214166666666667</c:v>
                </c:pt>
                <c:pt idx="601">
                  <c:v>2.1249333333333333</c:v>
                </c:pt>
                <c:pt idx="602">
                  <c:v>2.12845</c:v>
                </c:pt>
                <c:pt idx="603">
                  <c:v>2.1319666666666666</c:v>
                </c:pt>
                <c:pt idx="604">
                  <c:v>2.1354833333333332</c:v>
                </c:pt>
                <c:pt idx="605">
                  <c:v>2.1390000000000002</c:v>
                </c:pt>
                <c:pt idx="606">
                  <c:v>2.1425333333333332</c:v>
                </c:pt>
                <c:pt idx="607">
                  <c:v>2.146066666666667</c:v>
                </c:pt>
                <c:pt idx="608">
                  <c:v>2.1496</c:v>
                </c:pt>
                <c:pt idx="609">
                  <c:v>2.1531333333333333</c:v>
                </c:pt>
                <c:pt idx="610">
                  <c:v>2.1566833333333335</c:v>
                </c:pt>
                <c:pt idx="611">
                  <c:v>2.1602333333333332</c:v>
                </c:pt>
                <c:pt idx="612">
                  <c:v>2.1637833333333334</c:v>
                </c:pt>
                <c:pt idx="613">
                  <c:v>2.1673166666666663</c:v>
                </c:pt>
                <c:pt idx="614">
                  <c:v>2.1708500000000002</c:v>
                </c:pt>
                <c:pt idx="615">
                  <c:v>2.1743833333333331</c:v>
                </c:pt>
                <c:pt idx="616">
                  <c:v>2.1779333333333333</c:v>
                </c:pt>
                <c:pt idx="617">
                  <c:v>2.1814833333333334</c:v>
                </c:pt>
                <c:pt idx="618">
                  <c:v>2.1850000000000001</c:v>
                </c:pt>
                <c:pt idx="619">
                  <c:v>2.1885166666666667</c:v>
                </c:pt>
                <c:pt idx="620">
                  <c:v>2.1920333333333333</c:v>
                </c:pt>
                <c:pt idx="621">
                  <c:v>2.1955499999999999</c:v>
                </c:pt>
                <c:pt idx="622">
                  <c:v>2.1990666666666665</c:v>
                </c:pt>
                <c:pt idx="623">
                  <c:v>2.2025833333333336</c:v>
                </c:pt>
                <c:pt idx="624">
                  <c:v>2.2061166666666665</c:v>
                </c:pt>
                <c:pt idx="625">
                  <c:v>2.2096333333333336</c:v>
                </c:pt>
                <c:pt idx="626">
                  <c:v>2.2131499999999997</c:v>
                </c:pt>
                <c:pt idx="627">
                  <c:v>2.2166666666666668</c:v>
                </c:pt>
                <c:pt idx="628">
                  <c:v>2.2201833333333334</c:v>
                </c:pt>
                <c:pt idx="629">
                  <c:v>2.2237</c:v>
                </c:pt>
                <c:pt idx="630">
                  <c:v>2.2272166666666666</c:v>
                </c:pt>
                <c:pt idx="631">
                  <c:v>2.2307333333333332</c:v>
                </c:pt>
                <c:pt idx="632">
                  <c:v>2.234283333333333</c:v>
                </c:pt>
                <c:pt idx="633">
                  <c:v>2.2378333333333336</c:v>
                </c:pt>
                <c:pt idx="634">
                  <c:v>2.2413833333333333</c:v>
                </c:pt>
                <c:pt idx="635">
                  <c:v>2.2449333333333334</c:v>
                </c:pt>
                <c:pt idx="636">
                  <c:v>2.2484666666666664</c:v>
                </c:pt>
                <c:pt idx="637">
                  <c:v>2.252016666666667</c:v>
                </c:pt>
                <c:pt idx="638">
                  <c:v>2.2555666666666667</c:v>
                </c:pt>
                <c:pt idx="639">
                  <c:v>2.2591166666666664</c:v>
                </c:pt>
                <c:pt idx="640">
                  <c:v>2.2626666666666666</c:v>
                </c:pt>
                <c:pt idx="641">
                  <c:v>2.2662166666666668</c:v>
                </c:pt>
                <c:pt idx="642">
                  <c:v>2.2697666666666669</c:v>
                </c:pt>
                <c:pt idx="643">
                  <c:v>2.2733166666666667</c:v>
                </c:pt>
                <c:pt idx="644">
                  <c:v>2.2768666666666664</c:v>
                </c:pt>
                <c:pt idx="645">
                  <c:v>2.2804166666666665</c:v>
                </c:pt>
                <c:pt idx="646">
                  <c:v>2.2839666666666667</c:v>
                </c:pt>
                <c:pt idx="647">
                  <c:v>2.2875166666666669</c:v>
                </c:pt>
                <c:pt idx="648">
                  <c:v>2.2910833333333334</c:v>
                </c:pt>
                <c:pt idx="649">
                  <c:v>2.2946333333333331</c:v>
                </c:pt>
                <c:pt idx="650">
                  <c:v>2.2981833333333332</c:v>
                </c:pt>
                <c:pt idx="651">
                  <c:v>2.3017499999999997</c:v>
                </c:pt>
                <c:pt idx="652">
                  <c:v>2.3053000000000003</c:v>
                </c:pt>
                <c:pt idx="653">
                  <c:v>2.3088500000000001</c:v>
                </c:pt>
                <c:pt idx="654">
                  <c:v>2.3124166666666666</c:v>
                </c:pt>
                <c:pt idx="655">
                  <c:v>2.3159666666666667</c:v>
                </c:pt>
                <c:pt idx="656">
                  <c:v>2.3195166666666664</c:v>
                </c:pt>
                <c:pt idx="657">
                  <c:v>2.3230833333333334</c:v>
                </c:pt>
                <c:pt idx="658">
                  <c:v>2.3266333333333336</c:v>
                </c:pt>
                <c:pt idx="659">
                  <c:v>2.3301833333333333</c:v>
                </c:pt>
                <c:pt idx="660">
                  <c:v>2.3337500000000002</c:v>
                </c:pt>
                <c:pt idx="661">
                  <c:v>2.3372999999999999</c:v>
                </c:pt>
                <c:pt idx="662">
                  <c:v>2.3408500000000001</c:v>
                </c:pt>
                <c:pt idx="663">
                  <c:v>2.3444166666666666</c:v>
                </c:pt>
                <c:pt idx="664">
                  <c:v>2.3479666666666663</c:v>
                </c:pt>
                <c:pt idx="665">
                  <c:v>2.3515166666666669</c:v>
                </c:pt>
                <c:pt idx="666">
                  <c:v>2.3550833333333334</c:v>
                </c:pt>
                <c:pt idx="667">
                  <c:v>2.3586333333333331</c:v>
                </c:pt>
                <c:pt idx="668">
                  <c:v>2.3621833333333333</c:v>
                </c:pt>
                <c:pt idx="669">
                  <c:v>2.3657499999999998</c:v>
                </c:pt>
                <c:pt idx="670">
                  <c:v>2.3693</c:v>
                </c:pt>
                <c:pt idx="671">
                  <c:v>2.3728500000000001</c:v>
                </c:pt>
                <c:pt idx="672">
                  <c:v>2.3764166666666666</c:v>
                </c:pt>
                <c:pt idx="673">
                  <c:v>2.3799666666666668</c:v>
                </c:pt>
                <c:pt idx="674">
                  <c:v>2.3835166666666665</c:v>
                </c:pt>
                <c:pt idx="675">
                  <c:v>2.3870500000000003</c:v>
                </c:pt>
                <c:pt idx="676">
                  <c:v>2.3906000000000001</c:v>
                </c:pt>
                <c:pt idx="677">
                  <c:v>2.3941500000000002</c:v>
                </c:pt>
                <c:pt idx="678">
                  <c:v>2.3976833333333332</c:v>
                </c:pt>
                <c:pt idx="679">
                  <c:v>2.4012333333333333</c:v>
                </c:pt>
                <c:pt idx="680">
                  <c:v>2.4047833333333335</c:v>
                </c:pt>
                <c:pt idx="681">
                  <c:v>2.4083333333333332</c:v>
                </c:pt>
                <c:pt idx="682">
                  <c:v>2.4118833333333334</c:v>
                </c:pt>
                <c:pt idx="683">
                  <c:v>2.4154333333333331</c:v>
                </c:pt>
                <c:pt idx="684">
                  <c:v>2.4189500000000002</c:v>
                </c:pt>
                <c:pt idx="685">
                  <c:v>2.4224833333333331</c:v>
                </c:pt>
                <c:pt idx="686">
                  <c:v>2.4260166666666669</c:v>
                </c:pt>
                <c:pt idx="687">
                  <c:v>2.4295499999999999</c:v>
                </c:pt>
                <c:pt idx="688">
                  <c:v>2.4330666666666669</c:v>
                </c:pt>
                <c:pt idx="689">
                  <c:v>2.4365999999999999</c:v>
                </c:pt>
                <c:pt idx="690">
                  <c:v>2.4401333333333333</c:v>
                </c:pt>
                <c:pt idx="691">
                  <c:v>2.4436499999999999</c:v>
                </c:pt>
                <c:pt idx="692">
                  <c:v>2.4471833333333333</c:v>
                </c:pt>
                <c:pt idx="693">
                  <c:v>2.4506999999999999</c:v>
                </c:pt>
                <c:pt idx="694">
                  <c:v>2.4542166666666665</c:v>
                </c:pt>
                <c:pt idx="695">
                  <c:v>2.4577666666666667</c:v>
                </c:pt>
                <c:pt idx="696">
                  <c:v>2.4612833333333333</c:v>
                </c:pt>
                <c:pt idx="697">
                  <c:v>2.4647999999999999</c:v>
                </c:pt>
                <c:pt idx="698">
                  <c:v>2.4683166666666665</c:v>
                </c:pt>
                <c:pt idx="699">
                  <c:v>2.4718666666666667</c:v>
                </c:pt>
                <c:pt idx="700">
                  <c:v>2.4753833333333333</c:v>
                </c:pt>
                <c:pt idx="701">
                  <c:v>2.4789000000000003</c:v>
                </c:pt>
                <c:pt idx="702">
                  <c:v>2.48245</c:v>
                </c:pt>
                <c:pt idx="703">
                  <c:v>2.4859999999999998</c:v>
                </c:pt>
                <c:pt idx="704">
                  <c:v>2.4895333333333336</c:v>
                </c:pt>
                <c:pt idx="705">
                  <c:v>2.4930666666666665</c:v>
                </c:pt>
                <c:pt idx="706">
                  <c:v>2.4965999999999999</c:v>
                </c:pt>
                <c:pt idx="707">
                  <c:v>2.5001499999999997</c:v>
                </c:pt>
                <c:pt idx="708">
                  <c:v>2.5037000000000003</c:v>
                </c:pt>
                <c:pt idx="709">
                  <c:v>2.50725</c:v>
                </c:pt>
                <c:pt idx="710">
                  <c:v>2.5107833333333334</c:v>
                </c:pt>
                <c:pt idx="711">
                  <c:v>2.5143166666666668</c:v>
                </c:pt>
                <c:pt idx="712">
                  <c:v>2.5178500000000001</c:v>
                </c:pt>
                <c:pt idx="713">
                  <c:v>2.5213999999999999</c:v>
                </c:pt>
                <c:pt idx="714">
                  <c:v>2.52495</c:v>
                </c:pt>
                <c:pt idx="715">
                  <c:v>2.5284666666666666</c:v>
                </c:pt>
                <c:pt idx="716">
                  <c:v>2.5319833333333337</c:v>
                </c:pt>
                <c:pt idx="717">
                  <c:v>2.5354999999999999</c:v>
                </c:pt>
                <c:pt idx="718">
                  <c:v>2.5390166666666669</c:v>
                </c:pt>
                <c:pt idx="719">
                  <c:v>2.5425333333333331</c:v>
                </c:pt>
                <c:pt idx="720">
                  <c:v>2.5460500000000001</c:v>
                </c:pt>
                <c:pt idx="721">
                  <c:v>2.5495833333333331</c:v>
                </c:pt>
                <c:pt idx="722">
                  <c:v>2.5531000000000001</c:v>
                </c:pt>
                <c:pt idx="723">
                  <c:v>2.5566166666666663</c:v>
                </c:pt>
                <c:pt idx="724">
                  <c:v>2.5601333333333334</c:v>
                </c:pt>
                <c:pt idx="725">
                  <c:v>2.56365</c:v>
                </c:pt>
                <c:pt idx="726">
                  <c:v>2.5671666666666666</c:v>
                </c:pt>
                <c:pt idx="727">
                  <c:v>2.5706833333333337</c:v>
                </c:pt>
                <c:pt idx="728">
                  <c:v>2.5741999999999998</c:v>
                </c:pt>
                <c:pt idx="729">
                  <c:v>2.5777333333333332</c:v>
                </c:pt>
                <c:pt idx="730">
                  <c:v>2.5812666666666666</c:v>
                </c:pt>
                <c:pt idx="731">
                  <c:v>2.5848</c:v>
                </c:pt>
                <c:pt idx="732">
                  <c:v>2.5883333333333334</c:v>
                </c:pt>
                <c:pt idx="733">
                  <c:v>2.5918833333333335</c:v>
                </c:pt>
                <c:pt idx="734">
                  <c:v>2.5954333333333333</c:v>
                </c:pt>
                <c:pt idx="735">
                  <c:v>2.5989833333333334</c:v>
                </c:pt>
                <c:pt idx="736">
                  <c:v>2.6025166666666668</c:v>
                </c:pt>
                <c:pt idx="737">
                  <c:v>2.6060500000000002</c:v>
                </c:pt>
                <c:pt idx="738">
                  <c:v>2.6095833333333331</c:v>
                </c:pt>
                <c:pt idx="739">
                  <c:v>2.6131333333333333</c:v>
                </c:pt>
                <c:pt idx="740">
                  <c:v>2.6166833333333335</c:v>
                </c:pt>
                <c:pt idx="741">
                  <c:v>2.6201999999999996</c:v>
                </c:pt>
                <c:pt idx="742">
                  <c:v>2.6237166666666667</c:v>
                </c:pt>
                <c:pt idx="743">
                  <c:v>2.6272333333333333</c:v>
                </c:pt>
                <c:pt idx="744">
                  <c:v>2.6307499999999999</c:v>
                </c:pt>
                <c:pt idx="745">
                  <c:v>2.634266666666667</c:v>
                </c:pt>
                <c:pt idx="746">
                  <c:v>2.6377833333333331</c:v>
                </c:pt>
                <c:pt idx="747">
                  <c:v>2.641316666666667</c:v>
                </c:pt>
                <c:pt idx="748">
                  <c:v>2.6448333333333331</c:v>
                </c:pt>
                <c:pt idx="749">
                  <c:v>2.6483500000000002</c:v>
                </c:pt>
                <c:pt idx="750">
                  <c:v>2.6518666666666664</c:v>
                </c:pt>
                <c:pt idx="751">
                  <c:v>2.6553833333333334</c:v>
                </c:pt>
                <c:pt idx="752">
                  <c:v>2.6589</c:v>
                </c:pt>
                <c:pt idx="753">
                  <c:v>2.6624166666666667</c:v>
                </c:pt>
                <c:pt idx="754">
                  <c:v>2.6659333333333333</c:v>
                </c:pt>
                <c:pt idx="755">
                  <c:v>2.6694666666666667</c:v>
                </c:pt>
                <c:pt idx="756">
                  <c:v>2.673</c:v>
                </c:pt>
                <c:pt idx="757">
                  <c:v>2.6765333333333334</c:v>
                </c:pt>
                <c:pt idx="758">
                  <c:v>2.6800666666666668</c:v>
                </c:pt>
                <c:pt idx="759">
                  <c:v>2.6836166666666665</c:v>
                </c:pt>
                <c:pt idx="760">
                  <c:v>2.6871666666666667</c:v>
                </c:pt>
                <c:pt idx="761">
                  <c:v>2.6907166666666669</c:v>
                </c:pt>
                <c:pt idx="762">
                  <c:v>2.6942499999999998</c:v>
                </c:pt>
                <c:pt idx="763">
                  <c:v>2.6977833333333332</c:v>
                </c:pt>
                <c:pt idx="764">
                  <c:v>2.7013166666666666</c:v>
                </c:pt>
                <c:pt idx="765">
                  <c:v>2.7048666666666668</c:v>
                </c:pt>
                <c:pt idx="766">
                  <c:v>2.7084166666666665</c:v>
                </c:pt>
                <c:pt idx="767">
                  <c:v>2.7119333333333335</c:v>
                </c:pt>
                <c:pt idx="768">
                  <c:v>2.7154499999999997</c:v>
                </c:pt>
                <c:pt idx="769">
                  <c:v>2.7189666666666668</c:v>
                </c:pt>
                <c:pt idx="770">
                  <c:v>2.7224833333333334</c:v>
                </c:pt>
                <c:pt idx="771">
                  <c:v>2.726</c:v>
                </c:pt>
                <c:pt idx="772">
                  <c:v>2.7295166666666666</c:v>
                </c:pt>
                <c:pt idx="773">
                  <c:v>2.73305</c:v>
                </c:pt>
                <c:pt idx="774">
                  <c:v>2.7365666666666666</c:v>
                </c:pt>
                <c:pt idx="775">
                  <c:v>2.7400833333333332</c:v>
                </c:pt>
                <c:pt idx="776">
                  <c:v>2.7436000000000003</c:v>
                </c:pt>
                <c:pt idx="777">
                  <c:v>2.7471166666666664</c:v>
                </c:pt>
                <c:pt idx="778">
                  <c:v>2.7506333333333335</c:v>
                </c:pt>
                <c:pt idx="779">
                  <c:v>2.7541500000000001</c:v>
                </c:pt>
                <c:pt idx="780">
                  <c:v>2.7576666666666667</c:v>
                </c:pt>
                <c:pt idx="781">
                  <c:v>2.7612000000000001</c:v>
                </c:pt>
                <c:pt idx="782">
                  <c:v>2.764733333333333</c:v>
                </c:pt>
                <c:pt idx="783">
                  <c:v>2.7682833333333337</c:v>
                </c:pt>
                <c:pt idx="784">
                  <c:v>2.7718333333333334</c:v>
                </c:pt>
                <c:pt idx="785">
                  <c:v>2.7753666666666663</c:v>
                </c:pt>
                <c:pt idx="786">
                  <c:v>2.7789166666666669</c:v>
                </c:pt>
                <c:pt idx="787">
                  <c:v>2.7824666666666666</c:v>
                </c:pt>
                <c:pt idx="788">
                  <c:v>2.7860166666666668</c:v>
                </c:pt>
                <c:pt idx="789">
                  <c:v>2.7895666666666665</c:v>
                </c:pt>
                <c:pt idx="790">
                  <c:v>2.7931166666666667</c:v>
                </c:pt>
                <c:pt idx="791">
                  <c:v>2.7966833333333332</c:v>
                </c:pt>
                <c:pt idx="792">
                  <c:v>2.8002333333333334</c:v>
                </c:pt>
                <c:pt idx="793">
                  <c:v>2.8037833333333335</c:v>
                </c:pt>
                <c:pt idx="794">
                  <c:v>2.80735</c:v>
                </c:pt>
                <c:pt idx="795">
                  <c:v>2.8108999999999997</c:v>
                </c:pt>
                <c:pt idx="796">
                  <c:v>2.8144499999999999</c:v>
                </c:pt>
                <c:pt idx="797">
                  <c:v>2.8180166666666664</c:v>
                </c:pt>
                <c:pt idx="798">
                  <c:v>2.821566666666667</c:v>
                </c:pt>
                <c:pt idx="799">
                  <c:v>2.8251166666666667</c:v>
                </c:pt>
                <c:pt idx="800">
                  <c:v>2.8286833333333332</c:v>
                </c:pt>
                <c:pt idx="801">
                  <c:v>2.8322333333333334</c:v>
                </c:pt>
                <c:pt idx="802">
                  <c:v>2.8357833333333331</c:v>
                </c:pt>
                <c:pt idx="803">
                  <c:v>2.83935</c:v>
                </c:pt>
                <c:pt idx="804">
                  <c:v>2.8429000000000002</c:v>
                </c:pt>
                <c:pt idx="805">
                  <c:v>2.8464499999999999</c:v>
                </c:pt>
                <c:pt idx="806">
                  <c:v>2.8500166666666669</c:v>
                </c:pt>
                <c:pt idx="807">
                  <c:v>2.8535666666666666</c:v>
                </c:pt>
                <c:pt idx="808">
                  <c:v>2.8571166666666667</c:v>
                </c:pt>
                <c:pt idx="809">
                  <c:v>2.8606833333333332</c:v>
                </c:pt>
                <c:pt idx="810">
                  <c:v>2.8642333333333334</c:v>
                </c:pt>
                <c:pt idx="811">
                  <c:v>2.8677833333333336</c:v>
                </c:pt>
                <c:pt idx="812">
                  <c:v>2.8713500000000001</c:v>
                </c:pt>
                <c:pt idx="813">
                  <c:v>2.8748999999999998</c:v>
                </c:pt>
                <c:pt idx="814">
                  <c:v>2.87845</c:v>
                </c:pt>
                <c:pt idx="815">
                  <c:v>2.8820166666666664</c:v>
                </c:pt>
                <c:pt idx="816">
                  <c:v>2.8855666666666666</c:v>
                </c:pt>
                <c:pt idx="817">
                  <c:v>2.8891166666666668</c:v>
                </c:pt>
                <c:pt idx="818">
                  <c:v>2.8926833333333333</c:v>
                </c:pt>
                <c:pt idx="819">
                  <c:v>2.8962333333333334</c:v>
                </c:pt>
                <c:pt idx="820">
                  <c:v>2.8997833333333332</c:v>
                </c:pt>
                <c:pt idx="821">
                  <c:v>2.9033500000000001</c:v>
                </c:pt>
                <c:pt idx="822">
                  <c:v>2.9068999999999998</c:v>
                </c:pt>
                <c:pt idx="823">
                  <c:v>2.91045</c:v>
                </c:pt>
                <c:pt idx="824">
                  <c:v>2.9140166666666669</c:v>
                </c:pt>
                <c:pt idx="825">
                  <c:v>2.9175666666666666</c:v>
                </c:pt>
                <c:pt idx="826">
                  <c:v>2.9211166666666668</c:v>
                </c:pt>
                <c:pt idx="827">
                  <c:v>2.9246833333333333</c:v>
                </c:pt>
                <c:pt idx="828">
                  <c:v>2.928233333333333</c:v>
                </c:pt>
                <c:pt idx="829">
                  <c:v>2.9317833333333336</c:v>
                </c:pt>
                <c:pt idx="830">
                  <c:v>2.9353500000000001</c:v>
                </c:pt>
                <c:pt idx="831">
                  <c:v>2.9388999999999998</c:v>
                </c:pt>
                <c:pt idx="832">
                  <c:v>2.94245</c:v>
                </c:pt>
                <c:pt idx="833">
                  <c:v>2.9460166666666665</c:v>
                </c:pt>
                <c:pt idx="834">
                  <c:v>2.9495666666666667</c:v>
                </c:pt>
                <c:pt idx="835">
                  <c:v>2.9531166666666668</c:v>
                </c:pt>
                <c:pt idx="836">
                  <c:v>2.9566833333333333</c:v>
                </c:pt>
                <c:pt idx="837">
                  <c:v>2.9602333333333335</c:v>
                </c:pt>
                <c:pt idx="838">
                  <c:v>2.9637833333333332</c:v>
                </c:pt>
                <c:pt idx="839">
                  <c:v>2.9673500000000002</c:v>
                </c:pt>
                <c:pt idx="840">
                  <c:v>2.9708999999999999</c:v>
                </c:pt>
                <c:pt idx="841">
                  <c:v>2.97445</c:v>
                </c:pt>
                <c:pt idx="842">
                  <c:v>2.978016666666667</c:v>
                </c:pt>
                <c:pt idx="843">
                  <c:v>2.9815666666666667</c:v>
                </c:pt>
                <c:pt idx="844">
                  <c:v>2.9851166666666669</c:v>
                </c:pt>
                <c:pt idx="845">
                  <c:v>2.9886499999999998</c:v>
                </c:pt>
                <c:pt idx="846">
                  <c:v>2.9922</c:v>
                </c:pt>
                <c:pt idx="847">
                  <c:v>2.9957500000000001</c:v>
                </c:pt>
                <c:pt idx="848">
                  <c:v>2.9992999999999999</c:v>
                </c:pt>
                <c:pt idx="849">
                  <c:v>3.00285</c:v>
                </c:pt>
                <c:pt idx="850">
                  <c:v>3.0063833333333334</c:v>
                </c:pt>
                <c:pt idx="851">
                  <c:v>3.0099333333333336</c:v>
                </c:pt>
                <c:pt idx="852">
                  <c:v>3.0134833333333333</c:v>
                </c:pt>
                <c:pt idx="853">
                  <c:v>3.017033333333333</c:v>
                </c:pt>
                <c:pt idx="854">
                  <c:v>3.0205500000000001</c:v>
                </c:pt>
                <c:pt idx="855">
                  <c:v>3.024083333333333</c:v>
                </c:pt>
                <c:pt idx="856">
                  <c:v>3.0276166666666668</c:v>
                </c:pt>
                <c:pt idx="857">
                  <c:v>3.0311499999999998</c:v>
                </c:pt>
                <c:pt idx="858">
                  <c:v>3.0346833333333332</c:v>
                </c:pt>
                <c:pt idx="859">
                  <c:v>3.0382000000000002</c:v>
                </c:pt>
                <c:pt idx="860">
                  <c:v>3.0417333333333332</c:v>
                </c:pt>
                <c:pt idx="861">
                  <c:v>3.045266666666667</c:v>
                </c:pt>
                <c:pt idx="862">
                  <c:v>3.0487833333333332</c:v>
                </c:pt>
                <c:pt idx="863">
                  <c:v>3.0523000000000002</c:v>
                </c:pt>
                <c:pt idx="864">
                  <c:v>3.0558333333333332</c:v>
                </c:pt>
                <c:pt idx="865">
                  <c:v>3.059366666666667</c:v>
                </c:pt>
                <c:pt idx="866">
                  <c:v>3.0628833333333332</c:v>
                </c:pt>
                <c:pt idx="867">
                  <c:v>3.0664333333333333</c:v>
                </c:pt>
                <c:pt idx="868">
                  <c:v>3.0699666666666667</c:v>
                </c:pt>
                <c:pt idx="869">
                  <c:v>3.0734833333333333</c:v>
                </c:pt>
                <c:pt idx="870">
                  <c:v>3.0770166666666667</c:v>
                </c:pt>
                <c:pt idx="871">
                  <c:v>3.0805333333333333</c:v>
                </c:pt>
                <c:pt idx="872">
                  <c:v>3.08405</c:v>
                </c:pt>
                <c:pt idx="873">
                  <c:v>3.0876000000000001</c:v>
                </c:pt>
                <c:pt idx="874">
                  <c:v>3.0911333333333331</c:v>
                </c:pt>
                <c:pt idx="875">
                  <c:v>3.0946666666666669</c:v>
                </c:pt>
                <c:pt idx="876">
                  <c:v>3.0981999999999998</c:v>
                </c:pt>
                <c:pt idx="877">
                  <c:v>3.10175</c:v>
                </c:pt>
                <c:pt idx="878">
                  <c:v>3.1053000000000002</c:v>
                </c:pt>
                <c:pt idx="879">
                  <c:v>3.1088499999999999</c:v>
                </c:pt>
                <c:pt idx="880">
                  <c:v>3.1123833333333333</c:v>
                </c:pt>
                <c:pt idx="881">
                  <c:v>3.1159166666666667</c:v>
                </c:pt>
                <c:pt idx="882">
                  <c:v>3.1194500000000001</c:v>
                </c:pt>
                <c:pt idx="883">
                  <c:v>3.1229999999999998</c:v>
                </c:pt>
                <c:pt idx="884">
                  <c:v>3.1265499999999999</c:v>
                </c:pt>
                <c:pt idx="885">
                  <c:v>3.1300666666666666</c:v>
                </c:pt>
                <c:pt idx="886">
                  <c:v>3.1335833333333332</c:v>
                </c:pt>
                <c:pt idx="887">
                  <c:v>3.1370999999999998</c:v>
                </c:pt>
                <c:pt idx="888">
                  <c:v>3.1406166666666668</c:v>
                </c:pt>
                <c:pt idx="889">
                  <c:v>3.1441333333333334</c:v>
                </c:pt>
                <c:pt idx="890">
                  <c:v>3.1476500000000001</c:v>
                </c:pt>
                <c:pt idx="891">
                  <c:v>3.1511833333333334</c:v>
                </c:pt>
                <c:pt idx="892">
                  <c:v>3.1547000000000001</c:v>
                </c:pt>
                <c:pt idx="893">
                  <c:v>3.1582166666666667</c:v>
                </c:pt>
                <c:pt idx="894">
                  <c:v>3.1617333333333333</c:v>
                </c:pt>
                <c:pt idx="895">
                  <c:v>3.1652499999999999</c:v>
                </c:pt>
                <c:pt idx="896">
                  <c:v>3.168766666666667</c:v>
                </c:pt>
                <c:pt idx="897">
                  <c:v>3.1722833333333331</c:v>
                </c:pt>
                <c:pt idx="898">
                  <c:v>3.1758000000000002</c:v>
                </c:pt>
                <c:pt idx="899">
                  <c:v>3.1793333333333331</c:v>
                </c:pt>
                <c:pt idx="900">
                  <c:v>3.182866666666667</c:v>
                </c:pt>
                <c:pt idx="901">
                  <c:v>3.1863999999999999</c:v>
                </c:pt>
                <c:pt idx="902">
                  <c:v>3.1899333333333333</c:v>
                </c:pt>
                <c:pt idx="903">
                  <c:v>3.1934833333333335</c:v>
                </c:pt>
                <c:pt idx="904">
                  <c:v>3.1970333333333332</c:v>
                </c:pt>
                <c:pt idx="905">
                  <c:v>3.2005833333333333</c:v>
                </c:pt>
                <c:pt idx="906">
                  <c:v>3.2041166666666667</c:v>
                </c:pt>
                <c:pt idx="907">
                  <c:v>3.2076500000000001</c:v>
                </c:pt>
                <c:pt idx="908">
                  <c:v>3.2111833333333331</c:v>
                </c:pt>
                <c:pt idx="909">
                  <c:v>3.2147333333333332</c:v>
                </c:pt>
                <c:pt idx="910">
                  <c:v>3.2182833333333334</c:v>
                </c:pt>
                <c:pt idx="911">
                  <c:v>3.2218</c:v>
                </c:pt>
                <c:pt idx="912">
                  <c:v>3.2253166666666666</c:v>
                </c:pt>
                <c:pt idx="913">
                  <c:v>3.2288333333333332</c:v>
                </c:pt>
                <c:pt idx="914">
                  <c:v>3.2323499999999998</c:v>
                </c:pt>
                <c:pt idx="915">
                  <c:v>3.2358666666666664</c:v>
                </c:pt>
                <c:pt idx="916">
                  <c:v>3.2393833333333335</c:v>
                </c:pt>
                <c:pt idx="917">
                  <c:v>3.2429166666666664</c:v>
                </c:pt>
                <c:pt idx="918">
                  <c:v>3.2464333333333335</c:v>
                </c:pt>
                <c:pt idx="919">
                  <c:v>3.2499500000000001</c:v>
                </c:pt>
                <c:pt idx="920">
                  <c:v>3.2534666666666667</c:v>
                </c:pt>
                <c:pt idx="921">
                  <c:v>3.2569833333333333</c:v>
                </c:pt>
                <c:pt idx="922">
                  <c:v>3.2605</c:v>
                </c:pt>
                <c:pt idx="923">
                  <c:v>3.264016666666667</c:v>
                </c:pt>
                <c:pt idx="924">
                  <c:v>3.2675333333333332</c:v>
                </c:pt>
                <c:pt idx="925">
                  <c:v>3.271066666666667</c:v>
                </c:pt>
                <c:pt idx="926">
                  <c:v>3.2746</c:v>
                </c:pt>
                <c:pt idx="927">
                  <c:v>3.2781333333333333</c:v>
                </c:pt>
                <c:pt idx="928">
                  <c:v>3.2816666666666667</c:v>
                </c:pt>
                <c:pt idx="929">
                  <c:v>3.2852166666666665</c:v>
                </c:pt>
                <c:pt idx="930">
                  <c:v>3.2887666666666666</c:v>
                </c:pt>
                <c:pt idx="931">
                  <c:v>3.2923166666666663</c:v>
                </c:pt>
                <c:pt idx="932">
                  <c:v>3.2958500000000002</c:v>
                </c:pt>
                <c:pt idx="933">
                  <c:v>3.2993833333333331</c:v>
                </c:pt>
                <c:pt idx="934">
                  <c:v>3.3029166666666669</c:v>
                </c:pt>
                <c:pt idx="935">
                  <c:v>3.3064666666666667</c:v>
                </c:pt>
                <c:pt idx="936">
                  <c:v>3.3100166666666668</c:v>
                </c:pt>
                <c:pt idx="937">
                  <c:v>3.3135333333333334</c:v>
                </c:pt>
                <c:pt idx="938">
                  <c:v>3.3170500000000001</c:v>
                </c:pt>
                <c:pt idx="939">
                  <c:v>3.3205666666666667</c:v>
                </c:pt>
                <c:pt idx="940">
                  <c:v>3.3240833333333333</c:v>
                </c:pt>
                <c:pt idx="941">
                  <c:v>3.3275999999999999</c:v>
                </c:pt>
                <c:pt idx="942">
                  <c:v>3.3311166666666665</c:v>
                </c:pt>
                <c:pt idx="943">
                  <c:v>3.3346500000000003</c:v>
                </c:pt>
                <c:pt idx="944">
                  <c:v>3.3381666666666665</c:v>
                </c:pt>
                <c:pt idx="945">
                  <c:v>3.3416833333333336</c:v>
                </c:pt>
                <c:pt idx="946">
                  <c:v>3.3451999999999997</c:v>
                </c:pt>
                <c:pt idx="947">
                  <c:v>3.3487166666666668</c:v>
                </c:pt>
                <c:pt idx="948">
                  <c:v>3.352233333333333</c:v>
                </c:pt>
                <c:pt idx="949">
                  <c:v>3.35575</c:v>
                </c:pt>
                <c:pt idx="950">
                  <c:v>3.3592666666666671</c:v>
                </c:pt>
                <c:pt idx="951">
                  <c:v>3.3628</c:v>
                </c:pt>
                <c:pt idx="952">
                  <c:v>3.366333333333333</c:v>
                </c:pt>
                <c:pt idx="953">
                  <c:v>3.3698666666666668</c:v>
                </c:pt>
                <c:pt idx="954">
                  <c:v>3.3733999999999997</c:v>
                </c:pt>
                <c:pt idx="955">
                  <c:v>3.3769499999999999</c:v>
                </c:pt>
                <c:pt idx="956">
                  <c:v>3.3805000000000001</c:v>
                </c:pt>
                <c:pt idx="957">
                  <c:v>3.3840500000000002</c:v>
                </c:pt>
                <c:pt idx="958">
                  <c:v>3.3875833333333332</c:v>
                </c:pt>
                <c:pt idx="959">
                  <c:v>3.391116666666667</c:v>
                </c:pt>
                <c:pt idx="960">
                  <c:v>3.3946499999999999</c:v>
                </c:pt>
                <c:pt idx="961">
                  <c:v>3.3982000000000001</c:v>
                </c:pt>
                <c:pt idx="962">
                  <c:v>3.4017499999999998</c:v>
                </c:pt>
                <c:pt idx="963">
                  <c:v>3.4052666666666669</c:v>
                </c:pt>
                <c:pt idx="964">
                  <c:v>3.4087833333333331</c:v>
                </c:pt>
                <c:pt idx="965">
                  <c:v>3.4123000000000001</c:v>
                </c:pt>
                <c:pt idx="966">
                  <c:v>3.4158166666666667</c:v>
                </c:pt>
                <c:pt idx="967">
                  <c:v>3.4193333333333333</c:v>
                </c:pt>
                <c:pt idx="968">
                  <c:v>3.4228499999999999</c:v>
                </c:pt>
                <c:pt idx="969">
                  <c:v>3.4263833333333333</c:v>
                </c:pt>
                <c:pt idx="970">
                  <c:v>3.4299000000000004</c:v>
                </c:pt>
                <c:pt idx="971">
                  <c:v>3.4334166666666666</c:v>
                </c:pt>
                <c:pt idx="972">
                  <c:v>3.4369333333333336</c:v>
                </c:pt>
                <c:pt idx="973">
                  <c:v>3.4404499999999998</c:v>
                </c:pt>
                <c:pt idx="974">
                  <c:v>3.4439666666666668</c:v>
                </c:pt>
                <c:pt idx="975">
                  <c:v>3.447483333333333</c:v>
                </c:pt>
                <c:pt idx="976">
                  <c:v>3.4510333333333336</c:v>
                </c:pt>
                <c:pt idx="977">
                  <c:v>3.4545833333333333</c:v>
                </c:pt>
                <c:pt idx="978">
                  <c:v>3.4581333333333335</c:v>
                </c:pt>
                <c:pt idx="979">
                  <c:v>3.4616666666666664</c:v>
                </c:pt>
                <c:pt idx="980">
                  <c:v>3.4652166666666671</c:v>
                </c:pt>
                <c:pt idx="981">
                  <c:v>3.4687666666666668</c:v>
                </c:pt>
                <c:pt idx="982">
                  <c:v>3.4723166666666665</c:v>
                </c:pt>
                <c:pt idx="983">
                  <c:v>3.4758666666666667</c:v>
                </c:pt>
                <c:pt idx="984">
                  <c:v>3.4794333333333332</c:v>
                </c:pt>
                <c:pt idx="985">
                  <c:v>3.4829833333333338</c:v>
                </c:pt>
                <c:pt idx="986">
                  <c:v>3.4865333333333335</c:v>
                </c:pt>
                <c:pt idx="987">
                  <c:v>3.4901</c:v>
                </c:pt>
                <c:pt idx="988">
                  <c:v>3.4936500000000001</c:v>
                </c:pt>
                <c:pt idx="989">
                  <c:v>3.4971999999999999</c:v>
                </c:pt>
                <c:pt idx="990">
                  <c:v>3.5007666666666664</c:v>
                </c:pt>
                <c:pt idx="991">
                  <c:v>3.5043166666666665</c:v>
                </c:pt>
                <c:pt idx="992">
                  <c:v>3.5078666666666667</c:v>
                </c:pt>
                <c:pt idx="993">
                  <c:v>3.5114333333333336</c:v>
                </c:pt>
                <c:pt idx="994">
                  <c:v>3.5149833333333333</c:v>
                </c:pt>
                <c:pt idx="995">
                  <c:v>3.5185333333333331</c:v>
                </c:pt>
                <c:pt idx="996">
                  <c:v>3.5221</c:v>
                </c:pt>
                <c:pt idx="997">
                  <c:v>3.5256499999999997</c:v>
                </c:pt>
                <c:pt idx="998">
                  <c:v>3.5292000000000003</c:v>
                </c:pt>
                <c:pt idx="999">
                  <c:v>3.5327666666666668</c:v>
                </c:pt>
                <c:pt idx="1000">
                  <c:v>3.5363166666666666</c:v>
                </c:pt>
                <c:pt idx="1001">
                  <c:v>3.5398666666666667</c:v>
                </c:pt>
                <c:pt idx="1002">
                  <c:v>3.5434333333333332</c:v>
                </c:pt>
                <c:pt idx="1003">
                  <c:v>3.5469833333333329</c:v>
                </c:pt>
                <c:pt idx="1004">
                  <c:v>3.5505333333333335</c:v>
                </c:pt>
                <c:pt idx="1005">
                  <c:v>3.5541</c:v>
                </c:pt>
                <c:pt idx="1006">
                  <c:v>3.5576500000000002</c:v>
                </c:pt>
                <c:pt idx="1007">
                  <c:v>3.5611999999999999</c:v>
                </c:pt>
                <c:pt idx="1008">
                  <c:v>3.5647666666666664</c:v>
                </c:pt>
                <c:pt idx="1009">
                  <c:v>3.5683166666666666</c:v>
                </c:pt>
                <c:pt idx="1010">
                  <c:v>3.5718666666666667</c:v>
                </c:pt>
                <c:pt idx="1011">
                  <c:v>3.5754333333333337</c:v>
                </c:pt>
                <c:pt idx="1012">
                  <c:v>3.5789833333333334</c:v>
                </c:pt>
                <c:pt idx="1013">
                  <c:v>3.5825333333333331</c:v>
                </c:pt>
                <c:pt idx="1014">
                  <c:v>3.5861000000000001</c:v>
                </c:pt>
                <c:pt idx="1015">
                  <c:v>3.5896499999999998</c:v>
                </c:pt>
                <c:pt idx="1016">
                  <c:v>3.5932000000000004</c:v>
                </c:pt>
                <c:pt idx="1017">
                  <c:v>3.5967333333333333</c:v>
                </c:pt>
                <c:pt idx="1018">
                  <c:v>3.6002833333333331</c:v>
                </c:pt>
                <c:pt idx="1019">
                  <c:v>3.6038166666666669</c:v>
                </c:pt>
                <c:pt idx="1020">
                  <c:v>3.6073666666666666</c:v>
                </c:pt>
                <c:pt idx="1021">
                  <c:v>3.6109166666666668</c:v>
                </c:pt>
                <c:pt idx="1022">
                  <c:v>3.6144499999999997</c:v>
                </c:pt>
                <c:pt idx="1023">
                  <c:v>3.6180166666666667</c:v>
                </c:pt>
                <c:pt idx="1024">
                  <c:v>3.6215666666666668</c:v>
                </c:pt>
                <c:pt idx="1025">
                  <c:v>3.6251166666666665</c:v>
                </c:pt>
                <c:pt idx="1026">
                  <c:v>3.6286833333333335</c:v>
                </c:pt>
                <c:pt idx="1027">
                  <c:v>3.6322333333333332</c:v>
                </c:pt>
                <c:pt idx="1028">
                  <c:v>3.6357833333333334</c:v>
                </c:pt>
                <c:pt idx="1029">
                  <c:v>3.6393499999999999</c:v>
                </c:pt>
                <c:pt idx="1030">
                  <c:v>3.6429</c:v>
                </c:pt>
                <c:pt idx="1031">
                  <c:v>3.6464500000000002</c:v>
                </c:pt>
                <c:pt idx="1032">
                  <c:v>3.6500166666666667</c:v>
                </c:pt>
                <c:pt idx="1033">
                  <c:v>3.6535666666666669</c:v>
                </c:pt>
                <c:pt idx="1034">
                  <c:v>3.6571166666666666</c:v>
                </c:pt>
                <c:pt idx="1035">
                  <c:v>3.66065</c:v>
                </c:pt>
                <c:pt idx="1036">
                  <c:v>3.6642000000000001</c:v>
                </c:pt>
                <c:pt idx="1037">
                  <c:v>3.6677333333333331</c:v>
                </c:pt>
                <c:pt idx="1038">
                  <c:v>3.6712833333333332</c:v>
                </c:pt>
                <c:pt idx="1039">
                  <c:v>3.6748166666666666</c:v>
                </c:pt>
                <c:pt idx="1040">
                  <c:v>3.6783666666666668</c:v>
                </c:pt>
                <c:pt idx="1041">
                  <c:v>3.6818833333333334</c:v>
                </c:pt>
                <c:pt idx="1042">
                  <c:v>3.6854</c:v>
                </c:pt>
                <c:pt idx="1043">
                  <c:v>3.6889166666666666</c:v>
                </c:pt>
                <c:pt idx="1044">
                  <c:v>3.6924333333333332</c:v>
                </c:pt>
                <c:pt idx="1045">
                  <c:v>3.6959500000000003</c:v>
                </c:pt>
                <c:pt idx="1046">
                  <c:v>3.6994666666666665</c:v>
                </c:pt>
                <c:pt idx="1047">
                  <c:v>3.7029833333333335</c:v>
                </c:pt>
                <c:pt idx="1048">
                  <c:v>3.7064999999999997</c:v>
                </c:pt>
                <c:pt idx="1049">
                  <c:v>3.7100333333333335</c:v>
                </c:pt>
                <c:pt idx="1050">
                  <c:v>3.7135499999999997</c:v>
                </c:pt>
                <c:pt idx="1051">
                  <c:v>3.7170666666666667</c:v>
                </c:pt>
                <c:pt idx="1052">
                  <c:v>3.7205833333333334</c:v>
                </c:pt>
                <c:pt idx="1053">
                  <c:v>3.7241</c:v>
                </c:pt>
                <c:pt idx="1054">
                  <c:v>3.727616666666667</c:v>
                </c:pt>
                <c:pt idx="1055">
                  <c:v>3.7311666666666667</c:v>
                </c:pt>
                <c:pt idx="1056">
                  <c:v>3.7347166666666665</c:v>
                </c:pt>
                <c:pt idx="1057">
                  <c:v>3.7382666666666666</c:v>
                </c:pt>
                <c:pt idx="1058">
                  <c:v>3.7418</c:v>
                </c:pt>
                <c:pt idx="1059">
                  <c:v>3.7453333333333334</c:v>
                </c:pt>
                <c:pt idx="1060">
                  <c:v>3.7488666666666663</c:v>
                </c:pt>
                <c:pt idx="1061">
                  <c:v>3.752416666666667</c:v>
                </c:pt>
                <c:pt idx="1062">
                  <c:v>3.7559666666666667</c:v>
                </c:pt>
                <c:pt idx="1063">
                  <c:v>3.7595166666666668</c:v>
                </c:pt>
                <c:pt idx="1064">
                  <c:v>3.7630499999999998</c:v>
                </c:pt>
                <c:pt idx="1065">
                  <c:v>3.7665833333333336</c:v>
                </c:pt>
                <c:pt idx="1066">
                  <c:v>3.7701166666666666</c:v>
                </c:pt>
                <c:pt idx="1067">
                  <c:v>3.7736666666666663</c:v>
                </c:pt>
                <c:pt idx="1068">
                  <c:v>3.7772166666666669</c:v>
                </c:pt>
                <c:pt idx="1069">
                  <c:v>3.7807333333333331</c:v>
                </c:pt>
                <c:pt idx="1070">
                  <c:v>3.7842500000000001</c:v>
                </c:pt>
                <c:pt idx="1071">
                  <c:v>3.7877666666666667</c:v>
                </c:pt>
                <c:pt idx="1072">
                  <c:v>3.7912833333333333</c:v>
                </c:pt>
                <c:pt idx="1073">
                  <c:v>3.7948</c:v>
                </c:pt>
                <c:pt idx="1074">
                  <c:v>3.7983166666666666</c:v>
                </c:pt>
                <c:pt idx="1075">
                  <c:v>3.80185</c:v>
                </c:pt>
                <c:pt idx="1076">
                  <c:v>3.8053666666666666</c:v>
                </c:pt>
                <c:pt idx="1077">
                  <c:v>3.8088833333333332</c:v>
                </c:pt>
                <c:pt idx="1078">
                  <c:v>3.8123999999999998</c:v>
                </c:pt>
                <c:pt idx="1079">
                  <c:v>3.8159166666666668</c:v>
                </c:pt>
                <c:pt idx="1080">
                  <c:v>3.8194333333333335</c:v>
                </c:pt>
                <c:pt idx="1081">
                  <c:v>3.8229500000000001</c:v>
                </c:pt>
                <c:pt idx="1082">
                  <c:v>3.8264666666666667</c:v>
                </c:pt>
                <c:pt idx="1083">
                  <c:v>3.83</c:v>
                </c:pt>
                <c:pt idx="1084">
                  <c:v>3.8335333333333335</c:v>
                </c:pt>
                <c:pt idx="1085">
                  <c:v>3.8370666666666664</c:v>
                </c:pt>
                <c:pt idx="1086">
                  <c:v>3.8406000000000002</c:v>
                </c:pt>
                <c:pt idx="1087">
                  <c:v>3.84415</c:v>
                </c:pt>
                <c:pt idx="1088">
                  <c:v>3.8477000000000001</c:v>
                </c:pt>
                <c:pt idx="1089">
                  <c:v>3.8512499999999998</c:v>
                </c:pt>
                <c:pt idx="1090">
                  <c:v>3.8547833333333332</c:v>
                </c:pt>
                <c:pt idx="1091">
                  <c:v>3.8583166666666666</c:v>
                </c:pt>
                <c:pt idx="1092">
                  <c:v>3.86185</c:v>
                </c:pt>
                <c:pt idx="1093">
                  <c:v>3.8654000000000002</c:v>
                </c:pt>
                <c:pt idx="1094">
                  <c:v>3.8689499999999999</c:v>
                </c:pt>
                <c:pt idx="1095">
                  <c:v>3.8724666666666669</c:v>
                </c:pt>
                <c:pt idx="1096">
                  <c:v>3.8759833333333331</c:v>
                </c:pt>
                <c:pt idx="1097">
                  <c:v>3.8795000000000002</c:v>
                </c:pt>
                <c:pt idx="1098">
                  <c:v>3.8830166666666668</c:v>
                </c:pt>
                <c:pt idx="1099">
                  <c:v>3.8865333333333334</c:v>
                </c:pt>
                <c:pt idx="1100">
                  <c:v>3.89005</c:v>
                </c:pt>
                <c:pt idx="1101">
                  <c:v>3.8935833333333334</c:v>
                </c:pt>
                <c:pt idx="1102">
                  <c:v>3.8971</c:v>
                </c:pt>
                <c:pt idx="1103">
                  <c:v>3.9006166666666666</c:v>
                </c:pt>
                <c:pt idx="1104">
                  <c:v>3.9041333333333332</c:v>
                </c:pt>
                <c:pt idx="1105">
                  <c:v>3.9076499999999998</c:v>
                </c:pt>
                <c:pt idx="1106">
                  <c:v>3.9111666666666665</c:v>
                </c:pt>
                <c:pt idx="1107">
                  <c:v>3.9146833333333335</c:v>
                </c:pt>
                <c:pt idx="1108">
                  <c:v>3.9182000000000001</c:v>
                </c:pt>
                <c:pt idx="1109">
                  <c:v>3.9217333333333335</c:v>
                </c:pt>
                <c:pt idx="1110">
                  <c:v>3.9252666666666665</c:v>
                </c:pt>
                <c:pt idx="1111">
                  <c:v>3.9288000000000003</c:v>
                </c:pt>
                <c:pt idx="1112">
                  <c:v>3.9323333333333332</c:v>
                </c:pt>
                <c:pt idx="1113">
                  <c:v>3.9358833333333334</c:v>
                </c:pt>
                <c:pt idx="1114">
                  <c:v>3.9394333333333336</c:v>
                </c:pt>
                <c:pt idx="1115">
                  <c:v>3.9429833333333333</c:v>
                </c:pt>
                <c:pt idx="1116">
                  <c:v>3.9465166666666667</c:v>
                </c:pt>
                <c:pt idx="1117">
                  <c:v>3.9500499999999996</c:v>
                </c:pt>
                <c:pt idx="1118">
                  <c:v>3.9535833333333334</c:v>
                </c:pt>
                <c:pt idx="1119">
                  <c:v>3.9571333333333332</c:v>
                </c:pt>
                <c:pt idx="1120">
                  <c:v>3.9606833333333333</c:v>
                </c:pt>
                <c:pt idx="1121">
                  <c:v>3.9641999999999999</c:v>
                </c:pt>
                <c:pt idx="1122">
                  <c:v>3.9677166666666666</c:v>
                </c:pt>
                <c:pt idx="1123">
                  <c:v>3.9712333333333332</c:v>
                </c:pt>
                <c:pt idx="1124">
                  <c:v>3.9747500000000002</c:v>
                </c:pt>
                <c:pt idx="1125">
                  <c:v>3.9782666666666668</c:v>
                </c:pt>
                <c:pt idx="1126">
                  <c:v>3.9817833333333335</c:v>
                </c:pt>
                <c:pt idx="1127">
                  <c:v>3.9853166666666668</c:v>
                </c:pt>
                <c:pt idx="1128">
                  <c:v>3.9888333333333335</c:v>
                </c:pt>
                <c:pt idx="1129">
                  <c:v>3.9923500000000001</c:v>
                </c:pt>
                <c:pt idx="1130">
                  <c:v>3.9958666666666667</c:v>
                </c:pt>
                <c:pt idx="1131">
                  <c:v>3.9994166666666668</c:v>
                </c:pt>
                <c:pt idx="1132">
                  <c:v>4.0029666666666666</c:v>
                </c:pt>
                <c:pt idx="1133">
                  <c:v>4.0065</c:v>
                </c:pt>
                <c:pt idx="1134">
                  <c:v>4.0100500000000006</c:v>
                </c:pt>
                <c:pt idx="1135">
                  <c:v>4.0136000000000003</c:v>
                </c:pt>
                <c:pt idx="1136">
                  <c:v>4.01715</c:v>
                </c:pt>
                <c:pt idx="1137">
                  <c:v>4.0206833333333334</c:v>
                </c:pt>
                <c:pt idx="1138">
                  <c:v>4.0242166666666668</c:v>
                </c:pt>
                <c:pt idx="1139">
                  <c:v>4.0277500000000002</c:v>
                </c:pt>
                <c:pt idx="1140">
                  <c:v>4.0312999999999999</c:v>
                </c:pt>
                <c:pt idx="1141">
                  <c:v>4.0348500000000005</c:v>
                </c:pt>
                <c:pt idx="1142">
                  <c:v>4.0384000000000002</c:v>
                </c:pt>
                <c:pt idx="1143">
                  <c:v>4.0419333333333336</c:v>
                </c:pt>
                <c:pt idx="1144">
                  <c:v>4.0454833333333333</c:v>
                </c:pt>
                <c:pt idx="1145">
                  <c:v>4.049033333333333</c:v>
                </c:pt>
                <c:pt idx="1146">
                  <c:v>4.0525833333333336</c:v>
                </c:pt>
                <c:pt idx="1147">
                  <c:v>4.0561333333333334</c:v>
                </c:pt>
                <c:pt idx="1148">
                  <c:v>4.0597000000000003</c:v>
                </c:pt>
                <c:pt idx="1149">
                  <c:v>4.06325</c:v>
                </c:pt>
                <c:pt idx="1150">
                  <c:v>4.0667999999999997</c:v>
                </c:pt>
                <c:pt idx="1151">
                  <c:v>4.0703666666666667</c:v>
                </c:pt>
                <c:pt idx="1152">
                  <c:v>4.0739166666666664</c:v>
                </c:pt>
                <c:pt idx="1153">
                  <c:v>4.077466666666667</c:v>
                </c:pt>
                <c:pt idx="1154">
                  <c:v>4.0810333333333331</c:v>
                </c:pt>
                <c:pt idx="1155">
                  <c:v>4.0845833333333328</c:v>
                </c:pt>
                <c:pt idx="1156">
                  <c:v>4.0881333333333334</c:v>
                </c:pt>
                <c:pt idx="1157">
                  <c:v>4.0917000000000003</c:v>
                </c:pt>
                <c:pt idx="1158">
                  <c:v>4.0952500000000001</c:v>
                </c:pt>
                <c:pt idx="1159">
                  <c:v>4.0987999999999998</c:v>
                </c:pt>
                <c:pt idx="1160">
                  <c:v>4.1023666666666667</c:v>
                </c:pt>
                <c:pt idx="1161">
                  <c:v>4.1059166666666664</c:v>
                </c:pt>
                <c:pt idx="1162">
                  <c:v>4.109466666666667</c:v>
                </c:pt>
                <c:pt idx="1163">
                  <c:v>4.1130333333333331</c:v>
                </c:pt>
                <c:pt idx="1164">
                  <c:v>4.1165833333333337</c:v>
                </c:pt>
                <c:pt idx="1165">
                  <c:v>4.1201333333333334</c:v>
                </c:pt>
                <c:pt idx="1166">
                  <c:v>4.1237000000000004</c:v>
                </c:pt>
                <c:pt idx="1167">
                  <c:v>4.1272500000000001</c:v>
                </c:pt>
                <c:pt idx="1168">
                  <c:v>4.1307999999999998</c:v>
                </c:pt>
                <c:pt idx="1169">
                  <c:v>4.1343666666666667</c:v>
                </c:pt>
                <c:pt idx="1170">
                  <c:v>4.1379166666666665</c:v>
                </c:pt>
                <c:pt idx="1171">
                  <c:v>4.1414666666666671</c:v>
                </c:pt>
                <c:pt idx="1172">
                  <c:v>4.1449999999999996</c:v>
                </c:pt>
                <c:pt idx="1173">
                  <c:v>4.1485500000000002</c:v>
                </c:pt>
                <c:pt idx="1174">
                  <c:v>4.1520999999999999</c:v>
                </c:pt>
                <c:pt idx="1175">
                  <c:v>4.1556333333333333</c:v>
                </c:pt>
                <c:pt idx="1176">
                  <c:v>4.159183333333333</c:v>
                </c:pt>
                <c:pt idx="1177">
                  <c:v>4.1627166666666664</c:v>
                </c:pt>
                <c:pt idx="1178">
                  <c:v>4.1662833333333333</c:v>
                </c:pt>
                <c:pt idx="1179">
                  <c:v>4.1698333333333331</c:v>
                </c:pt>
                <c:pt idx="1180">
                  <c:v>4.1733833333333328</c:v>
                </c:pt>
                <c:pt idx="1181">
                  <c:v>4.1769166666666671</c:v>
                </c:pt>
                <c:pt idx="1182">
                  <c:v>4.1804666666666668</c:v>
                </c:pt>
                <c:pt idx="1183">
                  <c:v>4.1840000000000002</c:v>
                </c:pt>
                <c:pt idx="1184">
                  <c:v>4.1875333333333336</c:v>
                </c:pt>
                <c:pt idx="1185">
                  <c:v>4.1910833333333333</c:v>
                </c:pt>
                <c:pt idx="1186">
                  <c:v>4.1945999999999994</c:v>
                </c:pt>
                <c:pt idx="1187">
                  <c:v>4.1981333333333337</c:v>
                </c:pt>
                <c:pt idx="1188">
                  <c:v>4.2016666666666662</c:v>
                </c:pt>
                <c:pt idx="1189">
                  <c:v>4.2052166666666668</c:v>
                </c:pt>
                <c:pt idx="1190">
                  <c:v>4.2087500000000002</c:v>
                </c:pt>
                <c:pt idx="1191">
                  <c:v>4.2122666666666664</c:v>
                </c:pt>
                <c:pt idx="1192">
                  <c:v>4.2157999999999998</c:v>
                </c:pt>
                <c:pt idx="1193">
                  <c:v>4.2193333333333332</c:v>
                </c:pt>
                <c:pt idx="1194">
                  <c:v>4.2228500000000002</c:v>
                </c:pt>
                <c:pt idx="1195">
                  <c:v>4.2263833333333336</c:v>
                </c:pt>
                <c:pt idx="1196">
                  <c:v>4.2298999999999998</c:v>
                </c:pt>
                <c:pt idx="1197">
                  <c:v>4.2334333333333332</c:v>
                </c:pt>
                <c:pt idx="1198">
                  <c:v>4.2369666666666665</c:v>
                </c:pt>
                <c:pt idx="1199">
                  <c:v>4.2404999999999999</c:v>
                </c:pt>
                <c:pt idx="1200">
                  <c:v>4.2440333333333333</c:v>
                </c:pt>
                <c:pt idx="1201">
                  <c:v>4.2475500000000004</c:v>
                </c:pt>
                <c:pt idx="1202">
                  <c:v>4.2510666666666665</c:v>
                </c:pt>
                <c:pt idx="1203">
                  <c:v>4.2545833333333336</c:v>
                </c:pt>
                <c:pt idx="1204">
                  <c:v>4.2580999999999998</c:v>
                </c:pt>
                <c:pt idx="1205">
                  <c:v>4.2616500000000004</c:v>
                </c:pt>
                <c:pt idx="1206">
                  <c:v>4.2652000000000001</c:v>
                </c:pt>
                <c:pt idx="1207">
                  <c:v>4.2687333333333335</c:v>
                </c:pt>
                <c:pt idx="1208">
                  <c:v>4.2722666666666669</c:v>
                </c:pt>
                <c:pt idx="1209">
                  <c:v>4.2758000000000003</c:v>
                </c:pt>
                <c:pt idx="1210">
                  <c:v>4.27935</c:v>
                </c:pt>
                <c:pt idx="1211">
                  <c:v>4.2828999999999997</c:v>
                </c:pt>
                <c:pt idx="1212">
                  <c:v>4.2864500000000003</c:v>
                </c:pt>
                <c:pt idx="1213">
                  <c:v>4.2899833333333337</c:v>
                </c:pt>
                <c:pt idx="1214">
                  <c:v>4.2935166666666662</c:v>
                </c:pt>
                <c:pt idx="1215">
                  <c:v>4.2970499999999996</c:v>
                </c:pt>
                <c:pt idx="1216">
                  <c:v>4.3006000000000002</c:v>
                </c:pt>
                <c:pt idx="1217">
                  <c:v>4.3041500000000008</c:v>
                </c:pt>
                <c:pt idx="1218">
                  <c:v>4.3076666666666661</c:v>
                </c:pt>
                <c:pt idx="1219">
                  <c:v>4.3111833333333331</c:v>
                </c:pt>
                <c:pt idx="1220">
                  <c:v>4.3147000000000002</c:v>
                </c:pt>
                <c:pt idx="1221">
                  <c:v>4.3182166666666673</c:v>
                </c:pt>
                <c:pt idx="1222">
                  <c:v>4.3217333333333325</c:v>
                </c:pt>
                <c:pt idx="1223">
                  <c:v>4.3252499999999996</c:v>
                </c:pt>
                <c:pt idx="1224">
                  <c:v>4.328783333333333</c:v>
                </c:pt>
                <c:pt idx="1225">
                  <c:v>4.3323</c:v>
                </c:pt>
                <c:pt idx="1226">
                  <c:v>4.3358166666666671</c:v>
                </c:pt>
                <c:pt idx="1227">
                  <c:v>4.3393333333333333</c:v>
                </c:pt>
                <c:pt idx="1228">
                  <c:v>4.3428500000000003</c:v>
                </c:pt>
                <c:pt idx="1229">
                  <c:v>4.3463666666666665</c:v>
                </c:pt>
                <c:pt idx="1230">
                  <c:v>4.3498833333333335</c:v>
                </c:pt>
                <c:pt idx="1231">
                  <c:v>4.3533999999999997</c:v>
                </c:pt>
                <c:pt idx="1232">
                  <c:v>4.3569333333333331</c:v>
                </c:pt>
                <c:pt idx="1233">
                  <c:v>4.3604666666666665</c:v>
                </c:pt>
                <c:pt idx="1234">
                  <c:v>4.3639999999999999</c:v>
                </c:pt>
                <c:pt idx="1235">
                  <c:v>4.3675333333333333</c:v>
                </c:pt>
                <c:pt idx="1236">
                  <c:v>4.371083333333333</c:v>
                </c:pt>
                <c:pt idx="1237">
                  <c:v>4.3746333333333336</c:v>
                </c:pt>
                <c:pt idx="1238">
                  <c:v>4.3781833333333333</c:v>
                </c:pt>
                <c:pt idx="1239">
                  <c:v>4.3817166666666667</c:v>
                </c:pt>
                <c:pt idx="1240">
                  <c:v>4.3852500000000001</c:v>
                </c:pt>
                <c:pt idx="1241">
                  <c:v>4.3887833333333335</c:v>
                </c:pt>
                <c:pt idx="1242">
                  <c:v>4.3923333333333341</c:v>
                </c:pt>
                <c:pt idx="1243">
                  <c:v>4.3958833333333329</c:v>
                </c:pt>
                <c:pt idx="1244">
                  <c:v>4.3994</c:v>
                </c:pt>
                <c:pt idx="1245">
                  <c:v>4.402916666666667</c:v>
                </c:pt>
                <c:pt idx="1246">
                  <c:v>4.4064333333333341</c:v>
                </c:pt>
                <c:pt idx="1247">
                  <c:v>4.4099499999999994</c:v>
                </c:pt>
                <c:pt idx="1248">
                  <c:v>4.4134666666666664</c:v>
                </c:pt>
                <c:pt idx="1249">
                  <c:v>4.4169833333333335</c:v>
                </c:pt>
                <c:pt idx="1250">
                  <c:v>4.4205166666666669</c:v>
                </c:pt>
                <c:pt idx="1251">
                  <c:v>4.424033333333333</c:v>
                </c:pt>
                <c:pt idx="1252">
                  <c:v>4.4275500000000001</c:v>
                </c:pt>
                <c:pt idx="1253">
                  <c:v>4.4310666666666663</c:v>
                </c:pt>
                <c:pt idx="1254">
                  <c:v>4.4345833333333333</c:v>
                </c:pt>
                <c:pt idx="1255">
                  <c:v>4.4381000000000004</c:v>
                </c:pt>
                <c:pt idx="1256">
                  <c:v>4.4416166666666665</c:v>
                </c:pt>
                <c:pt idx="1257">
                  <c:v>4.4451333333333336</c:v>
                </c:pt>
                <c:pt idx="1258">
                  <c:v>4.448666666666667</c:v>
                </c:pt>
                <c:pt idx="1259">
                  <c:v>4.4522000000000004</c:v>
                </c:pt>
                <c:pt idx="1260">
                  <c:v>4.4557333333333329</c:v>
                </c:pt>
                <c:pt idx="1261">
                  <c:v>4.4592666666666663</c:v>
                </c:pt>
                <c:pt idx="1262">
                  <c:v>4.4628166666666669</c:v>
                </c:pt>
                <c:pt idx="1263">
                  <c:v>4.4663666666666675</c:v>
                </c:pt>
                <c:pt idx="1264">
                  <c:v>4.4699166666666663</c:v>
                </c:pt>
                <c:pt idx="1265">
                  <c:v>4.4734499999999997</c:v>
                </c:pt>
                <c:pt idx="1266">
                  <c:v>4.476983333333334</c:v>
                </c:pt>
                <c:pt idx="1267">
                  <c:v>4.4805166666666674</c:v>
                </c:pt>
                <c:pt idx="1268">
                  <c:v>4.4840666666666662</c:v>
                </c:pt>
                <c:pt idx="1269">
                  <c:v>4.4876166666666668</c:v>
                </c:pt>
                <c:pt idx="1270">
                  <c:v>4.4911333333333339</c:v>
                </c:pt>
                <c:pt idx="1271">
                  <c:v>4.4946499999999991</c:v>
                </c:pt>
                <c:pt idx="1272">
                  <c:v>4.4981666666666662</c:v>
                </c:pt>
                <c:pt idx="1273">
                  <c:v>4.5016833333333333</c:v>
                </c:pt>
                <c:pt idx="1274">
                  <c:v>4.5052000000000003</c:v>
                </c:pt>
                <c:pt idx="1275">
                  <c:v>4.5087166666666674</c:v>
                </c:pt>
                <c:pt idx="1276">
                  <c:v>4.5122499999999999</c:v>
                </c:pt>
                <c:pt idx="1277">
                  <c:v>4.5157666666666669</c:v>
                </c:pt>
                <c:pt idx="1278">
                  <c:v>4.5192833333333331</c:v>
                </c:pt>
                <c:pt idx="1279">
                  <c:v>4.5228000000000002</c:v>
                </c:pt>
                <c:pt idx="1280">
                  <c:v>4.5263166666666672</c:v>
                </c:pt>
                <c:pt idx="1281">
                  <c:v>4.5298333333333334</c:v>
                </c:pt>
                <c:pt idx="1282">
                  <c:v>4.5333499999999995</c:v>
                </c:pt>
                <c:pt idx="1283">
                  <c:v>4.5368666666666666</c:v>
                </c:pt>
                <c:pt idx="1284">
                  <c:v>4.5404166666666672</c:v>
                </c:pt>
                <c:pt idx="1285">
                  <c:v>4.543966666666666</c:v>
                </c:pt>
                <c:pt idx="1286">
                  <c:v>4.5475166666666667</c:v>
                </c:pt>
                <c:pt idx="1287">
                  <c:v>4.5510666666666673</c:v>
                </c:pt>
                <c:pt idx="1288">
                  <c:v>4.5545999999999998</c:v>
                </c:pt>
                <c:pt idx="1289">
                  <c:v>4.5581499999999995</c:v>
                </c:pt>
                <c:pt idx="1290">
                  <c:v>4.5617000000000001</c:v>
                </c:pt>
                <c:pt idx="1291">
                  <c:v>4.5652500000000007</c:v>
                </c:pt>
                <c:pt idx="1292">
                  <c:v>4.5687999999999995</c:v>
                </c:pt>
                <c:pt idx="1293">
                  <c:v>4.5723500000000001</c:v>
                </c:pt>
                <c:pt idx="1294">
                  <c:v>4.5758999999999999</c:v>
                </c:pt>
                <c:pt idx="1295">
                  <c:v>4.5794499999999996</c:v>
                </c:pt>
                <c:pt idx="1296">
                  <c:v>4.5830000000000002</c:v>
                </c:pt>
                <c:pt idx="1297">
                  <c:v>4.5865499999999999</c:v>
                </c:pt>
                <c:pt idx="1298">
                  <c:v>4.5901000000000005</c:v>
                </c:pt>
                <c:pt idx="1299">
                  <c:v>4.5936500000000002</c:v>
                </c:pt>
                <c:pt idx="1300">
                  <c:v>4.5972166666666672</c:v>
                </c:pt>
                <c:pt idx="1301">
                  <c:v>4.6007666666666669</c:v>
                </c:pt>
                <c:pt idx="1302">
                  <c:v>4.6043166666666666</c:v>
                </c:pt>
                <c:pt idx="1303">
                  <c:v>4.6078833333333336</c:v>
                </c:pt>
                <c:pt idx="1304">
                  <c:v>4.6114333333333333</c:v>
                </c:pt>
                <c:pt idx="1305">
                  <c:v>4.614983333333333</c:v>
                </c:pt>
                <c:pt idx="1306">
                  <c:v>4.6185499999999999</c:v>
                </c:pt>
                <c:pt idx="1307">
                  <c:v>4.6221000000000005</c:v>
                </c:pt>
                <c:pt idx="1308">
                  <c:v>4.6256499999999994</c:v>
                </c:pt>
                <c:pt idx="1309">
                  <c:v>4.6292166666666663</c:v>
                </c:pt>
                <c:pt idx="1310">
                  <c:v>4.6327666666666669</c:v>
                </c:pt>
                <c:pt idx="1311">
                  <c:v>4.6363166666666666</c:v>
                </c:pt>
                <c:pt idx="1312">
                  <c:v>4.6398833333333327</c:v>
                </c:pt>
                <c:pt idx="1313">
                  <c:v>4.6434333333333333</c:v>
                </c:pt>
                <c:pt idx="1314">
                  <c:v>4.6469833333333339</c:v>
                </c:pt>
                <c:pt idx="1315">
                  <c:v>4.65055</c:v>
                </c:pt>
                <c:pt idx="1316">
                  <c:v>4.6540999999999997</c:v>
                </c:pt>
                <c:pt idx="1317">
                  <c:v>4.6576500000000003</c:v>
                </c:pt>
                <c:pt idx="1318">
                  <c:v>4.6612166666666663</c:v>
                </c:pt>
                <c:pt idx="1319">
                  <c:v>4.6647666666666669</c:v>
                </c:pt>
                <c:pt idx="1320">
                  <c:v>4.6683166666666667</c:v>
                </c:pt>
                <c:pt idx="1321">
                  <c:v>4.6718833333333327</c:v>
                </c:pt>
                <c:pt idx="1322">
                  <c:v>4.6754333333333333</c:v>
                </c:pt>
                <c:pt idx="1323">
                  <c:v>4.6789833333333331</c:v>
                </c:pt>
                <c:pt idx="1324">
                  <c:v>4.68255</c:v>
                </c:pt>
                <c:pt idx="1325">
                  <c:v>4.6860999999999997</c:v>
                </c:pt>
                <c:pt idx="1326">
                  <c:v>4.6896500000000003</c:v>
                </c:pt>
                <c:pt idx="1327">
                  <c:v>4.6932166666666673</c:v>
                </c:pt>
                <c:pt idx="1328">
                  <c:v>4.6967666666666661</c:v>
                </c:pt>
                <c:pt idx="1329">
                  <c:v>4.7003166666666667</c:v>
                </c:pt>
                <c:pt idx="1330">
                  <c:v>4.7038833333333336</c:v>
                </c:pt>
                <c:pt idx="1331">
                  <c:v>4.7074333333333334</c:v>
                </c:pt>
                <c:pt idx="1332">
                  <c:v>4.7109833333333331</c:v>
                </c:pt>
                <c:pt idx="1333">
                  <c:v>4.7145166666666665</c:v>
                </c:pt>
                <c:pt idx="1334">
                  <c:v>4.7180500000000007</c:v>
                </c:pt>
                <c:pt idx="1335">
                  <c:v>4.7215999999999996</c:v>
                </c:pt>
                <c:pt idx="1336">
                  <c:v>4.7251500000000002</c:v>
                </c:pt>
                <c:pt idx="1337">
                  <c:v>4.7286833333333336</c:v>
                </c:pt>
                <c:pt idx="1338">
                  <c:v>4.7322000000000006</c:v>
                </c:pt>
                <c:pt idx="1339">
                  <c:v>4.7357333333333331</c:v>
                </c:pt>
                <c:pt idx="1340">
                  <c:v>4.7392666666666665</c:v>
                </c:pt>
                <c:pt idx="1341">
                  <c:v>4.7428166666666671</c:v>
                </c:pt>
                <c:pt idx="1342">
                  <c:v>4.7463500000000005</c:v>
                </c:pt>
                <c:pt idx="1343">
                  <c:v>4.7498666666666667</c:v>
                </c:pt>
                <c:pt idx="1344">
                  <c:v>4.7534000000000001</c:v>
                </c:pt>
                <c:pt idx="1345">
                  <c:v>4.7569333333333335</c:v>
                </c:pt>
                <c:pt idx="1346">
                  <c:v>4.7604500000000005</c:v>
                </c:pt>
                <c:pt idx="1347">
                  <c:v>4.763983333333333</c:v>
                </c:pt>
                <c:pt idx="1348">
                  <c:v>4.7675000000000001</c:v>
                </c:pt>
                <c:pt idx="1349">
                  <c:v>4.7710333333333335</c:v>
                </c:pt>
                <c:pt idx="1350">
                  <c:v>4.7745666666666668</c:v>
                </c:pt>
                <c:pt idx="1351">
                  <c:v>4.7780999999999993</c:v>
                </c:pt>
                <c:pt idx="1352">
                  <c:v>4.7816333333333336</c:v>
                </c:pt>
                <c:pt idx="1353">
                  <c:v>4.785166666666667</c:v>
                </c:pt>
                <c:pt idx="1354">
                  <c:v>4.7886833333333341</c:v>
                </c:pt>
                <c:pt idx="1355">
                  <c:v>4.7922166666666666</c:v>
                </c:pt>
                <c:pt idx="1356">
                  <c:v>4.7957333333333336</c:v>
                </c:pt>
                <c:pt idx="1357">
                  <c:v>4.7992499999999998</c:v>
                </c:pt>
                <c:pt idx="1358">
                  <c:v>4.8028000000000004</c:v>
                </c:pt>
                <c:pt idx="1359">
                  <c:v>4.8063333333333329</c:v>
                </c:pt>
                <c:pt idx="1360">
                  <c:v>4.8098666666666663</c:v>
                </c:pt>
                <c:pt idx="1361">
                  <c:v>4.8133999999999997</c:v>
                </c:pt>
                <c:pt idx="1362">
                  <c:v>4.8169500000000003</c:v>
                </c:pt>
                <c:pt idx="1363">
                  <c:v>4.8205</c:v>
                </c:pt>
                <c:pt idx="1364">
                  <c:v>4.8240499999999997</c:v>
                </c:pt>
                <c:pt idx="1365">
                  <c:v>4.8275833333333331</c:v>
                </c:pt>
                <c:pt idx="1366">
                  <c:v>4.8311166666666674</c:v>
                </c:pt>
                <c:pt idx="1367">
                  <c:v>4.8346499999999999</c:v>
                </c:pt>
                <c:pt idx="1368">
                  <c:v>4.8381999999999996</c:v>
                </c:pt>
                <c:pt idx="1369">
                  <c:v>4.8417500000000002</c:v>
                </c:pt>
                <c:pt idx="1370">
                  <c:v>4.8452666666666664</c:v>
                </c:pt>
                <c:pt idx="1371">
                  <c:v>4.8487833333333334</c:v>
                </c:pt>
                <c:pt idx="1372">
                  <c:v>4.8522999999999996</c:v>
                </c:pt>
                <c:pt idx="1373">
                  <c:v>4.8558166666666667</c:v>
                </c:pt>
                <c:pt idx="1374">
                  <c:v>4.8593333333333337</c:v>
                </c:pt>
                <c:pt idx="1375">
                  <c:v>4.8628499999999999</c:v>
                </c:pt>
                <c:pt idx="1376">
                  <c:v>4.8663833333333333</c:v>
                </c:pt>
                <c:pt idx="1377">
                  <c:v>4.8699000000000003</c:v>
                </c:pt>
                <c:pt idx="1378">
                  <c:v>4.8734166666666665</c:v>
                </c:pt>
                <c:pt idx="1379">
                  <c:v>4.8769333333333327</c:v>
                </c:pt>
                <c:pt idx="1380">
                  <c:v>4.8804499999999997</c:v>
                </c:pt>
                <c:pt idx="1381">
                  <c:v>4.8839666666666668</c:v>
                </c:pt>
                <c:pt idx="1382">
                  <c:v>4.8874833333333338</c:v>
                </c:pt>
                <c:pt idx="1383">
                  <c:v>4.891</c:v>
                </c:pt>
                <c:pt idx="1384">
                  <c:v>4.8945333333333334</c:v>
                </c:pt>
                <c:pt idx="1385">
                  <c:v>4.8980666666666668</c:v>
                </c:pt>
                <c:pt idx="1386">
                  <c:v>4.9016000000000002</c:v>
                </c:pt>
                <c:pt idx="1387">
                  <c:v>4.9051333333333336</c:v>
                </c:pt>
                <c:pt idx="1388">
                  <c:v>4.9086833333333333</c:v>
                </c:pt>
                <c:pt idx="1389">
                  <c:v>4.912233333333333</c:v>
                </c:pt>
                <c:pt idx="1390">
                  <c:v>4.9157833333333336</c:v>
                </c:pt>
                <c:pt idx="1391">
                  <c:v>4.9193166666666661</c:v>
                </c:pt>
                <c:pt idx="1392">
                  <c:v>4.9228499999999995</c:v>
                </c:pt>
                <c:pt idx="1393">
                  <c:v>4.9263833333333338</c:v>
                </c:pt>
                <c:pt idx="1394">
                  <c:v>4.9299333333333335</c:v>
                </c:pt>
                <c:pt idx="1395">
                  <c:v>4.9334833333333332</c:v>
                </c:pt>
                <c:pt idx="1396">
                  <c:v>4.9370000000000003</c:v>
                </c:pt>
                <c:pt idx="1397">
                  <c:v>4.9405166666666664</c:v>
                </c:pt>
                <c:pt idx="1398">
                  <c:v>4.9440333333333335</c:v>
                </c:pt>
                <c:pt idx="1399">
                  <c:v>4.9475500000000006</c:v>
                </c:pt>
                <c:pt idx="1400">
                  <c:v>4.9510666666666667</c:v>
                </c:pt>
                <c:pt idx="1401">
                  <c:v>4.9545833333333329</c:v>
                </c:pt>
                <c:pt idx="1402">
                  <c:v>4.9581166666666672</c:v>
                </c:pt>
                <c:pt idx="1403">
                  <c:v>4.9616333333333333</c:v>
                </c:pt>
                <c:pt idx="1404">
                  <c:v>4.9651499999999995</c:v>
                </c:pt>
                <c:pt idx="1405">
                  <c:v>4.9686666666666666</c:v>
                </c:pt>
                <c:pt idx="1406">
                  <c:v>4.9721833333333336</c:v>
                </c:pt>
                <c:pt idx="1407">
                  <c:v>4.9756999999999998</c:v>
                </c:pt>
                <c:pt idx="1408">
                  <c:v>4.9792166666666668</c:v>
                </c:pt>
                <c:pt idx="1409">
                  <c:v>4.982733333333333</c:v>
                </c:pt>
                <c:pt idx="1410">
                  <c:v>4.9862666666666664</c:v>
                </c:pt>
                <c:pt idx="1411">
                  <c:v>4.9897999999999998</c:v>
                </c:pt>
                <c:pt idx="1412">
                  <c:v>4.9933333333333341</c:v>
                </c:pt>
                <c:pt idx="1413">
                  <c:v>4.9968666666666666</c:v>
                </c:pt>
                <c:pt idx="1414">
                  <c:v>5.0004166666666663</c:v>
                </c:pt>
                <c:pt idx="1415">
                  <c:v>5.0039666666666669</c:v>
                </c:pt>
                <c:pt idx="1416">
                  <c:v>5.0075166666666666</c:v>
                </c:pt>
                <c:pt idx="1417">
                  <c:v>5.01105</c:v>
                </c:pt>
                <c:pt idx="1418">
                  <c:v>5.0145833333333334</c:v>
                </c:pt>
                <c:pt idx="1419">
                  <c:v>5.0181166666666668</c:v>
                </c:pt>
                <c:pt idx="1420">
                  <c:v>5.0216666666666665</c:v>
                </c:pt>
                <c:pt idx="1421">
                  <c:v>5.0252166666666662</c:v>
                </c:pt>
                <c:pt idx="1422">
                  <c:v>5.0287333333333333</c:v>
                </c:pt>
                <c:pt idx="1423">
                  <c:v>5.0322500000000003</c:v>
                </c:pt>
                <c:pt idx="1424">
                  <c:v>5.0357666666666665</c:v>
                </c:pt>
                <c:pt idx="1425">
                  <c:v>5.0392833333333336</c:v>
                </c:pt>
                <c:pt idx="1426">
                  <c:v>5.0427999999999997</c:v>
                </c:pt>
                <c:pt idx="1427">
                  <c:v>5.0463166666666668</c:v>
                </c:pt>
                <c:pt idx="1428">
                  <c:v>5.0498500000000002</c:v>
                </c:pt>
                <c:pt idx="1429">
                  <c:v>5.0533666666666663</c:v>
                </c:pt>
                <c:pt idx="1430">
                  <c:v>5.0568833333333334</c:v>
                </c:pt>
                <c:pt idx="1431">
                  <c:v>5.0604000000000005</c:v>
                </c:pt>
                <c:pt idx="1432">
                  <c:v>5.0639166666666666</c:v>
                </c:pt>
                <c:pt idx="1433">
                  <c:v>5.0674666666666663</c:v>
                </c:pt>
                <c:pt idx="1434">
                  <c:v>5.0709833333333334</c:v>
                </c:pt>
                <c:pt idx="1435">
                  <c:v>5.0745000000000005</c:v>
                </c:pt>
                <c:pt idx="1436">
                  <c:v>5.0780166666666666</c:v>
                </c:pt>
                <c:pt idx="1437">
                  <c:v>5.0815666666666663</c:v>
                </c:pt>
                <c:pt idx="1438">
                  <c:v>5.085116666666667</c:v>
                </c:pt>
                <c:pt idx="1439">
                  <c:v>5.0886666666666667</c:v>
                </c:pt>
                <c:pt idx="1440">
                  <c:v>5.0922000000000001</c:v>
                </c:pt>
                <c:pt idx="1441">
                  <c:v>5.0957333333333334</c:v>
                </c:pt>
                <c:pt idx="1442">
                  <c:v>5.0992833333333332</c:v>
                </c:pt>
                <c:pt idx="1443">
                  <c:v>5.1028333333333338</c:v>
                </c:pt>
                <c:pt idx="1444">
                  <c:v>5.1063833333333326</c:v>
                </c:pt>
                <c:pt idx="1445">
                  <c:v>5.1099333333333332</c:v>
                </c:pt>
                <c:pt idx="1446">
                  <c:v>5.1134833333333338</c:v>
                </c:pt>
                <c:pt idx="1447">
                  <c:v>5.1170333333333335</c:v>
                </c:pt>
                <c:pt idx="1448">
                  <c:v>5.1205833333333333</c:v>
                </c:pt>
                <c:pt idx="1449">
                  <c:v>5.1241500000000002</c:v>
                </c:pt>
                <c:pt idx="1450">
                  <c:v>5.1276999999999999</c:v>
                </c:pt>
                <c:pt idx="1451">
                  <c:v>5.1312499999999996</c:v>
                </c:pt>
                <c:pt idx="1452">
                  <c:v>5.1348166666666666</c:v>
                </c:pt>
                <c:pt idx="1453">
                  <c:v>5.1383666666666672</c:v>
                </c:pt>
                <c:pt idx="1454">
                  <c:v>5.141916666666666</c:v>
                </c:pt>
                <c:pt idx="1455">
                  <c:v>5.145483333333333</c:v>
                </c:pt>
                <c:pt idx="1456">
                  <c:v>5.1490333333333336</c:v>
                </c:pt>
                <c:pt idx="1457">
                  <c:v>5.1525833333333333</c:v>
                </c:pt>
                <c:pt idx="1458">
                  <c:v>5.1561500000000002</c:v>
                </c:pt>
                <c:pt idx="1459">
                  <c:v>5.1597</c:v>
                </c:pt>
                <c:pt idx="1460">
                  <c:v>5.1632500000000006</c:v>
                </c:pt>
                <c:pt idx="1461">
                  <c:v>5.1668166666666666</c:v>
                </c:pt>
                <c:pt idx="1462">
                  <c:v>5.1703666666666663</c:v>
                </c:pt>
                <c:pt idx="1463">
                  <c:v>5.1739166666666669</c:v>
                </c:pt>
                <c:pt idx="1464">
                  <c:v>5.177483333333333</c:v>
                </c:pt>
                <c:pt idx="1465">
                  <c:v>5.1810333333333336</c:v>
                </c:pt>
                <c:pt idx="1466">
                  <c:v>5.1845833333333333</c:v>
                </c:pt>
                <c:pt idx="1467">
                  <c:v>5.1881499999999994</c:v>
                </c:pt>
                <c:pt idx="1468">
                  <c:v>5.1917</c:v>
                </c:pt>
                <c:pt idx="1469">
                  <c:v>5.1952499999999997</c:v>
                </c:pt>
                <c:pt idx="1470">
                  <c:v>5.1988166666666666</c:v>
                </c:pt>
                <c:pt idx="1471">
                  <c:v>5.2023666666666664</c:v>
                </c:pt>
                <c:pt idx="1472">
                  <c:v>5.205916666666667</c:v>
                </c:pt>
                <c:pt idx="1473">
                  <c:v>5.2094833333333339</c:v>
                </c:pt>
                <c:pt idx="1474">
                  <c:v>5.2130333333333327</c:v>
                </c:pt>
                <c:pt idx="1475">
                  <c:v>5.2165833333333333</c:v>
                </c:pt>
                <c:pt idx="1476">
                  <c:v>5.2201500000000003</c:v>
                </c:pt>
                <c:pt idx="1477">
                  <c:v>5.2237</c:v>
                </c:pt>
                <c:pt idx="1478">
                  <c:v>5.2272499999999997</c:v>
                </c:pt>
                <c:pt idx="1479">
                  <c:v>5.2308166666666667</c:v>
                </c:pt>
                <c:pt idx="1480">
                  <c:v>5.2343666666666673</c:v>
                </c:pt>
                <c:pt idx="1481">
                  <c:v>5.2379166666666661</c:v>
                </c:pt>
                <c:pt idx="1482">
                  <c:v>5.2414833333333331</c:v>
                </c:pt>
                <c:pt idx="1483">
                  <c:v>5.2450333333333337</c:v>
                </c:pt>
                <c:pt idx="1484">
                  <c:v>5.2485833333333334</c:v>
                </c:pt>
                <c:pt idx="1485">
                  <c:v>5.2521500000000003</c:v>
                </c:pt>
                <c:pt idx="1486">
                  <c:v>5.2557</c:v>
                </c:pt>
                <c:pt idx="1487">
                  <c:v>5.2592499999999998</c:v>
                </c:pt>
                <c:pt idx="1488">
                  <c:v>5.2628166666666667</c:v>
                </c:pt>
                <c:pt idx="1489">
                  <c:v>5.2663666666666673</c:v>
                </c:pt>
                <c:pt idx="1490">
                  <c:v>5.2699166666666661</c:v>
                </c:pt>
                <c:pt idx="1491">
                  <c:v>5.2734833333333331</c:v>
                </c:pt>
                <c:pt idx="1492">
                  <c:v>5.2770333333333337</c:v>
                </c:pt>
                <c:pt idx="1493">
                  <c:v>5.2805833333333334</c:v>
                </c:pt>
                <c:pt idx="1494">
                  <c:v>5.2841499999999995</c:v>
                </c:pt>
                <c:pt idx="1495">
                  <c:v>5.2877000000000001</c:v>
                </c:pt>
                <c:pt idx="1496">
                  <c:v>5.2912500000000007</c:v>
                </c:pt>
                <c:pt idx="1497">
                  <c:v>5.2947833333333332</c:v>
                </c:pt>
                <c:pt idx="1498">
                  <c:v>5.2983333333333329</c:v>
                </c:pt>
                <c:pt idx="1499">
                  <c:v>5.3018666666666672</c:v>
                </c:pt>
                <c:pt idx="1500">
                  <c:v>5.3054166666666669</c:v>
                </c:pt>
                <c:pt idx="1501">
                  <c:v>5.3089499999999994</c:v>
                </c:pt>
                <c:pt idx="1502">
                  <c:v>5.3124666666666664</c:v>
                </c:pt>
                <c:pt idx="1503">
                  <c:v>5.3159999999999998</c:v>
                </c:pt>
                <c:pt idx="1504">
                  <c:v>5.3195333333333341</c:v>
                </c:pt>
                <c:pt idx="1505">
                  <c:v>5.3230499999999994</c:v>
                </c:pt>
                <c:pt idx="1506">
                  <c:v>5.3265833333333337</c:v>
                </c:pt>
                <c:pt idx="1507">
                  <c:v>5.3301166666666671</c:v>
                </c:pt>
                <c:pt idx="1508">
                  <c:v>5.3336666666666668</c:v>
                </c:pt>
                <c:pt idx="1509">
                  <c:v>5.3371833333333329</c:v>
                </c:pt>
                <c:pt idx="1510">
                  <c:v>5.3407</c:v>
                </c:pt>
                <c:pt idx="1511">
                  <c:v>5.3442166666666671</c:v>
                </c:pt>
                <c:pt idx="1512">
                  <c:v>5.3477333333333332</c:v>
                </c:pt>
                <c:pt idx="1513">
                  <c:v>5.3512499999999994</c:v>
                </c:pt>
                <c:pt idx="1514">
                  <c:v>5.3547666666666665</c:v>
                </c:pt>
                <c:pt idx="1515">
                  <c:v>5.3582833333333335</c:v>
                </c:pt>
                <c:pt idx="1516">
                  <c:v>5.3618166666666669</c:v>
                </c:pt>
                <c:pt idx="1517">
                  <c:v>5.365333333333334</c:v>
                </c:pt>
                <c:pt idx="1518">
                  <c:v>5.3688499999999992</c:v>
                </c:pt>
                <c:pt idx="1519">
                  <c:v>5.3723999999999998</c:v>
                </c:pt>
                <c:pt idx="1520">
                  <c:v>5.3759333333333332</c:v>
                </c:pt>
                <c:pt idx="1521">
                  <c:v>5.3794666666666666</c:v>
                </c:pt>
                <c:pt idx="1522">
                  <c:v>5.383</c:v>
                </c:pt>
                <c:pt idx="1523">
                  <c:v>5.3865499999999997</c:v>
                </c:pt>
                <c:pt idx="1524">
                  <c:v>5.3901000000000003</c:v>
                </c:pt>
                <c:pt idx="1525">
                  <c:v>5.3936500000000001</c:v>
                </c:pt>
                <c:pt idx="1526">
                  <c:v>5.3971833333333334</c:v>
                </c:pt>
                <c:pt idx="1527">
                  <c:v>5.4007166666666668</c:v>
                </c:pt>
                <c:pt idx="1528">
                  <c:v>5.4042500000000002</c:v>
                </c:pt>
                <c:pt idx="1529">
                  <c:v>5.4077999999999999</c:v>
                </c:pt>
                <c:pt idx="1530">
                  <c:v>5.4113499999999997</c:v>
                </c:pt>
                <c:pt idx="1531">
                  <c:v>5.4148666666666667</c:v>
                </c:pt>
                <c:pt idx="1532">
                  <c:v>5.4183833333333338</c:v>
                </c:pt>
                <c:pt idx="1533">
                  <c:v>5.4218999999999999</c:v>
                </c:pt>
                <c:pt idx="1534">
                  <c:v>5.4254166666666661</c:v>
                </c:pt>
                <c:pt idx="1535">
                  <c:v>5.4289333333333332</c:v>
                </c:pt>
                <c:pt idx="1536">
                  <c:v>5.4324500000000002</c:v>
                </c:pt>
                <c:pt idx="1537">
                  <c:v>5.4359833333333336</c:v>
                </c:pt>
                <c:pt idx="1538">
                  <c:v>5.4394999999999998</c:v>
                </c:pt>
                <c:pt idx="1539">
                  <c:v>5.4430166666666668</c:v>
                </c:pt>
                <c:pt idx="1540">
                  <c:v>5.446533333333333</c:v>
                </c:pt>
                <c:pt idx="1541">
                  <c:v>5.4500500000000001</c:v>
                </c:pt>
                <c:pt idx="1542">
                  <c:v>5.4535666666666662</c:v>
                </c:pt>
                <c:pt idx="1543">
                  <c:v>5.4570833333333333</c:v>
                </c:pt>
                <c:pt idx="1544">
                  <c:v>5.4606000000000003</c:v>
                </c:pt>
                <c:pt idx="1545">
                  <c:v>5.4641333333333337</c:v>
                </c:pt>
                <c:pt idx="1546">
                  <c:v>5.4676666666666671</c:v>
                </c:pt>
                <c:pt idx="1547">
                  <c:v>5.4711999999999996</c:v>
                </c:pt>
                <c:pt idx="1548">
                  <c:v>5.474733333333333</c:v>
                </c:pt>
                <c:pt idx="1549">
                  <c:v>5.4782833333333336</c:v>
                </c:pt>
                <c:pt idx="1550">
                  <c:v>5.4818333333333333</c:v>
                </c:pt>
                <c:pt idx="1551">
                  <c:v>5.4853833333333331</c:v>
                </c:pt>
                <c:pt idx="1552">
                  <c:v>5.4889166666666664</c:v>
                </c:pt>
                <c:pt idx="1553">
                  <c:v>5.4924500000000007</c:v>
                </c:pt>
                <c:pt idx="1554">
                  <c:v>5.4959833333333332</c:v>
                </c:pt>
                <c:pt idx="1555">
                  <c:v>5.4995333333333329</c:v>
                </c:pt>
                <c:pt idx="1556">
                  <c:v>5.5030833333333335</c:v>
                </c:pt>
                <c:pt idx="1557">
                  <c:v>5.5066000000000006</c:v>
                </c:pt>
                <c:pt idx="1558">
                  <c:v>5.5101166666666668</c:v>
                </c:pt>
                <c:pt idx="1559">
                  <c:v>5.5136333333333329</c:v>
                </c:pt>
                <c:pt idx="1560">
                  <c:v>5.51715</c:v>
                </c:pt>
                <c:pt idx="1561">
                  <c:v>5.5206666666666671</c:v>
                </c:pt>
                <c:pt idx="1562">
                  <c:v>5.5241833333333341</c:v>
                </c:pt>
                <c:pt idx="1563">
                  <c:v>5.5277166666666666</c:v>
                </c:pt>
                <c:pt idx="1564">
                  <c:v>5.5312333333333337</c:v>
                </c:pt>
                <c:pt idx="1565">
                  <c:v>5.5347499999999998</c:v>
                </c:pt>
                <c:pt idx="1566">
                  <c:v>5.5382666666666669</c:v>
                </c:pt>
                <c:pt idx="1567">
                  <c:v>5.5417833333333331</c:v>
                </c:pt>
                <c:pt idx="1568">
                  <c:v>5.5453000000000001</c:v>
                </c:pt>
                <c:pt idx="1569">
                  <c:v>5.5488166666666663</c:v>
                </c:pt>
                <c:pt idx="1570">
                  <c:v>5.5523333333333333</c:v>
                </c:pt>
                <c:pt idx="1571">
                  <c:v>5.5558666666666658</c:v>
                </c:pt>
                <c:pt idx="1572">
                  <c:v>5.5594000000000001</c:v>
                </c:pt>
                <c:pt idx="1573">
                  <c:v>5.5629333333333335</c:v>
                </c:pt>
                <c:pt idx="1574">
                  <c:v>5.5664666666666669</c:v>
                </c:pt>
                <c:pt idx="1575">
                  <c:v>5.5700166666666666</c:v>
                </c:pt>
                <c:pt idx="1576">
                  <c:v>5.5735666666666663</c:v>
                </c:pt>
                <c:pt idx="1577">
                  <c:v>5.5771166666666669</c:v>
                </c:pt>
                <c:pt idx="1578">
                  <c:v>5.5806500000000003</c:v>
                </c:pt>
                <c:pt idx="1579">
                  <c:v>5.5841833333333328</c:v>
                </c:pt>
                <c:pt idx="1580">
                  <c:v>5.5877166666666662</c:v>
                </c:pt>
                <c:pt idx="1581">
                  <c:v>5.5912666666666668</c:v>
                </c:pt>
                <c:pt idx="1582">
                  <c:v>5.5948166666666674</c:v>
                </c:pt>
                <c:pt idx="1583">
                  <c:v>5.5983333333333327</c:v>
                </c:pt>
                <c:pt idx="1584">
                  <c:v>5.6018499999999998</c:v>
                </c:pt>
                <c:pt idx="1585">
                  <c:v>5.6053666666666668</c:v>
                </c:pt>
                <c:pt idx="1586">
                  <c:v>5.6088833333333339</c:v>
                </c:pt>
                <c:pt idx="1587">
                  <c:v>5.6124000000000001</c:v>
                </c:pt>
                <c:pt idx="1588">
                  <c:v>5.6159166666666662</c:v>
                </c:pt>
                <c:pt idx="1589">
                  <c:v>5.6194499999999996</c:v>
                </c:pt>
                <c:pt idx="1590">
                  <c:v>5.6229666666666667</c:v>
                </c:pt>
                <c:pt idx="1591">
                  <c:v>5.6264833333333337</c:v>
                </c:pt>
                <c:pt idx="1592">
                  <c:v>5.63</c:v>
                </c:pt>
                <c:pt idx="1593">
                  <c:v>5.6335166666666669</c:v>
                </c:pt>
                <c:pt idx="1594">
                  <c:v>5.6370333333333331</c:v>
                </c:pt>
                <c:pt idx="1595">
                  <c:v>5.6405500000000002</c:v>
                </c:pt>
                <c:pt idx="1596">
                  <c:v>5.6440666666666663</c:v>
                </c:pt>
                <c:pt idx="1597">
                  <c:v>5.6475999999999997</c:v>
                </c:pt>
                <c:pt idx="1598">
                  <c:v>5.6511333333333331</c:v>
                </c:pt>
                <c:pt idx="1599">
                  <c:v>5.6546666666666665</c:v>
                </c:pt>
                <c:pt idx="1600">
                  <c:v>5.6581999999999999</c:v>
                </c:pt>
                <c:pt idx="1601">
                  <c:v>5.6617499999999996</c:v>
                </c:pt>
                <c:pt idx="1602">
                  <c:v>5.6653000000000002</c:v>
                </c:pt>
                <c:pt idx="1603">
                  <c:v>5.6688499999999999</c:v>
                </c:pt>
                <c:pt idx="1604">
                  <c:v>5.6723833333333333</c:v>
                </c:pt>
                <c:pt idx="1605">
                  <c:v>5.6759166666666667</c:v>
                </c:pt>
                <c:pt idx="1606">
                  <c:v>5.6794500000000001</c:v>
                </c:pt>
                <c:pt idx="1607">
                  <c:v>5.6830000000000007</c:v>
                </c:pt>
                <c:pt idx="1608">
                  <c:v>5.6865499999999995</c:v>
                </c:pt>
                <c:pt idx="1609">
                  <c:v>5.6900666666666666</c:v>
                </c:pt>
                <c:pt idx="1610">
                  <c:v>5.6935833333333337</c:v>
                </c:pt>
                <c:pt idx="1611">
                  <c:v>5.6971333333333325</c:v>
                </c:pt>
                <c:pt idx="1612">
                  <c:v>5.7006499999999996</c:v>
                </c:pt>
                <c:pt idx="1613">
                  <c:v>5.7041833333333329</c:v>
                </c:pt>
                <c:pt idx="1614">
                  <c:v>5.7077166666666672</c:v>
                </c:pt>
                <c:pt idx="1615">
                  <c:v>5.711266666666666</c:v>
                </c:pt>
                <c:pt idx="1616">
                  <c:v>5.7147999999999994</c:v>
                </c:pt>
                <c:pt idx="1617">
                  <c:v>5.7183333333333337</c:v>
                </c:pt>
                <c:pt idx="1618">
                  <c:v>5.7218666666666671</c:v>
                </c:pt>
                <c:pt idx="1619">
                  <c:v>5.7254166666666659</c:v>
                </c:pt>
                <c:pt idx="1620">
                  <c:v>5.7289666666666665</c:v>
                </c:pt>
                <c:pt idx="1621">
                  <c:v>5.7325166666666671</c:v>
                </c:pt>
                <c:pt idx="1622">
                  <c:v>5.7360500000000005</c:v>
                </c:pt>
                <c:pt idx="1623">
                  <c:v>5.739583333333333</c:v>
                </c:pt>
                <c:pt idx="1624">
                  <c:v>5.7431166666666664</c:v>
                </c:pt>
                <c:pt idx="1625">
                  <c:v>5.746666666666667</c:v>
                </c:pt>
                <c:pt idx="1626">
                  <c:v>5.7502166666666659</c:v>
                </c:pt>
                <c:pt idx="1627">
                  <c:v>5.7537666666666665</c:v>
                </c:pt>
                <c:pt idx="1628">
                  <c:v>5.7572999999999999</c:v>
                </c:pt>
                <c:pt idx="1629">
                  <c:v>5.7608333333333333</c:v>
                </c:pt>
                <c:pt idx="1630">
                  <c:v>5.7643666666666666</c:v>
                </c:pt>
                <c:pt idx="1631">
                  <c:v>5.7679166666666664</c:v>
                </c:pt>
                <c:pt idx="1632">
                  <c:v>5.771466666666667</c:v>
                </c:pt>
                <c:pt idx="1633">
                  <c:v>5.7750166666666667</c:v>
                </c:pt>
                <c:pt idx="1634">
                  <c:v>5.7785500000000001</c:v>
                </c:pt>
                <c:pt idx="1635">
                  <c:v>5.7820833333333335</c:v>
                </c:pt>
                <c:pt idx="1636">
                  <c:v>5.7856166666666669</c:v>
                </c:pt>
                <c:pt idx="1637">
                  <c:v>5.7891666666666675</c:v>
                </c:pt>
                <c:pt idx="1638">
                  <c:v>5.7927166666666663</c:v>
                </c:pt>
                <c:pt idx="1639">
                  <c:v>5.7962666666666669</c:v>
                </c:pt>
                <c:pt idx="1640">
                  <c:v>5.7998000000000003</c:v>
                </c:pt>
                <c:pt idx="1641">
                  <c:v>5.80335</c:v>
                </c:pt>
                <c:pt idx="1642">
                  <c:v>5.8068999999999997</c:v>
                </c:pt>
                <c:pt idx="1643">
                  <c:v>5.8104500000000003</c:v>
                </c:pt>
                <c:pt idx="1644">
                  <c:v>5.8139999999999992</c:v>
                </c:pt>
                <c:pt idx="1645">
                  <c:v>5.8175666666666661</c:v>
                </c:pt>
                <c:pt idx="1646">
                  <c:v>5.8211166666666667</c:v>
                </c:pt>
                <c:pt idx="1647">
                  <c:v>5.8246666666666673</c:v>
                </c:pt>
                <c:pt idx="1648">
                  <c:v>5.8282333333333334</c:v>
                </c:pt>
                <c:pt idx="1649">
                  <c:v>5.8317833333333331</c:v>
                </c:pt>
                <c:pt idx="1650">
                  <c:v>5.8353333333333337</c:v>
                </c:pt>
                <c:pt idx="1651">
                  <c:v>5.8388999999999998</c:v>
                </c:pt>
                <c:pt idx="1652">
                  <c:v>5.8424500000000004</c:v>
                </c:pt>
                <c:pt idx="1653">
                  <c:v>5.8460000000000001</c:v>
                </c:pt>
                <c:pt idx="1654">
                  <c:v>5.8495666666666661</c:v>
                </c:pt>
                <c:pt idx="1655">
                  <c:v>5.8531166666666667</c:v>
                </c:pt>
                <c:pt idx="1656">
                  <c:v>5.8566666666666665</c:v>
                </c:pt>
                <c:pt idx="1657">
                  <c:v>5.8602333333333325</c:v>
                </c:pt>
                <c:pt idx="1658">
                  <c:v>5.8637833333333331</c:v>
                </c:pt>
                <c:pt idx="1659">
                  <c:v>5.8673333333333337</c:v>
                </c:pt>
                <c:pt idx="1660">
                  <c:v>5.8709000000000007</c:v>
                </c:pt>
                <c:pt idx="1661">
                  <c:v>5.8744499999999995</c:v>
                </c:pt>
                <c:pt idx="1662">
                  <c:v>5.8780000000000001</c:v>
                </c:pt>
                <c:pt idx="1663">
                  <c:v>5.8815666666666671</c:v>
                </c:pt>
                <c:pt idx="1664">
                  <c:v>5.8851166666666668</c:v>
                </c:pt>
                <c:pt idx="1665">
                  <c:v>5.8886666666666665</c:v>
                </c:pt>
                <c:pt idx="1666">
                  <c:v>5.8921999999999999</c:v>
                </c:pt>
                <c:pt idx="1667">
                  <c:v>5.8957500000000005</c:v>
                </c:pt>
                <c:pt idx="1668">
                  <c:v>5.899283333333333</c:v>
                </c:pt>
                <c:pt idx="1669">
                  <c:v>5.9028333333333336</c:v>
                </c:pt>
                <c:pt idx="1670">
                  <c:v>5.9063833333333333</c:v>
                </c:pt>
                <c:pt idx="1671">
                  <c:v>5.9099166666666667</c:v>
                </c:pt>
                <c:pt idx="1672">
                  <c:v>5.9134833333333336</c:v>
                </c:pt>
                <c:pt idx="1673">
                  <c:v>5.9170333333333334</c:v>
                </c:pt>
                <c:pt idx="1674">
                  <c:v>5.920583333333334</c:v>
                </c:pt>
                <c:pt idx="1675">
                  <c:v>5.9241166666666665</c:v>
                </c:pt>
                <c:pt idx="1676">
                  <c:v>5.9276499999999999</c:v>
                </c:pt>
                <c:pt idx="1677">
                  <c:v>5.9312000000000005</c:v>
                </c:pt>
                <c:pt idx="1678">
                  <c:v>5.934733333333333</c:v>
                </c:pt>
                <c:pt idx="1679">
                  <c:v>5.9382833333333336</c:v>
                </c:pt>
                <c:pt idx="1680">
                  <c:v>5.9418333333333333</c:v>
                </c:pt>
                <c:pt idx="1681">
                  <c:v>5.9453500000000004</c:v>
                </c:pt>
                <c:pt idx="1682">
                  <c:v>5.9488666666666665</c:v>
                </c:pt>
                <c:pt idx="1683">
                  <c:v>5.9523833333333327</c:v>
                </c:pt>
                <c:pt idx="1684">
                  <c:v>5.9558999999999997</c:v>
                </c:pt>
                <c:pt idx="1685">
                  <c:v>5.9594500000000004</c:v>
                </c:pt>
                <c:pt idx="1686">
                  <c:v>5.9629666666666674</c:v>
                </c:pt>
                <c:pt idx="1687">
                  <c:v>5.9664833333333327</c:v>
                </c:pt>
                <c:pt idx="1688">
                  <c:v>5.9700333333333333</c:v>
                </c:pt>
                <c:pt idx="1689">
                  <c:v>5.9735833333333339</c:v>
                </c:pt>
                <c:pt idx="1690">
                  <c:v>5.9770999999999992</c:v>
                </c:pt>
                <c:pt idx="1691">
                  <c:v>5.9806166666666662</c:v>
                </c:pt>
                <c:pt idx="1692">
                  <c:v>5.9841333333333333</c:v>
                </c:pt>
                <c:pt idx="1693">
                  <c:v>5.9876500000000004</c:v>
                </c:pt>
                <c:pt idx="1694">
                  <c:v>5.9911666666666674</c:v>
                </c:pt>
                <c:pt idx="1695">
                  <c:v>5.9946833333333327</c:v>
                </c:pt>
                <c:pt idx="1696">
                  <c:v>5.9981999999999998</c:v>
                </c:pt>
                <c:pt idx="1697">
                  <c:v>6.0017333333333331</c:v>
                </c:pt>
                <c:pt idx="1698">
                  <c:v>6.0052666666666665</c:v>
                </c:pt>
                <c:pt idx="1699">
                  <c:v>6.0087999999999999</c:v>
                </c:pt>
                <c:pt idx="1700">
                  <c:v>6.0123333333333333</c:v>
                </c:pt>
                <c:pt idx="1701">
                  <c:v>6.015883333333333</c:v>
                </c:pt>
                <c:pt idx="1702">
                  <c:v>6.0194333333333336</c:v>
                </c:pt>
                <c:pt idx="1703">
                  <c:v>6.0229833333333334</c:v>
                </c:pt>
                <c:pt idx="1704">
                  <c:v>6.0265166666666667</c:v>
                </c:pt>
                <c:pt idx="1705">
                  <c:v>6.0300500000000001</c:v>
                </c:pt>
                <c:pt idx="1706">
                  <c:v>6.0335833333333335</c:v>
                </c:pt>
                <c:pt idx="1707">
                  <c:v>6.0371333333333332</c:v>
                </c:pt>
                <c:pt idx="1708">
                  <c:v>6.040683333333333</c:v>
                </c:pt>
                <c:pt idx="1709">
                  <c:v>6.0442</c:v>
                </c:pt>
                <c:pt idx="1710">
                  <c:v>6.0477166666666671</c:v>
                </c:pt>
                <c:pt idx="1711">
                  <c:v>6.0512333333333332</c:v>
                </c:pt>
                <c:pt idx="1712">
                  <c:v>6.0547500000000003</c:v>
                </c:pt>
                <c:pt idx="1713">
                  <c:v>6.0582666666666665</c:v>
                </c:pt>
                <c:pt idx="1714">
                  <c:v>6.0617833333333335</c:v>
                </c:pt>
                <c:pt idx="1715">
                  <c:v>6.065316666666666</c:v>
                </c:pt>
                <c:pt idx="1716">
                  <c:v>6.0688333333333331</c:v>
                </c:pt>
                <c:pt idx="1717">
                  <c:v>6.0723500000000001</c:v>
                </c:pt>
                <c:pt idx="1718">
                  <c:v>6.0758666666666672</c:v>
                </c:pt>
                <c:pt idx="1719">
                  <c:v>6.0793833333333334</c:v>
                </c:pt>
                <c:pt idx="1720">
                  <c:v>6.0828999999999995</c:v>
                </c:pt>
                <c:pt idx="1721">
                  <c:v>6.0864166666666666</c:v>
                </c:pt>
                <c:pt idx="1722">
                  <c:v>6.0899333333333336</c:v>
                </c:pt>
                <c:pt idx="1723">
                  <c:v>6.093466666666667</c:v>
                </c:pt>
                <c:pt idx="1724">
                  <c:v>6.0969999999999995</c:v>
                </c:pt>
                <c:pt idx="1725">
                  <c:v>6.1005333333333329</c:v>
                </c:pt>
                <c:pt idx="1726">
                  <c:v>6.1040666666666672</c:v>
                </c:pt>
                <c:pt idx="1727">
                  <c:v>6.1076166666666669</c:v>
                </c:pt>
                <c:pt idx="1728">
                  <c:v>6.1111666666666666</c:v>
                </c:pt>
                <c:pt idx="1729">
                  <c:v>6.1147166666666664</c:v>
                </c:pt>
                <c:pt idx="1730">
                  <c:v>6.1182500000000006</c:v>
                </c:pt>
                <c:pt idx="1731">
                  <c:v>6.121783333333334</c:v>
                </c:pt>
                <c:pt idx="1732">
                  <c:v>6.1253166666666665</c:v>
                </c:pt>
                <c:pt idx="1733">
                  <c:v>6.1288666666666671</c:v>
                </c:pt>
                <c:pt idx="1734">
                  <c:v>6.1324166666666668</c:v>
                </c:pt>
                <c:pt idx="1735">
                  <c:v>6.135933333333333</c:v>
                </c:pt>
                <c:pt idx="1736">
                  <c:v>6.1394500000000001</c:v>
                </c:pt>
                <c:pt idx="1737">
                  <c:v>6.1429666666666662</c:v>
                </c:pt>
                <c:pt idx="1738">
                  <c:v>6.1464833333333333</c:v>
                </c:pt>
                <c:pt idx="1739">
                  <c:v>6.15</c:v>
                </c:pt>
                <c:pt idx="1740">
                  <c:v>6.1535166666666665</c:v>
                </c:pt>
                <c:pt idx="1741">
                  <c:v>6.1570499999999999</c:v>
                </c:pt>
                <c:pt idx="1742">
                  <c:v>6.160566666666667</c:v>
                </c:pt>
                <c:pt idx="1743">
                  <c:v>6.164083333333334</c:v>
                </c:pt>
                <c:pt idx="1744">
                  <c:v>6.1675999999999993</c:v>
                </c:pt>
                <c:pt idx="1745">
                  <c:v>6.1711166666666664</c:v>
                </c:pt>
                <c:pt idx="1746">
                  <c:v>6.1746333333333334</c:v>
                </c:pt>
                <c:pt idx="1747">
                  <c:v>6.1781500000000005</c:v>
                </c:pt>
                <c:pt idx="1748">
                  <c:v>6.1816666666666666</c:v>
                </c:pt>
                <c:pt idx="1749">
                  <c:v>6.1852</c:v>
                </c:pt>
                <c:pt idx="1750">
                  <c:v>6.1887333333333334</c:v>
                </c:pt>
                <c:pt idx="1751">
                  <c:v>6.1922666666666668</c:v>
                </c:pt>
                <c:pt idx="1752">
                  <c:v>6.1958000000000002</c:v>
                </c:pt>
                <c:pt idx="1753">
                  <c:v>6.1993499999999999</c:v>
                </c:pt>
                <c:pt idx="1754">
                  <c:v>6.2028999999999996</c:v>
                </c:pt>
                <c:pt idx="1755">
                  <c:v>6.2064500000000002</c:v>
                </c:pt>
                <c:pt idx="1756">
                  <c:v>6.2099833333333327</c:v>
                </c:pt>
                <c:pt idx="1757">
                  <c:v>6.2135166666666661</c:v>
                </c:pt>
                <c:pt idx="1758">
                  <c:v>6.2170500000000004</c:v>
                </c:pt>
                <c:pt idx="1759">
                  <c:v>6.2206000000000001</c:v>
                </c:pt>
                <c:pt idx="1760">
                  <c:v>6.2241499999999998</c:v>
                </c:pt>
                <c:pt idx="1761">
                  <c:v>6.2276666666666669</c:v>
                </c:pt>
                <c:pt idx="1762">
                  <c:v>6.2311833333333331</c:v>
                </c:pt>
                <c:pt idx="1763">
                  <c:v>6.2347000000000001</c:v>
                </c:pt>
                <c:pt idx="1764">
                  <c:v>6.2382166666666672</c:v>
                </c:pt>
                <c:pt idx="1765">
                  <c:v>6.2417333333333334</c:v>
                </c:pt>
                <c:pt idx="1766">
                  <c:v>6.2452499999999995</c:v>
                </c:pt>
                <c:pt idx="1767">
                  <c:v>6.2487833333333338</c:v>
                </c:pt>
                <c:pt idx="1768">
                  <c:v>6.2523</c:v>
                </c:pt>
                <c:pt idx="1769">
                  <c:v>6.2558166666666661</c:v>
                </c:pt>
                <c:pt idx="1770">
                  <c:v>6.2593333333333332</c:v>
                </c:pt>
                <c:pt idx="1771">
                  <c:v>6.2628500000000003</c:v>
                </c:pt>
                <c:pt idx="1772">
                  <c:v>6.2663666666666673</c:v>
                </c:pt>
                <c:pt idx="1773">
                  <c:v>6.2698833333333335</c:v>
                </c:pt>
                <c:pt idx="1774">
                  <c:v>6.2733999999999996</c:v>
                </c:pt>
                <c:pt idx="1775">
                  <c:v>6.276933333333333</c:v>
                </c:pt>
                <c:pt idx="1776">
                  <c:v>6.2804666666666664</c:v>
                </c:pt>
                <c:pt idx="1777">
                  <c:v>6.2840000000000007</c:v>
                </c:pt>
                <c:pt idx="1778">
                  <c:v>6.2875333333333332</c:v>
                </c:pt>
                <c:pt idx="1779">
                  <c:v>6.2910833333333329</c:v>
                </c:pt>
                <c:pt idx="1780">
                  <c:v>6.2946333333333335</c:v>
                </c:pt>
                <c:pt idx="1781">
                  <c:v>6.2981833333333332</c:v>
                </c:pt>
                <c:pt idx="1782">
                  <c:v>6.3017500000000002</c:v>
                </c:pt>
                <c:pt idx="1783">
                  <c:v>6.3052999999999999</c:v>
                </c:pt>
                <c:pt idx="1784">
                  <c:v>6.3088500000000005</c:v>
                </c:pt>
                <c:pt idx="1785">
                  <c:v>6.3124166666666666</c:v>
                </c:pt>
                <c:pt idx="1786">
                  <c:v>6.3159666666666672</c:v>
                </c:pt>
                <c:pt idx="1787">
                  <c:v>6.3195166666666669</c:v>
                </c:pt>
                <c:pt idx="1788">
                  <c:v>6.3230833333333329</c:v>
                </c:pt>
                <c:pt idx="1789">
                  <c:v>6.3266333333333336</c:v>
                </c:pt>
                <c:pt idx="1790">
                  <c:v>6.3301833333333333</c:v>
                </c:pt>
                <c:pt idx="1791">
                  <c:v>6.3337499999999993</c:v>
                </c:pt>
                <c:pt idx="1792">
                  <c:v>6.3372999999999999</c:v>
                </c:pt>
                <c:pt idx="1793">
                  <c:v>6.3408500000000005</c:v>
                </c:pt>
                <c:pt idx="1794">
                  <c:v>6.3444166666666666</c:v>
                </c:pt>
                <c:pt idx="1795">
                  <c:v>6.3479666666666663</c:v>
                </c:pt>
                <c:pt idx="1796">
                  <c:v>6.3515166666666669</c:v>
                </c:pt>
                <c:pt idx="1797">
                  <c:v>6.3550833333333339</c:v>
                </c:pt>
                <c:pt idx="1798">
                  <c:v>6.3586333333333327</c:v>
                </c:pt>
                <c:pt idx="1799">
                  <c:v>6.3621833333333333</c:v>
                </c:pt>
                <c:pt idx="1800">
                  <c:v>6.3657500000000002</c:v>
                </c:pt>
                <c:pt idx="1801">
                  <c:v>6.3693</c:v>
                </c:pt>
                <c:pt idx="1802">
                  <c:v>6.3728499999999997</c:v>
                </c:pt>
                <c:pt idx="1803">
                  <c:v>6.3764166666666666</c:v>
                </c:pt>
                <c:pt idx="1804">
                  <c:v>6.3799666666666663</c:v>
                </c:pt>
                <c:pt idx="1805">
                  <c:v>6.3835166666666669</c:v>
                </c:pt>
                <c:pt idx="1806">
                  <c:v>6.3870833333333339</c:v>
                </c:pt>
                <c:pt idx="1807">
                  <c:v>6.3906333333333327</c:v>
                </c:pt>
                <c:pt idx="1808">
                  <c:v>6.3941833333333333</c:v>
                </c:pt>
                <c:pt idx="1809">
                  <c:v>6.3977500000000003</c:v>
                </c:pt>
                <c:pt idx="1810">
                  <c:v>6.4013</c:v>
                </c:pt>
                <c:pt idx="1811">
                  <c:v>6.4048499999999997</c:v>
                </c:pt>
                <c:pt idx="1812">
                  <c:v>6.4084166666666667</c:v>
                </c:pt>
                <c:pt idx="1813">
                  <c:v>6.4119666666666673</c:v>
                </c:pt>
                <c:pt idx="1814">
                  <c:v>6.4155166666666661</c:v>
                </c:pt>
                <c:pt idx="1815">
                  <c:v>6.419083333333333</c:v>
                </c:pt>
                <c:pt idx="1816">
                  <c:v>6.4226333333333336</c:v>
                </c:pt>
                <c:pt idx="1817">
                  <c:v>6.4261833333333334</c:v>
                </c:pt>
                <c:pt idx="1818">
                  <c:v>6.4297500000000003</c:v>
                </c:pt>
                <c:pt idx="1819">
                  <c:v>6.4333</c:v>
                </c:pt>
                <c:pt idx="1820">
                  <c:v>6.4368500000000006</c:v>
                </c:pt>
                <c:pt idx="1821">
                  <c:v>6.4404166666666667</c:v>
                </c:pt>
                <c:pt idx="1822">
                  <c:v>6.4439666666666664</c:v>
                </c:pt>
                <c:pt idx="1823">
                  <c:v>6.447516666666667</c:v>
                </c:pt>
                <c:pt idx="1824">
                  <c:v>6.4510499999999995</c:v>
                </c:pt>
                <c:pt idx="1825">
                  <c:v>6.4546000000000001</c:v>
                </c:pt>
                <c:pt idx="1826">
                  <c:v>6.4581333333333335</c:v>
                </c:pt>
                <c:pt idx="1827">
                  <c:v>6.4616833333333341</c:v>
                </c:pt>
                <c:pt idx="1828">
                  <c:v>6.4652166666666666</c:v>
                </c:pt>
                <c:pt idx="1829">
                  <c:v>6.4687333333333337</c:v>
                </c:pt>
                <c:pt idx="1830">
                  <c:v>6.4722666666666671</c:v>
                </c:pt>
                <c:pt idx="1831">
                  <c:v>6.4758000000000004</c:v>
                </c:pt>
                <c:pt idx="1832">
                  <c:v>6.4793500000000002</c:v>
                </c:pt>
                <c:pt idx="1833">
                  <c:v>6.4828833333333336</c:v>
                </c:pt>
                <c:pt idx="1834">
                  <c:v>6.4864166666666669</c:v>
                </c:pt>
                <c:pt idx="1835">
                  <c:v>6.489933333333334</c:v>
                </c:pt>
                <c:pt idx="1836">
                  <c:v>6.4934500000000002</c:v>
                </c:pt>
                <c:pt idx="1837">
                  <c:v>6.4969833333333336</c:v>
                </c:pt>
                <c:pt idx="1838">
                  <c:v>6.5005166666666669</c:v>
                </c:pt>
                <c:pt idx="1839">
                  <c:v>6.504033333333334</c:v>
                </c:pt>
                <c:pt idx="1840">
                  <c:v>6.5075499999999993</c:v>
                </c:pt>
                <c:pt idx="1841">
                  <c:v>6.5110999999999999</c:v>
                </c:pt>
                <c:pt idx="1842">
                  <c:v>6.5146166666666669</c:v>
                </c:pt>
                <c:pt idx="1843">
                  <c:v>6.5181666666666667</c:v>
                </c:pt>
                <c:pt idx="1844">
                  <c:v>6.5216833333333328</c:v>
                </c:pt>
                <c:pt idx="1845">
                  <c:v>6.5252166666666662</c:v>
                </c:pt>
                <c:pt idx="1846">
                  <c:v>6.5287500000000005</c:v>
                </c:pt>
                <c:pt idx="1847">
                  <c:v>6.5322666666666667</c:v>
                </c:pt>
                <c:pt idx="1848">
                  <c:v>6.5358000000000001</c:v>
                </c:pt>
                <c:pt idx="1849">
                  <c:v>6.5393333333333334</c:v>
                </c:pt>
                <c:pt idx="1850">
                  <c:v>6.5428666666666668</c:v>
                </c:pt>
                <c:pt idx="1851">
                  <c:v>6.5464000000000002</c:v>
                </c:pt>
                <c:pt idx="1852">
                  <c:v>6.5499333333333327</c:v>
                </c:pt>
                <c:pt idx="1853">
                  <c:v>6.5534833333333333</c:v>
                </c:pt>
                <c:pt idx="1854">
                  <c:v>6.5570333333333339</c:v>
                </c:pt>
                <c:pt idx="1855">
                  <c:v>6.5605833333333328</c:v>
                </c:pt>
                <c:pt idx="1856">
                  <c:v>6.5641166666666662</c:v>
                </c:pt>
                <c:pt idx="1857">
                  <c:v>6.5676500000000004</c:v>
                </c:pt>
                <c:pt idx="1858">
                  <c:v>6.5711833333333338</c:v>
                </c:pt>
                <c:pt idx="1859">
                  <c:v>6.5747333333333327</c:v>
                </c:pt>
                <c:pt idx="1860">
                  <c:v>6.5782833333333333</c:v>
                </c:pt>
                <c:pt idx="1861">
                  <c:v>6.5818000000000003</c:v>
                </c:pt>
                <c:pt idx="1862">
                  <c:v>6.5853166666666674</c:v>
                </c:pt>
                <c:pt idx="1863">
                  <c:v>6.5888333333333327</c:v>
                </c:pt>
                <c:pt idx="1864">
                  <c:v>6.5923499999999997</c:v>
                </c:pt>
                <c:pt idx="1865">
                  <c:v>6.5958666666666668</c:v>
                </c:pt>
                <c:pt idx="1866">
                  <c:v>6.5993833333333338</c:v>
                </c:pt>
                <c:pt idx="1867">
                  <c:v>6.6029166666666672</c:v>
                </c:pt>
                <c:pt idx="1868">
                  <c:v>6.6064333333333334</c:v>
                </c:pt>
                <c:pt idx="1869">
                  <c:v>6.6099499999999995</c:v>
                </c:pt>
                <c:pt idx="1870">
                  <c:v>6.6134666666666666</c:v>
                </c:pt>
                <c:pt idx="1871">
                  <c:v>6.6169833333333337</c:v>
                </c:pt>
                <c:pt idx="1872">
                  <c:v>6.6205000000000007</c:v>
                </c:pt>
                <c:pt idx="1873">
                  <c:v>6.624016666666666</c:v>
                </c:pt>
                <c:pt idx="1874">
                  <c:v>6.6275333333333331</c:v>
                </c:pt>
                <c:pt idx="1875">
                  <c:v>6.6310666666666664</c:v>
                </c:pt>
                <c:pt idx="1876">
                  <c:v>6.6346000000000007</c:v>
                </c:pt>
                <c:pt idx="1877">
                  <c:v>6.6381333333333332</c:v>
                </c:pt>
                <c:pt idx="1878">
                  <c:v>6.6416666666666666</c:v>
                </c:pt>
                <c:pt idx="1879">
                  <c:v>6.6452166666666672</c:v>
                </c:pt>
                <c:pt idx="1880">
                  <c:v>6.648766666666666</c:v>
                </c:pt>
                <c:pt idx="1881">
                  <c:v>6.6523166666666667</c:v>
                </c:pt>
                <c:pt idx="1882">
                  <c:v>6.65585</c:v>
                </c:pt>
                <c:pt idx="1883">
                  <c:v>6.6593833333333334</c:v>
                </c:pt>
                <c:pt idx="1884">
                  <c:v>6.6629166666666659</c:v>
                </c:pt>
                <c:pt idx="1885">
                  <c:v>6.6664666666666665</c:v>
                </c:pt>
                <c:pt idx="1886">
                  <c:v>6.6700166666666671</c:v>
                </c:pt>
                <c:pt idx="1887">
                  <c:v>6.6735333333333333</c:v>
                </c:pt>
                <c:pt idx="1888">
                  <c:v>6.6770499999999995</c:v>
                </c:pt>
                <c:pt idx="1889">
                  <c:v>6.6805666666666665</c:v>
                </c:pt>
                <c:pt idx="1890">
                  <c:v>6.6840833333333336</c:v>
                </c:pt>
                <c:pt idx="1891">
                  <c:v>6.6875999999999998</c:v>
                </c:pt>
                <c:pt idx="1892">
                  <c:v>6.6911166666666668</c:v>
                </c:pt>
                <c:pt idx="1893">
                  <c:v>6.6946499999999993</c:v>
                </c:pt>
                <c:pt idx="1894">
                  <c:v>6.6981666666666664</c:v>
                </c:pt>
                <c:pt idx="1895">
                  <c:v>6.7016833333333334</c:v>
                </c:pt>
                <c:pt idx="1896">
                  <c:v>6.7052000000000005</c:v>
                </c:pt>
                <c:pt idx="1897">
                  <c:v>6.7087166666666667</c:v>
                </c:pt>
                <c:pt idx="1898">
                  <c:v>6.7122333333333328</c:v>
                </c:pt>
                <c:pt idx="1899">
                  <c:v>6.7157499999999999</c:v>
                </c:pt>
                <c:pt idx="1900">
                  <c:v>6.7192666666666669</c:v>
                </c:pt>
                <c:pt idx="1901">
                  <c:v>6.7228000000000003</c:v>
                </c:pt>
                <c:pt idx="1902">
                  <c:v>6.7263333333333328</c:v>
                </c:pt>
                <c:pt idx="1903">
                  <c:v>6.7298666666666662</c:v>
                </c:pt>
                <c:pt idx="1904">
                  <c:v>6.7334000000000005</c:v>
                </c:pt>
                <c:pt idx="1905">
                  <c:v>6.7369499999999993</c:v>
                </c:pt>
                <c:pt idx="1906">
                  <c:v>6.7404999999999999</c:v>
                </c:pt>
                <c:pt idx="1907">
                  <c:v>6.7440499999999997</c:v>
                </c:pt>
                <c:pt idx="1908">
                  <c:v>6.7475833333333339</c:v>
                </c:pt>
                <c:pt idx="1909">
                  <c:v>6.7511166666666664</c:v>
                </c:pt>
                <c:pt idx="1910">
                  <c:v>6.7546499999999998</c:v>
                </c:pt>
                <c:pt idx="1911">
                  <c:v>6.7582000000000004</c:v>
                </c:pt>
                <c:pt idx="1912">
                  <c:v>6.7617500000000001</c:v>
                </c:pt>
                <c:pt idx="1913">
                  <c:v>6.7652666666666663</c:v>
                </c:pt>
                <c:pt idx="1914">
                  <c:v>6.7687833333333334</c:v>
                </c:pt>
                <c:pt idx="1915">
                  <c:v>6.7723000000000004</c:v>
                </c:pt>
                <c:pt idx="1916">
                  <c:v>6.7758166666666666</c:v>
                </c:pt>
                <c:pt idx="1917">
                  <c:v>6.7793333333333328</c:v>
                </c:pt>
                <c:pt idx="1918">
                  <c:v>6.7828499999999998</c:v>
                </c:pt>
                <c:pt idx="1919">
                  <c:v>6.7863833333333332</c:v>
                </c:pt>
                <c:pt idx="1920">
                  <c:v>6.7899000000000003</c:v>
                </c:pt>
                <c:pt idx="1921">
                  <c:v>6.7934166666666673</c:v>
                </c:pt>
                <c:pt idx="1922">
                  <c:v>6.7969333333333326</c:v>
                </c:pt>
                <c:pt idx="1923">
                  <c:v>6.8004499999999997</c:v>
                </c:pt>
                <c:pt idx="1924">
                  <c:v>6.8039666666666667</c:v>
                </c:pt>
                <c:pt idx="1925">
                  <c:v>6.8074833333333338</c:v>
                </c:pt>
                <c:pt idx="1926">
                  <c:v>6.8110000000000008</c:v>
                </c:pt>
                <c:pt idx="1927">
                  <c:v>6.8145333333333333</c:v>
                </c:pt>
                <c:pt idx="1928">
                  <c:v>6.8180666666666667</c:v>
                </c:pt>
                <c:pt idx="1929">
                  <c:v>6.8216000000000001</c:v>
                </c:pt>
                <c:pt idx="1930">
                  <c:v>6.8251333333333326</c:v>
                </c:pt>
                <c:pt idx="1931">
                  <c:v>6.8286833333333332</c:v>
                </c:pt>
                <c:pt idx="1932">
                  <c:v>6.8322333333333338</c:v>
                </c:pt>
                <c:pt idx="1933">
                  <c:v>6.8357833333333335</c:v>
                </c:pt>
                <c:pt idx="1934">
                  <c:v>6.839316666666666</c:v>
                </c:pt>
                <c:pt idx="1935">
                  <c:v>6.8428666666666667</c:v>
                </c:pt>
                <c:pt idx="1936">
                  <c:v>6.8464</c:v>
                </c:pt>
                <c:pt idx="1937">
                  <c:v>6.8499333333333334</c:v>
                </c:pt>
                <c:pt idx="1938">
                  <c:v>6.8534833333333331</c:v>
                </c:pt>
                <c:pt idx="1939">
                  <c:v>6.8570333333333338</c:v>
                </c:pt>
                <c:pt idx="1940">
                  <c:v>6.8606000000000007</c:v>
                </c:pt>
                <c:pt idx="1941">
                  <c:v>6.8641499999999995</c:v>
                </c:pt>
                <c:pt idx="1942">
                  <c:v>6.8677000000000001</c:v>
                </c:pt>
                <c:pt idx="1943">
                  <c:v>6.8712666666666671</c:v>
                </c:pt>
                <c:pt idx="1944">
                  <c:v>6.8748166666666659</c:v>
                </c:pt>
                <c:pt idx="1945">
                  <c:v>6.8783666666666665</c:v>
                </c:pt>
                <c:pt idx="1946">
                  <c:v>6.8819333333333335</c:v>
                </c:pt>
                <c:pt idx="1947">
                  <c:v>6.8854833333333341</c:v>
                </c:pt>
                <c:pt idx="1948">
                  <c:v>6.8890333333333329</c:v>
                </c:pt>
                <c:pt idx="1949">
                  <c:v>6.8925999999999998</c:v>
                </c:pt>
                <c:pt idx="1950">
                  <c:v>6.8961500000000004</c:v>
                </c:pt>
                <c:pt idx="1951">
                  <c:v>6.8997000000000002</c:v>
                </c:pt>
                <c:pt idx="1952">
                  <c:v>6.9032666666666671</c:v>
                </c:pt>
                <c:pt idx="1953">
                  <c:v>6.9068166666666668</c:v>
                </c:pt>
                <c:pt idx="1954">
                  <c:v>6.9103666666666665</c:v>
                </c:pt>
                <c:pt idx="1955">
                  <c:v>6.9139333333333335</c:v>
                </c:pt>
                <c:pt idx="1956">
                  <c:v>6.9174833333333332</c:v>
                </c:pt>
                <c:pt idx="1957">
                  <c:v>6.9210333333333329</c:v>
                </c:pt>
                <c:pt idx="1958">
                  <c:v>6.9245999999999999</c:v>
                </c:pt>
                <c:pt idx="1959">
                  <c:v>6.9281500000000005</c:v>
                </c:pt>
                <c:pt idx="1960">
                  <c:v>6.9317000000000002</c:v>
                </c:pt>
                <c:pt idx="1961">
                  <c:v>6.9352666666666662</c:v>
                </c:pt>
                <c:pt idx="1962">
                  <c:v>6.9388166666666669</c:v>
                </c:pt>
                <c:pt idx="1963">
                  <c:v>6.9423666666666666</c:v>
                </c:pt>
                <c:pt idx="1964">
                  <c:v>6.9459333333333326</c:v>
                </c:pt>
                <c:pt idx="1965">
                  <c:v>6.9494833333333332</c:v>
                </c:pt>
                <c:pt idx="1966">
                  <c:v>6.9530333333333338</c:v>
                </c:pt>
                <c:pt idx="1967">
                  <c:v>6.9565999999999999</c:v>
                </c:pt>
                <c:pt idx="1968">
                  <c:v>6.9601499999999996</c:v>
                </c:pt>
                <c:pt idx="1969">
                  <c:v>6.9637000000000002</c:v>
                </c:pt>
                <c:pt idx="1970">
                  <c:v>6.9672666666666663</c:v>
                </c:pt>
                <c:pt idx="1971">
                  <c:v>6.9708166666666669</c:v>
                </c:pt>
                <c:pt idx="1972">
                  <c:v>6.9743666666666666</c:v>
                </c:pt>
                <c:pt idx="1973">
                  <c:v>6.9779333333333335</c:v>
                </c:pt>
                <c:pt idx="1974">
                  <c:v>6.9814833333333333</c:v>
                </c:pt>
                <c:pt idx="1975">
                  <c:v>6.985033333333333</c:v>
                </c:pt>
                <c:pt idx="1976">
                  <c:v>6.9885999999999999</c:v>
                </c:pt>
                <c:pt idx="1977">
                  <c:v>6.9921499999999996</c:v>
                </c:pt>
                <c:pt idx="1978">
                  <c:v>6.9957000000000003</c:v>
                </c:pt>
                <c:pt idx="1979">
                  <c:v>6.9992166666666664</c:v>
                </c:pt>
                <c:pt idx="1980">
                  <c:v>7.0027500000000007</c:v>
                </c:pt>
                <c:pt idx="1981">
                  <c:v>7.0062833333333332</c:v>
                </c:pt>
                <c:pt idx="1982">
                  <c:v>7.0098166666666666</c:v>
                </c:pt>
                <c:pt idx="1983">
                  <c:v>7.0133333333333336</c:v>
                </c:pt>
                <c:pt idx="1984">
                  <c:v>7.016866666666667</c:v>
                </c:pt>
                <c:pt idx="1985">
                  <c:v>7.0203833333333332</c:v>
                </c:pt>
                <c:pt idx="1986">
                  <c:v>7.0239166666666666</c:v>
                </c:pt>
                <c:pt idx="1987">
                  <c:v>7.02745</c:v>
                </c:pt>
                <c:pt idx="1988">
                  <c:v>7.0309833333333334</c:v>
                </c:pt>
                <c:pt idx="1989">
                  <c:v>7.0344999999999995</c:v>
                </c:pt>
                <c:pt idx="1990">
                  <c:v>7.0380333333333329</c:v>
                </c:pt>
                <c:pt idx="1991">
                  <c:v>7.0415666666666672</c:v>
                </c:pt>
                <c:pt idx="1992">
                  <c:v>7.0451000000000006</c:v>
                </c:pt>
                <c:pt idx="1993">
                  <c:v>7.0486333333333331</c:v>
                </c:pt>
                <c:pt idx="1994">
                  <c:v>7.0521500000000001</c:v>
                </c:pt>
                <c:pt idx="1995">
                  <c:v>7.0556833333333335</c:v>
                </c:pt>
                <c:pt idx="1996">
                  <c:v>7.0592000000000006</c:v>
                </c:pt>
                <c:pt idx="1997">
                  <c:v>7.0627333333333331</c:v>
                </c:pt>
                <c:pt idx="1998">
                  <c:v>7.0662666666666665</c:v>
                </c:pt>
                <c:pt idx="1999">
                  <c:v>7.0697999999999999</c:v>
                </c:pt>
                <c:pt idx="2000">
                  <c:v>7.0733500000000005</c:v>
                </c:pt>
                <c:pt idx="2001">
                  <c:v>7.076883333333333</c:v>
                </c:pt>
                <c:pt idx="2002">
                  <c:v>7.0804166666666664</c:v>
                </c:pt>
                <c:pt idx="2003">
                  <c:v>7.083966666666667</c:v>
                </c:pt>
                <c:pt idx="2004">
                  <c:v>7.0875166666666667</c:v>
                </c:pt>
                <c:pt idx="2005">
                  <c:v>7.0910500000000001</c:v>
                </c:pt>
                <c:pt idx="2006">
                  <c:v>7.0945833333333335</c:v>
                </c:pt>
                <c:pt idx="2007">
                  <c:v>7.0981166666666669</c:v>
                </c:pt>
                <c:pt idx="2008">
                  <c:v>7.1016666666666675</c:v>
                </c:pt>
                <c:pt idx="2009">
                  <c:v>7.1052166666666663</c:v>
                </c:pt>
                <c:pt idx="2010">
                  <c:v>7.1087333333333333</c:v>
                </c:pt>
                <c:pt idx="2011">
                  <c:v>7.1122500000000004</c:v>
                </c:pt>
                <c:pt idx="2012">
                  <c:v>7.1157666666666675</c:v>
                </c:pt>
                <c:pt idx="2013">
                  <c:v>7.1192833333333327</c:v>
                </c:pt>
                <c:pt idx="2014">
                  <c:v>7.1227999999999998</c:v>
                </c:pt>
                <c:pt idx="2015">
                  <c:v>7.1263166666666669</c:v>
                </c:pt>
                <c:pt idx="2016">
                  <c:v>7.1298500000000002</c:v>
                </c:pt>
                <c:pt idx="2017">
                  <c:v>7.1333666666666664</c:v>
                </c:pt>
                <c:pt idx="2018">
                  <c:v>7.1368833333333335</c:v>
                </c:pt>
                <c:pt idx="2019">
                  <c:v>7.1403999999999996</c:v>
                </c:pt>
                <c:pt idx="2020">
                  <c:v>7.1439166666666667</c:v>
                </c:pt>
                <c:pt idx="2021">
                  <c:v>7.1474333333333337</c:v>
                </c:pt>
                <c:pt idx="2022">
                  <c:v>7.1509499999999999</c:v>
                </c:pt>
                <c:pt idx="2023">
                  <c:v>7.1544666666666661</c:v>
                </c:pt>
                <c:pt idx="2024">
                  <c:v>7.1580000000000004</c:v>
                </c:pt>
                <c:pt idx="2025">
                  <c:v>7.1615333333333338</c:v>
                </c:pt>
                <c:pt idx="2026">
                  <c:v>7.1650666666666663</c:v>
                </c:pt>
                <c:pt idx="2027">
                  <c:v>7.1685999999999996</c:v>
                </c:pt>
                <c:pt idx="2028">
                  <c:v>7.1721500000000002</c:v>
                </c:pt>
                <c:pt idx="2029">
                  <c:v>7.1757</c:v>
                </c:pt>
                <c:pt idx="2030">
                  <c:v>7.1792499999999997</c:v>
                </c:pt>
                <c:pt idx="2031">
                  <c:v>7.1827833333333331</c:v>
                </c:pt>
                <c:pt idx="2032">
                  <c:v>7.1863166666666665</c:v>
                </c:pt>
                <c:pt idx="2033">
                  <c:v>7.1898500000000007</c:v>
                </c:pt>
                <c:pt idx="2034">
                  <c:v>7.1933999999999996</c:v>
                </c:pt>
                <c:pt idx="2035">
                  <c:v>7.1969500000000002</c:v>
                </c:pt>
                <c:pt idx="2036">
                  <c:v>7.2004666666666672</c:v>
                </c:pt>
                <c:pt idx="2037">
                  <c:v>7.2039833333333325</c:v>
                </c:pt>
                <c:pt idx="2038">
                  <c:v>7.2074999999999996</c:v>
                </c:pt>
                <c:pt idx="2039">
                  <c:v>7.2110166666666666</c:v>
                </c:pt>
                <c:pt idx="2040">
                  <c:v>7.2145333333333337</c:v>
                </c:pt>
                <c:pt idx="2041">
                  <c:v>7.2180500000000007</c:v>
                </c:pt>
                <c:pt idx="2042">
                  <c:v>7.2215833333333332</c:v>
                </c:pt>
                <c:pt idx="2043">
                  <c:v>7.2250999999999994</c:v>
                </c:pt>
                <c:pt idx="2044">
                  <c:v>7.2286166666666665</c:v>
                </c:pt>
                <c:pt idx="2045">
                  <c:v>7.2321333333333335</c:v>
                </c:pt>
                <c:pt idx="2046">
                  <c:v>7.2356500000000006</c:v>
                </c:pt>
                <c:pt idx="2047">
                  <c:v>7.2391666666666667</c:v>
                </c:pt>
                <c:pt idx="2048">
                  <c:v>7.2426833333333329</c:v>
                </c:pt>
                <c:pt idx="2049">
                  <c:v>7.2462</c:v>
                </c:pt>
                <c:pt idx="2050">
                  <c:v>7.2497333333333334</c:v>
                </c:pt>
                <c:pt idx="2051">
                  <c:v>7.2532666666666668</c:v>
                </c:pt>
                <c:pt idx="2052">
                  <c:v>7.2568000000000001</c:v>
                </c:pt>
                <c:pt idx="2053">
                  <c:v>7.2603333333333335</c:v>
                </c:pt>
                <c:pt idx="2054">
                  <c:v>7.2638833333333341</c:v>
                </c:pt>
                <c:pt idx="2055">
                  <c:v>7.267433333333333</c:v>
                </c:pt>
                <c:pt idx="2056">
                  <c:v>7.2709833333333336</c:v>
                </c:pt>
                <c:pt idx="2057">
                  <c:v>7.274516666666667</c:v>
                </c:pt>
                <c:pt idx="2058">
                  <c:v>7.2780499999999995</c:v>
                </c:pt>
                <c:pt idx="2059">
                  <c:v>7.2815833333333329</c:v>
                </c:pt>
                <c:pt idx="2060">
                  <c:v>7.2851333333333335</c:v>
                </c:pt>
                <c:pt idx="2061">
                  <c:v>7.2886833333333341</c:v>
                </c:pt>
                <c:pt idx="2062">
                  <c:v>7.2921999999999993</c:v>
                </c:pt>
                <c:pt idx="2063">
                  <c:v>7.2957166666666664</c:v>
                </c:pt>
                <c:pt idx="2064">
                  <c:v>7.2992333333333335</c:v>
                </c:pt>
                <c:pt idx="2065">
                  <c:v>7.3027500000000005</c:v>
                </c:pt>
                <c:pt idx="2066">
                  <c:v>7.3062666666666667</c:v>
                </c:pt>
                <c:pt idx="2067">
                  <c:v>7.3097833333333329</c:v>
                </c:pt>
                <c:pt idx="2068">
                  <c:v>7.3133166666666662</c:v>
                </c:pt>
                <c:pt idx="2069">
                  <c:v>7.3168333333333333</c:v>
                </c:pt>
                <c:pt idx="2070">
                  <c:v>7.3203500000000004</c:v>
                </c:pt>
                <c:pt idx="2071">
                  <c:v>7.3238666666666665</c:v>
                </c:pt>
                <c:pt idx="2072">
                  <c:v>7.3273833333333327</c:v>
                </c:pt>
                <c:pt idx="2073">
                  <c:v>7.3308999999999997</c:v>
                </c:pt>
                <c:pt idx="2074">
                  <c:v>7.3344166666666668</c:v>
                </c:pt>
                <c:pt idx="2075">
                  <c:v>7.3379333333333339</c:v>
                </c:pt>
                <c:pt idx="2076">
                  <c:v>7.3414666666666664</c:v>
                </c:pt>
                <c:pt idx="2077">
                  <c:v>7.3449999999999998</c:v>
                </c:pt>
                <c:pt idx="2078">
                  <c:v>7.3485333333333331</c:v>
                </c:pt>
                <c:pt idx="2079">
                  <c:v>7.3520666666666674</c:v>
                </c:pt>
                <c:pt idx="2080">
                  <c:v>7.3556166666666662</c:v>
                </c:pt>
                <c:pt idx="2081">
                  <c:v>7.3591666666666669</c:v>
                </c:pt>
                <c:pt idx="2082">
                  <c:v>7.3627166666666666</c:v>
                </c:pt>
                <c:pt idx="2083">
                  <c:v>7.36625</c:v>
                </c:pt>
                <c:pt idx="2084">
                  <c:v>7.3697833333333334</c:v>
                </c:pt>
                <c:pt idx="2085">
                  <c:v>7.3733166666666667</c:v>
                </c:pt>
                <c:pt idx="2086">
                  <c:v>7.3768666666666673</c:v>
                </c:pt>
                <c:pt idx="2087">
                  <c:v>7.3804166666666662</c:v>
                </c:pt>
                <c:pt idx="2088">
                  <c:v>7.3839333333333332</c:v>
                </c:pt>
                <c:pt idx="2089">
                  <c:v>7.3874500000000003</c:v>
                </c:pt>
                <c:pt idx="2090">
                  <c:v>7.3909666666666674</c:v>
                </c:pt>
                <c:pt idx="2091">
                  <c:v>7.3944999999999999</c:v>
                </c:pt>
                <c:pt idx="2092">
                  <c:v>7.3980333333333332</c:v>
                </c:pt>
                <c:pt idx="2093">
                  <c:v>7.4015500000000003</c:v>
                </c:pt>
                <c:pt idx="2094">
                  <c:v>7.4050833333333337</c:v>
                </c:pt>
                <c:pt idx="2095">
                  <c:v>7.4086166666666662</c:v>
                </c:pt>
                <c:pt idx="2096">
                  <c:v>7.4121666666666668</c:v>
                </c:pt>
                <c:pt idx="2097">
                  <c:v>7.4157166666666665</c:v>
                </c:pt>
                <c:pt idx="2098">
                  <c:v>7.4192499999999999</c:v>
                </c:pt>
                <c:pt idx="2099">
                  <c:v>7.4227833333333333</c:v>
                </c:pt>
                <c:pt idx="2100">
                  <c:v>7.4263166666666667</c:v>
                </c:pt>
                <c:pt idx="2101">
                  <c:v>7.4298666666666664</c:v>
                </c:pt>
                <c:pt idx="2102">
                  <c:v>7.433416666666667</c:v>
                </c:pt>
                <c:pt idx="2103">
                  <c:v>7.4369666666666667</c:v>
                </c:pt>
                <c:pt idx="2104">
                  <c:v>7.4405000000000001</c:v>
                </c:pt>
                <c:pt idx="2105">
                  <c:v>7.4440333333333335</c:v>
                </c:pt>
                <c:pt idx="2106">
                  <c:v>7.447566666666666</c:v>
                </c:pt>
                <c:pt idx="2107">
                  <c:v>7.4511166666666666</c:v>
                </c:pt>
                <c:pt idx="2108">
                  <c:v>7.4546666666666663</c:v>
                </c:pt>
                <c:pt idx="2109">
                  <c:v>7.4582166666666669</c:v>
                </c:pt>
                <c:pt idx="2110">
                  <c:v>7.4617499999999994</c:v>
                </c:pt>
                <c:pt idx="2111">
                  <c:v>7.4652833333333328</c:v>
                </c:pt>
                <c:pt idx="2112">
                  <c:v>7.4688166666666671</c:v>
                </c:pt>
                <c:pt idx="2113">
                  <c:v>7.4723666666666668</c:v>
                </c:pt>
                <c:pt idx="2114">
                  <c:v>7.4759166666666665</c:v>
                </c:pt>
                <c:pt idx="2115">
                  <c:v>7.4794666666666663</c:v>
                </c:pt>
                <c:pt idx="2116">
                  <c:v>7.4830000000000005</c:v>
                </c:pt>
                <c:pt idx="2117">
                  <c:v>7.4865499999999994</c:v>
                </c:pt>
                <c:pt idx="2118">
                  <c:v>7.4901</c:v>
                </c:pt>
                <c:pt idx="2119">
                  <c:v>7.4936500000000006</c:v>
                </c:pt>
                <c:pt idx="2120">
                  <c:v>7.4972000000000003</c:v>
                </c:pt>
                <c:pt idx="2121">
                  <c:v>7.5007666666666664</c:v>
                </c:pt>
                <c:pt idx="2122">
                  <c:v>7.504316666666667</c:v>
                </c:pt>
                <c:pt idx="2123">
                  <c:v>7.5078666666666667</c:v>
                </c:pt>
                <c:pt idx="2124">
                  <c:v>7.5114333333333327</c:v>
                </c:pt>
                <c:pt idx="2125">
                  <c:v>7.5149833333333333</c:v>
                </c:pt>
                <c:pt idx="2126">
                  <c:v>7.518533333333334</c:v>
                </c:pt>
                <c:pt idx="2127">
                  <c:v>7.5221</c:v>
                </c:pt>
                <c:pt idx="2128">
                  <c:v>7.5256499999999997</c:v>
                </c:pt>
                <c:pt idx="2129">
                  <c:v>7.5292000000000003</c:v>
                </c:pt>
                <c:pt idx="2130">
                  <c:v>7.5327666666666664</c:v>
                </c:pt>
                <c:pt idx="2131">
                  <c:v>7.5363166666666661</c:v>
                </c:pt>
                <c:pt idx="2132">
                  <c:v>7.5398666666666667</c:v>
                </c:pt>
                <c:pt idx="2133">
                  <c:v>7.5434333333333337</c:v>
                </c:pt>
                <c:pt idx="2134">
                  <c:v>7.5469833333333334</c:v>
                </c:pt>
                <c:pt idx="2135">
                  <c:v>7.5505333333333331</c:v>
                </c:pt>
                <c:pt idx="2136">
                  <c:v>7.5541</c:v>
                </c:pt>
                <c:pt idx="2137">
                  <c:v>7.5576499999999998</c:v>
                </c:pt>
                <c:pt idx="2138">
                  <c:v>7.5612000000000004</c:v>
                </c:pt>
                <c:pt idx="2139">
                  <c:v>7.5647666666666673</c:v>
                </c:pt>
                <c:pt idx="2140">
                  <c:v>7.5683166666666661</c:v>
                </c:pt>
                <c:pt idx="2141">
                  <c:v>7.5718666666666667</c:v>
                </c:pt>
                <c:pt idx="2142">
                  <c:v>7.5754333333333337</c:v>
                </c:pt>
                <c:pt idx="2143">
                  <c:v>7.5789833333333325</c:v>
                </c:pt>
                <c:pt idx="2144">
                  <c:v>7.5825333333333331</c:v>
                </c:pt>
                <c:pt idx="2145">
                  <c:v>7.5861000000000001</c:v>
                </c:pt>
                <c:pt idx="2146">
                  <c:v>7.5896500000000007</c:v>
                </c:pt>
                <c:pt idx="2147">
                  <c:v>7.5931999999999995</c:v>
                </c:pt>
                <c:pt idx="2148">
                  <c:v>7.5967666666666664</c:v>
                </c:pt>
                <c:pt idx="2149">
                  <c:v>7.6003166666666671</c:v>
                </c:pt>
                <c:pt idx="2150">
                  <c:v>7.6038666666666668</c:v>
                </c:pt>
                <c:pt idx="2151">
                  <c:v>7.6074000000000002</c:v>
                </c:pt>
                <c:pt idx="2152">
                  <c:v>7.6109499999999999</c:v>
                </c:pt>
                <c:pt idx="2153">
                  <c:v>7.6144833333333342</c:v>
                </c:pt>
                <c:pt idx="2154">
                  <c:v>7.618033333333333</c:v>
                </c:pt>
                <c:pt idx="2155">
                  <c:v>7.6215666666666664</c:v>
                </c:pt>
                <c:pt idx="2156">
                  <c:v>7.625116666666667</c:v>
                </c:pt>
                <c:pt idx="2157">
                  <c:v>7.628683333333333</c:v>
                </c:pt>
                <c:pt idx="2158">
                  <c:v>7.6322333333333336</c:v>
                </c:pt>
                <c:pt idx="2159">
                  <c:v>7.6357833333333334</c:v>
                </c:pt>
                <c:pt idx="2160">
                  <c:v>7.6393499999999994</c:v>
                </c:pt>
                <c:pt idx="2161">
                  <c:v>7.6429</c:v>
                </c:pt>
                <c:pt idx="2162">
                  <c:v>7.6464499999999997</c:v>
                </c:pt>
                <c:pt idx="2163">
                  <c:v>7.6500166666666667</c:v>
                </c:pt>
                <c:pt idx="2164">
                  <c:v>7.6535666666666664</c:v>
                </c:pt>
                <c:pt idx="2165">
                  <c:v>7.657116666666667</c:v>
                </c:pt>
                <c:pt idx="2166">
                  <c:v>7.660683333333334</c:v>
                </c:pt>
                <c:pt idx="2167">
                  <c:v>7.6642333333333328</c:v>
                </c:pt>
                <c:pt idx="2168">
                  <c:v>7.6677833333333334</c:v>
                </c:pt>
                <c:pt idx="2169">
                  <c:v>7.6713166666666668</c:v>
                </c:pt>
                <c:pt idx="2170">
                  <c:v>7.6748666666666674</c:v>
                </c:pt>
                <c:pt idx="2171">
                  <c:v>7.6783999999999999</c:v>
                </c:pt>
                <c:pt idx="2172">
                  <c:v>7.6819499999999996</c:v>
                </c:pt>
                <c:pt idx="2173">
                  <c:v>7.6854833333333339</c:v>
                </c:pt>
                <c:pt idx="2174">
                  <c:v>7.6889999999999992</c:v>
                </c:pt>
                <c:pt idx="2175">
                  <c:v>7.6925166666666662</c:v>
                </c:pt>
                <c:pt idx="2176">
                  <c:v>7.6960333333333333</c:v>
                </c:pt>
                <c:pt idx="2177">
                  <c:v>7.6995500000000003</c:v>
                </c:pt>
                <c:pt idx="2178">
                  <c:v>7.7030666666666674</c:v>
                </c:pt>
                <c:pt idx="2179">
                  <c:v>7.7065833333333327</c:v>
                </c:pt>
                <c:pt idx="2180">
                  <c:v>7.710116666666667</c:v>
                </c:pt>
                <c:pt idx="2181">
                  <c:v>7.7136333333333331</c:v>
                </c:pt>
                <c:pt idx="2182">
                  <c:v>7.7171500000000002</c:v>
                </c:pt>
                <c:pt idx="2183">
                  <c:v>7.7206666666666672</c:v>
                </c:pt>
                <c:pt idx="2184">
                  <c:v>7.7241833333333334</c:v>
                </c:pt>
                <c:pt idx="2185">
                  <c:v>7.7276999999999996</c:v>
                </c:pt>
                <c:pt idx="2186">
                  <c:v>7.7312166666666666</c:v>
                </c:pt>
                <c:pt idx="2187">
                  <c:v>7.7347333333333337</c:v>
                </c:pt>
                <c:pt idx="2188">
                  <c:v>7.7382666666666662</c:v>
                </c:pt>
                <c:pt idx="2189">
                  <c:v>7.7417999999999996</c:v>
                </c:pt>
                <c:pt idx="2190">
                  <c:v>7.7453333333333338</c:v>
                </c:pt>
                <c:pt idx="2191">
                  <c:v>7.7488666666666672</c:v>
                </c:pt>
                <c:pt idx="2192">
                  <c:v>7.7524166666666661</c:v>
                </c:pt>
                <c:pt idx="2193">
                  <c:v>7.7559666666666667</c:v>
                </c:pt>
                <c:pt idx="2194">
                  <c:v>7.7595166666666673</c:v>
                </c:pt>
                <c:pt idx="2195">
                  <c:v>7.7630500000000007</c:v>
                </c:pt>
                <c:pt idx="2196">
                  <c:v>7.7665833333333332</c:v>
                </c:pt>
                <c:pt idx="2197">
                  <c:v>7.7701166666666666</c:v>
                </c:pt>
                <c:pt idx="2198">
                  <c:v>7.7736666666666672</c:v>
                </c:pt>
                <c:pt idx="2199">
                  <c:v>7.777216666666666</c:v>
                </c:pt>
                <c:pt idx="2200">
                  <c:v>7.7807333333333331</c:v>
                </c:pt>
                <c:pt idx="2201">
                  <c:v>7.7842500000000001</c:v>
                </c:pt>
                <c:pt idx="2202">
                  <c:v>7.7877666666666672</c:v>
                </c:pt>
                <c:pt idx="2203">
                  <c:v>7.7912833333333333</c:v>
                </c:pt>
                <c:pt idx="2204">
                  <c:v>7.7947999999999995</c:v>
                </c:pt>
                <c:pt idx="2205">
                  <c:v>7.7983166666666666</c:v>
                </c:pt>
                <c:pt idx="2206">
                  <c:v>7.80185</c:v>
                </c:pt>
                <c:pt idx="2207">
                  <c:v>7.805366666666667</c:v>
                </c:pt>
                <c:pt idx="2208">
                  <c:v>7.8088833333333332</c:v>
                </c:pt>
                <c:pt idx="2209">
                  <c:v>7.8124000000000002</c:v>
                </c:pt>
                <c:pt idx="2210">
                  <c:v>7.8159166666666664</c:v>
                </c:pt>
                <c:pt idx="2211">
                  <c:v>7.8194333333333335</c:v>
                </c:pt>
                <c:pt idx="2212">
                  <c:v>7.8229500000000005</c:v>
                </c:pt>
                <c:pt idx="2213">
                  <c:v>7.8264666666666667</c:v>
                </c:pt>
                <c:pt idx="2214">
                  <c:v>7.83</c:v>
                </c:pt>
                <c:pt idx="2215">
                  <c:v>7.8335333333333335</c:v>
                </c:pt>
                <c:pt idx="2216">
                  <c:v>7.8370666666666668</c:v>
                </c:pt>
                <c:pt idx="2217">
                  <c:v>7.8405999999999993</c:v>
                </c:pt>
                <c:pt idx="2218">
                  <c:v>7.84415</c:v>
                </c:pt>
                <c:pt idx="2219">
                  <c:v>7.8477000000000006</c:v>
                </c:pt>
                <c:pt idx="2220">
                  <c:v>7.8512499999999994</c:v>
                </c:pt>
                <c:pt idx="2221">
                  <c:v>7.8547833333333328</c:v>
                </c:pt>
                <c:pt idx="2222">
                  <c:v>7.8583166666666671</c:v>
                </c:pt>
                <c:pt idx="2223">
                  <c:v>7.8618500000000004</c:v>
                </c:pt>
                <c:pt idx="2224">
                  <c:v>7.8653999999999993</c:v>
                </c:pt>
                <c:pt idx="2225">
                  <c:v>7.8689499999999999</c:v>
                </c:pt>
                <c:pt idx="2226">
                  <c:v>7.8724666666666669</c:v>
                </c:pt>
                <c:pt idx="2227">
                  <c:v>7.875983333333334</c:v>
                </c:pt>
                <c:pt idx="2228">
                  <c:v>7.8794999999999993</c:v>
                </c:pt>
                <c:pt idx="2229">
                  <c:v>7.8830166666666663</c:v>
                </c:pt>
                <c:pt idx="2230">
                  <c:v>7.8865333333333334</c:v>
                </c:pt>
                <c:pt idx="2231">
                  <c:v>7.8900500000000005</c:v>
                </c:pt>
                <c:pt idx="2232">
                  <c:v>7.8935833333333338</c:v>
                </c:pt>
                <c:pt idx="2233">
                  <c:v>7.8971</c:v>
                </c:pt>
                <c:pt idx="2234">
                  <c:v>7.9006166666666662</c:v>
                </c:pt>
                <c:pt idx="2235">
                  <c:v>7.9041333333333332</c:v>
                </c:pt>
                <c:pt idx="2236">
                  <c:v>7.9076500000000003</c:v>
                </c:pt>
                <c:pt idx="2237">
                  <c:v>7.9111666666666673</c:v>
                </c:pt>
                <c:pt idx="2238">
                  <c:v>7.9146833333333326</c:v>
                </c:pt>
                <c:pt idx="2239">
                  <c:v>7.9181999999999997</c:v>
                </c:pt>
                <c:pt idx="2240">
                  <c:v>7.9217333333333331</c:v>
                </c:pt>
                <c:pt idx="2241">
                  <c:v>7.9252666666666673</c:v>
                </c:pt>
                <c:pt idx="2242">
                  <c:v>7.9287999999999998</c:v>
                </c:pt>
                <c:pt idx="2243">
                  <c:v>7.9323333333333332</c:v>
                </c:pt>
                <c:pt idx="2244">
                  <c:v>7.9358833333333338</c:v>
                </c:pt>
                <c:pt idx="2245">
                  <c:v>7.9394333333333327</c:v>
                </c:pt>
                <c:pt idx="2246">
                  <c:v>7.9429833333333333</c:v>
                </c:pt>
                <c:pt idx="2247">
                  <c:v>7.9465166666666667</c:v>
                </c:pt>
                <c:pt idx="2248">
                  <c:v>7.9500500000000001</c:v>
                </c:pt>
                <c:pt idx="2249">
                  <c:v>7.9535833333333326</c:v>
                </c:pt>
                <c:pt idx="2250">
                  <c:v>7.9571333333333332</c:v>
                </c:pt>
                <c:pt idx="2251">
                  <c:v>7.9606833333333338</c:v>
                </c:pt>
                <c:pt idx="2252">
                  <c:v>7.9641999999999999</c:v>
                </c:pt>
                <c:pt idx="2253">
                  <c:v>7.9677166666666661</c:v>
                </c:pt>
                <c:pt idx="2254">
                  <c:v>7.9712333333333332</c:v>
                </c:pt>
                <c:pt idx="2255">
                  <c:v>7.9747500000000002</c:v>
                </c:pt>
                <c:pt idx="2256">
                  <c:v>7.9782666666666673</c:v>
                </c:pt>
                <c:pt idx="2257">
                  <c:v>7.9817833333333335</c:v>
                </c:pt>
                <c:pt idx="2258">
                  <c:v>7.9853166666666668</c:v>
                </c:pt>
                <c:pt idx="2259">
                  <c:v>7.988833333333333</c:v>
                </c:pt>
                <c:pt idx="2260">
                  <c:v>7.9923500000000001</c:v>
                </c:pt>
                <c:pt idx="2261">
                  <c:v>7.9958666666666671</c:v>
                </c:pt>
                <c:pt idx="2262">
                  <c:v>7.999416666666666</c:v>
                </c:pt>
                <c:pt idx="2263">
                  <c:v>8.002933333333333</c:v>
                </c:pt>
                <c:pt idx="2264">
                  <c:v>8.0064499999999992</c:v>
                </c:pt>
                <c:pt idx="2265">
                  <c:v>8.01</c:v>
                </c:pt>
                <c:pt idx="2266">
                  <c:v>8.0135500000000004</c:v>
                </c:pt>
                <c:pt idx="2267">
                  <c:v>8.0170833333333338</c:v>
                </c:pt>
                <c:pt idx="2268">
                  <c:v>8.0206333333333326</c:v>
                </c:pt>
                <c:pt idx="2269">
                  <c:v>8.0241833333333332</c:v>
                </c:pt>
                <c:pt idx="2270">
                  <c:v>8.0277333333333338</c:v>
                </c:pt>
                <c:pt idx="2271">
                  <c:v>8.0312666666666654</c:v>
                </c:pt>
                <c:pt idx="2272">
                  <c:v>8.0348166666666661</c:v>
                </c:pt>
                <c:pt idx="2273">
                  <c:v>8.0383666666666667</c:v>
                </c:pt>
                <c:pt idx="2274">
                  <c:v>8.0419166666666673</c:v>
                </c:pt>
                <c:pt idx="2275">
                  <c:v>8.0454666666666661</c:v>
                </c:pt>
                <c:pt idx="2276">
                  <c:v>8.0490333333333339</c:v>
                </c:pt>
                <c:pt idx="2277">
                  <c:v>8.0525833333333328</c:v>
                </c:pt>
                <c:pt idx="2278">
                  <c:v>8.0561333333333334</c:v>
                </c:pt>
                <c:pt idx="2279">
                  <c:v>8.0596999999999994</c:v>
                </c:pt>
                <c:pt idx="2280">
                  <c:v>8.06325</c:v>
                </c:pt>
                <c:pt idx="2281">
                  <c:v>8.0667999999999989</c:v>
                </c:pt>
                <c:pt idx="2282">
                  <c:v>8.0703666666666667</c:v>
                </c:pt>
                <c:pt idx="2283">
                  <c:v>8.0739166666666673</c:v>
                </c:pt>
                <c:pt idx="2284">
                  <c:v>8.0774666666666679</c:v>
                </c:pt>
                <c:pt idx="2285">
                  <c:v>8.081033333333334</c:v>
                </c:pt>
                <c:pt idx="2286">
                  <c:v>8.0845833333333328</c:v>
                </c:pt>
                <c:pt idx="2287">
                  <c:v>8.0881333333333334</c:v>
                </c:pt>
                <c:pt idx="2288">
                  <c:v>8.0916999999999994</c:v>
                </c:pt>
                <c:pt idx="2289">
                  <c:v>8.0952500000000001</c:v>
                </c:pt>
                <c:pt idx="2290">
                  <c:v>8.0988000000000007</c:v>
                </c:pt>
                <c:pt idx="2291">
                  <c:v>8.1023666666666667</c:v>
                </c:pt>
                <c:pt idx="2292">
                  <c:v>8.1059166666666673</c:v>
                </c:pt>
                <c:pt idx="2293">
                  <c:v>8.1094666666666662</c:v>
                </c:pt>
                <c:pt idx="2294">
                  <c:v>8.1130333333333322</c:v>
                </c:pt>
                <c:pt idx="2295">
                  <c:v>8.1165833333333328</c:v>
                </c:pt>
                <c:pt idx="2296">
                  <c:v>8.1201333333333334</c:v>
                </c:pt>
                <c:pt idx="2297">
                  <c:v>8.1237000000000013</c:v>
                </c:pt>
                <c:pt idx="2298">
                  <c:v>8.1272500000000001</c:v>
                </c:pt>
                <c:pt idx="2299">
                  <c:v>8.1308000000000007</c:v>
                </c:pt>
                <c:pt idx="2300">
                  <c:v>8.1343666666666667</c:v>
                </c:pt>
                <c:pt idx="2301">
                  <c:v>8.1379166666666656</c:v>
                </c:pt>
                <c:pt idx="2302">
                  <c:v>8.1414666666666662</c:v>
                </c:pt>
                <c:pt idx="2303">
                  <c:v>8.145033333333334</c:v>
                </c:pt>
                <c:pt idx="2304">
                  <c:v>8.1485833333333328</c:v>
                </c:pt>
                <c:pt idx="2305">
                  <c:v>8.1521333333333335</c:v>
                </c:pt>
                <c:pt idx="2306">
                  <c:v>8.1556666666666668</c:v>
                </c:pt>
                <c:pt idx="2307">
                  <c:v>8.1592166666666675</c:v>
                </c:pt>
                <c:pt idx="2308">
                  <c:v>8.1627666666666663</c:v>
                </c:pt>
                <c:pt idx="2309">
                  <c:v>8.1662999999999997</c:v>
                </c:pt>
                <c:pt idx="2310">
                  <c:v>8.1698333333333331</c:v>
                </c:pt>
                <c:pt idx="2311">
                  <c:v>8.1733833333333337</c:v>
                </c:pt>
                <c:pt idx="2312">
                  <c:v>8.1769499999999997</c:v>
                </c:pt>
                <c:pt idx="2313">
                  <c:v>8.1805000000000003</c:v>
                </c:pt>
                <c:pt idx="2314">
                  <c:v>8.1840500000000009</c:v>
                </c:pt>
                <c:pt idx="2315">
                  <c:v>8.1875833333333325</c:v>
                </c:pt>
                <c:pt idx="2316">
                  <c:v>8.1911333333333332</c:v>
                </c:pt>
                <c:pt idx="2317">
                  <c:v>8.1946666666666665</c:v>
                </c:pt>
                <c:pt idx="2318">
                  <c:v>8.1982166666666654</c:v>
                </c:pt>
                <c:pt idx="2319">
                  <c:v>8.2017500000000005</c:v>
                </c:pt>
                <c:pt idx="2320">
                  <c:v>8.2052666666666667</c:v>
                </c:pt>
                <c:pt idx="2321">
                  <c:v>8.2088000000000001</c:v>
                </c:pt>
                <c:pt idx="2322">
                  <c:v>8.2123333333333335</c:v>
                </c:pt>
                <c:pt idx="2323">
                  <c:v>8.2158833333333323</c:v>
                </c:pt>
                <c:pt idx="2324">
                  <c:v>8.2194000000000003</c:v>
                </c:pt>
                <c:pt idx="2325">
                  <c:v>8.2229166666666664</c:v>
                </c:pt>
                <c:pt idx="2326">
                  <c:v>8.2264333333333344</c:v>
                </c:pt>
                <c:pt idx="2327">
                  <c:v>8.229966666666666</c:v>
                </c:pt>
                <c:pt idx="2328">
                  <c:v>8.2334999999999994</c:v>
                </c:pt>
                <c:pt idx="2329">
                  <c:v>8.2370166666666673</c:v>
                </c:pt>
                <c:pt idx="2330">
                  <c:v>8.2405500000000007</c:v>
                </c:pt>
                <c:pt idx="2331">
                  <c:v>8.2440833333333323</c:v>
                </c:pt>
                <c:pt idx="2332">
                  <c:v>8.2476333333333329</c:v>
                </c:pt>
                <c:pt idx="2333">
                  <c:v>8.2511500000000009</c:v>
                </c:pt>
                <c:pt idx="2334">
                  <c:v>8.254666666666667</c:v>
                </c:pt>
                <c:pt idx="2335">
                  <c:v>8.2582166666666659</c:v>
                </c:pt>
                <c:pt idx="2336">
                  <c:v>8.2617333333333338</c:v>
                </c:pt>
                <c:pt idx="2337">
                  <c:v>8.26525</c:v>
                </c:pt>
                <c:pt idx="2338">
                  <c:v>8.2687666666666662</c:v>
                </c:pt>
                <c:pt idx="2339">
                  <c:v>8.2723166666666668</c:v>
                </c:pt>
                <c:pt idx="2340">
                  <c:v>8.2758666666666674</c:v>
                </c:pt>
                <c:pt idx="2341">
                  <c:v>8.2794000000000008</c:v>
                </c:pt>
                <c:pt idx="2342">
                  <c:v>8.2829333333333341</c:v>
                </c:pt>
                <c:pt idx="2343">
                  <c:v>8.2864666666666658</c:v>
                </c:pt>
                <c:pt idx="2344">
                  <c:v>8.2900166666666664</c:v>
                </c:pt>
                <c:pt idx="2345">
                  <c:v>8.293566666666667</c:v>
                </c:pt>
                <c:pt idx="2346">
                  <c:v>8.2971166666666658</c:v>
                </c:pt>
                <c:pt idx="2347">
                  <c:v>8.3006499999999992</c:v>
                </c:pt>
                <c:pt idx="2348">
                  <c:v>8.3041833333333326</c:v>
                </c:pt>
                <c:pt idx="2349">
                  <c:v>8.3077166666666677</c:v>
                </c:pt>
                <c:pt idx="2350">
                  <c:v>8.3112666666666666</c:v>
                </c:pt>
                <c:pt idx="2351">
                  <c:v>8.3148166666666672</c:v>
                </c:pt>
                <c:pt idx="2352">
                  <c:v>8.3183333333333334</c:v>
                </c:pt>
                <c:pt idx="2353">
                  <c:v>8.3218499999999995</c:v>
                </c:pt>
                <c:pt idx="2354">
                  <c:v>8.3253666666666657</c:v>
                </c:pt>
                <c:pt idx="2355">
                  <c:v>8.3288833333333336</c:v>
                </c:pt>
                <c:pt idx="2356">
                  <c:v>8.3323999999999998</c:v>
                </c:pt>
                <c:pt idx="2357">
                  <c:v>8.335916666666666</c:v>
                </c:pt>
                <c:pt idx="2358">
                  <c:v>8.3394500000000011</c:v>
                </c:pt>
                <c:pt idx="2359">
                  <c:v>8.3429666666666655</c:v>
                </c:pt>
                <c:pt idx="2360">
                  <c:v>8.3464833333333335</c:v>
                </c:pt>
                <c:pt idx="2361">
                  <c:v>8.35</c:v>
                </c:pt>
                <c:pt idx="2362">
                  <c:v>8.3535166666666676</c:v>
                </c:pt>
                <c:pt idx="2363">
                  <c:v>8.3570333333333338</c:v>
                </c:pt>
                <c:pt idx="2364">
                  <c:v>8.3605499999999999</c:v>
                </c:pt>
                <c:pt idx="2365">
                  <c:v>8.3640666666666661</c:v>
                </c:pt>
                <c:pt idx="2366">
                  <c:v>8.3675999999999995</c:v>
                </c:pt>
                <c:pt idx="2367">
                  <c:v>8.3711333333333329</c:v>
                </c:pt>
                <c:pt idx="2368">
                  <c:v>8.3746666666666663</c:v>
                </c:pt>
                <c:pt idx="2369">
                  <c:v>8.3781999999999996</c:v>
                </c:pt>
                <c:pt idx="2370">
                  <c:v>8.3817500000000003</c:v>
                </c:pt>
                <c:pt idx="2371">
                  <c:v>8.3852999999999991</c:v>
                </c:pt>
                <c:pt idx="2372">
                  <c:v>8.3888499999999997</c:v>
                </c:pt>
                <c:pt idx="2373">
                  <c:v>8.3923833333333331</c:v>
                </c:pt>
                <c:pt idx="2374">
                  <c:v>8.3959166666666665</c:v>
                </c:pt>
                <c:pt idx="2375">
                  <c:v>8.3994499999999999</c:v>
                </c:pt>
                <c:pt idx="2376">
                  <c:v>8.4030000000000005</c:v>
                </c:pt>
                <c:pt idx="2377">
                  <c:v>8.4065499999999993</c:v>
                </c:pt>
                <c:pt idx="2378">
                  <c:v>8.4100666666666672</c:v>
                </c:pt>
                <c:pt idx="2379">
                  <c:v>8.4135833333333334</c:v>
                </c:pt>
                <c:pt idx="2380">
                  <c:v>8.4170999999999996</c:v>
                </c:pt>
                <c:pt idx="2381">
                  <c:v>8.4206166666666675</c:v>
                </c:pt>
                <c:pt idx="2382">
                  <c:v>8.4241333333333337</c:v>
                </c:pt>
                <c:pt idx="2383">
                  <c:v>8.4276499999999999</c:v>
                </c:pt>
                <c:pt idx="2384">
                  <c:v>8.4311833333333333</c:v>
                </c:pt>
                <c:pt idx="2385">
                  <c:v>8.4346999999999994</c:v>
                </c:pt>
                <c:pt idx="2386">
                  <c:v>8.4382166666666674</c:v>
                </c:pt>
                <c:pt idx="2387">
                  <c:v>8.4417333333333335</c:v>
                </c:pt>
                <c:pt idx="2388">
                  <c:v>8.4452499999999997</c:v>
                </c:pt>
                <c:pt idx="2389">
                  <c:v>8.4487666666666659</c:v>
                </c:pt>
                <c:pt idx="2390">
                  <c:v>8.4522833333333338</c:v>
                </c:pt>
                <c:pt idx="2391">
                  <c:v>8.4558</c:v>
                </c:pt>
                <c:pt idx="2392">
                  <c:v>8.4593333333333334</c:v>
                </c:pt>
                <c:pt idx="2393">
                  <c:v>8.4628666666666668</c:v>
                </c:pt>
                <c:pt idx="2394">
                  <c:v>8.4664000000000001</c:v>
                </c:pt>
                <c:pt idx="2395">
                  <c:v>8.4699333333333335</c:v>
                </c:pt>
                <c:pt idx="2396">
                  <c:v>8.4734833333333324</c:v>
                </c:pt>
                <c:pt idx="2397">
                  <c:v>8.477033333333333</c:v>
                </c:pt>
                <c:pt idx="2398">
                  <c:v>8.4805833333333336</c:v>
                </c:pt>
                <c:pt idx="2399">
                  <c:v>8.484116666666667</c:v>
                </c:pt>
                <c:pt idx="2400">
                  <c:v>8.4876500000000004</c:v>
                </c:pt>
                <c:pt idx="2401">
                  <c:v>8.4911833333333337</c:v>
                </c:pt>
                <c:pt idx="2402">
                  <c:v>8.4947333333333344</c:v>
                </c:pt>
                <c:pt idx="2403">
                  <c:v>8.4982833333333332</c:v>
                </c:pt>
                <c:pt idx="2404">
                  <c:v>8.5017999999999994</c:v>
                </c:pt>
                <c:pt idx="2405">
                  <c:v>8.5053166666666673</c:v>
                </c:pt>
                <c:pt idx="2406">
                  <c:v>8.5088333333333335</c:v>
                </c:pt>
                <c:pt idx="2407">
                  <c:v>8.5123499999999996</c:v>
                </c:pt>
                <c:pt idx="2408">
                  <c:v>8.5158666666666658</c:v>
                </c:pt>
                <c:pt idx="2409">
                  <c:v>8.5193833333333338</c:v>
                </c:pt>
                <c:pt idx="2410">
                  <c:v>8.5229166666666671</c:v>
                </c:pt>
                <c:pt idx="2411">
                  <c:v>8.5264333333333333</c:v>
                </c:pt>
                <c:pt idx="2412">
                  <c:v>8.5299500000000013</c:v>
                </c:pt>
                <c:pt idx="2413">
                  <c:v>8.5334666666666674</c:v>
                </c:pt>
                <c:pt idx="2414">
                  <c:v>8.5369833333333336</c:v>
                </c:pt>
                <c:pt idx="2415">
                  <c:v>8.5404999999999998</c:v>
                </c:pt>
                <c:pt idx="2416">
                  <c:v>8.5440166666666659</c:v>
                </c:pt>
                <c:pt idx="2417">
                  <c:v>8.5475333333333321</c:v>
                </c:pt>
                <c:pt idx="2418">
                  <c:v>8.5510666666666655</c:v>
                </c:pt>
                <c:pt idx="2419">
                  <c:v>8.5546333333333333</c:v>
                </c:pt>
                <c:pt idx="2420">
                  <c:v>8.5581833333333339</c:v>
                </c:pt>
                <c:pt idx="2421">
                  <c:v>8.5617333333333328</c:v>
                </c:pt>
                <c:pt idx="2422">
                  <c:v>8.5652666666666679</c:v>
                </c:pt>
                <c:pt idx="2423">
                  <c:v>8.5688166666666667</c:v>
                </c:pt>
                <c:pt idx="2424">
                  <c:v>8.5723666666666656</c:v>
                </c:pt>
                <c:pt idx="2425">
                  <c:v>8.5759166666666662</c:v>
                </c:pt>
                <c:pt idx="2426">
                  <c:v>8.5794666666666668</c:v>
                </c:pt>
                <c:pt idx="2427">
                  <c:v>8.5830166666666674</c:v>
                </c:pt>
                <c:pt idx="2428">
                  <c:v>8.5865666666666662</c:v>
                </c:pt>
                <c:pt idx="2429">
                  <c:v>8.5901166666666668</c:v>
                </c:pt>
                <c:pt idx="2430">
                  <c:v>8.5936666666666675</c:v>
                </c:pt>
                <c:pt idx="2431">
                  <c:v>8.5972166666666663</c:v>
                </c:pt>
                <c:pt idx="2432">
                  <c:v>8.6007666666666669</c:v>
                </c:pt>
                <c:pt idx="2433">
                  <c:v>8.6043166666666675</c:v>
                </c:pt>
                <c:pt idx="2434">
                  <c:v>8.6078833333333318</c:v>
                </c:pt>
                <c:pt idx="2435">
                  <c:v>8.6114333333333342</c:v>
                </c:pt>
                <c:pt idx="2436">
                  <c:v>8.614983333333333</c:v>
                </c:pt>
                <c:pt idx="2437">
                  <c:v>8.6185500000000008</c:v>
                </c:pt>
                <c:pt idx="2438">
                  <c:v>8.6220999999999997</c:v>
                </c:pt>
                <c:pt idx="2439">
                  <c:v>8.6256500000000003</c:v>
                </c:pt>
                <c:pt idx="2440">
                  <c:v>8.6292166666666681</c:v>
                </c:pt>
                <c:pt idx="2441">
                  <c:v>8.6327666666666669</c:v>
                </c:pt>
                <c:pt idx="2442">
                  <c:v>8.6363166666666658</c:v>
                </c:pt>
                <c:pt idx="2443">
                  <c:v>8.6398833333333336</c:v>
                </c:pt>
                <c:pt idx="2444">
                  <c:v>8.6434333333333324</c:v>
                </c:pt>
                <c:pt idx="2445">
                  <c:v>8.646983333333333</c:v>
                </c:pt>
                <c:pt idx="2446">
                  <c:v>8.6505500000000008</c:v>
                </c:pt>
                <c:pt idx="2447">
                  <c:v>8.6540999999999997</c:v>
                </c:pt>
                <c:pt idx="2448">
                  <c:v>8.6576499999999985</c:v>
                </c:pt>
                <c:pt idx="2449">
                  <c:v>8.6612166666666663</c:v>
                </c:pt>
                <c:pt idx="2450">
                  <c:v>8.6647666666666669</c:v>
                </c:pt>
                <c:pt idx="2451">
                  <c:v>8.6683166666666676</c:v>
                </c:pt>
                <c:pt idx="2452">
                  <c:v>8.6718833333333336</c:v>
                </c:pt>
                <c:pt idx="2453">
                  <c:v>8.6754333333333324</c:v>
                </c:pt>
                <c:pt idx="2454">
                  <c:v>8.6789833333333331</c:v>
                </c:pt>
                <c:pt idx="2455">
                  <c:v>8.6825499999999991</c:v>
                </c:pt>
                <c:pt idx="2456">
                  <c:v>8.6861000000000015</c:v>
                </c:pt>
                <c:pt idx="2457">
                  <c:v>8.6896500000000003</c:v>
                </c:pt>
                <c:pt idx="2458">
                  <c:v>8.6932166666666664</c:v>
                </c:pt>
                <c:pt idx="2459">
                  <c:v>8.696766666666667</c:v>
                </c:pt>
                <c:pt idx="2460">
                  <c:v>8.7003166666666676</c:v>
                </c:pt>
                <c:pt idx="2461">
                  <c:v>8.7038833333333319</c:v>
                </c:pt>
                <c:pt idx="2462">
                  <c:v>8.7074333333333342</c:v>
                </c:pt>
                <c:pt idx="2463">
                  <c:v>8.7109833333333331</c:v>
                </c:pt>
                <c:pt idx="2464">
                  <c:v>8.7145500000000009</c:v>
                </c:pt>
                <c:pt idx="2465">
                  <c:v>8.7180999999999997</c:v>
                </c:pt>
                <c:pt idx="2466">
                  <c:v>8.7216500000000003</c:v>
                </c:pt>
                <c:pt idx="2467">
                  <c:v>8.7252166666666664</c:v>
                </c:pt>
                <c:pt idx="2468">
                  <c:v>8.728766666666667</c:v>
                </c:pt>
                <c:pt idx="2469">
                  <c:v>8.7323166666666658</c:v>
                </c:pt>
                <c:pt idx="2470">
                  <c:v>8.7358833333333337</c:v>
                </c:pt>
                <c:pt idx="2471">
                  <c:v>8.7394333333333325</c:v>
                </c:pt>
                <c:pt idx="2472">
                  <c:v>8.7429833333333331</c:v>
                </c:pt>
                <c:pt idx="2473">
                  <c:v>8.7465166666666683</c:v>
                </c:pt>
                <c:pt idx="2474">
                  <c:v>8.7500666666666671</c:v>
                </c:pt>
                <c:pt idx="2475">
                  <c:v>8.7536000000000005</c:v>
                </c:pt>
                <c:pt idx="2476">
                  <c:v>8.7571499999999993</c:v>
                </c:pt>
                <c:pt idx="2477">
                  <c:v>8.7606833333333327</c:v>
                </c:pt>
                <c:pt idx="2478">
                  <c:v>8.7642333333333333</c:v>
                </c:pt>
                <c:pt idx="2479">
                  <c:v>8.7677500000000013</c:v>
                </c:pt>
                <c:pt idx="2480">
                  <c:v>8.7712833333333347</c:v>
                </c:pt>
                <c:pt idx="2481">
                  <c:v>8.774816666666668</c:v>
                </c:pt>
                <c:pt idx="2482">
                  <c:v>8.7783499999999997</c:v>
                </c:pt>
                <c:pt idx="2483">
                  <c:v>8.7818666666666676</c:v>
                </c:pt>
                <c:pt idx="2484">
                  <c:v>8.785400000000001</c:v>
                </c:pt>
                <c:pt idx="2485">
                  <c:v>8.7889333333333344</c:v>
                </c:pt>
                <c:pt idx="2486">
                  <c:v>8.7924500000000005</c:v>
                </c:pt>
                <c:pt idx="2487">
                  <c:v>8.7959833333333339</c:v>
                </c:pt>
                <c:pt idx="2488">
                  <c:v>8.7995000000000001</c:v>
                </c:pt>
                <c:pt idx="2489">
                  <c:v>8.8030333333333335</c:v>
                </c:pt>
                <c:pt idx="2490">
                  <c:v>8.8065666666666669</c:v>
                </c:pt>
                <c:pt idx="2491">
                  <c:v>8.810083333333333</c:v>
                </c:pt>
                <c:pt idx="2492">
                  <c:v>8.813600000000001</c:v>
                </c:pt>
                <c:pt idx="2493">
                  <c:v>8.8171166666666672</c:v>
                </c:pt>
                <c:pt idx="2494">
                  <c:v>8.8206333333333351</c:v>
                </c:pt>
                <c:pt idx="2495">
                  <c:v>8.8241499999999995</c:v>
                </c:pt>
                <c:pt idx="2496">
                  <c:v>8.8277000000000001</c:v>
                </c:pt>
                <c:pt idx="2497">
                  <c:v>8.8312500000000007</c:v>
                </c:pt>
                <c:pt idx="2498">
                  <c:v>8.8347999999999995</c:v>
                </c:pt>
                <c:pt idx="2499">
                  <c:v>8.8383333333333329</c:v>
                </c:pt>
                <c:pt idx="2500">
                  <c:v>8.8418666666666663</c:v>
                </c:pt>
                <c:pt idx="2501">
                  <c:v>8.8454000000000015</c:v>
                </c:pt>
                <c:pt idx="2502">
                  <c:v>8.8489500000000003</c:v>
                </c:pt>
                <c:pt idx="2503">
                  <c:v>8.8524999999999991</c:v>
                </c:pt>
                <c:pt idx="2504">
                  <c:v>8.8560500000000015</c:v>
                </c:pt>
                <c:pt idx="2505">
                  <c:v>8.8595833333333349</c:v>
                </c:pt>
                <c:pt idx="2506">
                  <c:v>8.8631166666666665</c:v>
                </c:pt>
                <c:pt idx="2507">
                  <c:v>8.8666499999999999</c:v>
                </c:pt>
                <c:pt idx="2508">
                  <c:v>8.8702000000000005</c:v>
                </c:pt>
                <c:pt idx="2509">
                  <c:v>8.8737499999999994</c:v>
                </c:pt>
                <c:pt idx="2510">
                  <c:v>8.8772666666666655</c:v>
                </c:pt>
                <c:pt idx="2511">
                  <c:v>8.8807833333333335</c:v>
                </c:pt>
                <c:pt idx="2512">
                  <c:v>8.8842999999999996</c:v>
                </c:pt>
                <c:pt idx="2513">
                  <c:v>8.8878166666666676</c:v>
                </c:pt>
                <c:pt idx="2514">
                  <c:v>8.8913333333333338</c:v>
                </c:pt>
                <c:pt idx="2515">
                  <c:v>8.8948499999999999</c:v>
                </c:pt>
                <c:pt idx="2516">
                  <c:v>8.8983833333333333</c:v>
                </c:pt>
                <c:pt idx="2517">
                  <c:v>8.9019000000000013</c:v>
                </c:pt>
                <c:pt idx="2518">
                  <c:v>8.9054166666666674</c:v>
                </c:pt>
                <c:pt idx="2519">
                  <c:v>8.9089333333333318</c:v>
                </c:pt>
                <c:pt idx="2520">
                  <c:v>8.9124499999999998</c:v>
                </c:pt>
                <c:pt idx="2521">
                  <c:v>8.9159666666666659</c:v>
                </c:pt>
                <c:pt idx="2522">
                  <c:v>8.9194833333333339</c:v>
                </c:pt>
                <c:pt idx="2523">
                  <c:v>8.923</c:v>
                </c:pt>
                <c:pt idx="2524">
                  <c:v>8.9265333333333334</c:v>
                </c:pt>
                <c:pt idx="2525">
                  <c:v>8.9300666666666668</c:v>
                </c:pt>
                <c:pt idx="2526">
                  <c:v>8.9336000000000002</c:v>
                </c:pt>
                <c:pt idx="2527">
                  <c:v>8.9371333333333318</c:v>
                </c:pt>
                <c:pt idx="2528">
                  <c:v>8.9406833333333342</c:v>
                </c:pt>
                <c:pt idx="2529">
                  <c:v>8.944233333333333</c:v>
                </c:pt>
                <c:pt idx="2530">
                  <c:v>8.9477833333333319</c:v>
                </c:pt>
                <c:pt idx="2531">
                  <c:v>8.9513166666666653</c:v>
                </c:pt>
                <c:pt idx="2532">
                  <c:v>8.9548500000000004</c:v>
                </c:pt>
                <c:pt idx="2533">
                  <c:v>8.9583833333333338</c:v>
                </c:pt>
                <c:pt idx="2534">
                  <c:v>8.9619333333333326</c:v>
                </c:pt>
                <c:pt idx="2535">
                  <c:v>8.9654833333333332</c:v>
                </c:pt>
                <c:pt idx="2536">
                  <c:v>8.9689999999999994</c:v>
                </c:pt>
                <c:pt idx="2537">
                  <c:v>8.9725166666666674</c:v>
                </c:pt>
                <c:pt idx="2538">
                  <c:v>8.9760333333333335</c:v>
                </c:pt>
                <c:pt idx="2539">
                  <c:v>8.9795499999999997</c:v>
                </c:pt>
                <c:pt idx="2540">
                  <c:v>8.9830666666666676</c:v>
                </c:pt>
                <c:pt idx="2541">
                  <c:v>8.9865833333333338</c:v>
                </c:pt>
                <c:pt idx="2542">
                  <c:v>8.9901166666666672</c:v>
                </c:pt>
                <c:pt idx="2543">
                  <c:v>8.9936333333333334</c:v>
                </c:pt>
                <c:pt idx="2544">
                  <c:v>8.9971499999999995</c:v>
                </c:pt>
                <c:pt idx="2545">
                  <c:v>9.0006666666666657</c:v>
                </c:pt>
                <c:pt idx="2546">
                  <c:v>9.0041833333333336</c:v>
                </c:pt>
                <c:pt idx="2547">
                  <c:v>9.0076999999999998</c:v>
                </c:pt>
                <c:pt idx="2548">
                  <c:v>9.011216666666666</c:v>
                </c:pt>
                <c:pt idx="2549">
                  <c:v>9.0147333333333339</c:v>
                </c:pt>
                <c:pt idx="2550">
                  <c:v>9.0182666666666673</c:v>
                </c:pt>
                <c:pt idx="2551">
                  <c:v>9.0218000000000007</c:v>
                </c:pt>
                <c:pt idx="2552">
                  <c:v>9.0253333333333323</c:v>
                </c:pt>
                <c:pt idx="2553">
                  <c:v>9.0288666666666657</c:v>
                </c:pt>
                <c:pt idx="2554">
                  <c:v>9.0324166666666681</c:v>
                </c:pt>
                <c:pt idx="2555">
                  <c:v>9.0359666666666669</c:v>
                </c:pt>
                <c:pt idx="2556">
                  <c:v>9.0395166666666658</c:v>
                </c:pt>
                <c:pt idx="2557">
                  <c:v>9.0430499999999991</c:v>
                </c:pt>
                <c:pt idx="2558">
                  <c:v>9.0465833333333325</c:v>
                </c:pt>
                <c:pt idx="2559">
                  <c:v>9.0501166666666659</c:v>
                </c:pt>
                <c:pt idx="2560">
                  <c:v>9.0536666666666665</c:v>
                </c:pt>
                <c:pt idx="2561">
                  <c:v>9.0572166666666671</c:v>
                </c:pt>
                <c:pt idx="2562">
                  <c:v>9.0607333333333333</c:v>
                </c:pt>
                <c:pt idx="2563">
                  <c:v>9.0642499999999995</c:v>
                </c:pt>
                <c:pt idx="2564">
                  <c:v>9.0677666666666674</c:v>
                </c:pt>
                <c:pt idx="2565">
                  <c:v>9.0712833333333336</c:v>
                </c:pt>
                <c:pt idx="2566">
                  <c:v>9.0748000000000015</c:v>
                </c:pt>
                <c:pt idx="2567">
                  <c:v>9.0783166666666659</c:v>
                </c:pt>
                <c:pt idx="2568">
                  <c:v>9.0818499999999993</c:v>
                </c:pt>
                <c:pt idx="2569">
                  <c:v>9.0853666666666655</c:v>
                </c:pt>
                <c:pt idx="2570">
                  <c:v>9.0888833333333334</c:v>
                </c:pt>
                <c:pt idx="2571">
                  <c:v>9.0923999999999996</c:v>
                </c:pt>
                <c:pt idx="2572">
                  <c:v>9.0959166666666658</c:v>
                </c:pt>
                <c:pt idx="2573">
                  <c:v>9.0994333333333337</c:v>
                </c:pt>
                <c:pt idx="2574">
                  <c:v>9.1029499999999999</c:v>
                </c:pt>
                <c:pt idx="2575">
                  <c:v>9.1064666666666678</c:v>
                </c:pt>
                <c:pt idx="2576">
                  <c:v>9.1100000000000012</c:v>
                </c:pt>
                <c:pt idx="2577">
                  <c:v>9.1135333333333328</c:v>
                </c:pt>
                <c:pt idx="2578">
                  <c:v>9.1170666666666662</c:v>
                </c:pt>
                <c:pt idx="2579">
                  <c:v>9.1205999999999996</c:v>
                </c:pt>
                <c:pt idx="2580">
                  <c:v>9.1241499999999984</c:v>
                </c:pt>
                <c:pt idx="2581">
                  <c:v>9.1277000000000008</c:v>
                </c:pt>
                <c:pt idx="2582">
                  <c:v>9.1312499999999996</c:v>
                </c:pt>
                <c:pt idx="2583">
                  <c:v>9.134783333333333</c:v>
                </c:pt>
                <c:pt idx="2584">
                  <c:v>9.1383166666666664</c:v>
                </c:pt>
                <c:pt idx="2585">
                  <c:v>9.1418499999999998</c:v>
                </c:pt>
                <c:pt idx="2586">
                  <c:v>9.1454000000000004</c:v>
                </c:pt>
                <c:pt idx="2587">
                  <c:v>9.148950000000001</c:v>
                </c:pt>
                <c:pt idx="2588">
                  <c:v>9.1524666666666672</c:v>
                </c:pt>
                <c:pt idx="2589">
                  <c:v>9.1559833333333334</c:v>
                </c:pt>
                <c:pt idx="2590">
                  <c:v>9.1595000000000013</c:v>
                </c:pt>
                <c:pt idx="2591">
                  <c:v>9.1630166666666657</c:v>
                </c:pt>
                <c:pt idx="2592">
                  <c:v>9.1665333333333319</c:v>
                </c:pt>
                <c:pt idx="2593">
                  <c:v>9.1700499999999998</c:v>
                </c:pt>
                <c:pt idx="2594">
                  <c:v>9.1735833333333332</c:v>
                </c:pt>
                <c:pt idx="2595">
                  <c:v>9.1771166666666666</c:v>
                </c:pt>
                <c:pt idx="2596">
                  <c:v>9.1806500000000018</c:v>
                </c:pt>
                <c:pt idx="2597">
                  <c:v>9.1841833333333334</c:v>
                </c:pt>
                <c:pt idx="2598">
                  <c:v>9.187733333333334</c:v>
                </c:pt>
                <c:pt idx="2599">
                  <c:v>9.1912833333333328</c:v>
                </c:pt>
                <c:pt idx="2600">
                  <c:v>9.1948333333333334</c:v>
                </c:pt>
                <c:pt idx="2601">
                  <c:v>9.1983666666666668</c:v>
                </c:pt>
                <c:pt idx="2602">
                  <c:v>9.2019000000000002</c:v>
                </c:pt>
                <c:pt idx="2603">
                  <c:v>9.2054333333333336</c:v>
                </c:pt>
                <c:pt idx="2604">
                  <c:v>9.2089833333333324</c:v>
                </c:pt>
                <c:pt idx="2605">
                  <c:v>9.212533333333333</c:v>
                </c:pt>
                <c:pt idx="2606">
                  <c:v>9.2160833333333336</c:v>
                </c:pt>
                <c:pt idx="2607">
                  <c:v>9.219616666666667</c:v>
                </c:pt>
                <c:pt idx="2608">
                  <c:v>9.2231500000000004</c:v>
                </c:pt>
                <c:pt idx="2609">
                  <c:v>9.2266833333333338</c:v>
                </c:pt>
                <c:pt idx="2610">
                  <c:v>9.2302333333333326</c:v>
                </c:pt>
                <c:pt idx="2611">
                  <c:v>9.2337833333333332</c:v>
                </c:pt>
                <c:pt idx="2612">
                  <c:v>9.2373333333333338</c:v>
                </c:pt>
                <c:pt idx="2613">
                  <c:v>9.2408666666666672</c:v>
                </c:pt>
                <c:pt idx="2614">
                  <c:v>9.2444166666666661</c:v>
                </c:pt>
                <c:pt idx="2615">
                  <c:v>9.2479666666666667</c:v>
                </c:pt>
                <c:pt idx="2616">
                  <c:v>9.2515166666666673</c:v>
                </c:pt>
                <c:pt idx="2617">
                  <c:v>9.2550666666666661</c:v>
                </c:pt>
                <c:pt idx="2618">
                  <c:v>9.2586333333333339</c:v>
                </c:pt>
                <c:pt idx="2619">
                  <c:v>9.2621833333333328</c:v>
                </c:pt>
                <c:pt idx="2620">
                  <c:v>9.2657333333333334</c:v>
                </c:pt>
                <c:pt idx="2621">
                  <c:v>9.2692999999999994</c:v>
                </c:pt>
                <c:pt idx="2622">
                  <c:v>9.27285</c:v>
                </c:pt>
                <c:pt idx="2623">
                  <c:v>9.2763999999999989</c:v>
                </c:pt>
                <c:pt idx="2624">
                  <c:v>9.2799666666666667</c:v>
                </c:pt>
                <c:pt idx="2625">
                  <c:v>9.2835166666666655</c:v>
                </c:pt>
                <c:pt idx="2626">
                  <c:v>9.2870666666666679</c:v>
                </c:pt>
                <c:pt idx="2627">
                  <c:v>9.290633333333334</c:v>
                </c:pt>
                <c:pt idx="2628">
                  <c:v>9.2941833333333328</c:v>
                </c:pt>
                <c:pt idx="2629">
                  <c:v>9.2977333333333334</c:v>
                </c:pt>
                <c:pt idx="2630">
                  <c:v>9.3012999999999995</c:v>
                </c:pt>
                <c:pt idx="2631">
                  <c:v>9.3048500000000001</c:v>
                </c:pt>
                <c:pt idx="2632">
                  <c:v>9.3084000000000007</c:v>
                </c:pt>
                <c:pt idx="2633">
                  <c:v>9.3119666666666667</c:v>
                </c:pt>
                <c:pt idx="2634">
                  <c:v>9.3155166666666673</c:v>
                </c:pt>
                <c:pt idx="2635">
                  <c:v>9.3190666666666662</c:v>
                </c:pt>
                <c:pt idx="2636">
                  <c:v>9.3226333333333322</c:v>
                </c:pt>
                <c:pt idx="2637">
                  <c:v>9.3261833333333346</c:v>
                </c:pt>
                <c:pt idx="2638">
                  <c:v>9.3297333333333334</c:v>
                </c:pt>
                <c:pt idx="2639">
                  <c:v>9.3332666666666668</c:v>
                </c:pt>
                <c:pt idx="2640">
                  <c:v>9.3368166666666657</c:v>
                </c:pt>
                <c:pt idx="2641">
                  <c:v>9.3403500000000008</c:v>
                </c:pt>
                <c:pt idx="2642">
                  <c:v>9.3438999999999997</c:v>
                </c:pt>
                <c:pt idx="2643">
                  <c:v>9.3474500000000003</c:v>
                </c:pt>
                <c:pt idx="2644">
                  <c:v>9.3509833333333336</c:v>
                </c:pt>
                <c:pt idx="2645">
                  <c:v>9.3545166666666653</c:v>
                </c:pt>
                <c:pt idx="2646">
                  <c:v>9.3580666666666676</c:v>
                </c:pt>
                <c:pt idx="2647">
                  <c:v>9.3616166666666665</c:v>
                </c:pt>
                <c:pt idx="2648">
                  <c:v>9.3651666666666653</c:v>
                </c:pt>
                <c:pt idx="2649">
                  <c:v>9.3687166666666677</c:v>
                </c:pt>
                <c:pt idx="2650">
                  <c:v>9.3722500000000011</c:v>
                </c:pt>
                <c:pt idx="2651">
                  <c:v>9.3757999999999999</c:v>
                </c:pt>
                <c:pt idx="2652">
                  <c:v>9.3793499999999987</c:v>
                </c:pt>
                <c:pt idx="2653">
                  <c:v>9.3829000000000011</c:v>
                </c:pt>
                <c:pt idx="2654">
                  <c:v>9.3864666666666672</c:v>
                </c:pt>
                <c:pt idx="2655">
                  <c:v>9.390016666666666</c:v>
                </c:pt>
                <c:pt idx="2656">
                  <c:v>9.3935333333333322</c:v>
                </c:pt>
                <c:pt idx="2657">
                  <c:v>9.3970666666666656</c:v>
                </c:pt>
                <c:pt idx="2658">
                  <c:v>9.400599999999999</c:v>
                </c:pt>
                <c:pt idx="2659">
                  <c:v>9.4041499999999996</c:v>
                </c:pt>
                <c:pt idx="2660">
                  <c:v>9.4076666666666675</c:v>
                </c:pt>
                <c:pt idx="2661">
                  <c:v>9.4112000000000009</c:v>
                </c:pt>
                <c:pt idx="2662">
                  <c:v>9.4147333333333343</c:v>
                </c:pt>
                <c:pt idx="2663">
                  <c:v>9.4182500000000005</c:v>
                </c:pt>
                <c:pt idx="2664">
                  <c:v>9.4217666666666666</c:v>
                </c:pt>
                <c:pt idx="2665">
                  <c:v>9.4252833333333346</c:v>
                </c:pt>
                <c:pt idx="2666">
                  <c:v>9.428816666666668</c:v>
                </c:pt>
                <c:pt idx="2667">
                  <c:v>9.4323500000000013</c:v>
                </c:pt>
                <c:pt idx="2668">
                  <c:v>9.4358666666666675</c:v>
                </c:pt>
                <c:pt idx="2669">
                  <c:v>9.4393833333333337</c:v>
                </c:pt>
                <c:pt idx="2670">
                  <c:v>9.4428999999999998</c:v>
                </c:pt>
                <c:pt idx="2671">
                  <c:v>9.446416666666666</c:v>
                </c:pt>
                <c:pt idx="2672">
                  <c:v>9.4499333333333322</c:v>
                </c:pt>
                <c:pt idx="2673">
                  <c:v>9.4534666666666656</c:v>
                </c:pt>
                <c:pt idx="2674">
                  <c:v>9.456999999999999</c:v>
                </c:pt>
                <c:pt idx="2675">
                  <c:v>9.4605333333333324</c:v>
                </c:pt>
                <c:pt idx="2676">
                  <c:v>9.4640666666666675</c:v>
                </c:pt>
                <c:pt idx="2677">
                  <c:v>9.4676166666666663</c:v>
                </c:pt>
                <c:pt idx="2678">
                  <c:v>9.471166666666667</c:v>
                </c:pt>
                <c:pt idx="2679">
                  <c:v>9.4747166666666658</c:v>
                </c:pt>
                <c:pt idx="2680">
                  <c:v>9.478250000000001</c:v>
                </c:pt>
                <c:pt idx="2681">
                  <c:v>9.4817833333333343</c:v>
                </c:pt>
                <c:pt idx="2682">
                  <c:v>9.4853166666666677</c:v>
                </c:pt>
                <c:pt idx="2683">
                  <c:v>9.4888666666666666</c:v>
                </c:pt>
                <c:pt idx="2684">
                  <c:v>9.4924166666666654</c:v>
                </c:pt>
                <c:pt idx="2685">
                  <c:v>9.4959333333333333</c:v>
                </c:pt>
                <c:pt idx="2686">
                  <c:v>9.4994499999999995</c:v>
                </c:pt>
                <c:pt idx="2687">
                  <c:v>9.5029666666666675</c:v>
                </c:pt>
                <c:pt idx="2688">
                  <c:v>9.5064833333333336</c:v>
                </c:pt>
                <c:pt idx="2689">
                  <c:v>9.51</c:v>
                </c:pt>
                <c:pt idx="2690">
                  <c:v>9.5135166666666677</c:v>
                </c:pt>
                <c:pt idx="2691">
                  <c:v>9.5170500000000011</c:v>
                </c:pt>
                <c:pt idx="2692">
                  <c:v>9.5205666666666673</c:v>
                </c:pt>
                <c:pt idx="2693">
                  <c:v>9.5240833333333335</c:v>
                </c:pt>
                <c:pt idx="2694">
                  <c:v>9.5275999999999996</c:v>
                </c:pt>
                <c:pt idx="2695">
                  <c:v>9.5311166666666658</c:v>
                </c:pt>
                <c:pt idx="2696">
                  <c:v>9.5346333333333337</c:v>
                </c:pt>
                <c:pt idx="2697">
                  <c:v>9.5381499999999999</c:v>
                </c:pt>
                <c:pt idx="2698">
                  <c:v>9.5416666666666661</c:v>
                </c:pt>
                <c:pt idx="2699">
                  <c:v>9.5451999999999995</c:v>
                </c:pt>
                <c:pt idx="2700">
                  <c:v>9.5487333333333329</c:v>
                </c:pt>
                <c:pt idx="2701">
                  <c:v>9.5522666666666662</c:v>
                </c:pt>
                <c:pt idx="2702">
                  <c:v>9.5557999999999996</c:v>
                </c:pt>
                <c:pt idx="2703">
                  <c:v>9.5593500000000002</c:v>
                </c:pt>
                <c:pt idx="2704">
                  <c:v>9.5629000000000008</c:v>
                </c:pt>
                <c:pt idx="2705">
                  <c:v>9.5664499999999997</c:v>
                </c:pt>
                <c:pt idx="2706">
                  <c:v>9.5699833333333331</c:v>
                </c:pt>
                <c:pt idx="2707">
                  <c:v>9.5735166666666665</c:v>
                </c:pt>
                <c:pt idx="2708">
                  <c:v>9.5770500000000016</c:v>
                </c:pt>
                <c:pt idx="2709">
                  <c:v>9.5806000000000004</c:v>
                </c:pt>
                <c:pt idx="2710">
                  <c:v>9.5841499999999993</c:v>
                </c:pt>
                <c:pt idx="2711">
                  <c:v>9.5876666666666672</c:v>
                </c:pt>
                <c:pt idx="2712">
                  <c:v>9.5911833333333334</c:v>
                </c:pt>
                <c:pt idx="2713">
                  <c:v>9.5946999999999996</c:v>
                </c:pt>
                <c:pt idx="2714">
                  <c:v>9.5982166666666675</c:v>
                </c:pt>
                <c:pt idx="2715">
                  <c:v>9.6017333333333337</c:v>
                </c:pt>
                <c:pt idx="2716">
                  <c:v>9.6052500000000016</c:v>
                </c:pt>
                <c:pt idx="2717">
                  <c:v>9.6087833333333332</c:v>
                </c:pt>
                <c:pt idx="2718">
                  <c:v>9.6123000000000012</c:v>
                </c:pt>
                <c:pt idx="2719">
                  <c:v>9.6158166666666656</c:v>
                </c:pt>
                <c:pt idx="2720">
                  <c:v>9.6193333333333335</c:v>
                </c:pt>
                <c:pt idx="2721">
                  <c:v>9.6228499999999997</c:v>
                </c:pt>
                <c:pt idx="2722">
                  <c:v>9.6263666666666659</c:v>
                </c:pt>
                <c:pt idx="2723">
                  <c:v>9.6298833333333338</c:v>
                </c:pt>
                <c:pt idx="2724">
                  <c:v>9.6334</c:v>
                </c:pt>
                <c:pt idx="2725">
                  <c:v>9.6369333333333334</c:v>
                </c:pt>
                <c:pt idx="2726">
                  <c:v>9.6404666666666667</c:v>
                </c:pt>
                <c:pt idx="2727">
                  <c:v>9.6440000000000001</c:v>
                </c:pt>
                <c:pt idx="2728">
                  <c:v>9.6475333333333335</c:v>
                </c:pt>
                <c:pt idx="2729">
                  <c:v>9.6510833333333341</c:v>
                </c:pt>
                <c:pt idx="2730">
                  <c:v>9.654633333333333</c:v>
                </c:pt>
                <c:pt idx="2731">
                  <c:v>9.6581833333333336</c:v>
                </c:pt>
                <c:pt idx="2732">
                  <c:v>9.661716666666667</c:v>
                </c:pt>
                <c:pt idx="2733">
                  <c:v>9.6652499999999986</c:v>
                </c:pt>
                <c:pt idx="2734">
                  <c:v>9.668783333333332</c:v>
                </c:pt>
                <c:pt idx="2735">
                  <c:v>9.6723333333333343</c:v>
                </c:pt>
                <c:pt idx="2736">
                  <c:v>9.6758833333333332</c:v>
                </c:pt>
                <c:pt idx="2737">
                  <c:v>9.6793999999999993</c:v>
                </c:pt>
                <c:pt idx="2738">
                  <c:v>9.6829166666666673</c:v>
                </c:pt>
                <c:pt idx="2739">
                  <c:v>9.6864333333333335</c:v>
                </c:pt>
                <c:pt idx="2740">
                  <c:v>9.6899500000000014</c:v>
                </c:pt>
                <c:pt idx="2741">
                  <c:v>9.6934666666666658</c:v>
                </c:pt>
                <c:pt idx="2742">
                  <c:v>9.696983333333332</c:v>
                </c:pt>
                <c:pt idx="2743">
                  <c:v>9.7005166666666653</c:v>
                </c:pt>
                <c:pt idx="2744">
                  <c:v>9.7040333333333333</c:v>
                </c:pt>
                <c:pt idx="2745">
                  <c:v>9.7075499999999995</c:v>
                </c:pt>
                <c:pt idx="2746">
                  <c:v>9.7110666666666656</c:v>
                </c:pt>
                <c:pt idx="2747">
                  <c:v>9.7145833333333336</c:v>
                </c:pt>
                <c:pt idx="2748">
                  <c:v>9.7180999999999997</c:v>
                </c:pt>
                <c:pt idx="2749">
                  <c:v>9.7216500000000003</c:v>
                </c:pt>
                <c:pt idx="2750">
                  <c:v>9.7251999999999992</c:v>
                </c:pt>
                <c:pt idx="2751">
                  <c:v>9.7287166666666653</c:v>
                </c:pt>
                <c:pt idx="2752">
                  <c:v>9.7322666666666677</c:v>
                </c:pt>
                <c:pt idx="2753">
                  <c:v>9.7358000000000011</c:v>
                </c:pt>
                <c:pt idx="2754">
                  <c:v>9.73935</c:v>
                </c:pt>
                <c:pt idx="2755">
                  <c:v>9.7428999999999988</c:v>
                </c:pt>
                <c:pt idx="2756">
                  <c:v>9.7464500000000012</c:v>
                </c:pt>
                <c:pt idx="2757">
                  <c:v>9.75</c:v>
                </c:pt>
                <c:pt idx="2758">
                  <c:v>9.7535666666666678</c:v>
                </c:pt>
                <c:pt idx="2759">
                  <c:v>9.7571166666666667</c:v>
                </c:pt>
                <c:pt idx="2760">
                  <c:v>9.7606666666666673</c:v>
                </c:pt>
                <c:pt idx="2761">
                  <c:v>9.7642333333333333</c:v>
                </c:pt>
                <c:pt idx="2762">
                  <c:v>9.7677833333333339</c:v>
                </c:pt>
                <c:pt idx="2763">
                  <c:v>9.7713333333333328</c:v>
                </c:pt>
                <c:pt idx="2764">
                  <c:v>9.7749000000000006</c:v>
                </c:pt>
                <c:pt idx="2765">
                  <c:v>9.7784499999999994</c:v>
                </c:pt>
                <c:pt idx="2766">
                  <c:v>9.782</c:v>
                </c:pt>
                <c:pt idx="2767">
                  <c:v>9.7855666666666661</c:v>
                </c:pt>
                <c:pt idx="2768">
                  <c:v>9.7891166666666667</c:v>
                </c:pt>
                <c:pt idx="2769">
                  <c:v>9.7926666666666655</c:v>
                </c:pt>
                <c:pt idx="2770">
                  <c:v>9.7962333333333333</c:v>
                </c:pt>
                <c:pt idx="2771">
                  <c:v>9.7997833333333322</c:v>
                </c:pt>
                <c:pt idx="2772">
                  <c:v>9.8033333333333346</c:v>
                </c:pt>
                <c:pt idx="2773">
                  <c:v>9.8069000000000006</c:v>
                </c:pt>
                <c:pt idx="2774">
                  <c:v>9.8104499999999994</c:v>
                </c:pt>
                <c:pt idx="2775">
                  <c:v>9.8140000000000001</c:v>
                </c:pt>
                <c:pt idx="2776">
                  <c:v>9.8175666666666661</c:v>
                </c:pt>
                <c:pt idx="2777">
                  <c:v>9.8211166666666667</c:v>
                </c:pt>
                <c:pt idx="2778">
                  <c:v>9.8246666666666673</c:v>
                </c:pt>
                <c:pt idx="2779">
                  <c:v>9.8282333333333334</c:v>
                </c:pt>
                <c:pt idx="2780">
                  <c:v>9.831783333333334</c:v>
                </c:pt>
                <c:pt idx="2781">
                  <c:v>9.8353333333333328</c:v>
                </c:pt>
                <c:pt idx="2782">
                  <c:v>9.8388999999999989</c:v>
                </c:pt>
                <c:pt idx="2783">
                  <c:v>9.8424500000000013</c:v>
                </c:pt>
                <c:pt idx="2784">
                  <c:v>9.8460000000000001</c:v>
                </c:pt>
                <c:pt idx="2785">
                  <c:v>9.8495666666666679</c:v>
                </c:pt>
                <c:pt idx="2786">
                  <c:v>9.8531166666666667</c:v>
                </c:pt>
                <c:pt idx="2787">
                  <c:v>9.8566666666666656</c:v>
                </c:pt>
                <c:pt idx="2788">
                  <c:v>9.8602333333333334</c:v>
                </c:pt>
                <c:pt idx="2789">
                  <c:v>9.863783333333334</c:v>
                </c:pt>
                <c:pt idx="2790">
                  <c:v>9.8673333333333328</c:v>
                </c:pt>
                <c:pt idx="2791">
                  <c:v>9.8709000000000007</c:v>
                </c:pt>
                <c:pt idx="2792">
                  <c:v>9.8744499999999995</c:v>
                </c:pt>
                <c:pt idx="2793">
                  <c:v>9.8779999999999983</c:v>
                </c:pt>
                <c:pt idx="2794">
                  <c:v>9.8815666666666662</c:v>
                </c:pt>
                <c:pt idx="2795">
                  <c:v>9.8851166666666668</c:v>
                </c:pt>
                <c:pt idx="2796">
                  <c:v>9.8886666666666674</c:v>
                </c:pt>
                <c:pt idx="2797">
                  <c:v>9.8922333333333334</c:v>
                </c:pt>
                <c:pt idx="2798">
                  <c:v>9.8957833333333323</c:v>
                </c:pt>
                <c:pt idx="2799">
                  <c:v>9.8993333333333347</c:v>
                </c:pt>
                <c:pt idx="2800">
                  <c:v>9.9028999999999989</c:v>
                </c:pt>
                <c:pt idx="2801">
                  <c:v>9.9064499999999995</c:v>
                </c:pt>
                <c:pt idx="2802">
                  <c:v>9.91</c:v>
                </c:pt>
                <c:pt idx="2803">
                  <c:v>9.9135333333333335</c:v>
                </c:pt>
                <c:pt idx="2804">
                  <c:v>9.9170833333333324</c:v>
                </c:pt>
                <c:pt idx="2805">
                  <c:v>9.9206166666666658</c:v>
                </c:pt>
                <c:pt idx="2806">
                  <c:v>9.9241666666666681</c:v>
                </c:pt>
                <c:pt idx="2807">
                  <c:v>9.927716666666667</c:v>
                </c:pt>
                <c:pt idx="2808">
                  <c:v>9.9312666666666658</c:v>
                </c:pt>
                <c:pt idx="2809">
                  <c:v>9.9348166666666682</c:v>
                </c:pt>
                <c:pt idx="2810">
                  <c:v>9.938366666666667</c:v>
                </c:pt>
                <c:pt idx="2811">
                  <c:v>9.9419166666666658</c:v>
                </c:pt>
                <c:pt idx="2812">
                  <c:v>9.9454833333333337</c:v>
                </c:pt>
                <c:pt idx="2813">
                  <c:v>9.9490333333333343</c:v>
                </c:pt>
                <c:pt idx="2814">
                  <c:v>9.9525833333333331</c:v>
                </c:pt>
                <c:pt idx="2815">
                  <c:v>9.9561500000000009</c:v>
                </c:pt>
                <c:pt idx="2816">
                  <c:v>9.9596999999999998</c:v>
                </c:pt>
                <c:pt idx="2817">
                  <c:v>9.9632499999999986</c:v>
                </c:pt>
                <c:pt idx="2818">
                  <c:v>9.966783333333332</c:v>
                </c:pt>
                <c:pt idx="2819">
                  <c:v>9.9703166666666672</c:v>
                </c:pt>
                <c:pt idx="2820">
                  <c:v>9.9738500000000005</c:v>
                </c:pt>
                <c:pt idx="2821">
                  <c:v>9.9773999999999994</c:v>
                </c:pt>
                <c:pt idx="2822">
                  <c:v>9.98095</c:v>
                </c:pt>
                <c:pt idx="2823">
                  <c:v>9.9844666666666662</c:v>
                </c:pt>
                <c:pt idx="2824">
                  <c:v>9.9879833333333341</c:v>
                </c:pt>
                <c:pt idx="2825">
                  <c:v>9.9915000000000003</c:v>
                </c:pt>
                <c:pt idx="2826">
                  <c:v>9.9950166666666664</c:v>
                </c:pt>
                <c:pt idx="2827">
                  <c:v>9.9985333333333344</c:v>
                </c:pt>
                <c:pt idx="2828">
                  <c:v>10.002050000000001</c:v>
                </c:pt>
                <c:pt idx="2829">
                  <c:v>10.005583333333334</c:v>
                </c:pt>
                <c:pt idx="2830">
                  <c:v>10.0091</c:v>
                </c:pt>
                <c:pt idx="2831">
                  <c:v>10.012616666666666</c:v>
                </c:pt>
                <c:pt idx="2832">
                  <c:v>10.016133333333332</c:v>
                </c:pt>
                <c:pt idx="2833">
                  <c:v>10.01965</c:v>
                </c:pt>
                <c:pt idx="2834">
                  <c:v>10.023166666666667</c:v>
                </c:pt>
                <c:pt idx="2835">
                  <c:v>10.026683333333333</c:v>
                </c:pt>
                <c:pt idx="2836">
                  <c:v>10.030200000000001</c:v>
                </c:pt>
                <c:pt idx="2837">
                  <c:v>10.033733333333334</c:v>
                </c:pt>
                <c:pt idx="2838">
                  <c:v>10.037266666666666</c:v>
                </c:pt>
                <c:pt idx="2839">
                  <c:v>10.040799999999999</c:v>
                </c:pt>
                <c:pt idx="2840">
                  <c:v>10.044333333333332</c:v>
                </c:pt>
                <c:pt idx="2841">
                  <c:v>10.047883333333335</c:v>
                </c:pt>
                <c:pt idx="2842">
                  <c:v>10.051433333333334</c:v>
                </c:pt>
                <c:pt idx="2843">
                  <c:v>10.054983333333332</c:v>
                </c:pt>
                <c:pt idx="2844">
                  <c:v>10.058516666666666</c:v>
                </c:pt>
                <c:pt idx="2845">
                  <c:v>10.062049999999999</c:v>
                </c:pt>
                <c:pt idx="2846">
                  <c:v>10.065583333333333</c:v>
                </c:pt>
                <c:pt idx="2847">
                  <c:v>10.069133333333333</c:v>
                </c:pt>
                <c:pt idx="2848">
                  <c:v>10.072683333333334</c:v>
                </c:pt>
                <c:pt idx="2849">
                  <c:v>10.0762</c:v>
                </c:pt>
                <c:pt idx="2850">
                  <c:v>10.079716666666666</c:v>
                </c:pt>
                <c:pt idx="2851">
                  <c:v>10.083233333333334</c:v>
                </c:pt>
                <c:pt idx="2852">
                  <c:v>10.08675</c:v>
                </c:pt>
                <c:pt idx="2853">
                  <c:v>10.090266666666668</c:v>
                </c:pt>
                <c:pt idx="2854">
                  <c:v>10.093783333333333</c:v>
                </c:pt>
                <c:pt idx="2855">
                  <c:v>10.097316666666668</c:v>
                </c:pt>
                <c:pt idx="2856">
                  <c:v>10.100833333333332</c:v>
                </c:pt>
                <c:pt idx="2857">
                  <c:v>10.10435</c:v>
                </c:pt>
                <c:pt idx="2858">
                  <c:v>10.107866666666666</c:v>
                </c:pt>
                <c:pt idx="2859">
                  <c:v>10.111383333333333</c:v>
                </c:pt>
                <c:pt idx="2860">
                  <c:v>10.1149</c:v>
                </c:pt>
                <c:pt idx="2861">
                  <c:v>10.118416666666667</c:v>
                </c:pt>
                <c:pt idx="2862">
                  <c:v>10.121933333333335</c:v>
                </c:pt>
                <c:pt idx="2863">
                  <c:v>10.125466666666666</c:v>
                </c:pt>
                <c:pt idx="2864">
                  <c:v>10.129</c:v>
                </c:pt>
                <c:pt idx="2865">
                  <c:v>10.132533333333333</c:v>
                </c:pt>
                <c:pt idx="2866">
                  <c:v>10.136066666666666</c:v>
                </c:pt>
                <c:pt idx="2867">
                  <c:v>10.139616666666665</c:v>
                </c:pt>
                <c:pt idx="2868">
                  <c:v>10.143166666666668</c:v>
                </c:pt>
                <c:pt idx="2869">
                  <c:v>10.146716666666666</c:v>
                </c:pt>
                <c:pt idx="2870">
                  <c:v>10.15025</c:v>
                </c:pt>
                <c:pt idx="2871">
                  <c:v>10.153783333333333</c:v>
                </c:pt>
                <c:pt idx="2872">
                  <c:v>10.157316666666667</c:v>
                </c:pt>
                <c:pt idx="2873">
                  <c:v>10.160866666666667</c:v>
                </c:pt>
                <c:pt idx="2874">
                  <c:v>10.164416666666666</c:v>
                </c:pt>
                <c:pt idx="2875">
                  <c:v>10.167933333333334</c:v>
                </c:pt>
                <c:pt idx="2876">
                  <c:v>10.17145</c:v>
                </c:pt>
                <c:pt idx="2877">
                  <c:v>10.174966666666668</c:v>
                </c:pt>
                <c:pt idx="2878">
                  <c:v>10.178483333333332</c:v>
                </c:pt>
                <c:pt idx="2879">
                  <c:v>10.181999999999999</c:v>
                </c:pt>
                <c:pt idx="2880">
                  <c:v>10.185516666666667</c:v>
                </c:pt>
                <c:pt idx="2881">
                  <c:v>10.18905</c:v>
                </c:pt>
                <c:pt idx="2882">
                  <c:v>10.192566666666666</c:v>
                </c:pt>
                <c:pt idx="2883">
                  <c:v>10.196083333333332</c:v>
                </c:pt>
                <c:pt idx="2884">
                  <c:v>10.1996</c:v>
                </c:pt>
                <c:pt idx="2885">
                  <c:v>10.203116666666666</c:v>
                </c:pt>
                <c:pt idx="2886">
                  <c:v>10.206633333333334</c:v>
                </c:pt>
                <c:pt idx="2887">
                  <c:v>10.210150000000001</c:v>
                </c:pt>
                <c:pt idx="2888">
                  <c:v>10.213666666666667</c:v>
                </c:pt>
                <c:pt idx="2889">
                  <c:v>10.2172</c:v>
                </c:pt>
                <c:pt idx="2890">
                  <c:v>10.220733333333333</c:v>
                </c:pt>
                <c:pt idx="2891">
                  <c:v>10.224266666666667</c:v>
                </c:pt>
                <c:pt idx="2892">
                  <c:v>10.2278</c:v>
                </c:pt>
                <c:pt idx="2893">
                  <c:v>10.231349999999999</c:v>
                </c:pt>
                <c:pt idx="2894">
                  <c:v>10.234900000000001</c:v>
                </c:pt>
                <c:pt idx="2895">
                  <c:v>10.23845</c:v>
                </c:pt>
                <c:pt idx="2896">
                  <c:v>10.241983333333334</c:v>
                </c:pt>
                <c:pt idx="2897">
                  <c:v>10.245516666666667</c:v>
                </c:pt>
                <c:pt idx="2898">
                  <c:v>10.24905</c:v>
                </c:pt>
                <c:pt idx="2899">
                  <c:v>10.252599999999999</c:v>
                </c:pt>
                <c:pt idx="2900">
                  <c:v>10.25615</c:v>
                </c:pt>
                <c:pt idx="2901">
                  <c:v>10.259666666666668</c:v>
                </c:pt>
                <c:pt idx="2902">
                  <c:v>10.263183333333334</c:v>
                </c:pt>
                <c:pt idx="2903">
                  <c:v>10.266699999999998</c:v>
                </c:pt>
                <c:pt idx="2904">
                  <c:v>10.270216666666666</c:v>
                </c:pt>
                <c:pt idx="2905">
                  <c:v>10.273733333333332</c:v>
                </c:pt>
                <c:pt idx="2906">
                  <c:v>10.27725</c:v>
                </c:pt>
                <c:pt idx="2907">
                  <c:v>10.280783333333334</c:v>
                </c:pt>
                <c:pt idx="2908">
                  <c:v>10.2843</c:v>
                </c:pt>
                <c:pt idx="2909">
                  <c:v>10.287816666666666</c:v>
                </c:pt>
                <c:pt idx="2910">
                  <c:v>10.291333333333334</c:v>
                </c:pt>
                <c:pt idx="2911">
                  <c:v>10.29485</c:v>
                </c:pt>
                <c:pt idx="2912">
                  <c:v>10.298366666666668</c:v>
                </c:pt>
                <c:pt idx="2913">
                  <c:v>10.301883333333334</c:v>
                </c:pt>
                <c:pt idx="2914">
                  <c:v>10.305399999999999</c:v>
                </c:pt>
                <c:pt idx="2915">
                  <c:v>10.308933333333332</c:v>
                </c:pt>
                <c:pt idx="2916">
                  <c:v>10.312466666666667</c:v>
                </c:pt>
                <c:pt idx="2917">
                  <c:v>10.316000000000001</c:v>
                </c:pt>
                <c:pt idx="2918">
                  <c:v>10.319533333333334</c:v>
                </c:pt>
                <c:pt idx="2919">
                  <c:v>10.323083333333333</c:v>
                </c:pt>
                <c:pt idx="2920">
                  <c:v>10.326633333333332</c:v>
                </c:pt>
                <c:pt idx="2921">
                  <c:v>10.330183333333334</c:v>
                </c:pt>
                <c:pt idx="2922">
                  <c:v>10.333716666666668</c:v>
                </c:pt>
                <c:pt idx="2923">
                  <c:v>10.337250000000001</c:v>
                </c:pt>
                <c:pt idx="2924">
                  <c:v>10.340783333333333</c:v>
                </c:pt>
                <c:pt idx="2925">
                  <c:v>10.344333333333333</c:v>
                </c:pt>
                <c:pt idx="2926">
                  <c:v>10.347883333333334</c:v>
                </c:pt>
                <c:pt idx="2927">
                  <c:v>10.3514</c:v>
                </c:pt>
                <c:pt idx="2928">
                  <c:v>10.354916666666666</c:v>
                </c:pt>
                <c:pt idx="2929">
                  <c:v>10.358433333333332</c:v>
                </c:pt>
                <c:pt idx="2930">
                  <c:v>10.361966666666666</c:v>
                </c:pt>
                <c:pt idx="2931">
                  <c:v>10.365499999999999</c:v>
                </c:pt>
                <c:pt idx="2932">
                  <c:v>10.36905</c:v>
                </c:pt>
                <c:pt idx="2933">
                  <c:v>10.3726</c:v>
                </c:pt>
                <c:pt idx="2934">
                  <c:v>10.376133333333334</c:v>
                </c:pt>
                <c:pt idx="2935">
                  <c:v>10.379666666666667</c:v>
                </c:pt>
                <c:pt idx="2936">
                  <c:v>10.383199999999999</c:v>
                </c:pt>
                <c:pt idx="2937">
                  <c:v>10.386750000000001</c:v>
                </c:pt>
                <c:pt idx="2938">
                  <c:v>10.3903</c:v>
                </c:pt>
                <c:pt idx="2939">
                  <c:v>10.393849999999999</c:v>
                </c:pt>
                <c:pt idx="2940">
                  <c:v>10.397383333333332</c:v>
                </c:pt>
                <c:pt idx="2941">
                  <c:v>10.400916666666665</c:v>
                </c:pt>
                <c:pt idx="2942">
                  <c:v>10.404450000000001</c:v>
                </c:pt>
                <c:pt idx="2943">
                  <c:v>10.407999999999999</c:v>
                </c:pt>
                <c:pt idx="2944">
                  <c:v>10.41155</c:v>
                </c:pt>
                <c:pt idx="2945">
                  <c:v>10.415099999999999</c:v>
                </c:pt>
                <c:pt idx="2946">
                  <c:v>10.418633333333334</c:v>
                </c:pt>
                <c:pt idx="2947">
                  <c:v>10.422166666666667</c:v>
                </c:pt>
                <c:pt idx="2948">
                  <c:v>10.425700000000001</c:v>
                </c:pt>
                <c:pt idx="2949">
                  <c:v>10.42925</c:v>
                </c:pt>
                <c:pt idx="2950">
                  <c:v>10.432799999999999</c:v>
                </c:pt>
                <c:pt idx="2951">
                  <c:v>10.436350000000001</c:v>
                </c:pt>
                <c:pt idx="2952">
                  <c:v>10.439883333333334</c:v>
                </c:pt>
                <c:pt idx="2953">
                  <c:v>10.443416666666668</c:v>
                </c:pt>
                <c:pt idx="2954">
                  <c:v>10.446949999999999</c:v>
                </c:pt>
                <c:pt idx="2955">
                  <c:v>10.4505</c:v>
                </c:pt>
                <c:pt idx="2956">
                  <c:v>10.454050000000001</c:v>
                </c:pt>
                <c:pt idx="2957">
                  <c:v>10.457600000000001</c:v>
                </c:pt>
                <c:pt idx="2958">
                  <c:v>10.461133333333333</c:v>
                </c:pt>
                <c:pt idx="2959">
                  <c:v>10.464683333333333</c:v>
                </c:pt>
                <c:pt idx="2960">
                  <c:v>10.468233333333334</c:v>
                </c:pt>
                <c:pt idx="2961">
                  <c:v>10.471783333333333</c:v>
                </c:pt>
                <c:pt idx="2962">
                  <c:v>10.475333333333333</c:v>
                </c:pt>
                <c:pt idx="2963">
                  <c:v>10.478900000000001</c:v>
                </c:pt>
                <c:pt idx="2964">
                  <c:v>10.48245</c:v>
                </c:pt>
                <c:pt idx="2965">
                  <c:v>10.485999999999999</c:v>
                </c:pt>
                <c:pt idx="2966">
                  <c:v>10.489566666666667</c:v>
                </c:pt>
                <c:pt idx="2967">
                  <c:v>10.493116666666667</c:v>
                </c:pt>
                <c:pt idx="2968">
                  <c:v>10.496666666666666</c:v>
                </c:pt>
                <c:pt idx="2969">
                  <c:v>10.500233333333334</c:v>
                </c:pt>
                <c:pt idx="2970">
                  <c:v>10.503783333333333</c:v>
                </c:pt>
                <c:pt idx="2971">
                  <c:v>10.507333333333333</c:v>
                </c:pt>
                <c:pt idx="2972">
                  <c:v>10.510899999999999</c:v>
                </c:pt>
                <c:pt idx="2973">
                  <c:v>10.51445</c:v>
                </c:pt>
                <c:pt idx="2974">
                  <c:v>10.518000000000001</c:v>
                </c:pt>
                <c:pt idx="2975">
                  <c:v>10.521566666666667</c:v>
                </c:pt>
                <c:pt idx="2976">
                  <c:v>10.525116666666666</c:v>
                </c:pt>
                <c:pt idx="2977">
                  <c:v>10.528666666666668</c:v>
                </c:pt>
                <c:pt idx="2978">
                  <c:v>10.532233333333332</c:v>
                </c:pt>
                <c:pt idx="2979">
                  <c:v>10.535783333333335</c:v>
                </c:pt>
                <c:pt idx="2980">
                  <c:v>10.539333333333333</c:v>
                </c:pt>
                <c:pt idx="2981">
                  <c:v>10.542866666666667</c:v>
                </c:pt>
                <c:pt idx="2982">
                  <c:v>10.546416666666666</c:v>
                </c:pt>
                <c:pt idx="2983">
                  <c:v>10.549949999999999</c:v>
                </c:pt>
                <c:pt idx="2984">
                  <c:v>10.553500000000001</c:v>
                </c:pt>
                <c:pt idx="2985">
                  <c:v>10.55705</c:v>
                </c:pt>
                <c:pt idx="2986">
                  <c:v>10.560583333333334</c:v>
                </c:pt>
                <c:pt idx="2987">
                  <c:v>10.564116666666667</c:v>
                </c:pt>
                <c:pt idx="2988">
                  <c:v>10.567666666666666</c:v>
                </c:pt>
                <c:pt idx="2989">
                  <c:v>10.571200000000001</c:v>
                </c:pt>
                <c:pt idx="2990">
                  <c:v>10.574733333333334</c:v>
                </c:pt>
                <c:pt idx="2991">
                  <c:v>10.578283333333333</c:v>
                </c:pt>
                <c:pt idx="2992">
                  <c:v>10.581799999999999</c:v>
                </c:pt>
                <c:pt idx="2993">
                  <c:v>10.585316666666667</c:v>
                </c:pt>
                <c:pt idx="2994">
                  <c:v>10.588866666666666</c:v>
                </c:pt>
                <c:pt idx="2995">
                  <c:v>10.592416666666667</c:v>
                </c:pt>
                <c:pt idx="2996">
                  <c:v>10.595933333333333</c:v>
                </c:pt>
                <c:pt idx="2997">
                  <c:v>10.599466666666666</c:v>
                </c:pt>
                <c:pt idx="2998">
                  <c:v>10.603</c:v>
                </c:pt>
                <c:pt idx="2999">
                  <c:v>10.606533333333335</c:v>
                </c:pt>
                <c:pt idx="3000">
                  <c:v>10.610049999999999</c:v>
                </c:pt>
                <c:pt idx="3001">
                  <c:v>10.613583333333334</c:v>
                </c:pt>
                <c:pt idx="3002">
                  <c:v>10.617099999999999</c:v>
                </c:pt>
                <c:pt idx="3003">
                  <c:v>10.620633333333334</c:v>
                </c:pt>
                <c:pt idx="3004">
                  <c:v>10.624166666666667</c:v>
                </c:pt>
                <c:pt idx="3005">
                  <c:v>10.627683333333332</c:v>
                </c:pt>
                <c:pt idx="3006">
                  <c:v>10.6312</c:v>
                </c:pt>
                <c:pt idx="3007">
                  <c:v>10.634716666666666</c:v>
                </c:pt>
                <c:pt idx="3008">
                  <c:v>10.638233333333334</c:v>
                </c:pt>
                <c:pt idx="3009">
                  <c:v>10.64175</c:v>
                </c:pt>
                <c:pt idx="3010">
                  <c:v>10.645299999999999</c:v>
                </c:pt>
                <c:pt idx="3011">
                  <c:v>10.648850000000001</c:v>
                </c:pt>
                <c:pt idx="3012">
                  <c:v>10.6524</c:v>
                </c:pt>
                <c:pt idx="3013">
                  <c:v>10.655933333333333</c:v>
                </c:pt>
                <c:pt idx="3014">
                  <c:v>10.659466666666667</c:v>
                </c:pt>
                <c:pt idx="3015">
                  <c:v>10.663</c:v>
                </c:pt>
                <c:pt idx="3016">
                  <c:v>10.666550000000001</c:v>
                </c:pt>
                <c:pt idx="3017">
                  <c:v>10.6701</c:v>
                </c:pt>
                <c:pt idx="3018">
                  <c:v>10.67365</c:v>
                </c:pt>
                <c:pt idx="3019">
                  <c:v>10.677183333333334</c:v>
                </c:pt>
                <c:pt idx="3020">
                  <c:v>10.680716666666665</c:v>
                </c:pt>
                <c:pt idx="3021">
                  <c:v>10.684249999999999</c:v>
                </c:pt>
                <c:pt idx="3022">
                  <c:v>10.687800000000001</c:v>
                </c:pt>
                <c:pt idx="3023">
                  <c:v>10.69135</c:v>
                </c:pt>
                <c:pt idx="3024">
                  <c:v>10.694866666666666</c:v>
                </c:pt>
                <c:pt idx="3025">
                  <c:v>10.698383333333334</c:v>
                </c:pt>
                <c:pt idx="3026">
                  <c:v>10.7019</c:v>
                </c:pt>
                <c:pt idx="3027">
                  <c:v>10.705416666666668</c:v>
                </c:pt>
                <c:pt idx="3028">
                  <c:v>10.708933333333333</c:v>
                </c:pt>
                <c:pt idx="3029">
                  <c:v>10.712449999999999</c:v>
                </c:pt>
                <c:pt idx="3030">
                  <c:v>10.715983333333332</c:v>
                </c:pt>
                <c:pt idx="3031">
                  <c:v>10.7195</c:v>
                </c:pt>
                <c:pt idx="3032">
                  <c:v>10.723016666666666</c:v>
                </c:pt>
                <c:pt idx="3033">
                  <c:v>10.726533333333332</c:v>
                </c:pt>
                <c:pt idx="3034">
                  <c:v>10.73005</c:v>
                </c:pt>
                <c:pt idx="3035">
                  <c:v>10.733566666666666</c:v>
                </c:pt>
                <c:pt idx="3036">
                  <c:v>10.737083333333334</c:v>
                </c:pt>
                <c:pt idx="3037">
                  <c:v>10.740600000000001</c:v>
                </c:pt>
                <c:pt idx="3038">
                  <c:v>10.744133333333334</c:v>
                </c:pt>
                <c:pt idx="3039">
                  <c:v>10.747666666666667</c:v>
                </c:pt>
                <c:pt idx="3040">
                  <c:v>10.751200000000001</c:v>
                </c:pt>
                <c:pt idx="3041">
                  <c:v>10.754733333333332</c:v>
                </c:pt>
                <c:pt idx="3042">
                  <c:v>10.758283333333333</c:v>
                </c:pt>
                <c:pt idx="3043">
                  <c:v>10.761833333333334</c:v>
                </c:pt>
                <c:pt idx="3044">
                  <c:v>10.765383333333334</c:v>
                </c:pt>
                <c:pt idx="3045">
                  <c:v>10.768916666666666</c:v>
                </c:pt>
                <c:pt idx="3046">
                  <c:v>10.772449999999999</c:v>
                </c:pt>
                <c:pt idx="3047">
                  <c:v>10.775983333333333</c:v>
                </c:pt>
                <c:pt idx="3048">
                  <c:v>10.779533333333335</c:v>
                </c:pt>
                <c:pt idx="3049">
                  <c:v>10.783083333333334</c:v>
                </c:pt>
                <c:pt idx="3050">
                  <c:v>10.7866</c:v>
                </c:pt>
                <c:pt idx="3051">
                  <c:v>10.790116666666668</c:v>
                </c:pt>
                <c:pt idx="3052">
                  <c:v>10.793633333333334</c:v>
                </c:pt>
                <c:pt idx="3053">
                  <c:v>10.797149999999998</c:v>
                </c:pt>
                <c:pt idx="3054">
                  <c:v>10.800666666666666</c:v>
                </c:pt>
                <c:pt idx="3055">
                  <c:v>10.804183333333333</c:v>
                </c:pt>
                <c:pt idx="3056">
                  <c:v>10.807716666666666</c:v>
                </c:pt>
                <c:pt idx="3057">
                  <c:v>10.811233333333332</c:v>
                </c:pt>
                <c:pt idx="3058">
                  <c:v>10.81475</c:v>
                </c:pt>
                <c:pt idx="3059">
                  <c:v>10.818266666666666</c:v>
                </c:pt>
                <c:pt idx="3060">
                  <c:v>10.821783333333334</c:v>
                </c:pt>
                <c:pt idx="3061">
                  <c:v>10.8253</c:v>
                </c:pt>
                <c:pt idx="3062">
                  <c:v>10.828816666666667</c:v>
                </c:pt>
                <c:pt idx="3063">
                  <c:v>10.832333333333334</c:v>
                </c:pt>
                <c:pt idx="3064">
                  <c:v>10.835866666666668</c:v>
                </c:pt>
                <c:pt idx="3065">
                  <c:v>10.839400000000001</c:v>
                </c:pt>
                <c:pt idx="3066">
                  <c:v>10.842933333333333</c:v>
                </c:pt>
                <c:pt idx="3067">
                  <c:v>10.846466666666666</c:v>
                </c:pt>
                <c:pt idx="3068">
                  <c:v>10.850016666666667</c:v>
                </c:pt>
                <c:pt idx="3069">
                  <c:v>10.853566666666667</c:v>
                </c:pt>
                <c:pt idx="3070">
                  <c:v>10.857116666666666</c:v>
                </c:pt>
                <c:pt idx="3071">
                  <c:v>10.86065</c:v>
                </c:pt>
                <c:pt idx="3072">
                  <c:v>10.864183333333333</c:v>
                </c:pt>
                <c:pt idx="3073">
                  <c:v>10.867716666666666</c:v>
                </c:pt>
                <c:pt idx="3074">
                  <c:v>10.871266666666665</c:v>
                </c:pt>
                <c:pt idx="3075">
                  <c:v>10.874816666666668</c:v>
                </c:pt>
                <c:pt idx="3076">
                  <c:v>10.878333333333334</c:v>
                </c:pt>
                <c:pt idx="3077">
                  <c:v>10.881849999999998</c:v>
                </c:pt>
                <c:pt idx="3078">
                  <c:v>10.885366666666666</c:v>
                </c:pt>
                <c:pt idx="3079">
                  <c:v>10.888883333333332</c:v>
                </c:pt>
                <c:pt idx="3080">
                  <c:v>10.8924</c:v>
                </c:pt>
                <c:pt idx="3081">
                  <c:v>10.895916666666666</c:v>
                </c:pt>
                <c:pt idx="3082">
                  <c:v>10.89945</c:v>
                </c:pt>
                <c:pt idx="3083">
                  <c:v>10.902966666666666</c:v>
                </c:pt>
                <c:pt idx="3084">
                  <c:v>10.906483333333334</c:v>
                </c:pt>
                <c:pt idx="3085">
                  <c:v>10.91</c:v>
                </c:pt>
                <c:pt idx="3086">
                  <c:v>10.913516666666668</c:v>
                </c:pt>
                <c:pt idx="3087">
                  <c:v>10.917033333333334</c:v>
                </c:pt>
                <c:pt idx="3088">
                  <c:v>10.920549999999999</c:v>
                </c:pt>
                <c:pt idx="3089">
                  <c:v>10.924066666666667</c:v>
                </c:pt>
                <c:pt idx="3090">
                  <c:v>10.9276</c:v>
                </c:pt>
                <c:pt idx="3091">
                  <c:v>10.931133333333333</c:v>
                </c:pt>
                <c:pt idx="3092">
                  <c:v>10.934666666666667</c:v>
                </c:pt>
                <c:pt idx="3093">
                  <c:v>10.9382</c:v>
                </c:pt>
                <c:pt idx="3094">
                  <c:v>10.941750000000001</c:v>
                </c:pt>
                <c:pt idx="3095">
                  <c:v>10.9453</c:v>
                </c:pt>
                <c:pt idx="3096">
                  <c:v>10.94885</c:v>
                </c:pt>
                <c:pt idx="3097">
                  <c:v>10.952416666666666</c:v>
                </c:pt>
                <c:pt idx="3098">
                  <c:v>10.955966666666665</c:v>
                </c:pt>
                <c:pt idx="3099">
                  <c:v>10.959516666666667</c:v>
                </c:pt>
                <c:pt idx="3100">
                  <c:v>10.963083333333334</c:v>
                </c:pt>
                <c:pt idx="3101">
                  <c:v>10.966633333333334</c:v>
                </c:pt>
                <c:pt idx="3102">
                  <c:v>10.970183333333333</c:v>
                </c:pt>
                <c:pt idx="3103">
                  <c:v>10.973749999999999</c:v>
                </c:pt>
                <c:pt idx="3104">
                  <c:v>10.977300000000001</c:v>
                </c:pt>
                <c:pt idx="3105">
                  <c:v>10.98085</c:v>
                </c:pt>
                <c:pt idx="3106">
                  <c:v>10.984416666666668</c:v>
                </c:pt>
                <c:pt idx="3107">
                  <c:v>10.987966666666667</c:v>
                </c:pt>
                <c:pt idx="3108">
                  <c:v>10.991516666666666</c:v>
                </c:pt>
                <c:pt idx="3109">
                  <c:v>10.995083333333334</c:v>
                </c:pt>
                <c:pt idx="3110">
                  <c:v>10.998633333333334</c:v>
                </c:pt>
                <c:pt idx="3111">
                  <c:v>11.002183333333333</c:v>
                </c:pt>
                <c:pt idx="3112">
                  <c:v>11.005750000000001</c:v>
                </c:pt>
                <c:pt idx="3113">
                  <c:v>11.0093</c:v>
                </c:pt>
                <c:pt idx="3114">
                  <c:v>11.012849999999998</c:v>
                </c:pt>
                <c:pt idx="3115">
                  <c:v>11.016416666666666</c:v>
                </c:pt>
                <c:pt idx="3116">
                  <c:v>11.019966666666667</c:v>
                </c:pt>
                <c:pt idx="3117">
                  <c:v>11.023516666666666</c:v>
                </c:pt>
                <c:pt idx="3118">
                  <c:v>11.027083333333334</c:v>
                </c:pt>
                <c:pt idx="3119">
                  <c:v>11.030633333333332</c:v>
                </c:pt>
                <c:pt idx="3120">
                  <c:v>11.034183333333335</c:v>
                </c:pt>
                <c:pt idx="3121">
                  <c:v>11.037749999999999</c:v>
                </c:pt>
                <c:pt idx="3122">
                  <c:v>11.0413</c:v>
                </c:pt>
                <c:pt idx="3123">
                  <c:v>11.04485</c:v>
                </c:pt>
                <c:pt idx="3124">
                  <c:v>11.048416666666666</c:v>
                </c:pt>
                <c:pt idx="3125">
                  <c:v>11.051966666666667</c:v>
                </c:pt>
                <c:pt idx="3126">
                  <c:v>11.055516666666668</c:v>
                </c:pt>
                <c:pt idx="3127">
                  <c:v>11.059083333333332</c:v>
                </c:pt>
                <c:pt idx="3128">
                  <c:v>11.062633333333334</c:v>
                </c:pt>
                <c:pt idx="3129">
                  <c:v>11.066183333333333</c:v>
                </c:pt>
                <c:pt idx="3130">
                  <c:v>11.069749999999999</c:v>
                </c:pt>
                <c:pt idx="3131">
                  <c:v>11.0733</c:v>
                </c:pt>
                <c:pt idx="3132">
                  <c:v>11.07685</c:v>
                </c:pt>
                <c:pt idx="3133">
                  <c:v>11.080383333333334</c:v>
                </c:pt>
                <c:pt idx="3134">
                  <c:v>11.083933333333333</c:v>
                </c:pt>
                <c:pt idx="3135">
                  <c:v>11.087483333333333</c:v>
                </c:pt>
                <c:pt idx="3136">
                  <c:v>11.091016666666667</c:v>
                </c:pt>
                <c:pt idx="3137">
                  <c:v>11.09455</c:v>
                </c:pt>
                <c:pt idx="3138">
                  <c:v>11.098099999999999</c:v>
                </c:pt>
                <c:pt idx="3139">
                  <c:v>11.101666666666667</c:v>
                </c:pt>
                <c:pt idx="3140">
                  <c:v>11.105216666666667</c:v>
                </c:pt>
                <c:pt idx="3141">
                  <c:v>11.108766666666666</c:v>
                </c:pt>
                <c:pt idx="3142">
                  <c:v>11.112333333333334</c:v>
                </c:pt>
                <c:pt idx="3143">
                  <c:v>11.115883333333333</c:v>
                </c:pt>
                <c:pt idx="3144">
                  <c:v>11.119433333333335</c:v>
                </c:pt>
                <c:pt idx="3145">
                  <c:v>11.122949999999999</c:v>
                </c:pt>
                <c:pt idx="3146">
                  <c:v>11.126466666666666</c:v>
                </c:pt>
                <c:pt idx="3147">
                  <c:v>11.130016666666668</c:v>
                </c:pt>
                <c:pt idx="3148">
                  <c:v>11.133533333333332</c:v>
                </c:pt>
                <c:pt idx="3149">
                  <c:v>11.137066666666668</c:v>
                </c:pt>
                <c:pt idx="3150">
                  <c:v>11.140600000000001</c:v>
                </c:pt>
                <c:pt idx="3151">
                  <c:v>11.144133333333334</c:v>
                </c:pt>
                <c:pt idx="3152">
                  <c:v>11.147650000000001</c:v>
                </c:pt>
                <c:pt idx="3153">
                  <c:v>11.151183333333334</c:v>
                </c:pt>
                <c:pt idx="3154">
                  <c:v>11.1547</c:v>
                </c:pt>
                <c:pt idx="3155">
                  <c:v>11.158233333333333</c:v>
                </c:pt>
                <c:pt idx="3156">
                  <c:v>11.161766666666667</c:v>
                </c:pt>
                <c:pt idx="3157">
                  <c:v>11.165283333333333</c:v>
                </c:pt>
                <c:pt idx="3158">
                  <c:v>11.168800000000001</c:v>
                </c:pt>
                <c:pt idx="3159">
                  <c:v>11.17235</c:v>
                </c:pt>
                <c:pt idx="3160">
                  <c:v>11.175883333333333</c:v>
                </c:pt>
                <c:pt idx="3161">
                  <c:v>11.179416666666667</c:v>
                </c:pt>
                <c:pt idx="3162">
                  <c:v>11.182933333333333</c:v>
                </c:pt>
                <c:pt idx="3163">
                  <c:v>11.186450000000001</c:v>
                </c:pt>
                <c:pt idx="3164">
                  <c:v>11.19</c:v>
                </c:pt>
                <c:pt idx="3165">
                  <c:v>11.193533333333333</c:v>
                </c:pt>
                <c:pt idx="3166">
                  <c:v>11.197066666666666</c:v>
                </c:pt>
                <c:pt idx="3167">
                  <c:v>11.2006</c:v>
                </c:pt>
                <c:pt idx="3168">
                  <c:v>11.20415</c:v>
                </c:pt>
                <c:pt idx="3169">
                  <c:v>11.207699999999999</c:v>
                </c:pt>
                <c:pt idx="3170">
                  <c:v>11.21125</c:v>
                </c:pt>
                <c:pt idx="3171">
                  <c:v>11.214783333333333</c:v>
                </c:pt>
                <c:pt idx="3172">
                  <c:v>11.218316666666668</c:v>
                </c:pt>
                <c:pt idx="3173">
                  <c:v>11.22185</c:v>
                </c:pt>
                <c:pt idx="3174">
                  <c:v>11.2254</c:v>
                </c:pt>
                <c:pt idx="3175">
                  <c:v>11.228949999999999</c:v>
                </c:pt>
                <c:pt idx="3176">
                  <c:v>11.232466666666665</c:v>
                </c:pt>
                <c:pt idx="3177">
                  <c:v>11.235983333333333</c:v>
                </c:pt>
                <c:pt idx="3178">
                  <c:v>11.2395</c:v>
                </c:pt>
                <c:pt idx="3179">
                  <c:v>11.243016666666668</c:v>
                </c:pt>
                <c:pt idx="3180">
                  <c:v>11.246533333333334</c:v>
                </c:pt>
                <c:pt idx="3181">
                  <c:v>11.25005</c:v>
                </c:pt>
                <c:pt idx="3182">
                  <c:v>11.253583333333333</c:v>
                </c:pt>
                <c:pt idx="3183">
                  <c:v>11.257100000000001</c:v>
                </c:pt>
                <c:pt idx="3184">
                  <c:v>11.260616666666666</c:v>
                </c:pt>
                <c:pt idx="3185">
                  <c:v>11.264133333333332</c:v>
                </c:pt>
                <c:pt idx="3186">
                  <c:v>11.26765</c:v>
                </c:pt>
                <c:pt idx="3187">
                  <c:v>11.271166666666666</c:v>
                </c:pt>
                <c:pt idx="3188">
                  <c:v>11.274683333333334</c:v>
                </c:pt>
                <c:pt idx="3189">
                  <c:v>11.2782</c:v>
                </c:pt>
                <c:pt idx="3190">
                  <c:v>11.281733333333333</c:v>
                </c:pt>
                <c:pt idx="3191">
                  <c:v>11.285266666666667</c:v>
                </c:pt>
                <c:pt idx="3192">
                  <c:v>11.2888</c:v>
                </c:pt>
                <c:pt idx="3193">
                  <c:v>11.292333333333334</c:v>
                </c:pt>
                <c:pt idx="3194">
                  <c:v>11.295883333333334</c:v>
                </c:pt>
                <c:pt idx="3195">
                  <c:v>11.299433333333333</c:v>
                </c:pt>
                <c:pt idx="3196">
                  <c:v>11.302983333333334</c:v>
                </c:pt>
                <c:pt idx="3197">
                  <c:v>11.306516666666665</c:v>
                </c:pt>
                <c:pt idx="3198">
                  <c:v>11.310049999999999</c:v>
                </c:pt>
                <c:pt idx="3199">
                  <c:v>11.313583333333334</c:v>
                </c:pt>
                <c:pt idx="3200">
                  <c:v>11.317133333333334</c:v>
                </c:pt>
                <c:pt idx="3201">
                  <c:v>11.320683333333333</c:v>
                </c:pt>
                <c:pt idx="3202">
                  <c:v>11.324199999999999</c:v>
                </c:pt>
                <c:pt idx="3203">
                  <c:v>11.327716666666667</c:v>
                </c:pt>
                <c:pt idx="3204">
                  <c:v>11.331233333333333</c:v>
                </c:pt>
                <c:pt idx="3205">
                  <c:v>11.334750000000001</c:v>
                </c:pt>
                <c:pt idx="3206">
                  <c:v>11.338266666666668</c:v>
                </c:pt>
                <c:pt idx="3207">
                  <c:v>11.341783333333332</c:v>
                </c:pt>
                <c:pt idx="3208">
                  <c:v>11.345316666666667</c:v>
                </c:pt>
                <c:pt idx="3209">
                  <c:v>11.348833333333333</c:v>
                </c:pt>
                <c:pt idx="3210">
                  <c:v>11.352349999999999</c:v>
                </c:pt>
                <c:pt idx="3211">
                  <c:v>11.355866666666666</c:v>
                </c:pt>
                <c:pt idx="3212">
                  <c:v>11.359383333333334</c:v>
                </c:pt>
                <c:pt idx="3213">
                  <c:v>11.3629</c:v>
                </c:pt>
                <c:pt idx="3214">
                  <c:v>11.366416666666668</c:v>
                </c:pt>
                <c:pt idx="3215">
                  <c:v>11.369933333333334</c:v>
                </c:pt>
                <c:pt idx="3216">
                  <c:v>11.373466666666667</c:v>
                </c:pt>
                <c:pt idx="3217">
                  <c:v>11.377000000000001</c:v>
                </c:pt>
                <c:pt idx="3218">
                  <c:v>11.380533333333334</c:v>
                </c:pt>
                <c:pt idx="3219">
                  <c:v>11.384066666666666</c:v>
                </c:pt>
                <c:pt idx="3220">
                  <c:v>11.387616666666666</c:v>
                </c:pt>
                <c:pt idx="3221">
                  <c:v>11.391166666666667</c:v>
                </c:pt>
                <c:pt idx="3222">
                  <c:v>11.394716666666666</c:v>
                </c:pt>
                <c:pt idx="3223">
                  <c:v>11.398249999999999</c:v>
                </c:pt>
                <c:pt idx="3224">
                  <c:v>11.401783333333332</c:v>
                </c:pt>
                <c:pt idx="3225">
                  <c:v>11.405316666666666</c:v>
                </c:pt>
                <c:pt idx="3226">
                  <c:v>11.408866666666666</c:v>
                </c:pt>
                <c:pt idx="3227">
                  <c:v>11.412416666666667</c:v>
                </c:pt>
                <c:pt idx="3228">
                  <c:v>11.415933333333333</c:v>
                </c:pt>
                <c:pt idx="3229">
                  <c:v>11.419450000000001</c:v>
                </c:pt>
                <c:pt idx="3230">
                  <c:v>11.422966666666667</c:v>
                </c:pt>
                <c:pt idx="3231">
                  <c:v>11.426483333333334</c:v>
                </c:pt>
                <c:pt idx="3232">
                  <c:v>11.43</c:v>
                </c:pt>
                <c:pt idx="3233">
                  <c:v>11.433516666666666</c:v>
                </c:pt>
                <c:pt idx="3234">
                  <c:v>11.437049999999999</c:v>
                </c:pt>
                <c:pt idx="3235">
                  <c:v>11.440566666666665</c:v>
                </c:pt>
                <c:pt idx="3236">
                  <c:v>11.444083333333333</c:v>
                </c:pt>
                <c:pt idx="3237">
                  <c:v>11.4476</c:v>
                </c:pt>
                <c:pt idx="3238">
                  <c:v>11.451116666666667</c:v>
                </c:pt>
                <c:pt idx="3239">
                  <c:v>11.454633333333334</c:v>
                </c:pt>
                <c:pt idx="3240">
                  <c:v>11.45815</c:v>
                </c:pt>
                <c:pt idx="3241">
                  <c:v>11.461666666666668</c:v>
                </c:pt>
                <c:pt idx="3242">
                  <c:v>11.465200000000001</c:v>
                </c:pt>
                <c:pt idx="3243">
                  <c:v>11.468733333333335</c:v>
                </c:pt>
                <c:pt idx="3244">
                  <c:v>11.472266666666666</c:v>
                </c:pt>
                <c:pt idx="3245">
                  <c:v>11.4758</c:v>
                </c:pt>
                <c:pt idx="3246">
                  <c:v>11.47935</c:v>
                </c:pt>
                <c:pt idx="3247">
                  <c:v>11.482900000000001</c:v>
                </c:pt>
                <c:pt idx="3248">
                  <c:v>11.48645</c:v>
                </c:pt>
                <c:pt idx="3249">
                  <c:v>11.489983333333333</c:v>
                </c:pt>
                <c:pt idx="3250">
                  <c:v>11.493533333333334</c:v>
                </c:pt>
                <c:pt idx="3251">
                  <c:v>11.497066666666665</c:v>
                </c:pt>
                <c:pt idx="3252">
                  <c:v>11.500599999999999</c:v>
                </c:pt>
                <c:pt idx="3253">
                  <c:v>11.504150000000001</c:v>
                </c:pt>
                <c:pt idx="3254">
                  <c:v>11.5077</c:v>
                </c:pt>
                <c:pt idx="3255">
                  <c:v>11.511266666666668</c:v>
                </c:pt>
                <c:pt idx="3256">
                  <c:v>11.514816666666666</c:v>
                </c:pt>
                <c:pt idx="3257">
                  <c:v>11.518366666666667</c:v>
                </c:pt>
                <c:pt idx="3258">
                  <c:v>11.521933333333333</c:v>
                </c:pt>
                <c:pt idx="3259">
                  <c:v>11.525483333333334</c:v>
                </c:pt>
                <c:pt idx="3260">
                  <c:v>11.529033333333333</c:v>
                </c:pt>
                <c:pt idx="3261">
                  <c:v>11.5326</c:v>
                </c:pt>
                <c:pt idx="3262">
                  <c:v>11.536149999999999</c:v>
                </c:pt>
                <c:pt idx="3263">
                  <c:v>11.5397</c:v>
                </c:pt>
                <c:pt idx="3264">
                  <c:v>11.543266666666666</c:v>
                </c:pt>
                <c:pt idx="3265">
                  <c:v>11.546816666666667</c:v>
                </c:pt>
                <c:pt idx="3266">
                  <c:v>11.550366666666667</c:v>
                </c:pt>
                <c:pt idx="3267">
                  <c:v>11.553933333333333</c:v>
                </c:pt>
                <c:pt idx="3268">
                  <c:v>11.557483333333332</c:v>
                </c:pt>
                <c:pt idx="3269">
                  <c:v>11.561033333333334</c:v>
                </c:pt>
                <c:pt idx="3270">
                  <c:v>11.5646</c:v>
                </c:pt>
                <c:pt idx="3271">
                  <c:v>11.568150000000001</c:v>
                </c:pt>
                <c:pt idx="3272">
                  <c:v>11.5717</c:v>
                </c:pt>
                <c:pt idx="3273">
                  <c:v>11.575266666666666</c:v>
                </c:pt>
                <c:pt idx="3274">
                  <c:v>11.578816666666667</c:v>
                </c:pt>
                <c:pt idx="3275">
                  <c:v>11.582366666666667</c:v>
                </c:pt>
                <c:pt idx="3276">
                  <c:v>11.585933333333333</c:v>
                </c:pt>
                <c:pt idx="3277">
                  <c:v>11.589483333333334</c:v>
                </c:pt>
                <c:pt idx="3278">
                  <c:v>11.593033333333333</c:v>
                </c:pt>
                <c:pt idx="3279">
                  <c:v>11.5966</c:v>
                </c:pt>
                <c:pt idx="3280">
                  <c:v>11.600150000000001</c:v>
                </c:pt>
                <c:pt idx="3281">
                  <c:v>11.6037</c:v>
                </c:pt>
                <c:pt idx="3282">
                  <c:v>11.607266666666668</c:v>
                </c:pt>
                <c:pt idx="3283">
                  <c:v>11.610816666666667</c:v>
                </c:pt>
                <c:pt idx="3284">
                  <c:v>11.614366666666665</c:v>
                </c:pt>
                <c:pt idx="3285">
                  <c:v>11.617933333333333</c:v>
                </c:pt>
                <c:pt idx="3286">
                  <c:v>11.621483333333334</c:v>
                </c:pt>
                <c:pt idx="3287">
                  <c:v>11.625033333333333</c:v>
                </c:pt>
                <c:pt idx="3288">
                  <c:v>11.6286</c:v>
                </c:pt>
                <c:pt idx="3289">
                  <c:v>11.632149999999999</c:v>
                </c:pt>
                <c:pt idx="3290">
                  <c:v>11.635700000000002</c:v>
                </c:pt>
                <c:pt idx="3291">
                  <c:v>11.639266666666666</c:v>
                </c:pt>
                <c:pt idx="3292">
                  <c:v>11.642816666666667</c:v>
                </c:pt>
                <c:pt idx="3293">
                  <c:v>11.646366666666667</c:v>
                </c:pt>
                <c:pt idx="3294">
                  <c:v>11.649933333333333</c:v>
                </c:pt>
                <c:pt idx="3295">
                  <c:v>11.653483333333332</c:v>
                </c:pt>
                <c:pt idx="3296">
                  <c:v>11.657</c:v>
                </c:pt>
                <c:pt idx="3297">
                  <c:v>11.660533333333332</c:v>
                </c:pt>
                <c:pt idx="3298">
                  <c:v>11.664066666666667</c:v>
                </c:pt>
                <c:pt idx="3299">
                  <c:v>11.667616666666667</c:v>
                </c:pt>
                <c:pt idx="3300">
                  <c:v>11.671133333333334</c:v>
                </c:pt>
                <c:pt idx="3301">
                  <c:v>11.674666666666667</c:v>
                </c:pt>
                <c:pt idx="3302">
                  <c:v>11.6782</c:v>
                </c:pt>
                <c:pt idx="3303">
                  <c:v>11.681716666666667</c:v>
                </c:pt>
                <c:pt idx="3304">
                  <c:v>11.68525</c:v>
                </c:pt>
                <c:pt idx="3305">
                  <c:v>11.688783333333333</c:v>
                </c:pt>
                <c:pt idx="3306">
                  <c:v>11.692299999999999</c:v>
                </c:pt>
                <c:pt idx="3307">
                  <c:v>11.695833333333333</c:v>
                </c:pt>
                <c:pt idx="3308">
                  <c:v>11.699366666666666</c:v>
                </c:pt>
                <c:pt idx="3309">
                  <c:v>11.7029</c:v>
                </c:pt>
                <c:pt idx="3310">
                  <c:v>11.706433333333333</c:v>
                </c:pt>
                <c:pt idx="3311">
                  <c:v>11.709966666666666</c:v>
                </c:pt>
                <c:pt idx="3312">
                  <c:v>11.713516666666667</c:v>
                </c:pt>
                <c:pt idx="3313">
                  <c:v>11.717033333333335</c:v>
                </c:pt>
                <c:pt idx="3314">
                  <c:v>11.720583333333334</c:v>
                </c:pt>
                <c:pt idx="3315">
                  <c:v>11.7241</c:v>
                </c:pt>
                <c:pt idx="3316">
                  <c:v>11.727650000000001</c:v>
                </c:pt>
                <c:pt idx="3317">
                  <c:v>11.731166666666667</c:v>
                </c:pt>
                <c:pt idx="3318">
                  <c:v>11.734716666666666</c:v>
                </c:pt>
                <c:pt idx="3319">
                  <c:v>11.738266666666668</c:v>
                </c:pt>
                <c:pt idx="3320">
                  <c:v>11.741800000000001</c:v>
                </c:pt>
                <c:pt idx="3321">
                  <c:v>11.745333333333333</c:v>
                </c:pt>
                <c:pt idx="3322">
                  <c:v>11.748866666666666</c:v>
                </c:pt>
                <c:pt idx="3323">
                  <c:v>11.752416666666667</c:v>
                </c:pt>
                <c:pt idx="3324">
                  <c:v>11.755966666666666</c:v>
                </c:pt>
                <c:pt idx="3325">
                  <c:v>11.759516666666666</c:v>
                </c:pt>
                <c:pt idx="3326">
                  <c:v>11.76305</c:v>
                </c:pt>
                <c:pt idx="3327">
                  <c:v>11.766583333333333</c:v>
                </c:pt>
                <c:pt idx="3328">
                  <c:v>11.770116666666667</c:v>
                </c:pt>
                <c:pt idx="3329">
                  <c:v>11.773666666666665</c:v>
                </c:pt>
                <c:pt idx="3330">
                  <c:v>11.777216666666668</c:v>
                </c:pt>
                <c:pt idx="3331">
                  <c:v>11.780733333333334</c:v>
                </c:pt>
                <c:pt idx="3332">
                  <c:v>11.784249999999998</c:v>
                </c:pt>
                <c:pt idx="3333">
                  <c:v>11.787766666666666</c:v>
                </c:pt>
                <c:pt idx="3334">
                  <c:v>11.791283333333332</c:v>
                </c:pt>
                <c:pt idx="3335">
                  <c:v>11.7948</c:v>
                </c:pt>
                <c:pt idx="3336">
                  <c:v>11.798316666666667</c:v>
                </c:pt>
                <c:pt idx="3337">
                  <c:v>11.80185</c:v>
                </c:pt>
                <c:pt idx="3338">
                  <c:v>11.805366666666666</c:v>
                </c:pt>
                <c:pt idx="3339">
                  <c:v>11.808883333333334</c:v>
                </c:pt>
                <c:pt idx="3340">
                  <c:v>11.8124</c:v>
                </c:pt>
                <c:pt idx="3341">
                  <c:v>11.815916666666668</c:v>
                </c:pt>
                <c:pt idx="3342">
                  <c:v>11.819433333333334</c:v>
                </c:pt>
                <c:pt idx="3343">
                  <c:v>11.822949999999999</c:v>
                </c:pt>
                <c:pt idx="3344">
                  <c:v>11.826466666666667</c:v>
                </c:pt>
                <c:pt idx="3345">
                  <c:v>11.83</c:v>
                </c:pt>
                <c:pt idx="3346">
                  <c:v>11.833533333333332</c:v>
                </c:pt>
                <c:pt idx="3347">
                  <c:v>11.837066666666667</c:v>
                </c:pt>
                <c:pt idx="3348">
                  <c:v>11.8406</c:v>
                </c:pt>
                <c:pt idx="3349">
                  <c:v>11.844150000000001</c:v>
                </c:pt>
                <c:pt idx="3350">
                  <c:v>11.8477</c:v>
                </c:pt>
                <c:pt idx="3351">
                  <c:v>11.85125</c:v>
                </c:pt>
                <c:pt idx="3352">
                  <c:v>11.854783333333334</c:v>
                </c:pt>
                <c:pt idx="3353">
                  <c:v>11.858316666666667</c:v>
                </c:pt>
                <c:pt idx="3354">
                  <c:v>11.86185</c:v>
                </c:pt>
                <c:pt idx="3355">
                  <c:v>11.865399999999999</c:v>
                </c:pt>
                <c:pt idx="3356">
                  <c:v>11.86895</c:v>
                </c:pt>
                <c:pt idx="3357">
                  <c:v>11.872466666666666</c:v>
                </c:pt>
                <c:pt idx="3358">
                  <c:v>11.875983333333332</c:v>
                </c:pt>
                <c:pt idx="3359">
                  <c:v>11.8795</c:v>
                </c:pt>
                <c:pt idx="3360">
                  <c:v>11.883016666666666</c:v>
                </c:pt>
                <c:pt idx="3361">
                  <c:v>11.886533333333334</c:v>
                </c:pt>
                <c:pt idx="3362">
                  <c:v>11.89005</c:v>
                </c:pt>
                <c:pt idx="3363">
                  <c:v>11.893583333333334</c:v>
                </c:pt>
                <c:pt idx="3364">
                  <c:v>11.8971</c:v>
                </c:pt>
                <c:pt idx="3365">
                  <c:v>11.900616666666668</c:v>
                </c:pt>
                <c:pt idx="3366">
                  <c:v>11.904133333333334</c:v>
                </c:pt>
                <c:pt idx="3367">
                  <c:v>11.907649999999999</c:v>
                </c:pt>
                <c:pt idx="3368">
                  <c:v>11.911166666666666</c:v>
                </c:pt>
                <c:pt idx="3369">
                  <c:v>11.914683333333333</c:v>
                </c:pt>
                <c:pt idx="3370">
                  <c:v>11.918200000000001</c:v>
                </c:pt>
                <c:pt idx="3371">
                  <c:v>11.921733333333332</c:v>
                </c:pt>
                <c:pt idx="3372">
                  <c:v>11.925266666666666</c:v>
                </c:pt>
                <c:pt idx="3373">
                  <c:v>11.928799999999999</c:v>
                </c:pt>
                <c:pt idx="3374">
                  <c:v>11.932333333333334</c:v>
                </c:pt>
                <c:pt idx="3375">
                  <c:v>11.935883333333333</c:v>
                </c:pt>
                <c:pt idx="3376">
                  <c:v>11.939433333333334</c:v>
                </c:pt>
                <c:pt idx="3377">
                  <c:v>11.942983333333332</c:v>
                </c:pt>
                <c:pt idx="3378">
                  <c:v>11.946516666666668</c:v>
                </c:pt>
                <c:pt idx="3379">
                  <c:v>11.950050000000001</c:v>
                </c:pt>
                <c:pt idx="3380">
                  <c:v>11.953583333333334</c:v>
                </c:pt>
                <c:pt idx="3381">
                  <c:v>11.957133333333333</c:v>
                </c:pt>
                <c:pt idx="3382">
                  <c:v>11.960683333333332</c:v>
                </c:pt>
                <c:pt idx="3383">
                  <c:v>11.9642</c:v>
                </c:pt>
                <c:pt idx="3384">
                  <c:v>11.967716666666666</c:v>
                </c:pt>
                <c:pt idx="3385">
                  <c:v>11.971233333333334</c:v>
                </c:pt>
                <c:pt idx="3386">
                  <c:v>11.97475</c:v>
                </c:pt>
                <c:pt idx="3387">
                  <c:v>11.978266666666666</c:v>
                </c:pt>
                <c:pt idx="3388">
                  <c:v>11.981783333333334</c:v>
                </c:pt>
                <c:pt idx="3389">
                  <c:v>11.985316666666668</c:v>
                </c:pt>
                <c:pt idx="3390">
                  <c:v>11.988833333333334</c:v>
                </c:pt>
                <c:pt idx="3391">
                  <c:v>11.99235</c:v>
                </c:pt>
                <c:pt idx="3392">
                  <c:v>11.995866666666666</c:v>
                </c:pt>
                <c:pt idx="3393">
                  <c:v>11.999383333333332</c:v>
                </c:pt>
                <c:pt idx="3394">
                  <c:v>12.0029</c:v>
                </c:pt>
                <c:pt idx="3395">
                  <c:v>12.006416666666667</c:v>
                </c:pt>
                <c:pt idx="3396">
                  <c:v>12.009933333333333</c:v>
                </c:pt>
                <c:pt idx="3397">
                  <c:v>12.013466666666666</c:v>
                </c:pt>
                <c:pt idx="3398">
                  <c:v>12.016999999999999</c:v>
                </c:pt>
                <c:pt idx="3399">
                  <c:v>12.020533333333333</c:v>
                </c:pt>
                <c:pt idx="3400">
                  <c:v>12.024066666666666</c:v>
                </c:pt>
                <c:pt idx="3401">
                  <c:v>12.027616666666667</c:v>
                </c:pt>
                <c:pt idx="3402">
                  <c:v>12.031166666666667</c:v>
                </c:pt>
                <c:pt idx="3403">
                  <c:v>12.034716666666666</c:v>
                </c:pt>
                <c:pt idx="3404">
                  <c:v>12.038283333333334</c:v>
                </c:pt>
                <c:pt idx="3405">
                  <c:v>12.041833333333333</c:v>
                </c:pt>
                <c:pt idx="3406">
                  <c:v>12.045383333333332</c:v>
                </c:pt>
                <c:pt idx="3407">
                  <c:v>12.048916666666665</c:v>
                </c:pt>
                <c:pt idx="3408">
                  <c:v>12.052466666666668</c:v>
                </c:pt>
                <c:pt idx="3409">
                  <c:v>12.056016666666666</c:v>
                </c:pt>
                <c:pt idx="3410">
                  <c:v>12.059566666666665</c:v>
                </c:pt>
                <c:pt idx="3411">
                  <c:v>12.063116666666668</c:v>
                </c:pt>
                <c:pt idx="3412">
                  <c:v>12.066666666666666</c:v>
                </c:pt>
                <c:pt idx="3413">
                  <c:v>12.070216666666665</c:v>
                </c:pt>
                <c:pt idx="3414">
                  <c:v>12.073766666666668</c:v>
                </c:pt>
                <c:pt idx="3415">
                  <c:v>12.077316666666666</c:v>
                </c:pt>
                <c:pt idx="3416">
                  <c:v>12.080866666666667</c:v>
                </c:pt>
                <c:pt idx="3417">
                  <c:v>12.084416666666668</c:v>
                </c:pt>
                <c:pt idx="3418">
                  <c:v>12.087966666666667</c:v>
                </c:pt>
                <c:pt idx="3419">
                  <c:v>12.091533333333333</c:v>
                </c:pt>
                <c:pt idx="3420">
                  <c:v>12.095083333333333</c:v>
                </c:pt>
                <c:pt idx="3421">
                  <c:v>12.098633333333334</c:v>
                </c:pt>
                <c:pt idx="3422">
                  <c:v>12.1022</c:v>
                </c:pt>
                <c:pt idx="3423">
                  <c:v>12.10575</c:v>
                </c:pt>
                <c:pt idx="3424">
                  <c:v>12.109299999999999</c:v>
                </c:pt>
                <c:pt idx="3425">
                  <c:v>12.112866666666667</c:v>
                </c:pt>
                <c:pt idx="3426">
                  <c:v>12.116416666666668</c:v>
                </c:pt>
                <c:pt idx="3427">
                  <c:v>12.119966666666667</c:v>
                </c:pt>
                <c:pt idx="3428">
                  <c:v>12.123533333333334</c:v>
                </c:pt>
                <c:pt idx="3429">
                  <c:v>12.127083333333333</c:v>
                </c:pt>
                <c:pt idx="3430">
                  <c:v>12.130633333333332</c:v>
                </c:pt>
                <c:pt idx="3431">
                  <c:v>12.1342</c:v>
                </c:pt>
                <c:pt idx="3432">
                  <c:v>12.13775</c:v>
                </c:pt>
                <c:pt idx="3433">
                  <c:v>12.141299999999999</c:v>
                </c:pt>
                <c:pt idx="3434">
                  <c:v>12.144866666666667</c:v>
                </c:pt>
                <c:pt idx="3435">
                  <c:v>12.148416666666666</c:v>
                </c:pt>
                <c:pt idx="3436">
                  <c:v>12.151966666666668</c:v>
                </c:pt>
                <c:pt idx="3437">
                  <c:v>12.155533333333333</c:v>
                </c:pt>
                <c:pt idx="3438">
                  <c:v>12.159083333333333</c:v>
                </c:pt>
                <c:pt idx="3439">
                  <c:v>12.162633333333334</c:v>
                </c:pt>
                <c:pt idx="3440">
                  <c:v>12.1662</c:v>
                </c:pt>
                <c:pt idx="3441">
                  <c:v>12.169749999999999</c:v>
                </c:pt>
                <c:pt idx="3442">
                  <c:v>12.173300000000001</c:v>
                </c:pt>
                <c:pt idx="3443">
                  <c:v>12.176866666666665</c:v>
                </c:pt>
                <c:pt idx="3444">
                  <c:v>12.180416666666668</c:v>
                </c:pt>
                <c:pt idx="3445">
                  <c:v>12.183966666666667</c:v>
                </c:pt>
                <c:pt idx="3446">
                  <c:v>12.187533333333333</c:v>
                </c:pt>
                <c:pt idx="3447">
                  <c:v>12.191083333333333</c:v>
                </c:pt>
                <c:pt idx="3448">
                  <c:v>12.194633333333334</c:v>
                </c:pt>
                <c:pt idx="3449">
                  <c:v>12.198200000000002</c:v>
                </c:pt>
                <c:pt idx="3450">
                  <c:v>12.201750000000001</c:v>
                </c:pt>
                <c:pt idx="3451">
                  <c:v>12.205299999999999</c:v>
                </c:pt>
                <c:pt idx="3452">
                  <c:v>12.208866666666667</c:v>
                </c:pt>
                <c:pt idx="3453">
                  <c:v>12.212416666666666</c:v>
                </c:pt>
                <c:pt idx="3454">
                  <c:v>12.215966666666667</c:v>
                </c:pt>
                <c:pt idx="3455">
                  <c:v>12.219533333333334</c:v>
                </c:pt>
                <c:pt idx="3456">
                  <c:v>12.223083333333333</c:v>
                </c:pt>
                <c:pt idx="3457">
                  <c:v>12.226633333333332</c:v>
                </c:pt>
                <c:pt idx="3458">
                  <c:v>12.2302</c:v>
                </c:pt>
                <c:pt idx="3459">
                  <c:v>12.233749999999999</c:v>
                </c:pt>
                <c:pt idx="3460">
                  <c:v>12.237300000000001</c:v>
                </c:pt>
                <c:pt idx="3461">
                  <c:v>12.240816666666666</c:v>
                </c:pt>
                <c:pt idx="3462">
                  <c:v>12.244349999999999</c:v>
                </c:pt>
                <c:pt idx="3463">
                  <c:v>12.247883333333334</c:v>
                </c:pt>
                <c:pt idx="3464">
                  <c:v>12.251399999999999</c:v>
                </c:pt>
                <c:pt idx="3465">
                  <c:v>12.254933333333334</c:v>
                </c:pt>
                <c:pt idx="3466">
                  <c:v>12.258466666666667</c:v>
                </c:pt>
                <c:pt idx="3467">
                  <c:v>12.261983333333335</c:v>
                </c:pt>
                <c:pt idx="3468">
                  <c:v>12.265516666666667</c:v>
                </c:pt>
                <c:pt idx="3469">
                  <c:v>12.26905</c:v>
                </c:pt>
                <c:pt idx="3470">
                  <c:v>12.272583333333333</c:v>
                </c:pt>
                <c:pt idx="3471">
                  <c:v>12.276100000000001</c:v>
                </c:pt>
                <c:pt idx="3472">
                  <c:v>12.279633333333333</c:v>
                </c:pt>
                <c:pt idx="3473">
                  <c:v>12.283150000000001</c:v>
                </c:pt>
                <c:pt idx="3474">
                  <c:v>12.2867</c:v>
                </c:pt>
                <c:pt idx="3475">
                  <c:v>12.290216666666668</c:v>
                </c:pt>
                <c:pt idx="3476">
                  <c:v>12.293749999999999</c:v>
                </c:pt>
                <c:pt idx="3477">
                  <c:v>12.297283333333333</c:v>
                </c:pt>
                <c:pt idx="3478">
                  <c:v>12.300816666666666</c:v>
                </c:pt>
                <c:pt idx="3479">
                  <c:v>12.304333333333334</c:v>
                </c:pt>
                <c:pt idx="3480">
                  <c:v>12.307883333333333</c:v>
                </c:pt>
                <c:pt idx="3481">
                  <c:v>12.311433333333333</c:v>
                </c:pt>
                <c:pt idx="3482">
                  <c:v>12.314983333333334</c:v>
                </c:pt>
                <c:pt idx="3483">
                  <c:v>12.318533333333333</c:v>
                </c:pt>
                <c:pt idx="3484">
                  <c:v>12.322100000000001</c:v>
                </c:pt>
                <c:pt idx="3485">
                  <c:v>12.32565</c:v>
                </c:pt>
                <c:pt idx="3486">
                  <c:v>12.329199999999998</c:v>
                </c:pt>
                <c:pt idx="3487">
                  <c:v>12.332766666666666</c:v>
                </c:pt>
                <c:pt idx="3488">
                  <c:v>12.336316666666667</c:v>
                </c:pt>
                <c:pt idx="3489">
                  <c:v>12.339866666666667</c:v>
                </c:pt>
                <c:pt idx="3490">
                  <c:v>12.343433333333333</c:v>
                </c:pt>
                <c:pt idx="3491">
                  <c:v>12.346983333333332</c:v>
                </c:pt>
                <c:pt idx="3492">
                  <c:v>12.350533333333335</c:v>
                </c:pt>
                <c:pt idx="3493">
                  <c:v>12.354066666666666</c:v>
                </c:pt>
                <c:pt idx="3494">
                  <c:v>12.357616666666667</c:v>
                </c:pt>
                <c:pt idx="3495">
                  <c:v>12.361166666666666</c:v>
                </c:pt>
                <c:pt idx="3496">
                  <c:v>12.364716666666668</c:v>
                </c:pt>
                <c:pt idx="3497">
                  <c:v>12.368266666666667</c:v>
                </c:pt>
                <c:pt idx="3498">
                  <c:v>12.3718</c:v>
                </c:pt>
                <c:pt idx="3499">
                  <c:v>12.375349999999999</c:v>
                </c:pt>
                <c:pt idx="3500">
                  <c:v>12.3789</c:v>
                </c:pt>
                <c:pt idx="3501">
                  <c:v>12.38245</c:v>
                </c:pt>
                <c:pt idx="3502">
                  <c:v>12.386016666666666</c:v>
                </c:pt>
                <c:pt idx="3503">
                  <c:v>12.389566666666667</c:v>
                </c:pt>
                <c:pt idx="3504">
                  <c:v>12.393116666666666</c:v>
                </c:pt>
                <c:pt idx="3505">
                  <c:v>12.396649999999999</c:v>
                </c:pt>
                <c:pt idx="3506">
                  <c:v>12.4002</c:v>
                </c:pt>
                <c:pt idx="3507">
                  <c:v>12.403733333333333</c:v>
                </c:pt>
                <c:pt idx="3508">
                  <c:v>12.407266666666667</c:v>
                </c:pt>
                <c:pt idx="3509">
                  <c:v>12.410816666666667</c:v>
                </c:pt>
                <c:pt idx="3510">
                  <c:v>12.414333333333333</c:v>
                </c:pt>
                <c:pt idx="3511">
                  <c:v>12.41785</c:v>
                </c:pt>
                <c:pt idx="3512">
                  <c:v>12.421366666666668</c:v>
                </c:pt>
                <c:pt idx="3513">
                  <c:v>12.424883333333334</c:v>
                </c:pt>
                <c:pt idx="3514">
                  <c:v>12.4284</c:v>
                </c:pt>
                <c:pt idx="3515">
                  <c:v>12.431916666666666</c:v>
                </c:pt>
                <c:pt idx="3516">
                  <c:v>12.435449999999999</c:v>
                </c:pt>
                <c:pt idx="3517">
                  <c:v>12.438966666666666</c:v>
                </c:pt>
                <c:pt idx="3518">
                  <c:v>12.442483333333334</c:v>
                </c:pt>
                <c:pt idx="3519">
                  <c:v>12.446</c:v>
                </c:pt>
                <c:pt idx="3520">
                  <c:v>12.449516666666666</c:v>
                </c:pt>
                <c:pt idx="3521">
                  <c:v>12.453033333333334</c:v>
                </c:pt>
                <c:pt idx="3522">
                  <c:v>12.45655</c:v>
                </c:pt>
                <c:pt idx="3523">
                  <c:v>12.460066666666668</c:v>
                </c:pt>
                <c:pt idx="3524">
                  <c:v>12.463600000000001</c:v>
                </c:pt>
                <c:pt idx="3525">
                  <c:v>12.467133333333333</c:v>
                </c:pt>
                <c:pt idx="3526">
                  <c:v>12.470666666666666</c:v>
                </c:pt>
                <c:pt idx="3527">
                  <c:v>12.4742</c:v>
                </c:pt>
                <c:pt idx="3528">
                  <c:v>12.477749999999999</c:v>
                </c:pt>
                <c:pt idx="3529">
                  <c:v>12.481300000000001</c:v>
                </c:pt>
                <c:pt idx="3530">
                  <c:v>12.48485</c:v>
                </c:pt>
                <c:pt idx="3531">
                  <c:v>12.488383333333333</c:v>
                </c:pt>
                <c:pt idx="3532">
                  <c:v>12.491916666666667</c:v>
                </c:pt>
                <c:pt idx="3533">
                  <c:v>12.49545</c:v>
                </c:pt>
                <c:pt idx="3534">
                  <c:v>12.499000000000001</c:v>
                </c:pt>
                <c:pt idx="3535">
                  <c:v>12.502550000000001</c:v>
                </c:pt>
                <c:pt idx="3536">
                  <c:v>12.506066666666667</c:v>
                </c:pt>
                <c:pt idx="3537">
                  <c:v>12.509583333333333</c:v>
                </c:pt>
                <c:pt idx="3538">
                  <c:v>12.5131</c:v>
                </c:pt>
                <c:pt idx="3539">
                  <c:v>12.516616666666666</c:v>
                </c:pt>
                <c:pt idx="3540">
                  <c:v>12.520133333333332</c:v>
                </c:pt>
                <c:pt idx="3541">
                  <c:v>12.52365</c:v>
                </c:pt>
                <c:pt idx="3542">
                  <c:v>12.527183333333333</c:v>
                </c:pt>
                <c:pt idx="3543">
                  <c:v>12.5307</c:v>
                </c:pt>
                <c:pt idx="3544">
                  <c:v>12.534216666666667</c:v>
                </c:pt>
                <c:pt idx="3545">
                  <c:v>12.537733333333334</c:v>
                </c:pt>
                <c:pt idx="3546">
                  <c:v>12.54125</c:v>
                </c:pt>
                <c:pt idx="3547">
                  <c:v>12.544766666666668</c:v>
                </c:pt>
                <c:pt idx="3548">
                  <c:v>12.548283333333334</c:v>
                </c:pt>
                <c:pt idx="3549">
                  <c:v>12.551799999999998</c:v>
                </c:pt>
                <c:pt idx="3550">
                  <c:v>12.555333333333333</c:v>
                </c:pt>
                <c:pt idx="3551">
                  <c:v>12.558866666666667</c:v>
                </c:pt>
                <c:pt idx="3552">
                  <c:v>12.5624</c:v>
                </c:pt>
                <c:pt idx="3553">
                  <c:v>12.565933333333334</c:v>
                </c:pt>
                <c:pt idx="3554">
                  <c:v>12.569483333333332</c:v>
                </c:pt>
                <c:pt idx="3555">
                  <c:v>12.573033333333333</c:v>
                </c:pt>
                <c:pt idx="3556">
                  <c:v>12.576583333333334</c:v>
                </c:pt>
                <c:pt idx="3557">
                  <c:v>12.580116666666667</c:v>
                </c:pt>
                <c:pt idx="3558">
                  <c:v>12.58365</c:v>
                </c:pt>
                <c:pt idx="3559">
                  <c:v>12.587183333333334</c:v>
                </c:pt>
                <c:pt idx="3560">
                  <c:v>12.590733333333333</c:v>
                </c:pt>
                <c:pt idx="3561">
                  <c:v>12.594283333333333</c:v>
                </c:pt>
                <c:pt idx="3562">
                  <c:v>12.597800000000001</c:v>
                </c:pt>
                <c:pt idx="3563">
                  <c:v>12.601316666666666</c:v>
                </c:pt>
                <c:pt idx="3564">
                  <c:v>12.604833333333334</c:v>
                </c:pt>
                <c:pt idx="3565">
                  <c:v>12.60835</c:v>
                </c:pt>
                <c:pt idx="3566">
                  <c:v>12.611866666666666</c:v>
                </c:pt>
                <c:pt idx="3567">
                  <c:v>12.615383333333334</c:v>
                </c:pt>
                <c:pt idx="3568">
                  <c:v>12.618916666666667</c:v>
                </c:pt>
                <c:pt idx="3569">
                  <c:v>12.622433333333333</c:v>
                </c:pt>
                <c:pt idx="3570">
                  <c:v>12.62595</c:v>
                </c:pt>
                <c:pt idx="3571">
                  <c:v>12.629466666666668</c:v>
                </c:pt>
                <c:pt idx="3572">
                  <c:v>12.632983333333334</c:v>
                </c:pt>
                <c:pt idx="3573">
                  <c:v>12.636500000000002</c:v>
                </c:pt>
                <c:pt idx="3574">
                  <c:v>12.640016666666666</c:v>
                </c:pt>
                <c:pt idx="3575">
                  <c:v>12.643533333333332</c:v>
                </c:pt>
                <c:pt idx="3576">
                  <c:v>12.647066666666666</c:v>
                </c:pt>
                <c:pt idx="3577">
                  <c:v>12.650599999999999</c:v>
                </c:pt>
                <c:pt idx="3578">
                  <c:v>12.654133333333334</c:v>
                </c:pt>
                <c:pt idx="3579">
                  <c:v>12.657666666666668</c:v>
                </c:pt>
                <c:pt idx="3580">
                  <c:v>12.661216666666666</c:v>
                </c:pt>
                <c:pt idx="3581">
                  <c:v>12.664766666666667</c:v>
                </c:pt>
                <c:pt idx="3582">
                  <c:v>12.668316666666668</c:v>
                </c:pt>
                <c:pt idx="3583">
                  <c:v>12.671850000000001</c:v>
                </c:pt>
                <c:pt idx="3584">
                  <c:v>12.675383333333334</c:v>
                </c:pt>
                <c:pt idx="3585">
                  <c:v>12.678916666666668</c:v>
                </c:pt>
                <c:pt idx="3586">
                  <c:v>12.682466666666667</c:v>
                </c:pt>
                <c:pt idx="3587">
                  <c:v>12.686016666666665</c:v>
                </c:pt>
                <c:pt idx="3588">
                  <c:v>12.689533333333333</c:v>
                </c:pt>
                <c:pt idx="3589">
                  <c:v>12.693049999999999</c:v>
                </c:pt>
                <c:pt idx="3590">
                  <c:v>12.696566666666666</c:v>
                </c:pt>
                <c:pt idx="3591">
                  <c:v>12.700083333333334</c:v>
                </c:pt>
                <c:pt idx="3592">
                  <c:v>12.7036</c:v>
                </c:pt>
                <c:pt idx="3593">
                  <c:v>12.707116666666668</c:v>
                </c:pt>
                <c:pt idx="3594">
                  <c:v>12.710649999999999</c:v>
                </c:pt>
                <c:pt idx="3595">
                  <c:v>12.714166666666667</c:v>
                </c:pt>
                <c:pt idx="3596">
                  <c:v>12.717683333333333</c:v>
                </c:pt>
                <c:pt idx="3597">
                  <c:v>12.721200000000001</c:v>
                </c:pt>
                <c:pt idx="3598">
                  <c:v>12.724716666666666</c:v>
                </c:pt>
                <c:pt idx="3599">
                  <c:v>12.728233333333332</c:v>
                </c:pt>
                <c:pt idx="3600">
                  <c:v>12.73175</c:v>
                </c:pt>
                <c:pt idx="3601">
                  <c:v>12.735266666666666</c:v>
                </c:pt>
                <c:pt idx="3602">
                  <c:v>12.738799999999999</c:v>
                </c:pt>
                <c:pt idx="3603">
                  <c:v>12.742333333333333</c:v>
                </c:pt>
                <c:pt idx="3604">
                  <c:v>12.745866666666666</c:v>
                </c:pt>
                <c:pt idx="3605">
                  <c:v>12.749400000000001</c:v>
                </c:pt>
                <c:pt idx="3606">
                  <c:v>12.75295</c:v>
                </c:pt>
                <c:pt idx="3607">
                  <c:v>12.756499999999999</c:v>
                </c:pt>
                <c:pt idx="3608">
                  <c:v>12.76005</c:v>
                </c:pt>
                <c:pt idx="3609">
                  <c:v>12.763616666666667</c:v>
                </c:pt>
                <c:pt idx="3610">
                  <c:v>12.767166666666666</c:v>
                </c:pt>
                <c:pt idx="3611">
                  <c:v>12.770716666666667</c:v>
                </c:pt>
                <c:pt idx="3612">
                  <c:v>12.774283333333333</c:v>
                </c:pt>
                <c:pt idx="3613">
                  <c:v>12.777833333333332</c:v>
                </c:pt>
                <c:pt idx="3614">
                  <c:v>12.781383333333334</c:v>
                </c:pt>
                <c:pt idx="3615">
                  <c:v>12.78495</c:v>
                </c:pt>
                <c:pt idx="3616">
                  <c:v>12.788499999999999</c:v>
                </c:pt>
                <c:pt idx="3617">
                  <c:v>12.79205</c:v>
                </c:pt>
                <c:pt idx="3618">
                  <c:v>12.795616666666666</c:v>
                </c:pt>
                <c:pt idx="3619">
                  <c:v>12.799166666666668</c:v>
                </c:pt>
                <c:pt idx="3620">
                  <c:v>12.802716666666667</c:v>
                </c:pt>
                <c:pt idx="3621">
                  <c:v>12.806283333333333</c:v>
                </c:pt>
                <c:pt idx="3622">
                  <c:v>12.809833333333334</c:v>
                </c:pt>
                <c:pt idx="3623">
                  <c:v>12.813383333333332</c:v>
                </c:pt>
                <c:pt idx="3624">
                  <c:v>12.81695</c:v>
                </c:pt>
                <c:pt idx="3625">
                  <c:v>12.820500000000001</c:v>
                </c:pt>
                <c:pt idx="3626">
                  <c:v>12.82405</c:v>
                </c:pt>
                <c:pt idx="3627">
                  <c:v>12.827616666666668</c:v>
                </c:pt>
                <c:pt idx="3628">
                  <c:v>12.831166666666666</c:v>
                </c:pt>
                <c:pt idx="3629">
                  <c:v>12.834716666666667</c:v>
                </c:pt>
                <c:pt idx="3630">
                  <c:v>12.838283333333333</c:v>
                </c:pt>
                <c:pt idx="3631">
                  <c:v>12.841833333333334</c:v>
                </c:pt>
                <c:pt idx="3632">
                  <c:v>12.845383333333332</c:v>
                </c:pt>
                <c:pt idx="3633">
                  <c:v>12.84895</c:v>
                </c:pt>
                <c:pt idx="3634">
                  <c:v>12.852499999999999</c:v>
                </c:pt>
                <c:pt idx="3635">
                  <c:v>12.856050000000002</c:v>
                </c:pt>
                <c:pt idx="3636">
                  <c:v>12.859616666666666</c:v>
                </c:pt>
                <c:pt idx="3637">
                  <c:v>12.863166666666666</c:v>
                </c:pt>
                <c:pt idx="3638">
                  <c:v>12.866716666666667</c:v>
                </c:pt>
                <c:pt idx="3639">
                  <c:v>12.870283333333333</c:v>
                </c:pt>
                <c:pt idx="3640">
                  <c:v>12.873833333333332</c:v>
                </c:pt>
                <c:pt idx="3641">
                  <c:v>12.877383333333334</c:v>
                </c:pt>
                <c:pt idx="3642">
                  <c:v>12.88095</c:v>
                </c:pt>
                <c:pt idx="3643">
                  <c:v>12.884500000000001</c:v>
                </c:pt>
                <c:pt idx="3644">
                  <c:v>12.88805</c:v>
                </c:pt>
                <c:pt idx="3645">
                  <c:v>12.891616666666666</c:v>
                </c:pt>
                <c:pt idx="3646">
                  <c:v>12.895166666666666</c:v>
                </c:pt>
                <c:pt idx="3647">
                  <c:v>12.898716666666667</c:v>
                </c:pt>
                <c:pt idx="3648">
                  <c:v>12.902283333333333</c:v>
                </c:pt>
                <c:pt idx="3649">
                  <c:v>12.905833333333334</c:v>
                </c:pt>
                <c:pt idx="3650">
                  <c:v>12.909383333333333</c:v>
                </c:pt>
                <c:pt idx="3651">
                  <c:v>12.91295</c:v>
                </c:pt>
                <c:pt idx="3652">
                  <c:v>12.916500000000001</c:v>
                </c:pt>
                <c:pt idx="3653">
                  <c:v>12.92005</c:v>
                </c:pt>
                <c:pt idx="3654">
                  <c:v>12.923583333333333</c:v>
                </c:pt>
                <c:pt idx="3655">
                  <c:v>12.927116666666667</c:v>
                </c:pt>
                <c:pt idx="3656">
                  <c:v>12.930666666666667</c:v>
                </c:pt>
                <c:pt idx="3657">
                  <c:v>12.934200000000001</c:v>
                </c:pt>
                <c:pt idx="3658">
                  <c:v>12.937749999999999</c:v>
                </c:pt>
                <c:pt idx="3659">
                  <c:v>12.9413</c:v>
                </c:pt>
                <c:pt idx="3660">
                  <c:v>12.944866666666666</c:v>
                </c:pt>
                <c:pt idx="3661">
                  <c:v>12.948416666666667</c:v>
                </c:pt>
                <c:pt idx="3662">
                  <c:v>12.951966666666667</c:v>
                </c:pt>
                <c:pt idx="3663">
                  <c:v>12.955483333333332</c:v>
                </c:pt>
                <c:pt idx="3664">
                  <c:v>12.959</c:v>
                </c:pt>
                <c:pt idx="3665">
                  <c:v>12.962516666666666</c:v>
                </c:pt>
                <c:pt idx="3666">
                  <c:v>12.966033333333334</c:v>
                </c:pt>
                <c:pt idx="3667">
                  <c:v>12.96955</c:v>
                </c:pt>
                <c:pt idx="3668">
                  <c:v>12.973066666666666</c:v>
                </c:pt>
                <c:pt idx="3669">
                  <c:v>12.976583333333334</c:v>
                </c:pt>
                <c:pt idx="3670">
                  <c:v>12.9801</c:v>
                </c:pt>
                <c:pt idx="3671">
                  <c:v>12.983633333333334</c:v>
                </c:pt>
                <c:pt idx="3672">
                  <c:v>12.987150000000002</c:v>
                </c:pt>
                <c:pt idx="3673">
                  <c:v>12.990666666666668</c:v>
                </c:pt>
                <c:pt idx="3674">
                  <c:v>12.994183333333332</c:v>
                </c:pt>
                <c:pt idx="3675">
                  <c:v>12.9977</c:v>
                </c:pt>
                <c:pt idx="3676">
                  <c:v>13.001216666666666</c:v>
                </c:pt>
                <c:pt idx="3677">
                  <c:v>13.004766666666665</c:v>
                </c:pt>
                <c:pt idx="3678">
                  <c:v>13.008316666666667</c:v>
                </c:pt>
                <c:pt idx="3679">
                  <c:v>13.011866666666666</c:v>
                </c:pt>
                <c:pt idx="3680">
                  <c:v>13.0154</c:v>
                </c:pt>
                <c:pt idx="3681">
                  <c:v>13.018933333333333</c:v>
                </c:pt>
                <c:pt idx="3682">
                  <c:v>13.022466666666666</c:v>
                </c:pt>
                <c:pt idx="3683">
                  <c:v>13.026016666666667</c:v>
                </c:pt>
                <c:pt idx="3684">
                  <c:v>13.029566666666666</c:v>
                </c:pt>
                <c:pt idx="3685">
                  <c:v>13.033116666666666</c:v>
                </c:pt>
                <c:pt idx="3686">
                  <c:v>13.03665</c:v>
                </c:pt>
                <c:pt idx="3687">
                  <c:v>13.040183333333333</c:v>
                </c:pt>
                <c:pt idx="3688">
                  <c:v>13.043716666666667</c:v>
                </c:pt>
                <c:pt idx="3689">
                  <c:v>13.047266666666667</c:v>
                </c:pt>
                <c:pt idx="3690">
                  <c:v>13.050816666666666</c:v>
                </c:pt>
                <c:pt idx="3691">
                  <c:v>13.054333333333334</c:v>
                </c:pt>
                <c:pt idx="3692">
                  <c:v>13.05785</c:v>
                </c:pt>
                <c:pt idx="3693">
                  <c:v>13.061366666666666</c:v>
                </c:pt>
                <c:pt idx="3694">
                  <c:v>13.064883333333334</c:v>
                </c:pt>
                <c:pt idx="3695">
                  <c:v>13.0684</c:v>
                </c:pt>
                <c:pt idx="3696">
                  <c:v>13.071916666666668</c:v>
                </c:pt>
                <c:pt idx="3697">
                  <c:v>13.07545</c:v>
                </c:pt>
                <c:pt idx="3698">
                  <c:v>13.078966666666668</c:v>
                </c:pt>
                <c:pt idx="3699">
                  <c:v>13.082483333333332</c:v>
                </c:pt>
                <c:pt idx="3700">
                  <c:v>13.086</c:v>
                </c:pt>
                <c:pt idx="3701">
                  <c:v>13.089516666666666</c:v>
                </c:pt>
                <c:pt idx="3702">
                  <c:v>13.093033333333333</c:v>
                </c:pt>
                <c:pt idx="3703">
                  <c:v>13.096550000000001</c:v>
                </c:pt>
                <c:pt idx="3704">
                  <c:v>13.100066666666667</c:v>
                </c:pt>
                <c:pt idx="3705">
                  <c:v>13.1036</c:v>
                </c:pt>
                <c:pt idx="3706">
                  <c:v>13.107133333333334</c:v>
                </c:pt>
                <c:pt idx="3707">
                  <c:v>13.110666666666667</c:v>
                </c:pt>
                <c:pt idx="3708">
                  <c:v>13.1142</c:v>
                </c:pt>
                <c:pt idx="3709">
                  <c:v>13.117750000000001</c:v>
                </c:pt>
                <c:pt idx="3710">
                  <c:v>13.1213</c:v>
                </c:pt>
                <c:pt idx="3711">
                  <c:v>13.12485</c:v>
                </c:pt>
                <c:pt idx="3712">
                  <c:v>13.128383333333334</c:v>
                </c:pt>
                <c:pt idx="3713">
                  <c:v>13.131916666666665</c:v>
                </c:pt>
                <c:pt idx="3714">
                  <c:v>13.135449999999999</c:v>
                </c:pt>
                <c:pt idx="3715">
                  <c:v>13.139000000000001</c:v>
                </c:pt>
                <c:pt idx="3716">
                  <c:v>13.14255</c:v>
                </c:pt>
                <c:pt idx="3717">
                  <c:v>13.146066666666666</c:v>
                </c:pt>
                <c:pt idx="3718">
                  <c:v>13.149583333333334</c:v>
                </c:pt>
                <c:pt idx="3719">
                  <c:v>13.1531</c:v>
                </c:pt>
                <c:pt idx="3720">
                  <c:v>13.156616666666668</c:v>
                </c:pt>
                <c:pt idx="3721">
                  <c:v>13.160133333333333</c:v>
                </c:pt>
                <c:pt idx="3722">
                  <c:v>13.163649999999999</c:v>
                </c:pt>
                <c:pt idx="3723">
                  <c:v>13.167183333333332</c:v>
                </c:pt>
                <c:pt idx="3724">
                  <c:v>13.1707</c:v>
                </c:pt>
                <c:pt idx="3725">
                  <c:v>13.174216666666666</c:v>
                </c:pt>
                <c:pt idx="3726">
                  <c:v>13.177733333333332</c:v>
                </c:pt>
                <c:pt idx="3727">
                  <c:v>13.18125</c:v>
                </c:pt>
                <c:pt idx="3728">
                  <c:v>13.184766666666667</c:v>
                </c:pt>
                <c:pt idx="3729">
                  <c:v>13.188283333333334</c:v>
                </c:pt>
                <c:pt idx="3730">
                  <c:v>13.191800000000001</c:v>
                </c:pt>
                <c:pt idx="3731">
                  <c:v>13.195333333333334</c:v>
                </c:pt>
                <c:pt idx="3732">
                  <c:v>13.198866666666667</c:v>
                </c:pt>
                <c:pt idx="3733">
                  <c:v>13.202400000000001</c:v>
                </c:pt>
                <c:pt idx="3734">
                  <c:v>13.205933333333332</c:v>
                </c:pt>
                <c:pt idx="3735">
                  <c:v>13.209483333333333</c:v>
                </c:pt>
                <c:pt idx="3736">
                  <c:v>13.213033333333334</c:v>
                </c:pt>
                <c:pt idx="3737">
                  <c:v>13.216583333333334</c:v>
                </c:pt>
                <c:pt idx="3738">
                  <c:v>13.220116666666666</c:v>
                </c:pt>
                <c:pt idx="3739">
                  <c:v>13.223649999999999</c:v>
                </c:pt>
                <c:pt idx="3740">
                  <c:v>13.227183333333333</c:v>
                </c:pt>
                <c:pt idx="3741">
                  <c:v>13.230733333333335</c:v>
                </c:pt>
                <c:pt idx="3742">
                  <c:v>13.234283333333334</c:v>
                </c:pt>
                <c:pt idx="3743">
                  <c:v>13.2378</c:v>
                </c:pt>
                <c:pt idx="3744">
                  <c:v>13.241316666666668</c:v>
                </c:pt>
                <c:pt idx="3745">
                  <c:v>13.244833333333334</c:v>
                </c:pt>
                <c:pt idx="3746">
                  <c:v>13.248349999999999</c:v>
                </c:pt>
                <c:pt idx="3747">
                  <c:v>13.251866666666666</c:v>
                </c:pt>
                <c:pt idx="3748">
                  <c:v>13.255383333333333</c:v>
                </c:pt>
                <c:pt idx="3749">
                  <c:v>13.258916666666666</c:v>
                </c:pt>
                <c:pt idx="3750">
                  <c:v>13.262433333333332</c:v>
                </c:pt>
                <c:pt idx="3751">
                  <c:v>13.26595</c:v>
                </c:pt>
                <c:pt idx="3752">
                  <c:v>13.269466666666666</c:v>
                </c:pt>
                <c:pt idx="3753">
                  <c:v>13.272983333333334</c:v>
                </c:pt>
                <c:pt idx="3754">
                  <c:v>13.2765</c:v>
                </c:pt>
                <c:pt idx="3755">
                  <c:v>13.280016666666667</c:v>
                </c:pt>
                <c:pt idx="3756">
                  <c:v>13.283533333333333</c:v>
                </c:pt>
                <c:pt idx="3757">
                  <c:v>13.287066666666668</c:v>
                </c:pt>
                <c:pt idx="3758">
                  <c:v>13.290600000000001</c:v>
                </c:pt>
                <c:pt idx="3759">
                  <c:v>13.294133333333333</c:v>
                </c:pt>
                <c:pt idx="3760">
                  <c:v>13.297666666666666</c:v>
                </c:pt>
                <c:pt idx="3761">
                  <c:v>13.301216666666667</c:v>
                </c:pt>
                <c:pt idx="3762">
                  <c:v>13.304766666666666</c:v>
                </c:pt>
                <c:pt idx="3763">
                  <c:v>13.308316666666666</c:v>
                </c:pt>
                <c:pt idx="3764">
                  <c:v>13.311883333333332</c:v>
                </c:pt>
                <c:pt idx="3765">
                  <c:v>13.315433333333335</c:v>
                </c:pt>
                <c:pt idx="3766">
                  <c:v>13.318983333333334</c:v>
                </c:pt>
                <c:pt idx="3767">
                  <c:v>13.32255</c:v>
                </c:pt>
                <c:pt idx="3768">
                  <c:v>13.3261</c:v>
                </c:pt>
                <c:pt idx="3769">
                  <c:v>13.329649999999999</c:v>
                </c:pt>
                <c:pt idx="3770">
                  <c:v>13.333216666666667</c:v>
                </c:pt>
                <c:pt idx="3771">
                  <c:v>13.336766666666668</c:v>
                </c:pt>
                <c:pt idx="3772">
                  <c:v>13.340316666666666</c:v>
                </c:pt>
                <c:pt idx="3773">
                  <c:v>13.343883333333334</c:v>
                </c:pt>
                <c:pt idx="3774">
                  <c:v>13.347433333333333</c:v>
                </c:pt>
                <c:pt idx="3775">
                  <c:v>13.350983333333334</c:v>
                </c:pt>
                <c:pt idx="3776">
                  <c:v>13.35455</c:v>
                </c:pt>
                <c:pt idx="3777">
                  <c:v>13.3581</c:v>
                </c:pt>
                <c:pt idx="3778">
                  <c:v>13.361649999999999</c:v>
                </c:pt>
                <c:pt idx="3779">
                  <c:v>13.365216666666667</c:v>
                </c:pt>
                <c:pt idx="3780">
                  <c:v>13.368766666666666</c:v>
                </c:pt>
                <c:pt idx="3781">
                  <c:v>13.372316666666668</c:v>
                </c:pt>
                <c:pt idx="3782">
                  <c:v>13.375883333333332</c:v>
                </c:pt>
                <c:pt idx="3783">
                  <c:v>13.379433333333333</c:v>
                </c:pt>
                <c:pt idx="3784">
                  <c:v>13.382983333333334</c:v>
                </c:pt>
                <c:pt idx="3785">
                  <c:v>13.38655</c:v>
                </c:pt>
                <c:pt idx="3786">
                  <c:v>13.390099999999999</c:v>
                </c:pt>
                <c:pt idx="3787">
                  <c:v>13.393650000000001</c:v>
                </c:pt>
                <c:pt idx="3788">
                  <c:v>13.397216666666667</c:v>
                </c:pt>
                <c:pt idx="3789">
                  <c:v>13.400766666666668</c:v>
                </c:pt>
                <c:pt idx="3790">
                  <c:v>13.404316666666666</c:v>
                </c:pt>
                <c:pt idx="3791">
                  <c:v>13.407883333333332</c:v>
                </c:pt>
                <c:pt idx="3792">
                  <c:v>13.411433333333333</c:v>
                </c:pt>
                <c:pt idx="3793">
                  <c:v>13.414983333333334</c:v>
                </c:pt>
                <c:pt idx="3794">
                  <c:v>13.418550000000002</c:v>
                </c:pt>
                <c:pt idx="3795">
                  <c:v>13.4221</c:v>
                </c:pt>
                <c:pt idx="3796">
                  <c:v>13.425649999999999</c:v>
                </c:pt>
                <c:pt idx="3797">
                  <c:v>13.429216666666667</c:v>
                </c:pt>
                <c:pt idx="3798">
                  <c:v>13.432766666666668</c:v>
                </c:pt>
                <c:pt idx="3799">
                  <c:v>13.436316666666666</c:v>
                </c:pt>
                <c:pt idx="3800">
                  <c:v>13.439883333333334</c:v>
                </c:pt>
                <c:pt idx="3801">
                  <c:v>13.443433333333333</c:v>
                </c:pt>
                <c:pt idx="3802">
                  <c:v>13.446983333333332</c:v>
                </c:pt>
                <c:pt idx="3803">
                  <c:v>13.450516666666665</c:v>
                </c:pt>
                <c:pt idx="3804">
                  <c:v>13.454066666666668</c:v>
                </c:pt>
                <c:pt idx="3805">
                  <c:v>13.457600000000001</c:v>
                </c:pt>
                <c:pt idx="3806">
                  <c:v>13.46115</c:v>
                </c:pt>
                <c:pt idx="3807">
                  <c:v>13.464683333333333</c:v>
                </c:pt>
                <c:pt idx="3808">
                  <c:v>13.4682</c:v>
                </c:pt>
                <c:pt idx="3809">
                  <c:v>13.471733333333333</c:v>
                </c:pt>
                <c:pt idx="3810">
                  <c:v>13.475266666666666</c:v>
                </c:pt>
                <c:pt idx="3811">
                  <c:v>13.478816666666667</c:v>
                </c:pt>
                <c:pt idx="3812">
                  <c:v>13.482333333333335</c:v>
                </c:pt>
                <c:pt idx="3813">
                  <c:v>13.485849999999999</c:v>
                </c:pt>
                <c:pt idx="3814">
                  <c:v>13.489366666666665</c:v>
                </c:pt>
                <c:pt idx="3815">
                  <c:v>13.492883333333333</c:v>
                </c:pt>
                <c:pt idx="3816">
                  <c:v>13.496433333333332</c:v>
                </c:pt>
                <c:pt idx="3817">
                  <c:v>13.49995</c:v>
                </c:pt>
                <c:pt idx="3818">
                  <c:v>13.503466666666666</c:v>
                </c:pt>
                <c:pt idx="3819">
                  <c:v>13.507016666666667</c:v>
                </c:pt>
                <c:pt idx="3820">
                  <c:v>13.510533333333333</c:v>
                </c:pt>
                <c:pt idx="3821">
                  <c:v>13.514049999999999</c:v>
                </c:pt>
                <c:pt idx="3822">
                  <c:v>13.517566666666665</c:v>
                </c:pt>
                <c:pt idx="3823">
                  <c:v>13.521083333333333</c:v>
                </c:pt>
                <c:pt idx="3824">
                  <c:v>13.5246</c:v>
                </c:pt>
                <c:pt idx="3825">
                  <c:v>13.528133333333333</c:v>
                </c:pt>
                <c:pt idx="3826">
                  <c:v>13.531666666666666</c:v>
                </c:pt>
                <c:pt idx="3827">
                  <c:v>13.5352</c:v>
                </c:pt>
                <c:pt idx="3828">
                  <c:v>13.538733333333333</c:v>
                </c:pt>
                <c:pt idx="3829">
                  <c:v>13.542283333333334</c:v>
                </c:pt>
                <c:pt idx="3830">
                  <c:v>13.545833333333333</c:v>
                </c:pt>
                <c:pt idx="3831">
                  <c:v>13.549383333333333</c:v>
                </c:pt>
                <c:pt idx="3832">
                  <c:v>13.552916666666667</c:v>
                </c:pt>
                <c:pt idx="3833">
                  <c:v>13.55645</c:v>
                </c:pt>
                <c:pt idx="3834">
                  <c:v>13.559983333333333</c:v>
                </c:pt>
                <c:pt idx="3835">
                  <c:v>13.563533333333334</c:v>
                </c:pt>
                <c:pt idx="3836">
                  <c:v>13.567083333333333</c:v>
                </c:pt>
                <c:pt idx="3837">
                  <c:v>13.570600000000001</c:v>
                </c:pt>
                <c:pt idx="3838">
                  <c:v>13.574116666666667</c:v>
                </c:pt>
                <c:pt idx="3839">
                  <c:v>13.577633333333333</c:v>
                </c:pt>
                <c:pt idx="3840">
                  <c:v>13.581150000000001</c:v>
                </c:pt>
                <c:pt idx="3841">
                  <c:v>13.584666666666667</c:v>
                </c:pt>
                <c:pt idx="3842">
                  <c:v>13.588183333333335</c:v>
                </c:pt>
                <c:pt idx="3843">
                  <c:v>13.591716666666667</c:v>
                </c:pt>
                <c:pt idx="3844">
                  <c:v>13.595233333333335</c:v>
                </c:pt>
                <c:pt idx="3845">
                  <c:v>13.598749999999999</c:v>
                </c:pt>
                <c:pt idx="3846">
                  <c:v>13.602266666666667</c:v>
                </c:pt>
                <c:pt idx="3847">
                  <c:v>13.605783333333333</c:v>
                </c:pt>
                <c:pt idx="3848">
                  <c:v>13.609299999999999</c:v>
                </c:pt>
                <c:pt idx="3849">
                  <c:v>13.612816666666667</c:v>
                </c:pt>
                <c:pt idx="3850">
                  <c:v>13.616333333333333</c:v>
                </c:pt>
                <c:pt idx="3851">
                  <c:v>13.619866666666667</c:v>
                </c:pt>
                <c:pt idx="3852">
                  <c:v>13.6234</c:v>
                </c:pt>
                <c:pt idx="3853">
                  <c:v>13.626933333333334</c:v>
                </c:pt>
                <c:pt idx="3854">
                  <c:v>13.630466666666667</c:v>
                </c:pt>
                <c:pt idx="3855">
                  <c:v>13.634016666666668</c:v>
                </c:pt>
                <c:pt idx="3856">
                  <c:v>13.637566666666666</c:v>
                </c:pt>
                <c:pt idx="3857">
                  <c:v>13.641116666666667</c:v>
                </c:pt>
                <c:pt idx="3858">
                  <c:v>13.64465</c:v>
                </c:pt>
                <c:pt idx="3859">
                  <c:v>13.648183333333332</c:v>
                </c:pt>
                <c:pt idx="3860">
                  <c:v>13.651716666666665</c:v>
                </c:pt>
                <c:pt idx="3861">
                  <c:v>13.655266666666668</c:v>
                </c:pt>
                <c:pt idx="3862">
                  <c:v>13.658816666666667</c:v>
                </c:pt>
                <c:pt idx="3863">
                  <c:v>13.662333333333333</c:v>
                </c:pt>
                <c:pt idx="3864">
                  <c:v>13.665850000000001</c:v>
                </c:pt>
                <c:pt idx="3865">
                  <c:v>13.669366666666667</c:v>
                </c:pt>
                <c:pt idx="3866">
                  <c:v>13.672883333333335</c:v>
                </c:pt>
                <c:pt idx="3867">
                  <c:v>13.676399999999999</c:v>
                </c:pt>
                <c:pt idx="3868">
                  <c:v>13.679916666666665</c:v>
                </c:pt>
                <c:pt idx="3869">
                  <c:v>13.683449999999999</c:v>
                </c:pt>
                <c:pt idx="3870">
                  <c:v>13.686966666666667</c:v>
                </c:pt>
                <c:pt idx="3871">
                  <c:v>13.690483333333333</c:v>
                </c:pt>
                <c:pt idx="3872">
                  <c:v>13.693999999999999</c:v>
                </c:pt>
                <c:pt idx="3873">
                  <c:v>13.697516666666667</c:v>
                </c:pt>
                <c:pt idx="3874">
                  <c:v>13.701033333333333</c:v>
                </c:pt>
                <c:pt idx="3875">
                  <c:v>13.704550000000001</c:v>
                </c:pt>
                <c:pt idx="3876">
                  <c:v>13.708066666666667</c:v>
                </c:pt>
                <c:pt idx="3877">
                  <c:v>13.711600000000001</c:v>
                </c:pt>
                <c:pt idx="3878">
                  <c:v>13.715133333333334</c:v>
                </c:pt>
                <c:pt idx="3879">
                  <c:v>13.718666666666667</c:v>
                </c:pt>
                <c:pt idx="3880">
                  <c:v>13.722199999999999</c:v>
                </c:pt>
                <c:pt idx="3881">
                  <c:v>13.72575</c:v>
                </c:pt>
                <c:pt idx="3882">
                  <c:v>13.7293</c:v>
                </c:pt>
                <c:pt idx="3883">
                  <c:v>13.732850000000001</c:v>
                </c:pt>
                <c:pt idx="3884">
                  <c:v>13.736383333333333</c:v>
                </c:pt>
                <c:pt idx="3885">
                  <c:v>13.739916666666666</c:v>
                </c:pt>
                <c:pt idx="3886">
                  <c:v>13.743449999999999</c:v>
                </c:pt>
                <c:pt idx="3887">
                  <c:v>13.747000000000002</c:v>
                </c:pt>
                <c:pt idx="3888">
                  <c:v>13.75055</c:v>
                </c:pt>
                <c:pt idx="3889">
                  <c:v>13.754066666666667</c:v>
                </c:pt>
                <c:pt idx="3890">
                  <c:v>13.757583333333335</c:v>
                </c:pt>
                <c:pt idx="3891">
                  <c:v>13.761100000000001</c:v>
                </c:pt>
                <c:pt idx="3892">
                  <c:v>13.764616666666665</c:v>
                </c:pt>
                <c:pt idx="3893">
                  <c:v>13.768133333333333</c:v>
                </c:pt>
                <c:pt idx="3894">
                  <c:v>13.771649999999999</c:v>
                </c:pt>
                <c:pt idx="3895">
                  <c:v>13.775183333333333</c:v>
                </c:pt>
                <c:pt idx="3896">
                  <c:v>13.778699999999999</c:v>
                </c:pt>
                <c:pt idx="3897">
                  <c:v>13.782216666666667</c:v>
                </c:pt>
                <c:pt idx="3898">
                  <c:v>13.785733333333333</c:v>
                </c:pt>
                <c:pt idx="3899">
                  <c:v>13.789250000000001</c:v>
                </c:pt>
                <c:pt idx="3900">
                  <c:v>13.792766666666667</c:v>
                </c:pt>
                <c:pt idx="3901">
                  <c:v>13.796283333333333</c:v>
                </c:pt>
                <c:pt idx="3902">
                  <c:v>13.799800000000001</c:v>
                </c:pt>
                <c:pt idx="3903">
                  <c:v>13.803333333333335</c:v>
                </c:pt>
                <c:pt idx="3904">
                  <c:v>13.806866666666668</c:v>
                </c:pt>
                <c:pt idx="3905">
                  <c:v>13.8104</c:v>
                </c:pt>
                <c:pt idx="3906">
                  <c:v>13.813933333333333</c:v>
                </c:pt>
                <c:pt idx="3907">
                  <c:v>13.817483333333334</c:v>
                </c:pt>
                <c:pt idx="3908">
                  <c:v>13.821033333333332</c:v>
                </c:pt>
                <c:pt idx="3909">
                  <c:v>13.824583333333333</c:v>
                </c:pt>
                <c:pt idx="3910">
                  <c:v>13.828116666666666</c:v>
                </c:pt>
                <c:pt idx="3911">
                  <c:v>13.83165</c:v>
                </c:pt>
                <c:pt idx="3912">
                  <c:v>13.835183333333333</c:v>
                </c:pt>
                <c:pt idx="3913">
                  <c:v>13.838733333333332</c:v>
                </c:pt>
                <c:pt idx="3914">
                  <c:v>13.842283333333334</c:v>
                </c:pt>
                <c:pt idx="3915">
                  <c:v>13.845800000000001</c:v>
                </c:pt>
                <c:pt idx="3916">
                  <c:v>13.849316666666665</c:v>
                </c:pt>
                <c:pt idx="3917">
                  <c:v>13.852833333333333</c:v>
                </c:pt>
                <c:pt idx="3918">
                  <c:v>13.856349999999999</c:v>
                </c:pt>
                <c:pt idx="3919">
                  <c:v>13.859866666666667</c:v>
                </c:pt>
                <c:pt idx="3920">
                  <c:v>13.863383333333333</c:v>
                </c:pt>
                <c:pt idx="3921">
                  <c:v>13.866916666666667</c:v>
                </c:pt>
                <c:pt idx="3922">
                  <c:v>13.870433333333333</c:v>
                </c:pt>
                <c:pt idx="3923">
                  <c:v>13.873950000000001</c:v>
                </c:pt>
                <c:pt idx="3924">
                  <c:v>13.877466666666667</c:v>
                </c:pt>
                <c:pt idx="3925">
                  <c:v>13.880983333333335</c:v>
                </c:pt>
                <c:pt idx="3926">
                  <c:v>13.884500000000001</c:v>
                </c:pt>
                <c:pt idx="3927">
                  <c:v>13.888016666666665</c:v>
                </c:pt>
                <c:pt idx="3928">
                  <c:v>13.891533333333333</c:v>
                </c:pt>
                <c:pt idx="3929">
                  <c:v>13.895083333333334</c:v>
                </c:pt>
                <c:pt idx="3930">
                  <c:v>13.898633333333333</c:v>
                </c:pt>
                <c:pt idx="3931">
                  <c:v>13.902183333333333</c:v>
                </c:pt>
                <c:pt idx="3932">
                  <c:v>13.905733333333334</c:v>
                </c:pt>
                <c:pt idx="3933">
                  <c:v>13.9093</c:v>
                </c:pt>
                <c:pt idx="3934">
                  <c:v>13.912849999999999</c:v>
                </c:pt>
                <c:pt idx="3935">
                  <c:v>13.916400000000001</c:v>
                </c:pt>
                <c:pt idx="3936">
                  <c:v>13.919966666666665</c:v>
                </c:pt>
                <c:pt idx="3937">
                  <c:v>13.923516666666666</c:v>
                </c:pt>
                <c:pt idx="3938">
                  <c:v>13.927066666666667</c:v>
                </c:pt>
                <c:pt idx="3939">
                  <c:v>13.930633333333333</c:v>
                </c:pt>
                <c:pt idx="3940">
                  <c:v>13.934183333333333</c:v>
                </c:pt>
                <c:pt idx="3941">
                  <c:v>13.937733333333334</c:v>
                </c:pt>
                <c:pt idx="3942">
                  <c:v>13.9413</c:v>
                </c:pt>
                <c:pt idx="3943">
                  <c:v>13.944850000000001</c:v>
                </c:pt>
                <c:pt idx="3944">
                  <c:v>13.948399999999999</c:v>
                </c:pt>
                <c:pt idx="3945">
                  <c:v>13.951966666666667</c:v>
                </c:pt>
                <c:pt idx="3946">
                  <c:v>13.955516666666666</c:v>
                </c:pt>
                <c:pt idx="3947">
                  <c:v>13.959066666666667</c:v>
                </c:pt>
                <c:pt idx="3948">
                  <c:v>13.962633333333335</c:v>
                </c:pt>
                <c:pt idx="3949">
                  <c:v>13.966183333333333</c:v>
                </c:pt>
                <c:pt idx="3950">
                  <c:v>13.969733333333332</c:v>
                </c:pt>
                <c:pt idx="3951">
                  <c:v>13.9733</c:v>
                </c:pt>
                <c:pt idx="3952">
                  <c:v>13.976850000000001</c:v>
                </c:pt>
                <c:pt idx="3953">
                  <c:v>13.980399999999999</c:v>
                </c:pt>
                <c:pt idx="3954">
                  <c:v>13.983966666666667</c:v>
                </c:pt>
                <c:pt idx="3955">
                  <c:v>13.987516666666666</c:v>
                </c:pt>
                <c:pt idx="3956">
                  <c:v>13.991066666666667</c:v>
                </c:pt>
                <c:pt idx="3957">
                  <c:v>13.994633333333333</c:v>
                </c:pt>
                <c:pt idx="3958">
                  <c:v>13.998183333333333</c:v>
                </c:pt>
                <c:pt idx="3959">
                  <c:v>14.001733333333334</c:v>
                </c:pt>
                <c:pt idx="3960">
                  <c:v>14.0053</c:v>
                </c:pt>
                <c:pt idx="3961">
                  <c:v>14.008849999999999</c:v>
                </c:pt>
                <c:pt idx="3962">
                  <c:v>14.012400000000001</c:v>
                </c:pt>
                <c:pt idx="3963">
                  <c:v>14.015966666666666</c:v>
                </c:pt>
                <c:pt idx="3964">
                  <c:v>14.019516666666668</c:v>
                </c:pt>
                <c:pt idx="3965">
                  <c:v>14.023066666666667</c:v>
                </c:pt>
                <c:pt idx="3966">
                  <c:v>14.0266</c:v>
                </c:pt>
                <c:pt idx="3967">
                  <c:v>14.030149999999999</c:v>
                </c:pt>
                <c:pt idx="3968">
                  <c:v>14.033683333333332</c:v>
                </c:pt>
                <c:pt idx="3969">
                  <c:v>14.037233333333335</c:v>
                </c:pt>
                <c:pt idx="3970">
                  <c:v>14.040766666666666</c:v>
                </c:pt>
                <c:pt idx="3971">
                  <c:v>14.044316666666667</c:v>
                </c:pt>
                <c:pt idx="3972">
                  <c:v>14.04785</c:v>
                </c:pt>
                <c:pt idx="3973">
                  <c:v>14.051383333333332</c:v>
                </c:pt>
                <c:pt idx="3974">
                  <c:v>14.054916666666665</c:v>
                </c:pt>
                <c:pt idx="3975">
                  <c:v>14.058466666666668</c:v>
                </c:pt>
                <c:pt idx="3976">
                  <c:v>14.062016666666667</c:v>
                </c:pt>
                <c:pt idx="3977">
                  <c:v>14.065533333333333</c:v>
                </c:pt>
                <c:pt idx="3978">
                  <c:v>14.069050000000001</c:v>
                </c:pt>
                <c:pt idx="3979">
                  <c:v>14.072566666666667</c:v>
                </c:pt>
                <c:pt idx="3980">
                  <c:v>14.076083333333335</c:v>
                </c:pt>
                <c:pt idx="3981">
                  <c:v>14.079599999999999</c:v>
                </c:pt>
                <c:pt idx="3982">
                  <c:v>14.083116666666665</c:v>
                </c:pt>
                <c:pt idx="3983">
                  <c:v>14.086649999999999</c:v>
                </c:pt>
                <c:pt idx="3984">
                  <c:v>14.090166666666667</c:v>
                </c:pt>
                <c:pt idx="3985">
                  <c:v>14.093683333333333</c:v>
                </c:pt>
                <c:pt idx="3986">
                  <c:v>14.097199999999999</c:v>
                </c:pt>
                <c:pt idx="3987">
                  <c:v>14.100716666666667</c:v>
                </c:pt>
                <c:pt idx="3988">
                  <c:v>14.104233333333333</c:v>
                </c:pt>
                <c:pt idx="3989">
                  <c:v>14.107750000000001</c:v>
                </c:pt>
                <c:pt idx="3990">
                  <c:v>14.111266666666667</c:v>
                </c:pt>
                <c:pt idx="3991">
                  <c:v>14.114800000000001</c:v>
                </c:pt>
                <c:pt idx="3992">
                  <c:v>14.118333333333334</c:v>
                </c:pt>
                <c:pt idx="3993">
                  <c:v>14.121866666666667</c:v>
                </c:pt>
                <c:pt idx="3994">
                  <c:v>14.125400000000001</c:v>
                </c:pt>
                <c:pt idx="3995">
                  <c:v>14.12895</c:v>
                </c:pt>
                <c:pt idx="3996">
                  <c:v>14.1325</c:v>
                </c:pt>
                <c:pt idx="3997">
                  <c:v>14.136050000000001</c:v>
                </c:pt>
                <c:pt idx="3998">
                  <c:v>14.139583333333333</c:v>
                </c:pt>
                <c:pt idx="3999">
                  <c:v>14.143116666666666</c:v>
                </c:pt>
                <c:pt idx="4000">
                  <c:v>14.146649999999999</c:v>
                </c:pt>
                <c:pt idx="4001">
                  <c:v>14.1502</c:v>
                </c:pt>
                <c:pt idx="4002">
                  <c:v>14.15375</c:v>
                </c:pt>
                <c:pt idx="4003">
                  <c:v>14.157266666666667</c:v>
                </c:pt>
                <c:pt idx="4004">
                  <c:v>14.160783333333335</c:v>
                </c:pt>
                <c:pt idx="4005">
                  <c:v>14.164299999999999</c:v>
                </c:pt>
                <c:pt idx="4006">
                  <c:v>14.167816666666665</c:v>
                </c:pt>
                <c:pt idx="4007">
                  <c:v>14.171333333333333</c:v>
                </c:pt>
                <c:pt idx="4008">
                  <c:v>14.174849999999999</c:v>
                </c:pt>
                <c:pt idx="4009">
                  <c:v>14.178383333333333</c:v>
                </c:pt>
                <c:pt idx="4010">
                  <c:v>14.181900000000001</c:v>
                </c:pt>
                <c:pt idx="4011">
                  <c:v>14.185416666666667</c:v>
                </c:pt>
                <c:pt idx="4012">
                  <c:v>14.188933333333333</c:v>
                </c:pt>
                <c:pt idx="4013">
                  <c:v>14.192450000000001</c:v>
                </c:pt>
                <c:pt idx="4014">
                  <c:v>14.195966666666667</c:v>
                </c:pt>
                <c:pt idx="4015">
                  <c:v>14.199483333333335</c:v>
                </c:pt>
                <c:pt idx="4016">
                  <c:v>14.202999999999999</c:v>
                </c:pt>
                <c:pt idx="4017">
                  <c:v>14.206533333333335</c:v>
                </c:pt>
                <c:pt idx="4018">
                  <c:v>14.210066666666668</c:v>
                </c:pt>
                <c:pt idx="4019">
                  <c:v>14.213600000000001</c:v>
                </c:pt>
                <c:pt idx="4020">
                  <c:v>14.217133333333333</c:v>
                </c:pt>
                <c:pt idx="4021">
                  <c:v>14.220683333333334</c:v>
                </c:pt>
                <c:pt idx="4022">
                  <c:v>14.224233333333332</c:v>
                </c:pt>
                <c:pt idx="4023">
                  <c:v>14.227783333333333</c:v>
                </c:pt>
                <c:pt idx="4024">
                  <c:v>14.231316666666666</c:v>
                </c:pt>
                <c:pt idx="4025">
                  <c:v>14.23485</c:v>
                </c:pt>
                <c:pt idx="4026">
                  <c:v>14.238383333333333</c:v>
                </c:pt>
                <c:pt idx="4027">
                  <c:v>14.241933333333332</c:v>
                </c:pt>
                <c:pt idx="4028">
                  <c:v>14.245483333333334</c:v>
                </c:pt>
                <c:pt idx="4029">
                  <c:v>14.249000000000001</c:v>
                </c:pt>
                <c:pt idx="4030">
                  <c:v>14.252516666666667</c:v>
                </c:pt>
                <c:pt idx="4031">
                  <c:v>14.256033333333333</c:v>
                </c:pt>
                <c:pt idx="4032">
                  <c:v>14.259549999999999</c:v>
                </c:pt>
                <c:pt idx="4033">
                  <c:v>14.263066666666667</c:v>
                </c:pt>
                <c:pt idx="4034">
                  <c:v>14.266583333333333</c:v>
                </c:pt>
                <c:pt idx="4035">
                  <c:v>14.270116666666667</c:v>
                </c:pt>
                <c:pt idx="4036">
                  <c:v>14.273633333333333</c:v>
                </c:pt>
                <c:pt idx="4037">
                  <c:v>14.277150000000001</c:v>
                </c:pt>
                <c:pt idx="4038">
                  <c:v>14.280666666666667</c:v>
                </c:pt>
                <c:pt idx="4039">
                  <c:v>14.284183333333335</c:v>
                </c:pt>
                <c:pt idx="4040">
                  <c:v>14.287699999999999</c:v>
                </c:pt>
                <c:pt idx="4041">
                  <c:v>14.291216666666665</c:v>
                </c:pt>
                <c:pt idx="4042">
                  <c:v>14.294733333333333</c:v>
                </c:pt>
                <c:pt idx="4043">
                  <c:v>14.298266666666667</c:v>
                </c:pt>
                <c:pt idx="4044">
                  <c:v>14.301799999999998</c:v>
                </c:pt>
                <c:pt idx="4045">
                  <c:v>14.305333333333333</c:v>
                </c:pt>
                <c:pt idx="4046">
                  <c:v>14.308866666666667</c:v>
                </c:pt>
                <c:pt idx="4047">
                  <c:v>14.312416666666667</c:v>
                </c:pt>
                <c:pt idx="4048">
                  <c:v>14.315966666666666</c:v>
                </c:pt>
                <c:pt idx="4049">
                  <c:v>14.319516666666667</c:v>
                </c:pt>
                <c:pt idx="4050">
                  <c:v>14.32305</c:v>
                </c:pt>
                <c:pt idx="4051">
                  <c:v>14.326583333333334</c:v>
                </c:pt>
                <c:pt idx="4052">
                  <c:v>14.330116666666667</c:v>
                </c:pt>
                <c:pt idx="4053">
                  <c:v>14.333666666666666</c:v>
                </c:pt>
                <c:pt idx="4054">
                  <c:v>14.337216666666666</c:v>
                </c:pt>
                <c:pt idx="4055">
                  <c:v>14.340733333333333</c:v>
                </c:pt>
                <c:pt idx="4056">
                  <c:v>14.344249999999999</c:v>
                </c:pt>
                <c:pt idx="4057">
                  <c:v>14.347766666666667</c:v>
                </c:pt>
                <c:pt idx="4058">
                  <c:v>14.351283333333333</c:v>
                </c:pt>
                <c:pt idx="4059">
                  <c:v>14.354800000000001</c:v>
                </c:pt>
                <c:pt idx="4060">
                  <c:v>14.358316666666667</c:v>
                </c:pt>
                <c:pt idx="4061">
                  <c:v>14.36185</c:v>
                </c:pt>
                <c:pt idx="4062">
                  <c:v>14.365366666666667</c:v>
                </c:pt>
                <c:pt idx="4063">
                  <c:v>14.368883333333335</c:v>
                </c:pt>
                <c:pt idx="4064">
                  <c:v>14.372400000000001</c:v>
                </c:pt>
                <c:pt idx="4065">
                  <c:v>14.375916666666665</c:v>
                </c:pt>
                <c:pt idx="4066">
                  <c:v>14.379433333333333</c:v>
                </c:pt>
                <c:pt idx="4067">
                  <c:v>14.382949999999999</c:v>
                </c:pt>
                <c:pt idx="4068">
                  <c:v>14.386466666666667</c:v>
                </c:pt>
                <c:pt idx="4069">
                  <c:v>14.389999999999999</c:v>
                </c:pt>
                <c:pt idx="4070">
                  <c:v>14.393533333333332</c:v>
                </c:pt>
                <c:pt idx="4071">
                  <c:v>14.397066666666666</c:v>
                </c:pt>
                <c:pt idx="4072">
                  <c:v>14.400599999999999</c:v>
                </c:pt>
                <c:pt idx="4073">
                  <c:v>14.40415</c:v>
                </c:pt>
                <c:pt idx="4074">
                  <c:v>14.4077</c:v>
                </c:pt>
                <c:pt idx="4075">
                  <c:v>14.411249999999999</c:v>
                </c:pt>
                <c:pt idx="4076">
                  <c:v>14.414783333333332</c:v>
                </c:pt>
                <c:pt idx="4077">
                  <c:v>14.418316666666668</c:v>
                </c:pt>
                <c:pt idx="4078">
                  <c:v>14.421850000000001</c:v>
                </c:pt>
                <c:pt idx="4079">
                  <c:v>14.4254</c:v>
                </c:pt>
                <c:pt idx="4080">
                  <c:v>14.428949999999999</c:v>
                </c:pt>
                <c:pt idx="4081">
                  <c:v>14.432466666666667</c:v>
                </c:pt>
                <c:pt idx="4082">
                  <c:v>14.435983333333333</c:v>
                </c:pt>
                <c:pt idx="4083">
                  <c:v>14.439500000000001</c:v>
                </c:pt>
                <c:pt idx="4084">
                  <c:v>14.443016666666667</c:v>
                </c:pt>
                <c:pt idx="4085">
                  <c:v>14.446533333333333</c:v>
                </c:pt>
                <c:pt idx="4086">
                  <c:v>14.450050000000001</c:v>
                </c:pt>
                <c:pt idx="4087">
                  <c:v>14.453583333333334</c:v>
                </c:pt>
                <c:pt idx="4088">
                  <c:v>14.457100000000001</c:v>
                </c:pt>
                <c:pt idx="4089">
                  <c:v>14.460616666666665</c:v>
                </c:pt>
                <c:pt idx="4090">
                  <c:v>14.464133333333333</c:v>
                </c:pt>
                <c:pt idx="4091">
                  <c:v>14.467649999999999</c:v>
                </c:pt>
                <c:pt idx="4092">
                  <c:v>14.471166666666667</c:v>
                </c:pt>
                <c:pt idx="4093">
                  <c:v>14.474683333333333</c:v>
                </c:pt>
                <c:pt idx="4094">
                  <c:v>14.478199999999999</c:v>
                </c:pt>
                <c:pt idx="4095">
                  <c:v>14.481733333333333</c:v>
                </c:pt>
                <c:pt idx="4096">
                  <c:v>14.485266666666666</c:v>
                </c:pt>
                <c:pt idx="4097">
                  <c:v>14.488799999999999</c:v>
                </c:pt>
                <c:pt idx="4098">
                  <c:v>14.49235</c:v>
                </c:pt>
                <c:pt idx="4099">
                  <c:v>14.495900000000001</c:v>
                </c:pt>
                <c:pt idx="4100">
                  <c:v>14.499433333333334</c:v>
                </c:pt>
                <c:pt idx="4101">
                  <c:v>14.502983333333333</c:v>
                </c:pt>
                <c:pt idx="4102">
                  <c:v>14.506550000000001</c:v>
                </c:pt>
                <c:pt idx="4103">
                  <c:v>14.5101</c:v>
                </c:pt>
                <c:pt idx="4104">
                  <c:v>14.51365</c:v>
                </c:pt>
                <c:pt idx="4105">
                  <c:v>14.517216666666666</c:v>
                </c:pt>
                <c:pt idx="4106">
                  <c:v>14.520766666666667</c:v>
                </c:pt>
                <c:pt idx="4107">
                  <c:v>14.524316666666666</c:v>
                </c:pt>
                <c:pt idx="4108">
                  <c:v>14.527883333333333</c:v>
                </c:pt>
                <c:pt idx="4109">
                  <c:v>14.531433333333332</c:v>
                </c:pt>
                <c:pt idx="4110">
                  <c:v>14.534983333333335</c:v>
                </c:pt>
                <c:pt idx="4111">
                  <c:v>14.538549999999999</c:v>
                </c:pt>
                <c:pt idx="4112">
                  <c:v>14.5421</c:v>
                </c:pt>
                <c:pt idx="4113">
                  <c:v>14.54565</c:v>
                </c:pt>
                <c:pt idx="4114">
                  <c:v>14.549216666666666</c:v>
                </c:pt>
                <c:pt idx="4115">
                  <c:v>14.552766666666667</c:v>
                </c:pt>
                <c:pt idx="4116">
                  <c:v>14.556316666666667</c:v>
                </c:pt>
                <c:pt idx="4117">
                  <c:v>14.559883333333334</c:v>
                </c:pt>
                <c:pt idx="4118">
                  <c:v>14.563433333333334</c:v>
                </c:pt>
                <c:pt idx="4119">
                  <c:v>14.566983333333333</c:v>
                </c:pt>
                <c:pt idx="4120">
                  <c:v>14.570549999999999</c:v>
                </c:pt>
                <c:pt idx="4121">
                  <c:v>14.5741</c:v>
                </c:pt>
                <c:pt idx="4122">
                  <c:v>14.57765</c:v>
                </c:pt>
                <c:pt idx="4123">
                  <c:v>14.581216666666668</c:v>
                </c:pt>
                <c:pt idx="4124">
                  <c:v>14.584766666666667</c:v>
                </c:pt>
                <c:pt idx="4125">
                  <c:v>14.588316666666666</c:v>
                </c:pt>
                <c:pt idx="4126">
                  <c:v>14.591883333333334</c:v>
                </c:pt>
                <c:pt idx="4127">
                  <c:v>14.595433333333334</c:v>
                </c:pt>
                <c:pt idx="4128">
                  <c:v>14.598983333333333</c:v>
                </c:pt>
                <c:pt idx="4129">
                  <c:v>14.602550000000001</c:v>
                </c:pt>
                <c:pt idx="4130">
                  <c:v>14.6061</c:v>
                </c:pt>
                <c:pt idx="4131">
                  <c:v>14.609649999999998</c:v>
                </c:pt>
                <c:pt idx="4132">
                  <c:v>14.613216666666666</c:v>
                </c:pt>
                <c:pt idx="4133">
                  <c:v>14.616766666666667</c:v>
                </c:pt>
                <c:pt idx="4134">
                  <c:v>14.620316666666668</c:v>
                </c:pt>
                <c:pt idx="4135">
                  <c:v>14.623883333333334</c:v>
                </c:pt>
                <c:pt idx="4136">
                  <c:v>14.627433333333332</c:v>
                </c:pt>
                <c:pt idx="4137">
                  <c:v>14.630983333333335</c:v>
                </c:pt>
                <c:pt idx="4138">
                  <c:v>14.634549999999999</c:v>
                </c:pt>
                <c:pt idx="4139">
                  <c:v>14.6381</c:v>
                </c:pt>
                <c:pt idx="4140">
                  <c:v>14.64165</c:v>
                </c:pt>
                <c:pt idx="4141">
                  <c:v>14.645216666666666</c:v>
                </c:pt>
                <c:pt idx="4142">
                  <c:v>14.648766666666667</c:v>
                </c:pt>
                <c:pt idx="4143">
                  <c:v>14.652316666666668</c:v>
                </c:pt>
                <c:pt idx="4144">
                  <c:v>14.655883333333332</c:v>
                </c:pt>
                <c:pt idx="4145">
                  <c:v>14.659433333333334</c:v>
                </c:pt>
                <c:pt idx="4146">
                  <c:v>14.662983333333333</c:v>
                </c:pt>
                <c:pt idx="4147">
                  <c:v>14.666550000000001</c:v>
                </c:pt>
                <c:pt idx="4148">
                  <c:v>14.6701</c:v>
                </c:pt>
                <c:pt idx="4149">
                  <c:v>14.67365</c:v>
                </c:pt>
                <c:pt idx="4150">
                  <c:v>14.677216666666668</c:v>
                </c:pt>
                <c:pt idx="4151">
                  <c:v>14.680766666666667</c:v>
                </c:pt>
                <c:pt idx="4152">
                  <c:v>14.684316666666666</c:v>
                </c:pt>
                <c:pt idx="4153">
                  <c:v>14.687883333333334</c:v>
                </c:pt>
                <c:pt idx="4154">
                  <c:v>14.691433333333332</c:v>
                </c:pt>
                <c:pt idx="4155">
                  <c:v>14.694983333333333</c:v>
                </c:pt>
                <c:pt idx="4156">
                  <c:v>14.698550000000001</c:v>
                </c:pt>
                <c:pt idx="4157">
                  <c:v>14.7021</c:v>
                </c:pt>
                <c:pt idx="4158">
                  <c:v>14.70565</c:v>
                </c:pt>
                <c:pt idx="4159">
                  <c:v>14.709216666666666</c:v>
                </c:pt>
                <c:pt idx="4160">
                  <c:v>14.712766666666665</c:v>
                </c:pt>
                <c:pt idx="4161">
                  <c:v>14.716316666666668</c:v>
                </c:pt>
                <c:pt idx="4162">
                  <c:v>14.719850000000001</c:v>
                </c:pt>
                <c:pt idx="4163">
                  <c:v>14.723383333333334</c:v>
                </c:pt>
                <c:pt idx="4164">
                  <c:v>14.726916666666666</c:v>
                </c:pt>
                <c:pt idx="4165">
                  <c:v>14.730466666666667</c:v>
                </c:pt>
                <c:pt idx="4166">
                  <c:v>14.734016666666667</c:v>
                </c:pt>
                <c:pt idx="4167">
                  <c:v>14.737533333333333</c:v>
                </c:pt>
                <c:pt idx="4168">
                  <c:v>14.74105</c:v>
                </c:pt>
                <c:pt idx="4169">
                  <c:v>14.744566666666666</c:v>
                </c:pt>
                <c:pt idx="4170">
                  <c:v>14.748083333333334</c:v>
                </c:pt>
                <c:pt idx="4171">
                  <c:v>14.7516</c:v>
                </c:pt>
                <c:pt idx="4172">
                  <c:v>14.755116666666668</c:v>
                </c:pt>
                <c:pt idx="4173">
                  <c:v>14.758649999999999</c:v>
                </c:pt>
                <c:pt idx="4174">
                  <c:v>14.762166666666667</c:v>
                </c:pt>
                <c:pt idx="4175">
                  <c:v>14.765683333333333</c:v>
                </c:pt>
                <c:pt idx="4176">
                  <c:v>14.769200000000001</c:v>
                </c:pt>
                <c:pt idx="4177">
                  <c:v>14.772716666666668</c:v>
                </c:pt>
                <c:pt idx="4178">
                  <c:v>14.776233333333332</c:v>
                </c:pt>
                <c:pt idx="4179">
                  <c:v>14.77975</c:v>
                </c:pt>
                <c:pt idx="4180">
                  <c:v>14.783266666666666</c:v>
                </c:pt>
                <c:pt idx="4181">
                  <c:v>14.786799999999999</c:v>
                </c:pt>
                <c:pt idx="4182">
                  <c:v>14.790333333333333</c:v>
                </c:pt>
                <c:pt idx="4183">
                  <c:v>14.793866666666666</c:v>
                </c:pt>
                <c:pt idx="4184">
                  <c:v>14.797400000000001</c:v>
                </c:pt>
                <c:pt idx="4185">
                  <c:v>14.80095</c:v>
                </c:pt>
                <c:pt idx="4186">
                  <c:v>14.804499999999999</c:v>
                </c:pt>
                <c:pt idx="4187">
                  <c:v>14.80805</c:v>
                </c:pt>
                <c:pt idx="4188">
                  <c:v>14.811583333333335</c:v>
                </c:pt>
                <c:pt idx="4189">
                  <c:v>14.815116666666666</c:v>
                </c:pt>
                <c:pt idx="4190">
                  <c:v>14.81865</c:v>
                </c:pt>
                <c:pt idx="4191">
                  <c:v>14.8222</c:v>
                </c:pt>
                <c:pt idx="4192">
                  <c:v>14.825749999999999</c:v>
                </c:pt>
                <c:pt idx="4193">
                  <c:v>14.829266666666665</c:v>
                </c:pt>
                <c:pt idx="4194">
                  <c:v>14.832783333333333</c:v>
                </c:pt>
                <c:pt idx="4195">
                  <c:v>14.8363</c:v>
                </c:pt>
                <c:pt idx="4196">
                  <c:v>14.839816666666668</c:v>
                </c:pt>
                <c:pt idx="4197">
                  <c:v>14.843333333333334</c:v>
                </c:pt>
                <c:pt idx="4198">
                  <c:v>14.84685</c:v>
                </c:pt>
                <c:pt idx="4199">
                  <c:v>14.850383333333333</c:v>
                </c:pt>
                <c:pt idx="4200">
                  <c:v>14.853900000000001</c:v>
                </c:pt>
                <c:pt idx="4201">
                  <c:v>14.857416666666667</c:v>
                </c:pt>
                <c:pt idx="4202">
                  <c:v>14.860933333333332</c:v>
                </c:pt>
                <c:pt idx="4203">
                  <c:v>14.86445</c:v>
                </c:pt>
                <c:pt idx="4204">
                  <c:v>14.867966666666666</c:v>
                </c:pt>
                <c:pt idx="4205">
                  <c:v>14.871483333333334</c:v>
                </c:pt>
                <c:pt idx="4206">
                  <c:v>14.875</c:v>
                </c:pt>
                <c:pt idx="4207">
                  <c:v>14.878533333333333</c:v>
                </c:pt>
                <c:pt idx="4208">
                  <c:v>14.882066666666667</c:v>
                </c:pt>
                <c:pt idx="4209">
                  <c:v>14.8856</c:v>
                </c:pt>
                <c:pt idx="4210">
                  <c:v>14.889133333333332</c:v>
                </c:pt>
                <c:pt idx="4211">
                  <c:v>14.892683333333334</c:v>
                </c:pt>
                <c:pt idx="4212">
                  <c:v>14.896233333333333</c:v>
                </c:pt>
                <c:pt idx="4213">
                  <c:v>14.899783333333334</c:v>
                </c:pt>
                <c:pt idx="4214">
                  <c:v>14.903316666666665</c:v>
                </c:pt>
                <c:pt idx="4215">
                  <c:v>14.906849999999999</c:v>
                </c:pt>
                <c:pt idx="4216">
                  <c:v>14.910383333333334</c:v>
                </c:pt>
                <c:pt idx="4217">
                  <c:v>14.913933333333334</c:v>
                </c:pt>
                <c:pt idx="4218">
                  <c:v>14.917483333333333</c:v>
                </c:pt>
                <c:pt idx="4219">
                  <c:v>14.920999999999999</c:v>
                </c:pt>
                <c:pt idx="4220">
                  <c:v>14.924516666666667</c:v>
                </c:pt>
                <c:pt idx="4221">
                  <c:v>14.928033333333333</c:v>
                </c:pt>
                <c:pt idx="4222">
                  <c:v>14.93155</c:v>
                </c:pt>
                <c:pt idx="4223">
                  <c:v>14.935066666666668</c:v>
                </c:pt>
                <c:pt idx="4224">
                  <c:v>14.938583333333334</c:v>
                </c:pt>
                <c:pt idx="4225">
                  <c:v>14.942116666666667</c:v>
                </c:pt>
                <c:pt idx="4226">
                  <c:v>14.945633333333335</c:v>
                </c:pt>
                <c:pt idx="4227">
                  <c:v>14.949149999999999</c:v>
                </c:pt>
                <c:pt idx="4228">
                  <c:v>14.952666666666666</c:v>
                </c:pt>
                <c:pt idx="4229">
                  <c:v>14.956183333333334</c:v>
                </c:pt>
                <c:pt idx="4230">
                  <c:v>14.9597</c:v>
                </c:pt>
                <c:pt idx="4231">
                  <c:v>14.963216666666666</c:v>
                </c:pt>
                <c:pt idx="4232">
                  <c:v>14.966733333333334</c:v>
                </c:pt>
                <c:pt idx="4233">
                  <c:v>14.970266666666667</c:v>
                </c:pt>
                <c:pt idx="4234">
                  <c:v>14.973800000000001</c:v>
                </c:pt>
                <c:pt idx="4235">
                  <c:v>14.977333333333332</c:v>
                </c:pt>
                <c:pt idx="4236">
                  <c:v>14.980866666666666</c:v>
                </c:pt>
                <c:pt idx="4237">
                  <c:v>14.984416666666668</c:v>
                </c:pt>
                <c:pt idx="4238">
                  <c:v>14.987966666666667</c:v>
                </c:pt>
                <c:pt idx="4239">
                  <c:v>14.991516666666666</c:v>
                </c:pt>
                <c:pt idx="4240">
                  <c:v>14.995049999999999</c:v>
                </c:pt>
                <c:pt idx="4241">
                  <c:v>14.998583333333332</c:v>
                </c:pt>
                <c:pt idx="4242">
                  <c:v>15.002116666666666</c:v>
                </c:pt>
                <c:pt idx="4243">
                  <c:v>15.005666666666666</c:v>
                </c:pt>
                <c:pt idx="4244">
                  <c:v>15.009216666666667</c:v>
                </c:pt>
                <c:pt idx="4245">
                  <c:v>15.012733333333333</c:v>
                </c:pt>
                <c:pt idx="4246">
                  <c:v>15.016250000000001</c:v>
                </c:pt>
                <c:pt idx="4247">
                  <c:v>15.019766666666667</c:v>
                </c:pt>
                <c:pt idx="4248">
                  <c:v>15.023283333333334</c:v>
                </c:pt>
                <c:pt idx="4249">
                  <c:v>15.0268</c:v>
                </c:pt>
                <c:pt idx="4250">
                  <c:v>15.030316666666666</c:v>
                </c:pt>
                <c:pt idx="4251">
                  <c:v>15.033849999999999</c:v>
                </c:pt>
                <c:pt idx="4252">
                  <c:v>15.037366666666665</c:v>
                </c:pt>
                <c:pt idx="4253">
                  <c:v>15.040899999999999</c:v>
                </c:pt>
                <c:pt idx="4254">
                  <c:v>15.044433333333334</c:v>
                </c:pt>
                <c:pt idx="4255">
                  <c:v>15.047949999999998</c:v>
                </c:pt>
                <c:pt idx="4256">
                  <c:v>15.051500000000001</c:v>
                </c:pt>
                <c:pt idx="4257">
                  <c:v>15.055016666666667</c:v>
                </c:pt>
                <c:pt idx="4258">
                  <c:v>15.058533333333333</c:v>
                </c:pt>
                <c:pt idx="4259">
                  <c:v>15.062083333333334</c:v>
                </c:pt>
                <c:pt idx="4260">
                  <c:v>15.065616666666667</c:v>
                </c:pt>
                <c:pt idx="4261">
                  <c:v>15.069166666666666</c:v>
                </c:pt>
                <c:pt idx="4262">
                  <c:v>15.072716666666668</c:v>
                </c:pt>
                <c:pt idx="4263">
                  <c:v>15.076266666666667</c:v>
                </c:pt>
                <c:pt idx="4264">
                  <c:v>15.079800000000001</c:v>
                </c:pt>
                <c:pt idx="4265">
                  <c:v>15.083349999999999</c:v>
                </c:pt>
                <c:pt idx="4266">
                  <c:v>15.086900000000002</c:v>
                </c:pt>
                <c:pt idx="4267">
                  <c:v>15.090450000000001</c:v>
                </c:pt>
                <c:pt idx="4268">
                  <c:v>15.093999999999999</c:v>
                </c:pt>
                <c:pt idx="4269">
                  <c:v>15.097566666666667</c:v>
                </c:pt>
                <c:pt idx="4270">
                  <c:v>15.101116666666666</c:v>
                </c:pt>
                <c:pt idx="4271">
                  <c:v>15.104666666666667</c:v>
                </c:pt>
                <c:pt idx="4272">
                  <c:v>15.108233333333335</c:v>
                </c:pt>
                <c:pt idx="4273">
                  <c:v>15.111783333333333</c:v>
                </c:pt>
                <c:pt idx="4274">
                  <c:v>15.115333333333332</c:v>
                </c:pt>
                <c:pt idx="4275">
                  <c:v>15.1189</c:v>
                </c:pt>
                <c:pt idx="4276">
                  <c:v>15.122449999999999</c:v>
                </c:pt>
                <c:pt idx="4277">
                  <c:v>15.125999999999999</c:v>
                </c:pt>
                <c:pt idx="4278">
                  <c:v>15.129566666666667</c:v>
                </c:pt>
                <c:pt idx="4279">
                  <c:v>15.133116666666666</c:v>
                </c:pt>
                <c:pt idx="4280">
                  <c:v>15.136666666666667</c:v>
                </c:pt>
                <c:pt idx="4281">
                  <c:v>15.140233333333333</c:v>
                </c:pt>
                <c:pt idx="4282">
                  <c:v>15.143783333333333</c:v>
                </c:pt>
                <c:pt idx="4283">
                  <c:v>15.147333333333334</c:v>
                </c:pt>
                <c:pt idx="4284">
                  <c:v>15.1509</c:v>
                </c:pt>
                <c:pt idx="4285">
                  <c:v>15.154450000000001</c:v>
                </c:pt>
                <c:pt idx="4286">
                  <c:v>15.157999999999999</c:v>
                </c:pt>
                <c:pt idx="4287">
                  <c:v>15.161566666666666</c:v>
                </c:pt>
                <c:pt idx="4288">
                  <c:v>15.165116666666668</c:v>
                </c:pt>
                <c:pt idx="4289">
                  <c:v>15.168666666666667</c:v>
                </c:pt>
                <c:pt idx="4290">
                  <c:v>15.172233333333333</c:v>
                </c:pt>
                <c:pt idx="4291">
                  <c:v>15.175783333333333</c:v>
                </c:pt>
                <c:pt idx="4292">
                  <c:v>15.179333333333334</c:v>
                </c:pt>
                <c:pt idx="4293">
                  <c:v>15.1829</c:v>
                </c:pt>
                <c:pt idx="4294">
                  <c:v>15.186450000000001</c:v>
                </c:pt>
                <c:pt idx="4295">
                  <c:v>15.19</c:v>
                </c:pt>
                <c:pt idx="4296">
                  <c:v>15.193566666666667</c:v>
                </c:pt>
                <c:pt idx="4297">
                  <c:v>15.197116666666666</c:v>
                </c:pt>
                <c:pt idx="4298">
                  <c:v>15.200666666666667</c:v>
                </c:pt>
                <c:pt idx="4299">
                  <c:v>15.204233333333333</c:v>
                </c:pt>
                <c:pt idx="4300">
                  <c:v>15.207783333333333</c:v>
                </c:pt>
                <c:pt idx="4301">
                  <c:v>15.211333333333332</c:v>
                </c:pt>
                <c:pt idx="4302">
                  <c:v>15.2149</c:v>
                </c:pt>
                <c:pt idx="4303">
                  <c:v>15.218449999999999</c:v>
                </c:pt>
                <c:pt idx="4304">
                  <c:v>15.222000000000001</c:v>
                </c:pt>
                <c:pt idx="4305">
                  <c:v>15.225566666666667</c:v>
                </c:pt>
                <c:pt idx="4306">
                  <c:v>15.229116666666666</c:v>
                </c:pt>
                <c:pt idx="4307">
                  <c:v>15.232666666666667</c:v>
                </c:pt>
                <c:pt idx="4308">
                  <c:v>15.236233333333333</c:v>
                </c:pt>
                <c:pt idx="4309">
                  <c:v>15.239783333333332</c:v>
                </c:pt>
                <c:pt idx="4310">
                  <c:v>15.243333333333334</c:v>
                </c:pt>
                <c:pt idx="4311">
                  <c:v>15.2469</c:v>
                </c:pt>
                <c:pt idx="4312">
                  <c:v>15.250450000000001</c:v>
                </c:pt>
                <c:pt idx="4313">
                  <c:v>15.254</c:v>
                </c:pt>
                <c:pt idx="4314">
                  <c:v>15.257566666666666</c:v>
                </c:pt>
                <c:pt idx="4315">
                  <c:v>15.261116666666668</c:v>
                </c:pt>
                <c:pt idx="4316">
                  <c:v>15.264666666666667</c:v>
                </c:pt>
                <c:pt idx="4317">
                  <c:v>15.2682</c:v>
                </c:pt>
                <c:pt idx="4318">
                  <c:v>15.271749999999999</c:v>
                </c:pt>
                <c:pt idx="4319">
                  <c:v>15.2753</c:v>
                </c:pt>
                <c:pt idx="4320">
                  <c:v>15.27885</c:v>
                </c:pt>
                <c:pt idx="4321">
                  <c:v>15.282399999999999</c:v>
                </c:pt>
                <c:pt idx="4322">
                  <c:v>15.285950000000001</c:v>
                </c:pt>
                <c:pt idx="4323">
                  <c:v>15.2895</c:v>
                </c:pt>
                <c:pt idx="4324">
                  <c:v>15.293033333333334</c:v>
                </c:pt>
                <c:pt idx="4325">
                  <c:v>15.296583333333333</c:v>
                </c:pt>
                <c:pt idx="4326">
                  <c:v>15.30015</c:v>
                </c:pt>
                <c:pt idx="4327">
                  <c:v>15.303699999999999</c:v>
                </c:pt>
                <c:pt idx="4328">
                  <c:v>15.30725</c:v>
                </c:pt>
                <c:pt idx="4329">
                  <c:v>15.310783333333335</c:v>
                </c:pt>
                <c:pt idx="4330">
                  <c:v>15.314333333333334</c:v>
                </c:pt>
                <c:pt idx="4331">
                  <c:v>15.317866666666667</c:v>
                </c:pt>
                <c:pt idx="4332">
                  <c:v>15.321416666666666</c:v>
                </c:pt>
                <c:pt idx="4333">
                  <c:v>15.324966666666667</c:v>
                </c:pt>
                <c:pt idx="4334">
                  <c:v>15.3285</c:v>
                </c:pt>
                <c:pt idx="4335">
                  <c:v>15.332066666666666</c:v>
                </c:pt>
                <c:pt idx="4336">
                  <c:v>15.335616666666665</c:v>
                </c:pt>
                <c:pt idx="4337">
                  <c:v>15.339133333333333</c:v>
                </c:pt>
                <c:pt idx="4338">
                  <c:v>15.342649999999999</c:v>
                </c:pt>
                <c:pt idx="4339">
                  <c:v>15.346166666666667</c:v>
                </c:pt>
                <c:pt idx="4340">
                  <c:v>15.349683333333333</c:v>
                </c:pt>
                <c:pt idx="4341">
                  <c:v>15.353199999999999</c:v>
                </c:pt>
                <c:pt idx="4342">
                  <c:v>15.356716666666667</c:v>
                </c:pt>
                <c:pt idx="4343">
                  <c:v>15.360250000000001</c:v>
                </c:pt>
                <c:pt idx="4344">
                  <c:v>15.363766666666667</c:v>
                </c:pt>
                <c:pt idx="4345">
                  <c:v>15.367283333333335</c:v>
                </c:pt>
                <c:pt idx="4346">
                  <c:v>15.370800000000001</c:v>
                </c:pt>
                <c:pt idx="4347">
                  <c:v>15.374316666666665</c:v>
                </c:pt>
                <c:pt idx="4348">
                  <c:v>15.377833333333333</c:v>
                </c:pt>
                <c:pt idx="4349">
                  <c:v>15.381349999999999</c:v>
                </c:pt>
                <c:pt idx="4350">
                  <c:v>15.384866666666666</c:v>
                </c:pt>
                <c:pt idx="4351">
                  <c:v>15.388399999999999</c:v>
                </c:pt>
                <c:pt idx="4352">
                  <c:v>15.391933333333332</c:v>
                </c:pt>
                <c:pt idx="4353">
                  <c:v>15.395466666666666</c:v>
                </c:pt>
                <c:pt idx="4354">
                  <c:v>15.399000000000001</c:v>
                </c:pt>
                <c:pt idx="4355">
                  <c:v>15.40255</c:v>
                </c:pt>
                <c:pt idx="4356">
                  <c:v>15.4061</c:v>
                </c:pt>
                <c:pt idx="4357">
                  <c:v>15.409649999999999</c:v>
                </c:pt>
                <c:pt idx="4358">
                  <c:v>15.413183333333334</c:v>
                </c:pt>
                <c:pt idx="4359">
                  <c:v>15.416716666666668</c:v>
                </c:pt>
                <c:pt idx="4360">
                  <c:v>15.420250000000001</c:v>
                </c:pt>
                <c:pt idx="4361">
                  <c:v>15.4238</c:v>
                </c:pt>
                <c:pt idx="4362">
                  <c:v>15.427349999999999</c:v>
                </c:pt>
                <c:pt idx="4363">
                  <c:v>15.430866666666667</c:v>
                </c:pt>
                <c:pt idx="4364">
                  <c:v>15.434383333333333</c:v>
                </c:pt>
                <c:pt idx="4365">
                  <c:v>15.437900000000001</c:v>
                </c:pt>
                <c:pt idx="4366">
                  <c:v>15.441416666666667</c:v>
                </c:pt>
                <c:pt idx="4367">
                  <c:v>15.444933333333333</c:v>
                </c:pt>
                <c:pt idx="4368">
                  <c:v>15.448450000000001</c:v>
                </c:pt>
                <c:pt idx="4369">
                  <c:v>15.451983333333335</c:v>
                </c:pt>
                <c:pt idx="4370">
                  <c:v>15.455500000000001</c:v>
                </c:pt>
                <c:pt idx="4371">
                  <c:v>15.459016666666667</c:v>
                </c:pt>
                <c:pt idx="4372">
                  <c:v>15.462533333333333</c:v>
                </c:pt>
                <c:pt idx="4373">
                  <c:v>15.466049999999999</c:v>
                </c:pt>
                <c:pt idx="4374">
                  <c:v>15.469566666666667</c:v>
                </c:pt>
                <c:pt idx="4375">
                  <c:v>15.473083333333333</c:v>
                </c:pt>
                <c:pt idx="4376">
                  <c:v>15.476599999999999</c:v>
                </c:pt>
                <c:pt idx="4377">
                  <c:v>15.480133333333333</c:v>
                </c:pt>
                <c:pt idx="4378">
                  <c:v>15.483666666666666</c:v>
                </c:pt>
                <c:pt idx="4379">
                  <c:v>15.4872</c:v>
                </c:pt>
                <c:pt idx="4380">
                  <c:v>15.490733333333333</c:v>
                </c:pt>
                <c:pt idx="4381">
                  <c:v>15.494283333333334</c:v>
                </c:pt>
                <c:pt idx="4382">
                  <c:v>15.497833333333334</c:v>
                </c:pt>
                <c:pt idx="4383">
                  <c:v>15.501383333333333</c:v>
                </c:pt>
                <c:pt idx="4384">
                  <c:v>15.504916666666666</c:v>
                </c:pt>
                <c:pt idx="4385">
                  <c:v>15.50845</c:v>
                </c:pt>
                <c:pt idx="4386">
                  <c:v>15.511983333333335</c:v>
                </c:pt>
                <c:pt idx="4387">
                  <c:v>15.515533333333334</c:v>
                </c:pt>
                <c:pt idx="4388">
                  <c:v>15.519083333333333</c:v>
                </c:pt>
                <c:pt idx="4389">
                  <c:v>15.522600000000001</c:v>
                </c:pt>
                <c:pt idx="4390">
                  <c:v>15.526116666666667</c:v>
                </c:pt>
                <c:pt idx="4391">
                  <c:v>15.529633333333333</c:v>
                </c:pt>
                <c:pt idx="4392">
                  <c:v>15.533150000000001</c:v>
                </c:pt>
                <c:pt idx="4393">
                  <c:v>15.536666666666667</c:v>
                </c:pt>
                <c:pt idx="4394">
                  <c:v>15.540183333333333</c:v>
                </c:pt>
                <c:pt idx="4395">
                  <c:v>15.543716666666667</c:v>
                </c:pt>
                <c:pt idx="4396">
                  <c:v>15.547233333333333</c:v>
                </c:pt>
                <c:pt idx="4397">
                  <c:v>15.550749999999999</c:v>
                </c:pt>
                <c:pt idx="4398">
                  <c:v>15.554266666666667</c:v>
                </c:pt>
                <c:pt idx="4399">
                  <c:v>15.557783333333333</c:v>
                </c:pt>
                <c:pt idx="4400">
                  <c:v>15.561299999999999</c:v>
                </c:pt>
                <c:pt idx="4401">
                  <c:v>15.564816666666667</c:v>
                </c:pt>
                <c:pt idx="4402">
                  <c:v>15.568333333333333</c:v>
                </c:pt>
                <c:pt idx="4403">
                  <c:v>15.571866666666667</c:v>
                </c:pt>
                <c:pt idx="4404">
                  <c:v>15.5754</c:v>
                </c:pt>
                <c:pt idx="4405">
                  <c:v>15.578933333333334</c:v>
                </c:pt>
                <c:pt idx="4406">
                  <c:v>15.582466666666667</c:v>
                </c:pt>
                <c:pt idx="4407">
                  <c:v>15.586016666666666</c:v>
                </c:pt>
                <c:pt idx="4408">
                  <c:v>15.589566666666666</c:v>
                </c:pt>
                <c:pt idx="4409">
                  <c:v>15.593116666666667</c:v>
                </c:pt>
                <c:pt idx="4410">
                  <c:v>15.59665</c:v>
                </c:pt>
                <c:pt idx="4411">
                  <c:v>15.600183333333332</c:v>
                </c:pt>
                <c:pt idx="4412">
                  <c:v>15.603716666666665</c:v>
                </c:pt>
                <c:pt idx="4413">
                  <c:v>15.607266666666668</c:v>
                </c:pt>
                <c:pt idx="4414">
                  <c:v>15.610816666666667</c:v>
                </c:pt>
                <c:pt idx="4415">
                  <c:v>15.614333333333333</c:v>
                </c:pt>
                <c:pt idx="4416">
                  <c:v>15.617850000000001</c:v>
                </c:pt>
                <c:pt idx="4417">
                  <c:v>15.621366666666667</c:v>
                </c:pt>
                <c:pt idx="4418">
                  <c:v>15.624883333333335</c:v>
                </c:pt>
                <c:pt idx="4419">
                  <c:v>15.628399999999999</c:v>
                </c:pt>
                <c:pt idx="4420">
                  <c:v>15.631916666666665</c:v>
                </c:pt>
                <c:pt idx="4421">
                  <c:v>15.635449999999999</c:v>
                </c:pt>
                <c:pt idx="4422">
                  <c:v>15.638966666666667</c:v>
                </c:pt>
                <c:pt idx="4423">
                  <c:v>15.642483333333333</c:v>
                </c:pt>
                <c:pt idx="4424">
                  <c:v>15.645999999999999</c:v>
                </c:pt>
                <c:pt idx="4425">
                  <c:v>15.649516666666667</c:v>
                </c:pt>
                <c:pt idx="4426">
                  <c:v>15.653033333333333</c:v>
                </c:pt>
                <c:pt idx="4427">
                  <c:v>15.656583333333334</c:v>
                </c:pt>
                <c:pt idx="4428">
                  <c:v>15.660133333333333</c:v>
                </c:pt>
                <c:pt idx="4429">
                  <c:v>15.663649999999999</c:v>
                </c:pt>
                <c:pt idx="4430">
                  <c:v>15.667200000000001</c:v>
                </c:pt>
                <c:pt idx="4431">
                  <c:v>15.670733333333335</c:v>
                </c:pt>
                <c:pt idx="4432">
                  <c:v>15.674283333333333</c:v>
                </c:pt>
                <c:pt idx="4433">
                  <c:v>15.677833333333332</c:v>
                </c:pt>
                <c:pt idx="4434">
                  <c:v>15.681383333333335</c:v>
                </c:pt>
                <c:pt idx="4435">
                  <c:v>15.684933333333333</c:v>
                </c:pt>
                <c:pt idx="4436">
                  <c:v>15.688499999999999</c:v>
                </c:pt>
                <c:pt idx="4437">
                  <c:v>15.69205</c:v>
                </c:pt>
                <c:pt idx="4438">
                  <c:v>15.695600000000001</c:v>
                </c:pt>
                <c:pt idx="4439">
                  <c:v>15.699166666666667</c:v>
                </c:pt>
                <c:pt idx="4440">
                  <c:v>15.702716666666667</c:v>
                </c:pt>
                <c:pt idx="4441">
                  <c:v>15.706266666666666</c:v>
                </c:pt>
                <c:pt idx="4442">
                  <c:v>15.709833333333334</c:v>
                </c:pt>
                <c:pt idx="4443">
                  <c:v>15.713383333333333</c:v>
                </c:pt>
                <c:pt idx="4444">
                  <c:v>15.716933333333333</c:v>
                </c:pt>
                <c:pt idx="4445">
                  <c:v>15.720499999999999</c:v>
                </c:pt>
                <c:pt idx="4446">
                  <c:v>15.72405</c:v>
                </c:pt>
                <c:pt idx="4447">
                  <c:v>15.727599999999999</c:v>
                </c:pt>
                <c:pt idx="4448">
                  <c:v>15.731166666666667</c:v>
                </c:pt>
                <c:pt idx="4449">
                  <c:v>15.734716666666666</c:v>
                </c:pt>
                <c:pt idx="4450">
                  <c:v>15.738266666666668</c:v>
                </c:pt>
                <c:pt idx="4451">
                  <c:v>15.741833333333334</c:v>
                </c:pt>
                <c:pt idx="4452">
                  <c:v>15.745383333333333</c:v>
                </c:pt>
                <c:pt idx="4453">
                  <c:v>15.748933333333333</c:v>
                </c:pt>
                <c:pt idx="4454">
                  <c:v>15.7525</c:v>
                </c:pt>
                <c:pt idx="4455">
                  <c:v>15.75605</c:v>
                </c:pt>
                <c:pt idx="4456">
                  <c:v>15.759600000000001</c:v>
                </c:pt>
                <c:pt idx="4457">
                  <c:v>15.763166666666667</c:v>
                </c:pt>
                <c:pt idx="4458">
                  <c:v>15.766716666666667</c:v>
                </c:pt>
                <c:pt idx="4459">
                  <c:v>15.770266666666666</c:v>
                </c:pt>
                <c:pt idx="4460">
                  <c:v>15.773833333333332</c:v>
                </c:pt>
                <c:pt idx="4461">
                  <c:v>15.777383333333335</c:v>
                </c:pt>
                <c:pt idx="4462">
                  <c:v>15.780933333333333</c:v>
                </c:pt>
                <c:pt idx="4463">
                  <c:v>15.784500000000001</c:v>
                </c:pt>
                <c:pt idx="4464">
                  <c:v>15.78805</c:v>
                </c:pt>
                <c:pt idx="4465">
                  <c:v>15.791599999999999</c:v>
                </c:pt>
                <c:pt idx="4466">
                  <c:v>15.795166666666667</c:v>
                </c:pt>
                <c:pt idx="4467">
                  <c:v>15.798716666666667</c:v>
                </c:pt>
                <c:pt idx="4468">
                  <c:v>15.802266666666666</c:v>
                </c:pt>
                <c:pt idx="4469">
                  <c:v>15.8058</c:v>
                </c:pt>
                <c:pt idx="4470">
                  <c:v>15.80935</c:v>
                </c:pt>
                <c:pt idx="4471">
                  <c:v>15.812883333333334</c:v>
                </c:pt>
                <c:pt idx="4472">
                  <c:v>15.816433333333332</c:v>
                </c:pt>
                <c:pt idx="4473">
                  <c:v>15.819983333333333</c:v>
                </c:pt>
                <c:pt idx="4474">
                  <c:v>15.823533333333334</c:v>
                </c:pt>
                <c:pt idx="4475">
                  <c:v>15.827083333333333</c:v>
                </c:pt>
                <c:pt idx="4476">
                  <c:v>15.830633333333333</c:v>
                </c:pt>
                <c:pt idx="4477">
                  <c:v>15.834183333333334</c:v>
                </c:pt>
                <c:pt idx="4478">
                  <c:v>15.837716666666667</c:v>
                </c:pt>
                <c:pt idx="4479">
                  <c:v>15.841266666666666</c:v>
                </c:pt>
                <c:pt idx="4480">
                  <c:v>15.844799999999999</c:v>
                </c:pt>
                <c:pt idx="4481">
                  <c:v>15.848333333333333</c:v>
                </c:pt>
                <c:pt idx="4482">
                  <c:v>15.851883333333335</c:v>
                </c:pt>
                <c:pt idx="4483">
                  <c:v>15.855433333333334</c:v>
                </c:pt>
                <c:pt idx="4484">
                  <c:v>15.85895</c:v>
                </c:pt>
                <c:pt idx="4485">
                  <c:v>15.862483333333333</c:v>
                </c:pt>
                <c:pt idx="4486">
                  <c:v>15.866016666666667</c:v>
                </c:pt>
                <c:pt idx="4487">
                  <c:v>15.86955</c:v>
                </c:pt>
                <c:pt idx="4488">
                  <c:v>15.873083333333334</c:v>
                </c:pt>
                <c:pt idx="4489">
                  <c:v>15.8766</c:v>
                </c:pt>
                <c:pt idx="4490">
                  <c:v>15.880133333333333</c:v>
                </c:pt>
                <c:pt idx="4491">
                  <c:v>15.883666666666667</c:v>
                </c:pt>
                <c:pt idx="4492">
                  <c:v>15.887183333333333</c:v>
                </c:pt>
                <c:pt idx="4493">
                  <c:v>15.890700000000001</c:v>
                </c:pt>
                <c:pt idx="4494">
                  <c:v>15.894216666666667</c:v>
                </c:pt>
                <c:pt idx="4495">
                  <c:v>15.897766666666666</c:v>
                </c:pt>
                <c:pt idx="4496">
                  <c:v>15.901283333333334</c:v>
                </c:pt>
                <c:pt idx="4497">
                  <c:v>15.9048</c:v>
                </c:pt>
                <c:pt idx="4498">
                  <c:v>15.908316666666668</c:v>
                </c:pt>
                <c:pt idx="4499">
                  <c:v>15.911833333333334</c:v>
                </c:pt>
                <c:pt idx="4500">
                  <c:v>15.91535</c:v>
                </c:pt>
                <c:pt idx="4501">
                  <c:v>15.918900000000001</c:v>
                </c:pt>
                <c:pt idx="4502">
                  <c:v>15.92245</c:v>
                </c:pt>
                <c:pt idx="4503">
                  <c:v>15.925999999999998</c:v>
                </c:pt>
                <c:pt idx="4504">
                  <c:v>15.929533333333334</c:v>
                </c:pt>
                <c:pt idx="4505">
                  <c:v>15.933066666666667</c:v>
                </c:pt>
                <c:pt idx="4506">
                  <c:v>15.9366</c:v>
                </c:pt>
                <c:pt idx="4507">
                  <c:v>15.940149999999999</c:v>
                </c:pt>
                <c:pt idx="4508">
                  <c:v>15.9437</c:v>
                </c:pt>
                <c:pt idx="4509">
                  <c:v>15.94725</c:v>
                </c:pt>
                <c:pt idx="4510">
                  <c:v>15.950783333333334</c:v>
                </c:pt>
                <c:pt idx="4511">
                  <c:v>15.954316666666667</c:v>
                </c:pt>
                <c:pt idx="4512">
                  <c:v>15.957850000000001</c:v>
                </c:pt>
                <c:pt idx="4513">
                  <c:v>15.961399999999999</c:v>
                </c:pt>
                <c:pt idx="4514">
                  <c:v>15.96495</c:v>
                </c:pt>
                <c:pt idx="4515">
                  <c:v>15.968466666666666</c:v>
                </c:pt>
                <c:pt idx="4516">
                  <c:v>15.971983333333332</c:v>
                </c:pt>
                <c:pt idx="4517">
                  <c:v>15.9755</c:v>
                </c:pt>
                <c:pt idx="4518">
                  <c:v>15.979016666666666</c:v>
                </c:pt>
                <c:pt idx="4519">
                  <c:v>15.982533333333333</c:v>
                </c:pt>
                <c:pt idx="4520">
                  <c:v>15.986050000000001</c:v>
                </c:pt>
                <c:pt idx="4521">
                  <c:v>15.989583333333334</c:v>
                </c:pt>
                <c:pt idx="4522">
                  <c:v>15.9931</c:v>
                </c:pt>
                <c:pt idx="4523">
                  <c:v>15.996616666666666</c:v>
                </c:pt>
                <c:pt idx="4524">
                  <c:v>16.000133333333334</c:v>
                </c:pt>
                <c:pt idx="4525">
                  <c:v>16.00365</c:v>
                </c:pt>
                <c:pt idx="4526">
                  <c:v>16.007166666666667</c:v>
                </c:pt>
                <c:pt idx="4527">
                  <c:v>16.010683333333333</c:v>
                </c:pt>
                <c:pt idx="4528">
                  <c:v>16.014199999999999</c:v>
                </c:pt>
                <c:pt idx="4529">
                  <c:v>16.017733333333332</c:v>
                </c:pt>
                <c:pt idx="4530">
                  <c:v>16.021266666666666</c:v>
                </c:pt>
                <c:pt idx="4531">
                  <c:v>16.024800000000003</c:v>
                </c:pt>
                <c:pt idx="4532">
                  <c:v>16.028333333333332</c:v>
                </c:pt>
                <c:pt idx="4533">
                  <c:v>16.031883333333333</c:v>
                </c:pt>
                <c:pt idx="4534">
                  <c:v>16.035433333333334</c:v>
                </c:pt>
                <c:pt idx="4535">
                  <c:v>16.038983333333334</c:v>
                </c:pt>
                <c:pt idx="4536">
                  <c:v>16.042516666666668</c:v>
                </c:pt>
                <c:pt idx="4537">
                  <c:v>16.046050000000001</c:v>
                </c:pt>
                <c:pt idx="4538">
                  <c:v>16.049583333333334</c:v>
                </c:pt>
                <c:pt idx="4539">
                  <c:v>16.053133333333331</c:v>
                </c:pt>
                <c:pt idx="4540">
                  <c:v>16.056683333333332</c:v>
                </c:pt>
                <c:pt idx="4541">
                  <c:v>16.060199999999998</c:v>
                </c:pt>
                <c:pt idx="4542">
                  <c:v>16.063716666666668</c:v>
                </c:pt>
                <c:pt idx="4543">
                  <c:v>16.067233333333334</c:v>
                </c:pt>
                <c:pt idx="4544">
                  <c:v>16.07075</c:v>
                </c:pt>
                <c:pt idx="4545">
                  <c:v>16.074266666666666</c:v>
                </c:pt>
                <c:pt idx="4546">
                  <c:v>16.077783333333333</c:v>
                </c:pt>
                <c:pt idx="4547">
                  <c:v>16.081316666666666</c:v>
                </c:pt>
                <c:pt idx="4548">
                  <c:v>16.084833333333332</c:v>
                </c:pt>
                <c:pt idx="4549">
                  <c:v>16.088350000000002</c:v>
                </c:pt>
                <c:pt idx="4550">
                  <c:v>16.091866666666665</c:v>
                </c:pt>
                <c:pt idx="4551">
                  <c:v>16.095383333333334</c:v>
                </c:pt>
                <c:pt idx="4552">
                  <c:v>16.0989</c:v>
                </c:pt>
                <c:pt idx="4553">
                  <c:v>16.102416666666667</c:v>
                </c:pt>
                <c:pt idx="4554">
                  <c:v>16.105933333333333</c:v>
                </c:pt>
                <c:pt idx="4555">
                  <c:v>16.109466666666666</c:v>
                </c:pt>
                <c:pt idx="4556">
                  <c:v>16.113</c:v>
                </c:pt>
                <c:pt idx="4557">
                  <c:v>16.116533333333333</c:v>
                </c:pt>
                <c:pt idx="4558">
                  <c:v>16.120066666666666</c:v>
                </c:pt>
                <c:pt idx="4559">
                  <c:v>16.123616666666667</c:v>
                </c:pt>
                <c:pt idx="4560">
                  <c:v>16.127166666666668</c:v>
                </c:pt>
                <c:pt idx="4561">
                  <c:v>16.130716666666665</c:v>
                </c:pt>
                <c:pt idx="4562">
                  <c:v>16.134249999999998</c:v>
                </c:pt>
                <c:pt idx="4563">
                  <c:v>16.137783333333335</c:v>
                </c:pt>
                <c:pt idx="4564">
                  <c:v>16.141316666666668</c:v>
                </c:pt>
                <c:pt idx="4565">
                  <c:v>16.144866666666665</c:v>
                </c:pt>
                <c:pt idx="4566">
                  <c:v>16.148416666666666</c:v>
                </c:pt>
                <c:pt idx="4567">
                  <c:v>16.151933333333332</c:v>
                </c:pt>
                <c:pt idx="4568">
                  <c:v>16.155449999999998</c:v>
                </c:pt>
                <c:pt idx="4569">
                  <c:v>16.158966666666668</c:v>
                </c:pt>
                <c:pt idx="4570">
                  <c:v>16.162483333333334</c:v>
                </c:pt>
                <c:pt idx="4571">
                  <c:v>16.166</c:v>
                </c:pt>
                <c:pt idx="4572">
                  <c:v>16.169516666666667</c:v>
                </c:pt>
                <c:pt idx="4573">
                  <c:v>16.17305</c:v>
                </c:pt>
                <c:pt idx="4574">
                  <c:v>16.176566666666666</c:v>
                </c:pt>
                <c:pt idx="4575">
                  <c:v>16.180083333333332</c:v>
                </c:pt>
                <c:pt idx="4576">
                  <c:v>16.183599999999998</c:v>
                </c:pt>
                <c:pt idx="4577">
                  <c:v>16.187116666666665</c:v>
                </c:pt>
                <c:pt idx="4578">
                  <c:v>16.190633333333334</c:v>
                </c:pt>
                <c:pt idx="4579">
                  <c:v>16.19415</c:v>
                </c:pt>
                <c:pt idx="4580">
                  <c:v>16.197666666666667</c:v>
                </c:pt>
                <c:pt idx="4581">
                  <c:v>16.2012</c:v>
                </c:pt>
                <c:pt idx="4582">
                  <c:v>16.204733333333333</c:v>
                </c:pt>
                <c:pt idx="4583">
                  <c:v>16.208266666666667</c:v>
                </c:pt>
                <c:pt idx="4584">
                  <c:v>16.2118</c:v>
                </c:pt>
                <c:pt idx="4585">
                  <c:v>16.215350000000001</c:v>
                </c:pt>
                <c:pt idx="4586">
                  <c:v>16.218900000000001</c:v>
                </c:pt>
                <c:pt idx="4587">
                  <c:v>16.222449999999998</c:v>
                </c:pt>
                <c:pt idx="4588">
                  <c:v>16.226016666666666</c:v>
                </c:pt>
                <c:pt idx="4589">
                  <c:v>16.229566666666667</c:v>
                </c:pt>
                <c:pt idx="4590">
                  <c:v>16.233116666666668</c:v>
                </c:pt>
                <c:pt idx="4591">
                  <c:v>16.236683333333335</c:v>
                </c:pt>
                <c:pt idx="4592">
                  <c:v>16.240233333333332</c:v>
                </c:pt>
                <c:pt idx="4593">
                  <c:v>16.243783333333333</c:v>
                </c:pt>
                <c:pt idx="4594">
                  <c:v>16.247350000000001</c:v>
                </c:pt>
                <c:pt idx="4595">
                  <c:v>16.250899999999998</c:v>
                </c:pt>
                <c:pt idx="4596">
                  <c:v>16.254450000000002</c:v>
                </c:pt>
                <c:pt idx="4597">
                  <c:v>16.258016666666666</c:v>
                </c:pt>
                <c:pt idx="4598">
                  <c:v>16.261566666666667</c:v>
                </c:pt>
                <c:pt idx="4599">
                  <c:v>16.265116666666668</c:v>
                </c:pt>
                <c:pt idx="4600">
                  <c:v>16.268683333333332</c:v>
                </c:pt>
                <c:pt idx="4601">
                  <c:v>16.272233333333332</c:v>
                </c:pt>
                <c:pt idx="4602">
                  <c:v>16.275783333333333</c:v>
                </c:pt>
                <c:pt idx="4603">
                  <c:v>16.279350000000001</c:v>
                </c:pt>
                <c:pt idx="4604">
                  <c:v>16.282900000000001</c:v>
                </c:pt>
                <c:pt idx="4605">
                  <c:v>16.286449999999999</c:v>
                </c:pt>
                <c:pt idx="4606">
                  <c:v>16.290016666666666</c:v>
                </c:pt>
                <c:pt idx="4607">
                  <c:v>16.293566666666667</c:v>
                </c:pt>
                <c:pt idx="4608">
                  <c:v>16.297116666666668</c:v>
                </c:pt>
                <c:pt idx="4609">
                  <c:v>16.300683333333335</c:v>
                </c:pt>
                <c:pt idx="4610">
                  <c:v>16.304233333333332</c:v>
                </c:pt>
                <c:pt idx="4611">
                  <c:v>16.307783333333333</c:v>
                </c:pt>
                <c:pt idx="4612">
                  <c:v>16.311350000000001</c:v>
                </c:pt>
                <c:pt idx="4613">
                  <c:v>16.314900000000002</c:v>
                </c:pt>
                <c:pt idx="4614">
                  <c:v>16.318449999999999</c:v>
                </c:pt>
                <c:pt idx="4615">
                  <c:v>16.322016666666666</c:v>
                </c:pt>
                <c:pt idx="4616">
                  <c:v>16.325566666666667</c:v>
                </c:pt>
                <c:pt idx="4617">
                  <c:v>16.329116666666668</c:v>
                </c:pt>
                <c:pt idx="4618">
                  <c:v>16.332683333333332</c:v>
                </c:pt>
                <c:pt idx="4619">
                  <c:v>16.336233333333332</c:v>
                </c:pt>
                <c:pt idx="4620">
                  <c:v>16.339783333333333</c:v>
                </c:pt>
                <c:pt idx="4621">
                  <c:v>16.343350000000001</c:v>
                </c:pt>
                <c:pt idx="4622">
                  <c:v>16.346899999999998</c:v>
                </c:pt>
                <c:pt idx="4623">
                  <c:v>16.350450000000002</c:v>
                </c:pt>
                <c:pt idx="4624">
                  <c:v>16.354016666666666</c:v>
                </c:pt>
                <c:pt idx="4625">
                  <c:v>16.357566666666667</c:v>
                </c:pt>
                <c:pt idx="4626">
                  <c:v>16.361116666666668</c:v>
                </c:pt>
                <c:pt idx="4627">
                  <c:v>16.364683333333332</c:v>
                </c:pt>
                <c:pt idx="4628">
                  <c:v>16.368233333333333</c:v>
                </c:pt>
                <c:pt idx="4629">
                  <c:v>16.371783333333333</c:v>
                </c:pt>
                <c:pt idx="4630">
                  <c:v>16.375350000000001</c:v>
                </c:pt>
                <c:pt idx="4631">
                  <c:v>16.378900000000002</c:v>
                </c:pt>
                <c:pt idx="4632">
                  <c:v>16.382449999999999</c:v>
                </c:pt>
                <c:pt idx="4633">
                  <c:v>16.386016666666666</c:v>
                </c:pt>
                <c:pt idx="4634">
                  <c:v>16.389566666666667</c:v>
                </c:pt>
                <c:pt idx="4635">
                  <c:v>16.393116666666668</c:v>
                </c:pt>
                <c:pt idx="4636">
                  <c:v>16.396683333333335</c:v>
                </c:pt>
                <c:pt idx="4637">
                  <c:v>16.400233333333333</c:v>
                </c:pt>
                <c:pt idx="4638">
                  <c:v>16.403783333333333</c:v>
                </c:pt>
                <c:pt idx="4639">
                  <c:v>16.407350000000001</c:v>
                </c:pt>
                <c:pt idx="4640">
                  <c:v>16.410900000000002</c:v>
                </c:pt>
                <c:pt idx="4641">
                  <c:v>16.414449999999999</c:v>
                </c:pt>
                <c:pt idx="4642">
                  <c:v>16.418016666666666</c:v>
                </c:pt>
                <c:pt idx="4643">
                  <c:v>16.421566666666667</c:v>
                </c:pt>
                <c:pt idx="4644">
                  <c:v>16.425116666666664</c:v>
                </c:pt>
                <c:pt idx="4645">
                  <c:v>16.428650000000001</c:v>
                </c:pt>
                <c:pt idx="4646">
                  <c:v>16.432183333333334</c:v>
                </c:pt>
                <c:pt idx="4647">
                  <c:v>16.435716666666668</c:v>
                </c:pt>
                <c:pt idx="4648">
                  <c:v>16.439266666666665</c:v>
                </c:pt>
                <c:pt idx="4649">
                  <c:v>16.442816666666666</c:v>
                </c:pt>
                <c:pt idx="4650">
                  <c:v>16.446333333333332</c:v>
                </c:pt>
                <c:pt idx="4651">
                  <c:v>16.449850000000001</c:v>
                </c:pt>
                <c:pt idx="4652">
                  <c:v>16.453366666666668</c:v>
                </c:pt>
                <c:pt idx="4653">
                  <c:v>16.456883333333334</c:v>
                </c:pt>
                <c:pt idx="4654">
                  <c:v>16.4604</c:v>
                </c:pt>
                <c:pt idx="4655">
                  <c:v>16.463916666666666</c:v>
                </c:pt>
                <c:pt idx="4656">
                  <c:v>16.467449999999999</c:v>
                </c:pt>
                <c:pt idx="4657">
                  <c:v>16.470966666666666</c:v>
                </c:pt>
                <c:pt idx="4658">
                  <c:v>16.474483333333335</c:v>
                </c:pt>
                <c:pt idx="4659">
                  <c:v>16.477999999999998</c:v>
                </c:pt>
                <c:pt idx="4660">
                  <c:v>16.481516666666668</c:v>
                </c:pt>
                <c:pt idx="4661">
                  <c:v>16.485033333333334</c:v>
                </c:pt>
                <c:pt idx="4662">
                  <c:v>16.48855</c:v>
                </c:pt>
                <c:pt idx="4663">
                  <c:v>16.492066666666666</c:v>
                </c:pt>
                <c:pt idx="4664">
                  <c:v>16.4956</c:v>
                </c:pt>
                <c:pt idx="4665">
                  <c:v>16.499133333333333</c:v>
                </c:pt>
                <c:pt idx="4666">
                  <c:v>16.502666666666666</c:v>
                </c:pt>
                <c:pt idx="4667">
                  <c:v>16.5062</c:v>
                </c:pt>
                <c:pt idx="4668">
                  <c:v>16.50975</c:v>
                </c:pt>
                <c:pt idx="4669">
                  <c:v>16.513300000000001</c:v>
                </c:pt>
                <c:pt idx="4670">
                  <c:v>16.516849999999998</c:v>
                </c:pt>
                <c:pt idx="4671">
                  <c:v>16.520383333333331</c:v>
                </c:pt>
                <c:pt idx="4672">
                  <c:v>16.523916666666665</c:v>
                </c:pt>
                <c:pt idx="4673">
                  <c:v>16.527450000000002</c:v>
                </c:pt>
                <c:pt idx="4674">
                  <c:v>16.530999999999999</c:v>
                </c:pt>
                <c:pt idx="4675">
                  <c:v>16.534549999999999</c:v>
                </c:pt>
                <c:pt idx="4676">
                  <c:v>16.538066666666666</c:v>
                </c:pt>
                <c:pt idx="4677">
                  <c:v>16.541583333333332</c:v>
                </c:pt>
                <c:pt idx="4678">
                  <c:v>16.545100000000001</c:v>
                </c:pt>
                <c:pt idx="4679">
                  <c:v>16.548616666666668</c:v>
                </c:pt>
                <c:pt idx="4680">
                  <c:v>16.552133333333334</c:v>
                </c:pt>
                <c:pt idx="4681">
                  <c:v>16.55565</c:v>
                </c:pt>
                <c:pt idx="4682">
                  <c:v>16.559183333333333</c:v>
                </c:pt>
                <c:pt idx="4683">
                  <c:v>16.5627</c:v>
                </c:pt>
                <c:pt idx="4684">
                  <c:v>16.566216666666666</c:v>
                </c:pt>
                <c:pt idx="4685">
                  <c:v>16.569733333333332</c:v>
                </c:pt>
                <c:pt idx="4686">
                  <c:v>16.573249999999998</c:v>
                </c:pt>
                <c:pt idx="4687">
                  <c:v>16.576766666666668</c:v>
                </c:pt>
                <c:pt idx="4688">
                  <c:v>16.580283333333334</c:v>
                </c:pt>
                <c:pt idx="4689">
                  <c:v>16.5838</c:v>
                </c:pt>
                <c:pt idx="4690">
                  <c:v>16.587333333333333</c:v>
                </c:pt>
                <c:pt idx="4691">
                  <c:v>16.590866666666667</c:v>
                </c:pt>
                <c:pt idx="4692">
                  <c:v>16.5944</c:v>
                </c:pt>
                <c:pt idx="4693">
                  <c:v>16.597933333333334</c:v>
                </c:pt>
                <c:pt idx="4694">
                  <c:v>16.601483333333334</c:v>
                </c:pt>
                <c:pt idx="4695">
                  <c:v>16.605033333333335</c:v>
                </c:pt>
                <c:pt idx="4696">
                  <c:v>16.608583333333332</c:v>
                </c:pt>
                <c:pt idx="4697">
                  <c:v>16.612116666666665</c:v>
                </c:pt>
                <c:pt idx="4698">
                  <c:v>16.615649999999999</c:v>
                </c:pt>
                <c:pt idx="4699">
                  <c:v>16.619183333333332</c:v>
                </c:pt>
                <c:pt idx="4700">
                  <c:v>16.622733333333333</c:v>
                </c:pt>
                <c:pt idx="4701">
                  <c:v>16.626283333333333</c:v>
                </c:pt>
                <c:pt idx="4702">
                  <c:v>16.629799999999999</c:v>
                </c:pt>
                <c:pt idx="4703">
                  <c:v>16.633316666666666</c:v>
                </c:pt>
                <c:pt idx="4704">
                  <c:v>16.636833333333335</c:v>
                </c:pt>
                <c:pt idx="4705">
                  <c:v>16.640350000000002</c:v>
                </c:pt>
                <c:pt idx="4706">
                  <c:v>16.643866666666664</c:v>
                </c:pt>
                <c:pt idx="4707">
                  <c:v>16.647383333333334</c:v>
                </c:pt>
                <c:pt idx="4708">
                  <c:v>16.650916666666667</c:v>
                </c:pt>
                <c:pt idx="4709">
                  <c:v>16.654433333333333</c:v>
                </c:pt>
                <c:pt idx="4710">
                  <c:v>16.65795</c:v>
                </c:pt>
                <c:pt idx="4711">
                  <c:v>16.661466666666666</c:v>
                </c:pt>
                <c:pt idx="4712">
                  <c:v>16.664983333333332</c:v>
                </c:pt>
                <c:pt idx="4713">
                  <c:v>16.668500000000002</c:v>
                </c:pt>
                <c:pt idx="4714">
                  <c:v>16.672016666666668</c:v>
                </c:pt>
                <c:pt idx="4715">
                  <c:v>16.675533333333334</c:v>
                </c:pt>
                <c:pt idx="4716">
                  <c:v>16.679066666666667</c:v>
                </c:pt>
                <c:pt idx="4717">
                  <c:v>16.682600000000001</c:v>
                </c:pt>
                <c:pt idx="4718">
                  <c:v>16.686133333333334</c:v>
                </c:pt>
                <c:pt idx="4719">
                  <c:v>16.689666666666668</c:v>
                </c:pt>
                <c:pt idx="4720">
                  <c:v>16.693216666666665</c:v>
                </c:pt>
                <c:pt idx="4721">
                  <c:v>16.696766666666669</c:v>
                </c:pt>
                <c:pt idx="4722">
                  <c:v>16.700316666666666</c:v>
                </c:pt>
                <c:pt idx="4723">
                  <c:v>16.703849999999999</c:v>
                </c:pt>
                <c:pt idx="4724">
                  <c:v>16.707383333333333</c:v>
                </c:pt>
                <c:pt idx="4725">
                  <c:v>16.710916666666666</c:v>
                </c:pt>
                <c:pt idx="4726">
                  <c:v>16.714466666666667</c:v>
                </c:pt>
                <c:pt idx="4727">
                  <c:v>16.718016666666667</c:v>
                </c:pt>
                <c:pt idx="4728">
                  <c:v>16.721533333333333</c:v>
                </c:pt>
                <c:pt idx="4729">
                  <c:v>16.72505</c:v>
                </c:pt>
                <c:pt idx="4730">
                  <c:v>16.728566666666669</c:v>
                </c:pt>
                <c:pt idx="4731">
                  <c:v>16.732083333333332</c:v>
                </c:pt>
                <c:pt idx="4732">
                  <c:v>16.735599999999998</c:v>
                </c:pt>
                <c:pt idx="4733">
                  <c:v>16.739116666666668</c:v>
                </c:pt>
                <c:pt idx="4734">
                  <c:v>16.742650000000001</c:v>
                </c:pt>
                <c:pt idx="4735">
                  <c:v>16.746166666666667</c:v>
                </c:pt>
                <c:pt idx="4736">
                  <c:v>16.749683333333333</c:v>
                </c:pt>
                <c:pt idx="4737">
                  <c:v>16.7532</c:v>
                </c:pt>
                <c:pt idx="4738">
                  <c:v>16.756716666666666</c:v>
                </c:pt>
                <c:pt idx="4739">
                  <c:v>16.760233333333336</c:v>
                </c:pt>
                <c:pt idx="4740">
                  <c:v>16.763750000000002</c:v>
                </c:pt>
                <c:pt idx="4741">
                  <c:v>16.767266666666664</c:v>
                </c:pt>
                <c:pt idx="4742">
                  <c:v>16.770800000000001</c:v>
                </c:pt>
                <c:pt idx="4743">
                  <c:v>16.774333333333335</c:v>
                </c:pt>
                <c:pt idx="4744">
                  <c:v>16.777866666666668</c:v>
                </c:pt>
                <c:pt idx="4745">
                  <c:v>16.781400000000001</c:v>
                </c:pt>
                <c:pt idx="4746">
                  <c:v>16.784949999999998</c:v>
                </c:pt>
                <c:pt idx="4747">
                  <c:v>16.788499999999999</c:v>
                </c:pt>
                <c:pt idx="4748">
                  <c:v>16.79205</c:v>
                </c:pt>
                <c:pt idx="4749">
                  <c:v>16.795583333333333</c:v>
                </c:pt>
                <c:pt idx="4750">
                  <c:v>16.799133333333334</c:v>
                </c:pt>
                <c:pt idx="4751">
                  <c:v>16.802683333333331</c:v>
                </c:pt>
                <c:pt idx="4752">
                  <c:v>16.806233333333335</c:v>
                </c:pt>
                <c:pt idx="4753">
                  <c:v>16.809783333333332</c:v>
                </c:pt>
                <c:pt idx="4754">
                  <c:v>16.813333333333333</c:v>
                </c:pt>
                <c:pt idx="4755">
                  <c:v>16.816883333333333</c:v>
                </c:pt>
                <c:pt idx="4756">
                  <c:v>16.820433333333334</c:v>
                </c:pt>
                <c:pt idx="4757">
                  <c:v>16.823983333333334</c:v>
                </c:pt>
                <c:pt idx="4758">
                  <c:v>16.827533333333335</c:v>
                </c:pt>
                <c:pt idx="4759">
                  <c:v>16.831083333333332</c:v>
                </c:pt>
                <c:pt idx="4760">
                  <c:v>16.834633333333333</c:v>
                </c:pt>
                <c:pt idx="4761">
                  <c:v>16.838200000000001</c:v>
                </c:pt>
                <c:pt idx="4762">
                  <c:v>16.841750000000001</c:v>
                </c:pt>
                <c:pt idx="4763">
                  <c:v>16.845299999999998</c:v>
                </c:pt>
                <c:pt idx="4764">
                  <c:v>16.848866666666666</c:v>
                </c:pt>
                <c:pt idx="4765">
                  <c:v>16.852416666666667</c:v>
                </c:pt>
                <c:pt idx="4766">
                  <c:v>16.855966666666667</c:v>
                </c:pt>
                <c:pt idx="4767">
                  <c:v>16.859533333333335</c:v>
                </c:pt>
                <c:pt idx="4768">
                  <c:v>16.863083333333332</c:v>
                </c:pt>
                <c:pt idx="4769">
                  <c:v>16.866633333333333</c:v>
                </c:pt>
                <c:pt idx="4770">
                  <c:v>16.870200000000001</c:v>
                </c:pt>
                <c:pt idx="4771">
                  <c:v>16.873749999999998</c:v>
                </c:pt>
                <c:pt idx="4772">
                  <c:v>16.877300000000002</c:v>
                </c:pt>
                <c:pt idx="4773">
                  <c:v>16.880866666666666</c:v>
                </c:pt>
                <c:pt idx="4774">
                  <c:v>16.884416666666667</c:v>
                </c:pt>
                <c:pt idx="4775">
                  <c:v>16.887966666666667</c:v>
                </c:pt>
                <c:pt idx="4776">
                  <c:v>16.891533333333332</c:v>
                </c:pt>
                <c:pt idx="4777">
                  <c:v>16.895083333333336</c:v>
                </c:pt>
                <c:pt idx="4778">
                  <c:v>16.898633333333333</c:v>
                </c:pt>
                <c:pt idx="4779">
                  <c:v>16.902200000000001</c:v>
                </c:pt>
                <c:pt idx="4780">
                  <c:v>16.905750000000001</c:v>
                </c:pt>
                <c:pt idx="4781">
                  <c:v>16.909299999999998</c:v>
                </c:pt>
                <c:pt idx="4782">
                  <c:v>16.912866666666666</c:v>
                </c:pt>
                <c:pt idx="4783">
                  <c:v>16.916416666666667</c:v>
                </c:pt>
                <c:pt idx="4784">
                  <c:v>16.919966666666667</c:v>
                </c:pt>
                <c:pt idx="4785">
                  <c:v>16.923533333333335</c:v>
                </c:pt>
                <c:pt idx="4786">
                  <c:v>16.927083333333332</c:v>
                </c:pt>
                <c:pt idx="4787">
                  <c:v>16.930633333333333</c:v>
                </c:pt>
                <c:pt idx="4788">
                  <c:v>16.934200000000001</c:v>
                </c:pt>
                <c:pt idx="4789">
                  <c:v>16.937750000000001</c:v>
                </c:pt>
                <c:pt idx="4790">
                  <c:v>16.941299999999998</c:v>
                </c:pt>
                <c:pt idx="4791">
                  <c:v>16.944866666666666</c:v>
                </c:pt>
                <c:pt idx="4792">
                  <c:v>16.948416666666667</c:v>
                </c:pt>
                <c:pt idx="4793">
                  <c:v>16.951933333333333</c:v>
                </c:pt>
                <c:pt idx="4794">
                  <c:v>16.955466666666666</c:v>
                </c:pt>
                <c:pt idx="4795">
                  <c:v>16.959</c:v>
                </c:pt>
                <c:pt idx="4796">
                  <c:v>16.96255</c:v>
                </c:pt>
                <c:pt idx="4797">
                  <c:v>16.966083333333334</c:v>
                </c:pt>
                <c:pt idx="4798">
                  <c:v>16.9696</c:v>
                </c:pt>
                <c:pt idx="4799">
                  <c:v>16.973133333333333</c:v>
                </c:pt>
                <c:pt idx="4800">
                  <c:v>16.976649999999999</c:v>
                </c:pt>
                <c:pt idx="4801">
                  <c:v>16.980166666666666</c:v>
                </c:pt>
                <c:pt idx="4802">
                  <c:v>16.983683333333332</c:v>
                </c:pt>
                <c:pt idx="4803">
                  <c:v>16.987199999999998</c:v>
                </c:pt>
                <c:pt idx="4804">
                  <c:v>16.990716666666668</c:v>
                </c:pt>
                <c:pt idx="4805">
                  <c:v>16.994233333333334</c:v>
                </c:pt>
                <c:pt idx="4806">
                  <c:v>16.99775</c:v>
                </c:pt>
                <c:pt idx="4807">
                  <c:v>17.001283333333333</c:v>
                </c:pt>
                <c:pt idx="4808">
                  <c:v>17.004799999999999</c:v>
                </c:pt>
                <c:pt idx="4809">
                  <c:v>17.008316666666666</c:v>
                </c:pt>
                <c:pt idx="4810">
                  <c:v>17.011866666666666</c:v>
                </c:pt>
                <c:pt idx="4811">
                  <c:v>17.0154</c:v>
                </c:pt>
                <c:pt idx="4812">
                  <c:v>17.018933333333333</c:v>
                </c:pt>
                <c:pt idx="4813">
                  <c:v>17.022466666666666</c:v>
                </c:pt>
                <c:pt idx="4814">
                  <c:v>17.026016666666667</c:v>
                </c:pt>
                <c:pt idx="4815">
                  <c:v>17.029566666666668</c:v>
                </c:pt>
                <c:pt idx="4816">
                  <c:v>17.033116666666665</c:v>
                </c:pt>
                <c:pt idx="4817">
                  <c:v>17.036649999999998</c:v>
                </c:pt>
                <c:pt idx="4818">
                  <c:v>17.040183333333331</c:v>
                </c:pt>
                <c:pt idx="4819">
                  <c:v>17.043716666666668</c:v>
                </c:pt>
                <c:pt idx="4820">
                  <c:v>17.047266666666665</c:v>
                </c:pt>
                <c:pt idx="4821">
                  <c:v>17.050816666666666</c:v>
                </c:pt>
                <c:pt idx="4822">
                  <c:v>17.054333333333332</c:v>
                </c:pt>
                <c:pt idx="4823">
                  <c:v>17.057849999999998</c:v>
                </c:pt>
                <c:pt idx="4824">
                  <c:v>17.061366666666668</c:v>
                </c:pt>
                <c:pt idx="4825">
                  <c:v>17.064883333333334</c:v>
                </c:pt>
                <c:pt idx="4826">
                  <c:v>17.0684</c:v>
                </c:pt>
                <c:pt idx="4827">
                  <c:v>17.071916666666667</c:v>
                </c:pt>
                <c:pt idx="4828">
                  <c:v>17.07545</c:v>
                </c:pt>
                <c:pt idx="4829">
                  <c:v>17.078966666666666</c:v>
                </c:pt>
                <c:pt idx="4830">
                  <c:v>17.082483333333336</c:v>
                </c:pt>
                <c:pt idx="4831">
                  <c:v>17.086000000000002</c:v>
                </c:pt>
                <c:pt idx="4832">
                  <c:v>17.089516666666668</c:v>
                </c:pt>
                <c:pt idx="4833">
                  <c:v>17.093033333333334</c:v>
                </c:pt>
                <c:pt idx="4834">
                  <c:v>17.096549999999997</c:v>
                </c:pt>
                <c:pt idx="4835">
                  <c:v>17.100066666666667</c:v>
                </c:pt>
                <c:pt idx="4836">
                  <c:v>17.103599999999997</c:v>
                </c:pt>
                <c:pt idx="4837">
                  <c:v>17.107133333333334</c:v>
                </c:pt>
                <c:pt idx="4838">
                  <c:v>17.110666666666667</c:v>
                </c:pt>
                <c:pt idx="4839">
                  <c:v>17.1142</c:v>
                </c:pt>
                <c:pt idx="4840">
                  <c:v>17.117750000000001</c:v>
                </c:pt>
                <c:pt idx="4841">
                  <c:v>17.121300000000002</c:v>
                </c:pt>
                <c:pt idx="4842">
                  <c:v>17.124849999999999</c:v>
                </c:pt>
                <c:pt idx="4843">
                  <c:v>17.128383333333332</c:v>
                </c:pt>
                <c:pt idx="4844">
                  <c:v>17.131916666666665</c:v>
                </c:pt>
                <c:pt idx="4845">
                  <c:v>17.135449999999999</c:v>
                </c:pt>
                <c:pt idx="4846">
                  <c:v>17.138999999999999</c:v>
                </c:pt>
                <c:pt idx="4847">
                  <c:v>17.142550000000004</c:v>
                </c:pt>
                <c:pt idx="4848">
                  <c:v>17.146066666666666</c:v>
                </c:pt>
                <c:pt idx="4849">
                  <c:v>17.149583333333332</c:v>
                </c:pt>
                <c:pt idx="4850">
                  <c:v>17.153099999999998</c:v>
                </c:pt>
                <c:pt idx="4851">
                  <c:v>17.156616666666665</c:v>
                </c:pt>
                <c:pt idx="4852">
                  <c:v>17.160133333333331</c:v>
                </c:pt>
                <c:pt idx="4853">
                  <c:v>17.163650000000001</c:v>
                </c:pt>
                <c:pt idx="4854">
                  <c:v>17.167183333333334</c:v>
                </c:pt>
                <c:pt idx="4855">
                  <c:v>17.1707</c:v>
                </c:pt>
                <c:pt idx="4856">
                  <c:v>17.174216666666666</c:v>
                </c:pt>
                <c:pt idx="4857">
                  <c:v>17.177733333333332</c:v>
                </c:pt>
                <c:pt idx="4858">
                  <c:v>17.181249999999999</c:v>
                </c:pt>
                <c:pt idx="4859">
                  <c:v>17.184766666666668</c:v>
                </c:pt>
                <c:pt idx="4860">
                  <c:v>17.188283333333334</c:v>
                </c:pt>
                <c:pt idx="4861">
                  <c:v>17.191800000000001</c:v>
                </c:pt>
                <c:pt idx="4862">
                  <c:v>17.195333333333334</c:v>
                </c:pt>
                <c:pt idx="4863">
                  <c:v>17.198866666666667</c:v>
                </c:pt>
                <c:pt idx="4864">
                  <c:v>17.202400000000001</c:v>
                </c:pt>
                <c:pt idx="4865">
                  <c:v>17.205933333333334</c:v>
                </c:pt>
                <c:pt idx="4866">
                  <c:v>17.209483333333331</c:v>
                </c:pt>
                <c:pt idx="4867">
                  <c:v>17.213033333333332</c:v>
                </c:pt>
                <c:pt idx="4868">
                  <c:v>17.216583333333332</c:v>
                </c:pt>
                <c:pt idx="4869">
                  <c:v>17.220116666666669</c:v>
                </c:pt>
                <c:pt idx="4870">
                  <c:v>17.223650000000003</c:v>
                </c:pt>
                <c:pt idx="4871">
                  <c:v>17.227183333333336</c:v>
                </c:pt>
                <c:pt idx="4872">
                  <c:v>17.230733333333333</c:v>
                </c:pt>
                <c:pt idx="4873">
                  <c:v>17.234283333333334</c:v>
                </c:pt>
                <c:pt idx="4874">
                  <c:v>17.2378</c:v>
                </c:pt>
                <c:pt idx="4875">
                  <c:v>17.241316666666666</c:v>
                </c:pt>
                <c:pt idx="4876">
                  <c:v>17.244833333333336</c:v>
                </c:pt>
                <c:pt idx="4877">
                  <c:v>17.248350000000002</c:v>
                </c:pt>
                <c:pt idx="4878">
                  <c:v>17.251866666666668</c:v>
                </c:pt>
                <c:pt idx="4879">
                  <c:v>17.255383333333334</c:v>
                </c:pt>
                <c:pt idx="4880">
                  <c:v>17.258916666666668</c:v>
                </c:pt>
                <c:pt idx="4881">
                  <c:v>17.262433333333334</c:v>
                </c:pt>
                <c:pt idx="4882">
                  <c:v>17.26595</c:v>
                </c:pt>
                <c:pt idx="4883">
                  <c:v>17.269466666666666</c:v>
                </c:pt>
                <c:pt idx="4884">
                  <c:v>17.272983333333332</c:v>
                </c:pt>
                <c:pt idx="4885">
                  <c:v>17.276499999999999</c:v>
                </c:pt>
                <c:pt idx="4886">
                  <c:v>17.280016666666665</c:v>
                </c:pt>
                <c:pt idx="4887">
                  <c:v>17.283533333333331</c:v>
                </c:pt>
                <c:pt idx="4888">
                  <c:v>17.287066666666664</c:v>
                </c:pt>
                <c:pt idx="4889">
                  <c:v>17.290599999999998</c:v>
                </c:pt>
                <c:pt idx="4890">
                  <c:v>17.294133333333331</c:v>
                </c:pt>
                <c:pt idx="4891">
                  <c:v>17.297666666666665</c:v>
                </c:pt>
                <c:pt idx="4892">
                  <c:v>17.301216666666669</c:v>
                </c:pt>
                <c:pt idx="4893">
                  <c:v>17.304766666666669</c:v>
                </c:pt>
                <c:pt idx="4894">
                  <c:v>17.308316666666666</c:v>
                </c:pt>
                <c:pt idx="4895">
                  <c:v>17.31185</c:v>
                </c:pt>
                <c:pt idx="4896">
                  <c:v>17.315383333333333</c:v>
                </c:pt>
                <c:pt idx="4897">
                  <c:v>17.318916666666667</c:v>
                </c:pt>
                <c:pt idx="4898">
                  <c:v>17.322466666666667</c:v>
                </c:pt>
                <c:pt idx="4899">
                  <c:v>17.326016666666664</c:v>
                </c:pt>
                <c:pt idx="4900">
                  <c:v>17.329533333333334</c:v>
                </c:pt>
                <c:pt idx="4901">
                  <c:v>17.33305</c:v>
                </c:pt>
                <c:pt idx="4902">
                  <c:v>17.336566666666666</c:v>
                </c:pt>
                <c:pt idx="4903">
                  <c:v>17.340083333333332</c:v>
                </c:pt>
                <c:pt idx="4904">
                  <c:v>17.343599999999999</c:v>
                </c:pt>
                <c:pt idx="4905">
                  <c:v>17.347116666666668</c:v>
                </c:pt>
                <c:pt idx="4906">
                  <c:v>17.350649999999998</c:v>
                </c:pt>
                <c:pt idx="4907">
                  <c:v>17.354166666666668</c:v>
                </c:pt>
                <c:pt idx="4908">
                  <c:v>17.357683333333334</c:v>
                </c:pt>
                <c:pt idx="4909">
                  <c:v>17.3612</c:v>
                </c:pt>
                <c:pt idx="4910">
                  <c:v>17.364716666666666</c:v>
                </c:pt>
                <c:pt idx="4911">
                  <c:v>17.368266666666667</c:v>
                </c:pt>
                <c:pt idx="4912">
                  <c:v>17.371816666666668</c:v>
                </c:pt>
                <c:pt idx="4913">
                  <c:v>17.375350000000001</c:v>
                </c:pt>
                <c:pt idx="4914">
                  <c:v>17.378883333333331</c:v>
                </c:pt>
                <c:pt idx="4915">
                  <c:v>17.382416666666664</c:v>
                </c:pt>
                <c:pt idx="4916">
                  <c:v>17.385966666666665</c:v>
                </c:pt>
                <c:pt idx="4917">
                  <c:v>17.389516666666669</c:v>
                </c:pt>
                <c:pt idx="4918">
                  <c:v>17.393066666666666</c:v>
                </c:pt>
                <c:pt idx="4919">
                  <c:v>17.396599999999999</c:v>
                </c:pt>
                <c:pt idx="4920">
                  <c:v>17.40015</c:v>
                </c:pt>
                <c:pt idx="4921">
                  <c:v>17.403700000000001</c:v>
                </c:pt>
                <c:pt idx="4922">
                  <c:v>17.407249999999998</c:v>
                </c:pt>
                <c:pt idx="4923">
                  <c:v>17.410799999999998</c:v>
                </c:pt>
                <c:pt idx="4924">
                  <c:v>17.41436666666667</c:v>
                </c:pt>
                <c:pt idx="4925">
                  <c:v>17.417916666666667</c:v>
                </c:pt>
                <c:pt idx="4926">
                  <c:v>17.421466666666667</c:v>
                </c:pt>
                <c:pt idx="4927">
                  <c:v>17.425033333333332</c:v>
                </c:pt>
                <c:pt idx="4928">
                  <c:v>17.428583333333332</c:v>
                </c:pt>
                <c:pt idx="4929">
                  <c:v>17.432133333333336</c:v>
                </c:pt>
                <c:pt idx="4930">
                  <c:v>17.435700000000001</c:v>
                </c:pt>
                <c:pt idx="4931">
                  <c:v>17.439250000000001</c:v>
                </c:pt>
                <c:pt idx="4932">
                  <c:v>17.442799999999998</c:v>
                </c:pt>
                <c:pt idx="4933">
                  <c:v>17.446366666666666</c:v>
                </c:pt>
                <c:pt idx="4934">
                  <c:v>17.449916666666663</c:v>
                </c:pt>
                <c:pt idx="4935">
                  <c:v>17.453466666666667</c:v>
                </c:pt>
                <c:pt idx="4936">
                  <c:v>17.457033333333335</c:v>
                </c:pt>
                <c:pt idx="4937">
                  <c:v>17.460583333333332</c:v>
                </c:pt>
                <c:pt idx="4938">
                  <c:v>17.464133333333333</c:v>
                </c:pt>
                <c:pt idx="4939">
                  <c:v>17.467699999999997</c:v>
                </c:pt>
                <c:pt idx="4940">
                  <c:v>17.471250000000001</c:v>
                </c:pt>
                <c:pt idx="4941">
                  <c:v>17.474800000000002</c:v>
                </c:pt>
                <c:pt idx="4942">
                  <c:v>17.478366666666666</c:v>
                </c:pt>
                <c:pt idx="4943">
                  <c:v>17.481916666666667</c:v>
                </c:pt>
                <c:pt idx="4944">
                  <c:v>17.485466666666664</c:v>
                </c:pt>
                <c:pt idx="4945">
                  <c:v>17.489033333333335</c:v>
                </c:pt>
                <c:pt idx="4946">
                  <c:v>17.492583333333336</c:v>
                </c:pt>
                <c:pt idx="4947">
                  <c:v>17.496133333333333</c:v>
                </c:pt>
                <c:pt idx="4948">
                  <c:v>17.499700000000001</c:v>
                </c:pt>
                <c:pt idx="4949">
                  <c:v>17.503249999999998</c:v>
                </c:pt>
                <c:pt idx="4950">
                  <c:v>17.506799999999998</c:v>
                </c:pt>
                <c:pt idx="4951">
                  <c:v>17.510333333333332</c:v>
                </c:pt>
                <c:pt idx="4952">
                  <c:v>17.513883333333336</c:v>
                </c:pt>
                <c:pt idx="4953">
                  <c:v>17.517433333333333</c:v>
                </c:pt>
                <c:pt idx="4954">
                  <c:v>17.520966666666666</c:v>
                </c:pt>
                <c:pt idx="4955">
                  <c:v>17.524516666666667</c:v>
                </c:pt>
                <c:pt idx="4956">
                  <c:v>17.528066666666668</c:v>
                </c:pt>
                <c:pt idx="4957">
                  <c:v>17.531616666666665</c:v>
                </c:pt>
                <c:pt idx="4958">
                  <c:v>17.535166666666665</c:v>
                </c:pt>
                <c:pt idx="4959">
                  <c:v>17.538716666666669</c:v>
                </c:pt>
                <c:pt idx="4960">
                  <c:v>17.542250000000003</c:v>
                </c:pt>
                <c:pt idx="4961">
                  <c:v>17.5458</c:v>
                </c:pt>
                <c:pt idx="4962">
                  <c:v>17.54935</c:v>
                </c:pt>
                <c:pt idx="4963">
                  <c:v>17.552883333333334</c:v>
                </c:pt>
                <c:pt idx="4964">
                  <c:v>17.556433333333334</c:v>
                </c:pt>
                <c:pt idx="4965">
                  <c:v>17.559983333333332</c:v>
                </c:pt>
                <c:pt idx="4966">
                  <c:v>17.563533333333332</c:v>
                </c:pt>
                <c:pt idx="4967">
                  <c:v>17.567083333333336</c:v>
                </c:pt>
                <c:pt idx="4968">
                  <c:v>17.570600000000002</c:v>
                </c:pt>
                <c:pt idx="4969">
                  <c:v>17.574133333333336</c:v>
                </c:pt>
                <c:pt idx="4970">
                  <c:v>17.577666666666669</c:v>
                </c:pt>
                <c:pt idx="4971">
                  <c:v>17.581216666666666</c:v>
                </c:pt>
                <c:pt idx="4972">
                  <c:v>17.58475</c:v>
                </c:pt>
                <c:pt idx="4973">
                  <c:v>17.588266666666666</c:v>
                </c:pt>
                <c:pt idx="4974">
                  <c:v>17.591799999999999</c:v>
                </c:pt>
                <c:pt idx="4975">
                  <c:v>17.595333333333333</c:v>
                </c:pt>
                <c:pt idx="4976">
                  <c:v>17.598850000000002</c:v>
                </c:pt>
                <c:pt idx="4977">
                  <c:v>17.602383333333332</c:v>
                </c:pt>
                <c:pt idx="4978">
                  <c:v>17.605916666666666</c:v>
                </c:pt>
                <c:pt idx="4979">
                  <c:v>17.609433333333335</c:v>
                </c:pt>
                <c:pt idx="4980">
                  <c:v>17.612966666666669</c:v>
                </c:pt>
                <c:pt idx="4981">
                  <c:v>17.616499999999998</c:v>
                </c:pt>
                <c:pt idx="4982">
                  <c:v>17.620033333333332</c:v>
                </c:pt>
                <c:pt idx="4983">
                  <c:v>17.623566666666665</c:v>
                </c:pt>
                <c:pt idx="4984">
                  <c:v>17.627116666666666</c:v>
                </c:pt>
                <c:pt idx="4985">
                  <c:v>17.630666666666666</c:v>
                </c:pt>
                <c:pt idx="4986">
                  <c:v>17.634183333333333</c:v>
                </c:pt>
                <c:pt idx="4987">
                  <c:v>17.637733333333333</c:v>
                </c:pt>
                <c:pt idx="4988">
                  <c:v>17.641283333333334</c:v>
                </c:pt>
                <c:pt idx="4989">
                  <c:v>17.644816666666667</c:v>
                </c:pt>
                <c:pt idx="4990">
                  <c:v>17.648333333333333</c:v>
                </c:pt>
                <c:pt idx="4991">
                  <c:v>17.651866666666667</c:v>
                </c:pt>
                <c:pt idx="4992">
                  <c:v>17.6554</c:v>
                </c:pt>
                <c:pt idx="4993">
                  <c:v>17.658933333333334</c:v>
                </c:pt>
                <c:pt idx="4994">
                  <c:v>17.662466666666667</c:v>
                </c:pt>
                <c:pt idx="4995">
                  <c:v>17.666016666666668</c:v>
                </c:pt>
                <c:pt idx="4996">
                  <c:v>17.669566666666665</c:v>
                </c:pt>
                <c:pt idx="4997">
                  <c:v>17.673116666666665</c:v>
                </c:pt>
                <c:pt idx="4998">
                  <c:v>17.676649999999999</c:v>
                </c:pt>
                <c:pt idx="4999">
                  <c:v>17.680183333333332</c:v>
                </c:pt>
                <c:pt idx="5000">
                  <c:v>17.683716666666665</c:v>
                </c:pt>
                <c:pt idx="5001">
                  <c:v>17.68726666666667</c:v>
                </c:pt>
                <c:pt idx="5002">
                  <c:v>17.690816666666667</c:v>
                </c:pt>
                <c:pt idx="5003">
                  <c:v>17.694333333333336</c:v>
                </c:pt>
                <c:pt idx="5004">
                  <c:v>17.697850000000003</c:v>
                </c:pt>
                <c:pt idx="5005">
                  <c:v>17.701366666666669</c:v>
                </c:pt>
                <c:pt idx="5006">
                  <c:v>17.704883333333331</c:v>
                </c:pt>
                <c:pt idx="5007">
                  <c:v>17.708399999999997</c:v>
                </c:pt>
                <c:pt idx="5008">
                  <c:v>17.711916666666664</c:v>
                </c:pt>
                <c:pt idx="5009">
                  <c:v>17.715449999999997</c:v>
                </c:pt>
                <c:pt idx="5010">
                  <c:v>17.718966666666667</c:v>
                </c:pt>
                <c:pt idx="5011">
                  <c:v>17.722483333333333</c:v>
                </c:pt>
                <c:pt idx="5012">
                  <c:v>17.725999999999999</c:v>
                </c:pt>
                <c:pt idx="5013">
                  <c:v>17.729516666666665</c:v>
                </c:pt>
                <c:pt idx="5014">
                  <c:v>17.733033333333331</c:v>
                </c:pt>
                <c:pt idx="5015">
                  <c:v>17.736550000000001</c:v>
                </c:pt>
                <c:pt idx="5016">
                  <c:v>17.740066666666667</c:v>
                </c:pt>
                <c:pt idx="5017">
                  <c:v>17.743600000000001</c:v>
                </c:pt>
                <c:pt idx="5018">
                  <c:v>17.747133333333334</c:v>
                </c:pt>
                <c:pt idx="5019">
                  <c:v>17.750666666666667</c:v>
                </c:pt>
                <c:pt idx="5020">
                  <c:v>17.754200000000001</c:v>
                </c:pt>
                <c:pt idx="5021">
                  <c:v>17.757749999999998</c:v>
                </c:pt>
                <c:pt idx="5022">
                  <c:v>17.761300000000002</c:v>
                </c:pt>
                <c:pt idx="5023">
                  <c:v>17.764850000000003</c:v>
                </c:pt>
                <c:pt idx="5024">
                  <c:v>17.768383333333336</c:v>
                </c:pt>
                <c:pt idx="5025">
                  <c:v>17.771916666666666</c:v>
                </c:pt>
                <c:pt idx="5026">
                  <c:v>17.775449999999999</c:v>
                </c:pt>
                <c:pt idx="5027">
                  <c:v>17.779</c:v>
                </c:pt>
                <c:pt idx="5028">
                  <c:v>17.782550000000001</c:v>
                </c:pt>
                <c:pt idx="5029">
                  <c:v>17.786066666666667</c:v>
                </c:pt>
                <c:pt idx="5030">
                  <c:v>17.789583333333333</c:v>
                </c:pt>
                <c:pt idx="5031">
                  <c:v>17.793099999999999</c:v>
                </c:pt>
                <c:pt idx="5032">
                  <c:v>17.796616666666669</c:v>
                </c:pt>
                <c:pt idx="5033">
                  <c:v>17.800133333333335</c:v>
                </c:pt>
                <c:pt idx="5034">
                  <c:v>17.803650000000001</c:v>
                </c:pt>
                <c:pt idx="5035">
                  <c:v>17.807183333333334</c:v>
                </c:pt>
                <c:pt idx="5036">
                  <c:v>17.810700000000001</c:v>
                </c:pt>
                <c:pt idx="5037">
                  <c:v>17.814216666666667</c:v>
                </c:pt>
                <c:pt idx="5038">
                  <c:v>17.817733333333333</c:v>
                </c:pt>
                <c:pt idx="5039">
                  <c:v>17.821250000000003</c:v>
                </c:pt>
                <c:pt idx="5040">
                  <c:v>17.824766666666669</c:v>
                </c:pt>
                <c:pt idx="5041">
                  <c:v>17.828283333333331</c:v>
                </c:pt>
                <c:pt idx="5042">
                  <c:v>17.831799999999998</c:v>
                </c:pt>
                <c:pt idx="5043">
                  <c:v>17.835333333333331</c:v>
                </c:pt>
                <c:pt idx="5044">
                  <c:v>17.838866666666668</c:v>
                </c:pt>
                <c:pt idx="5045">
                  <c:v>17.842400000000001</c:v>
                </c:pt>
                <c:pt idx="5046">
                  <c:v>17.845933333333335</c:v>
                </c:pt>
                <c:pt idx="5047">
                  <c:v>17.849483333333335</c:v>
                </c:pt>
                <c:pt idx="5048">
                  <c:v>17.853033333333332</c:v>
                </c:pt>
                <c:pt idx="5049">
                  <c:v>17.856583333333333</c:v>
                </c:pt>
                <c:pt idx="5050">
                  <c:v>17.860116666666666</c:v>
                </c:pt>
                <c:pt idx="5051">
                  <c:v>17.86365</c:v>
                </c:pt>
                <c:pt idx="5052">
                  <c:v>17.867183333333333</c:v>
                </c:pt>
                <c:pt idx="5053">
                  <c:v>17.87073333333333</c:v>
                </c:pt>
                <c:pt idx="5054">
                  <c:v>17.874283333333334</c:v>
                </c:pt>
                <c:pt idx="5055">
                  <c:v>17.877799999999997</c:v>
                </c:pt>
                <c:pt idx="5056">
                  <c:v>17.881316666666667</c:v>
                </c:pt>
                <c:pt idx="5057">
                  <c:v>17.884833333333333</c:v>
                </c:pt>
                <c:pt idx="5058">
                  <c:v>17.888349999999999</c:v>
                </c:pt>
                <c:pt idx="5059">
                  <c:v>17.891866666666665</c:v>
                </c:pt>
                <c:pt idx="5060">
                  <c:v>17.895383333333331</c:v>
                </c:pt>
                <c:pt idx="5061">
                  <c:v>17.898916666666665</c:v>
                </c:pt>
                <c:pt idx="5062">
                  <c:v>17.902433333333331</c:v>
                </c:pt>
                <c:pt idx="5063">
                  <c:v>17.905950000000001</c:v>
                </c:pt>
                <c:pt idx="5064">
                  <c:v>17.909466666666667</c:v>
                </c:pt>
                <c:pt idx="5065">
                  <c:v>17.912983333333333</c:v>
                </c:pt>
                <c:pt idx="5066">
                  <c:v>17.916499999999999</c:v>
                </c:pt>
                <c:pt idx="5067">
                  <c:v>17.920016666666665</c:v>
                </c:pt>
                <c:pt idx="5068">
                  <c:v>17.923533333333335</c:v>
                </c:pt>
                <c:pt idx="5069">
                  <c:v>17.927066666666668</c:v>
                </c:pt>
                <c:pt idx="5070">
                  <c:v>17.930600000000002</c:v>
                </c:pt>
                <c:pt idx="5071">
                  <c:v>17.934133333333332</c:v>
                </c:pt>
                <c:pt idx="5072">
                  <c:v>17.937666666666665</c:v>
                </c:pt>
                <c:pt idx="5073">
                  <c:v>17.941216666666666</c:v>
                </c:pt>
                <c:pt idx="5074">
                  <c:v>17.944766666666666</c:v>
                </c:pt>
                <c:pt idx="5075">
                  <c:v>17.948316666666663</c:v>
                </c:pt>
                <c:pt idx="5076">
                  <c:v>17.951883333333335</c:v>
                </c:pt>
                <c:pt idx="5077">
                  <c:v>17.955433333333335</c:v>
                </c:pt>
                <c:pt idx="5078">
                  <c:v>17.958983333333332</c:v>
                </c:pt>
                <c:pt idx="5079">
                  <c:v>17.96255</c:v>
                </c:pt>
                <c:pt idx="5080">
                  <c:v>17.966099999999997</c:v>
                </c:pt>
                <c:pt idx="5081">
                  <c:v>17.969650000000001</c:v>
                </c:pt>
                <c:pt idx="5082">
                  <c:v>17.973216666666666</c:v>
                </c:pt>
                <c:pt idx="5083">
                  <c:v>17.976766666666666</c:v>
                </c:pt>
                <c:pt idx="5084">
                  <c:v>17.980316666666667</c:v>
                </c:pt>
                <c:pt idx="5085">
                  <c:v>17.983883333333331</c:v>
                </c:pt>
                <c:pt idx="5086">
                  <c:v>17.987433333333335</c:v>
                </c:pt>
                <c:pt idx="5087">
                  <c:v>17.990983333333336</c:v>
                </c:pt>
                <c:pt idx="5088">
                  <c:v>17.99455</c:v>
                </c:pt>
                <c:pt idx="5089">
                  <c:v>17.998100000000001</c:v>
                </c:pt>
                <c:pt idx="5090">
                  <c:v>18.001649999999998</c:v>
                </c:pt>
                <c:pt idx="5091">
                  <c:v>18.005216666666669</c:v>
                </c:pt>
                <c:pt idx="5092">
                  <c:v>18.008766666666666</c:v>
                </c:pt>
                <c:pt idx="5093">
                  <c:v>18.012316666666667</c:v>
                </c:pt>
                <c:pt idx="5094">
                  <c:v>18.015883333333331</c:v>
                </c:pt>
                <c:pt idx="5095">
                  <c:v>18.019433333333332</c:v>
                </c:pt>
                <c:pt idx="5096">
                  <c:v>18.022983333333332</c:v>
                </c:pt>
                <c:pt idx="5097">
                  <c:v>18.026516666666666</c:v>
                </c:pt>
                <c:pt idx="5098">
                  <c:v>18.030066666666666</c:v>
                </c:pt>
                <c:pt idx="5099">
                  <c:v>18.033616666666667</c:v>
                </c:pt>
                <c:pt idx="5100">
                  <c:v>18.03715</c:v>
                </c:pt>
                <c:pt idx="5101">
                  <c:v>18.040683333333334</c:v>
                </c:pt>
                <c:pt idx="5102">
                  <c:v>18.044233333333334</c:v>
                </c:pt>
                <c:pt idx="5103">
                  <c:v>18.047799999999999</c:v>
                </c:pt>
                <c:pt idx="5104">
                  <c:v>18.051349999999999</c:v>
                </c:pt>
                <c:pt idx="5105">
                  <c:v>18.054866666666666</c:v>
                </c:pt>
                <c:pt idx="5106">
                  <c:v>18.058399999999999</c:v>
                </c:pt>
                <c:pt idx="5107">
                  <c:v>18.061933333333332</c:v>
                </c:pt>
                <c:pt idx="5108">
                  <c:v>18.065483333333336</c:v>
                </c:pt>
                <c:pt idx="5109">
                  <c:v>18.069016666666666</c:v>
                </c:pt>
                <c:pt idx="5110">
                  <c:v>18.07255</c:v>
                </c:pt>
                <c:pt idx="5111">
                  <c:v>18.076083333333333</c:v>
                </c:pt>
                <c:pt idx="5112">
                  <c:v>18.079633333333334</c:v>
                </c:pt>
                <c:pt idx="5113">
                  <c:v>18.083183333333334</c:v>
                </c:pt>
                <c:pt idx="5114">
                  <c:v>18.086733333333331</c:v>
                </c:pt>
                <c:pt idx="5115">
                  <c:v>18.090266666666665</c:v>
                </c:pt>
                <c:pt idx="5116">
                  <c:v>18.093799999999998</c:v>
                </c:pt>
                <c:pt idx="5117">
                  <c:v>18.097333333333331</c:v>
                </c:pt>
                <c:pt idx="5118">
                  <c:v>18.100883333333336</c:v>
                </c:pt>
                <c:pt idx="5119">
                  <c:v>18.104433333333336</c:v>
                </c:pt>
                <c:pt idx="5120">
                  <c:v>18.107983333333333</c:v>
                </c:pt>
                <c:pt idx="5121">
                  <c:v>18.111516666666667</c:v>
                </c:pt>
                <c:pt idx="5122">
                  <c:v>18.11505</c:v>
                </c:pt>
                <c:pt idx="5123">
                  <c:v>18.118583333333333</c:v>
                </c:pt>
                <c:pt idx="5124">
                  <c:v>18.122133333333334</c:v>
                </c:pt>
                <c:pt idx="5125">
                  <c:v>18.125683333333331</c:v>
                </c:pt>
                <c:pt idx="5126">
                  <c:v>18.129233333333332</c:v>
                </c:pt>
                <c:pt idx="5127">
                  <c:v>18.132766666666665</c:v>
                </c:pt>
                <c:pt idx="5128">
                  <c:v>18.136300000000002</c:v>
                </c:pt>
                <c:pt idx="5129">
                  <c:v>18.139833333333335</c:v>
                </c:pt>
                <c:pt idx="5130">
                  <c:v>18.143383333333336</c:v>
                </c:pt>
                <c:pt idx="5131">
                  <c:v>18.146933333333333</c:v>
                </c:pt>
                <c:pt idx="5132">
                  <c:v>18.150483333333334</c:v>
                </c:pt>
                <c:pt idx="5133">
                  <c:v>18.154016666666667</c:v>
                </c:pt>
                <c:pt idx="5134">
                  <c:v>18.157550000000001</c:v>
                </c:pt>
                <c:pt idx="5135">
                  <c:v>18.161083333333334</c:v>
                </c:pt>
                <c:pt idx="5136">
                  <c:v>18.164633333333331</c:v>
                </c:pt>
                <c:pt idx="5137">
                  <c:v>18.168183333333332</c:v>
                </c:pt>
                <c:pt idx="5138">
                  <c:v>18.171733333333336</c:v>
                </c:pt>
                <c:pt idx="5139">
                  <c:v>18.175250000000002</c:v>
                </c:pt>
                <c:pt idx="5140">
                  <c:v>18.178800000000003</c:v>
                </c:pt>
                <c:pt idx="5141">
                  <c:v>18.182333333333336</c:v>
                </c:pt>
                <c:pt idx="5142">
                  <c:v>18.185866666666666</c:v>
                </c:pt>
                <c:pt idx="5143">
                  <c:v>18.189399999999999</c:v>
                </c:pt>
                <c:pt idx="5144">
                  <c:v>18.19295</c:v>
                </c:pt>
                <c:pt idx="5145">
                  <c:v>18.1965</c:v>
                </c:pt>
                <c:pt idx="5146">
                  <c:v>18.200049999999997</c:v>
                </c:pt>
                <c:pt idx="5147">
                  <c:v>18.203583333333331</c:v>
                </c:pt>
                <c:pt idx="5148">
                  <c:v>18.207116666666664</c:v>
                </c:pt>
                <c:pt idx="5149">
                  <c:v>18.210649999999998</c:v>
                </c:pt>
                <c:pt idx="5150">
                  <c:v>18.214200000000002</c:v>
                </c:pt>
                <c:pt idx="5151">
                  <c:v>18.217750000000002</c:v>
                </c:pt>
                <c:pt idx="5152">
                  <c:v>18.221266666666668</c:v>
                </c:pt>
                <c:pt idx="5153">
                  <c:v>18.224783333333335</c:v>
                </c:pt>
                <c:pt idx="5154">
                  <c:v>18.228300000000001</c:v>
                </c:pt>
                <c:pt idx="5155">
                  <c:v>18.231816666666667</c:v>
                </c:pt>
                <c:pt idx="5156">
                  <c:v>18.235333333333333</c:v>
                </c:pt>
                <c:pt idx="5157">
                  <c:v>18.238849999999999</c:v>
                </c:pt>
                <c:pt idx="5158">
                  <c:v>18.242383333333333</c:v>
                </c:pt>
                <c:pt idx="5159">
                  <c:v>18.245899999999999</c:v>
                </c:pt>
                <c:pt idx="5160">
                  <c:v>18.249416666666665</c:v>
                </c:pt>
                <c:pt idx="5161">
                  <c:v>18.252933333333331</c:v>
                </c:pt>
                <c:pt idx="5162">
                  <c:v>18.256449999999997</c:v>
                </c:pt>
                <c:pt idx="5163">
                  <c:v>18.259966666666667</c:v>
                </c:pt>
                <c:pt idx="5164">
                  <c:v>18.263483333333333</c:v>
                </c:pt>
                <c:pt idx="5165">
                  <c:v>18.266999999999999</c:v>
                </c:pt>
                <c:pt idx="5166">
                  <c:v>18.270533333333333</c:v>
                </c:pt>
                <c:pt idx="5167">
                  <c:v>18.274066666666666</c:v>
                </c:pt>
                <c:pt idx="5168">
                  <c:v>18.2776</c:v>
                </c:pt>
                <c:pt idx="5169">
                  <c:v>18.281133333333333</c:v>
                </c:pt>
                <c:pt idx="5170">
                  <c:v>18.28468333333333</c:v>
                </c:pt>
                <c:pt idx="5171">
                  <c:v>18.288233333333334</c:v>
                </c:pt>
                <c:pt idx="5172">
                  <c:v>18.291783333333335</c:v>
                </c:pt>
                <c:pt idx="5173">
                  <c:v>18.295316666666668</c:v>
                </c:pt>
                <c:pt idx="5174">
                  <c:v>18.298850000000002</c:v>
                </c:pt>
                <c:pt idx="5175">
                  <c:v>18.302383333333335</c:v>
                </c:pt>
                <c:pt idx="5176">
                  <c:v>18.305933333333332</c:v>
                </c:pt>
                <c:pt idx="5177">
                  <c:v>18.309483333333333</c:v>
                </c:pt>
                <c:pt idx="5178">
                  <c:v>18.312999999999999</c:v>
                </c:pt>
                <c:pt idx="5179">
                  <c:v>18.316516666666665</c:v>
                </c:pt>
                <c:pt idx="5180">
                  <c:v>18.320033333333335</c:v>
                </c:pt>
                <c:pt idx="5181">
                  <c:v>18.323550000000001</c:v>
                </c:pt>
                <c:pt idx="5182">
                  <c:v>18.327066666666667</c:v>
                </c:pt>
                <c:pt idx="5183">
                  <c:v>18.330583333333333</c:v>
                </c:pt>
                <c:pt idx="5184">
                  <c:v>18.334116666666667</c:v>
                </c:pt>
                <c:pt idx="5185">
                  <c:v>18.337633333333333</c:v>
                </c:pt>
                <c:pt idx="5186">
                  <c:v>18.341150000000003</c:v>
                </c:pt>
                <c:pt idx="5187">
                  <c:v>18.344666666666669</c:v>
                </c:pt>
                <c:pt idx="5188">
                  <c:v>18.348183333333335</c:v>
                </c:pt>
                <c:pt idx="5189">
                  <c:v>18.351700000000001</c:v>
                </c:pt>
                <c:pt idx="5190">
                  <c:v>18.355216666666667</c:v>
                </c:pt>
                <c:pt idx="5191">
                  <c:v>18.35873333333333</c:v>
                </c:pt>
                <c:pt idx="5192">
                  <c:v>18.362266666666667</c:v>
                </c:pt>
                <c:pt idx="5193">
                  <c:v>18.3658</c:v>
                </c:pt>
                <c:pt idx="5194">
                  <c:v>18.369333333333334</c:v>
                </c:pt>
                <c:pt idx="5195">
                  <c:v>18.372866666666667</c:v>
                </c:pt>
                <c:pt idx="5196">
                  <c:v>18.376416666666668</c:v>
                </c:pt>
                <c:pt idx="5197">
                  <c:v>18.379966666666668</c:v>
                </c:pt>
                <c:pt idx="5198">
                  <c:v>18.383516666666665</c:v>
                </c:pt>
                <c:pt idx="5199">
                  <c:v>18.387049999999999</c:v>
                </c:pt>
                <c:pt idx="5200">
                  <c:v>18.390583333333332</c:v>
                </c:pt>
                <c:pt idx="5201">
                  <c:v>18.394116666666665</c:v>
                </c:pt>
                <c:pt idx="5202">
                  <c:v>18.397666666666666</c:v>
                </c:pt>
                <c:pt idx="5203">
                  <c:v>18.401216666666667</c:v>
                </c:pt>
                <c:pt idx="5204">
                  <c:v>18.404733333333336</c:v>
                </c:pt>
                <c:pt idx="5205">
                  <c:v>18.408249999999999</c:v>
                </c:pt>
                <c:pt idx="5206">
                  <c:v>18.411766666666665</c:v>
                </c:pt>
                <c:pt idx="5207">
                  <c:v>18.415283333333331</c:v>
                </c:pt>
                <c:pt idx="5208">
                  <c:v>18.418799999999997</c:v>
                </c:pt>
                <c:pt idx="5209">
                  <c:v>18.422316666666667</c:v>
                </c:pt>
                <c:pt idx="5210">
                  <c:v>18.425850000000001</c:v>
                </c:pt>
                <c:pt idx="5211">
                  <c:v>18.429366666666667</c:v>
                </c:pt>
                <c:pt idx="5212">
                  <c:v>18.432883333333333</c:v>
                </c:pt>
                <c:pt idx="5213">
                  <c:v>18.436399999999999</c:v>
                </c:pt>
                <c:pt idx="5214">
                  <c:v>18.439916666666665</c:v>
                </c:pt>
                <c:pt idx="5215">
                  <c:v>18.443433333333335</c:v>
                </c:pt>
                <c:pt idx="5216">
                  <c:v>18.446950000000001</c:v>
                </c:pt>
                <c:pt idx="5217">
                  <c:v>18.450466666666667</c:v>
                </c:pt>
                <c:pt idx="5218">
                  <c:v>18.454000000000001</c:v>
                </c:pt>
                <c:pt idx="5219">
                  <c:v>18.457533333333334</c:v>
                </c:pt>
                <c:pt idx="5220">
                  <c:v>18.461066666666667</c:v>
                </c:pt>
                <c:pt idx="5221">
                  <c:v>18.464600000000001</c:v>
                </c:pt>
                <c:pt idx="5222">
                  <c:v>18.468149999999998</c:v>
                </c:pt>
                <c:pt idx="5223">
                  <c:v>18.471699999999998</c:v>
                </c:pt>
                <c:pt idx="5224">
                  <c:v>18.475250000000003</c:v>
                </c:pt>
                <c:pt idx="5225">
                  <c:v>18.478783333333336</c:v>
                </c:pt>
                <c:pt idx="5226">
                  <c:v>18.482316666666669</c:v>
                </c:pt>
                <c:pt idx="5227">
                  <c:v>18.485850000000003</c:v>
                </c:pt>
                <c:pt idx="5228">
                  <c:v>18.4894</c:v>
                </c:pt>
                <c:pt idx="5229">
                  <c:v>18.49295</c:v>
                </c:pt>
                <c:pt idx="5230">
                  <c:v>18.496466666666667</c:v>
                </c:pt>
                <c:pt idx="5231">
                  <c:v>18.499983333333333</c:v>
                </c:pt>
                <c:pt idx="5232">
                  <c:v>18.503499999999999</c:v>
                </c:pt>
                <c:pt idx="5233">
                  <c:v>18.507016666666669</c:v>
                </c:pt>
                <c:pt idx="5234">
                  <c:v>18.510533333333335</c:v>
                </c:pt>
                <c:pt idx="5235">
                  <c:v>18.514050000000001</c:v>
                </c:pt>
                <c:pt idx="5236">
                  <c:v>18.517583333333334</c:v>
                </c:pt>
                <c:pt idx="5237">
                  <c:v>18.521100000000001</c:v>
                </c:pt>
                <c:pt idx="5238">
                  <c:v>18.524616666666667</c:v>
                </c:pt>
                <c:pt idx="5239">
                  <c:v>18.528133333333336</c:v>
                </c:pt>
                <c:pt idx="5240">
                  <c:v>18.531649999999999</c:v>
                </c:pt>
                <c:pt idx="5241">
                  <c:v>18.535166666666665</c:v>
                </c:pt>
                <c:pt idx="5242">
                  <c:v>18.538683333333331</c:v>
                </c:pt>
                <c:pt idx="5243">
                  <c:v>18.542199999999998</c:v>
                </c:pt>
                <c:pt idx="5244">
                  <c:v>18.545733333333331</c:v>
                </c:pt>
                <c:pt idx="5245">
                  <c:v>18.549266666666664</c:v>
                </c:pt>
                <c:pt idx="5246">
                  <c:v>18.552799999999998</c:v>
                </c:pt>
                <c:pt idx="5247">
                  <c:v>18.556333333333335</c:v>
                </c:pt>
                <c:pt idx="5248">
                  <c:v>18.559883333333335</c:v>
                </c:pt>
                <c:pt idx="5249">
                  <c:v>18.563433333333332</c:v>
                </c:pt>
                <c:pt idx="5250">
                  <c:v>18.566983333333333</c:v>
                </c:pt>
                <c:pt idx="5251">
                  <c:v>18.570516666666666</c:v>
                </c:pt>
                <c:pt idx="5252">
                  <c:v>18.57405</c:v>
                </c:pt>
                <c:pt idx="5253">
                  <c:v>18.577583333333333</c:v>
                </c:pt>
                <c:pt idx="5254">
                  <c:v>18.581133333333334</c:v>
                </c:pt>
                <c:pt idx="5255">
                  <c:v>18.584683333333331</c:v>
                </c:pt>
                <c:pt idx="5256">
                  <c:v>18.588199999999997</c:v>
                </c:pt>
                <c:pt idx="5257">
                  <c:v>18.591716666666667</c:v>
                </c:pt>
                <c:pt idx="5258">
                  <c:v>18.595233333333333</c:v>
                </c:pt>
                <c:pt idx="5259">
                  <c:v>18.598749999999999</c:v>
                </c:pt>
                <c:pt idx="5260">
                  <c:v>18.602266666666665</c:v>
                </c:pt>
                <c:pt idx="5261">
                  <c:v>18.605783333333331</c:v>
                </c:pt>
                <c:pt idx="5262">
                  <c:v>18.609316666666665</c:v>
                </c:pt>
                <c:pt idx="5263">
                  <c:v>18.612833333333334</c:v>
                </c:pt>
                <c:pt idx="5264">
                  <c:v>18.616350000000001</c:v>
                </c:pt>
                <c:pt idx="5265">
                  <c:v>18.619866666666667</c:v>
                </c:pt>
                <c:pt idx="5266">
                  <c:v>18.623383333333333</c:v>
                </c:pt>
                <c:pt idx="5267">
                  <c:v>18.626899999999999</c:v>
                </c:pt>
                <c:pt idx="5268">
                  <c:v>18.630416666666669</c:v>
                </c:pt>
                <c:pt idx="5269">
                  <c:v>18.633933333333335</c:v>
                </c:pt>
                <c:pt idx="5270">
                  <c:v>18.637466666666668</c:v>
                </c:pt>
                <c:pt idx="5271">
                  <c:v>18.641000000000002</c:v>
                </c:pt>
                <c:pt idx="5272">
                  <c:v>18.644533333333335</c:v>
                </c:pt>
                <c:pt idx="5273">
                  <c:v>18.648066666666669</c:v>
                </c:pt>
                <c:pt idx="5274">
                  <c:v>18.651616666666666</c:v>
                </c:pt>
                <c:pt idx="5275">
                  <c:v>18.655166666666666</c:v>
                </c:pt>
                <c:pt idx="5276">
                  <c:v>18.658716666666667</c:v>
                </c:pt>
                <c:pt idx="5277">
                  <c:v>18.662249999999997</c:v>
                </c:pt>
                <c:pt idx="5278">
                  <c:v>18.665800000000001</c:v>
                </c:pt>
                <c:pt idx="5279">
                  <c:v>18.669350000000001</c:v>
                </c:pt>
                <c:pt idx="5280">
                  <c:v>18.672900000000002</c:v>
                </c:pt>
                <c:pt idx="5281">
                  <c:v>18.676449999999999</c:v>
                </c:pt>
                <c:pt idx="5282">
                  <c:v>18.68</c:v>
                </c:pt>
                <c:pt idx="5283">
                  <c:v>18.683533333333333</c:v>
                </c:pt>
                <c:pt idx="5284">
                  <c:v>18.68708333333333</c:v>
                </c:pt>
                <c:pt idx="5285">
                  <c:v>18.690633333333334</c:v>
                </c:pt>
                <c:pt idx="5286">
                  <c:v>18.694200000000002</c:v>
                </c:pt>
                <c:pt idx="5287">
                  <c:v>18.697749999999999</c:v>
                </c:pt>
                <c:pt idx="5288">
                  <c:v>18.7013</c:v>
                </c:pt>
                <c:pt idx="5289">
                  <c:v>18.704866666666664</c:v>
                </c:pt>
                <c:pt idx="5290">
                  <c:v>18.708416666666668</c:v>
                </c:pt>
                <c:pt idx="5291">
                  <c:v>18.711966666666669</c:v>
                </c:pt>
                <c:pt idx="5292">
                  <c:v>18.715533333333333</c:v>
                </c:pt>
                <c:pt idx="5293">
                  <c:v>18.719083333333334</c:v>
                </c:pt>
                <c:pt idx="5294">
                  <c:v>18.722633333333331</c:v>
                </c:pt>
                <c:pt idx="5295">
                  <c:v>18.726199999999999</c:v>
                </c:pt>
                <c:pt idx="5296">
                  <c:v>18.729750000000003</c:v>
                </c:pt>
                <c:pt idx="5297">
                  <c:v>18.7333</c:v>
                </c:pt>
                <c:pt idx="5298">
                  <c:v>18.736866666666668</c:v>
                </c:pt>
                <c:pt idx="5299">
                  <c:v>18.740416666666665</c:v>
                </c:pt>
                <c:pt idx="5300">
                  <c:v>18.743966666666665</c:v>
                </c:pt>
                <c:pt idx="5301">
                  <c:v>18.747533333333333</c:v>
                </c:pt>
                <c:pt idx="5302">
                  <c:v>18.751083333333334</c:v>
                </c:pt>
                <c:pt idx="5303">
                  <c:v>18.754633333333334</c:v>
                </c:pt>
                <c:pt idx="5304">
                  <c:v>18.758199999999999</c:v>
                </c:pt>
                <c:pt idx="5305">
                  <c:v>18.761749999999999</c:v>
                </c:pt>
                <c:pt idx="5306">
                  <c:v>18.7653</c:v>
                </c:pt>
                <c:pt idx="5307">
                  <c:v>18.768866666666668</c:v>
                </c:pt>
                <c:pt idx="5308">
                  <c:v>18.772416666666668</c:v>
                </c:pt>
                <c:pt idx="5309">
                  <c:v>18.775966666666665</c:v>
                </c:pt>
                <c:pt idx="5310">
                  <c:v>18.779533333333333</c:v>
                </c:pt>
                <c:pt idx="5311">
                  <c:v>18.78308333333333</c:v>
                </c:pt>
                <c:pt idx="5312">
                  <c:v>18.786633333333334</c:v>
                </c:pt>
                <c:pt idx="5313">
                  <c:v>18.790200000000002</c:v>
                </c:pt>
                <c:pt idx="5314">
                  <c:v>18.793749999999999</c:v>
                </c:pt>
                <c:pt idx="5315">
                  <c:v>18.7973</c:v>
                </c:pt>
                <c:pt idx="5316">
                  <c:v>18.800816666666666</c:v>
                </c:pt>
                <c:pt idx="5317">
                  <c:v>18.804349999999999</c:v>
                </c:pt>
                <c:pt idx="5318">
                  <c:v>18.807883333333333</c:v>
                </c:pt>
                <c:pt idx="5319">
                  <c:v>18.811416666666666</c:v>
                </c:pt>
                <c:pt idx="5320">
                  <c:v>18.814933333333332</c:v>
                </c:pt>
                <c:pt idx="5321">
                  <c:v>18.818466666666666</c:v>
                </c:pt>
                <c:pt idx="5322">
                  <c:v>18.821983333333332</c:v>
                </c:pt>
                <c:pt idx="5323">
                  <c:v>18.825499999999998</c:v>
                </c:pt>
                <c:pt idx="5324">
                  <c:v>18.829016666666668</c:v>
                </c:pt>
                <c:pt idx="5325">
                  <c:v>18.832533333333334</c:v>
                </c:pt>
                <c:pt idx="5326">
                  <c:v>18.83605</c:v>
                </c:pt>
                <c:pt idx="5327">
                  <c:v>18.839566666666666</c:v>
                </c:pt>
                <c:pt idx="5328">
                  <c:v>18.843083333333333</c:v>
                </c:pt>
                <c:pt idx="5329">
                  <c:v>18.846616666666666</c:v>
                </c:pt>
                <c:pt idx="5330">
                  <c:v>18.850133333333336</c:v>
                </c:pt>
                <c:pt idx="5331">
                  <c:v>18.853650000000002</c:v>
                </c:pt>
                <c:pt idx="5332">
                  <c:v>18.857199999999999</c:v>
                </c:pt>
                <c:pt idx="5333">
                  <c:v>18.860733333333332</c:v>
                </c:pt>
                <c:pt idx="5334">
                  <c:v>18.864266666666666</c:v>
                </c:pt>
                <c:pt idx="5335">
                  <c:v>18.867799999999999</c:v>
                </c:pt>
                <c:pt idx="5336">
                  <c:v>18.87135</c:v>
                </c:pt>
                <c:pt idx="5337">
                  <c:v>18.8749</c:v>
                </c:pt>
                <c:pt idx="5338">
                  <c:v>18.878450000000001</c:v>
                </c:pt>
                <c:pt idx="5339">
                  <c:v>18.881983333333334</c:v>
                </c:pt>
                <c:pt idx="5340">
                  <c:v>18.885516666666668</c:v>
                </c:pt>
                <c:pt idx="5341">
                  <c:v>18.889050000000001</c:v>
                </c:pt>
                <c:pt idx="5342">
                  <c:v>18.892600000000002</c:v>
                </c:pt>
                <c:pt idx="5343">
                  <c:v>18.896149999999999</c:v>
                </c:pt>
                <c:pt idx="5344">
                  <c:v>18.899666666666668</c:v>
                </c:pt>
                <c:pt idx="5345">
                  <c:v>18.903183333333335</c:v>
                </c:pt>
                <c:pt idx="5346">
                  <c:v>18.906700000000001</c:v>
                </c:pt>
                <c:pt idx="5347">
                  <c:v>18.910216666666667</c:v>
                </c:pt>
                <c:pt idx="5348">
                  <c:v>18.913733333333333</c:v>
                </c:pt>
                <c:pt idx="5349">
                  <c:v>18.917250000000003</c:v>
                </c:pt>
                <c:pt idx="5350">
                  <c:v>18.920783333333336</c:v>
                </c:pt>
                <c:pt idx="5351">
                  <c:v>18.924300000000002</c:v>
                </c:pt>
                <c:pt idx="5352">
                  <c:v>18.927816666666669</c:v>
                </c:pt>
                <c:pt idx="5353">
                  <c:v>18.931333333333335</c:v>
                </c:pt>
                <c:pt idx="5354">
                  <c:v>18.934849999999997</c:v>
                </c:pt>
                <c:pt idx="5355">
                  <c:v>18.938366666666663</c:v>
                </c:pt>
                <c:pt idx="5356">
                  <c:v>18.941883333333333</c:v>
                </c:pt>
                <c:pt idx="5357">
                  <c:v>18.945399999999999</c:v>
                </c:pt>
                <c:pt idx="5358">
                  <c:v>18.948933333333333</c:v>
                </c:pt>
                <c:pt idx="5359">
                  <c:v>18.952466666666666</c:v>
                </c:pt>
                <c:pt idx="5360">
                  <c:v>18.956</c:v>
                </c:pt>
                <c:pt idx="5361">
                  <c:v>18.959533333333333</c:v>
                </c:pt>
                <c:pt idx="5362">
                  <c:v>18.963083333333334</c:v>
                </c:pt>
                <c:pt idx="5363">
                  <c:v>18.966633333333334</c:v>
                </c:pt>
                <c:pt idx="5364">
                  <c:v>18.970183333333335</c:v>
                </c:pt>
                <c:pt idx="5365">
                  <c:v>18.973716666666668</c:v>
                </c:pt>
                <c:pt idx="5366">
                  <c:v>18.977250000000002</c:v>
                </c:pt>
                <c:pt idx="5367">
                  <c:v>18.980783333333331</c:v>
                </c:pt>
                <c:pt idx="5368">
                  <c:v>18.984333333333332</c:v>
                </c:pt>
                <c:pt idx="5369">
                  <c:v>18.987883333333333</c:v>
                </c:pt>
                <c:pt idx="5370">
                  <c:v>18.991399999999999</c:v>
                </c:pt>
                <c:pt idx="5371">
                  <c:v>18.994916666666665</c:v>
                </c:pt>
                <c:pt idx="5372">
                  <c:v>18.998433333333331</c:v>
                </c:pt>
                <c:pt idx="5373">
                  <c:v>19.001950000000001</c:v>
                </c:pt>
                <c:pt idx="5374">
                  <c:v>19.005466666666667</c:v>
                </c:pt>
                <c:pt idx="5375">
                  <c:v>19.008983333333333</c:v>
                </c:pt>
                <c:pt idx="5376">
                  <c:v>19.012516666666667</c:v>
                </c:pt>
                <c:pt idx="5377">
                  <c:v>19.016033333333333</c:v>
                </c:pt>
                <c:pt idx="5378">
                  <c:v>19.019549999999999</c:v>
                </c:pt>
                <c:pt idx="5379">
                  <c:v>19.023066666666669</c:v>
                </c:pt>
                <c:pt idx="5380">
                  <c:v>19.026583333333335</c:v>
                </c:pt>
                <c:pt idx="5381">
                  <c:v>19.030100000000001</c:v>
                </c:pt>
                <c:pt idx="5382">
                  <c:v>19.033616666666667</c:v>
                </c:pt>
                <c:pt idx="5383">
                  <c:v>19.037133333333333</c:v>
                </c:pt>
                <c:pt idx="5384">
                  <c:v>19.040666666666667</c:v>
                </c:pt>
                <c:pt idx="5385">
                  <c:v>19.0442</c:v>
                </c:pt>
                <c:pt idx="5386">
                  <c:v>19.047733333333333</c:v>
                </c:pt>
                <c:pt idx="5387">
                  <c:v>19.051266666666667</c:v>
                </c:pt>
                <c:pt idx="5388">
                  <c:v>19.054816666666667</c:v>
                </c:pt>
                <c:pt idx="5389">
                  <c:v>19.058366666666664</c:v>
                </c:pt>
                <c:pt idx="5390">
                  <c:v>19.061916666666665</c:v>
                </c:pt>
                <c:pt idx="5391">
                  <c:v>19.065449999999998</c:v>
                </c:pt>
                <c:pt idx="5392">
                  <c:v>19.068983333333332</c:v>
                </c:pt>
                <c:pt idx="5393">
                  <c:v>19.072516666666669</c:v>
                </c:pt>
                <c:pt idx="5394">
                  <c:v>19.076066666666669</c:v>
                </c:pt>
                <c:pt idx="5395">
                  <c:v>19.079616666666666</c:v>
                </c:pt>
                <c:pt idx="5396">
                  <c:v>19.083133333333333</c:v>
                </c:pt>
                <c:pt idx="5397">
                  <c:v>19.086650000000002</c:v>
                </c:pt>
                <c:pt idx="5398">
                  <c:v>19.090166666666669</c:v>
                </c:pt>
                <c:pt idx="5399">
                  <c:v>19.093683333333335</c:v>
                </c:pt>
                <c:pt idx="5400">
                  <c:v>19.097200000000001</c:v>
                </c:pt>
                <c:pt idx="5401">
                  <c:v>19.100716666666663</c:v>
                </c:pt>
                <c:pt idx="5402">
                  <c:v>19.10425</c:v>
                </c:pt>
                <c:pt idx="5403">
                  <c:v>19.107766666666667</c:v>
                </c:pt>
                <c:pt idx="5404">
                  <c:v>19.111283333333333</c:v>
                </c:pt>
                <c:pt idx="5405">
                  <c:v>19.114799999999999</c:v>
                </c:pt>
                <c:pt idx="5406">
                  <c:v>19.118316666666665</c:v>
                </c:pt>
                <c:pt idx="5407">
                  <c:v>19.121833333333331</c:v>
                </c:pt>
                <c:pt idx="5408">
                  <c:v>19.125350000000001</c:v>
                </c:pt>
                <c:pt idx="5409">
                  <c:v>19.128866666666667</c:v>
                </c:pt>
                <c:pt idx="5410">
                  <c:v>19.132400000000001</c:v>
                </c:pt>
                <c:pt idx="5411">
                  <c:v>19.135933333333334</c:v>
                </c:pt>
                <c:pt idx="5412">
                  <c:v>19.139466666666667</c:v>
                </c:pt>
                <c:pt idx="5413">
                  <c:v>19.142999999999997</c:v>
                </c:pt>
                <c:pt idx="5414">
                  <c:v>19.146549999999998</c:v>
                </c:pt>
                <c:pt idx="5415">
                  <c:v>19.150100000000002</c:v>
                </c:pt>
                <c:pt idx="5416">
                  <c:v>19.153650000000003</c:v>
                </c:pt>
                <c:pt idx="5417">
                  <c:v>19.157183333333332</c:v>
                </c:pt>
                <c:pt idx="5418">
                  <c:v>19.160716666666666</c:v>
                </c:pt>
                <c:pt idx="5419">
                  <c:v>19.164249999999999</c:v>
                </c:pt>
                <c:pt idx="5420">
                  <c:v>19.1678</c:v>
                </c:pt>
                <c:pt idx="5421">
                  <c:v>19.17135</c:v>
                </c:pt>
                <c:pt idx="5422">
                  <c:v>19.174866666666667</c:v>
                </c:pt>
                <c:pt idx="5423">
                  <c:v>19.178383333333333</c:v>
                </c:pt>
                <c:pt idx="5424">
                  <c:v>19.181899999999999</c:v>
                </c:pt>
                <c:pt idx="5425">
                  <c:v>19.185416666666665</c:v>
                </c:pt>
                <c:pt idx="5426">
                  <c:v>19.188933333333335</c:v>
                </c:pt>
                <c:pt idx="5427">
                  <c:v>19.192450000000001</c:v>
                </c:pt>
                <c:pt idx="5428">
                  <c:v>19.195983333333334</c:v>
                </c:pt>
                <c:pt idx="5429">
                  <c:v>19.1995</c:v>
                </c:pt>
                <c:pt idx="5430">
                  <c:v>19.203016666666667</c:v>
                </c:pt>
                <c:pt idx="5431">
                  <c:v>19.206533333333333</c:v>
                </c:pt>
                <c:pt idx="5432">
                  <c:v>19.210083333333333</c:v>
                </c:pt>
                <c:pt idx="5433">
                  <c:v>19.213633333333334</c:v>
                </c:pt>
                <c:pt idx="5434">
                  <c:v>19.217166666666667</c:v>
                </c:pt>
                <c:pt idx="5435">
                  <c:v>19.220716666666664</c:v>
                </c:pt>
                <c:pt idx="5436">
                  <c:v>19.224266666666665</c:v>
                </c:pt>
                <c:pt idx="5437">
                  <c:v>19.227816666666669</c:v>
                </c:pt>
                <c:pt idx="5438">
                  <c:v>19.231350000000003</c:v>
                </c:pt>
                <c:pt idx="5439">
                  <c:v>19.234883333333336</c:v>
                </c:pt>
                <c:pt idx="5440">
                  <c:v>19.238416666666669</c:v>
                </c:pt>
                <c:pt idx="5441">
                  <c:v>19.241966666666666</c:v>
                </c:pt>
                <c:pt idx="5442">
                  <c:v>19.245516666666667</c:v>
                </c:pt>
                <c:pt idx="5443">
                  <c:v>19.249066666666668</c:v>
                </c:pt>
                <c:pt idx="5444">
                  <c:v>19.252599999999997</c:v>
                </c:pt>
                <c:pt idx="5445">
                  <c:v>19.256149999999998</c:v>
                </c:pt>
                <c:pt idx="5446">
                  <c:v>19.259700000000002</c:v>
                </c:pt>
                <c:pt idx="5447">
                  <c:v>19.263250000000003</c:v>
                </c:pt>
                <c:pt idx="5448">
                  <c:v>19.2668</c:v>
                </c:pt>
                <c:pt idx="5449">
                  <c:v>19.270366666666668</c:v>
                </c:pt>
                <c:pt idx="5450">
                  <c:v>19.273916666666665</c:v>
                </c:pt>
                <c:pt idx="5451">
                  <c:v>19.277466666666665</c:v>
                </c:pt>
                <c:pt idx="5452">
                  <c:v>19.281033333333333</c:v>
                </c:pt>
                <c:pt idx="5453">
                  <c:v>19.284583333333334</c:v>
                </c:pt>
                <c:pt idx="5454">
                  <c:v>19.288133333333334</c:v>
                </c:pt>
                <c:pt idx="5455">
                  <c:v>19.291699999999999</c:v>
                </c:pt>
                <c:pt idx="5456">
                  <c:v>19.295249999999999</c:v>
                </c:pt>
                <c:pt idx="5457">
                  <c:v>19.298800000000004</c:v>
                </c:pt>
                <c:pt idx="5458">
                  <c:v>19.302366666666668</c:v>
                </c:pt>
                <c:pt idx="5459">
                  <c:v>19.305916666666668</c:v>
                </c:pt>
                <c:pt idx="5460">
                  <c:v>19.309466666666665</c:v>
                </c:pt>
                <c:pt idx="5461">
                  <c:v>19.313033333333333</c:v>
                </c:pt>
                <c:pt idx="5462">
                  <c:v>19.31658333333333</c:v>
                </c:pt>
                <c:pt idx="5463">
                  <c:v>19.320133333333334</c:v>
                </c:pt>
                <c:pt idx="5464">
                  <c:v>19.323699999999999</c:v>
                </c:pt>
                <c:pt idx="5465">
                  <c:v>19.327249999999999</c:v>
                </c:pt>
                <c:pt idx="5466">
                  <c:v>19.3308</c:v>
                </c:pt>
                <c:pt idx="5467">
                  <c:v>19.334333333333333</c:v>
                </c:pt>
                <c:pt idx="5468">
                  <c:v>19.33788333333333</c:v>
                </c:pt>
                <c:pt idx="5469">
                  <c:v>19.341433333333335</c:v>
                </c:pt>
                <c:pt idx="5470">
                  <c:v>19.344983333333335</c:v>
                </c:pt>
                <c:pt idx="5471">
                  <c:v>19.348516666666669</c:v>
                </c:pt>
                <c:pt idx="5472">
                  <c:v>19.352066666666666</c:v>
                </c:pt>
                <c:pt idx="5473">
                  <c:v>19.355616666666666</c:v>
                </c:pt>
                <c:pt idx="5474">
                  <c:v>19.359166666666667</c:v>
                </c:pt>
                <c:pt idx="5475">
                  <c:v>19.362716666666664</c:v>
                </c:pt>
                <c:pt idx="5476">
                  <c:v>19.366283333333335</c:v>
                </c:pt>
                <c:pt idx="5477">
                  <c:v>19.369833333333336</c:v>
                </c:pt>
                <c:pt idx="5478">
                  <c:v>19.373383333333333</c:v>
                </c:pt>
                <c:pt idx="5479">
                  <c:v>19.376950000000001</c:v>
                </c:pt>
                <c:pt idx="5480">
                  <c:v>19.380499999999998</c:v>
                </c:pt>
                <c:pt idx="5481">
                  <c:v>19.384049999999998</c:v>
                </c:pt>
                <c:pt idx="5482">
                  <c:v>19.387616666666666</c:v>
                </c:pt>
                <c:pt idx="5483">
                  <c:v>19.391166666666667</c:v>
                </c:pt>
                <c:pt idx="5484">
                  <c:v>19.394716666666667</c:v>
                </c:pt>
                <c:pt idx="5485">
                  <c:v>19.398283333333332</c:v>
                </c:pt>
                <c:pt idx="5486">
                  <c:v>19.401833333333332</c:v>
                </c:pt>
                <c:pt idx="5487">
                  <c:v>19.405383333333337</c:v>
                </c:pt>
                <c:pt idx="5488">
                  <c:v>19.408916666666666</c:v>
                </c:pt>
                <c:pt idx="5489">
                  <c:v>19.412466666666667</c:v>
                </c:pt>
                <c:pt idx="5490">
                  <c:v>19.416</c:v>
                </c:pt>
                <c:pt idx="5491">
                  <c:v>19.419550000000001</c:v>
                </c:pt>
                <c:pt idx="5492">
                  <c:v>19.423083333333334</c:v>
                </c:pt>
                <c:pt idx="5493">
                  <c:v>19.426633333333331</c:v>
                </c:pt>
                <c:pt idx="5494">
                  <c:v>19.430199999999999</c:v>
                </c:pt>
                <c:pt idx="5495">
                  <c:v>19.43375</c:v>
                </c:pt>
                <c:pt idx="5496">
                  <c:v>19.43726666666667</c:v>
                </c:pt>
                <c:pt idx="5497">
                  <c:v>19.440783333333332</c:v>
                </c:pt>
                <c:pt idx="5498">
                  <c:v>19.444333333333336</c:v>
                </c:pt>
                <c:pt idx="5499">
                  <c:v>19.447850000000003</c:v>
                </c:pt>
                <c:pt idx="5500">
                  <c:v>19.451383333333336</c:v>
                </c:pt>
                <c:pt idx="5501">
                  <c:v>19.454916666666669</c:v>
                </c:pt>
                <c:pt idx="5502">
                  <c:v>19.458466666666666</c:v>
                </c:pt>
                <c:pt idx="5503">
                  <c:v>19.461983333333333</c:v>
                </c:pt>
                <c:pt idx="5504">
                  <c:v>19.465516666666666</c:v>
                </c:pt>
                <c:pt idx="5505">
                  <c:v>19.469049999999999</c:v>
                </c:pt>
                <c:pt idx="5506">
                  <c:v>19.472583333333333</c:v>
                </c:pt>
                <c:pt idx="5507">
                  <c:v>19.476099999999999</c:v>
                </c:pt>
                <c:pt idx="5508">
                  <c:v>19.479633333333332</c:v>
                </c:pt>
                <c:pt idx="5509">
                  <c:v>19.483150000000002</c:v>
                </c:pt>
                <c:pt idx="5510">
                  <c:v>19.486666666666668</c:v>
                </c:pt>
                <c:pt idx="5511">
                  <c:v>19.490183333333334</c:v>
                </c:pt>
                <c:pt idx="5512">
                  <c:v>19.4937</c:v>
                </c:pt>
                <c:pt idx="5513">
                  <c:v>19.497216666666667</c:v>
                </c:pt>
                <c:pt idx="5514">
                  <c:v>19.500766666666667</c:v>
                </c:pt>
                <c:pt idx="5515">
                  <c:v>19.504316666666668</c:v>
                </c:pt>
                <c:pt idx="5516">
                  <c:v>19.507866666666665</c:v>
                </c:pt>
                <c:pt idx="5517">
                  <c:v>19.511399999999998</c:v>
                </c:pt>
                <c:pt idx="5518">
                  <c:v>19.514933333333332</c:v>
                </c:pt>
                <c:pt idx="5519">
                  <c:v>19.518466666666665</c:v>
                </c:pt>
                <c:pt idx="5520">
                  <c:v>19.522016666666666</c:v>
                </c:pt>
                <c:pt idx="5521">
                  <c:v>19.52556666666667</c:v>
                </c:pt>
                <c:pt idx="5522">
                  <c:v>19.529116666666667</c:v>
                </c:pt>
                <c:pt idx="5523">
                  <c:v>19.53265</c:v>
                </c:pt>
                <c:pt idx="5524">
                  <c:v>19.536183333333334</c:v>
                </c:pt>
                <c:pt idx="5525">
                  <c:v>19.539716666666667</c:v>
                </c:pt>
                <c:pt idx="5526">
                  <c:v>19.543266666666668</c:v>
                </c:pt>
                <c:pt idx="5527">
                  <c:v>19.546816666666665</c:v>
                </c:pt>
                <c:pt idx="5528">
                  <c:v>19.550333333333334</c:v>
                </c:pt>
                <c:pt idx="5529">
                  <c:v>19.553850000000001</c:v>
                </c:pt>
                <c:pt idx="5530">
                  <c:v>19.557366666666667</c:v>
                </c:pt>
                <c:pt idx="5531">
                  <c:v>19.560883333333333</c:v>
                </c:pt>
                <c:pt idx="5532">
                  <c:v>19.564399999999999</c:v>
                </c:pt>
                <c:pt idx="5533">
                  <c:v>19.567916666666669</c:v>
                </c:pt>
                <c:pt idx="5534">
                  <c:v>19.571450000000002</c:v>
                </c:pt>
                <c:pt idx="5535">
                  <c:v>19.574966666666668</c:v>
                </c:pt>
                <c:pt idx="5536">
                  <c:v>19.578483333333335</c:v>
                </c:pt>
                <c:pt idx="5537">
                  <c:v>19.582000000000001</c:v>
                </c:pt>
                <c:pt idx="5538">
                  <c:v>19.585516666666667</c:v>
                </c:pt>
                <c:pt idx="5539">
                  <c:v>19.589033333333337</c:v>
                </c:pt>
                <c:pt idx="5540">
                  <c:v>19.592550000000003</c:v>
                </c:pt>
                <c:pt idx="5541">
                  <c:v>19.596066666666665</c:v>
                </c:pt>
                <c:pt idx="5542">
                  <c:v>19.599600000000002</c:v>
                </c:pt>
                <c:pt idx="5543">
                  <c:v>19.603133333333336</c:v>
                </c:pt>
                <c:pt idx="5544">
                  <c:v>19.606666666666669</c:v>
                </c:pt>
                <c:pt idx="5545">
                  <c:v>19.610200000000003</c:v>
                </c:pt>
                <c:pt idx="5546">
                  <c:v>19.61375</c:v>
                </c:pt>
                <c:pt idx="5547">
                  <c:v>19.6173</c:v>
                </c:pt>
                <c:pt idx="5548">
                  <c:v>19.620850000000001</c:v>
                </c:pt>
                <c:pt idx="5549">
                  <c:v>19.624383333333334</c:v>
                </c:pt>
                <c:pt idx="5550">
                  <c:v>19.627916666666668</c:v>
                </c:pt>
                <c:pt idx="5551">
                  <c:v>19.631449999999997</c:v>
                </c:pt>
                <c:pt idx="5552">
                  <c:v>19.634999999999998</c:v>
                </c:pt>
                <c:pt idx="5553">
                  <c:v>19.638550000000002</c:v>
                </c:pt>
                <c:pt idx="5554">
                  <c:v>19.642066666666665</c:v>
                </c:pt>
                <c:pt idx="5555">
                  <c:v>19.645583333333331</c:v>
                </c:pt>
                <c:pt idx="5556">
                  <c:v>19.649099999999997</c:v>
                </c:pt>
                <c:pt idx="5557">
                  <c:v>19.652616666666667</c:v>
                </c:pt>
                <c:pt idx="5558">
                  <c:v>19.656133333333333</c:v>
                </c:pt>
                <c:pt idx="5559">
                  <c:v>19.659649999999999</c:v>
                </c:pt>
                <c:pt idx="5560">
                  <c:v>19.663183333333333</c:v>
                </c:pt>
                <c:pt idx="5561">
                  <c:v>19.666699999999999</c:v>
                </c:pt>
                <c:pt idx="5562">
                  <c:v>19.670216666666665</c:v>
                </c:pt>
                <c:pt idx="5563">
                  <c:v>19.673733333333335</c:v>
                </c:pt>
                <c:pt idx="5564">
                  <c:v>19.677250000000001</c:v>
                </c:pt>
                <c:pt idx="5565">
                  <c:v>19.680766666666667</c:v>
                </c:pt>
                <c:pt idx="5566">
                  <c:v>19.684283333333333</c:v>
                </c:pt>
                <c:pt idx="5567">
                  <c:v>19.687799999999999</c:v>
                </c:pt>
                <c:pt idx="5568">
                  <c:v>19.691333333333333</c:v>
                </c:pt>
                <c:pt idx="5569">
                  <c:v>19.694866666666666</c:v>
                </c:pt>
                <c:pt idx="5570">
                  <c:v>19.698399999999999</c:v>
                </c:pt>
                <c:pt idx="5571">
                  <c:v>19.701933333333333</c:v>
                </c:pt>
                <c:pt idx="5572">
                  <c:v>19.705483333333333</c:v>
                </c:pt>
                <c:pt idx="5573">
                  <c:v>19.709033333333331</c:v>
                </c:pt>
                <c:pt idx="5574">
                  <c:v>19.712583333333335</c:v>
                </c:pt>
                <c:pt idx="5575">
                  <c:v>19.716116666666668</c:v>
                </c:pt>
                <c:pt idx="5576">
                  <c:v>19.719650000000001</c:v>
                </c:pt>
                <c:pt idx="5577">
                  <c:v>19.723183333333335</c:v>
                </c:pt>
                <c:pt idx="5578">
                  <c:v>19.726733333333335</c:v>
                </c:pt>
                <c:pt idx="5579">
                  <c:v>19.730283333333333</c:v>
                </c:pt>
                <c:pt idx="5580">
                  <c:v>19.733799999999999</c:v>
                </c:pt>
                <c:pt idx="5581">
                  <c:v>19.737316666666668</c:v>
                </c:pt>
                <c:pt idx="5582">
                  <c:v>19.740833333333335</c:v>
                </c:pt>
                <c:pt idx="5583">
                  <c:v>19.744350000000001</c:v>
                </c:pt>
                <c:pt idx="5584">
                  <c:v>19.747866666666667</c:v>
                </c:pt>
                <c:pt idx="5585">
                  <c:v>19.7514</c:v>
                </c:pt>
                <c:pt idx="5586">
                  <c:v>19.754916666666666</c:v>
                </c:pt>
                <c:pt idx="5587">
                  <c:v>19.75845</c:v>
                </c:pt>
                <c:pt idx="5588">
                  <c:v>19.761983333333333</c:v>
                </c:pt>
                <c:pt idx="5589">
                  <c:v>19.765516666666667</c:v>
                </c:pt>
                <c:pt idx="5590">
                  <c:v>19.769066666666667</c:v>
                </c:pt>
                <c:pt idx="5591">
                  <c:v>19.772616666666668</c:v>
                </c:pt>
                <c:pt idx="5592">
                  <c:v>19.776166666666665</c:v>
                </c:pt>
                <c:pt idx="5593">
                  <c:v>19.779683333333331</c:v>
                </c:pt>
                <c:pt idx="5594">
                  <c:v>19.783233333333332</c:v>
                </c:pt>
                <c:pt idx="5595">
                  <c:v>19.786766666666665</c:v>
                </c:pt>
                <c:pt idx="5596">
                  <c:v>19.790316666666669</c:v>
                </c:pt>
                <c:pt idx="5597">
                  <c:v>19.793866666666666</c:v>
                </c:pt>
                <c:pt idx="5598">
                  <c:v>19.797416666666667</c:v>
                </c:pt>
                <c:pt idx="5599">
                  <c:v>19.80095</c:v>
                </c:pt>
                <c:pt idx="5600">
                  <c:v>19.804483333333334</c:v>
                </c:pt>
                <c:pt idx="5601">
                  <c:v>19.808016666666667</c:v>
                </c:pt>
                <c:pt idx="5602">
                  <c:v>19.811566666666668</c:v>
                </c:pt>
                <c:pt idx="5603">
                  <c:v>19.815116666666665</c:v>
                </c:pt>
                <c:pt idx="5604">
                  <c:v>19.818666666666665</c:v>
                </c:pt>
                <c:pt idx="5605">
                  <c:v>19.822200000000002</c:v>
                </c:pt>
                <c:pt idx="5606">
                  <c:v>19.825750000000003</c:v>
                </c:pt>
                <c:pt idx="5607">
                  <c:v>19.8293</c:v>
                </c:pt>
                <c:pt idx="5608">
                  <c:v>19.832850000000001</c:v>
                </c:pt>
                <c:pt idx="5609">
                  <c:v>19.836400000000001</c:v>
                </c:pt>
                <c:pt idx="5610">
                  <c:v>19.839966666666665</c:v>
                </c:pt>
                <c:pt idx="5611">
                  <c:v>19.84351666666667</c:v>
                </c:pt>
                <c:pt idx="5612">
                  <c:v>19.847066666666667</c:v>
                </c:pt>
                <c:pt idx="5613">
                  <c:v>19.850633333333334</c:v>
                </c:pt>
                <c:pt idx="5614">
                  <c:v>19.854183333333332</c:v>
                </c:pt>
                <c:pt idx="5615">
                  <c:v>19.857733333333332</c:v>
                </c:pt>
                <c:pt idx="5616">
                  <c:v>19.861300000000004</c:v>
                </c:pt>
                <c:pt idx="5617">
                  <c:v>19.864850000000001</c:v>
                </c:pt>
                <c:pt idx="5618">
                  <c:v>19.868400000000001</c:v>
                </c:pt>
                <c:pt idx="5619">
                  <c:v>19.871966666666665</c:v>
                </c:pt>
                <c:pt idx="5620">
                  <c:v>19.875516666666666</c:v>
                </c:pt>
                <c:pt idx="5621">
                  <c:v>19.879066666666667</c:v>
                </c:pt>
                <c:pt idx="5622">
                  <c:v>19.882633333333334</c:v>
                </c:pt>
                <c:pt idx="5623">
                  <c:v>19.886183333333335</c:v>
                </c:pt>
                <c:pt idx="5624">
                  <c:v>19.889733333333332</c:v>
                </c:pt>
                <c:pt idx="5625">
                  <c:v>19.8933</c:v>
                </c:pt>
                <c:pt idx="5626">
                  <c:v>19.896849999999997</c:v>
                </c:pt>
                <c:pt idx="5627">
                  <c:v>19.900399999999998</c:v>
                </c:pt>
                <c:pt idx="5628">
                  <c:v>19.903966666666669</c:v>
                </c:pt>
                <c:pt idx="5629">
                  <c:v>19.907516666666666</c:v>
                </c:pt>
                <c:pt idx="5630">
                  <c:v>19.911066666666667</c:v>
                </c:pt>
                <c:pt idx="5631">
                  <c:v>19.914633333333331</c:v>
                </c:pt>
                <c:pt idx="5632">
                  <c:v>19.918183333333332</c:v>
                </c:pt>
                <c:pt idx="5633">
                  <c:v>19.921733333333336</c:v>
                </c:pt>
                <c:pt idx="5634">
                  <c:v>19.9253</c:v>
                </c:pt>
                <c:pt idx="5635">
                  <c:v>19.928850000000001</c:v>
                </c:pt>
                <c:pt idx="5636">
                  <c:v>19.932399999999998</c:v>
                </c:pt>
                <c:pt idx="5637">
                  <c:v>19.935966666666666</c:v>
                </c:pt>
                <c:pt idx="5638">
                  <c:v>19.93951666666667</c:v>
                </c:pt>
                <c:pt idx="5639">
                  <c:v>19.943066666666667</c:v>
                </c:pt>
                <c:pt idx="5640">
                  <c:v>19.946633333333335</c:v>
                </c:pt>
                <c:pt idx="5641">
                  <c:v>19.950183333333332</c:v>
                </c:pt>
                <c:pt idx="5642">
                  <c:v>19.953733333333332</c:v>
                </c:pt>
                <c:pt idx="5643">
                  <c:v>19.957266666666666</c:v>
                </c:pt>
                <c:pt idx="5644">
                  <c:v>19.960816666666666</c:v>
                </c:pt>
                <c:pt idx="5645">
                  <c:v>19.964350000000003</c:v>
                </c:pt>
                <c:pt idx="5646">
                  <c:v>19.9679</c:v>
                </c:pt>
                <c:pt idx="5647">
                  <c:v>19.971433333333334</c:v>
                </c:pt>
                <c:pt idx="5648">
                  <c:v>19.974983333333334</c:v>
                </c:pt>
                <c:pt idx="5649">
                  <c:v>19.978516666666668</c:v>
                </c:pt>
                <c:pt idx="5650">
                  <c:v>19.982050000000001</c:v>
                </c:pt>
                <c:pt idx="5651">
                  <c:v>19.985599999999998</c:v>
                </c:pt>
                <c:pt idx="5652">
                  <c:v>19.989133333333331</c:v>
                </c:pt>
                <c:pt idx="5653">
                  <c:v>19.992683333333332</c:v>
                </c:pt>
                <c:pt idx="5654">
                  <c:v>19.996199999999998</c:v>
                </c:pt>
                <c:pt idx="5655">
                  <c:v>19.999716666666664</c:v>
                </c:pt>
                <c:pt idx="5656">
                  <c:v>20.003233333333334</c:v>
                </c:pt>
                <c:pt idx="5657">
                  <c:v>20.006766666666667</c:v>
                </c:pt>
                <c:pt idx="5658">
                  <c:v>20.010299999999997</c:v>
                </c:pt>
                <c:pt idx="5659">
                  <c:v>20.013816666666667</c:v>
                </c:pt>
                <c:pt idx="5660">
                  <c:v>20.017333333333333</c:v>
                </c:pt>
                <c:pt idx="5661">
                  <c:v>20.020883333333334</c:v>
                </c:pt>
                <c:pt idx="5662">
                  <c:v>20.0244</c:v>
                </c:pt>
                <c:pt idx="5663">
                  <c:v>20.027916666666666</c:v>
                </c:pt>
                <c:pt idx="5664">
                  <c:v>20.031466666666667</c:v>
                </c:pt>
                <c:pt idx="5665">
                  <c:v>20.034983333333333</c:v>
                </c:pt>
                <c:pt idx="5666">
                  <c:v>20.038499999999999</c:v>
                </c:pt>
                <c:pt idx="5667">
                  <c:v>20.042016666666665</c:v>
                </c:pt>
                <c:pt idx="5668">
                  <c:v>20.045549999999999</c:v>
                </c:pt>
                <c:pt idx="5669">
                  <c:v>20.049066666666665</c:v>
                </c:pt>
                <c:pt idx="5670">
                  <c:v>20.052583333333335</c:v>
                </c:pt>
                <c:pt idx="5671">
                  <c:v>20.056133333333332</c:v>
                </c:pt>
                <c:pt idx="5672">
                  <c:v>20.059666666666665</c:v>
                </c:pt>
                <c:pt idx="5673">
                  <c:v>20.063199999999998</c:v>
                </c:pt>
                <c:pt idx="5674">
                  <c:v>20.066733333333332</c:v>
                </c:pt>
                <c:pt idx="5675">
                  <c:v>20.070283333333336</c:v>
                </c:pt>
                <c:pt idx="5676">
                  <c:v>20.073833333333333</c:v>
                </c:pt>
                <c:pt idx="5677">
                  <c:v>20.077383333333334</c:v>
                </c:pt>
                <c:pt idx="5678">
                  <c:v>20.080916666666667</c:v>
                </c:pt>
                <c:pt idx="5679">
                  <c:v>20.08445</c:v>
                </c:pt>
                <c:pt idx="5680">
                  <c:v>20.087983333333334</c:v>
                </c:pt>
                <c:pt idx="5681">
                  <c:v>20.091533333333334</c:v>
                </c:pt>
                <c:pt idx="5682">
                  <c:v>20.095083333333331</c:v>
                </c:pt>
                <c:pt idx="5683">
                  <c:v>20.098599999999998</c:v>
                </c:pt>
                <c:pt idx="5684">
                  <c:v>20.102116666666667</c:v>
                </c:pt>
                <c:pt idx="5685">
                  <c:v>20.105633333333333</c:v>
                </c:pt>
                <c:pt idx="5686">
                  <c:v>20.10915</c:v>
                </c:pt>
                <c:pt idx="5687">
                  <c:v>20.112666666666666</c:v>
                </c:pt>
                <c:pt idx="5688">
                  <c:v>20.116183333333332</c:v>
                </c:pt>
                <c:pt idx="5689">
                  <c:v>20.119716666666665</c:v>
                </c:pt>
                <c:pt idx="5690">
                  <c:v>20.123233333333335</c:v>
                </c:pt>
                <c:pt idx="5691">
                  <c:v>20.126750000000001</c:v>
                </c:pt>
                <c:pt idx="5692">
                  <c:v>20.130266666666667</c:v>
                </c:pt>
                <c:pt idx="5693">
                  <c:v>20.133783333333334</c:v>
                </c:pt>
                <c:pt idx="5694">
                  <c:v>20.1373</c:v>
                </c:pt>
                <c:pt idx="5695">
                  <c:v>20.140816666666669</c:v>
                </c:pt>
                <c:pt idx="5696">
                  <c:v>20.144333333333336</c:v>
                </c:pt>
                <c:pt idx="5697">
                  <c:v>20.147866666666669</c:v>
                </c:pt>
                <c:pt idx="5698">
                  <c:v>20.151400000000002</c:v>
                </c:pt>
                <c:pt idx="5699">
                  <c:v>20.154933333333336</c:v>
                </c:pt>
                <c:pt idx="5700">
                  <c:v>20.158466666666666</c:v>
                </c:pt>
                <c:pt idx="5701">
                  <c:v>20.162016666666666</c:v>
                </c:pt>
                <c:pt idx="5702">
                  <c:v>20.165566666666667</c:v>
                </c:pt>
                <c:pt idx="5703">
                  <c:v>20.169116666666664</c:v>
                </c:pt>
                <c:pt idx="5704">
                  <c:v>20.172649999999997</c:v>
                </c:pt>
                <c:pt idx="5705">
                  <c:v>20.176183333333331</c:v>
                </c:pt>
                <c:pt idx="5706">
                  <c:v>20.179716666666664</c:v>
                </c:pt>
                <c:pt idx="5707">
                  <c:v>20.183266666666668</c:v>
                </c:pt>
                <c:pt idx="5708">
                  <c:v>20.186816666666669</c:v>
                </c:pt>
                <c:pt idx="5709">
                  <c:v>20.190333333333335</c:v>
                </c:pt>
                <c:pt idx="5710">
                  <c:v>20.193850000000001</c:v>
                </c:pt>
                <c:pt idx="5711">
                  <c:v>20.197366666666667</c:v>
                </c:pt>
                <c:pt idx="5712">
                  <c:v>20.200883333333334</c:v>
                </c:pt>
                <c:pt idx="5713">
                  <c:v>20.2044</c:v>
                </c:pt>
                <c:pt idx="5714">
                  <c:v>20.207916666666666</c:v>
                </c:pt>
                <c:pt idx="5715">
                  <c:v>20.211449999999999</c:v>
                </c:pt>
                <c:pt idx="5716">
                  <c:v>20.214966666666665</c:v>
                </c:pt>
                <c:pt idx="5717">
                  <c:v>20.218483333333332</c:v>
                </c:pt>
                <c:pt idx="5718">
                  <c:v>20.221999999999998</c:v>
                </c:pt>
                <c:pt idx="5719">
                  <c:v>20.225516666666667</c:v>
                </c:pt>
                <c:pt idx="5720">
                  <c:v>20.229033333333334</c:v>
                </c:pt>
                <c:pt idx="5721">
                  <c:v>20.23255</c:v>
                </c:pt>
                <c:pt idx="5722">
                  <c:v>20.236066666666666</c:v>
                </c:pt>
                <c:pt idx="5723">
                  <c:v>20.239599999999999</c:v>
                </c:pt>
                <c:pt idx="5724">
                  <c:v>20.243133333333333</c:v>
                </c:pt>
                <c:pt idx="5725">
                  <c:v>20.246666666666666</c:v>
                </c:pt>
                <c:pt idx="5726">
                  <c:v>20.2502</c:v>
                </c:pt>
                <c:pt idx="5727">
                  <c:v>20.25375</c:v>
                </c:pt>
                <c:pt idx="5728">
                  <c:v>20.257300000000001</c:v>
                </c:pt>
                <c:pt idx="5729">
                  <c:v>20.260850000000001</c:v>
                </c:pt>
                <c:pt idx="5730">
                  <c:v>20.264383333333335</c:v>
                </c:pt>
                <c:pt idx="5731">
                  <c:v>20.267916666666668</c:v>
                </c:pt>
                <c:pt idx="5732">
                  <c:v>20.271450000000002</c:v>
                </c:pt>
                <c:pt idx="5733">
                  <c:v>20.274999999999999</c:v>
                </c:pt>
                <c:pt idx="5734">
                  <c:v>20.278549999999999</c:v>
                </c:pt>
                <c:pt idx="5735">
                  <c:v>20.282066666666665</c:v>
                </c:pt>
                <c:pt idx="5736">
                  <c:v>20.285583333333332</c:v>
                </c:pt>
                <c:pt idx="5737">
                  <c:v>20.289100000000001</c:v>
                </c:pt>
                <c:pt idx="5738">
                  <c:v>20.292616666666667</c:v>
                </c:pt>
                <c:pt idx="5739">
                  <c:v>20.296133333333334</c:v>
                </c:pt>
                <c:pt idx="5740">
                  <c:v>20.29965</c:v>
                </c:pt>
                <c:pt idx="5741">
                  <c:v>20.303183333333333</c:v>
                </c:pt>
                <c:pt idx="5742">
                  <c:v>20.306699999999999</c:v>
                </c:pt>
                <c:pt idx="5743">
                  <c:v>20.310216666666669</c:v>
                </c:pt>
                <c:pt idx="5744">
                  <c:v>20.313733333333335</c:v>
                </c:pt>
                <c:pt idx="5745">
                  <c:v>20.317250000000001</c:v>
                </c:pt>
                <c:pt idx="5746">
                  <c:v>20.320766666666668</c:v>
                </c:pt>
                <c:pt idx="5747">
                  <c:v>20.324283333333334</c:v>
                </c:pt>
                <c:pt idx="5748">
                  <c:v>20.3278</c:v>
                </c:pt>
                <c:pt idx="5749">
                  <c:v>20.331333333333337</c:v>
                </c:pt>
                <c:pt idx="5750">
                  <c:v>20.334866666666667</c:v>
                </c:pt>
                <c:pt idx="5751">
                  <c:v>20.3384</c:v>
                </c:pt>
                <c:pt idx="5752">
                  <c:v>20.341950000000001</c:v>
                </c:pt>
                <c:pt idx="5753">
                  <c:v>20.345500000000001</c:v>
                </c:pt>
                <c:pt idx="5754">
                  <c:v>20.349049999999998</c:v>
                </c:pt>
                <c:pt idx="5755">
                  <c:v>20.352599999999999</c:v>
                </c:pt>
                <c:pt idx="5756">
                  <c:v>20.35615</c:v>
                </c:pt>
                <c:pt idx="5757">
                  <c:v>20.3597</c:v>
                </c:pt>
                <c:pt idx="5758">
                  <c:v>20.363250000000001</c:v>
                </c:pt>
                <c:pt idx="5759">
                  <c:v>20.366816666666669</c:v>
                </c:pt>
                <c:pt idx="5760">
                  <c:v>20.370366666666666</c:v>
                </c:pt>
                <c:pt idx="5761">
                  <c:v>20.373916666666666</c:v>
                </c:pt>
                <c:pt idx="5762">
                  <c:v>20.377483333333331</c:v>
                </c:pt>
                <c:pt idx="5763">
                  <c:v>20.381033333333335</c:v>
                </c:pt>
                <c:pt idx="5764">
                  <c:v>20.384583333333335</c:v>
                </c:pt>
                <c:pt idx="5765">
                  <c:v>20.38815</c:v>
                </c:pt>
                <c:pt idx="5766">
                  <c:v>20.3917</c:v>
                </c:pt>
                <c:pt idx="5767">
                  <c:v>20.395249999999997</c:v>
                </c:pt>
                <c:pt idx="5768">
                  <c:v>20.398816666666669</c:v>
                </c:pt>
                <c:pt idx="5769">
                  <c:v>20.402366666666669</c:v>
                </c:pt>
                <c:pt idx="5770">
                  <c:v>20.405916666666666</c:v>
                </c:pt>
                <c:pt idx="5771">
                  <c:v>20.409483333333334</c:v>
                </c:pt>
                <c:pt idx="5772">
                  <c:v>20.413033333333331</c:v>
                </c:pt>
                <c:pt idx="5773">
                  <c:v>20.416583333333332</c:v>
                </c:pt>
                <c:pt idx="5774">
                  <c:v>20.42015</c:v>
                </c:pt>
                <c:pt idx="5775">
                  <c:v>20.4237</c:v>
                </c:pt>
                <c:pt idx="5776">
                  <c:v>20.427250000000001</c:v>
                </c:pt>
                <c:pt idx="5777">
                  <c:v>20.430816666666665</c:v>
                </c:pt>
                <c:pt idx="5778">
                  <c:v>20.434366666666666</c:v>
                </c:pt>
                <c:pt idx="5779">
                  <c:v>20.43791666666667</c:v>
                </c:pt>
                <c:pt idx="5780">
                  <c:v>20.441483333333334</c:v>
                </c:pt>
                <c:pt idx="5781">
                  <c:v>20.445033333333335</c:v>
                </c:pt>
                <c:pt idx="5782">
                  <c:v>20.448583333333332</c:v>
                </c:pt>
                <c:pt idx="5783">
                  <c:v>20.45215</c:v>
                </c:pt>
                <c:pt idx="5784">
                  <c:v>20.4557</c:v>
                </c:pt>
                <c:pt idx="5785">
                  <c:v>20.459250000000001</c:v>
                </c:pt>
                <c:pt idx="5786">
                  <c:v>20.462816666666665</c:v>
                </c:pt>
                <c:pt idx="5787">
                  <c:v>20.466366666666666</c:v>
                </c:pt>
                <c:pt idx="5788">
                  <c:v>20.469916666666666</c:v>
                </c:pt>
                <c:pt idx="5789">
                  <c:v>20.473483333333334</c:v>
                </c:pt>
                <c:pt idx="5790">
                  <c:v>20.477033333333335</c:v>
                </c:pt>
                <c:pt idx="5791">
                  <c:v>20.480583333333335</c:v>
                </c:pt>
                <c:pt idx="5792">
                  <c:v>20.48415</c:v>
                </c:pt>
                <c:pt idx="5793">
                  <c:v>20.4877</c:v>
                </c:pt>
                <c:pt idx="5794">
                  <c:v>20.491249999999997</c:v>
                </c:pt>
                <c:pt idx="5795">
                  <c:v>20.494783333333331</c:v>
                </c:pt>
                <c:pt idx="5796">
                  <c:v>20.498333333333335</c:v>
                </c:pt>
                <c:pt idx="5797">
                  <c:v>20.501883333333335</c:v>
                </c:pt>
                <c:pt idx="5798">
                  <c:v>20.505433333333333</c:v>
                </c:pt>
                <c:pt idx="5799">
                  <c:v>20.508966666666666</c:v>
                </c:pt>
                <c:pt idx="5800">
                  <c:v>20.512516666666667</c:v>
                </c:pt>
                <c:pt idx="5801">
                  <c:v>20.516066666666667</c:v>
                </c:pt>
                <c:pt idx="5802">
                  <c:v>20.519616666666664</c:v>
                </c:pt>
                <c:pt idx="5803">
                  <c:v>20.523166666666668</c:v>
                </c:pt>
                <c:pt idx="5804">
                  <c:v>20.526733333333333</c:v>
                </c:pt>
                <c:pt idx="5805">
                  <c:v>20.530283333333333</c:v>
                </c:pt>
                <c:pt idx="5806">
                  <c:v>20.533833333333334</c:v>
                </c:pt>
                <c:pt idx="5807">
                  <c:v>20.53735</c:v>
                </c:pt>
                <c:pt idx="5808">
                  <c:v>20.540883333333333</c:v>
                </c:pt>
                <c:pt idx="5809">
                  <c:v>20.544416666666667</c:v>
                </c:pt>
                <c:pt idx="5810">
                  <c:v>20.54795</c:v>
                </c:pt>
                <c:pt idx="5811">
                  <c:v>20.551483333333334</c:v>
                </c:pt>
                <c:pt idx="5812">
                  <c:v>20.555</c:v>
                </c:pt>
                <c:pt idx="5813">
                  <c:v>20.558516666666666</c:v>
                </c:pt>
                <c:pt idx="5814">
                  <c:v>20.562049999999999</c:v>
                </c:pt>
                <c:pt idx="5815">
                  <c:v>20.565583333333333</c:v>
                </c:pt>
                <c:pt idx="5816">
                  <c:v>20.569116666666666</c:v>
                </c:pt>
                <c:pt idx="5817">
                  <c:v>20.572649999999999</c:v>
                </c:pt>
                <c:pt idx="5818">
                  <c:v>20.576166666666666</c:v>
                </c:pt>
                <c:pt idx="5819">
                  <c:v>20.579683333333332</c:v>
                </c:pt>
                <c:pt idx="5820">
                  <c:v>20.583199999999998</c:v>
                </c:pt>
                <c:pt idx="5821">
                  <c:v>20.586716666666668</c:v>
                </c:pt>
                <c:pt idx="5822">
                  <c:v>20.590233333333334</c:v>
                </c:pt>
                <c:pt idx="5823">
                  <c:v>20.59375</c:v>
                </c:pt>
                <c:pt idx="5824">
                  <c:v>20.597300000000001</c:v>
                </c:pt>
                <c:pt idx="5825">
                  <c:v>20.600849999999998</c:v>
                </c:pt>
                <c:pt idx="5826">
                  <c:v>20.604399999999998</c:v>
                </c:pt>
                <c:pt idx="5827">
                  <c:v>20.607933333333335</c:v>
                </c:pt>
                <c:pt idx="5828">
                  <c:v>20.611466666666669</c:v>
                </c:pt>
                <c:pt idx="5829">
                  <c:v>20.615000000000002</c:v>
                </c:pt>
                <c:pt idx="5830">
                  <c:v>20.618550000000003</c:v>
                </c:pt>
                <c:pt idx="5831">
                  <c:v>20.6221</c:v>
                </c:pt>
                <c:pt idx="5832">
                  <c:v>20.62565</c:v>
                </c:pt>
                <c:pt idx="5833">
                  <c:v>20.629183333333334</c:v>
                </c:pt>
                <c:pt idx="5834">
                  <c:v>20.632716666666667</c:v>
                </c:pt>
                <c:pt idx="5835">
                  <c:v>20.63625</c:v>
                </c:pt>
                <c:pt idx="5836">
                  <c:v>20.639799999999997</c:v>
                </c:pt>
                <c:pt idx="5837">
                  <c:v>20.643350000000002</c:v>
                </c:pt>
                <c:pt idx="5838">
                  <c:v>20.646866666666664</c:v>
                </c:pt>
                <c:pt idx="5839">
                  <c:v>20.65038333333333</c:v>
                </c:pt>
                <c:pt idx="5840">
                  <c:v>20.6539</c:v>
                </c:pt>
                <c:pt idx="5841">
                  <c:v>20.657416666666666</c:v>
                </c:pt>
                <c:pt idx="5842">
                  <c:v>20.660933333333332</c:v>
                </c:pt>
                <c:pt idx="5843">
                  <c:v>20.664449999999999</c:v>
                </c:pt>
                <c:pt idx="5844">
                  <c:v>20.667983333333332</c:v>
                </c:pt>
                <c:pt idx="5845">
                  <c:v>20.671499999999998</c:v>
                </c:pt>
                <c:pt idx="5846">
                  <c:v>20.675016666666668</c:v>
                </c:pt>
                <c:pt idx="5847">
                  <c:v>20.678533333333334</c:v>
                </c:pt>
                <c:pt idx="5848">
                  <c:v>20.68205</c:v>
                </c:pt>
                <c:pt idx="5849">
                  <c:v>20.685566666666666</c:v>
                </c:pt>
                <c:pt idx="5850">
                  <c:v>20.689083333333333</c:v>
                </c:pt>
                <c:pt idx="5851">
                  <c:v>20.692600000000002</c:v>
                </c:pt>
                <c:pt idx="5852">
                  <c:v>20.696133333333332</c:v>
                </c:pt>
                <c:pt idx="5853">
                  <c:v>20.699666666666666</c:v>
                </c:pt>
                <c:pt idx="5854">
                  <c:v>20.703199999999999</c:v>
                </c:pt>
                <c:pt idx="5855">
                  <c:v>20.706733333333332</c:v>
                </c:pt>
                <c:pt idx="5856">
                  <c:v>20.710283333333333</c:v>
                </c:pt>
                <c:pt idx="5857">
                  <c:v>20.713833333333334</c:v>
                </c:pt>
                <c:pt idx="5858">
                  <c:v>20.717383333333331</c:v>
                </c:pt>
                <c:pt idx="5859">
                  <c:v>20.720916666666668</c:v>
                </c:pt>
                <c:pt idx="5860">
                  <c:v>20.724450000000001</c:v>
                </c:pt>
                <c:pt idx="5861">
                  <c:v>20.727983333333334</c:v>
                </c:pt>
                <c:pt idx="5862">
                  <c:v>20.731533333333335</c:v>
                </c:pt>
                <c:pt idx="5863">
                  <c:v>20.735083333333332</c:v>
                </c:pt>
                <c:pt idx="5864">
                  <c:v>20.738600000000002</c:v>
                </c:pt>
                <c:pt idx="5865">
                  <c:v>20.742116666666668</c:v>
                </c:pt>
                <c:pt idx="5866">
                  <c:v>20.745633333333334</c:v>
                </c:pt>
                <c:pt idx="5867">
                  <c:v>20.74915</c:v>
                </c:pt>
                <c:pt idx="5868">
                  <c:v>20.752666666666666</c:v>
                </c:pt>
                <c:pt idx="5869">
                  <c:v>20.756183333333336</c:v>
                </c:pt>
                <c:pt idx="5870">
                  <c:v>20.759716666666669</c:v>
                </c:pt>
                <c:pt idx="5871">
                  <c:v>20.763233333333336</c:v>
                </c:pt>
                <c:pt idx="5872">
                  <c:v>20.766750000000002</c:v>
                </c:pt>
                <c:pt idx="5873">
                  <c:v>20.770266666666664</c:v>
                </c:pt>
                <c:pt idx="5874">
                  <c:v>20.773783333333331</c:v>
                </c:pt>
                <c:pt idx="5875">
                  <c:v>20.7773</c:v>
                </c:pt>
                <c:pt idx="5876">
                  <c:v>20.780816666666666</c:v>
                </c:pt>
                <c:pt idx="5877">
                  <c:v>20.784333333333333</c:v>
                </c:pt>
                <c:pt idx="5878">
                  <c:v>20.787866666666666</c:v>
                </c:pt>
                <c:pt idx="5879">
                  <c:v>20.791399999999999</c:v>
                </c:pt>
                <c:pt idx="5880">
                  <c:v>20.794933333333333</c:v>
                </c:pt>
                <c:pt idx="5881">
                  <c:v>20.798466666666666</c:v>
                </c:pt>
                <c:pt idx="5882">
                  <c:v>20.802016666666667</c:v>
                </c:pt>
                <c:pt idx="5883">
                  <c:v>20.805566666666667</c:v>
                </c:pt>
                <c:pt idx="5884">
                  <c:v>20.809116666666668</c:v>
                </c:pt>
                <c:pt idx="5885">
                  <c:v>20.812650000000001</c:v>
                </c:pt>
                <c:pt idx="5886">
                  <c:v>20.816183333333335</c:v>
                </c:pt>
                <c:pt idx="5887">
                  <c:v>20.819716666666668</c:v>
                </c:pt>
                <c:pt idx="5888">
                  <c:v>20.823266666666665</c:v>
                </c:pt>
                <c:pt idx="5889">
                  <c:v>20.826816666666666</c:v>
                </c:pt>
                <c:pt idx="5890">
                  <c:v>20.830333333333332</c:v>
                </c:pt>
                <c:pt idx="5891">
                  <c:v>20.833849999999998</c:v>
                </c:pt>
                <c:pt idx="5892">
                  <c:v>20.837366666666664</c:v>
                </c:pt>
                <c:pt idx="5893">
                  <c:v>20.840883333333334</c:v>
                </c:pt>
                <c:pt idx="5894">
                  <c:v>20.8444</c:v>
                </c:pt>
                <c:pt idx="5895">
                  <c:v>20.847916666666666</c:v>
                </c:pt>
                <c:pt idx="5896">
                  <c:v>20.85145</c:v>
                </c:pt>
                <c:pt idx="5897">
                  <c:v>20.854966666666666</c:v>
                </c:pt>
                <c:pt idx="5898">
                  <c:v>20.858483333333332</c:v>
                </c:pt>
                <c:pt idx="5899">
                  <c:v>20.862000000000002</c:v>
                </c:pt>
                <c:pt idx="5900">
                  <c:v>20.865516666666668</c:v>
                </c:pt>
                <c:pt idx="5901">
                  <c:v>20.869033333333334</c:v>
                </c:pt>
                <c:pt idx="5902">
                  <c:v>20.87255</c:v>
                </c:pt>
                <c:pt idx="5903">
                  <c:v>20.876066666666667</c:v>
                </c:pt>
                <c:pt idx="5904">
                  <c:v>20.8796</c:v>
                </c:pt>
                <c:pt idx="5905">
                  <c:v>20.883133333333333</c:v>
                </c:pt>
                <c:pt idx="5906">
                  <c:v>20.886683333333334</c:v>
                </c:pt>
                <c:pt idx="5907">
                  <c:v>20.890233333333335</c:v>
                </c:pt>
                <c:pt idx="5908">
                  <c:v>20.893783333333332</c:v>
                </c:pt>
                <c:pt idx="5909">
                  <c:v>20.897333333333332</c:v>
                </c:pt>
                <c:pt idx="5910">
                  <c:v>20.900883333333336</c:v>
                </c:pt>
                <c:pt idx="5911">
                  <c:v>20.904433333333333</c:v>
                </c:pt>
                <c:pt idx="5912">
                  <c:v>20.907983333333334</c:v>
                </c:pt>
                <c:pt idx="5913">
                  <c:v>20.911533333333335</c:v>
                </c:pt>
                <c:pt idx="5914">
                  <c:v>20.915083333333332</c:v>
                </c:pt>
                <c:pt idx="5915">
                  <c:v>20.918633333333332</c:v>
                </c:pt>
                <c:pt idx="5916">
                  <c:v>20.922183333333333</c:v>
                </c:pt>
                <c:pt idx="5917">
                  <c:v>20.925750000000001</c:v>
                </c:pt>
                <c:pt idx="5918">
                  <c:v>20.929300000000001</c:v>
                </c:pt>
                <c:pt idx="5919">
                  <c:v>20.932849999999998</c:v>
                </c:pt>
                <c:pt idx="5920">
                  <c:v>20.936416666666666</c:v>
                </c:pt>
                <c:pt idx="5921">
                  <c:v>20.939966666666667</c:v>
                </c:pt>
                <c:pt idx="5922">
                  <c:v>20.943516666666667</c:v>
                </c:pt>
                <c:pt idx="5923">
                  <c:v>20.947083333333335</c:v>
                </c:pt>
                <c:pt idx="5924">
                  <c:v>20.950633333333332</c:v>
                </c:pt>
                <c:pt idx="5925">
                  <c:v>20.954183333333333</c:v>
                </c:pt>
                <c:pt idx="5926">
                  <c:v>20.957749999999997</c:v>
                </c:pt>
                <c:pt idx="5927">
                  <c:v>20.961300000000001</c:v>
                </c:pt>
                <c:pt idx="5928">
                  <c:v>20.964850000000002</c:v>
                </c:pt>
                <c:pt idx="5929">
                  <c:v>20.968416666666666</c:v>
                </c:pt>
                <c:pt idx="5930">
                  <c:v>20.971966666666667</c:v>
                </c:pt>
                <c:pt idx="5931">
                  <c:v>20.975516666666667</c:v>
                </c:pt>
                <c:pt idx="5932">
                  <c:v>20.979083333333332</c:v>
                </c:pt>
                <c:pt idx="5933">
                  <c:v>20.982633333333336</c:v>
                </c:pt>
                <c:pt idx="5934">
                  <c:v>20.986183333333333</c:v>
                </c:pt>
                <c:pt idx="5935">
                  <c:v>20.989750000000001</c:v>
                </c:pt>
                <c:pt idx="5936">
                  <c:v>20.993299999999998</c:v>
                </c:pt>
                <c:pt idx="5937">
                  <c:v>20.996849999999998</c:v>
                </c:pt>
                <c:pt idx="5938">
                  <c:v>21.00041666666667</c:v>
                </c:pt>
                <c:pt idx="5939">
                  <c:v>21.003966666666667</c:v>
                </c:pt>
                <c:pt idx="5940">
                  <c:v>21.007516666666668</c:v>
                </c:pt>
                <c:pt idx="5941">
                  <c:v>21.011083333333332</c:v>
                </c:pt>
                <c:pt idx="5942">
                  <c:v>21.014633333333332</c:v>
                </c:pt>
                <c:pt idx="5943">
                  <c:v>21.018183333333333</c:v>
                </c:pt>
                <c:pt idx="5944">
                  <c:v>21.021750000000001</c:v>
                </c:pt>
                <c:pt idx="5945">
                  <c:v>21.025300000000001</c:v>
                </c:pt>
                <c:pt idx="5946">
                  <c:v>21.028849999999998</c:v>
                </c:pt>
                <c:pt idx="5947">
                  <c:v>21.032416666666666</c:v>
                </c:pt>
                <c:pt idx="5948">
                  <c:v>21.035966666666663</c:v>
                </c:pt>
                <c:pt idx="5949">
                  <c:v>21.039516666666668</c:v>
                </c:pt>
                <c:pt idx="5950">
                  <c:v>21.043050000000001</c:v>
                </c:pt>
                <c:pt idx="5951">
                  <c:v>21.046600000000002</c:v>
                </c:pt>
                <c:pt idx="5952">
                  <c:v>21.050149999999999</c:v>
                </c:pt>
                <c:pt idx="5953">
                  <c:v>21.053683333333332</c:v>
                </c:pt>
                <c:pt idx="5954">
                  <c:v>21.057233333333333</c:v>
                </c:pt>
                <c:pt idx="5955">
                  <c:v>21.060766666666666</c:v>
                </c:pt>
                <c:pt idx="5956">
                  <c:v>21.064283333333332</c:v>
                </c:pt>
                <c:pt idx="5957">
                  <c:v>21.067816666666666</c:v>
                </c:pt>
                <c:pt idx="5958">
                  <c:v>21.071349999999999</c:v>
                </c:pt>
                <c:pt idx="5959">
                  <c:v>21.074883333333332</c:v>
                </c:pt>
                <c:pt idx="5960">
                  <c:v>21.078416666666666</c:v>
                </c:pt>
                <c:pt idx="5961">
                  <c:v>21.081949999999999</c:v>
                </c:pt>
                <c:pt idx="5962">
                  <c:v>21.085466666666665</c:v>
                </c:pt>
                <c:pt idx="5963">
                  <c:v>21.088999999999999</c:v>
                </c:pt>
                <c:pt idx="5964">
                  <c:v>21.092516666666665</c:v>
                </c:pt>
                <c:pt idx="5965">
                  <c:v>21.096049999999998</c:v>
                </c:pt>
                <c:pt idx="5966">
                  <c:v>21.099566666666664</c:v>
                </c:pt>
                <c:pt idx="5967">
                  <c:v>21.103099999999998</c:v>
                </c:pt>
                <c:pt idx="5968">
                  <c:v>21.106633333333331</c:v>
                </c:pt>
                <c:pt idx="5969">
                  <c:v>21.110166666666665</c:v>
                </c:pt>
                <c:pt idx="5970">
                  <c:v>21.113683333333331</c:v>
                </c:pt>
                <c:pt idx="5971">
                  <c:v>21.117216666666664</c:v>
                </c:pt>
                <c:pt idx="5972">
                  <c:v>21.120749999999997</c:v>
                </c:pt>
                <c:pt idx="5973">
                  <c:v>21.124283333333334</c:v>
                </c:pt>
                <c:pt idx="5974">
                  <c:v>21.127799999999997</c:v>
                </c:pt>
                <c:pt idx="5975">
                  <c:v>21.131333333333334</c:v>
                </c:pt>
                <c:pt idx="5976">
                  <c:v>21.134866666666667</c:v>
                </c:pt>
                <c:pt idx="5977">
                  <c:v>21.138400000000001</c:v>
                </c:pt>
                <c:pt idx="5978">
                  <c:v>21.141933333333334</c:v>
                </c:pt>
                <c:pt idx="5979">
                  <c:v>21.145483333333335</c:v>
                </c:pt>
                <c:pt idx="5980">
                  <c:v>21.149033333333332</c:v>
                </c:pt>
                <c:pt idx="5981">
                  <c:v>21.152583333333332</c:v>
                </c:pt>
                <c:pt idx="5982">
                  <c:v>21.156116666666666</c:v>
                </c:pt>
                <c:pt idx="5983">
                  <c:v>21.159649999999999</c:v>
                </c:pt>
                <c:pt idx="5984">
                  <c:v>21.163183333333333</c:v>
                </c:pt>
                <c:pt idx="5985">
                  <c:v>21.166733333333333</c:v>
                </c:pt>
                <c:pt idx="5986">
                  <c:v>21.170283333333334</c:v>
                </c:pt>
                <c:pt idx="5987">
                  <c:v>21.173800000000004</c:v>
                </c:pt>
                <c:pt idx="5988">
                  <c:v>21.177316666666666</c:v>
                </c:pt>
                <c:pt idx="5989">
                  <c:v>21.180833333333332</c:v>
                </c:pt>
                <c:pt idx="5990">
                  <c:v>21.184349999999998</c:v>
                </c:pt>
                <c:pt idx="5991">
                  <c:v>21.187866666666665</c:v>
                </c:pt>
                <c:pt idx="5992">
                  <c:v>21.191383333333331</c:v>
                </c:pt>
                <c:pt idx="5993">
                  <c:v>21.194916666666664</c:v>
                </c:pt>
                <c:pt idx="5994">
                  <c:v>21.198433333333334</c:v>
                </c:pt>
                <c:pt idx="5995">
                  <c:v>21.20195</c:v>
                </c:pt>
                <c:pt idx="5996">
                  <c:v>21.205466666666666</c:v>
                </c:pt>
                <c:pt idx="5997">
                  <c:v>21.208983333333332</c:v>
                </c:pt>
                <c:pt idx="5998">
                  <c:v>21.212499999999999</c:v>
                </c:pt>
                <c:pt idx="5999">
                  <c:v>21.216016666666668</c:v>
                </c:pt>
                <c:pt idx="6000">
                  <c:v>21.219533333333334</c:v>
                </c:pt>
                <c:pt idx="6001">
                  <c:v>21.223066666666668</c:v>
                </c:pt>
                <c:pt idx="6002">
                  <c:v>21.226600000000001</c:v>
                </c:pt>
                <c:pt idx="6003">
                  <c:v>21.230133333333335</c:v>
                </c:pt>
                <c:pt idx="6004">
                  <c:v>21.233666666666668</c:v>
                </c:pt>
                <c:pt idx="6005">
                  <c:v>21.237216666666665</c:v>
                </c:pt>
                <c:pt idx="6006">
                  <c:v>21.240766666666666</c:v>
                </c:pt>
                <c:pt idx="6007">
                  <c:v>21.24431666666667</c:v>
                </c:pt>
                <c:pt idx="6008">
                  <c:v>21.247850000000003</c:v>
                </c:pt>
                <c:pt idx="6009">
                  <c:v>21.251383333333333</c:v>
                </c:pt>
                <c:pt idx="6010">
                  <c:v>21.254916666666666</c:v>
                </c:pt>
                <c:pt idx="6011">
                  <c:v>21.258466666666667</c:v>
                </c:pt>
                <c:pt idx="6012">
                  <c:v>21.262016666666668</c:v>
                </c:pt>
                <c:pt idx="6013">
                  <c:v>21.265533333333334</c:v>
                </c:pt>
                <c:pt idx="6014">
                  <c:v>21.26905</c:v>
                </c:pt>
                <c:pt idx="6015">
                  <c:v>21.272566666666666</c:v>
                </c:pt>
                <c:pt idx="6016">
                  <c:v>21.276083333333336</c:v>
                </c:pt>
                <c:pt idx="6017">
                  <c:v>21.279600000000002</c:v>
                </c:pt>
                <c:pt idx="6018">
                  <c:v>21.283116666666668</c:v>
                </c:pt>
                <c:pt idx="6019">
                  <c:v>21.286650000000002</c:v>
                </c:pt>
                <c:pt idx="6020">
                  <c:v>21.290166666666668</c:v>
                </c:pt>
                <c:pt idx="6021">
                  <c:v>21.293683333333334</c:v>
                </c:pt>
                <c:pt idx="6022">
                  <c:v>21.2972</c:v>
                </c:pt>
                <c:pt idx="6023">
                  <c:v>21.300716666666666</c:v>
                </c:pt>
                <c:pt idx="6024">
                  <c:v>21.304233333333332</c:v>
                </c:pt>
                <c:pt idx="6025">
                  <c:v>21.307749999999999</c:v>
                </c:pt>
                <c:pt idx="6026">
                  <c:v>21.311266666666665</c:v>
                </c:pt>
                <c:pt idx="6027">
                  <c:v>21.314799999999998</c:v>
                </c:pt>
                <c:pt idx="6028">
                  <c:v>21.318333333333332</c:v>
                </c:pt>
                <c:pt idx="6029">
                  <c:v>21.321866666666665</c:v>
                </c:pt>
                <c:pt idx="6030">
                  <c:v>21.325399999999998</c:v>
                </c:pt>
                <c:pt idx="6031">
                  <c:v>21.328950000000003</c:v>
                </c:pt>
                <c:pt idx="6032">
                  <c:v>21.3325</c:v>
                </c:pt>
                <c:pt idx="6033">
                  <c:v>21.33605</c:v>
                </c:pt>
                <c:pt idx="6034">
                  <c:v>21.339583333333334</c:v>
                </c:pt>
                <c:pt idx="6035">
                  <c:v>21.343116666666667</c:v>
                </c:pt>
                <c:pt idx="6036">
                  <c:v>21.34665</c:v>
                </c:pt>
                <c:pt idx="6037">
                  <c:v>21.350199999999997</c:v>
                </c:pt>
                <c:pt idx="6038">
                  <c:v>21.353749999999998</c:v>
                </c:pt>
                <c:pt idx="6039">
                  <c:v>21.357266666666664</c:v>
                </c:pt>
                <c:pt idx="6040">
                  <c:v>21.360783333333334</c:v>
                </c:pt>
                <c:pt idx="6041">
                  <c:v>21.3643</c:v>
                </c:pt>
                <c:pt idx="6042">
                  <c:v>21.367816666666666</c:v>
                </c:pt>
                <c:pt idx="6043">
                  <c:v>21.371333333333332</c:v>
                </c:pt>
                <c:pt idx="6044">
                  <c:v>21.374849999999999</c:v>
                </c:pt>
                <c:pt idx="6045">
                  <c:v>21.378383333333332</c:v>
                </c:pt>
                <c:pt idx="6046">
                  <c:v>21.381899999999998</c:v>
                </c:pt>
                <c:pt idx="6047">
                  <c:v>21.385416666666668</c:v>
                </c:pt>
                <c:pt idx="6048">
                  <c:v>21.388933333333334</c:v>
                </c:pt>
                <c:pt idx="6049">
                  <c:v>21.39245</c:v>
                </c:pt>
                <c:pt idx="6050">
                  <c:v>21.395966666666666</c:v>
                </c:pt>
                <c:pt idx="6051">
                  <c:v>21.399483333333333</c:v>
                </c:pt>
                <c:pt idx="6052">
                  <c:v>21.403000000000002</c:v>
                </c:pt>
                <c:pt idx="6053">
                  <c:v>21.406533333333336</c:v>
                </c:pt>
                <c:pt idx="6054">
                  <c:v>21.410066666666669</c:v>
                </c:pt>
                <c:pt idx="6055">
                  <c:v>21.413599999999999</c:v>
                </c:pt>
                <c:pt idx="6056">
                  <c:v>21.417133333333332</c:v>
                </c:pt>
                <c:pt idx="6057">
                  <c:v>21.420683333333333</c:v>
                </c:pt>
                <c:pt idx="6058">
                  <c:v>21.424233333333333</c:v>
                </c:pt>
                <c:pt idx="6059">
                  <c:v>21.427783333333331</c:v>
                </c:pt>
                <c:pt idx="6060">
                  <c:v>21.431316666666664</c:v>
                </c:pt>
                <c:pt idx="6061">
                  <c:v>21.434849999999997</c:v>
                </c:pt>
                <c:pt idx="6062">
                  <c:v>21.438383333333334</c:v>
                </c:pt>
                <c:pt idx="6063">
                  <c:v>21.441933333333335</c:v>
                </c:pt>
                <c:pt idx="6064">
                  <c:v>21.445483333333335</c:v>
                </c:pt>
                <c:pt idx="6065">
                  <c:v>21.449033333333333</c:v>
                </c:pt>
                <c:pt idx="6066">
                  <c:v>21.4526</c:v>
                </c:pt>
                <c:pt idx="6067">
                  <c:v>21.456149999999997</c:v>
                </c:pt>
                <c:pt idx="6068">
                  <c:v>21.459700000000002</c:v>
                </c:pt>
                <c:pt idx="6069">
                  <c:v>21.463266666666666</c:v>
                </c:pt>
                <c:pt idx="6070">
                  <c:v>21.466816666666666</c:v>
                </c:pt>
                <c:pt idx="6071">
                  <c:v>21.470366666666667</c:v>
                </c:pt>
                <c:pt idx="6072">
                  <c:v>21.473933333333331</c:v>
                </c:pt>
                <c:pt idx="6073">
                  <c:v>21.477483333333332</c:v>
                </c:pt>
                <c:pt idx="6074">
                  <c:v>21.481033333333336</c:v>
                </c:pt>
                <c:pt idx="6075">
                  <c:v>21.4846</c:v>
                </c:pt>
                <c:pt idx="6076">
                  <c:v>21.488150000000001</c:v>
                </c:pt>
                <c:pt idx="6077">
                  <c:v>21.491699999999998</c:v>
                </c:pt>
                <c:pt idx="6078">
                  <c:v>21.495266666666666</c:v>
                </c:pt>
                <c:pt idx="6079">
                  <c:v>21.498816666666666</c:v>
                </c:pt>
                <c:pt idx="6080">
                  <c:v>21.502366666666667</c:v>
                </c:pt>
                <c:pt idx="6081">
                  <c:v>21.505933333333335</c:v>
                </c:pt>
                <c:pt idx="6082">
                  <c:v>21.509483333333332</c:v>
                </c:pt>
                <c:pt idx="6083">
                  <c:v>21.513033333333333</c:v>
                </c:pt>
                <c:pt idx="6084">
                  <c:v>21.5166</c:v>
                </c:pt>
                <c:pt idx="6085">
                  <c:v>21.520150000000001</c:v>
                </c:pt>
                <c:pt idx="6086">
                  <c:v>21.523700000000002</c:v>
                </c:pt>
                <c:pt idx="6087">
                  <c:v>21.527266666666666</c:v>
                </c:pt>
                <c:pt idx="6088">
                  <c:v>21.530816666666666</c:v>
                </c:pt>
                <c:pt idx="6089">
                  <c:v>21.534366666666664</c:v>
                </c:pt>
                <c:pt idx="6090">
                  <c:v>21.537933333333335</c:v>
                </c:pt>
                <c:pt idx="6091">
                  <c:v>21.541483333333336</c:v>
                </c:pt>
                <c:pt idx="6092">
                  <c:v>21.545033333333333</c:v>
                </c:pt>
                <c:pt idx="6093">
                  <c:v>21.5486</c:v>
                </c:pt>
                <c:pt idx="6094">
                  <c:v>21.552149999999997</c:v>
                </c:pt>
                <c:pt idx="6095">
                  <c:v>21.555700000000002</c:v>
                </c:pt>
                <c:pt idx="6096">
                  <c:v>21.559266666666666</c:v>
                </c:pt>
                <c:pt idx="6097">
                  <c:v>21.562816666666667</c:v>
                </c:pt>
                <c:pt idx="6098">
                  <c:v>21.566366666666667</c:v>
                </c:pt>
                <c:pt idx="6099">
                  <c:v>21.569933333333331</c:v>
                </c:pt>
                <c:pt idx="6100">
                  <c:v>21.573483333333336</c:v>
                </c:pt>
                <c:pt idx="6101">
                  <c:v>21.577033333333336</c:v>
                </c:pt>
                <c:pt idx="6102">
                  <c:v>21.5806</c:v>
                </c:pt>
                <c:pt idx="6103">
                  <c:v>21.584150000000001</c:v>
                </c:pt>
                <c:pt idx="6104">
                  <c:v>21.587699999999998</c:v>
                </c:pt>
                <c:pt idx="6105">
                  <c:v>21.591266666666669</c:v>
                </c:pt>
                <c:pt idx="6106">
                  <c:v>21.594816666666667</c:v>
                </c:pt>
                <c:pt idx="6107">
                  <c:v>21.598333333333336</c:v>
                </c:pt>
                <c:pt idx="6108">
                  <c:v>21.60186666666667</c:v>
                </c:pt>
                <c:pt idx="6109">
                  <c:v>21.605399999999999</c:v>
                </c:pt>
                <c:pt idx="6110">
                  <c:v>21.60895</c:v>
                </c:pt>
                <c:pt idx="6111">
                  <c:v>21.612483333333333</c:v>
                </c:pt>
                <c:pt idx="6112">
                  <c:v>21.616</c:v>
                </c:pt>
                <c:pt idx="6113">
                  <c:v>21.619533333333333</c:v>
                </c:pt>
                <c:pt idx="6114">
                  <c:v>21.623049999999999</c:v>
                </c:pt>
                <c:pt idx="6115">
                  <c:v>21.626583333333333</c:v>
                </c:pt>
                <c:pt idx="6116">
                  <c:v>21.630116666666666</c:v>
                </c:pt>
                <c:pt idx="6117">
                  <c:v>21.633633333333332</c:v>
                </c:pt>
                <c:pt idx="6118">
                  <c:v>21.637150000000002</c:v>
                </c:pt>
                <c:pt idx="6119">
                  <c:v>21.640699999999999</c:v>
                </c:pt>
                <c:pt idx="6120">
                  <c:v>21.644233333333332</c:v>
                </c:pt>
                <c:pt idx="6121">
                  <c:v>21.647766666666666</c:v>
                </c:pt>
                <c:pt idx="6122">
                  <c:v>21.651299999999999</c:v>
                </c:pt>
                <c:pt idx="6123">
                  <c:v>21.65485</c:v>
                </c:pt>
                <c:pt idx="6124">
                  <c:v>21.658366666666666</c:v>
                </c:pt>
                <c:pt idx="6125">
                  <c:v>21.661916666666666</c:v>
                </c:pt>
                <c:pt idx="6126">
                  <c:v>21.665433333333333</c:v>
                </c:pt>
                <c:pt idx="6127">
                  <c:v>21.668983333333333</c:v>
                </c:pt>
                <c:pt idx="6128">
                  <c:v>21.672499999999999</c:v>
                </c:pt>
                <c:pt idx="6129">
                  <c:v>21.67605</c:v>
                </c:pt>
                <c:pt idx="6130">
                  <c:v>21.679600000000001</c:v>
                </c:pt>
                <c:pt idx="6131">
                  <c:v>21.683133333333334</c:v>
                </c:pt>
                <c:pt idx="6132">
                  <c:v>21.686666666666667</c:v>
                </c:pt>
                <c:pt idx="6133">
                  <c:v>21.690200000000001</c:v>
                </c:pt>
                <c:pt idx="6134">
                  <c:v>21.693750000000001</c:v>
                </c:pt>
                <c:pt idx="6135">
                  <c:v>21.697299999999998</c:v>
                </c:pt>
                <c:pt idx="6136">
                  <c:v>21.700849999999999</c:v>
                </c:pt>
                <c:pt idx="6137">
                  <c:v>21.704383333333332</c:v>
                </c:pt>
                <c:pt idx="6138">
                  <c:v>21.707916666666666</c:v>
                </c:pt>
                <c:pt idx="6139">
                  <c:v>21.711449999999999</c:v>
                </c:pt>
                <c:pt idx="6140">
                  <c:v>21.715</c:v>
                </c:pt>
                <c:pt idx="6141">
                  <c:v>21.71855</c:v>
                </c:pt>
                <c:pt idx="6142">
                  <c:v>21.722066666666667</c:v>
                </c:pt>
                <c:pt idx="6143">
                  <c:v>21.725583333333336</c:v>
                </c:pt>
                <c:pt idx="6144">
                  <c:v>21.729100000000003</c:v>
                </c:pt>
                <c:pt idx="6145">
                  <c:v>21.732616666666669</c:v>
                </c:pt>
                <c:pt idx="6146">
                  <c:v>21.736133333333331</c:v>
                </c:pt>
                <c:pt idx="6147">
                  <c:v>21.739649999999997</c:v>
                </c:pt>
                <c:pt idx="6148">
                  <c:v>21.743183333333331</c:v>
                </c:pt>
                <c:pt idx="6149">
                  <c:v>21.746699999999997</c:v>
                </c:pt>
                <c:pt idx="6150">
                  <c:v>21.750216666666667</c:v>
                </c:pt>
                <c:pt idx="6151">
                  <c:v>21.753733333333333</c:v>
                </c:pt>
                <c:pt idx="6152">
                  <c:v>21.757249999999999</c:v>
                </c:pt>
                <c:pt idx="6153">
                  <c:v>21.760766666666665</c:v>
                </c:pt>
                <c:pt idx="6154">
                  <c:v>21.764283333333331</c:v>
                </c:pt>
                <c:pt idx="6155">
                  <c:v>21.767800000000001</c:v>
                </c:pt>
                <c:pt idx="6156">
                  <c:v>21.771333333333335</c:v>
                </c:pt>
                <c:pt idx="6157">
                  <c:v>21.774866666666664</c:v>
                </c:pt>
                <c:pt idx="6158">
                  <c:v>21.778399999999998</c:v>
                </c:pt>
                <c:pt idx="6159">
                  <c:v>21.781933333333331</c:v>
                </c:pt>
                <c:pt idx="6160">
                  <c:v>21.785483333333332</c:v>
                </c:pt>
                <c:pt idx="6161">
                  <c:v>21.789033333333336</c:v>
                </c:pt>
                <c:pt idx="6162">
                  <c:v>21.792583333333333</c:v>
                </c:pt>
                <c:pt idx="6163">
                  <c:v>21.796116666666666</c:v>
                </c:pt>
                <c:pt idx="6164">
                  <c:v>21.79965</c:v>
                </c:pt>
                <c:pt idx="6165">
                  <c:v>21.803183333333333</c:v>
                </c:pt>
                <c:pt idx="6166">
                  <c:v>21.806733333333334</c:v>
                </c:pt>
                <c:pt idx="6167">
                  <c:v>21.810283333333334</c:v>
                </c:pt>
                <c:pt idx="6168">
                  <c:v>21.813800000000001</c:v>
                </c:pt>
                <c:pt idx="6169">
                  <c:v>21.817316666666667</c:v>
                </c:pt>
                <c:pt idx="6170">
                  <c:v>21.820833333333333</c:v>
                </c:pt>
                <c:pt idx="6171">
                  <c:v>21.824349999999999</c:v>
                </c:pt>
                <c:pt idx="6172">
                  <c:v>21.827866666666669</c:v>
                </c:pt>
                <c:pt idx="6173">
                  <c:v>21.831383333333335</c:v>
                </c:pt>
                <c:pt idx="6174">
                  <c:v>21.834916666666668</c:v>
                </c:pt>
                <c:pt idx="6175">
                  <c:v>21.838433333333334</c:v>
                </c:pt>
                <c:pt idx="6176">
                  <c:v>21.841950000000001</c:v>
                </c:pt>
                <c:pt idx="6177">
                  <c:v>21.845466666666667</c:v>
                </c:pt>
                <c:pt idx="6178">
                  <c:v>21.848983333333333</c:v>
                </c:pt>
                <c:pt idx="6179">
                  <c:v>21.852500000000003</c:v>
                </c:pt>
                <c:pt idx="6180">
                  <c:v>21.856016666666669</c:v>
                </c:pt>
                <c:pt idx="6181">
                  <c:v>21.859533333333331</c:v>
                </c:pt>
                <c:pt idx="6182">
                  <c:v>21.863066666666668</c:v>
                </c:pt>
                <c:pt idx="6183">
                  <c:v>21.866600000000002</c:v>
                </c:pt>
                <c:pt idx="6184">
                  <c:v>21.870133333333335</c:v>
                </c:pt>
                <c:pt idx="6185">
                  <c:v>21.873666666666669</c:v>
                </c:pt>
                <c:pt idx="6186">
                  <c:v>21.877216666666666</c:v>
                </c:pt>
                <c:pt idx="6187">
                  <c:v>21.880766666666666</c:v>
                </c:pt>
                <c:pt idx="6188">
                  <c:v>21.884316666666667</c:v>
                </c:pt>
                <c:pt idx="6189">
                  <c:v>21.88785</c:v>
                </c:pt>
                <c:pt idx="6190">
                  <c:v>21.891383333333334</c:v>
                </c:pt>
                <c:pt idx="6191">
                  <c:v>21.894916666666667</c:v>
                </c:pt>
                <c:pt idx="6192">
                  <c:v>21.898466666666664</c:v>
                </c:pt>
                <c:pt idx="6193">
                  <c:v>21.902016666666668</c:v>
                </c:pt>
                <c:pt idx="6194">
                  <c:v>21.905533333333334</c:v>
                </c:pt>
                <c:pt idx="6195">
                  <c:v>21.909049999999997</c:v>
                </c:pt>
                <c:pt idx="6196">
                  <c:v>21.912566666666667</c:v>
                </c:pt>
                <c:pt idx="6197">
                  <c:v>21.916083333333333</c:v>
                </c:pt>
                <c:pt idx="6198">
                  <c:v>21.919599999999999</c:v>
                </c:pt>
                <c:pt idx="6199">
                  <c:v>21.923116666666665</c:v>
                </c:pt>
                <c:pt idx="6200">
                  <c:v>21.926649999999999</c:v>
                </c:pt>
                <c:pt idx="6201">
                  <c:v>21.930166666666665</c:v>
                </c:pt>
                <c:pt idx="6202">
                  <c:v>21.933683333333331</c:v>
                </c:pt>
                <c:pt idx="6203">
                  <c:v>21.937200000000001</c:v>
                </c:pt>
                <c:pt idx="6204">
                  <c:v>21.940716666666667</c:v>
                </c:pt>
                <c:pt idx="6205">
                  <c:v>21.944233333333333</c:v>
                </c:pt>
                <c:pt idx="6206">
                  <c:v>21.947749999999999</c:v>
                </c:pt>
                <c:pt idx="6207">
                  <c:v>21.951266666666665</c:v>
                </c:pt>
                <c:pt idx="6208">
                  <c:v>21.954799999999999</c:v>
                </c:pt>
                <c:pt idx="6209">
                  <c:v>21.958333333333332</c:v>
                </c:pt>
                <c:pt idx="6210">
                  <c:v>21.961866666666666</c:v>
                </c:pt>
                <c:pt idx="6211">
                  <c:v>21.965399999999999</c:v>
                </c:pt>
                <c:pt idx="6212">
                  <c:v>21.96895</c:v>
                </c:pt>
                <c:pt idx="6213">
                  <c:v>21.9725</c:v>
                </c:pt>
                <c:pt idx="6214">
                  <c:v>21.976050000000001</c:v>
                </c:pt>
                <c:pt idx="6215">
                  <c:v>21.979583333333334</c:v>
                </c:pt>
                <c:pt idx="6216">
                  <c:v>21.983116666666668</c:v>
                </c:pt>
                <c:pt idx="6217">
                  <c:v>21.986650000000001</c:v>
                </c:pt>
                <c:pt idx="6218">
                  <c:v>21.990200000000002</c:v>
                </c:pt>
                <c:pt idx="6219">
                  <c:v>21.993749999999999</c:v>
                </c:pt>
                <c:pt idx="6220">
                  <c:v>21.997266666666668</c:v>
                </c:pt>
                <c:pt idx="6221">
                  <c:v>22.000783333333334</c:v>
                </c:pt>
                <c:pt idx="6222">
                  <c:v>22.004300000000001</c:v>
                </c:pt>
                <c:pt idx="6223">
                  <c:v>22.007816666666667</c:v>
                </c:pt>
                <c:pt idx="6224">
                  <c:v>22.011333333333333</c:v>
                </c:pt>
                <c:pt idx="6225">
                  <c:v>22.014850000000003</c:v>
                </c:pt>
                <c:pt idx="6226">
                  <c:v>22.018383333333336</c:v>
                </c:pt>
                <c:pt idx="6227">
                  <c:v>22.021916666666666</c:v>
                </c:pt>
                <c:pt idx="6228">
                  <c:v>22.025433333333336</c:v>
                </c:pt>
                <c:pt idx="6229">
                  <c:v>22.028966666666669</c:v>
                </c:pt>
                <c:pt idx="6230">
                  <c:v>22.032500000000002</c:v>
                </c:pt>
                <c:pt idx="6231">
                  <c:v>22.036033333333332</c:v>
                </c:pt>
                <c:pt idx="6232">
                  <c:v>22.039566666666666</c:v>
                </c:pt>
                <c:pt idx="6233">
                  <c:v>22.043116666666666</c:v>
                </c:pt>
                <c:pt idx="6234">
                  <c:v>22.046666666666667</c:v>
                </c:pt>
                <c:pt idx="6235">
                  <c:v>22.050216666666664</c:v>
                </c:pt>
                <c:pt idx="6236">
                  <c:v>22.053749999999997</c:v>
                </c:pt>
                <c:pt idx="6237">
                  <c:v>22.057283333333331</c:v>
                </c:pt>
                <c:pt idx="6238">
                  <c:v>22.060816666666664</c:v>
                </c:pt>
                <c:pt idx="6239">
                  <c:v>22.064366666666668</c:v>
                </c:pt>
                <c:pt idx="6240">
                  <c:v>22.067916666666669</c:v>
                </c:pt>
                <c:pt idx="6241">
                  <c:v>22.071466666666666</c:v>
                </c:pt>
                <c:pt idx="6242">
                  <c:v>22.074999999999999</c:v>
                </c:pt>
                <c:pt idx="6243">
                  <c:v>22.07855</c:v>
                </c:pt>
                <c:pt idx="6244">
                  <c:v>22.082100000000001</c:v>
                </c:pt>
                <c:pt idx="6245">
                  <c:v>22.085649999999998</c:v>
                </c:pt>
                <c:pt idx="6246">
                  <c:v>22.089200000000002</c:v>
                </c:pt>
                <c:pt idx="6247">
                  <c:v>22.092766666666666</c:v>
                </c:pt>
                <c:pt idx="6248">
                  <c:v>22.096316666666667</c:v>
                </c:pt>
                <c:pt idx="6249">
                  <c:v>22.099866666666667</c:v>
                </c:pt>
                <c:pt idx="6250">
                  <c:v>22.103433333333331</c:v>
                </c:pt>
                <c:pt idx="6251">
                  <c:v>22.106983333333336</c:v>
                </c:pt>
                <c:pt idx="6252">
                  <c:v>22.110533333333333</c:v>
                </c:pt>
                <c:pt idx="6253">
                  <c:v>22.114100000000001</c:v>
                </c:pt>
                <c:pt idx="6254">
                  <c:v>22.117650000000001</c:v>
                </c:pt>
                <c:pt idx="6255">
                  <c:v>22.121199999999998</c:v>
                </c:pt>
                <c:pt idx="6256">
                  <c:v>22.12476666666667</c:v>
                </c:pt>
                <c:pt idx="6257">
                  <c:v>22.128316666666667</c:v>
                </c:pt>
                <c:pt idx="6258">
                  <c:v>22.131866666666667</c:v>
                </c:pt>
                <c:pt idx="6259">
                  <c:v>22.135433333333332</c:v>
                </c:pt>
                <c:pt idx="6260">
                  <c:v>22.138983333333332</c:v>
                </c:pt>
                <c:pt idx="6261">
                  <c:v>22.142533333333333</c:v>
                </c:pt>
                <c:pt idx="6262">
                  <c:v>22.146100000000001</c:v>
                </c:pt>
                <c:pt idx="6263">
                  <c:v>22.149650000000001</c:v>
                </c:pt>
                <c:pt idx="6264">
                  <c:v>22.153200000000002</c:v>
                </c:pt>
                <c:pt idx="6265">
                  <c:v>22.156766666666666</c:v>
                </c:pt>
                <c:pt idx="6266">
                  <c:v>22.160316666666667</c:v>
                </c:pt>
                <c:pt idx="6267">
                  <c:v>22.163866666666667</c:v>
                </c:pt>
                <c:pt idx="6268">
                  <c:v>22.167433333333335</c:v>
                </c:pt>
                <c:pt idx="6269">
                  <c:v>22.170983333333332</c:v>
                </c:pt>
                <c:pt idx="6270">
                  <c:v>22.174533333333333</c:v>
                </c:pt>
                <c:pt idx="6271">
                  <c:v>22.178099999999997</c:v>
                </c:pt>
                <c:pt idx="6272">
                  <c:v>22.181649999999998</c:v>
                </c:pt>
                <c:pt idx="6273">
                  <c:v>22.185200000000002</c:v>
                </c:pt>
                <c:pt idx="6274">
                  <c:v>22.188733333333335</c:v>
                </c:pt>
                <c:pt idx="6275">
                  <c:v>22.192283333333332</c:v>
                </c:pt>
                <c:pt idx="6276">
                  <c:v>22.195833333333333</c:v>
                </c:pt>
                <c:pt idx="6277">
                  <c:v>22.199383333333333</c:v>
                </c:pt>
                <c:pt idx="6278">
                  <c:v>22.202916666666667</c:v>
                </c:pt>
                <c:pt idx="6279">
                  <c:v>22.206466666666664</c:v>
                </c:pt>
                <c:pt idx="6280">
                  <c:v>22.210016666666668</c:v>
                </c:pt>
                <c:pt idx="6281">
                  <c:v>22.213566666666669</c:v>
                </c:pt>
                <c:pt idx="6282">
                  <c:v>22.217116666666666</c:v>
                </c:pt>
                <c:pt idx="6283">
                  <c:v>22.220683333333334</c:v>
                </c:pt>
                <c:pt idx="6284">
                  <c:v>22.224233333333334</c:v>
                </c:pt>
                <c:pt idx="6285">
                  <c:v>22.227783333333331</c:v>
                </c:pt>
                <c:pt idx="6286">
                  <c:v>22.231350000000003</c:v>
                </c:pt>
                <c:pt idx="6287">
                  <c:v>22.2349</c:v>
                </c:pt>
                <c:pt idx="6288">
                  <c:v>22.23845</c:v>
                </c:pt>
                <c:pt idx="6289">
                  <c:v>22.241983333333334</c:v>
                </c:pt>
                <c:pt idx="6290">
                  <c:v>22.245533333333334</c:v>
                </c:pt>
                <c:pt idx="6291">
                  <c:v>22.249066666666668</c:v>
                </c:pt>
                <c:pt idx="6292">
                  <c:v>22.252616666666665</c:v>
                </c:pt>
                <c:pt idx="6293">
                  <c:v>22.256149999999998</c:v>
                </c:pt>
                <c:pt idx="6294">
                  <c:v>22.259666666666664</c:v>
                </c:pt>
                <c:pt idx="6295">
                  <c:v>22.263199999999998</c:v>
                </c:pt>
                <c:pt idx="6296">
                  <c:v>22.266733333333331</c:v>
                </c:pt>
                <c:pt idx="6297">
                  <c:v>22.270249999999997</c:v>
                </c:pt>
                <c:pt idx="6298">
                  <c:v>22.273783333333331</c:v>
                </c:pt>
                <c:pt idx="6299">
                  <c:v>22.277316666666664</c:v>
                </c:pt>
                <c:pt idx="6300">
                  <c:v>22.28083333333333</c:v>
                </c:pt>
                <c:pt idx="6301">
                  <c:v>22.28435</c:v>
                </c:pt>
                <c:pt idx="6302">
                  <c:v>22.287899999999997</c:v>
                </c:pt>
                <c:pt idx="6303">
                  <c:v>22.291450000000001</c:v>
                </c:pt>
                <c:pt idx="6304">
                  <c:v>22.294966666666667</c:v>
                </c:pt>
                <c:pt idx="6305">
                  <c:v>22.298483333333333</c:v>
                </c:pt>
                <c:pt idx="6306">
                  <c:v>22.302</c:v>
                </c:pt>
                <c:pt idx="6307">
                  <c:v>22.305516666666666</c:v>
                </c:pt>
                <c:pt idx="6308">
                  <c:v>22.309033333333332</c:v>
                </c:pt>
                <c:pt idx="6309">
                  <c:v>22.312549999999998</c:v>
                </c:pt>
                <c:pt idx="6310">
                  <c:v>22.316066666666664</c:v>
                </c:pt>
                <c:pt idx="6311">
                  <c:v>22.319599999999998</c:v>
                </c:pt>
                <c:pt idx="6312">
                  <c:v>22.323133333333331</c:v>
                </c:pt>
                <c:pt idx="6313">
                  <c:v>22.326666666666664</c:v>
                </c:pt>
                <c:pt idx="6314">
                  <c:v>22.330199999999998</c:v>
                </c:pt>
                <c:pt idx="6315">
                  <c:v>22.333750000000002</c:v>
                </c:pt>
                <c:pt idx="6316">
                  <c:v>22.337300000000003</c:v>
                </c:pt>
                <c:pt idx="6317">
                  <c:v>22.34085</c:v>
                </c:pt>
                <c:pt idx="6318">
                  <c:v>22.344383333333333</c:v>
                </c:pt>
                <c:pt idx="6319">
                  <c:v>22.347916666666666</c:v>
                </c:pt>
                <c:pt idx="6320">
                  <c:v>22.35145</c:v>
                </c:pt>
                <c:pt idx="6321">
                  <c:v>22.355</c:v>
                </c:pt>
                <c:pt idx="6322">
                  <c:v>22.358549999999997</c:v>
                </c:pt>
                <c:pt idx="6323">
                  <c:v>22.362066666666667</c:v>
                </c:pt>
                <c:pt idx="6324">
                  <c:v>22.365583333333333</c:v>
                </c:pt>
                <c:pt idx="6325">
                  <c:v>22.3691</c:v>
                </c:pt>
                <c:pt idx="6326">
                  <c:v>22.372616666666666</c:v>
                </c:pt>
                <c:pt idx="6327">
                  <c:v>22.376133333333332</c:v>
                </c:pt>
                <c:pt idx="6328">
                  <c:v>22.379650000000002</c:v>
                </c:pt>
                <c:pt idx="6329">
                  <c:v>22.383183333333331</c:v>
                </c:pt>
                <c:pt idx="6330">
                  <c:v>22.386700000000001</c:v>
                </c:pt>
                <c:pt idx="6331">
                  <c:v>22.390216666666667</c:v>
                </c:pt>
                <c:pt idx="6332">
                  <c:v>22.393733333333333</c:v>
                </c:pt>
                <c:pt idx="6333">
                  <c:v>22.39725</c:v>
                </c:pt>
                <c:pt idx="6334">
                  <c:v>22.400766666666666</c:v>
                </c:pt>
                <c:pt idx="6335">
                  <c:v>22.404283333333336</c:v>
                </c:pt>
                <c:pt idx="6336">
                  <c:v>22.407800000000002</c:v>
                </c:pt>
                <c:pt idx="6337">
                  <c:v>22.411333333333335</c:v>
                </c:pt>
                <c:pt idx="6338">
                  <c:v>22.414866666666668</c:v>
                </c:pt>
                <c:pt idx="6339">
                  <c:v>22.418400000000002</c:v>
                </c:pt>
                <c:pt idx="6340">
                  <c:v>22.421933333333335</c:v>
                </c:pt>
                <c:pt idx="6341">
                  <c:v>22.425483333333332</c:v>
                </c:pt>
                <c:pt idx="6342">
                  <c:v>22.429033333333333</c:v>
                </c:pt>
                <c:pt idx="6343">
                  <c:v>22.432583333333334</c:v>
                </c:pt>
                <c:pt idx="6344">
                  <c:v>22.436116666666667</c:v>
                </c:pt>
                <c:pt idx="6345">
                  <c:v>22.439649999999997</c:v>
                </c:pt>
                <c:pt idx="6346">
                  <c:v>22.44318333333333</c:v>
                </c:pt>
                <c:pt idx="6347">
                  <c:v>22.446733333333334</c:v>
                </c:pt>
                <c:pt idx="6348">
                  <c:v>22.450283333333335</c:v>
                </c:pt>
                <c:pt idx="6349">
                  <c:v>22.453800000000001</c:v>
                </c:pt>
                <c:pt idx="6350">
                  <c:v>22.457316666666667</c:v>
                </c:pt>
                <c:pt idx="6351">
                  <c:v>22.460833333333333</c:v>
                </c:pt>
                <c:pt idx="6352">
                  <c:v>22.464350000000003</c:v>
                </c:pt>
                <c:pt idx="6353">
                  <c:v>22.467866666666666</c:v>
                </c:pt>
                <c:pt idx="6354">
                  <c:v>22.471383333333332</c:v>
                </c:pt>
                <c:pt idx="6355">
                  <c:v>22.474916666666665</c:v>
                </c:pt>
                <c:pt idx="6356">
                  <c:v>22.478433333333331</c:v>
                </c:pt>
                <c:pt idx="6357">
                  <c:v>22.481949999999998</c:v>
                </c:pt>
                <c:pt idx="6358">
                  <c:v>22.485466666666664</c:v>
                </c:pt>
                <c:pt idx="6359">
                  <c:v>22.488983333333334</c:v>
                </c:pt>
                <c:pt idx="6360">
                  <c:v>22.4925</c:v>
                </c:pt>
                <c:pt idx="6361">
                  <c:v>22.496016666666666</c:v>
                </c:pt>
                <c:pt idx="6362">
                  <c:v>22.499533333333332</c:v>
                </c:pt>
                <c:pt idx="6363">
                  <c:v>22.503066666666665</c:v>
                </c:pt>
                <c:pt idx="6364">
                  <c:v>22.506599999999999</c:v>
                </c:pt>
                <c:pt idx="6365">
                  <c:v>22.510133333333332</c:v>
                </c:pt>
                <c:pt idx="6366">
                  <c:v>22.513666666666666</c:v>
                </c:pt>
                <c:pt idx="6367">
                  <c:v>22.517216666666666</c:v>
                </c:pt>
                <c:pt idx="6368">
                  <c:v>22.520766666666667</c:v>
                </c:pt>
                <c:pt idx="6369">
                  <c:v>22.524316666666667</c:v>
                </c:pt>
                <c:pt idx="6370">
                  <c:v>22.527850000000001</c:v>
                </c:pt>
                <c:pt idx="6371">
                  <c:v>22.531383333333334</c:v>
                </c:pt>
                <c:pt idx="6372">
                  <c:v>22.534916666666668</c:v>
                </c:pt>
                <c:pt idx="6373">
                  <c:v>22.538466666666668</c:v>
                </c:pt>
                <c:pt idx="6374">
                  <c:v>22.542016666666665</c:v>
                </c:pt>
                <c:pt idx="6375">
                  <c:v>22.545533333333331</c:v>
                </c:pt>
                <c:pt idx="6376">
                  <c:v>22.549050000000001</c:v>
                </c:pt>
                <c:pt idx="6377">
                  <c:v>22.552566666666667</c:v>
                </c:pt>
                <c:pt idx="6378">
                  <c:v>22.556083333333333</c:v>
                </c:pt>
                <c:pt idx="6379">
                  <c:v>22.5596</c:v>
                </c:pt>
                <c:pt idx="6380">
                  <c:v>22.563116666666666</c:v>
                </c:pt>
                <c:pt idx="6381">
                  <c:v>22.566649999999999</c:v>
                </c:pt>
                <c:pt idx="6382">
                  <c:v>22.570183333333333</c:v>
                </c:pt>
                <c:pt idx="6383">
                  <c:v>22.573699999999999</c:v>
                </c:pt>
                <c:pt idx="6384">
                  <c:v>22.577233333333332</c:v>
                </c:pt>
                <c:pt idx="6385">
                  <c:v>22.580766666666666</c:v>
                </c:pt>
                <c:pt idx="6386">
                  <c:v>22.584299999999999</c:v>
                </c:pt>
                <c:pt idx="6387">
                  <c:v>22.587833333333332</c:v>
                </c:pt>
                <c:pt idx="6388">
                  <c:v>22.591383333333333</c:v>
                </c:pt>
                <c:pt idx="6389">
                  <c:v>22.594899999999999</c:v>
                </c:pt>
                <c:pt idx="6390">
                  <c:v>22.59845</c:v>
                </c:pt>
                <c:pt idx="6391">
                  <c:v>22.601999999999997</c:v>
                </c:pt>
                <c:pt idx="6392">
                  <c:v>22.605550000000001</c:v>
                </c:pt>
                <c:pt idx="6393">
                  <c:v>22.609083333333334</c:v>
                </c:pt>
                <c:pt idx="6394">
                  <c:v>22.612633333333335</c:v>
                </c:pt>
                <c:pt idx="6395">
                  <c:v>22.616183333333332</c:v>
                </c:pt>
                <c:pt idx="6396">
                  <c:v>22.619733333333333</c:v>
                </c:pt>
                <c:pt idx="6397">
                  <c:v>22.623266666666666</c:v>
                </c:pt>
                <c:pt idx="6398">
                  <c:v>22.626816666666667</c:v>
                </c:pt>
                <c:pt idx="6399">
                  <c:v>22.630366666666664</c:v>
                </c:pt>
                <c:pt idx="6400">
                  <c:v>22.633916666666668</c:v>
                </c:pt>
                <c:pt idx="6401">
                  <c:v>22.637466666666668</c:v>
                </c:pt>
                <c:pt idx="6402">
                  <c:v>22.641033333333333</c:v>
                </c:pt>
                <c:pt idx="6403">
                  <c:v>22.644583333333333</c:v>
                </c:pt>
                <c:pt idx="6404">
                  <c:v>22.64813333333333</c:v>
                </c:pt>
                <c:pt idx="6405">
                  <c:v>22.651700000000002</c:v>
                </c:pt>
                <c:pt idx="6406">
                  <c:v>22.655250000000002</c:v>
                </c:pt>
                <c:pt idx="6407">
                  <c:v>22.658799999999999</c:v>
                </c:pt>
                <c:pt idx="6408">
                  <c:v>22.662366666666667</c:v>
                </c:pt>
                <c:pt idx="6409">
                  <c:v>22.665916666666664</c:v>
                </c:pt>
                <c:pt idx="6410">
                  <c:v>22.669466666666665</c:v>
                </c:pt>
                <c:pt idx="6411">
                  <c:v>22.673033333333333</c:v>
                </c:pt>
                <c:pt idx="6412">
                  <c:v>22.676583333333333</c:v>
                </c:pt>
                <c:pt idx="6413">
                  <c:v>22.680133333333334</c:v>
                </c:pt>
                <c:pt idx="6414">
                  <c:v>22.683699999999998</c:v>
                </c:pt>
                <c:pt idx="6415">
                  <c:v>22.687249999999999</c:v>
                </c:pt>
                <c:pt idx="6416">
                  <c:v>22.690800000000003</c:v>
                </c:pt>
                <c:pt idx="6417">
                  <c:v>22.694366666666667</c:v>
                </c:pt>
                <c:pt idx="6418">
                  <c:v>22.697916666666668</c:v>
                </c:pt>
                <c:pt idx="6419">
                  <c:v>22.701466666666665</c:v>
                </c:pt>
                <c:pt idx="6420">
                  <c:v>22.705033333333333</c:v>
                </c:pt>
                <c:pt idx="6421">
                  <c:v>22.708583333333333</c:v>
                </c:pt>
                <c:pt idx="6422">
                  <c:v>22.712133333333334</c:v>
                </c:pt>
                <c:pt idx="6423">
                  <c:v>22.715700000000002</c:v>
                </c:pt>
                <c:pt idx="6424">
                  <c:v>22.719249999999999</c:v>
                </c:pt>
                <c:pt idx="6425">
                  <c:v>22.722799999999999</c:v>
                </c:pt>
                <c:pt idx="6426">
                  <c:v>22.726366666666667</c:v>
                </c:pt>
                <c:pt idx="6427">
                  <c:v>22.729916666666668</c:v>
                </c:pt>
                <c:pt idx="6428">
                  <c:v>22.733466666666668</c:v>
                </c:pt>
                <c:pt idx="6429">
                  <c:v>22.737033333333333</c:v>
                </c:pt>
                <c:pt idx="6430">
                  <c:v>22.740583333333333</c:v>
                </c:pt>
                <c:pt idx="6431">
                  <c:v>22.74413333333333</c:v>
                </c:pt>
                <c:pt idx="6432">
                  <c:v>22.747666666666664</c:v>
                </c:pt>
                <c:pt idx="6433">
                  <c:v>22.751216666666668</c:v>
                </c:pt>
                <c:pt idx="6434">
                  <c:v>22.754750000000001</c:v>
                </c:pt>
                <c:pt idx="6435">
                  <c:v>22.758300000000002</c:v>
                </c:pt>
                <c:pt idx="6436">
                  <c:v>22.761849999999999</c:v>
                </c:pt>
                <c:pt idx="6437">
                  <c:v>22.7654</c:v>
                </c:pt>
                <c:pt idx="6438">
                  <c:v>22.76895</c:v>
                </c:pt>
                <c:pt idx="6439">
                  <c:v>22.772499999999997</c:v>
                </c:pt>
                <c:pt idx="6440">
                  <c:v>22.776050000000001</c:v>
                </c:pt>
                <c:pt idx="6441">
                  <c:v>22.779616666666666</c:v>
                </c:pt>
                <c:pt idx="6442">
                  <c:v>22.783166666666666</c:v>
                </c:pt>
                <c:pt idx="6443">
                  <c:v>22.786716666666667</c:v>
                </c:pt>
                <c:pt idx="6444">
                  <c:v>22.790283333333331</c:v>
                </c:pt>
                <c:pt idx="6445">
                  <c:v>22.793833333333335</c:v>
                </c:pt>
                <c:pt idx="6446">
                  <c:v>22.797383333333336</c:v>
                </c:pt>
                <c:pt idx="6447">
                  <c:v>22.800916666666669</c:v>
                </c:pt>
                <c:pt idx="6448">
                  <c:v>22.804466666666666</c:v>
                </c:pt>
                <c:pt idx="6449">
                  <c:v>22.808</c:v>
                </c:pt>
                <c:pt idx="6450">
                  <c:v>22.811533333333333</c:v>
                </c:pt>
                <c:pt idx="6451">
                  <c:v>22.815083333333334</c:v>
                </c:pt>
                <c:pt idx="6452">
                  <c:v>22.818633333333331</c:v>
                </c:pt>
                <c:pt idx="6453">
                  <c:v>22.822150000000001</c:v>
                </c:pt>
                <c:pt idx="6454">
                  <c:v>22.825666666666667</c:v>
                </c:pt>
                <c:pt idx="6455">
                  <c:v>22.829216666666664</c:v>
                </c:pt>
                <c:pt idx="6456">
                  <c:v>22.832733333333334</c:v>
                </c:pt>
                <c:pt idx="6457">
                  <c:v>22.836266666666667</c:v>
                </c:pt>
                <c:pt idx="6458">
                  <c:v>22.8398</c:v>
                </c:pt>
                <c:pt idx="6459">
                  <c:v>22.843316666666666</c:v>
                </c:pt>
                <c:pt idx="6460">
                  <c:v>22.846833333333333</c:v>
                </c:pt>
                <c:pt idx="6461">
                  <c:v>22.850349999999999</c:v>
                </c:pt>
                <c:pt idx="6462">
                  <c:v>22.853866666666665</c:v>
                </c:pt>
                <c:pt idx="6463">
                  <c:v>22.857383333333335</c:v>
                </c:pt>
                <c:pt idx="6464">
                  <c:v>22.860900000000001</c:v>
                </c:pt>
                <c:pt idx="6465">
                  <c:v>22.864416666666667</c:v>
                </c:pt>
                <c:pt idx="6466">
                  <c:v>22.86795</c:v>
                </c:pt>
                <c:pt idx="6467">
                  <c:v>22.871466666666667</c:v>
                </c:pt>
                <c:pt idx="6468">
                  <c:v>22.874983333333333</c:v>
                </c:pt>
                <c:pt idx="6469">
                  <c:v>22.878533333333333</c:v>
                </c:pt>
                <c:pt idx="6470">
                  <c:v>22.882066666666667</c:v>
                </c:pt>
                <c:pt idx="6471">
                  <c:v>22.8856</c:v>
                </c:pt>
                <c:pt idx="6472">
                  <c:v>22.889133333333334</c:v>
                </c:pt>
                <c:pt idx="6473">
                  <c:v>22.892683333333331</c:v>
                </c:pt>
                <c:pt idx="6474">
                  <c:v>22.896233333333331</c:v>
                </c:pt>
                <c:pt idx="6475">
                  <c:v>22.899783333333335</c:v>
                </c:pt>
                <c:pt idx="6476">
                  <c:v>22.903316666666669</c:v>
                </c:pt>
                <c:pt idx="6477">
                  <c:v>22.906850000000002</c:v>
                </c:pt>
                <c:pt idx="6478">
                  <c:v>22.910383333333336</c:v>
                </c:pt>
                <c:pt idx="6479">
                  <c:v>22.913933333333333</c:v>
                </c:pt>
                <c:pt idx="6480">
                  <c:v>22.917483333333333</c:v>
                </c:pt>
                <c:pt idx="6481">
                  <c:v>22.920999999999999</c:v>
                </c:pt>
                <c:pt idx="6482">
                  <c:v>22.924516666666666</c:v>
                </c:pt>
                <c:pt idx="6483">
                  <c:v>22.928033333333335</c:v>
                </c:pt>
                <c:pt idx="6484">
                  <c:v>22.931550000000001</c:v>
                </c:pt>
                <c:pt idx="6485">
                  <c:v>22.935066666666668</c:v>
                </c:pt>
                <c:pt idx="6486">
                  <c:v>22.938583333333334</c:v>
                </c:pt>
                <c:pt idx="6487">
                  <c:v>22.942116666666667</c:v>
                </c:pt>
                <c:pt idx="6488">
                  <c:v>22.945633333333333</c:v>
                </c:pt>
                <c:pt idx="6489">
                  <c:v>22.949149999999999</c:v>
                </c:pt>
                <c:pt idx="6490">
                  <c:v>22.952666666666669</c:v>
                </c:pt>
                <c:pt idx="6491">
                  <c:v>22.956183333333335</c:v>
                </c:pt>
                <c:pt idx="6492">
                  <c:v>22.959700000000002</c:v>
                </c:pt>
                <c:pt idx="6493">
                  <c:v>22.963216666666664</c:v>
                </c:pt>
                <c:pt idx="6494">
                  <c:v>22.96673333333333</c:v>
                </c:pt>
                <c:pt idx="6495">
                  <c:v>22.970266666666664</c:v>
                </c:pt>
                <c:pt idx="6496">
                  <c:v>22.973800000000001</c:v>
                </c:pt>
                <c:pt idx="6497">
                  <c:v>22.977333333333334</c:v>
                </c:pt>
                <c:pt idx="6498">
                  <c:v>22.980866666666667</c:v>
                </c:pt>
                <c:pt idx="6499">
                  <c:v>22.984416666666668</c:v>
                </c:pt>
                <c:pt idx="6500">
                  <c:v>22.987966666666669</c:v>
                </c:pt>
                <c:pt idx="6501">
                  <c:v>22.991516666666666</c:v>
                </c:pt>
                <c:pt idx="6502">
                  <c:v>22.995049999999999</c:v>
                </c:pt>
                <c:pt idx="6503">
                  <c:v>22.998583333333332</c:v>
                </c:pt>
                <c:pt idx="6504">
                  <c:v>23.002116666666666</c:v>
                </c:pt>
                <c:pt idx="6505">
                  <c:v>23.005666666666666</c:v>
                </c:pt>
                <c:pt idx="6506">
                  <c:v>23.009216666666667</c:v>
                </c:pt>
                <c:pt idx="6507">
                  <c:v>23.012733333333333</c:v>
                </c:pt>
                <c:pt idx="6508">
                  <c:v>23.016249999999999</c:v>
                </c:pt>
                <c:pt idx="6509">
                  <c:v>23.019766666666666</c:v>
                </c:pt>
                <c:pt idx="6510">
                  <c:v>23.023283333333332</c:v>
                </c:pt>
                <c:pt idx="6511">
                  <c:v>23.026799999999998</c:v>
                </c:pt>
                <c:pt idx="6512">
                  <c:v>23.030316666666668</c:v>
                </c:pt>
                <c:pt idx="6513">
                  <c:v>23.033849999999997</c:v>
                </c:pt>
                <c:pt idx="6514">
                  <c:v>23.037366666666667</c:v>
                </c:pt>
                <c:pt idx="6515">
                  <c:v>23.040883333333333</c:v>
                </c:pt>
                <c:pt idx="6516">
                  <c:v>23.0444</c:v>
                </c:pt>
                <c:pt idx="6517">
                  <c:v>23.047916666666666</c:v>
                </c:pt>
                <c:pt idx="6518">
                  <c:v>23.051433333333332</c:v>
                </c:pt>
                <c:pt idx="6519">
                  <c:v>23.054950000000002</c:v>
                </c:pt>
                <c:pt idx="6520">
                  <c:v>23.058466666666668</c:v>
                </c:pt>
                <c:pt idx="6521">
                  <c:v>23.062000000000001</c:v>
                </c:pt>
                <c:pt idx="6522">
                  <c:v>23.065533333333335</c:v>
                </c:pt>
                <c:pt idx="6523">
                  <c:v>23.069066666666668</c:v>
                </c:pt>
                <c:pt idx="6524">
                  <c:v>23.072600000000001</c:v>
                </c:pt>
                <c:pt idx="6525">
                  <c:v>23.076149999999998</c:v>
                </c:pt>
                <c:pt idx="6526">
                  <c:v>23.079699999999999</c:v>
                </c:pt>
                <c:pt idx="6527">
                  <c:v>23.08325</c:v>
                </c:pt>
                <c:pt idx="6528">
                  <c:v>23.086783333333337</c:v>
                </c:pt>
                <c:pt idx="6529">
                  <c:v>23.09031666666667</c:v>
                </c:pt>
                <c:pt idx="6530">
                  <c:v>23.09385</c:v>
                </c:pt>
                <c:pt idx="6531">
                  <c:v>23.0974</c:v>
                </c:pt>
                <c:pt idx="6532">
                  <c:v>23.100950000000001</c:v>
                </c:pt>
                <c:pt idx="6533">
                  <c:v>23.104466666666667</c:v>
                </c:pt>
                <c:pt idx="6534">
                  <c:v>23.107983333333333</c:v>
                </c:pt>
                <c:pt idx="6535">
                  <c:v>23.111499999999999</c:v>
                </c:pt>
                <c:pt idx="6536">
                  <c:v>23.115016666666669</c:v>
                </c:pt>
                <c:pt idx="6537">
                  <c:v>23.118533333333335</c:v>
                </c:pt>
                <c:pt idx="6538">
                  <c:v>23.122066666666669</c:v>
                </c:pt>
                <c:pt idx="6539">
                  <c:v>23.125600000000002</c:v>
                </c:pt>
                <c:pt idx="6540">
                  <c:v>23.129116666666668</c:v>
                </c:pt>
                <c:pt idx="6541">
                  <c:v>23.132650000000002</c:v>
                </c:pt>
                <c:pt idx="6542">
                  <c:v>23.136166666666668</c:v>
                </c:pt>
                <c:pt idx="6543">
                  <c:v>23.139700000000001</c:v>
                </c:pt>
                <c:pt idx="6544">
                  <c:v>23.143233333333335</c:v>
                </c:pt>
                <c:pt idx="6545">
                  <c:v>23.146766666666668</c:v>
                </c:pt>
                <c:pt idx="6546">
                  <c:v>23.150316666666665</c:v>
                </c:pt>
                <c:pt idx="6547">
                  <c:v>23.153866666666666</c:v>
                </c:pt>
                <c:pt idx="6548">
                  <c:v>23.157416666666666</c:v>
                </c:pt>
                <c:pt idx="6549">
                  <c:v>23.16095</c:v>
                </c:pt>
                <c:pt idx="6550">
                  <c:v>23.164483333333333</c:v>
                </c:pt>
                <c:pt idx="6551">
                  <c:v>23.168016666666666</c:v>
                </c:pt>
                <c:pt idx="6552">
                  <c:v>23.171566666666667</c:v>
                </c:pt>
                <c:pt idx="6553">
                  <c:v>23.175116666666668</c:v>
                </c:pt>
                <c:pt idx="6554">
                  <c:v>23.178666666666668</c:v>
                </c:pt>
                <c:pt idx="6555">
                  <c:v>23.182200000000002</c:v>
                </c:pt>
                <c:pt idx="6556">
                  <c:v>23.185749999999999</c:v>
                </c:pt>
                <c:pt idx="6557">
                  <c:v>23.189299999999999</c:v>
                </c:pt>
                <c:pt idx="6558">
                  <c:v>23.19285</c:v>
                </c:pt>
                <c:pt idx="6559">
                  <c:v>23.196400000000001</c:v>
                </c:pt>
                <c:pt idx="6560">
                  <c:v>23.199966666666668</c:v>
                </c:pt>
                <c:pt idx="6561">
                  <c:v>23.203516666666665</c:v>
                </c:pt>
                <c:pt idx="6562">
                  <c:v>23.207066666666666</c:v>
                </c:pt>
                <c:pt idx="6563">
                  <c:v>23.21063333333333</c:v>
                </c:pt>
                <c:pt idx="6564">
                  <c:v>23.214183333333335</c:v>
                </c:pt>
                <c:pt idx="6565">
                  <c:v>23.217733333333335</c:v>
                </c:pt>
                <c:pt idx="6566">
                  <c:v>23.221299999999999</c:v>
                </c:pt>
                <c:pt idx="6567">
                  <c:v>23.22485</c:v>
                </c:pt>
                <c:pt idx="6568">
                  <c:v>23.228400000000001</c:v>
                </c:pt>
                <c:pt idx="6569">
                  <c:v>23.231966666666665</c:v>
                </c:pt>
                <c:pt idx="6570">
                  <c:v>23.235516666666669</c:v>
                </c:pt>
                <c:pt idx="6571">
                  <c:v>23.239066666666666</c:v>
                </c:pt>
                <c:pt idx="6572">
                  <c:v>23.242633333333334</c:v>
                </c:pt>
                <c:pt idx="6573">
                  <c:v>23.246183333333331</c:v>
                </c:pt>
                <c:pt idx="6574">
                  <c:v>23.249733333333332</c:v>
                </c:pt>
                <c:pt idx="6575">
                  <c:v>23.253300000000003</c:v>
                </c:pt>
                <c:pt idx="6576">
                  <c:v>23.25685</c:v>
                </c:pt>
                <c:pt idx="6577">
                  <c:v>23.260400000000001</c:v>
                </c:pt>
                <c:pt idx="6578">
                  <c:v>23.263966666666665</c:v>
                </c:pt>
                <c:pt idx="6579">
                  <c:v>23.267516666666666</c:v>
                </c:pt>
                <c:pt idx="6580">
                  <c:v>23.271066666666666</c:v>
                </c:pt>
                <c:pt idx="6581">
                  <c:v>23.274600000000003</c:v>
                </c:pt>
                <c:pt idx="6582">
                  <c:v>23.27815</c:v>
                </c:pt>
                <c:pt idx="6583">
                  <c:v>23.281700000000001</c:v>
                </c:pt>
                <c:pt idx="6584">
                  <c:v>23.285250000000001</c:v>
                </c:pt>
                <c:pt idx="6585">
                  <c:v>23.288799999999998</c:v>
                </c:pt>
                <c:pt idx="6586">
                  <c:v>23.292349999999999</c:v>
                </c:pt>
                <c:pt idx="6587">
                  <c:v>23.2959</c:v>
                </c:pt>
                <c:pt idx="6588">
                  <c:v>23.29945</c:v>
                </c:pt>
                <c:pt idx="6589">
                  <c:v>23.303000000000001</c:v>
                </c:pt>
                <c:pt idx="6590">
                  <c:v>23.306550000000001</c:v>
                </c:pt>
                <c:pt idx="6591">
                  <c:v>23.310099999999998</c:v>
                </c:pt>
                <c:pt idx="6592">
                  <c:v>23.313649999999999</c:v>
                </c:pt>
                <c:pt idx="6593">
                  <c:v>23.317216666666663</c:v>
                </c:pt>
                <c:pt idx="6594">
                  <c:v>23.320766666666668</c:v>
                </c:pt>
                <c:pt idx="6595">
                  <c:v>23.324316666666668</c:v>
                </c:pt>
                <c:pt idx="6596">
                  <c:v>23.327850000000002</c:v>
                </c:pt>
                <c:pt idx="6597">
                  <c:v>23.331399999999999</c:v>
                </c:pt>
                <c:pt idx="6598">
                  <c:v>23.334933333333332</c:v>
                </c:pt>
                <c:pt idx="6599">
                  <c:v>23.338466666666665</c:v>
                </c:pt>
                <c:pt idx="6600">
                  <c:v>23.342016666666666</c:v>
                </c:pt>
                <c:pt idx="6601">
                  <c:v>23.345533333333332</c:v>
                </c:pt>
                <c:pt idx="6602">
                  <c:v>23.349066666666666</c:v>
                </c:pt>
                <c:pt idx="6603">
                  <c:v>23.352599999999999</c:v>
                </c:pt>
                <c:pt idx="6604">
                  <c:v>23.356116666666665</c:v>
                </c:pt>
                <c:pt idx="6605">
                  <c:v>23.359649999999998</c:v>
                </c:pt>
                <c:pt idx="6606">
                  <c:v>23.363183333333332</c:v>
                </c:pt>
                <c:pt idx="6607">
                  <c:v>23.366733333333332</c:v>
                </c:pt>
                <c:pt idx="6608">
                  <c:v>23.370266666666666</c:v>
                </c:pt>
                <c:pt idx="6609">
                  <c:v>23.373800000000003</c:v>
                </c:pt>
                <c:pt idx="6610">
                  <c:v>23.377316666666665</c:v>
                </c:pt>
                <c:pt idx="6611">
                  <c:v>23.380850000000002</c:v>
                </c:pt>
                <c:pt idx="6612">
                  <c:v>23.384366666666665</c:v>
                </c:pt>
                <c:pt idx="6613">
                  <c:v>23.387899999999998</c:v>
                </c:pt>
                <c:pt idx="6614">
                  <c:v>23.391433333333335</c:v>
                </c:pt>
                <c:pt idx="6615">
                  <c:v>23.394966666666669</c:v>
                </c:pt>
                <c:pt idx="6616">
                  <c:v>23.398483333333335</c:v>
                </c:pt>
                <c:pt idx="6617">
                  <c:v>23.401999999999997</c:v>
                </c:pt>
                <c:pt idx="6618">
                  <c:v>23.405516666666664</c:v>
                </c:pt>
                <c:pt idx="6619">
                  <c:v>23.409033333333333</c:v>
                </c:pt>
                <c:pt idx="6620">
                  <c:v>23.412583333333334</c:v>
                </c:pt>
                <c:pt idx="6621">
                  <c:v>23.416133333333335</c:v>
                </c:pt>
                <c:pt idx="6622">
                  <c:v>23.419666666666668</c:v>
                </c:pt>
                <c:pt idx="6623">
                  <c:v>23.423200000000001</c:v>
                </c:pt>
                <c:pt idx="6624">
                  <c:v>23.426733333333335</c:v>
                </c:pt>
                <c:pt idx="6625">
                  <c:v>23.430283333333332</c:v>
                </c:pt>
                <c:pt idx="6626">
                  <c:v>23.433833333333332</c:v>
                </c:pt>
                <c:pt idx="6627">
                  <c:v>23.437383333333333</c:v>
                </c:pt>
                <c:pt idx="6628">
                  <c:v>23.440916666666666</c:v>
                </c:pt>
                <c:pt idx="6629">
                  <c:v>23.44445</c:v>
                </c:pt>
                <c:pt idx="6630">
                  <c:v>23.447983333333333</c:v>
                </c:pt>
                <c:pt idx="6631">
                  <c:v>23.451533333333334</c:v>
                </c:pt>
                <c:pt idx="6632">
                  <c:v>23.455083333333334</c:v>
                </c:pt>
                <c:pt idx="6633">
                  <c:v>23.458600000000001</c:v>
                </c:pt>
                <c:pt idx="6634">
                  <c:v>23.462116666666667</c:v>
                </c:pt>
                <c:pt idx="6635">
                  <c:v>23.465633333333336</c:v>
                </c:pt>
                <c:pt idx="6636">
                  <c:v>23.469149999999999</c:v>
                </c:pt>
                <c:pt idx="6637">
                  <c:v>23.472666666666665</c:v>
                </c:pt>
                <c:pt idx="6638">
                  <c:v>23.476183333333331</c:v>
                </c:pt>
                <c:pt idx="6639">
                  <c:v>23.479716666666665</c:v>
                </c:pt>
                <c:pt idx="6640">
                  <c:v>23.483233333333331</c:v>
                </c:pt>
                <c:pt idx="6641">
                  <c:v>23.486749999999997</c:v>
                </c:pt>
                <c:pt idx="6642">
                  <c:v>23.490266666666667</c:v>
                </c:pt>
                <c:pt idx="6643">
                  <c:v>23.493783333333333</c:v>
                </c:pt>
                <c:pt idx="6644">
                  <c:v>23.497299999999999</c:v>
                </c:pt>
                <c:pt idx="6645">
                  <c:v>23.500816666666665</c:v>
                </c:pt>
                <c:pt idx="6646">
                  <c:v>23.504333333333332</c:v>
                </c:pt>
                <c:pt idx="6647">
                  <c:v>23.507866666666665</c:v>
                </c:pt>
                <c:pt idx="6648">
                  <c:v>23.511399999999998</c:v>
                </c:pt>
                <c:pt idx="6649">
                  <c:v>23.514933333333332</c:v>
                </c:pt>
                <c:pt idx="6650">
                  <c:v>23.518466666666665</c:v>
                </c:pt>
                <c:pt idx="6651">
                  <c:v>23.522016666666666</c:v>
                </c:pt>
                <c:pt idx="6652">
                  <c:v>23.52556666666667</c:v>
                </c:pt>
                <c:pt idx="6653">
                  <c:v>23.529116666666667</c:v>
                </c:pt>
                <c:pt idx="6654">
                  <c:v>23.53265</c:v>
                </c:pt>
                <c:pt idx="6655">
                  <c:v>23.536183333333334</c:v>
                </c:pt>
                <c:pt idx="6656">
                  <c:v>23.539716666666667</c:v>
                </c:pt>
                <c:pt idx="6657">
                  <c:v>23.543266666666668</c:v>
                </c:pt>
                <c:pt idx="6658">
                  <c:v>23.546816666666665</c:v>
                </c:pt>
                <c:pt idx="6659">
                  <c:v>23.550333333333334</c:v>
                </c:pt>
                <c:pt idx="6660">
                  <c:v>23.553850000000001</c:v>
                </c:pt>
                <c:pt idx="6661">
                  <c:v>23.557366666666667</c:v>
                </c:pt>
                <c:pt idx="6662">
                  <c:v>23.560883333333333</c:v>
                </c:pt>
                <c:pt idx="6663">
                  <c:v>23.564399999999999</c:v>
                </c:pt>
                <c:pt idx="6664">
                  <c:v>23.567916666666669</c:v>
                </c:pt>
                <c:pt idx="6665">
                  <c:v>23.571450000000002</c:v>
                </c:pt>
                <c:pt idx="6666">
                  <c:v>23.574966666666668</c:v>
                </c:pt>
                <c:pt idx="6667">
                  <c:v>23.578483333333335</c:v>
                </c:pt>
                <c:pt idx="6668">
                  <c:v>23.582000000000001</c:v>
                </c:pt>
                <c:pt idx="6669">
                  <c:v>23.585516666666667</c:v>
                </c:pt>
                <c:pt idx="6670">
                  <c:v>23.589033333333337</c:v>
                </c:pt>
                <c:pt idx="6671">
                  <c:v>23.592550000000003</c:v>
                </c:pt>
                <c:pt idx="6672">
                  <c:v>23.596066666666665</c:v>
                </c:pt>
                <c:pt idx="6673">
                  <c:v>23.599600000000002</c:v>
                </c:pt>
                <c:pt idx="6674">
                  <c:v>23.603133333333336</c:v>
                </c:pt>
                <c:pt idx="6675">
                  <c:v>23.606666666666669</c:v>
                </c:pt>
                <c:pt idx="6676">
                  <c:v>23.610200000000003</c:v>
                </c:pt>
                <c:pt idx="6677">
                  <c:v>23.61375</c:v>
                </c:pt>
                <c:pt idx="6678">
                  <c:v>23.6173</c:v>
                </c:pt>
                <c:pt idx="6679">
                  <c:v>23.620850000000001</c:v>
                </c:pt>
                <c:pt idx="6680">
                  <c:v>23.624383333333334</c:v>
                </c:pt>
                <c:pt idx="6681">
                  <c:v>23.627916666666668</c:v>
                </c:pt>
                <c:pt idx="6682">
                  <c:v>23.631449999999997</c:v>
                </c:pt>
                <c:pt idx="6683">
                  <c:v>23.634999999999998</c:v>
                </c:pt>
                <c:pt idx="6684">
                  <c:v>23.638550000000002</c:v>
                </c:pt>
                <c:pt idx="6685">
                  <c:v>23.642066666666665</c:v>
                </c:pt>
                <c:pt idx="6686">
                  <c:v>23.645583333333331</c:v>
                </c:pt>
                <c:pt idx="6687">
                  <c:v>23.649099999999997</c:v>
                </c:pt>
                <c:pt idx="6688">
                  <c:v>23.652616666666667</c:v>
                </c:pt>
                <c:pt idx="6689">
                  <c:v>23.656133333333333</c:v>
                </c:pt>
                <c:pt idx="6690">
                  <c:v>23.659649999999999</c:v>
                </c:pt>
                <c:pt idx="6691">
                  <c:v>23.663183333333333</c:v>
                </c:pt>
                <c:pt idx="6692">
                  <c:v>23.666699999999999</c:v>
                </c:pt>
                <c:pt idx="6693">
                  <c:v>23.670216666666665</c:v>
                </c:pt>
                <c:pt idx="6694">
                  <c:v>23.673733333333335</c:v>
                </c:pt>
                <c:pt idx="6695">
                  <c:v>23.677250000000001</c:v>
                </c:pt>
                <c:pt idx="6696">
                  <c:v>23.680766666666667</c:v>
                </c:pt>
                <c:pt idx="6697">
                  <c:v>23.684316666666668</c:v>
                </c:pt>
                <c:pt idx="6698">
                  <c:v>23.687833333333334</c:v>
                </c:pt>
                <c:pt idx="6699">
                  <c:v>23.691383333333331</c:v>
                </c:pt>
                <c:pt idx="6700">
                  <c:v>23.694933333333331</c:v>
                </c:pt>
                <c:pt idx="6701">
                  <c:v>23.698466666666665</c:v>
                </c:pt>
                <c:pt idx="6702">
                  <c:v>23.702016666666669</c:v>
                </c:pt>
                <c:pt idx="6703">
                  <c:v>23.705566666666666</c:v>
                </c:pt>
                <c:pt idx="6704">
                  <c:v>23.709116666666667</c:v>
                </c:pt>
                <c:pt idx="6705">
                  <c:v>23.712666666666667</c:v>
                </c:pt>
                <c:pt idx="6706">
                  <c:v>23.716233333333332</c:v>
                </c:pt>
                <c:pt idx="6707">
                  <c:v>23.719783333333332</c:v>
                </c:pt>
                <c:pt idx="6708">
                  <c:v>23.723333333333336</c:v>
                </c:pt>
                <c:pt idx="6709">
                  <c:v>23.726900000000001</c:v>
                </c:pt>
                <c:pt idx="6710">
                  <c:v>23.730450000000001</c:v>
                </c:pt>
                <c:pt idx="6711">
                  <c:v>23.733999999999998</c:v>
                </c:pt>
                <c:pt idx="6712">
                  <c:v>23.737566666666666</c:v>
                </c:pt>
                <c:pt idx="6713">
                  <c:v>23.741116666666667</c:v>
                </c:pt>
                <c:pt idx="6714">
                  <c:v>23.744666666666667</c:v>
                </c:pt>
                <c:pt idx="6715">
                  <c:v>23.748233333333335</c:v>
                </c:pt>
                <c:pt idx="6716">
                  <c:v>23.751783333333332</c:v>
                </c:pt>
                <c:pt idx="6717">
                  <c:v>23.755333333333333</c:v>
                </c:pt>
                <c:pt idx="6718">
                  <c:v>23.758900000000001</c:v>
                </c:pt>
                <c:pt idx="6719">
                  <c:v>23.762450000000001</c:v>
                </c:pt>
                <c:pt idx="6720">
                  <c:v>23.766000000000002</c:v>
                </c:pt>
                <c:pt idx="6721">
                  <c:v>23.769566666666666</c:v>
                </c:pt>
                <c:pt idx="6722">
                  <c:v>23.773116666666667</c:v>
                </c:pt>
                <c:pt idx="6723">
                  <c:v>23.776666666666664</c:v>
                </c:pt>
                <c:pt idx="6724">
                  <c:v>23.780233333333335</c:v>
                </c:pt>
                <c:pt idx="6725">
                  <c:v>23.783783333333336</c:v>
                </c:pt>
                <c:pt idx="6726">
                  <c:v>23.787333333333333</c:v>
                </c:pt>
                <c:pt idx="6727">
                  <c:v>23.790900000000001</c:v>
                </c:pt>
                <c:pt idx="6728">
                  <c:v>23.794449999999998</c:v>
                </c:pt>
                <c:pt idx="6729">
                  <c:v>23.798000000000002</c:v>
                </c:pt>
                <c:pt idx="6730">
                  <c:v>23.801566666666666</c:v>
                </c:pt>
                <c:pt idx="6731">
                  <c:v>23.805116666666667</c:v>
                </c:pt>
                <c:pt idx="6732">
                  <c:v>23.808666666666667</c:v>
                </c:pt>
                <c:pt idx="6733">
                  <c:v>23.812233333333332</c:v>
                </c:pt>
                <c:pt idx="6734">
                  <c:v>23.815783333333332</c:v>
                </c:pt>
                <c:pt idx="6735">
                  <c:v>23.819333333333336</c:v>
                </c:pt>
                <c:pt idx="6736">
                  <c:v>23.822900000000001</c:v>
                </c:pt>
                <c:pt idx="6737">
                  <c:v>23.826450000000001</c:v>
                </c:pt>
                <c:pt idx="6738">
                  <c:v>23.83</c:v>
                </c:pt>
                <c:pt idx="6739">
                  <c:v>23.833566666666666</c:v>
                </c:pt>
                <c:pt idx="6740">
                  <c:v>23.837116666666667</c:v>
                </c:pt>
                <c:pt idx="6741">
                  <c:v>23.840666666666667</c:v>
                </c:pt>
                <c:pt idx="6742">
                  <c:v>23.844233333333332</c:v>
                </c:pt>
                <c:pt idx="6743">
                  <c:v>23.847783333333332</c:v>
                </c:pt>
                <c:pt idx="6744">
                  <c:v>23.851333333333333</c:v>
                </c:pt>
                <c:pt idx="6745">
                  <c:v>23.854900000000001</c:v>
                </c:pt>
                <c:pt idx="6746">
                  <c:v>23.858450000000001</c:v>
                </c:pt>
                <c:pt idx="6747">
                  <c:v>23.862000000000002</c:v>
                </c:pt>
                <c:pt idx="6748">
                  <c:v>23.865566666666666</c:v>
                </c:pt>
                <c:pt idx="6749">
                  <c:v>23.869116666666667</c:v>
                </c:pt>
                <c:pt idx="6750">
                  <c:v>23.872666666666664</c:v>
                </c:pt>
                <c:pt idx="6751">
                  <c:v>23.876233333333335</c:v>
                </c:pt>
                <c:pt idx="6752">
                  <c:v>23.879783333333332</c:v>
                </c:pt>
                <c:pt idx="6753">
                  <c:v>23.883333333333333</c:v>
                </c:pt>
                <c:pt idx="6754">
                  <c:v>23.886866666666666</c:v>
                </c:pt>
                <c:pt idx="6755">
                  <c:v>23.890416666666667</c:v>
                </c:pt>
                <c:pt idx="6756">
                  <c:v>23.893966666666664</c:v>
                </c:pt>
                <c:pt idx="6757">
                  <c:v>23.897516666666668</c:v>
                </c:pt>
                <c:pt idx="6758">
                  <c:v>23.901066666666669</c:v>
                </c:pt>
                <c:pt idx="6759">
                  <c:v>23.904616666666666</c:v>
                </c:pt>
                <c:pt idx="6760">
                  <c:v>23.908166666666666</c:v>
                </c:pt>
                <c:pt idx="6761">
                  <c:v>23.9117</c:v>
                </c:pt>
                <c:pt idx="6762">
                  <c:v>23.91525</c:v>
                </c:pt>
                <c:pt idx="6763">
                  <c:v>23.918783333333334</c:v>
                </c:pt>
                <c:pt idx="6764">
                  <c:v>23.922316666666667</c:v>
                </c:pt>
                <c:pt idx="6765">
                  <c:v>23.925866666666664</c:v>
                </c:pt>
                <c:pt idx="6766">
                  <c:v>23.929399999999998</c:v>
                </c:pt>
                <c:pt idx="6767">
                  <c:v>23.932950000000002</c:v>
                </c:pt>
                <c:pt idx="6768">
                  <c:v>23.936466666666668</c:v>
                </c:pt>
                <c:pt idx="6769">
                  <c:v>23.939983333333331</c:v>
                </c:pt>
                <c:pt idx="6770">
                  <c:v>23.943533333333335</c:v>
                </c:pt>
                <c:pt idx="6771">
                  <c:v>23.947050000000001</c:v>
                </c:pt>
                <c:pt idx="6772">
                  <c:v>23.950583333333334</c:v>
                </c:pt>
                <c:pt idx="6773">
                  <c:v>23.954116666666668</c:v>
                </c:pt>
                <c:pt idx="6774">
                  <c:v>23.957633333333334</c:v>
                </c:pt>
                <c:pt idx="6775">
                  <c:v>23.961166666666667</c:v>
                </c:pt>
                <c:pt idx="6776">
                  <c:v>23.964700000000001</c:v>
                </c:pt>
                <c:pt idx="6777">
                  <c:v>23.968216666666667</c:v>
                </c:pt>
                <c:pt idx="6778">
                  <c:v>23.971733333333336</c:v>
                </c:pt>
                <c:pt idx="6779">
                  <c:v>23.975283333333334</c:v>
                </c:pt>
                <c:pt idx="6780">
                  <c:v>23.9788</c:v>
                </c:pt>
                <c:pt idx="6781">
                  <c:v>23.982316666666669</c:v>
                </c:pt>
                <c:pt idx="6782">
                  <c:v>23.985833333333336</c:v>
                </c:pt>
                <c:pt idx="6783">
                  <c:v>23.989350000000002</c:v>
                </c:pt>
                <c:pt idx="6784">
                  <c:v>23.992866666666664</c:v>
                </c:pt>
                <c:pt idx="6785">
                  <c:v>23.996400000000001</c:v>
                </c:pt>
                <c:pt idx="6786">
                  <c:v>23.999933333333335</c:v>
                </c:pt>
                <c:pt idx="6787">
                  <c:v>24.003466666666668</c:v>
                </c:pt>
                <c:pt idx="6788">
                  <c:v>24.007000000000001</c:v>
                </c:pt>
                <c:pt idx="6789">
                  <c:v>24.010550000000002</c:v>
                </c:pt>
                <c:pt idx="6790">
                  <c:v>24.014099999999999</c:v>
                </c:pt>
                <c:pt idx="6791">
                  <c:v>24.01765</c:v>
                </c:pt>
                <c:pt idx="6792">
                  <c:v>24.021183333333333</c:v>
                </c:pt>
                <c:pt idx="6793">
                  <c:v>24.024716666666666</c:v>
                </c:pt>
                <c:pt idx="6794">
                  <c:v>24.02825</c:v>
                </c:pt>
                <c:pt idx="6795">
                  <c:v>24.031799999999997</c:v>
                </c:pt>
                <c:pt idx="6796">
                  <c:v>24.035350000000001</c:v>
                </c:pt>
                <c:pt idx="6797">
                  <c:v>24.038866666666667</c:v>
                </c:pt>
                <c:pt idx="6798">
                  <c:v>24.04238333333333</c:v>
                </c:pt>
                <c:pt idx="6799">
                  <c:v>24.0459</c:v>
                </c:pt>
                <c:pt idx="6800">
                  <c:v>24.049416666666666</c:v>
                </c:pt>
                <c:pt idx="6801">
                  <c:v>24.052933333333332</c:v>
                </c:pt>
                <c:pt idx="6802">
                  <c:v>24.056449999999998</c:v>
                </c:pt>
                <c:pt idx="6803">
                  <c:v>24.059983333333332</c:v>
                </c:pt>
                <c:pt idx="6804">
                  <c:v>24.063499999999998</c:v>
                </c:pt>
                <c:pt idx="6805">
                  <c:v>24.067016666666667</c:v>
                </c:pt>
                <c:pt idx="6806">
                  <c:v>24.070533333333334</c:v>
                </c:pt>
                <c:pt idx="6807">
                  <c:v>24.07405</c:v>
                </c:pt>
                <c:pt idx="6808">
                  <c:v>24.077566666666666</c:v>
                </c:pt>
                <c:pt idx="6809">
                  <c:v>24.081083333333332</c:v>
                </c:pt>
                <c:pt idx="6810">
                  <c:v>24.084600000000002</c:v>
                </c:pt>
                <c:pt idx="6811">
                  <c:v>24.088133333333335</c:v>
                </c:pt>
                <c:pt idx="6812">
                  <c:v>24.091666666666665</c:v>
                </c:pt>
                <c:pt idx="6813">
                  <c:v>24.095199999999998</c:v>
                </c:pt>
                <c:pt idx="6814">
                  <c:v>24.098733333333332</c:v>
                </c:pt>
                <c:pt idx="6815">
                  <c:v>24.102283333333332</c:v>
                </c:pt>
                <c:pt idx="6816">
                  <c:v>24.105833333333333</c:v>
                </c:pt>
                <c:pt idx="6817">
                  <c:v>24.109383333333334</c:v>
                </c:pt>
                <c:pt idx="6818">
                  <c:v>24.112916666666667</c:v>
                </c:pt>
                <c:pt idx="6819">
                  <c:v>24.11645</c:v>
                </c:pt>
                <c:pt idx="6820">
                  <c:v>24.119983333333334</c:v>
                </c:pt>
                <c:pt idx="6821">
                  <c:v>24.123533333333334</c:v>
                </c:pt>
                <c:pt idx="6822">
                  <c:v>24.127083333333335</c:v>
                </c:pt>
                <c:pt idx="6823">
                  <c:v>24.130600000000001</c:v>
                </c:pt>
                <c:pt idx="6824">
                  <c:v>24.134116666666667</c:v>
                </c:pt>
                <c:pt idx="6825">
                  <c:v>24.137633333333333</c:v>
                </c:pt>
                <c:pt idx="6826">
                  <c:v>24.14115</c:v>
                </c:pt>
                <c:pt idx="6827">
                  <c:v>24.144666666666669</c:v>
                </c:pt>
                <c:pt idx="6828">
                  <c:v>24.148183333333336</c:v>
                </c:pt>
                <c:pt idx="6829">
                  <c:v>24.151716666666669</c:v>
                </c:pt>
                <c:pt idx="6830">
                  <c:v>24.155233333333335</c:v>
                </c:pt>
                <c:pt idx="6831">
                  <c:v>24.158750000000001</c:v>
                </c:pt>
                <c:pt idx="6832">
                  <c:v>24.162266666666667</c:v>
                </c:pt>
                <c:pt idx="6833">
                  <c:v>24.16578333333333</c:v>
                </c:pt>
                <c:pt idx="6834">
                  <c:v>24.1693</c:v>
                </c:pt>
                <c:pt idx="6835">
                  <c:v>24.172816666666666</c:v>
                </c:pt>
                <c:pt idx="6836">
                  <c:v>24.176333333333332</c:v>
                </c:pt>
                <c:pt idx="6837">
                  <c:v>24.179866666666666</c:v>
                </c:pt>
                <c:pt idx="6838">
                  <c:v>24.183399999999999</c:v>
                </c:pt>
                <c:pt idx="6839">
                  <c:v>24.186933333333332</c:v>
                </c:pt>
                <c:pt idx="6840">
                  <c:v>24.190466666666669</c:v>
                </c:pt>
                <c:pt idx="6841">
                  <c:v>24.194016666666666</c:v>
                </c:pt>
                <c:pt idx="6842">
                  <c:v>24.197566666666667</c:v>
                </c:pt>
                <c:pt idx="6843">
                  <c:v>24.201116666666667</c:v>
                </c:pt>
                <c:pt idx="6844">
                  <c:v>24.204650000000001</c:v>
                </c:pt>
                <c:pt idx="6845">
                  <c:v>24.208183333333334</c:v>
                </c:pt>
                <c:pt idx="6846">
                  <c:v>24.211716666666668</c:v>
                </c:pt>
                <c:pt idx="6847">
                  <c:v>24.215266666666665</c:v>
                </c:pt>
                <c:pt idx="6848">
                  <c:v>24.218816666666665</c:v>
                </c:pt>
                <c:pt idx="6849">
                  <c:v>24.222333333333331</c:v>
                </c:pt>
                <c:pt idx="6850">
                  <c:v>24.225849999999998</c:v>
                </c:pt>
                <c:pt idx="6851">
                  <c:v>24.229366666666667</c:v>
                </c:pt>
                <c:pt idx="6852">
                  <c:v>24.232883333333334</c:v>
                </c:pt>
                <c:pt idx="6853">
                  <c:v>24.2364</c:v>
                </c:pt>
                <c:pt idx="6854">
                  <c:v>24.239916666666666</c:v>
                </c:pt>
                <c:pt idx="6855">
                  <c:v>24.243449999999999</c:v>
                </c:pt>
                <c:pt idx="6856">
                  <c:v>24.246966666666665</c:v>
                </c:pt>
                <c:pt idx="6857">
                  <c:v>24.250483333333332</c:v>
                </c:pt>
                <c:pt idx="6858">
                  <c:v>24.254000000000001</c:v>
                </c:pt>
                <c:pt idx="6859">
                  <c:v>24.257516666666668</c:v>
                </c:pt>
                <c:pt idx="6860">
                  <c:v>24.261033333333334</c:v>
                </c:pt>
                <c:pt idx="6861">
                  <c:v>24.26455</c:v>
                </c:pt>
                <c:pt idx="6862">
                  <c:v>24.268066666666666</c:v>
                </c:pt>
                <c:pt idx="6863">
                  <c:v>24.271599999999999</c:v>
                </c:pt>
                <c:pt idx="6864">
                  <c:v>24.275133333333333</c:v>
                </c:pt>
                <c:pt idx="6865">
                  <c:v>24.278666666666666</c:v>
                </c:pt>
                <c:pt idx="6866">
                  <c:v>24.2822</c:v>
                </c:pt>
                <c:pt idx="6867">
                  <c:v>24.28575</c:v>
                </c:pt>
                <c:pt idx="6868">
                  <c:v>24.289300000000001</c:v>
                </c:pt>
                <c:pt idx="6869">
                  <c:v>24.292849999999998</c:v>
                </c:pt>
                <c:pt idx="6870">
                  <c:v>24.296383333333331</c:v>
                </c:pt>
                <c:pt idx="6871">
                  <c:v>24.299916666666665</c:v>
                </c:pt>
                <c:pt idx="6872">
                  <c:v>24.303450000000002</c:v>
                </c:pt>
                <c:pt idx="6873">
                  <c:v>24.307000000000002</c:v>
                </c:pt>
                <c:pt idx="6874">
                  <c:v>24.310549999999999</c:v>
                </c:pt>
                <c:pt idx="6875">
                  <c:v>24.3141</c:v>
                </c:pt>
                <c:pt idx="6876">
                  <c:v>24.317666666666664</c:v>
                </c:pt>
                <c:pt idx="6877">
                  <c:v>24.321216666666665</c:v>
                </c:pt>
                <c:pt idx="6878">
                  <c:v>24.324766666666669</c:v>
                </c:pt>
                <c:pt idx="6879">
                  <c:v>24.328333333333333</c:v>
                </c:pt>
                <c:pt idx="6880">
                  <c:v>24.331883333333334</c:v>
                </c:pt>
                <c:pt idx="6881">
                  <c:v>24.335433333333334</c:v>
                </c:pt>
                <c:pt idx="6882">
                  <c:v>24.338999999999999</c:v>
                </c:pt>
                <c:pt idx="6883">
                  <c:v>24.342550000000003</c:v>
                </c:pt>
                <c:pt idx="6884">
                  <c:v>24.3461</c:v>
                </c:pt>
                <c:pt idx="6885">
                  <c:v>24.349666666666668</c:v>
                </c:pt>
                <c:pt idx="6886">
                  <c:v>24.353216666666665</c:v>
                </c:pt>
                <c:pt idx="6887">
                  <c:v>24.356766666666665</c:v>
                </c:pt>
                <c:pt idx="6888">
                  <c:v>24.360333333333333</c:v>
                </c:pt>
                <c:pt idx="6889">
                  <c:v>24.363883333333334</c:v>
                </c:pt>
                <c:pt idx="6890">
                  <c:v>24.367433333333334</c:v>
                </c:pt>
                <c:pt idx="6891">
                  <c:v>24.370999999999999</c:v>
                </c:pt>
                <c:pt idx="6892">
                  <c:v>24.374549999999999</c:v>
                </c:pt>
                <c:pt idx="6893">
                  <c:v>24.3781</c:v>
                </c:pt>
                <c:pt idx="6894">
                  <c:v>24.381666666666668</c:v>
                </c:pt>
                <c:pt idx="6895">
                  <c:v>24.385216666666668</c:v>
                </c:pt>
                <c:pt idx="6896">
                  <c:v>24.388766666666665</c:v>
                </c:pt>
                <c:pt idx="6897">
                  <c:v>24.392333333333333</c:v>
                </c:pt>
                <c:pt idx="6898">
                  <c:v>24.395883333333334</c:v>
                </c:pt>
                <c:pt idx="6899">
                  <c:v>24.399433333333331</c:v>
                </c:pt>
                <c:pt idx="6900">
                  <c:v>24.403000000000002</c:v>
                </c:pt>
                <c:pt idx="6901">
                  <c:v>24.406549999999999</c:v>
                </c:pt>
                <c:pt idx="6902">
                  <c:v>24.4101</c:v>
                </c:pt>
                <c:pt idx="6903">
                  <c:v>24.413666666666664</c:v>
                </c:pt>
                <c:pt idx="6904">
                  <c:v>24.417216666666665</c:v>
                </c:pt>
                <c:pt idx="6905">
                  <c:v>24.420766666666669</c:v>
                </c:pt>
                <c:pt idx="6906">
                  <c:v>24.424333333333333</c:v>
                </c:pt>
                <c:pt idx="6907">
                  <c:v>24.427883333333334</c:v>
                </c:pt>
                <c:pt idx="6908">
                  <c:v>24.431433333333334</c:v>
                </c:pt>
                <c:pt idx="6909">
                  <c:v>24.434999999999999</c:v>
                </c:pt>
                <c:pt idx="6910">
                  <c:v>24.438550000000003</c:v>
                </c:pt>
                <c:pt idx="6911">
                  <c:v>24.4421</c:v>
                </c:pt>
                <c:pt idx="6912">
                  <c:v>24.445666666666668</c:v>
                </c:pt>
                <c:pt idx="6913">
                  <c:v>24.449216666666665</c:v>
                </c:pt>
                <c:pt idx="6914">
                  <c:v>24.452766666666665</c:v>
                </c:pt>
                <c:pt idx="6915">
                  <c:v>24.456333333333337</c:v>
                </c:pt>
                <c:pt idx="6916">
                  <c:v>24.459883333333334</c:v>
                </c:pt>
                <c:pt idx="6917">
                  <c:v>24.463433333333334</c:v>
                </c:pt>
                <c:pt idx="6918">
                  <c:v>24.466999999999999</c:v>
                </c:pt>
                <c:pt idx="6919">
                  <c:v>24.470549999999999</c:v>
                </c:pt>
                <c:pt idx="6920">
                  <c:v>24.474066666666666</c:v>
                </c:pt>
                <c:pt idx="6921">
                  <c:v>24.477599999999999</c:v>
                </c:pt>
                <c:pt idx="6922">
                  <c:v>24.481133333333332</c:v>
                </c:pt>
                <c:pt idx="6923">
                  <c:v>24.484683333333333</c:v>
                </c:pt>
                <c:pt idx="6924">
                  <c:v>24.488199999999999</c:v>
                </c:pt>
                <c:pt idx="6925">
                  <c:v>24.491733333333332</c:v>
                </c:pt>
                <c:pt idx="6926">
                  <c:v>24.495266666666666</c:v>
                </c:pt>
                <c:pt idx="6927">
                  <c:v>24.498800000000003</c:v>
                </c:pt>
                <c:pt idx="6928">
                  <c:v>24.502333333333336</c:v>
                </c:pt>
                <c:pt idx="6929">
                  <c:v>24.505850000000002</c:v>
                </c:pt>
                <c:pt idx="6930">
                  <c:v>24.509366666666665</c:v>
                </c:pt>
                <c:pt idx="6931">
                  <c:v>24.512899999999998</c:v>
                </c:pt>
                <c:pt idx="6932">
                  <c:v>24.516433333333335</c:v>
                </c:pt>
                <c:pt idx="6933">
                  <c:v>24.519966666666669</c:v>
                </c:pt>
                <c:pt idx="6934">
                  <c:v>24.523500000000002</c:v>
                </c:pt>
                <c:pt idx="6935">
                  <c:v>24.527033333333335</c:v>
                </c:pt>
                <c:pt idx="6936">
                  <c:v>24.530550000000002</c:v>
                </c:pt>
                <c:pt idx="6937">
                  <c:v>24.534083333333335</c:v>
                </c:pt>
                <c:pt idx="6938">
                  <c:v>24.537616666666668</c:v>
                </c:pt>
                <c:pt idx="6939">
                  <c:v>24.541133333333335</c:v>
                </c:pt>
                <c:pt idx="6940">
                  <c:v>24.544683333333335</c:v>
                </c:pt>
                <c:pt idx="6941">
                  <c:v>24.548233333333332</c:v>
                </c:pt>
                <c:pt idx="6942">
                  <c:v>24.551783333333333</c:v>
                </c:pt>
                <c:pt idx="6943">
                  <c:v>24.555333333333333</c:v>
                </c:pt>
                <c:pt idx="6944">
                  <c:v>24.558866666666667</c:v>
                </c:pt>
                <c:pt idx="6945">
                  <c:v>24.5624</c:v>
                </c:pt>
                <c:pt idx="6946">
                  <c:v>24.56593333333333</c:v>
                </c:pt>
                <c:pt idx="6947">
                  <c:v>24.569483333333334</c:v>
                </c:pt>
                <c:pt idx="6948">
                  <c:v>24.573033333333335</c:v>
                </c:pt>
                <c:pt idx="6949">
                  <c:v>24.576583333333335</c:v>
                </c:pt>
                <c:pt idx="6950">
                  <c:v>24.580116666666665</c:v>
                </c:pt>
                <c:pt idx="6951">
                  <c:v>24.583649999999999</c:v>
                </c:pt>
                <c:pt idx="6952">
                  <c:v>24.587183333333332</c:v>
                </c:pt>
                <c:pt idx="6953">
                  <c:v>24.590733333333333</c:v>
                </c:pt>
                <c:pt idx="6954">
                  <c:v>24.594283333333333</c:v>
                </c:pt>
                <c:pt idx="6955">
                  <c:v>24.597799999999999</c:v>
                </c:pt>
                <c:pt idx="6956">
                  <c:v>24.601316666666666</c:v>
                </c:pt>
                <c:pt idx="6957">
                  <c:v>24.604833333333332</c:v>
                </c:pt>
                <c:pt idx="6958">
                  <c:v>24.608349999999998</c:v>
                </c:pt>
                <c:pt idx="6959">
                  <c:v>24.611866666666668</c:v>
                </c:pt>
                <c:pt idx="6960">
                  <c:v>24.615383333333334</c:v>
                </c:pt>
                <c:pt idx="6961">
                  <c:v>24.618916666666667</c:v>
                </c:pt>
                <c:pt idx="6962">
                  <c:v>24.622433333333333</c:v>
                </c:pt>
                <c:pt idx="6963">
                  <c:v>24.62595</c:v>
                </c:pt>
                <c:pt idx="6964">
                  <c:v>24.629466666666666</c:v>
                </c:pt>
                <c:pt idx="6965">
                  <c:v>24.632983333333335</c:v>
                </c:pt>
                <c:pt idx="6966">
                  <c:v>24.636500000000002</c:v>
                </c:pt>
                <c:pt idx="6967">
                  <c:v>24.640016666666668</c:v>
                </c:pt>
                <c:pt idx="6968">
                  <c:v>24.643533333333334</c:v>
                </c:pt>
                <c:pt idx="6969">
                  <c:v>24.647066666666667</c:v>
                </c:pt>
                <c:pt idx="6970">
                  <c:v>24.650600000000001</c:v>
                </c:pt>
                <c:pt idx="6971">
                  <c:v>24.654133333333334</c:v>
                </c:pt>
                <c:pt idx="6972">
                  <c:v>24.657666666666668</c:v>
                </c:pt>
                <c:pt idx="6973">
                  <c:v>24.661216666666668</c:v>
                </c:pt>
                <c:pt idx="6974">
                  <c:v>24.664766666666665</c:v>
                </c:pt>
                <c:pt idx="6975">
                  <c:v>24.668316666666666</c:v>
                </c:pt>
                <c:pt idx="6976">
                  <c:v>24.671849999999999</c:v>
                </c:pt>
                <c:pt idx="6977">
                  <c:v>24.675383333333333</c:v>
                </c:pt>
                <c:pt idx="6978">
                  <c:v>24.678916666666666</c:v>
                </c:pt>
                <c:pt idx="6979">
                  <c:v>24.682466666666667</c:v>
                </c:pt>
                <c:pt idx="6980">
                  <c:v>24.686016666666667</c:v>
                </c:pt>
                <c:pt idx="6981">
                  <c:v>24.689533333333333</c:v>
                </c:pt>
                <c:pt idx="6982">
                  <c:v>24.693050000000003</c:v>
                </c:pt>
                <c:pt idx="6983">
                  <c:v>24.696566666666669</c:v>
                </c:pt>
                <c:pt idx="6984">
                  <c:v>24.700083333333335</c:v>
                </c:pt>
                <c:pt idx="6985">
                  <c:v>24.703599999999998</c:v>
                </c:pt>
                <c:pt idx="6986">
                  <c:v>24.707116666666664</c:v>
                </c:pt>
                <c:pt idx="6987">
                  <c:v>24.710649999999998</c:v>
                </c:pt>
                <c:pt idx="6988">
                  <c:v>24.714166666666664</c:v>
                </c:pt>
                <c:pt idx="6989">
                  <c:v>24.717683333333333</c:v>
                </c:pt>
                <c:pt idx="6990">
                  <c:v>24.7212</c:v>
                </c:pt>
                <c:pt idx="6991">
                  <c:v>24.724716666666666</c:v>
                </c:pt>
                <c:pt idx="6992">
                  <c:v>24.728233333333332</c:v>
                </c:pt>
                <c:pt idx="6993">
                  <c:v>24.731749999999998</c:v>
                </c:pt>
                <c:pt idx="6994">
                  <c:v>24.735266666666668</c:v>
                </c:pt>
                <c:pt idx="6995">
                  <c:v>24.738800000000001</c:v>
                </c:pt>
                <c:pt idx="6996">
                  <c:v>24.742333333333331</c:v>
                </c:pt>
                <c:pt idx="6997">
                  <c:v>24.745866666666664</c:v>
                </c:pt>
                <c:pt idx="6998">
                  <c:v>24.749399999999998</c:v>
                </c:pt>
                <c:pt idx="6999">
                  <c:v>24.752949999999998</c:v>
                </c:pt>
                <c:pt idx="7000">
                  <c:v>24.756500000000003</c:v>
                </c:pt>
                <c:pt idx="7001">
                  <c:v>24.76005</c:v>
                </c:pt>
                <c:pt idx="7002">
                  <c:v>24.763583333333333</c:v>
                </c:pt>
                <c:pt idx="7003">
                  <c:v>24.767116666666666</c:v>
                </c:pt>
                <c:pt idx="7004">
                  <c:v>24.77065</c:v>
                </c:pt>
                <c:pt idx="7005">
                  <c:v>24.7742</c:v>
                </c:pt>
                <c:pt idx="7006">
                  <c:v>24.777750000000001</c:v>
                </c:pt>
                <c:pt idx="7007">
                  <c:v>24.781266666666667</c:v>
                </c:pt>
                <c:pt idx="7008">
                  <c:v>24.784783333333333</c:v>
                </c:pt>
                <c:pt idx="7009">
                  <c:v>24.7883</c:v>
                </c:pt>
                <c:pt idx="7010">
                  <c:v>24.791816666666666</c:v>
                </c:pt>
                <c:pt idx="7011">
                  <c:v>24.795333333333335</c:v>
                </c:pt>
                <c:pt idx="7012">
                  <c:v>24.798850000000002</c:v>
                </c:pt>
                <c:pt idx="7013">
                  <c:v>24.802383333333335</c:v>
                </c:pt>
                <c:pt idx="7014">
                  <c:v>24.805900000000001</c:v>
                </c:pt>
                <c:pt idx="7015">
                  <c:v>24.809416666666667</c:v>
                </c:pt>
                <c:pt idx="7016">
                  <c:v>24.812933333333334</c:v>
                </c:pt>
                <c:pt idx="7017">
                  <c:v>24.81645</c:v>
                </c:pt>
                <c:pt idx="7018">
                  <c:v>24.819966666666669</c:v>
                </c:pt>
                <c:pt idx="7019">
                  <c:v>24.823483333333336</c:v>
                </c:pt>
                <c:pt idx="7020">
                  <c:v>24.826999999999998</c:v>
                </c:pt>
                <c:pt idx="7021">
                  <c:v>24.830533333333335</c:v>
                </c:pt>
                <c:pt idx="7022">
                  <c:v>24.834066666666669</c:v>
                </c:pt>
                <c:pt idx="7023">
                  <c:v>24.837600000000002</c:v>
                </c:pt>
                <c:pt idx="7024">
                  <c:v>24.841133333333335</c:v>
                </c:pt>
                <c:pt idx="7025">
                  <c:v>24.844683333333332</c:v>
                </c:pt>
                <c:pt idx="7026">
                  <c:v>24.848233333333333</c:v>
                </c:pt>
                <c:pt idx="7027">
                  <c:v>24.851783333333334</c:v>
                </c:pt>
                <c:pt idx="7028">
                  <c:v>24.855316666666667</c:v>
                </c:pt>
                <c:pt idx="7029">
                  <c:v>24.85885</c:v>
                </c:pt>
                <c:pt idx="7030">
                  <c:v>24.862383333333334</c:v>
                </c:pt>
                <c:pt idx="7031">
                  <c:v>24.865933333333331</c:v>
                </c:pt>
                <c:pt idx="7032">
                  <c:v>24.869483333333335</c:v>
                </c:pt>
                <c:pt idx="7033">
                  <c:v>24.873033333333336</c:v>
                </c:pt>
                <c:pt idx="7034">
                  <c:v>24.8766</c:v>
                </c:pt>
                <c:pt idx="7035">
                  <c:v>24.88015</c:v>
                </c:pt>
                <c:pt idx="7036">
                  <c:v>24.883699999999997</c:v>
                </c:pt>
                <c:pt idx="7037">
                  <c:v>24.887266666666669</c:v>
                </c:pt>
                <c:pt idx="7038">
                  <c:v>24.890816666666669</c:v>
                </c:pt>
                <c:pt idx="7039">
                  <c:v>24.894366666666667</c:v>
                </c:pt>
                <c:pt idx="7040">
                  <c:v>24.897933333333334</c:v>
                </c:pt>
                <c:pt idx="7041">
                  <c:v>24.901483333333331</c:v>
                </c:pt>
                <c:pt idx="7042">
                  <c:v>24.905033333333332</c:v>
                </c:pt>
                <c:pt idx="7043">
                  <c:v>24.9086</c:v>
                </c:pt>
                <c:pt idx="7044">
                  <c:v>24.91215</c:v>
                </c:pt>
                <c:pt idx="7045">
                  <c:v>24.915700000000001</c:v>
                </c:pt>
                <c:pt idx="7046">
                  <c:v>24.919266666666665</c:v>
                </c:pt>
                <c:pt idx="7047">
                  <c:v>24.922816666666666</c:v>
                </c:pt>
                <c:pt idx="7048">
                  <c:v>24.92636666666667</c:v>
                </c:pt>
                <c:pt idx="7049">
                  <c:v>24.929933333333334</c:v>
                </c:pt>
                <c:pt idx="7050">
                  <c:v>24.933483333333335</c:v>
                </c:pt>
                <c:pt idx="7051">
                  <c:v>24.937033333333332</c:v>
                </c:pt>
                <c:pt idx="7052">
                  <c:v>24.9406</c:v>
                </c:pt>
                <c:pt idx="7053">
                  <c:v>24.944149999999997</c:v>
                </c:pt>
                <c:pt idx="7054">
                  <c:v>24.947700000000001</c:v>
                </c:pt>
                <c:pt idx="7055">
                  <c:v>24.951266666666665</c:v>
                </c:pt>
                <c:pt idx="7056">
                  <c:v>24.954816666666666</c:v>
                </c:pt>
                <c:pt idx="7057">
                  <c:v>24.958366666666667</c:v>
                </c:pt>
                <c:pt idx="7058">
                  <c:v>24.961933333333331</c:v>
                </c:pt>
                <c:pt idx="7059">
                  <c:v>24.965483333333335</c:v>
                </c:pt>
                <c:pt idx="7060">
                  <c:v>24.969033333333336</c:v>
                </c:pt>
                <c:pt idx="7061">
                  <c:v>24.9726</c:v>
                </c:pt>
                <c:pt idx="7062">
                  <c:v>24.976150000000001</c:v>
                </c:pt>
                <c:pt idx="7063">
                  <c:v>24.979699999999998</c:v>
                </c:pt>
                <c:pt idx="7064">
                  <c:v>24.983266666666669</c:v>
                </c:pt>
                <c:pt idx="7065">
                  <c:v>24.986816666666666</c:v>
                </c:pt>
                <c:pt idx="7066">
                  <c:v>24.990366666666667</c:v>
                </c:pt>
                <c:pt idx="7067">
                  <c:v>24.993933333333334</c:v>
                </c:pt>
                <c:pt idx="7068">
                  <c:v>24.997483333333332</c:v>
                </c:pt>
                <c:pt idx="7069">
                  <c:v>25.001033333333332</c:v>
                </c:pt>
                <c:pt idx="7070">
                  <c:v>25.0046</c:v>
                </c:pt>
                <c:pt idx="7071">
                  <c:v>25.008150000000001</c:v>
                </c:pt>
                <c:pt idx="7072">
                  <c:v>25.011700000000001</c:v>
                </c:pt>
                <c:pt idx="7073">
                  <c:v>25.015266666666665</c:v>
                </c:pt>
                <c:pt idx="7074">
                  <c:v>25.018816666666666</c:v>
                </c:pt>
                <c:pt idx="7075">
                  <c:v>25.022366666666667</c:v>
                </c:pt>
                <c:pt idx="7076">
                  <c:v>25.025933333333334</c:v>
                </c:pt>
                <c:pt idx="7077">
                  <c:v>25.029483333333335</c:v>
                </c:pt>
                <c:pt idx="7078">
                  <c:v>25.033033333333332</c:v>
                </c:pt>
                <c:pt idx="7079">
                  <c:v>25.036549999999998</c:v>
                </c:pt>
                <c:pt idx="7080">
                  <c:v>25.040083333333332</c:v>
                </c:pt>
                <c:pt idx="7081">
                  <c:v>25.043616666666665</c:v>
                </c:pt>
                <c:pt idx="7082">
                  <c:v>25.047133333333331</c:v>
                </c:pt>
                <c:pt idx="7083">
                  <c:v>25.050666666666665</c:v>
                </c:pt>
                <c:pt idx="7084">
                  <c:v>25.054199999999998</c:v>
                </c:pt>
                <c:pt idx="7085">
                  <c:v>25.057733333333331</c:v>
                </c:pt>
                <c:pt idx="7086">
                  <c:v>25.061266666666665</c:v>
                </c:pt>
                <c:pt idx="7087">
                  <c:v>25.064799999999998</c:v>
                </c:pt>
                <c:pt idx="7088">
                  <c:v>25.068350000000002</c:v>
                </c:pt>
                <c:pt idx="7089">
                  <c:v>25.071900000000003</c:v>
                </c:pt>
                <c:pt idx="7090">
                  <c:v>25.075416666666669</c:v>
                </c:pt>
                <c:pt idx="7091">
                  <c:v>25.078950000000003</c:v>
                </c:pt>
                <c:pt idx="7092">
                  <c:v>25.082483333333336</c:v>
                </c:pt>
                <c:pt idx="7093">
                  <c:v>25.086000000000002</c:v>
                </c:pt>
                <c:pt idx="7094">
                  <c:v>25.089516666666668</c:v>
                </c:pt>
                <c:pt idx="7095">
                  <c:v>25.093066666666669</c:v>
                </c:pt>
                <c:pt idx="7096">
                  <c:v>25.096616666666666</c:v>
                </c:pt>
                <c:pt idx="7097">
                  <c:v>25.100149999999999</c:v>
                </c:pt>
                <c:pt idx="7098">
                  <c:v>25.103683333333333</c:v>
                </c:pt>
                <c:pt idx="7099">
                  <c:v>25.107199999999999</c:v>
                </c:pt>
                <c:pt idx="7100">
                  <c:v>25.110716666666669</c:v>
                </c:pt>
                <c:pt idx="7101">
                  <c:v>25.114266666666666</c:v>
                </c:pt>
                <c:pt idx="7102">
                  <c:v>25.117833333333333</c:v>
                </c:pt>
                <c:pt idx="7103">
                  <c:v>25.121383333333331</c:v>
                </c:pt>
                <c:pt idx="7104">
                  <c:v>25.124933333333335</c:v>
                </c:pt>
                <c:pt idx="7105">
                  <c:v>25.128499999999999</c:v>
                </c:pt>
                <c:pt idx="7106">
                  <c:v>25.13205</c:v>
                </c:pt>
                <c:pt idx="7107">
                  <c:v>25.1356</c:v>
                </c:pt>
                <c:pt idx="7108">
                  <c:v>25.139166666666664</c:v>
                </c:pt>
                <c:pt idx="7109">
                  <c:v>25.142716666666669</c:v>
                </c:pt>
                <c:pt idx="7110">
                  <c:v>25.146266666666669</c:v>
                </c:pt>
                <c:pt idx="7111">
                  <c:v>25.149833333333333</c:v>
                </c:pt>
                <c:pt idx="7112">
                  <c:v>25.153383333333334</c:v>
                </c:pt>
                <c:pt idx="7113">
                  <c:v>25.156933333333331</c:v>
                </c:pt>
                <c:pt idx="7114">
                  <c:v>25.160466666666665</c:v>
                </c:pt>
                <c:pt idx="7115">
                  <c:v>25.163999999999998</c:v>
                </c:pt>
                <c:pt idx="7116">
                  <c:v>25.167533333333331</c:v>
                </c:pt>
                <c:pt idx="7117">
                  <c:v>25.171083333333335</c:v>
                </c:pt>
                <c:pt idx="7118">
                  <c:v>25.174633333333336</c:v>
                </c:pt>
                <c:pt idx="7119">
                  <c:v>25.178183333333333</c:v>
                </c:pt>
                <c:pt idx="7120">
                  <c:v>25.181716666666667</c:v>
                </c:pt>
                <c:pt idx="7121">
                  <c:v>25.18525</c:v>
                </c:pt>
                <c:pt idx="7122">
                  <c:v>25.188783333333333</c:v>
                </c:pt>
                <c:pt idx="7123">
                  <c:v>25.192333333333334</c:v>
                </c:pt>
                <c:pt idx="7124">
                  <c:v>25.195883333333331</c:v>
                </c:pt>
                <c:pt idx="7125">
                  <c:v>25.199400000000001</c:v>
                </c:pt>
                <c:pt idx="7126">
                  <c:v>25.202916666666667</c:v>
                </c:pt>
                <c:pt idx="7127">
                  <c:v>25.206433333333333</c:v>
                </c:pt>
                <c:pt idx="7128">
                  <c:v>25.209949999999999</c:v>
                </c:pt>
                <c:pt idx="7129">
                  <c:v>25.213466666666665</c:v>
                </c:pt>
                <c:pt idx="7130">
                  <c:v>25.216983333333335</c:v>
                </c:pt>
                <c:pt idx="7131">
                  <c:v>25.220516666666665</c:v>
                </c:pt>
                <c:pt idx="7132">
                  <c:v>25.224033333333335</c:v>
                </c:pt>
                <c:pt idx="7133">
                  <c:v>25.227550000000001</c:v>
                </c:pt>
                <c:pt idx="7134">
                  <c:v>25.231066666666667</c:v>
                </c:pt>
                <c:pt idx="7135">
                  <c:v>25.234583333333333</c:v>
                </c:pt>
                <c:pt idx="7136">
                  <c:v>25.238099999999999</c:v>
                </c:pt>
                <c:pt idx="7137">
                  <c:v>25.241616666666669</c:v>
                </c:pt>
                <c:pt idx="7138">
                  <c:v>25.245133333333335</c:v>
                </c:pt>
                <c:pt idx="7139">
                  <c:v>25.248666666666669</c:v>
                </c:pt>
                <c:pt idx="7140">
                  <c:v>25.252200000000002</c:v>
                </c:pt>
                <c:pt idx="7141">
                  <c:v>25.255733333333335</c:v>
                </c:pt>
                <c:pt idx="7142">
                  <c:v>25.259266666666669</c:v>
                </c:pt>
                <c:pt idx="7143">
                  <c:v>25.262816666666666</c:v>
                </c:pt>
                <c:pt idx="7144">
                  <c:v>25.266366666666666</c:v>
                </c:pt>
                <c:pt idx="7145">
                  <c:v>25.269916666666667</c:v>
                </c:pt>
                <c:pt idx="7146">
                  <c:v>25.27345</c:v>
                </c:pt>
                <c:pt idx="7147">
                  <c:v>25.27698333333333</c:v>
                </c:pt>
                <c:pt idx="7148">
                  <c:v>25.280516666666664</c:v>
                </c:pt>
                <c:pt idx="7149">
                  <c:v>25.284066666666668</c:v>
                </c:pt>
                <c:pt idx="7150">
                  <c:v>25.287616666666668</c:v>
                </c:pt>
                <c:pt idx="7151">
                  <c:v>25.291133333333335</c:v>
                </c:pt>
                <c:pt idx="7152">
                  <c:v>25.294650000000001</c:v>
                </c:pt>
                <c:pt idx="7153">
                  <c:v>25.298166666666667</c:v>
                </c:pt>
                <c:pt idx="7154">
                  <c:v>25.301683333333337</c:v>
                </c:pt>
                <c:pt idx="7155">
                  <c:v>25.305199999999999</c:v>
                </c:pt>
                <c:pt idx="7156">
                  <c:v>25.308716666666665</c:v>
                </c:pt>
                <c:pt idx="7157">
                  <c:v>25.312249999999999</c:v>
                </c:pt>
                <c:pt idx="7158">
                  <c:v>25.315766666666665</c:v>
                </c:pt>
                <c:pt idx="7159">
                  <c:v>25.319283333333331</c:v>
                </c:pt>
                <c:pt idx="7160">
                  <c:v>25.322799999999997</c:v>
                </c:pt>
                <c:pt idx="7161">
                  <c:v>25.326316666666667</c:v>
                </c:pt>
                <c:pt idx="7162">
                  <c:v>25.329833333333333</c:v>
                </c:pt>
                <c:pt idx="7163">
                  <c:v>25.333349999999999</c:v>
                </c:pt>
                <c:pt idx="7164">
                  <c:v>25.336866666666666</c:v>
                </c:pt>
                <c:pt idx="7165">
                  <c:v>25.340399999999999</c:v>
                </c:pt>
                <c:pt idx="7166">
                  <c:v>25.343933333333332</c:v>
                </c:pt>
                <c:pt idx="7167">
                  <c:v>25.347466666666666</c:v>
                </c:pt>
                <c:pt idx="7168">
                  <c:v>25.350999999999999</c:v>
                </c:pt>
                <c:pt idx="7169">
                  <c:v>25.35455</c:v>
                </c:pt>
                <c:pt idx="7170">
                  <c:v>25.3581</c:v>
                </c:pt>
                <c:pt idx="7171">
                  <c:v>25.361650000000001</c:v>
                </c:pt>
                <c:pt idx="7172">
                  <c:v>25.365183333333334</c:v>
                </c:pt>
                <c:pt idx="7173">
                  <c:v>25.368716666666668</c:v>
                </c:pt>
                <c:pt idx="7174">
                  <c:v>25.372250000000001</c:v>
                </c:pt>
                <c:pt idx="7175">
                  <c:v>25.375800000000002</c:v>
                </c:pt>
                <c:pt idx="7176">
                  <c:v>25.379349999999999</c:v>
                </c:pt>
                <c:pt idx="7177">
                  <c:v>25.382866666666665</c:v>
                </c:pt>
                <c:pt idx="7178">
                  <c:v>25.386383333333335</c:v>
                </c:pt>
                <c:pt idx="7179">
                  <c:v>25.389900000000001</c:v>
                </c:pt>
                <c:pt idx="7180">
                  <c:v>25.393416666666667</c:v>
                </c:pt>
                <c:pt idx="7181">
                  <c:v>25.396933333333333</c:v>
                </c:pt>
                <c:pt idx="7182">
                  <c:v>25.400449999999999</c:v>
                </c:pt>
                <c:pt idx="7183">
                  <c:v>25.403983333333333</c:v>
                </c:pt>
                <c:pt idx="7184">
                  <c:v>25.407500000000002</c:v>
                </c:pt>
                <c:pt idx="7185">
                  <c:v>25.411016666666669</c:v>
                </c:pt>
                <c:pt idx="7186">
                  <c:v>25.414533333333335</c:v>
                </c:pt>
                <c:pt idx="7187">
                  <c:v>25.418050000000001</c:v>
                </c:pt>
                <c:pt idx="7188">
                  <c:v>25.421566666666667</c:v>
                </c:pt>
                <c:pt idx="7189">
                  <c:v>25.425083333333337</c:v>
                </c:pt>
                <c:pt idx="7190">
                  <c:v>25.428599999999999</c:v>
                </c:pt>
                <c:pt idx="7191">
                  <c:v>25.432133333333336</c:v>
                </c:pt>
                <c:pt idx="7192">
                  <c:v>25.43566666666667</c:v>
                </c:pt>
                <c:pt idx="7193">
                  <c:v>25.439200000000003</c:v>
                </c:pt>
                <c:pt idx="7194">
                  <c:v>25.44275</c:v>
                </c:pt>
                <c:pt idx="7195">
                  <c:v>25.446283333333334</c:v>
                </c:pt>
                <c:pt idx="7196">
                  <c:v>25.449833333333334</c:v>
                </c:pt>
                <c:pt idx="7197">
                  <c:v>25.453383333333331</c:v>
                </c:pt>
                <c:pt idx="7198">
                  <c:v>25.456949999999999</c:v>
                </c:pt>
                <c:pt idx="7199">
                  <c:v>25.460500000000003</c:v>
                </c:pt>
                <c:pt idx="7200">
                  <c:v>25.46405</c:v>
                </c:pt>
                <c:pt idx="7201">
                  <c:v>25.467616666666668</c:v>
                </c:pt>
                <c:pt idx="7202">
                  <c:v>25.471166666666665</c:v>
                </c:pt>
                <c:pt idx="7203">
                  <c:v>25.474716666666666</c:v>
                </c:pt>
                <c:pt idx="7204">
                  <c:v>25.47828333333333</c:v>
                </c:pt>
                <c:pt idx="7205">
                  <c:v>25.481833333333334</c:v>
                </c:pt>
                <c:pt idx="7206">
                  <c:v>25.485383333333335</c:v>
                </c:pt>
                <c:pt idx="7207">
                  <c:v>25.488949999999999</c:v>
                </c:pt>
                <c:pt idx="7208">
                  <c:v>25.4925</c:v>
                </c:pt>
                <c:pt idx="7209">
                  <c:v>25.49605</c:v>
                </c:pt>
                <c:pt idx="7210">
                  <c:v>25.499616666666668</c:v>
                </c:pt>
                <c:pt idx="7211">
                  <c:v>25.503166666666669</c:v>
                </c:pt>
                <c:pt idx="7212">
                  <c:v>25.506716666666666</c:v>
                </c:pt>
                <c:pt idx="7213">
                  <c:v>25.510283333333334</c:v>
                </c:pt>
                <c:pt idx="7214">
                  <c:v>25.513833333333331</c:v>
                </c:pt>
                <c:pt idx="7215">
                  <c:v>25.517383333333331</c:v>
                </c:pt>
                <c:pt idx="7216">
                  <c:v>25.520950000000003</c:v>
                </c:pt>
                <c:pt idx="7217">
                  <c:v>25.5245</c:v>
                </c:pt>
                <c:pt idx="7218">
                  <c:v>25.52805</c:v>
                </c:pt>
                <c:pt idx="7219">
                  <c:v>25.531616666666665</c:v>
                </c:pt>
                <c:pt idx="7220">
                  <c:v>25.535166666666665</c:v>
                </c:pt>
                <c:pt idx="7221">
                  <c:v>25.538716666666669</c:v>
                </c:pt>
                <c:pt idx="7222">
                  <c:v>25.542283333333334</c:v>
                </c:pt>
                <c:pt idx="7223">
                  <c:v>25.545833333333334</c:v>
                </c:pt>
                <c:pt idx="7224">
                  <c:v>25.549383333333331</c:v>
                </c:pt>
                <c:pt idx="7225">
                  <c:v>25.552949999999999</c:v>
                </c:pt>
                <c:pt idx="7226">
                  <c:v>25.556500000000003</c:v>
                </c:pt>
                <c:pt idx="7227">
                  <c:v>25.56005</c:v>
                </c:pt>
                <c:pt idx="7228">
                  <c:v>25.563616666666668</c:v>
                </c:pt>
                <c:pt idx="7229">
                  <c:v>25.567166666666665</c:v>
                </c:pt>
                <c:pt idx="7230">
                  <c:v>25.570716666666666</c:v>
                </c:pt>
                <c:pt idx="7231">
                  <c:v>25.574283333333334</c:v>
                </c:pt>
                <c:pt idx="7232">
                  <c:v>25.577833333333334</c:v>
                </c:pt>
                <c:pt idx="7233">
                  <c:v>25.581383333333335</c:v>
                </c:pt>
                <c:pt idx="7234">
                  <c:v>25.584949999999999</c:v>
                </c:pt>
                <c:pt idx="7235">
                  <c:v>25.5885</c:v>
                </c:pt>
                <c:pt idx="7236">
                  <c:v>25.592049999999997</c:v>
                </c:pt>
                <c:pt idx="7237">
                  <c:v>25.595616666666668</c:v>
                </c:pt>
                <c:pt idx="7238">
                  <c:v>25.599166666666669</c:v>
                </c:pt>
                <c:pt idx="7239">
                  <c:v>25.602716666666666</c:v>
                </c:pt>
                <c:pt idx="7240">
                  <c:v>25.606283333333334</c:v>
                </c:pt>
                <c:pt idx="7241">
                  <c:v>25.609833333333331</c:v>
                </c:pt>
                <c:pt idx="7242">
                  <c:v>25.613383333333335</c:v>
                </c:pt>
                <c:pt idx="7243">
                  <c:v>25.616949999999999</c:v>
                </c:pt>
                <c:pt idx="7244">
                  <c:v>25.6205</c:v>
                </c:pt>
                <c:pt idx="7245">
                  <c:v>25.62405</c:v>
                </c:pt>
                <c:pt idx="7246">
                  <c:v>25.627616666666665</c:v>
                </c:pt>
                <c:pt idx="7247">
                  <c:v>25.631166666666665</c:v>
                </c:pt>
                <c:pt idx="7248">
                  <c:v>25.634716666666669</c:v>
                </c:pt>
                <c:pt idx="7249">
                  <c:v>25.638250000000003</c:v>
                </c:pt>
                <c:pt idx="7250">
                  <c:v>25.6418</c:v>
                </c:pt>
                <c:pt idx="7251">
                  <c:v>25.645350000000001</c:v>
                </c:pt>
                <c:pt idx="7252">
                  <c:v>25.648883333333334</c:v>
                </c:pt>
                <c:pt idx="7253">
                  <c:v>25.652433333333331</c:v>
                </c:pt>
                <c:pt idx="7254">
                  <c:v>25.655966666666664</c:v>
                </c:pt>
                <c:pt idx="7255">
                  <c:v>25.659483333333334</c:v>
                </c:pt>
                <c:pt idx="7256">
                  <c:v>25.663016666666667</c:v>
                </c:pt>
                <c:pt idx="7257">
                  <c:v>25.666549999999997</c:v>
                </c:pt>
                <c:pt idx="7258">
                  <c:v>25.670066666666667</c:v>
                </c:pt>
                <c:pt idx="7259">
                  <c:v>25.673583333333333</c:v>
                </c:pt>
                <c:pt idx="7260">
                  <c:v>25.677133333333334</c:v>
                </c:pt>
                <c:pt idx="7261">
                  <c:v>25.680666666666664</c:v>
                </c:pt>
                <c:pt idx="7262">
                  <c:v>25.684199999999997</c:v>
                </c:pt>
                <c:pt idx="7263">
                  <c:v>25.687716666666667</c:v>
                </c:pt>
                <c:pt idx="7264">
                  <c:v>25.69125</c:v>
                </c:pt>
                <c:pt idx="7265">
                  <c:v>25.69478333333333</c:v>
                </c:pt>
                <c:pt idx="7266">
                  <c:v>25.698316666666663</c:v>
                </c:pt>
                <c:pt idx="7267">
                  <c:v>25.701833333333333</c:v>
                </c:pt>
                <c:pt idx="7268">
                  <c:v>25.705366666666666</c:v>
                </c:pt>
                <c:pt idx="7269">
                  <c:v>25.708883333333333</c:v>
                </c:pt>
                <c:pt idx="7270">
                  <c:v>25.712399999999999</c:v>
                </c:pt>
                <c:pt idx="7271">
                  <c:v>25.715916666666665</c:v>
                </c:pt>
                <c:pt idx="7272">
                  <c:v>25.719466666666666</c:v>
                </c:pt>
                <c:pt idx="7273">
                  <c:v>25.722983333333332</c:v>
                </c:pt>
                <c:pt idx="7274">
                  <c:v>25.726533333333336</c:v>
                </c:pt>
                <c:pt idx="7275">
                  <c:v>25.730066666666669</c:v>
                </c:pt>
                <c:pt idx="7276">
                  <c:v>25.733616666666666</c:v>
                </c:pt>
                <c:pt idx="7277">
                  <c:v>25.73715</c:v>
                </c:pt>
                <c:pt idx="7278">
                  <c:v>25.740683333333333</c:v>
                </c:pt>
                <c:pt idx="7279">
                  <c:v>25.744233333333334</c:v>
                </c:pt>
                <c:pt idx="7280">
                  <c:v>25.747783333333334</c:v>
                </c:pt>
                <c:pt idx="7281">
                  <c:v>25.751316666666664</c:v>
                </c:pt>
                <c:pt idx="7282">
                  <c:v>25.754849999999998</c:v>
                </c:pt>
                <c:pt idx="7283">
                  <c:v>25.758383333333331</c:v>
                </c:pt>
                <c:pt idx="7284">
                  <c:v>25.761933333333332</c:v>
                </c:pt>
                <c:pt idx="7285">
                  <c:v>25.765483333333336</c:v>
                </c:pt>
                <c:pt idx="7286">
                  <c:v>25.769000000000002</c:v>
                </c:pt>
                <c:pt idx="7287">
                  <c:v>25.772516666666668</c:v>
                </c:pt>
                <c:pt idx="7288">
                  <c:v>25.776033333333331</c:v>
                </c:pt>
                <c:pt idx="7289">
                  <c:v>25.779549999999997</c:v>
                </c:pt>
                <c:pt idx="7290">
                  <c:v>25.783066666666667</c:v>
                </c:pt>
                <c:pt idx="7291">
                  <c:v>25.786583333333333</c:v>
                </c:pt>
                <c:pt idx="7292">
                  <c:v>25.790116666666666</c:v>
                </c:pt>
                <c:pt idx="7293">
                  <c:v>25.793633333333332</c:v>
                </c:pt>
                <c:pt idx="7294">
                  <c:v>25.797149999999998</c:v>
                </c:pt>
                <c:pt idx="7295">
                  <c:v>25.800666666666665</c:v>
                </c:pt>
                <c:pt idx="7296">
                  <c:v>25.804183333333334</c:v>
                </c:pt>
                <c:pt idx="7297">
                  <c:v>25.807700000000001</c:v>
                </c:pt>
                <c:pt idx="7298">
                  <c:v>25.811216666666667</c:v>
                </c:pt>
                <c:pt idx="7299">
                  <c:v>25.814733333333333</c:v>
                </c:pt>
                <c:pt idx="7300">
                  <c:v>25.818266666666666</c:v>
                </c:pt>
                <c:pt idx="7301">
                  <c:v>25.8218</c:v>
                </c:pt>
                <c:pt idx="7302">
                  <c:v>25.825333333333333</c:v>
                </c:pt>
                <c:pt idx="7303">
                  <c:v>25.828866666666666</c:v>
                </c:pt>
                <c:pt idx="7304">
                  <c:v>25.832416666666667</c:v>
                </c:pt>
                <c:pt idx="7305">
                  <c:v>25.835966666666664</c:v>
                </c:pt>
                <c:pt idx="7306">
                  <c:v>25.839516666666668</c:v>
                </c:pt>
                <c:pt idx="7307">
                  <c:v>25.843050000000002</c:v>
                </c:pt>
                <c:pt idx="7308">
                  <c:v>25.846583333333335</c:v>
                </c:pt>
                <c:pt idx="7309">
                  <c:v>25.850116666666668</c:v>
                </c:pt>
                <c:pt idx="7310">
                  <c:v>25.853666666666665</c:v>
                </c:pt>
                <c:pt idx="7311">
                  <c:v>25.857216666666666</c:v>
                </c:pt>
                <c:pt idx="7312">
                  <c:v>25.860733333333332</c:v>
                </c:pt>
                <c:pt idx="7313">
                  <c:v>25.864250000000002</c:v>
                </c:pt>
                <c:pt idx="7314">
                  <c:v>25.867766666666668</c:v>
                </c:pt>
                <c:pt idx="7315">
                  <c:v>25.871283333333334</c:v>
                </c:pt>
                <c:pt idx="7316">
                  <c:v>25.8748</c:v>
                </c:pt>
                <c:pt idx="7317">
                  <c:v>25.878316666666667</c:v>
                </c:pt>
                <c:pt idx="7318">
                  <c:v>25.88185</c:v>
                </c:pt>
                <c:pt idx="7319">
                  <c:v>25.885366666666666</c:v>
                </c:pt>
                <c:pt idx="7320">
                  <c:v>25.888883333333336</c:v>
                </c:pt>
                <c:pt idx="7321">
                  <c:v>25.892400000000002</c:v>
                </c:pt>
                <c:pt idx="7322">
                  <c:v>25.895916666666668</c:v>
                </c:pt>
                <c:pt idx="7323">
                  <c:v>25.899433333333331</c:v>
                </c:pt>
                <c:pt idx="7324">
                  <c:v>25.902949999999997</c:v>
                </c:pt>
                <c:pt idx="7325">
                  <c:v>25.906466666666667</c:v>
                </c:pt>
                <c:pt idx="7326">
                  <c:v>25.91</c:v>
                </c:pt>
                <c:pt idx="7327">
                  <c:v>25.91353333333333</c:v>
                </c:pt>
                <c:pt idx="7328">
                  <c:v>25.917066666666663</c:v>
                </c:pt>
                <c:pt idx="7329">
                  <c:v>25.9206</c:v>
                </c:pt>
                <c:pt idx="7330">
                  <c:v>25.924150000000001</c:v>
                </c:pt>
                <c:pt idx="7331">
                  <c:v>25.927700000000002</c:v>
                </c:pt>
                <c:pt idx="7332">
                  <c:v>25.931249999999999</c:v>
                </c:pt>
                <c:pt idx="7333">
                  <c:v>25.934783333333332</c:v>
                </c:pt>
                <c:pt idx="7334">
                  <c:v>25.938316666666665</c:v>
                </c:pt>
                <c:pt idx="7335">
                  <c:v>25.941849999999999</c:v>
                </c:pt>
                <c:pt idx="7336">
                  <c:v>25.945399999999999</c:v>
                </c:pt>
                <c:pt idx="7337">
                  <c:v>25.94895</c:v>
                </c:pt>
                <c:pt idx="7338">
                  <c:v>25.952466666666666</c:v>
                </c:pt>
                <c:pt idx="7339">
                  <c:v>25.955983333333332</c:v>
                </c:pt>
                <c:pt idx="7340">
                  <c:v>25.959499999999998</c:v>
                </c:pt>
                <c:pt idx="7341">
                  <c:v>25.963016666666665</c:v>
                </c:pt>
                <c:pt idx="7342">
                  <c:v>25.966533333333334</c:v>
                </c:pt>
                <c:pt idx="7343">
                  <c:v>25.970050000000001</c:v>
                </c:pt>
                <c:pt idx="7344">
                  <c:v>25.973583333333334</c:v>
                </c:pt>
                <c:pt idx="7345">
                  <c:v>25.9771</c:v>
                </c:pt>
                <c:pt idx="7346">
                  <c:v>25.980616666666666</c:v>
                </c:pt>
                <c:pt idx="7347">
                  <c:v>25.984133333333332</c:v>
                </c:pt>
                <c:pt idx="7348">
                  <c:v>25.987649999999999</c:v>
                </c:pt>
                <c:pt idx="7349">
                  <c:v>25.991166666666668</c:v>
                </c:pt>
                <c:pt idx="7350">
                  <c:v>25.994683333333334</c:v>
                </c:pt>
                <c:pt idx="7351">
                  <c:v>25.998200000000001</c:v>
                </c:pt>
                <c:pt idx="7352">
                  <c:v>26.001733333333334</c:v>
                </c:pt>
                <c:pt idx="7353">
                  <c:v>26.005266666666667</c:v>
                </c:pt>
                <c:pt idx="7354">
                  <c:v>26.008800000000001</c:v>
                </c:pt>
                <c:pt idx="7355">
                  <c:v>26.012333333333334</c:v>
                </c:pt>
                <c:pt idx="7356">
                  <c:v>26.015883333333331</c:v>
                </c:pt>
                <c:pt idx="7357">
                  <c:v>26.019433333333332</c:v>
                </c:pt>
                <c:pt idx="7358">
                  <c:v>26.022983333333332</c:v>
                </c:pt>
                <c:pt idx="7359">
                  <c:v>26.026516666666666</c:v>
                </c:pt>
                <c:pt idx="7360">
                  <c:v>26.030050000000003</c:v>
                </c:pt>
                <c:pt idx="7361">
                  <c:v>26.033583333333336</c:v>
                </c:pt>
                <c:pt idx="7362">
                  <c:v>26.037133333333333</c:v>
                </c:pt>
                <c:pt idx="7363">
                  <c:v>26.040683333333334</c:v>
                </c:pt>
                <c:pt idx="7364">
                  <c:v>26.0442</c:v>
                </c:pt>
                <c:pt idx="7365">
                  <c:v>26.047716666666666</c:v>
                </c:pt>
                <c:pt idx="7366">
                  <c:v>26.051233333333336</c:v>
                </c:pt>
                <c:pt idx="7367">
                  <c:v>26.054750000000002</c:v>
                </c:pt>
                <c:pt idx="7368">
                  <c:v>26.058299999999999</c:v>
                </c:pt>
                <c:pt idx="7369">
                  <c:v>26.061816666666669</c:v>
                </c:pt>
                <c:pt idx="7370">
                  <c:v>26.065333333333335</c:v>
                </c:pt>
                <c:pt idx="7371">
                  <c:v>26.068850000000001</c:v>
                </c:pt>
                <c:pt idx="7372">
                  <c:v>26.072383333333335</c:v>
                </c:pt>
                <c:pt idx="7373">
                  <c:v>26.075900000000001</c:v>
                </c:pt>
                <c:pt idx="7374">
                  <c:v>26.079416666666667</c:v>
                </c:pt>
                <c:pt idx="7375">
                  <c:v>26.082933333333337</c:v>
                </c:pt>
                <c:pt idx="7376">
                  <c:v>26.086483333333334</c:v>
                </c:pt>
                <c:pt idx="7377">
                  <c:v>26.090016666666667</c:v>
                </c:pt>
                <c:pt idx="7378">
                  <c:v>26.09355</c:v>
                </c:pt>
                <c:pt idx="7379">
                  <c:v>26.097083333333334</c:v>
                </c:pt>
                <c:pt idx="7380">
                  <c:v>26.100633333333334</c:v>
                </c:pt>
                <c:pt idx="7381">
                  <c:v>26.104183333333332</c:v>
                </c:pt>
                <c:pt idx="7382">
                  <c:v>26.107733333333332</c:v>
                </c:pt>
                <c:pt idx="7383">
                  <c:v>26.111266666666666</c:v>
                </c:pt>
                <c:pt idx="7384">
                  <c:v>26.114816666666666</c:v>
                </c:pt>
                <c:pt idx="7385">
                  <c:v>26.118366666666667</c:v>
                </c:pt>
                <c:pt idx="7386">
                  <c:v>26.121916666666667</c:v>
                </c:pt>
                <c:pt idx="7387">
                  <c:v>26.125466666666668</c:v>
                </c:pt>
                <c:pt idx="7388">
                  <c:v>26.129033333333332</c:v>
                </c:pt>
                <c:pt idx="7389">
                  <c:v>26.132583333333333</c:v>
                </c:pt>
                <c:pt idx="7390">
                  <c:v>26.13613333333333</c:v>
                </c:pt>
                <c:pt idx="7391">
                  <c:v>26.139700000000001</c:v>
                </c:pt>
                <c:pt idx="7392">
                  <c:v>26.143250000000002</c:v>
                </c:pt>
                <c:pt idx="7393">
                  <c:v>26.146799999999999</c:v>
                </c:pt>
                <c:pt idx="7394">
                  <c:v>26.150366666666667</c:v>
                </c:pt>
                <c:pt idx="7395">
                  <c:v>26.153916666666664</c:v>
                </c:pt>
                <c:pt idx="7396">
                  <c:v>26.157466666666668</c:v>
                </c:pt>
                <c:pt idx="7397">
                  <c:v>26.161033333333332</c:v>
                </c:pt>
                <c:pt idx="7398">
                  <c:v>26.164583333333333</c:v>
                </c:pt>
                <c:pt idx="7399">
                  <c:v>26.168133333333333</c:v>
                </c:pt>
                <c:pt idx="7400">
                  <c:v>26.171699999999998</c:v>
                </c:pt>
                <c:pt idx="7401">
                  <c:v>26.175250000000002</c:v>
                </c:pt>
                <c:pt idx="7402">
                  <c:v>26.178800000000003</c:v>
                </c:pt>
                <c:pt idx="7403">
                  <c:v>26.182366666666667</c:v>
                </c:pt>
                <c:pt idx="7404">
                  <c:v>26.185916666666667</c:v>
                </c:pt>
                <c:pt idx="7405">
                  <c:v>26.189466666666664</c:v>
                </c:pt>
                <c:pt idx="7406">
                  <c:v>26.193033333333336</c:v>
                </c:pt>
                <c:pt idx="7407">
                  <c:v>26.196583333333333</c:v>
                </c:pt>
                <c:pt idx="7408">
                  <c:v>26.200133333333333</c:v>
                </c:pt>
                <c:pt idx="7409">
                  <c:v>26.203700000000001</c:v>
                </c:pt>
                <c:pt idx="7410">
                  <c:v>26.207249999999998</c:v>
                </c:pt>
                <c:pt idx="7411">
                  <c:v>26.210799999999999</c:v>
                </c:pt>
                <c:pt idx="7412">
                  <c:v>26.214366666666667</c:v>
                </c:pt>
                <c:pt idx="7413">
                  <c:v>26.217916666666667</c:v>
                </c:pt>
                <c:pt idx="7414">
                  <c:v>26.221466666666668</c:v>
                </c:pt>
                <c:pt idx="7415">
                  <c:v>26.225033333333332</c:v>
                </c:pt>
                <c:pt idx="7416">
                  <c:v>26.228583333333333</c:v>
                </c:pt>
                <c:pt idx="7417">
                  <c:v>26.232133333333334</c:v>
                </c:pt>
                <c:pt idx="7418">
                  <c:v>26.235700000000001</c:v>
                </c:pt>
                <c:pt idx="7419">
                  <c:v>26.239250000000002</c:v>
                </c:pt>
                <c:pt idx="7420">
                  <c:v>26.242799999999999</c:v>
                </c:pt>
                <c:pt idx="7421">
                  <c:v>26.246366666666667</c:v>
                </c:pt>
                <c:pt idx="7422">
                  <c:v>26.249916666666664</c:v>
                </c:pt>
                <c:pt idx="7423">
                  <c:v>26.253466666666668</c:v>
                </c:pt>
                <c:pt idx="7424">
                  <c:v>26.257033333333332</c:v>
                </c:pt>
                <c:pt idx="7425">
                  <c:v>26.260583333333333</c:v>
                </c:pt>
                <c:pt idx="7426">
                  <c:v>26.264133333333334</c:v>
                </c:pt>
                <c:pt idx="7427">
                  <c:v>26.267699999999998</c:v>
                </c:pt>
                <c:pt idx="7428">
                  <c:v>26.271250000000002</c:v>
                </c:pt>
                <c:pt idx="7429">
                  <c:v>26.274800000000003</c:v>
                </c:pt>
                <c:pt idx="7430">
                  <c:v>26.278366666666667</c:v>
                </c:pt>
                <c:pt idx="7431">
                  <c:v>26.281916666666667</c:v>
                </c:pt>
                <c:pt idx="7432">
                  <c:v>26.285466666666665</c:v>
                </c:pt>
                <c:pt idx="7433">
                  <c:v>26.289033333333336</c:v>
                </c:pt>
                <c:pt idx="7434">
                  <c:v>26.292583333333333</c:v>
                </c:pt>
                <c:pt idx="7435">
                  <c:v>26.296133333333334</c:v>
                </c:pt>
                <c:pt idx="7436">
                  <c:v>26.299699999999998</c:v>
                </c:pt>
                <c:pt idx="7437">
                  <c:v>26.303249999999998</c:v>
                </c:pt>
                <c:pt idx="7438">
                  <c:v>26.306799999999999</c:v>
                </c:pt>
                <c:pt idx="7439">
                  <c:v>26.310333333333332</c:v>
                </c:pt>
                <c:pt idx="7440">
                  <c:v>26.313883333333333</c:v>
                </c:pt>
                <c:pt idx="7441">
                  <c:v>26.317416666666666</c:v>
                </c:pt>
                <c:pt idx="7442">
                  <c:v>26.320966666666667</c:v>
                </c:pt>
                <c:pt idx="7443">
                  <c:v>26.324516666666668</c:v>
                </c:pt>
                <c:pt idx="7444">
                  <c:v>26.328050000000001</c:v>
                </c:pt>
                <c:pt idx="7445">
                  <c:v>26.331583333333334</c:v>
                </c:pt>
                <c:pt idx="7446">
                  <c:v>26.335116666666668</c:v>
                </c:pt>
                <c:pt idx="7447">
                  <c:v>26.338666666666665</c:v>
                </c:pt>
                <c:pt idx="7448">
                  <c:v>26.342199999999998</c:v>
                </c:pt>
                <c:pt idx="7449">
                  <c:v>26.345749999999999</c:v>
                </c:pt>
                <c:pt idx="7450">
                  <c:v>26.349300000000003</c:v>
                </c:pt>
                <c:pt idx="7451">
                  <c:v>26.352816666666669</c:v>
                </c:pt>
                <c:pt idx="7452">
                  <c:v>26.356333333333335</c:v>
                </c:pt>
                <c:pt idx="7453">
                  <c:v>26.359849999999998</c:v>
                </c:pt>
                <c:pt idx="7454">
                  <c:v>26.363366666666664</c:v>
                </c:pt>
                <c:pt idx="7455">
                  <c:v>26.36688333333333</c:v>
                </c:pt>
                <c:pt idx="7456">
                  <c:v>26.3704</c:v>
                </c:pt>
                <c:pt idx="7457">
                  <c:v>26.373916666666666</c:v>
                </c:pt>
                <c:pt idx="7458">
                  <c:v>26.377433333333332</c:v>
                </c:pt>
                <c:pt idx="7459">
                  <c:v>26.380966666666666</c:v>
                </c:pt>
                <c:pt idx="7460">
                  <c:v>26.384483333333332</c:v>
                </c:pt>
                <c:pt idx="7461">
                  <c:v>26.387999999999998</c:v>
                </c:pt>
                <c:pt idx="7462">
                  <c:v>26.391516666666668</c:v>
                </c:pt>
                <c:pt idx="7463">
                  <c:v>26.395033333333334</c:v>
                </c:pt>
                <c:pt idx="7464">
                  <c:v>26.39855</c:v>
                </c:pt>
                <c:pt idx="7465">
                  <c:v>26.402100000000001</c:v>
                </c:pt>
                <c:pt idx="7466">
                  <c:v>26.405649999999998</c:v>
                </c:pt>
                <c:pt idx="7467">
                  <c:v>26.409199999999998</c:v>
                </c:pt>
                <c:pt idx="7468">
                  <c:v>26.412733333333332</c:v>
                </c:pt>
                <c:pt idx="7469">
                  <c:v>26.416266666666669</c:v>
                </c:pt>
                <c:pt idx="7470">
                  <c:v>26.419800000000002</c:v>
                </c:pt>
                <c:pt idx="7471">
                  <c:v>26.423350000000003</c:v>
                </c:pt>
                <c:pt idx="7472">
                  <c:v>26.4269</c:v>
                </c:pt>
                <c:pt idx="7473">
                  <c:v>26.43045</c:v>
                </c:pt>
                <c:pt idx="7474">
                  <c:v>26.433983333333334</c:v>
                </c:pt>
                <c:pt idx="7475">
                  <c:v>26.437516666666667</c:v>
                </c:pt>
                <c:pt idx="7476">
                  <c:v>26.441050000000001</c:v>
                </c:pt>
                <c:pt idx="7477">
                  <c:v>26.444599999999998</c:v>
                </c:pt>
                <c:pt idx="7478">
                  <c:v>26.448149999999998</c:v>
                </c:pt>
                <c:pt idx="7479">
                  <c:v>26.451666666666664</c:v>
                </c:pt>
                <c:pt idx="7480">
                  <c:v>26.455183333333331</c:v>
                </c:pt>
                <c:pt idx="7481">
                  <c:v>26.4587</c:v>
                </c:pt>
                <c:pt idx="7482">
                  <c:v>26.462216666666666</c:v>
                </c:pt>
                <c:pt idx="7483">
                  <c:v>26.465733333333333</c:v>
                </c:pt>
                <c:pt idx="7484">
                  <c:v>26.469249999999999</c:v>
                </c:pt>
                <c:pt idx="7485">
                  <c:v>26.472783333333332</c:v>
                </c:pt>
                <c:pt idx="7486">
                  <c:v>26.476299999999998</c:v>
                </c:pt>
                <c:pt idx="7487">
                  <c:v>26.479816666666668</c:v>
                </c:pt>
                <c:pt idx="7488">
                  <c:v>26.483333333333334</c:v>
                </c:pt>
                <c:pt idx="7489">
                  <c:v>26.48685</c:v>
                </c:pt>
                <c:pt idx="7490">
                  <c:v>26.490366666666667</c:v>
                </c:pt>
                <c:pt idx="7491">
                  <c:v>26.493883333333333</c:v>
                </c:pt>
                <c:pt idx="7492">
                  <c:v>26.497400000000003</c:v>
                </c:pt>
                <c:pt idx="7493">
                  <c:v>26.500933333333332</c:v>
                </c:pt>
                <c:pt idx="7494">
                  <c:v>26.504466666666666</c:v>
                </c:pt>
                <c:pt idx="7495">
                  <c:v>26.507999999999999</c:v>
                </c:pt>
                <c:pt idx="7496">
                  <c:v>26.511533333333333</c:v>
                </c:pt>
                <c:pt idx="7497">
                  <c:v>26.515083333333333</c:v>
                </c:pt>
                <c:pt idx="7498">
                  <c:v>26.518633333333334</c:v>
                </c:pt>
                <c:pt idx="7499">
                  <c:v>26.522183333333331</c:v>
                </c:pt>
                <c:pt idx="7500">
                  <c:v>26.525716666666664</c:v>
                </c:pt>
                <c:pt idx="7501">
                  <c:v>26.529250000000001</c:v>
                </c:pt>
                <c:pt idx="7502">
                  <c:v>26.532783333333334</c:v>
                </c:pt>
                <c:pt idx="7503">
                  <c:v>26.536333333333335</c:v>
                </c:pt>
                <c:pt idx="7504">
                  <c:v>26.539883333333332</c:v>
                </c:pt>
                <c:pt idx="7505">
                  <c:v>26.543400000000002</c:v>
                </c:pt>
                <c:pt idx="7506">
                  <c:v>26.546916666666668</c:v>
                </c:pt>
                <c:pt idx="7507">
                  <c:v>26.550433333333334</c:v>
                </c:pt>
                <c:pt idx="7508">
                  <c:v>26.55395</c:v>
                </c:pt>
                <c:pt idx="7509">
                  <c:v>26.557466666666667</c:v>
                </c:pt>
                <c:pt idx="7510">
                  <c:v>26.560983333333336</c:v>
                </c:pt>
                <c:pt idx="7511">
                  <c:v>26.56451666666667</c:v>
                </c:pt>
                <c:pt idx="7512">
                  <c:v>26.568033333333336</c:v>
                </c:pt>
                <c:pt idx="7513">
                  <c:v>26.571549999999998</c:v>
                </c:pt>
                <c:pt idx="7514">
                  <c:v>26.575066666666665</c:v>
                </c:pt>
                <c:pt idx="7515">
                  <c:v>26.578583333333331</c:v>
                </c:pt>
                <c:pt idx="7516">
                  <c:v>26.582100000000001</c:v>
                </c:pt>
                <c:pt idx="7517">
                  <c:v>26.585616666666667</c:v>
                </c:pt>
                <c:pt idx="7518">
                  <c:v>26.589133333333333</c:v>
                </c:pt>
                <c:pt idx="7519">
                  <c:v>26.592666666666666</c:v>
                </c:pt>
                <c:pt idx="7520">
                  <c:v>26.5962</c:v>
                </c:pt>
                <c:pt idx="7521">
                  <c:v>26.599733333333333</c:v>
                </c:pt>
                <c:pt idx="7522">
                  <c:v>26.603266666666666</c:v>
                </c:pt>
                <c:pt idx="7523">
                  <c:v>26.606816666666667</c:v>
                </c:pt>
                <c:pt idx="7524">
                  <c:v>26.610366666666668</c:v>
                </c:pt>
                <c:pt idx="7525">
                  <c:v>26.613916666666668</c:v>
                </c:pt>
                <c:pt idx="7526">
                  <c:v>26.617450000000002</c:v>
                </c:pt>
                <c:pt idx="7527">
                  <c:v>26.620983333333335</c:v>
                </c:pt>
                <c:pt idx="7528">
                  <c:v>26.624516666666668</c:v>
                </c:pt>
                <c:pt idx="7529">
                  <c:v>26.628066666666665</c:v>
                </c:pt>
                <c:pt idx="7530">
                  <c:v>26.631616666666666</c:v>
                </c:pt>
                <c:pt idx="7531">
                  <c:v>26.635133333333332</c:v>
                </c:pt>
                <c:pt idx="7532">
                  <c:v>26.638666666666666</c:v>
                </c:pt>
                <c:pt idx="7533">
                  <c:v>26.642199999999999</c:v>
                </c:pt>
                <c:pt idx="7534">
                  <c:v>26.64575</c:v>
                </c:pt>
                <c:pt idx="7535">
                  <c:v>26.649283333333337</c:v>
                </c:pt>
                <c:pt idx="7536">
                  <c:v>26.65281666666667</c:v>
                </c:pt>
                <c:pt idx="7537">
                  <c:v>26.656333333333336</c:v>
                </c:pt>
                <c:pt idx="7538">
                  <c:v>26.659849999999999</c:v>
                </c:pt>
                <c:pt idx="7539">
                  <c:v>26.663383333333336</c:v>
                </c:pt>
                <c:pt idx="7540">
                  <c:v>26.666916666666669</c:v>
                </c:pt>
                <c:pt idx="7541">
                  <c:v>26.670450000000002</c:v>
                </c:pt>
                <c:pt idx="7542">
                  <c:v>26.673983333333336</c:v>
                </c:pt>
                <c:pt idx="7543">
                  <c:v>26.677516666666669</c:v>
                </c:pt>
                <c:pt idx="7544">
                  <c:v>26.681066666666666</c:v>
                </c:pt>
                <c:pt idx="7545">
                  <c:v>26.684616666666667</c:v>
                </c:pt>
                <c:pt idx="7546">
                  <c:v>26.688166666666667</c:v>
                </c:pt>
                <c:pt idx="7547">
                  <c:v>26.691700000000001</c:v>
                </c:pt>
                <c:pt idx="7548">
                  <c:v>26.695233333333331</c:v>
                </c:pt>
                <c:pt idx="7549">
                  <c:v>26.698766666666664</c:v>
                </c:pt>
                <c:pt idx="7550">
                  <c:v>26.702316666666665</c:v>
                </c:pt>
                <c:pt idx="7551">
                  <c:v>26.705866666666669</c:v>
                </c:pt>
                <c:pt idx="7552">
                  <c:v>26.709416666666666</c:v>
                </c:pt>
                <c:pt idx="7553">
                  <c:v>26.712949999999999</c:v>
                </c:pt>
                <c:pt idx="7554">
                  <c:v>26.716483333333333</c:v>
                </c:pt>
                <c:pt idx="7555">
                  <c:v>26.720016666666666</c:v>
                </c:pt>
                <c:pt idx="7556">
                  <c:v>26.723566666666667</c:v>
                </c:pt>
                <c:pt idx="7557">
                  <c:v>26.727116666666667</c:v>
                </c:pt>
                <c:pt idx="7558">
                  <c:v>26.730666666666664</c:v>
                </c:pt>
                <c:pt idx="7559">
                  <c:v>26.734199999999998</c:v>
                </c:pt>
                <c:pt idx="7560">
                  <c:v>26.737750000000002</c:v>
                </c:pt>
                <c:pt idx="7561">
                  <c:v>26.741300000000003</c:v>
                </c:pt>
                <c:pt idx="7562">
                  <c:v>26.74485</c:v>
                </c:pt>
                <c:pt idx="7563">
                  <c:v>26.7484</c:v>
                </c:pt>
                <c:pt idx="7564">
                  <c:v>26.751966666666664</c:v>
                </c:pt>
                <c:pt idx="7565">
                  <c:v>26.755516666666665</c:v>
                </c:pt>
                <c:pt idx="7566">
                  <c:v>26.759066666666669</c:v>
                </c:pt>
                <c:pt idx="7567">
                  <c:v>26.762633333333333</c:v>
                </c:pt>
                <c:pt idx="7568">
                  <c:v>26.766183333333334</c:v>
                </c:pt>
                <c:pt idx="7569">
                  <c:v>26.769733333333331</c:v>
                </c:pt>
                <c:pt idx="7570">
                  <c:v>26.773299999999999</c:v>
                </c:pt>
                <c:pt idx="7571">
                  <c:v>26.776850000000003</c:v>
                </c:pt>
                <c:pt idx="7572">
                  <c:v>26.7804</c:v>
                </c:pt>
                <c:pt idx="7573">
                  <c:v>26.783966666666668</c:v>
                </c:pt>
                <c:pt idx="7574">
                  <c:v>26.787516666666665</c:v>
                </c:pt>
                <c:pt idx="7575">
                  <c:v>26.791066666666666</c:v>
                </c:pt>
                <c:pt idx="7576">
                  <c:v>26.794633333333334</c:v>
                </c:pt>
                <c:pt idx="7577">
                  <c:v>26.798183333333334</c:v>
                </c:pt>
                <c:pt idx="7578">
                  <c:v>26.801733333333335</c:v>
                </c:pt>
                <c:pt idx="7579">
                  <c:v>26.805299999999999</c:v>
                </c:pt>
                <c:pt idx="7580">
                  <c:v>26.80885</c:v>
                </c:pt>
                <c:pt idx="7581">
                  <c:v>26.8124</c:v>
                </c:pt>
                <c:pt idx="7582">
                  <c:v>26.81593333333333</c:v>
                </c:pt>
                <c:pt idx="7583">
                  <c:v>26.819466666666663</c:v>
                </c:pt>
                <c:pt idx="7584">
                  <c:v>26.823016666666668</c:v>
                </c:pt>
                <c:pt idx="7585">
                  <c:v>26.826566666666668</c:v>
                </c:pt>
                <c:pt idx="7586">
                  <c:v>26.830100000000002</c:v>
                </c:pt>
                <c:pt idx="7587">
                  <c:v>26.833649999999999</c:v>
                </c:pt>
                <c:pt idx="7588">
                  <c:v>26.837183333333332</c:v>
                </c:pt>
                <c:pt idx="7589">
                  <c:v>26.840716666666665</c:v>
                </c:pt>
                <c:pt idx="7590">
                  <c:v>26.844266666666666</c:v>
                </c:pt>
                <c:pt idx="7591">
                  <c:v>26.847799999999999</c:v>
                </c:pt>
                <c:pt idx="7592">
                  <c:v>26.85135</c:v>
                </c:pt>
                <c:pt idx="7593">
                  <c:v>26.854866666666666</c:v>
                </c:pt>
                <c:pt idx="7594">
                  <c:v>26.8584</c:v>
                </c:pt>
                <c:pt idx="7595">
                  <c:v>26.861933333333333</c:v>
                </c:pt>
                <c:pt idx="7596">
                  <c:v>26.865483333333334</c:v>
                </c:pt>
                <c:pt idx="7597">
                  <c:v>26.869016666666667</c:v>
                </c:pt>
                <c:pt idx="7598">
                  <c:v>26.872533333333333</c:v>
                </c:pt>
                <c:pt idx="7599">
                  <c:v>26.876066666666667</c:v>
                </c:pt>
                <c:pt idx="7600">
                  <c:v>26.879583333333336</c:v>
                </c:pt>
                <c:pt idx="7601">
                  <c:v>26.88311666666667</c:v>
                </c:pt>
                <c:pt idx="7602">
                  <c:v>26.886649999999999</c:v>
                </c:pt>
                <c:pt idx="7603">
                  <c:v>26.890166666666669</c:v>
                </c:pt>
                <c:pt idx="7604">
                  <c:v>26.893700000000003</c:v>
                </c:pt>
                <c:pt idx="7605">
                  <c:v>26.897233333333336</c:v>
                </c:pt>
                <c:pt idx="7606">
                  <c:v>26.900750000000002</c:v>
                </c:pt>
                <c:pt idx="7607">
                  <c:v>26.904266666666668</c:v>
                </c:pt>
                <c:pt idx="7608">
                  <c:v>26.907816666666669</c:v>
                </c:pt>
                <c:pt idx="7609">
                  <c:v>26.911333333333335</c:v>
                </c:pt>
                <c:pt idx="7610">
                  <c:v>26.914850000000001</c:v>
                </c:pt>
                <c:pt idx="7611">
                  <c:v>26.918366666666667</c:v>
                </c:pt>
                <c:pt idx="7612">
                  <c:v>26.921916666666668</c:v>
                </c:pt>
                <c:pt idx="7613">
                  <c:v>26.925466666666669</c:v>
                </c:pt>
                <c:pt idx="7614">
                  <c:v>26.928999999999998</c:v>
                </c:pt>
                <c:pt idx="7615">
                  <c:v>26.932533333333332</c:v>
                </c:pt>
                <c:pt idx="7616">
                  <c:v>26.936066666666665</c:v>
                </c:pt>
                <c:pt idx="7617">
                  <c:v>26.939616666666666</c:v>
                </c:pt>
                <c:pt idx="7618">
                  <c:v>26.943166666666666</c:v>
                </c:pt>
                <c:pt idx="7619">
                  <c:v>26.946716666666667</c:v>
                </c:pt>
                <c:pt idx="7620">
                  <c:v>26.95025</c:v>
                </c:pt>
                <c:pt idx="7621">
                  <c:v>26.953783333333334</c:v>
                </c:pt>
                <c:pt idx="7622">
                  <c:v>26.957316666666667</c:v>
                </c:pt>
                <c:pt idx="7623">
                  <c:v>26.960866666666668</c:v>
                </c:pt>
                <c:pt idx="7624">
                  <c:v>26.964416666666668</c:v>
                </c:pt>
                <c:pt idx="7625">
                  <c:v>26.967933333333335</c:v>
                </c:pt>
                <c:pt idx="7626">
                  <c:v>26.971450000000001</c:v>
                </c:pt>
                <c:pt idx="7627">
                  <c:v>26.974966666666667</c:v>
                </c:pt>
                <c:pt idx="7628">
                  <c:v>26.978483333333333</c:v>
                </c:pt>
                <c:pt idx="7629">
                  <c:v>26.982000000000003</c:v>
                </c:pt>
                <c:pt idx="7630">
                  <c:v>26.985516666666669</c:v>
                </c:pt>
                <c:pt idx="7631">
                  <c:v>26.989050000000002</c:v>
                </c:pt>
                <c:pt idx="7632">
                  <c:v>26.992566666666669</c:v>
                </c:pt>
                <c:pt idx="7633">
                  <c:v>26.996083333333335</c:v>
                </c:pt>
                <c:pt idx="7634">
                  <c:v>26.999600000000001</c:v>
                </c:pt>
                <c:pt idx="7635">
                  <c:v>27.003116666666664</c:v>
                </c:pt>
                <c:pt idx="7636">
                  <c:v>27.006633333333333</c:v>
                </c:pt>
                <c:pt idx="7637">
                  <c:v>27.010149999999999</c:v>
                </c:pt>
                <c:pt idx="7638">
                  <c:v>27.013666666666666</c:v>
                </c:pt>
                <c:pt idx="7639">
                  <c:v>27.017199999999999</c:v>
                </c:pt>
                <c:pt idx="7640">
                  <c:v>27.020733333333332</c:v>
                </c:pt>
                <c:pt idx="7641">
                  <c:v>27.024266666666666</c:v>
                </c:pt>
                <c:pt idx="7642">
                  <c:v>27.027799999999999</c:v>
                </c:pt>
                <c:pt idx="7643">
                  <c:v>27.03135</c:v>
                </c:pt>
                <c:pt idx="7644">
                  <c:v>27.0349</c:v>
                </c:pt>
                <c:pt idx="7645">
                  <c:v>27.038450000000001</c:v>
                </c:pt>
                <c:pt idx="7646">
                  <c:v>27.041983333333334</c:v>
                </c:pt>
                <c:pt idx="7647">
                  <c:v>27.045516666666668</c:v>
                </c:pt>
                <c:pt idx="7648">
                  <c:v>27.049050000000001</c:v>
                </c:pt>
                <c:pt idx="7649">
                  <c:v>27.052599999999998</c:v>
                </c:pt>
                <c:pt idx="7650">
                  <c:v>27.056149999999999</c:v>
                </c:pt>
                <c:pt idx="7651">
                  <c:v>27.059666666666665</c:v>
                </c:pt>
                <c:pt idx="7652">
                  <c:v>27.063183333333331</c:v>
                </c:pt>
                <c:pt idx="7653">
                  <c:v>27.066700000000001</c:v>
                </c:pt>
                <c:pt idx="7654">
                  <c:v>27.070216666666667</c:v>
                </c:pt>
                <c:pt idx="7655">
                  <c:v>27.073733333333333</c:v>
                </c:pt>
                <c:pt idx="7656">
                  <c:v>27.077249999999999</c:v>
                </c:pt>
                <c:pt idx="7657">
                  <c:v>27.080783333333333</c:v>
                </c:pt>
                <c:pt idx="7658">
                  <c:v>27.084299999999999</c:v>
                </c:pt>
                <c:pt idx="7659">
                  <c:v>27.087816666666665</c:v>
                </c:pt>
                <c:pt idx="7660">
                  <c:v>27.091333333333335</c:v>
                </c:pt>
                <c:pt idx="7661">
                  <c:v>27.094850000000001</c:v>
                </c:pt>
                <c:pt idx="7662">
                  <c:v>27.098366666666667</c:v>
                </c:pt>
                <c:pt idx="7663">
                  <c:v>27.101883333333333</c:v>
                </c:pt>
                <c:pt idx="7664">
                  <c:v>27.105399999999999</c:v>
                </c:pt>
                <c:pt idx="7665">
                  <c:v>27.108933333333333</c:v>
                </c:pt>
                <c:pt idx="7666">
                  <c:v>27.112466666666666</c:v>
                </c:pt>
                <c:pt idx="7667">
                  <c:v>27.116</c:v>
                </c:pt>
                <c:pt idx="7668">
                  <c:v>27.119533333333333</c:v>
                </c:pt>
                <c:pt idx="7669">
                  <c:v>27.123083333333334</c:v>
                </c:pt>
                <c:pt idx="7670">
                  <c:v>27.126633333333334</c:v>
                </c:pt>
                <c:pt idx="7671">
                  <c:v>27.130183333333331</c:v>
                </c:pt>
                <c:pt idx="7672">
                  <c:v>27.133716666666665</c:v>
                </c:pt>
                <c:pt idx="7673">
                  <c:v>27.137249999999998</c:v>
                </c:pt>
                <c:pt idx="7674">
                  <c:v>27.140783333333331</c:v>
                </c:pt>
                <c:pt idx="7675">
                  <c:v>27.144333333333336</c:v>
                </c:pt>
                <c:pt idx="7676">
                  <c:v>27.147883333333333</c:v>
                </c:pt>
                <c:pt idx="7677">
                  <c:v>27.151400000000002</c:v>
                </c:pt>
                <c:pt idx="7678">
                  <c:v>27.154916666666669</c:v>
                </c:pt>
                <c:pt idx="7679">
                  <c:v>27.158433333333335</c:v>
                </c:pt>
                <c:pt idx="7680">
                  <c:v>27.161950000000001</c:v>
                </c:pt>
                <c:pt idx="7681">
                  <c:v>27.165466666666667</c:v>
                </c:pt>
                <c:pt idx="7682">
                  <c:v>27.168983333333333</c:v>
                </c:pt>
                <c:pt idx="7683">
                  <c:v>27.17251666666667</c:v>
                </c:pt>
                <c:pt idx="7684">
                  <c:v>27.176033333333333</c:v>
                </c:pt>
                <c:pt idx="7685">
                  <c:v>27.179549999999999</c:v>
                </c:pt>
                <c:pt idx="7686">
                  <c:v>27.183066666666665</c:v>
                </c:pt>
                <c:pt idx="7687">
                  <c:v>27.186583333333331</c:v>
                </c:pt>
                <c:pt idx="7688">
                  <c:v>27.190099999999997</c:v>
                </c:pt>
                <c:pt idx="7689">
                  <c:v>27.193616666666667</c:v>
                </c:pt>
                <c:pt idx="7690">
                  <c:v>27.197133333333333</c:v>
                </c:pt>
                <c:pt idx="7691">
                  <c:v>27.200666666666667</c:v>
                </c:pt>
                <c:pt idx="7692">
                  <c:v>27.2042</c:v>
                </c:pt>
                <c:pt idx="7693">
                  <c:v>27.207733333333334</c:v>
                </c:pt>
                <c:pt idx="7694">
                  <c:v>27.211266666666667</c:v>
                </c:pt>
                <c:pt idx="7695">
                  <c:v>27.214816666666664</c:v>
                </c:pt>
                <c:pt idx="7696">
                  <c:v>27.218366666666668</c:v>
                </c:pt>
                <c:pt idx="7697">
                  <c:v>27.221916666666669</c:v>
                </c:pt>
                <c:pt idx="7698">
                  <c:v>27.225450000000002</c:v>
                </c:pt>
                <c:pt idx="7699">
                  <c:v>27.228999999999999</c:v>
                </c:pt>
                <c:pt idx="7700">
                  <c:v>27.23255</c:v>
                </c:pt>
                <c:pt idx="7701">
                  <c:v>27.2361</c:v>
                </c:pt>
                <c:pt idx="7702">
                  <c:v>27.239649999999997</c:v>
                </c:pt>
                <c:pt idx="7703">
                  <c:v>27.243200000000002</c:v>
                </c:pt>
                <c:pt idx="7704">
                  <c:v>27.246733333333335</c:v>
                </c:pt>
                <c:pt idx="7705">
                  <c:v>27.250283333333336</c:v>
                </c:pt>
                <c:pt idx="7706">
                  <c:v>27.253833333333333</c:v>
                </c:pt>
                <c:pt idx="7707">
                  <c:v>27.257400000000001</c:v>
                </c:pt>
                <c:pt idx="7708">
                  <c:v>27.260949999999998</c:v>
                </c:pt>
                <c:pt idx="7709">
                  <c:v>27.264499999999998</c:v>
                </c:pt>
                <c:pt idx="7710">
                  <c:v>27.268066666666666</c:v>
                </c:pt>
                <c:pt idx="7711">
                  <c:v>27.271616666666667</c:v>
                </c:pt>
                <c:pt idx="7712">
                  <c:v>27.275166666666667</c:v>
                </c:pt>
                <c:pt idx="7713">
                  <c:v>27.278733333333332</c:v>
                </c:pt>
                <c:pt idx="7714">
                  <c:v>27.282283333333332</c:v>
                </c:pt>
                <c:pt idx="7715">
                  <c:v>27.285833333333336</c:v>
                </c:pt>
                <c:pt idx="7716">
                  <c:v>27.289400000000001</c:v>
                </c:pt>
                <c:pt idx="7717">
                  <c:v>27.292950000000001</c:v>
                </c:pt>
                <c:pt idx="7718">
                  <c:v>27.296499999999998</c:v>
                </c:pt>
                <c:pt idx="7719">
                  <c:v>27.300066666666666</c:v>
                </c:pt>
                <c:pt idx="7720">
                  <c:v>27.303616666666667</c:v>
                </c:pt>
                <c:pt idx="7721">
                  <c:v>27.307166666666667</c:v>
                </c:pt>
                <c:pt idx="7722">
                  <c:v>27.310733333333335</c:v>
                </c:pt>
                <c:pt idx="7723">
                  <c:v>27.314283333333332</c:v>
                </c:pt>
                <c:pt idx="7724">
                  <c:v>27.317833333333333</c:v>
                </c:pt>
                <c:pt idx="7725">
                  <c:v>27.321400000000001</c:v>
                </c:pt>
                <c:pt idx="7726">
                  <c:v>27.324950000000001</c:v>
                </c:pt>
                <c:pt idx="7727">
                  <c:v>27.328500000000002</c:v>
                </c:pt>
                <c:pt idx="7728">
                  <c:v>27.332066666666666</c:v>
                </c:pt>
                <c:pt idx="7729">
                  <c:v>27.335616666666667</c:v>
                </c:pt>
                <c:pt idx="7730">
                  <c:v>27.339166666666664</c:v>
                </c:pt>
                <c:pt idx="7731">
                  <c:v>27.342733333333335</c:v>
                </c:pt>
                <c:pt idx="7732">
                  <c:v>27.346283333333336</c:v>
                </c:pt>
                <c:pt idx="7733">
                  <c:v>27.349833333333333</c:v>
                </c:pt>
                <c:pt idx="7734">
                  <c:v>27.353400000000001</c:v>
                </c:pt>
                <c:pt idx="7735">
                  <c:v>27.356949999999998</c:v>
                </c:pt>
                <c:pt idx="7736">
                  <c:v>27.360500000000002</c:v>
                </c:pt>
                <c:pt idx="7737">
                  <c:v>27.364066666666666</c:v>
                </c:pt>
                <c:pt idx="7738">
                  <c:v>27.367616666666667</c:v>
                </c:pt>
                <c:pt idx="7739">
                  <c:v>27.371166666666667</c:v>
                </c:pt>
                <c:pt idx="7740">
                  <c:v>27.374733333333332</c:v>
                </c:pt>
                <c:pt idx="7741">
                  <c:v>27.378283333333332</c:v>
                </c:pt>
                <c:pt idx="7742">
                  <c:v>27.381833333333336</c:v>
                </c:pt>
                <c:pt idx="7743">
                  <c:v>27.385400000000001</c:v>
                </c:pt>
                <c:pt idx="7744">
                  <c:v>27.388950000000001</c:v>
                </c:pt>
                <c:pt idx="7745">
                  <c:v>27.392499999999998</c:v>
                </c:pt>
                <c:pt idx="7746">
                  <c:v>27.396066666666666</c:v>
                </c:pt>
                <c:pt idx="7747">
                  <c:v>27.399616666666667</c:v>
                </c:pt>
                <c:pt idx="7748">
                  <c:v>27.403166666666667</c:v>
                </c:pt>
                <c:pt idx="7749">
                  <c:v>27.406733333333332</c:v>
                </c:pt>
                <c:pt idx="7750">
                  <c:v>27.410283333333332</c:v>
                </c:pt>
                <c:pt idx="7751">
                  <c:v>27.413833333333333</c:v>
                </c:pt>
                <c:pt idx="7752">
                  <c:v>27.417400000000001</c:v>
                </c:pt>
                <c:pt idx="7753">
                  <c:v>27.420950000000001</c:v>
                </c:pt>
                <c:pt idx="7754">
                  <c:v>27.424466666666667</c:v>
                </c:pt>
                <c:pt idx="7755">
                  <c:v>27.428000000000001</c:v>
                </c:pt>
                <c:pt idx="7756">
                  <c:v>27.431533333333334</c:v>
                </c:pt>
                <c:pt idx="7757">
                  <c:v>27.435083333333335</c:v>
                </c:pt>
                <c:pt idx="7758">
                  <c:v>27.438600000000001</c:v>
                </c:pt>
                <c:pt idx="7759">
                  <c:v>27.442133333333334</c:v>
                </c:pt>
                <c:pt idx="7760">
                  <c:v>27.445666666666668</c:v>
                </c:pt>
                <c:pt idx="7761">
                  <c:v>27.449200000000001</c:v>
                </c:pt>
                <c:pt idx="7762">
                  <c:v>27.452716666666667</c:v>
                </c:pt>
                <c:pt idx="7763">
                  <c:v>27.456250000000001</c:v>
                </c:pt>
                <c:pt idx="7764">
                  <c:v>27.459783333333334</c:v>
                </c:pt>
                <c:pt idx="7765">
                  <c:v>27.463316666666667</c:v>
                </c:pt>
                <c:pt idx="7766">
                  <c:v>27.466850000000001</c:v>
                </c:pt>
                <c:pt idx="7767">
                  <c:v>27.470399999999998</c:v>
                </c:pt>
                <c:pt idx="7768">
                  <c:v>27.473916666666664</c:v>
                </c:pt>
                <c:pt idx="7769">
                  <c:v>27.477466666666665</c:v>
                </c:pt>
                <c:pt idx="7770">
                  <c:v>27.481016666666669</c:v>
                </c:pt>
                <c:pt idx="7771">
                  <c:v>27.484533333333331</c:v>
                </c:pt>
                <c:pt idx="7772">
                  <c:v>27.488083333333336</c:v>
                </c:pt>
                <c:pt idx="7773">
                  <c:v>27.491600000000002</c:v>
                </c:pt>
                <c:pt idx="7774">
                  <c:v>27.495116666666668</c:v>
                </c:pt>
                <c:pt idx="7775">
                  <c:v>27.498666666666669</c:v>
                </c:pt>
                <c:pt idx="7776">
                  <c:v>27.502183333333335</c:v>
                </c:pt>
                <c:pt idx="7777">
                  <c:v>27.505733333333335</c:v>
                </c:pt>
                <c:pt idx="7778">
                  <c:v>27.509266666666669</c:v>
                </c:pt>
                <c:pt idx="7779">
                  <c:v>27.512816666666666</c:v>
                </c:pt>
                <c:pt idx="7780">
                  <c:v>27.516366666666666</c:v>
                </c:pt>
                <c:pt idx="7781">
                  <c:v>27.5199</c:v>
                </c:pt>
                <c:pt idx="7782">
                  <c:v>27.52345</c:v>
                </c:pt>
                <c:pt idx="7783">
                  <c:v>27.52698333333333</c:v>
                </c:pt>
                <c:pt idx="7784">
                  <c:v>27.530550000000002</c:v>
                </c:pt>
                <c:pt idx="7785">
                  <c:v>27.534100000000002</c:v>
                </c:pt>
                <c:pt idx="7786">
                  <c:v>27.537649999999999</c:v>
                </c:pt>
                <c:pt idx="7787">
                  <c:v>27.541183333333333</c:v>
                </c:pt>
                <c:pt idx="7788">
                  <c:v>27.544716666666666</c:v>
                </c:pt>
                <c:pt idx="7789">
                  <c:v>27.548249999999999</c:v>
                </c:pt>
                <c:pt idx="7790">
                  <c:v>27.5518</c:v>
                </c:pt>
                <c:pt idx="7791">
                  <c:v>27.555349999999997</c:v>
                </c:pt>
                <c:pt idx="7792">
                  <c:v>27.558866666666667</c:v>
                </c:pt>
                <c:pt idx="7793">
                  <c:v>27.562383333333333</c:v>
                </c:pt>
                <c:pt idx="7794">
                  <c:v>27.565899999999999</c:v>
                </c:pt>
                <c:pt idx="7795">
                  <c:v>27.569416666666665</c:v>
                </c:pt>
                <c:pt idx="7796">
                  <c:v>27.572933333333332</c:v>
                </c:pt>
                <c:pt idx="7797">
                  <c:v>27.576450000000001</c:v>
                </c:pt>
                <c:pt idx="7798">
                  <c:v>27.579983333333335</c:v>
                </c:pt>
                <c:pt idx="7799">
                  <c:v>27.583500000000001</c:v>
                </c:pt>
                <c:pt idx="7800">
                  <c:v>27.587016666666667</c:v>
                </c:pt>
                <c:pt idx="7801">
                  <c:v>27.590533333333333</c:v>
                </c:pt>
                <c:pt idx="7802">
                  <c:v>27.594049999999999</c:v>
                </c:pt>
                <c:pt idx="7803">
                  <c:v>27.597566666666669</c:v>
                </c:pt>
                <c:pt idx="7804">
                  <c:v>27.601083333333335</c:v>
                </c:pt>
                <c:pt idx="7805">
                  <c:v>27.604600000000001</c:v>
                </c:pt>
                <c:pt idx="7806">
                  <c:v>27.608133333333335</c:v>
                </c:pt>
                <c:pt idx="7807">
                  <c:v>27.611666666666668</c:v>
                </c:pt>
                <c:pt idx="7808">
                  <c:v>27.615200000000002</c:v>
                </c:pt>
                <c:pt idx="7809">
                  <c:v>27.618733333333335</c:v>
                </c:pt>
                <c:pt idx="7810">
                  <c:v>27.622283333333332</c:v>
                </c:pt>
                <c:pt idx="7811">
                  <c:v>27.625833333333333</c:v>
                </c:pt>
                <c:pt idx="7812">
                  <c:v>27.629383333333333</c:v>
                </c:pt>
                <c:pt idx="7813">
                  <c:v>27.632916666666667</c:v>
                </c:pt>
                <c:pt idx="7814">
                  <c:v>27.63645</c:v>
                </c:pt>
                <c:pt idx="7815">
                  <c:v>27.63998333333333</c:v>
                </c:pt>
                <c:pt idx="7816">
                  <c:v>27.643533333333334</c:v>
                </c:pt>
                <c:pt idx="7817">
                  <c:v>27.647083333333335</c:v>
                </c:pt>
                <c:pt idx="7818">
                  <c:v>27.650600000000001</c:v>
                </c:pt>
                <c:pt idx="7819">
                  <c:v>27.654116666666667</c:v>
                </c:pt>
                <c:pt idx="7820">
                  <c:v>27.657633333333333</c:v>
                </c:pt>
                <c:pt idx="7821">
                  <c:v>27.661150000000003</c:v>
                </c:pt>
                <c:pt idx="7822">
                  <c:v>27.664666666666669</c:v>
                </c:pt>
                <c:pt idx="7823">
                  <c:v>27.668183333333332</c:v>
                </c:pt>
                <c:pt idx="7824">
                  <c:v>27.671716666666669</c:v>
                </c:pt>
                <c:pt idx="7825">
                  <c:v>27.675233333333331</c:v>
                </c:pt>
                <c:pt idx="7826">
                  <c:v>27.678749999999997</c:v>
                </c:pt>
                <c:pt idx="7827">
                  <c:v>27.682266666666667</c:v>
                </c:pt>
                <c:pt idx="7828">
                  <c:v>27.685783333333333</c:v>
                </c:pt>
                <c:pt idx="7829">
                  <c:v>27.689299999999999</c:v>
                </c:pt>
                <c:pt idx="7830">
                  <c:v>27.692816666666666</c:v>
                </c:pt>
                <c:pt idx="7831">
                  <c:v>27.696333333333332</c:v>
                </c:pt>
                <c:pt idx="7832">
                  <c:v>27.699866666666665</c:v>
                </c:pt>
                <c:pt idx="7833">
                  <c:v>27.703399999999998</c:v>
                </c:pt>
                <c:pt idx="7834">
                  <c:v>27.706933333333332</c:v>
                </c:pt>
                <c:pt idx="7835">
                  <c:v>27.710466666666665</c:v>
                </c:pt>
                <c:pt idx="7836">
                  <c:v>27.714016666666666</c:v>
                </c:pt>
                <c:pt idx="7837">
                  <c:v>27.717566666666666</c:v>
                </c:pt>
                <c:pt idx="7838">
                  <c:v>27.721116666666667</c:v>
                </c:pt>
                <c:pt idx="7839">
                  <c:v>27.72465</c:v>
                </c:pt>
                <c:pt idx="7840">
                  <c:v>27.728183333333334</c:v>
                </c:pt>
                <c:pt idx="7841">
                  <c:v>27.731716666666667</c:v>
                </c:pt>
                <c:pt idx="7842">
                  <c:v>27.735266666666668</c:v>
                </c:pt>
                <c:pt idx="7843">
                  <c:v>27.738816666666665</c:v>
                </c:pt>
                <c:pt idx="7844">
                  <c:v>27.742333333333331</c:v>
                </c:pt>
                <c:pt idx="7845">
                  <c:v>27.745850000000001</c:v>
                </c:pt>
                <c:pt idx="7846">
                  <c:v>27.749366666666667</c:v>
                </c:pt>
                <c:pt idx="7847">
                  <c:v>27.752883333333333</c:v>
                </c:pt>
                <c:pt idx="7848">
                  <c:v>27.756399999999999</c:v>
                </c:pt>
                <c:pt idx="7849">
                  <c:v>27.759916666666665</c:v>
                </c:pt>
                <c:pt idx="7850">
                  <c:v>27.763449999999999</c:v>
                </c:pt>
                <c:pt idx="7851">
                  <c:v>27.766966666666669</c:v>
                </c:pt>
                <c:pt idx="7852">
                  <c:v>27.770483333333335</c:v>
                </c:pt>
                <c:pt idx="7853">
                  <c:v>27.774000000000001</c:v>
                </c:pt>
                <c:pt idx="7854">
                  <c:v>27.777516666666667</c:v>
                </c:pt>
                <c:pt idx="7855">
                  <c:v>27.781033333333333</c:v>
                </c:pt>
                <c:pt idx="7856">
                  <c:v>27.784550000000003</c:v>
                </c:pt>
                <c:pt idx="7857">
                  <c:v>27.788066666666669</c:v>
                </c:pt>
                <c:pt idx="7858">
                  <c:v>27.791600000000003</c:v>
                </c:pt>
                <c:pt idx="7859">
                  <c:v>27.795133333333336</c:v>
                </c:pt>
                <c:pt idx="7860">
                  <c:v>27.798666666666669</c:v>
                </c:pt>
                <c:pt idx="7861">
                  <c:v>27.802200000000003</c:v>
                </c:pt>
                <c:pt idx="7862">
                  <c:v>27.80575</c:v>
                </c:pt>
                <c:pt idx="7863">
                  <c:v>27.8093</c:v>
                </c:pt>
                <c:pt idx="7864">
                  <c:v>27.812850000000001</c:v>
                </c:pt>
                <c:pt idx="7865">
                  <c:v>27.816383333333331</c:v>
                </c:pt>
                <c:pt idx="7866">
                  <c:v>27.819916666666664</c:v>
                </c:pt>
                <c:pt idx="7867">
                  <c:v>27.823466666666665</c:v>
                </c:pt>
                <c:pt idx="7868">
                  <c:v>27.826999999999998</c:v>
                </c:pt>
                <c:pt idx="7869">
                  <c:v>27.830550000000002</c:v>
                </c:pt>
                <c:pt idx="7870">
                  <c:v>27.834066666666669</c:v>
                </c:pt>
                <c:pt idx="7871">
                  <c:v>27.837600000000002</c:v>
                </c:pt>
                <c:pt idx="7872">
                  <c:v>27.841133333333335</c:v>
                </c:pt>
                <c:pt idx="7873">
                  <c:v>27.844683333333332</c:v>
                </c:pt>
                <c:pt idx="7874">
                  <c:v>27.848216666666666</c:v>
                </c:pt>
                <c:pt idx="7875">
                  <c:v>27.851749999999999</c:v>
                </c:pt>
                <c:pt idx="7876">
                  <c:v>27.855283333333333</c:v>
                </c:pt>
                <c:pt idx="7877">
                  <c:v>27.858833333333333</c:v>
                </c:pt>
                <c:pt idx="7878">
                  <c:v>27.862383333333334</c:v>
                </c:pt>
                <c:pt idx="7879">
                  <c:v>27.865933333333331</c:v>
                </c:pt>
                <c:pt idx="7880">
                  <c:v>27.869466666666664</c:v>
                </c:pt>
                <c:pt idx="7881">
                  <c:v>27.873000000000001</c:v>
                </c:pt>
                <c:pt idx="7882">
                  <c:v>27.876533333333334</c:v>
                </c:pt>
                <c:pt idx="7883">
                  <c:v>27.880083333333335</c:v>
                </c:pt>
                <c:pt idx="7884">
                  <c:v>27.883633333333332</c:v>
                </c:pt>
                <c:pt idx="7885">
                  <c:v>27.887183333333333</c:v>
                </c:pt>
                <c:pt idx="7886">
                  <c:v>27.890716666666666</c:v>
                </c:pt>
                <c:pt idx="7887">
                  <c:v>27.89425</c:v>
                </c:pt>
                <c:pt idx="7888">
                  <c:v>27.897783333333333</c:v>
                </c:pt>
                <c:pt idx="7889">
                  <c:v>27.901333333333334</c:v>
                </c:pt>
                <c:pt idx="7890">
                  <c:v>27.904883333333331</c:v>
                </c:pt>
                <c:pt idx="7891">
                  <c:v>27.908433333333335</c:v>
                </c:pt>
                <c:pt idx="7892">
                  <c:v>27.911966666666668</c:v>
                </c:pt>
                <c:pt idx="7893">
                  <c:v>27.915500000000002</c:v>
                </c:pt>
                <c:pt idx="7894">
                  <c:v>27.919033333333335</c:v>
                </c:pt>
                <c:pt idx="7895">
                  <c:v>27.922583333333332</c:v>
                </c:pt>
                <c:pt idx="7896">
                  <c:v>27.926133333333333</c:v>
                </c:pt>
                <c:pt idx="7897">
                  <c:v>27.929683333333333</c:v>
                </c:pt>
                <c:pt idx="7898">
                  <c:v>27.933216666666667</c:v>
                </c:pt>
                <c:pt idx="7899">
                  <c:v>27.93675</c:v>
                </c:pt>
                <c:pt idx="7900">
                  <c:v>27.940283333333333</c:v>
                </c:pt>
                <c:pt idx="7901">
                  <c:v>27.943833333333334</c:v>
                </c:pt>
                <c:pt idx="7902">
                  <c:v>27.947383333333335</c:v>
                </c:pt>
                <c:pt idx="7903">
                  <c:v>27.950933333333335</c:v>
                </c:pt>
                <c:pt idx="7904">
                  <c:v>27.954466666666669</c:v>
                </c:pt>
                <c:pt idx="7905">
                  <c:v>27.958016666666666</c:v>
                </c:pt>
                <c:pt idx="7906">
                  <c:v>27.961566666666666</c:v>
                </c:pt>
                <c:pt idx="7907">
                  <c:v>27.965116666666667</c:v>
                </c:pt>
                <c:pt idx="7908">
                  <c:v>27.968666666666664</c:v>
                </c:pt>
                <c:pt idx="7909">
                  <c:v>27.972233333333335</c:v>
                </c:pt>
                <c:pt idx="7910">
                  <c:v>27.975783333333332</c:v>
                </c:pt>
                <c:pt idx="7911">
                  <c:v>27.979333333333333</c:v>
                </c:pt>
                <c:pt idx="7912">
                  <c:v>27.982899999999997</c:v>
                </c:pt>
                <c:pt idx="7913">
                  <c:v>27.986449999999998</c:v>
                </c:pt>
                <c:pt idx="7914">
                  <c:v>27.990000000000002</c:v>
                </c:pt>
                <c:pt idx="7915">
                  <c:v>27.993566666666666</c:v>
                </c:pt>
                <c:pt idx="7916">
                  <c:v>27.997116666666667</c:v>
                </c:pt>
                <c:pt idx="7917">
                  <c:v>28.000666666666667</c:v>
                </c:pt>
                <c:pt idx="7918">
                  <c:v>28.004200000000001</c:v>
                </c:pt>
                <c:pt idx="7919">
                  <c:v>28.007749999999998</c:v>
                </c:pt>
                <c:pt idx="7920">
                  <c:v>28.011283333333331</c:v>
                </c:pt>
                <c:pt idx="7921">
                  <c:v>28.014816666666665</c:v>
                </c:pt>
                <c:pt idx="7922">
                  <c:v>28.018366666666669</c:v>
                </c:pt>
                <c:pt idx="7923">
                  <c:v>28.021916666666666</c:v>
                </c:pt>
                <c:pt idx="7924">
                  <c:v>28.025483333333334</c:v>
                </c:pt>
                <c:pt idx="7925">
                  <c:v>28.029033333333334</c:v>
                </c:pt>
                <c:pt idx="7926">
                  <c:v>28.032583333333331</c:v>
                </c:pt>
                <c:pt idx="7927">
                  <c:v>28.036150000000003</c:v>
                </c:pt>
                <c:pt idx="7928">
                  <c:v>28.0397</c:v>
                </c:pt>
                <c:pt idx="7929">
                  <c:v>28.04325</c:v>
                </c:pt>
                <c:pt idx="7930">
                  <c:v>28.046816666666665</c:v>
                </c:pt>
                <c:pt idx="7931">
                  <c:v>28.050366666666665</c:v>
                </c:pt>
                <c:pt idx="7932">
                  <c:v>28.053916666666666</c:v>
                </c:pt>
                <c:pt idx="7933">
                  <c:v>28.057483333333334</c:v>
                </c:pt>
                <c:pt idx="7934">
                  <c:v>28.061033333333334</c:v>
                </c:pt>
                <c:pt idx="7935">
                  <c:v>28.064583333333335</c:v>
                </c:pt>
                <c:pt idx="7936">
                  <c:v>28.068149999999999</c:v>
                </c:pt>
                <c:pt idx="7937">
                  <c:v>28.0717</c:v>
                </c:pt>
                <c:pt idx="7938">
                  <c:v>28.07525</c:v>
                </c:pt>
                <c:pt idx="7939">
                  <c:v>28.078783333333334</c:v>
                </c:pt>
                <c:pt idx="7940">
                  <c:v>28.082333333333334</c:v>
                </c:pt>
                <c:pt idx="7941">
                  <c:v>28.085866666666668</c:v>
                </c:pt>
                <c:pt idx="7942">
                  <c:v>28.089400000000001</c:v>
                </c:pt>
                <c:pt idx="7943">
                  <c:v>28.092949999999998</c:v>
                </c:pt>
                <c:pt idx="7944">
                  <c:v>28.096466666666668</c:v>
                </c:pt>
                <c:pt idx="7945">
                  <c:v>28.099983333333334</c:v>
                </c:pt>
                <c:pt idx="7946">
                  <c:v>28.1035</c:v>
                </c:pt>
                <c:pt idx="7947">
                  <c:v>28.107016666666667</c:v>
                </c:pt>
                <c:pt idx="7948">
                  <c:v>28.110533333333333</c:v>
                </c:pt>
                <c:pt idx="7949">
                  <c:v>28.114050000000002</c:v>
                </c:pt>
                <c:pt idx="7950">
                  <c:v>28.117583333333336</c:v>
                </c:pt>
                <c:pt idx="7951">
                  <c:v>28.121100000000002</c:v>
                </c:pt>
                <c:pt idx="7952">
                  <c:v>28.124616666666668</c:v>
                </c:pt>
                <c:pt idx="7953">
                  <c:v>28.128133333333334</c:v>
                </c:pt>
                <c:pt idx="7954">
                  <c:v>28.131649999999997</c:v>
                </c:pt>
                <c:pt idx="7955">
                  <c:v>28.135166666666667</c:v>
                </c:pt>
                <c:pt idx="7956">
                  <c:v>28.138683333333333</c:v>
                </c:pt>
                <c:pt idx="7957">
                  <c:v>28.142199999999999</c:v>
                </c:pt>
                <c:pt idx="7958">
                  <c:v>28.145733333333332</c:v>
                </c:pt>
                <c:pt idx="7959">
                  <c:v>28.149266666666666</c:v>
                </c:pt>
                <c:pt idx="7960">
                  <c:v>28.152799999999999</c:v>
                </c:pt>
                <c:pt idx="7961">
                  <c:v>28.156333333333336</c:v>
                </c:pt>
                <c:pt idx="7962">
                  <c:v>28.159883333333333</c:v>
                </c:pt>
                <c:pt idx="7963">
                  <c:v>28.163433333333334</c:v>
                </c:pt>
                <c:pt idx="7964">
                  <c:v>28.166983333333334</c:v>
                </c:pt>
                <c:pt idx="7965">
                  <c:v>28.170516666666668</c:v>
                </c:pt>
                <c:pt idx="7966">
                  <c:v>28.174050000000001</c:v>
                </c:pt>
                <c:pt idx="7967">
                  <c:v>28.177583333333335</c:v>
                </c:pt>
                <c:pt idx="7968">
                  <c:v>28.181133333333332</c:v>
                </c:pt>
                <c:pt idx="7969">
                  <c:v>28.184683333333332</c:v>
                </c:pt>
                <c:pt idx="7970">
                  <c:v>28.188199999999998</c:v>
                </c:pt>
                <c:pt idx="7971">
                  <c:v>28.191716666666665</c:v>
                </c:pt>
                <c:pt idx="7972">
                  <c:v>28.195233333333331</c:v>
                </c:pt>
                <c:pt idx="7973">
                  <c:v>28.19875</c:v>
                </c:pt>
                <c:pt idx="7974">
                  <c:v>28.202266666666667</c:v>
                </c:pt>
                <c:pt idx="7975">
                  <c:v>28.205783333333333</c:v>
                </c:pt>
                <c:pt idx="7976">
                  <c:v>28.209316666666666</c:v>
                </c:pt>
                <c:pt idx="7977">
                  <c:v>28.212833333333332</c:v>
                </c:pt>
                <c:pt idx="7978">
                  <c:v>28.216349999999998</c:v>
                </c:pt>
                <c:pt idx="7979">
                  <c:v>28.219866666666668</c:v>
                </c:pt>
                <c:pt idx="7980">
                  <c:v>28.223383333333334</c:v>
                </c:pt>
                <c:pt idx="7981">
                  <c:v>28.226900000000001</c:v>
                </c:pt>
                <c:pt idx="7982">
                  <c:v>28.230416666666667</c:v>
                </c:pt>
                <c:pt idx="7983">
                  <c:v>28.233933333333333</c:v>
                </c:pt>
                <c:pt idx="7984">
                  <c:v>28.237466666666666</c:v>
                </c:pt>
                <c:pt idx="7985">
                  <c:v>28.241</c:v>
                </c:pt>
                <c:pt idx="7986">
                  <c:v>28.244533333333333</c:v>
                </c:pt>
                <c:pt idx="7987">
                  <c:v>28.248066666666666</c:v>
                </c:pt>
                <c:pt idx="7988">
                  <c:v>28.251616666666667</c:v>
                </c:pt>
                <c:pt idx="7989">
                  <c:v>28.255166666666664</c:v>
                </c:pt>
                <c:pt idx="7990">
                  <c:v>28.258716666666665</c:v>
                </c:pt>
                <c:pt idx="7991">
                  <c:v>28.262249999999998</c:v>
                </c:pt>
                <c:pt idx="7992">
                  <c:v>28.265783333333331</c:v>
                </c:pt>
                <c:pt idx="7993">
                  <c:v>28.269316666666668</c:v>
                </c:pt>
                <c:pt idx="7994">
                  <c:v>28.272866666666669</c:v>
                </c:pt>
                <c:pt idx="7995">
                  <c:v>28.276416666666666</c:v>
                </c:pt>
                <c:pt idx="7996">
                  <c:v>28.279933333333336</c:v>
                </c:pt>
                <c:pt idx="7997">
                  <c:v>28.283450000000002</c:v>
                </c:pt>
                <c:pt idx="7998">
                  <c:v>28.286966666666668</c:v>
                </c:pt>
                <c:pt idx="7999">
                  <c:v>28.290483333333334</c:v>
                </c:pt>
                <c:pt idx="8000">
                  <c:v>28.294</c:v>
                </c:pt>
                <c:pt idx="8001">
                  <c:v>28.29751666666667</c:v>
                </c:pt>
                <c:pt idx="8002">
                  <c:v>28.30105</c:v>
                </c:pt>
                <c:pt idx="8003">
                  <c:v>28.304566666666666</c:v>
                </c:pt>
                <c:pt idx="8004">
                  <c:v>28.308083333333332</c:v>
                </c:pt>
                <c:pt idx="8005">
                  <c:v>28.311599999999999</c:v>
                </c:pt>
                <c:pt idx="8006">
                  <c:v>28.315116666666665</c:v>
                </c:pt>
                <c:pt idx="8007">
                  <c:v>28.318633333333331</c:v>
                </c:pt>
                <c:pt idx="8008">
                  <c:v>28.322150000000001</c:v>
                </c:pt>
                <c:pt idx="8009">
                  <c:v>28.325666666666667</c:v>
                </c:pt>
                <c:pt idx="8010">
                  <c:v>28.3292</c:v>
                </c:pt>
                <c:pt idx="8011">
                  <c:v>28.332733333333334</c:v>
                </c:pt>
                <c:pt idx="8012">
                  <c:v>28.336266666666667</c:v>
                </c:pt>
                <c:pt idx="8013">
                  <c:v>28.3398</c:v>
                </c:pt>
                <c:pt idx="8014">
                  <c:v>28.343350000000001</c:v>
                </c:pt>
                <c:pt idx="8015">
                  <c:v>28.346900000000002</c:v>
                </c:pt>
                <c:pt idx="8016">
                  <c:v>28.350450000000002</c:v>
                </c:pt>
                <c:pt idx="8017">
                  <c:v>28.353983333333336</c:v>
                </c:pt>
                <c:pt idx="8018">
                  <c:v>28.357516666666665</c:v>
                </c:pt>
                <c:pt idx="8019">
                  <c:v>28.361049999999999</c:v>
                </c:pt>
                <c:pt idx="8020">
                  <c:v>28.364599999999999</c:v>
                </c:pt>
                <c:pt idx="8021">
                  <c:v>28.36815</c:v>
                </c:pt>
                <c:pt idx="8022">
                  <c:v>28.371666666666666</c:v>
                </c:pt>
                <c:pt idx="8023">
                  <c:v>28.375183333333332</c:v>
                </c:pt>
                <c:pt idx="8024">
                  <c:v>28.378699999999998</c:v>
                </c:pt>
                <c:pt idx="8025">
                  <c:v>28.382233333333332</c:v>
                </c:pt>
                <c:pt idx="8026">
                  <c:v>28.385766666666665</c:v>
                </c:pt>
                <c:pt idx="8027">
                  <c:v>28.389283333333331</c:v>
                </c:pt>
                <c:pt idx="8028">
                  <c:v>28.392816666666665</c:v>
                </c:pt>
                <c:pt idx="8029">
                  <c:v>28.396349999999998</c:v>
                </c:pt>
                <c:pt idx="8030">
                  <c:v>28.399899999999999</c:v>
                </c:pt>
                <c:pt idx="8031">
                  <c:v>28.403450000000003</c:v>
                </c:pt>
                <c:pt idx="8032">
                  <c:v>28.406966666666666</c:v>
                </c:pt>
                <c:pt idx="8033">
                  <c:v>28.410500000000003</c:v>
                </c:pt>
                <c:pt idx="8034">
                  <c:v>28.414033333333336</c:v>
                </c:pt>
                <c:pt idx="8035">
                  <c:v>28.417566666666669</c:v>
                </c:pt>
                <c:pt idx="8036">
                  <c:v>28.421100000000003</c:v>
                </c:pt>
                <c:pt idx="8037">
                  <c:v>28.424633333333336</c:v>
                </c:pt>
                <c:pt idx="8038">
                  <c:v>28.428183333333333</c:v>
                </c:pt>
                <c:pt idx="8039">
                  <c:v>28.431733333333334</c:v>
                </c:pt>
                <c:pt idx="8040">
                  <c:v>28.435283333333334</c:v>
                </c:pt>
                <c:pt idx="8041">
                  <c:v>28.438816666666664</c:v>
                </c:pt>
                <c:pt idx="8042">
                  <c:v>28.442349999999998</c:v>
                </c:pt>
                <c:pt idx="8043">
                  <c:v>28.445883333333331</c:v>
                </c:pt>
                <c:pt idx="8044">
                  <c:v>28.449433333333332</c:v>
                </c:pt>
                <c:pt idx="8045">
                  <c:v>28.452983333333336</c:v>
                </c:pt>
                <c:pt idx="8046">
                  <c:v>28.456533333333333</c:v>
                </c:pt>
                <c:pt idx="8047">
                  <c:v>28.460066666666666</c:v>
                </c:pt>
                <c:pt idx="8048">
                  <c:v>28.463616666666667</c:v>
                </c:pt>
                <c:pt idx="8049">
                  <c:v>28.467166666666667</c:v>
                </c:pt>
                <c:pt idx="8050">
                  <c:v>28.470716666666664</c:v>
                </c:pt>
                <c:pt idx="8051">
                  <c:v>28.474266666666665</c:v>
                </c:pt>
                <c:pt idx="8052">
                  <c:v>28.477833333333333</c:v>
                </c:pt>
                <c:pt idx="8053">
                  <c:v>28.481383333333333</c:v>
                </c:pt>
                <c:pt idx="8054">
                  <c:v>28.484933333333334</c:v>
                </c:pt>
                <c:pt idx="8055">
                  <c:v>28.488499999999998</c:v>
                </c:pt>
                <c:pt idx="8056">
                  <c:v>28.492049999999999</c:v>
                </c:pt>
                <c:pt idx="8057">
                  <c:v>28.495600000000003</c:v>
                </c:pt>
                <c:pt idx="8058">
                  <c:v>28.499166666666667</c:v>
                </c:pt>
                <c:pt idx="8059">
                  <c:v>28.502716666666668</c:v>
                </c:pt>
                <c:pt idx="8060">
                  <c:v>28.506266666666665</c:v>
                </c:pt>
                <c:pt idx="8061">
                  <c:v>28.509833333333333</c:v>
                </c:pt>
                <c:pt idx="8062">
                  <c:v>28.513383333333334</c:v>
                </c:pt>
                <c:pt idx="8063">
                  <c:v>28.516933333333334</c:v>
                </c:pt>
                <c:pt idx="8064">
                  <c:v>28.520500000000002</c:v>
                </c:pt>
                <c:pt idx="8065">
                  <c:v>28.524049999999999</c:v>
                </c:pt>
                <c:pt idx="8066">
                  <c:v>28.5276</c:v>
                </c:pt>
                <c:pt idx="8067">
                  <c:v>28.531166666666664</c:v>
                </c:pt>
                <c:pt idx="8068">
                  <c:v>28.534716666666668</c:v>
                </c:pt>
                <c:pt idx="8069">
                  <c:v>28.538266666666669</c:v>
                </c:pt>
                <c:pt idx="8070">
                  <c:v>28.541833333333333</c:v>
                </c:pt>
                <c:pt idx="8071">
                  <c:v>28.545383333333334</c:v>
                </c:pt>
                <c:pt idx="8072">
                  <c:v>28.548933333333331</c:v>
                </c:pt>
                <c:pt idx="8073">
                  <c:v>28.552500000000002</c:v>
                </c:pt>
                <c:pt idx="8074">
                  <c:v>28.556050000000003</c:v>
                </c:pt>
                <c:pt idx="8075">
                  <c:v>28.5596</c:v>
                </c:pt>
                <c:pt idx="8076">
                  <c:v>28.563166666666667</c:v>
                </c:pt>
                <c:pt idx="8077">
                  <c:v>28.566716666666665</c:v>
                </c:pt>
                <c:pt idx="8078">
                  <c:v>28.570266666666665</c:v>
                </c:pt>
                <c:pt idx="8079">
                  <c:v>28.573800000000002</c:v>
                </c:pt>
                <c:pt idx="8080">
                  <c:v>28.577350000000003</c:v>
                </c:pt>
                <c:pt idx="8081">
                  <c:v>28.5809</c:v>
                </c:pt>
                <c:pt idx="8082">
                  <c:v>28.584433333333333</c:v>
                </c:pt>
                <c:pt idx="8083">
                  <c:v>28.587983333333334</c:v>
                </c:pt>
                <c:pt idx="8084">
                  <c:v>28.591516666666667</c:v>
                </c:pt>
                <c:pt idx="8085">
                  <c:v>28.595083333333331</c:v>
                </c:pt>
                <c:pt idx="8086">
                  <c:v>28.598633333333332</c:v>
                </c:pt>
                <c:pt idx="8087">
                  <c:v>28.602183333333336</c:v>
                </c:pt>
                <c:pt idx="8088">
                  <c:v>28.60575</c:v>
                </c:pt>
                <c:pt idx="8089">
                  <c:v>28.609300000000001</c:v>
                </c:pt>
                <c:pt idx="8090">
                  <c:v>28.612849999999998</c:v>
                </c:pt>
                <c:pt idx="8091">
                  <c:v>28.616416666666666</c:v>
                </c:pt>
                <c:pt idx="8092">
                  <c:v>28.619966666666667</c:v>
                </c:pt>
                <c:pt idx="8093">
                  <c:v>28.623516666666667</c:v>
                </c:pt>
                <c:pt idx="8094">
                  <c:v>28.627083333333335</c:v>
                </c:pt>
                <c:pt idx="8095">
                  <c:v>28.630633333333332</c:v>
                </c:pt>
                <c:pt idx="8096">
                  <c:v>28.634183333333333</c:v>
                </c:pt>
                <c:pt idx="8097">
                  <c:v>28.63775</c:v>
                </c:pt>
                <c:pt idx="8098">
                  <c:v>28.641300000000001</c:v>
                </c:pt>
                <c:pt idx="8099">
                  <c:v>28.644850000000002</c:v>
                </c:pt>
                <c:pt idx="8100">
                  <c:v>28.648416666666666</c:v>
                </c:pt>
                <c:pt idx="8101">
                  <c:v>28.651966666666667</c:v>
                </c:pt>
                <c:pt idx="8102">
                  <c:v>28.655516666666664</c:v>
                </c:pt>
                <c:pt idx="8103">
                  <c:v>28.659049999999997</c:v>
                </c:pt>
                <c:pt idx="8104">
                  <c:v>28.662583333333334</c:v>
                </c:pt>
                <c:pt idx="8105">
                  <c:v>28.666116666666667</c:v>
                </c:pt>
                <c:pt idx="8106">
                  <c:v>28.669666666666668</c:v>
                </c:pt>
                <c:pt idx="8107">
                  <c:v>28.673216666666669</c:v>
                </c:pt>
                <c:pt idx="8108">
                  <c:v>28.676733333333335</c:v>
                </c:pt>
                <c:pt idx="8109">
                  <c:v>28.680250000000001</c:v>
                </c:pt>
                <c:pt idx="8110">
                  <c:v>28.683766666666667</c:v>
                </c:pt>
                <c:pt idx="8111">
                  <c:v>28.687283333333333</c:v>
                </c:pt>
                <c:pt idx="8112">
                  <c:v>28.690800000000003</c:v>
                </c:pt>
                <c:pt idx="8113">
                  <c:v>28.694316666666669</c:v>
                </c:pt>
                <c:pt idx="8114">
                  <c:v>28.697850000000003</c:v>
                </c:pt>
                <c:pt idx="8115">
                  <c:v>28.701366666666669</c:v>
                </c:pt>
                <c:pt idx="8116">
                  <c:v>28.704883333333331</c:v>
                </c:pt>
                <c:pt idx="8117">
                  <c:v>28.708399999999997</c:v>
                </c:pt>
                <c:pt idx="8118">
                  <c:v>28.711916666666664</c:v>
                </c:pt>
                <c:pt idx="8119">
                  <c:v>28.715433333333333</c:v>
                </c:pt>
                <c:pt idx="8120">
                  <c:v>28.71895</c:v>
                </c:pt>
                <c:pt idx="8121">
                  <c:v>28.722466666666666</c:v>
                </c:pt>
                <c:pt idx="8122">
                  <c:v>28.725999999999999</c:v>
                </c:pt>
                <c:pt idx="8123">
                  <c:v>28.729533333333332</c:v>
                </c:pt>
                <c:pt idx="8124">
                  <c:v>28.733066666666666</c:v>
                </c:pt>
                <c:pt idx="8125">
                  <c:v>28.736599999999999</c:v>
                </c:pt>
                <c:pt idx="8126">
                  <c:v>28.740150000000003</c:v>
                </c:pt>
                <c:pt idx="8127">
                  <c:v>28.7437</c:v>
                </c:pt>
                <c:pt idx="8128">
                  <c:v>28.747250000000001</c:v>
                </c:pt>
                <c:pt idx="8129">
                  <c:v>28.750783333333334</c:v>
                </c:pt>
                <c:pt idx="8130">
                  <c:v>28.754316666666668</c:v>
                </c:pt>
                <c:pt idx="8131">
                  <c:v>28.757850000000001</c:v>
                </c:pt>
                <c:pt idx="8132">
                  <c:v>28.761399999999998</c:v>
                </c:pt>
                <c:pt idx="8133">
                  <c:v>28.764949999999999</c:v>
                </c:pt>
                <c:pt idx="8134">
                  <c:v>28.768466666666665</c:v>
                </c:pt>
                <c:pt idx="8135">
                  <c:v>28.771983333333331</c:v>
                </c:pt>
                <c:pt idx="8136">
                  <c:v>28.775500000000001</c:v>
                </c:pt>
                <c:pt idx="8137">
                  <c:v>28.779016666666667</c:v>
                </c:pt>
                <c:pt idx="8138">
                  <c:v>28.782533333333333</c:v>
                </c:pt>
                <c:pt idx="8139">
                  <c:v>28.786049999999999</c:v>
                </c:pt>
                <c:pt idx="8140">
                  <c:v>28.789583333333333</c:v>
                </c:pt>
                <c:pt idx="8141">
                  <c:v>28.793099999999999</c:v>
                </c:pt>
                <c:pt idx="8142">
                  <c:v>28.796616666666669</c:v>
                </c:pt>
                <c:pt idx="8143">
                  <c:v>28.800133333333335</c:v>
                </c:pt>
                <c:pt idx="8144">
                  <c:v>28.803650000000001</c:v>
                </c:pt>
                <c:pt idx="8145">
                  <c:v>28.807166666666667</c:v>
                </c:pt>
                <c:pt idx="8146">
                  <c:v>28.810683333333333</c:v>
                </c:pt>
                <c:pt idx="8147">
                  <c:v>28.814200000000003</c:v>
                </c:pt>
                <c:pt idx="8148">
                  <c:v>28.817733333333333</c:v>
                </c:pt>
                <c:pt idx="8149">
                  <c:v>28.821266666666666</c:v>
                </c:pt>
                <c:pt idx="8150">
                  <c:v>28.8248</c:v>
                </c:pt>
                <c:pt idx="8151">
                  <c:v>28.828333333333333</c:v>
                </c:pt>
                <c:pt idx="8152">
                  <c:v>28.831883333333334</c:v>
                </c:pt>
                <c:pt idx="8153">
                  <c:v>28.835433333333334</c:v>
                </c:pt>
                <c:pt idx="8154">
                  <c:v>28.838983333333331</c:v>
                </c:pt>
                <c:pt idx="8155">
                  <c:v>28.842516666666665</c:v>
                </c:pt>
                <c:pt idx="8156">
                  <c:v>28.846049999999998</c:v>
                </c:pt>
                <c:pt idx="8157">
                  <c:v>28.849583333333332</c:v>
                </c:pt>
                <c:pt idx="8158">
                  <c:v>28.853133333333336</c:v>
                </c:pt>
                <c:pt idx="8159">
                  <c:v>28.856683333333333</c:v>
                </c:pt>
                <c:pt idx="8160">
                  <c:v>28.860200000000003</c:v>
                </c:pt>
                <c:pt idx="8161">
                  <c:v>28.863716666666669</c:v>
                </c:pt>
                <c:pt idx="8162">
                  <c:v>28.867233333333335</c:v>
                </c:pt>
                <c:pt idx="8163">
                  <c:v>28.870749999999997</c:v>
                </c:pt>
                <c:pt idx="8164">
                  <c:v>28.874266666666664</c:v>
                </c:pt>
                <c:pt idx="8165">
                  <c:v>28.877783333333333</c:v>
                </c:pt>
                <c:pt idx="8166">
                  <c:v>28.881316666666667</c:v>
                </c:pt>
                <c:pt idx="8167">
                  <c:v>28.884833333333333</c:v>
                </c:pt>
                <c:pt idx="8168">
                  <c:v>28.888349999999999</c:v>
                </c:pt>
                <c:pt idx="8169">
                  <c:v>28.891866666666665</c:v>
                </c:pt>
                <c:pt idx="8170">
                  <c:v>28.895383333333331</c:v>
                </c:pt>
                <c:pt idx="8171">
                  <c:v>28.898900000000001</c:v>
                </c:pt>
                <c:pt idx="8172">
                  <c:v>28.902416666666667</c:v>
                </c:pt>
                <c:pt idx="8173">
                  <c:v>28.905933333333333</c:v>
                </c:pt>
                <c:pt idx="8174">
                  <c:v>28.909466666666667</c:v>
                </c:pt>
                <c:pt idx="8175">
                  <c:v>28.913</c:v>
                </c:pt>
                <c:pt idx="8176">
                  <c:v>28.916533333333334</c:v>
                </c:pt>
                <c:pt idx="8177">
                  <c:v>28.920066666666667</c:v>
                </c:pt>
                <c:pt idx="8178">
                  <c:v>28.923616666666664</c:v>
                </c:pt>
                <c:pt idx="8179">
                  <c:v>28.927166666666668</c:v>
                </c:pt>
                <c:pt idx="8180">
                  <c:v>28.930716666666669</c:v>
                </c:pt>
                <c:pt idx="8181">
                  <c:v>28.934250000000002</c:v>
                </c:pt>
                <c:pt idx="8182">
                  <c:v>28.937783333333336</c:v>
                </c:pt>
                <c:pt idx="8183">
                  <c:v>28.941316666666669</c:v>
                </c:pt>
                <c:pt idx="8184">
                  <c:v>28.944866666666666</c:v>
                </c:pt>
                <c:pt idx="8185">
                  <c:v>28.948416666666667</c:v>
                </c:pt>
                <c:pt idx="8186">
                  <c:v>28.951966666666667</c:v>
                </c:pt>
                <c:pt idx="8187">
                  <c:v>28.955533333333335</c:v>
                </c:pt>
                <c:pt idx="8188">
                  <c:v>28.959083333333336</c:v>
                </c:pt>
                <c:pt idx="8189">
                  <c:v>28.962633333333333</c:v>
                </c:pt>
                <c:pt idx="8190">
                  <c:v>28.966200000000001</c:v>
                </c:pt>
                <c:pt idx="8191">
                  <c:v>28.969749999999998</c:v>
                </c:pt>
                <c:pt idx="8192">
                  <c:v>28.973299999999998</c:v>
                </c:pt>
                <c:pt idx="8193">
                  <c:v>28.97686666666667</c:v>
                </c:pt>
                <c:pt idx="8194">
                  <c:v>28.980416666666667</c:v>
                </c:pt>
                <c:pt idx="8195">
                  <c:v>28.983966666666667</c:v>
                </c:pt>
                <c:pt idx="8196">
                  <c:v>28.987533333333332</c:v>
                </c:pt>
                <c:pt idx="8197">
                  <c:v>28.991083333333332</c:v>
                </c:pt>
                <c:pt idx="8198">
                  <c:v>28.994633333333336</c:v>
                </c:pt>
                <c:pt idx="8199">
                  <c:v>28.998200000000001</c:v>
                </c:pt>
                <c:pt idx="8200">
                  <c:v>29.001750000000001</c:v>
                </c:pt>
                <c:pt idx="8201">
                  <c:v>29.005299999999998</c:v>
                </c:pt>
                <c:pt idx="8202">
                  <c:v>29.008866666666666</c:v>
                </c:pt>
                <c:pt idx="8203">
                  <c:v>29.012416666666663</c:v>
                </c:pt>
                <c:pt idx="8204">
                  <c:v>29.015966666666667</c:v>
                </c:pt>
                <c:pt idx="8205">
                  <c:v>29.019533333333335</c:v>
                </c:pt>
                <c:pt idx="8206">
                  <c:v>29.023083333333332</c:v>
                </c:pt>
                <c:pt idx="8207">
                  <c:v>29.026633333333333</c:v>
                </c:pt>
                <c:pt idx="8208">
                  <c:v>29.030199999999997</c:v>
                </c:pt>
                <c:pt idx="8209">
                  <c:v>29.033750000000001</c:v>
                </c:pt>
                <c:pt idx="8210">
                  <c:v>29.037300000000002</c:v>
                </c:pt>
                <c:pt idx="8211">
                  <c:v>29.040866666666666</c:v>
                </c:pt>
                <c:pt idx="8212">
                  <c:v>29.044416666666667</c:v>
                </c:pt>
                <c:pt idx="8213">
                  <c:v>29.047966666666664</c:v>
                </c:pt>
                <c:pt idx="8214">
                  <c:v>29.051533333333335</c:v>
                </c:pt>
                <c:pt idx="8215">
                  <c:v>29.055083333333336</c:v>
                </c:pt>
                <c:pt idx="8216">
                  <c:v>29.058633333333333</c:v>
                </c:pt>
                <c:pt idx="8217">
                  <c:v>29.062200000000001</c:v>
                </c:pt>
                <c:pt idx="8218">
                  <c:v>29.065749999999998</c:v>
                </c:pt>
                <c:pt idx="8219">
                  <c:v>29.069299999999998</c:v>
                </c:pt>
                <c:pt idx="8220">
                  <c:v>29.072866666666666</c:v>
                </c:pt>
                <c:pt idx="8221">
                  <c:v>29.076416666666667</c:v>
                </c:pt>
                <c:pt idx="8222">
                  <c:v>29.079966666666667</c:v>
                </c:pt>
                <c:pt idx="8223">
                  <c:v>29.083533333333332</c:v>
                </c:pt>
                <c:pt idx="8224">
                  <c:v>29.087083333333332</c:v>
                </c:pt>
                <c:pt idx="8225">
                  <c:v>29.090633333333336</c:v>
                </c:pt>
                <c:pt idx="8226">
                  <c:v>29.094200000000001</c:v>
                </c:pt>
                <c:pt idx="8227">
                  <c:v>29.097750000000001</c:v>
                </c:pt>
                <c:pt idx="8228">
                  <c:v>29.101299999999998</c:v>
                </c:pt>
                <c:pt idx="8229">
                  <c:v>29.104866666666666</c:v>
                </c:pt>
                <c:pt idx="8230">
                  <c:v>29.108416666666667</c:v>
                </c:pt>
                <c:pt idx="8231">
                  <c:v>29.111966666666667</c:v>
                </c:pt>
                <c:pt idx="8232">
                  <c:v>29.115533333333335</c:v>
                </c:pt>
                <c:pt idx="8233">
                  <c:v>29.119083333333332</c:v>
                </c:pt>
                <c:pt idx="8234">
                  <c:v>29.122633333333333</c:v>
                </c:pt>
                <c:pt idx="8235">
                  <c:v>29.126199999999997</c:v>
                </c:pt>
                <c:pt idx="8236">
                  <c:v>29.129750000000001</c:v>
                </c:pt>
                <c:pt idx="8237">
                  <c:v>29.133300000000002</c:v>
                </c:pt>
                <c:pt idx="8238">
                  <c:v>29.136866666666666</c:v>
                </c:pt>
                <c:pt idx="8239">
                  <c:v>29.140416666666667</c:v>
                </c:pt>
                <c:pt idx="8240">
                  <c:v>29.143966666666664</c:v>
                </c:pt>
                <c:pt idx="8241">
                  <c:v>29.147533333333335</c:v>
                </c:pt>
                <c:pt idx="8242">
                  <c:v>29.151083333333336</c:v>
                </c:pt>
                <c:pt idx="8243">
                  <c:v>29.154633333333333</c:v>
                </c:pt>
                <c:pt idx="8244">
                  <c:v>29.158200000000001</c:v>
                </c:pt>
                <c:pt idx="8245">
                  <c:v>29.161749999999998</c:v>
                </c:pt>
                <c:pt idx="8246">
                  <c:v>29.165266666666664</c:v>
                </c:pt>
                <c:pt idx="8247">
                  <c:v>29.168783333333334</c:v>
                </c:pt>
                <c:pt idx="8248">
                  <c:v>29.172333333333331</c:v>
                </c:pt>
                <c:pt idx="8249">
                  <c:v>29.175850000000001</c:v>
                </c:pt>
                <c:pt idx="8250">
                  <c:v>29.17938333333333</c:v>
                </c:pt>
                <c:pt idx="8251">
                  <c:v>29.182916666666664</c:v>
                </c:pt>
                <c:pt idx="8252">
                  <c:v>29.186466666666668</c:v>
                </c:pt>
                <c:pt idx="8253">
                  <c:v>29.189983333333331</c:v>
                </c:pt>
                <c:pt idx="8254">
                  <c:v>29.193499999999997</c:v>
                </c:pt>
                <c:pt idx="8255">
                  <c:v>29.197016666666666</c:v>
                </c:pt>
                <c:pt idx="8256">
                  <c:v>29.20055</c:v>
                </c:pt>
                <c:pt idx="8257">
                  <c:v>29.204083333333333</c:v>
                </c:pt>
                <c:pt idx="8258">
                  <c:v>29.207633333333334</c:v>
                </c:pt>
                <c:pt idx="8259">
                  <c:v>29.21115</c:v>
                </c:pt>
                <c:pt idx="8260">
                  <c:v>29.214700000000001</c:v>
                </c:pt>
                <c:pt idx="8261">
                  <c:v>29.218216666666667</c:v>
                </c:pt>
                <c:pt idx="8262">
                  <c:v>29.221733333333336</c:v>
                </c:pt>
                <c:pt idx="8263">
                  <c:v>29.225283333333334</c:v>
                </c:pt>
                <c:pt idx="8264">
                  <c:v>29.2288</c:v>
                </c:pt>
                <c:pt idx="8265">
                  <c:v>29.232333333333333</c:v>
                </c:pt>
                <c:pt idx="8266">
                  <c:v>29.235866666666666</c:v>
                </c:pt>
                <c:pt idx="8267">
                  <c:v>29.2394</c:v>
                </c:pt>
                <c:pt idx="8268">
                  <c:v>29.242933333333333</c:v>
                </c:pt>
                <c:pt idx="8269">
                  <c:v>29.246466666666667</c:v>
                </c:pt>
                <c:pt idx="8270">
                  <c:v>29.250016666666667</c:v>
                </c:pt>
                <c:pt idx="8271">
                  <c:v>29.253566666666664</c:v>
                </c:pt>
                <c:pt idx="8272">
                  <c:v>29.257116666666665</c:v>
                </c:pt>
                <c:pt idx="8273">
                  <c:v>29.260649999999998</c:v>
                </c:pt>
                <c:pt idx="8274">
                  <c:v>29.264183333333335</c:v>
                </c:pt>
                <c:pt idx="8275">
                  <c:v>29.267716666666669</c:v>
                </c:pt>
                <c:pt idx="8276">
                  <c:v>29.271266666666669</c:v>
                </c:pt>
                <c:pt idx="8277">
                  <c:v>29.274816666666666</c:v>
                </c:pt>
                <c:pt idx="8278">
                  <c:v>29.278333333333332</c:v>
                </c:pt>
                <c:pt idx="8279">
                  <c:v>29.281850000000002</c:v>
                </c:pt>
                <c:pt idx="8280">
                  <c:v>29.285366666666668</c:v>
                </c:pt>
                <c:pt idx="8281">
                  <c:v>29.288883333333334</c:v>
                </c:pt>
                <c:pt idx="8282">
                  <c:v>29.292400000000001</c:v>
                </c:pt>
                <c:pt idx="8283">
                  <c:v>29.295916666666667</c:v>
                </c:pt>
                <c:pt idx="8284">
                  <c:v>29.29945</c:v>
                </c:pt>
                <c:pt idx="8285">
                  <c:v>29.30296666666667</c:v>
                </c:pt>
                <c:pt idx="8286">
                  <c:v>29.306483333333333</c:v>
                </c:pt>
                <c:pt idx="8287">
                  <c:v>29.31</c:v>
                </c:pt>
                <c:pt idx="8288">
                  <c:v>29.313516666666665</c:v>
                </c:pt>
                <c:pt idx="8289">
                  <c:v>29.317033333333331</c:v>
                </c:pt>
                <c:pt idx="8290">
                  <c:v>29.320550000000001</c:v>
                </c:pt>
                <c:pt idx="8291">
                  <c:v>29.324066666666667</c:v>
                </c:pt>
                <c:pt idx="8292">
                  <c:v>29.3276</c:v>
                </c:pt>
                <c:pt idx="8293">
                  <c:v>29.331133333333334</c:v>
                </c:pt>
                <c:pt idx="8294">
                  <c:v>29.334666666666667</c:v>
                </c:pt>
                <c:pt idx="8295">
                  <c:v>29.338199999999997</c:v>
                </c:pt>
                <c:pt idx="8296">
                  <c:v>29.341750000000001</c:v>
                </c:pt>
                <c:pt idx="8297">
                  <c:v>29.345300000000002</c:v>
                </c:pt>
                <c:pt idx="8298">
                  <c:v>29.348850000000002</c:v>
                </c:pt>
                <c:pt idx="8299">
                  <c:v>29.352383333333332</c:v>
                </c:pt>
                <c:pt idx="8300">
                  <c:v>29.355916666666666</c:v>
                </c:pt>
                <c:pt idx="8301">
                  <c:v>29.359449999999999</c:v>
                </c:pt>
                <c:pt idx="8302">
                  <c:v>29.363</c:v>
                </c:pt>
                <c:pt idx="8303">
                  <c:v>29.36655</c:v>
                </c:pt>
                <c:pt idx="8304">
                  <c:v>29.370066666666666</c:v>
                </c:pt>
                <c:pt idx="8305">
                  <c:v>29.373583333333332</c:v>
                </c:pt>
                <c:pt idx="8306">
                  <c:v>29.377099999999999</c:v>
                </c:pt>
                <c:pt idx="8307">
                  <c:v>29.380616666666665</c:v>
                </c:pt>
                <c:pt idx="8308">
                  <c:v>29.384133333333335</c:v>
                </c:pt>
                <c:pt idx="8309">
                  <c:v>29.387650000000001</c:v>
                </c:pt>
                <c:pt idx="8310">
                  <c:v>29.391183333333334</c:v>
                </c:pt>
                <c:pt idx="8311">
                  <c:v>29.3947</c:v>
                </c:pt>
                <c:pt idx="8312">
                  <c:v>29.398216666666666</c:v>
                </c:pt>
                <c:pt idx="8313">
                  <c:v>29.401733333333333</c:v>
                </c:pt>
                <c:pt idx="8314">
                  <c:v>29.405250000000002</c:v>
                </c:pt>
                <c:pt idx="8315">
                  <c:v>29.408766666666668</c:v>
                </c:pt>
                <c:pt idx="8316">
                  <c:v>29.412283333333335</c:v>
                </c:pt>
                <c:pt idx="8317">
                  <c:v>29.415800000000001</c:v>
                </c:pt>
                <c:pt idx="8318">
                  <c:v>29.419333333333334</c:v>
                </c:pt>
                <c:pt idx="8319">
                  <c:v>29.422866666666668</c:v>
                </c:pt>
                <c:pt idx="8320">
                  <c:v>29.426400000000001</c:v>
                </c:pt>
                <c:pt idx="8321">
                  <c:v>29.429933333333334</c:v>
                </c:pt>
                <c:pt idx="8322">
                  <c:v>29.433483333333335</c:v>
                </c:pt>
                <c:pt idx="8323">
                  <c:v>29.437033333333332</c:v>
                </c:pt>
                <c:pt idx="8324">
                  <c:v>29.440583333333333</c:v>
                </c:pt>
                <c:pt idx="8325">
                  <c:v>29.444116666666666</c:v>
                </c:pt>
                <c:pt idx="8326">
                  <c:v>29.447649999999999</c:v>
                </c:pt>
                <c:pt idx="8327">
                  <c:v>29.451183333333333</c:v>
                </c:pt>
                <c:pt idx="8328">
                  <c:v>29.454733333333333</c:v>
                </c:pt>
                <c:pt idx="8329">
                  <c:v>29.458283333333334</c:v>
                </c:pt>
                <c:pt idx="8330">
                  <c:v>29.4618</c:v>
                </c:pt>
                <c:pt idx="8331">
                  <c:v>29.46531666666667</c:v>
                </c:pt>
                <c:pt idx="8332">
                  <c:v>29.468833333333336</c:v>
                </c:pt>
                <c:pt idx="8333">
                  <c:v>29.472349999999999</c:v>
                </c:pt>
                <c:pt idx="8334">
                  <c:v>29.475866666666665</c:v>
                </c:pt>
                <c:pt idx="8335">
                  <c:v>29.479383333333331</c:v>
                </c:pt>
                <c:pt idx="8336">
                  <c:v>29.482916666666664</c:v>
                </c:pt>
                <c:pt idx="8337">
                  <c:v>29.486433333333331</c:v>
                </c:pt>
                <c:pt idx="8338">
                  <c:v>29.48995</c:v>
                </c:pt>
                <c:pt idx="8339">
                  <c:v>29.493466666666666</c:v>
                </c:pt>
                <c:pt idx="8340">
                  <c:v>29.496983333333333</c:v>
                </c:pt>
                <c:pt idx="8341">
                  <c:v>29.500499999999999</c:v>
                </c:pt>
                <c:pt idx="8342">
                  <c:v>29.504016666666665</c:v>
                </c:pt>
                <c:pt idx="8343">
                  <c:v>29.507533333333335</c:v>
                </c:pt>
                <c:pt idx="8344">
                  <c:v>29.511066666666668</c:v>
                </c:pt>
                <c:pt idx="8345">
                  <c:v>29.514599999999998</c:v>
                </c:pt>
                <c:pt idx="8346">
                  <c:v>29.518133333333331</c:v>
                </c:pt>
                <c:pt idx="8347">
                  <c:v>29.521666666666665</c:v>
                </c:pt>
                <c:pt idx="8348">
                  <c:v>29.525216666666665</c:v>
                </c:pt>
                <c:pt idx="8349">
                  <c:v>29.528766666666669</c:v>
                </c:pt>
                <c:pt idx="8350">
                  <c:v>29.532316666666667</c:v>
                </c:pt>
                <c:pt idx="8351">
                  <c:v>29.53585</c:v>
                </c:pt>
                <c:pt idx="8352">
                  <c:v>29.539383333333333</c:v>
                </c:pt>
                <c:pt idx="8353">
                  <c:v>29.542916666666667</c:v>
                </c:pt>
                <c:pt idx="8354">
                  <c:v>29.546466666666667</c:v>
                </c:pt>
                <c:pt idx="8355">
                  <c:v>29.550016666666668</c:v>
                </c:pt>
                <c:pt idx="8356">
                  <c:v>29.553533333333334</c:v>
                </c:pt>
                <c:pt idx="8357">
                  <c:v>29.55705</c:v>
                </c:pt>
                <c:pt idx="8358">
                  <c:v>29.560566666666666</c:v>
                </c:pt>
                <c:pt idx="8359">
                  <c:v>29.564083333333333</c:v>
                </c:pt>
                <c:pt idx="8360">
                  <c:v>29.567600000000002</c:v>
                </c:pt>
                <c:pt idx="8361">
                  <c:v>29.571116666666668</c:v>
                </c:pt>
                <c:pt idx="8362">
                  <c:v>29.574650000000002</c:v>
                </c:pt>
                <c:pt idx="8363">
                  <c:v>29.578166666666668</c:v>
                </c:pt>
                <c:pt idx="8364">
                  <c:v>29.581683333333334</c:v>
                </c:pt>
                <c:pt idx="8365">
                  <c:v>29.5852</c:v>
                </c:pt>
                <c:pt idx="8366">
                  <c:v>29.588716666666667</c:v>
                </c:pt>
                <c:pt idx="8367">
                  <c:v>29.592233333333336</c:v>
                </c:pt>
                <c:pt idx="8368">
                  <c:v>29.595749999999999</c:v>
                </c:pt>
                <c:pt idx="8369">
                  <c:v>29.599266666666665</c:v>
                </c:pt>
                <c:pt idx="8370">
                  <c:v>29.602799999999998</c:v>
                </c:pt>
                <c:pt idx="8371">
                  <c:v>29.606366666666666</c:v>
                </c:pt>
                <c:pt idx="8372">
                  <c:v>29.609916666666667</c:v>
                </c:pt>
                <c:pt idx="8373">
                  <c:v>29.613466666666667</c:v>
                </c:pt>
                <c:pt idx="8374">
                  <c:v>29.617033333333332</c:v>
                </c:pt>
                <c:pt idx="8375">
                  <c:v>29.620583333333332</c:v>
                </c:pt>
                <c:pt idx="8376">
                  <c:v>29.624133333333337</c:v>
                </c:pt>
                <c:pt idx="8377">
                  <c:v>29.627700000000001</c:v>
                </c:pt>
                <c:pt idx="8378">
                  <c:v>29.631250000000001</c:v>
                </c:pt>
                <c:pt idx="8379">
                  <c:v>29.634799999999998</c:v>
                </c:pt>
                <c:pt idx="8380">
                  <c:v>29.638366666666666</c:v>
                </c:pt>
                <c:pt idx="8381">
                  <c:v>29.641916666666667</c:v>
                </c:pt>
                <c:pt idx="8382">
                  <c:v>29.645466666666668</c:v>
                </c:pt>
                <c:pt idx="8383">
                  <c:v>29.649033333333332</c:v>
                </c:pt>
                <c:pt idx="8384">
                  <c:v>29.652583333333332</c:v>
                </c:pt>
                <c:pt idx="8385">
                  <c:v>29.656133333333333</c:v>
                </c:pt>
                <c:pt idx="8386">
                  <c:v>29.659700000000001</c:v>
                </c:pt>
                <c:pt idx="8387">
                  <c:v>29.663250000000001</c:v>
                </c:pt>
                <c:pt idx="8388">
                  <c:v>29.666800000000002</c:v>
                </c:pt>
                <c:pt idx="8389">
                  <c:v>29.670366666666666</c:v>
                </c:pt>
                <c:pt idx="8390">
                  <c:v>29.673916666666667</c:v>
                </c:pt>
                <c:pt idx="8391">
                  <c:v>29.677466666666664</c:v>
                </c:pt>
                <c:pt idx="8392">
                  <c:v>29.681033333333335</c:v>
                </c:pt>
                <c:pt idx="8393">
                  <c:v>29.684583333333332</c:v>
                </c:pt>
                <c:pt idx="8394">
                  <c:v>29.688133333333333</c:v>
                </c:pt>
                <c:pt idx="8395">
                  <c:v>29.691700000000001</c:v>
                </c:pt>
                <c:pt idx="8396">
                  <c:v>29.695249999999998</c:v>
                </c:pt>
                <c:pt idx="8397">
                  <c:v>29.698800000000002</c:v>
                </c:pt>
                <c:pt idx="8398">
                  <c:v>29.702366666666666</c:v>
                </c:pt>
                <c:pt idx="8399">
                  <c:v>29.705916666666667</c:v>
                </c:pt>
                <c:pt idx="8400">
                  <c:v>29.709466666666668</c:v>
                </c:pt>
                <c:pt idx="8401">
                  <c:v>29.713033333333332</c:v>
                </c:pt>
                <c:pt idx="8402">
                  <c:v>29.716583333333332</c:v>
                </c:pt>
                <c:pt idx="8403">
                  <c:v>29.720133333333333</c:v>
                </c:pt>
                <c:pt idx="8404">
                  <c:v>29.723700000000001</c:v>
                </c:pt>
                <c:pt idx="8405">
                  <c:v>29.727250000000002</c:v>
                </c:pt>
                <c:pt idx="8406">
                  <c:v>29.730799999999999</c:v>
                </c:pt>
                <c:pt idx="8407">
                  <c:v>29.734366666666666</c:v>
                </c:pt>
                <c:pt idx="8408">
                  <c:v>29.737916666666667</c:v>
                </c:pt>
                <c:pt idx="8409">
                  <c:v>29.741466666666668</c:v>
                </c:pt>
                <c:pt idx="8410">
                  <c:v>29.745033333333332</c:v>
                </c:pt>
                <c:pt idx="8411">
                  <c:v>29.748583333333332</c:v>
                </c:pt>
                <c:pt idx="8412">
                  <c:v>29.752133333333333</c:v>
                </c:pt>
                <c:pt idx="8413">
                  <c:v>29.755666666666666</c:v>
                </c:pt>
                <c:pt idx="8414">
                  <c:v>29.759216666666667</c:v>
                </c:pt>
                <c:pt idx="8415">
                  <c:v>29.762766666666668</c:v>
                </c:pt>
                <c:pt idx="8416">
                  <c:v>29.766300000000001</c:v>
                </c:pt>
                <c:pt idx="8417">
                  <c:v>29.769850000000002</c:v>
                </c:pt>
                <c:pt idx="8418">
                  <c:v>29.773399999999999</c:v>
                </c:pt>
                <c:pt idx="8419">
                  <c:v>29.776949999999999</c:v>
                </c:pt>
                <c:pt idx="8420">
                  <c:v>29.7805</c:v>
                </c:pt>
                <c:pt idx="8421">
                  <c:v>29.784049999999997</c:v>
                </c:pt>
                <c:pt idx="8422">
                  <c:v>29.787583333333334</c:v>
                </c:pt>
                <c:pt idx="8423">
                  <c:v>29.791116666666667</c:v>
                </c:pt>
                <c:pt idx="8424">
                  <c:v>29.794666666666668</c:v>
                </c:pt>
                <c:pt idx="8425">
                  <c:v>29.798200000000001</c:v>
                </c:pt>
                <c:pt idx="8426">
                  <c:v>29.801750000000002</c:v>
                </c:pt>
                <c:pt idx="8427">
                  <c:v>29.805299999999999</c:v>
                </c:pt>
                <c:pt idx="8428">
                  <c:v>29.808866666666667</c:v>
                </c:pt>
                <c:pt idx="8429">
                  <c:v>29.812416666666664</c:v>
                </c:pt>
                <c:pt idx="8430">
                  <c:v>29.815966666666668</c:v>
                </c:pt>
                <c:pt idx="8431">
                  <c:v>29.819483333333334</c:v>
                </c:pt>
                <c:pt idx="8432">
                  <c:v>29.823016666666668</c:v>
                </c:pt>
                <c:pt idx="8433">
                  <c:v>29.826550000000001</c:v>
                </c:pt>
                <c:pt idx="8434">
                  <c:v>29.830066666666667</c:v>
                </c:pt>
                <c:pt idx="8435">
                  <c:v>29.833600000000001</c:v>
                </c:pt>
                <c:pt idx="8436">
                  <c:v>29.837133333333334</c:v>
                </c:pt>
                <c:pt idx="8437">
                  <c:v>29.840666666666667</c:v>
                </c:pt>
                <c:pt idx="8438">
                  <c:v>29.844200000000001</c:v>
                </c:pt>
                <c:pt idx="8439">
                  <c:v>29.847716666666667</c:v>
                </c:pt>
                <c:pt idx="8440">
                  <c:v>29.851233333333333</c:v>
                </c:pt>
                <c:pt idx="8441">
                  <c:v>29.854766666666666</c:v>
                </c:pt>
                <c:pt idx="8442">
                  <c:v>29.8583</c:v>
                </c:pt>
                <c:pt idx="8443">
                  <c:v>29.861833333333333</c:v>
                </c:pt>
                <c:pt idx="8444">
                  <c:v>29.865366666666667</c:v>
                </c:pt>
                <c:pt idx="8445">
                  <c:v>29.8689</c:v>
                </c:pt>
                <c:pt idx="8446">
                  <c:v>29.872450000000001</c:v>
                </c:pt>
                <c:pt idx="8447">
                  <c:v>29.875966666666667</c:v>
                </c:pt>
                <c:pt idx="8448">
                  <c:v>29.879483333333333</c:v>
                </c:pt>
                <c:pt idx="8449">
                  <c:v>29.882999999999999</c:v>
                </c:pt>
                <c:pt idx="8450">
                  <c:v>29.886533333333333</c:v>
                </c:pt>
                <c:pt idx="8451">
                  <c:v>29.890066666666666</c:v>
                </c:pt>
                <c:pt idx="8452">
                  <c:v>29.893599999999999</c:v>
                </c:pt>
                <c:pt idx="8453">
                  <c:v>29.897133333333333</c:v>
                </c:pt>
                <c:pt idx="8454">
                  <c:v>29.900683333333333</c:v>
                </c:pt>
                <c:pt idx="8455">
                  <c:v>29.90423333333333</c:v>
                </c:pt>
                <c:pt idx="8456">
                  <c:v>29.907783333333334</c:v>
                </c:pt>
                <c:pt idx="8457">
                  <c:v>29.911316666666668</c:v>
                </c:pt>
                <c:pt idx="8458">
                  <c:v>29.914850000000001</c:v>
                </c:pt>
                <c:pt idx="8459">
                  <c:v>29.918383333333335</c:v>
                </c:pt>
                <c:pt idx="8460">
                  <c:v>29.921933333333335</c:v>
                </c:pt>
                <c:pt idx="8461">
                  <c:v>29.925483333333332</c:v>
                </c:pt>
                <c:pt idx="8462">
                  <c:v>29.928999999999998</c:v>
                </c:pt>
                <c:pt idx="8463">
                  <c:v>29.932516666666668</c:v>
                </c:pt>
                <c:pt idx="8464">
                  <c:v>29.936033333333334</c:v>
                </c:pt>
                <c:pt idx="8465">
                  <c:v>29.939550000000001</c:v>
                </c:pt>
                <c:pt idx="8466">
                  <c:v>29.943066666666667</c:v>
                </c:pt>
                <c:pt idx="8467">
                  <c:v>29.946583333333333</c:v>
                </c:pt>
                <c:pt idx="8468">
                  <c:v>29.950116666666666</c:v>
                </c:pt>
                <c:pt idx="8469">
                  <c:v>29.953633333333336</c:v>
                </c:pt>
                <c:pt idx="8470">
                  <c:v>29.957150000000002</c:v>
                </c:pt>
                <c:pt idx="8471">
                  <c:v>29.960666666666668</c:v>
                </c:pt>
                <c:pt idx="8472">
                  <c:v>29.964183333333335</c:v>
                </c:pt>
                <c:pt idx="8473">
                  <c:v>29.967699999999997</c:v>
                </c:pt>
                <c:pt idx="8474">
                  <c:v>29.971216666666667</c:v>
                </c:pt>
                <c:pt idx="8475">
                  <c:v>29.974733333333333</c:v>
                </c:pt>
                <c:pt idx="8476">
                  <c:v>29.978266666666666</c:v>
                </c:pt>
                <c:pt idx="8477">
                  <c:v>29.9818</c:v>
                </c:pt>
                <c:pt idx="8478">
                  <c:v>29.985333333333333</c:v>
                </c:pt>
                <c:pt idx="8479">
                  <c:v>29.98886666666667</c:v>
                </c:pt>
                <c:pt idx="8480">
                  <c:v>29.992416666666667</c:v>
                </c:pt>
                <c:pt idx="8481">
                  <c:v>29.995966666666668</c:v>
                </c:pt>
                <c:pt idx="8482">
                  <c:v>29.999516666666668</c:v>
                </c:pt>
                <c:pt idx="8483">
                  <c:v>30.003049999999998</c:v>
                </c:pt>
                <c:pt idx="8484">
                  <c:v>30.006583333333332</c:v>
                </c:pt>
                <c:pt idx="8485">
                  <c:v>30.010116666666665</c:v>
                </c:pt>
                <c:pt idx="8486">
                  <c:v>30.013666666666666</c:v>
                </c:pt>
                <c:pt idx="8487">
                  <c:v>30.017216666666666</c:v>
                </c:pt>
                <c:pt idx="8488">
                  <c:v>30.020733333333332</c:v>
                </c:pt>
                <c:pt idx="8489">
                  <c:v>30.024249999999999</c:v>
                </c:pt>
                <c:pt idx="8490">
                  <c:v>30.027766666666665</c:v>
                </c:pt>
                <c:pt idx="8491">
                  <c:v>30.031283333333331</c:v>
                </c:pt>
                <c:pt idx="8492">
                  <c:v>30.034800000000001</c:v>
                </c:pt>
                <c:pt idx="8493">
                  <c:v>30.038316666666667</c:v>
                </c:pt>
                <c:pt idx="8494">
                  <c:v>30.04185</c:v>
                </c:pt>
                <c:pt idx="8495">
                  <c:v>30.045366666666666</c:v>
                </c:pt>
                <c:pt idx="8496">
                  <c:v>30.048883333333333</c:v>
                </c:pt>
                <c:pt idx="8497">
                  <c:v>30.052399999999999</c:v>
                </c:pt>
                <c:pt idx="8498">
                  <c:v>30.055916666666668</c:v>
                </c:pt>
                <c:pt idx="8499">
                  <c:v>30.059433333333335</c:v>
                </c:pt>
                <c:pt idx="8500">
                  <c:v>30.062950000000001</c:v>
                </c:pt>
                <c:pt idx="8501">
                  <c:v>30.066466666666667</c:v>
                </c:pt>
                <c:pt idx="8502">
                  <c:v>30.07</c:v>
                </c:pt>
                <c:pt idx="8503">
                  <c:v>30.073533333333334</c:v>
                </c:pt>
                <c:pt idx="8504">
                  <c:v>30.077066666666667</c:v>
                </c:pt>
                <c:pt idx="8505">
                  <c:v>30.0806</c:v>
                </c:pt>
                <c:pt idx="8506">
                  <c:v>30.084150000000001</c:v>
                </c:pt>
                <c:pt idx="8507">
                  <c:v>30.087699999999998</c:v>
                </c:pt>
                <c:pt idx="8508">
                  <c:v>30.091249999999999</c:v>
                </c:pt>
                <c:pt idx="8509">
                  <c:v>30.094783333333332</c:v>
                </c:pt>
                <c:pt idx="8510">
                  <c:v>30.098316666666665</c:v>
                </c:pt>
                <c:pt idx="8511">
                  <c:v>30.101850000000002</c:v>
                </c:pt>
                <c:pt idx="8512">
                  <c:v>30.105399999999999</c:v>
                </c:pt>
                <c:pt idx="8513">
                  <c:v>30.10895</c:v>
                </c:pt>
                <c:pt idx="8514">
                  <c:v>30.112466666666666</c:v>
                </c:pt>
                <c:pt idx="8515">
                  <c:v>30.115983333333336</c:v>
                </c:pt>
                <c:pt idx="8516">
                  <c:v>30.119500000000002</c:v>
                </c:pt>
                <c:pt idx="8517">
                  <c:v>30.123016666666668</c:v>
                </c:pt>
                <c:pt idx="8518">
                  <c:v>30.126533333333334</c:v>
                </c:pt>
                <c:pt idx="8519">
                  <c:v>30.130050000000001</c:v>
                </c:pt>
                <c:pt idx="8520">
                  <c:v>30.133583333333334</c:v>
                </c:pt>
                <c:pt idx="8521">
                  <c:v>30.1371</c:v>
                </c:pt>
                <c:pt idx="8522">
                  <c:v>30.140616666666666</c:v>
                </c:pt>
                <c:pt idx="8523">
                  <c:v>30.144133333333333</c:v>
                </c:pt>
                <c:pt idx="8524">
                  <c:v>30.147649999999999</c:v>
                </c:pt>
                <c:pt idx="8525">
                  <c:v>30.151166666666665</c:v>
                </c:pt>
                <c:pt idx="8526">
                  <c:v>30.154716666666666</c:v>
                </c:pt>
                <c:pt idx="8527">
                  <c:v>30.158233333333332</c:v>
                </c:pt>
                <c:pt idx="8528">
                  <c:v>30.161749999999998</c:v>
                </c:pt>
                <c:pt idx="8529">
                  <c:v>30.165299999999998</c:v>
                </c:pt>
                <c:pt idx="8530">
                  <c:v>30.168850000000003</c:v>
                </c:pt>
                <c:pt idx="8531">
                  <c:v>30.1724</c:v>
                </c:pt>
                <c:pt idx="8532">
                  <c:v>30.175966666666667</c:v>
                </c:pt>
                <c:pt idx="8533">
                  <c:v>30.179516666666665</c:v>
                </c:pt>
                <c:pt idx="8534">
                  <c:v>30.183066666666665</c:v>
                </c:pt>
                <c:pt idx="8535">
                  <c:v>30.186633333333337</c:v>
                </c:pt>
                <c:pt idx="8536">
                  <c:v>30.190183333333334</c:v>
                </c:pt>
                <c:pt idx="8537">
                  <c:v>30.193733333333334</c:v>
                </c:pt>
                <c:pt idx="8538">
                  <c:v>30.197299999999998</c:v>
                </c:pt>
                <c:pt idx="8539">
                  <c:v>30.200849999999999</c:v>
                </c:pt>
                <c:pt idx="8540">
                  <c:v>30.2044</c:v>
                </c:pt>
                <c:pt idx="8541">
                  <c:v>30.207966666666668</c:v>
                </c:pt>
                <c:pt idx="8542">
                  <c:v>30.211516666666668</c:v>
                </c:pt>
                <c:pt idx="8543">
                  <c:v>30.215066666666665</c:v>
                </c:pt>
                <c:pt idx="8544">
                  <c:v>30.218633333333333</c:v>
                </c:pt>
                <c:pt idx="8545">
                  <c:v>30.22218333333333</c:v>
                </c:pt>
                <c:pt idx="8546">
                  <c:v>30.225733333333334</c:v>
                </c:pt>
                <c:pt idx="8547">
                  <c:v>30.229300000000002</c:v>
                </c:pt>
                <c:pt idx="8548">
                  <c:v>30.232849999999999</c:v>
                </c:pt>
                <c:pt idx="8549">
                  <c:v>30.2364</c:v>
                </c:pt>
                <c:pt idx="8550">
                  <c:v>30.239966666666664</c:v>
                </c:pt>
                <c:pt idx="8551">
                  <c:v>30.243516666666668</c:v>
                </c:pt>
                <c:pt idx="8552">
                  <c:v>30.247066666666669</c:v>
                </c:pt>
                <c:pt idx="8553">
                  <c:v>30.250633333333333</c:v>
                </c:pt>
                <c:pt idx="8554">
                  <c:v>30.254183333333334</c:v>
                </c:pt>
                <c:pt idx="8555">
                  <c:v>30.257733333333331</c:v>
                </c:pt>
                <c:pt idx="8556">
                  <c:v>30.261300000000002</c:v>
                </c:pt>
                <c:pt idx="8557">
                  <c:v>30.264850000000003</c:v>
                </c:pt>
                <c:pt idx="8558">
                  <c:v>30.2684</c:v>
                </c:pt>
                <c:pt idx="8559">
                  <c:v>30.271966666666668</c:v>
                </c:pt>
                <c:pt idx="8560">
                  <c:v>30.275516666666665</c:v>
                </c:pt>
                <c:pt idx="8561">
                  <c:v>30.279066666666665</c:v>
                </c:pt>
                <c:pt idx="8562">
                  <c:v>30.282633333333333</c:v>
                </c:pt>
                <c:pt idx="8563">
                  <c:v>30.286183333333334</c:v>
                </c:pt>
                <c:pt idx="8564">
                  <c:v>30.289733333333334</c:v>
                </c:pt>
                <c:pt idx="8565">
                  <c:v>30.293299999999999</c:v>
                </c:pt>
                <c:pt idx="8566">
                  <c:v>30.296849999999999</c:v>
                </c:pt>
                <c:pt idx="8567">
                  <c:v>30.3004</c:v>
                </c:pt>
                <c:pt idx="8568">
                  <c:v>30.303966666666668</c:v>
                </c:pt>
                <c:pt idx="8569">
                  <c:v>30.307516666666668</c:v>
                </c:pt>
                <c:pt idx="8570">
                  <c:v>30.311066666666665</c:v>
                </c:pt>
                <c:pt idx="8571">
                  <c:v>30.314633333333333</c:v>
                </c:pt>
                <c:pt idx="8572">
                  <c:v>30.31818333333333</c:v>
                </c:pt>
                <c:pt idx="8573">
                  <c:v>30.321733333333334</c:v>
                </c:pt>
                <c:pt idx="8574">
                  <c:v>30.325300000000002</c:v>
                </c:pt>
                <c:pt idx="8575">
                  <c:v>30.328849999999999</c:v>
                </c:pt>
                <c:pt idx="8576">
                  <c:v>30.3324</c:v>
                </c:pt>
                <c:pt idx="8577">
                  <c:v>30.335933333333333</c:v>
                </c:pt>
                <c:pt idx="8578">
                  <c:v>30.33948333333333</c:v>
                </c:pt>
                <c:pt idx="8579">
                  <c:v>30.343033333333334</c:v>
                </c:pt>
                <c:pt idx="8580">
                  <c:v>30.346583333333335</c:v>
                </c:pt>
                <c:pt idx="8581">
                  <c:v>30.350133333333336</c:v>
                </c:pt>
                <c:pt idx="8582">
                  <c:v>30.353666666666665</c:v>
                </c:pt>
                <c:pt idx="8583">
                  <c:v>30.357216666666666</c:v>
                </c:pt>
                <c:pt idx="8584">
                  <c:v>30.360766666666667</c:v>
                </c:pt>
                <c:pt idx="8585">
                  <c:v>30.364316666666664</c:v>
                </c:pt>
                <c:pt idx="8586">
                  <c:v>30.367849999999997</c:v>
                </c:pt>
                <c:pt idx="8587">
                  <c:v>30.371400000000001</c:v>
                </c:pt>
                <c:pt idx="8588">
                  <c:v>30.374950000000002</c:v>
                </c:pt>
                <c:pt idx="8589">
                  <c:v>30.378499999999999</c:v>
                </c:pt>
                <c:pt idx="8590">
                  <c:v>30.382033333333332</c:v>
                </c:pt>
                <c:pt idx="8591">
                  <c:v>30.385583333333333</c:v>
                </c:pt>
                <c:pt idx="8592">
                  <c:v>30.389133333333334</c:v>
                </c:pt>
                <c:pt idx="8593">
                  <c:v>30.392683333333331</c:v>
                </c:pt>
                <c:pt idx="8594">
                  <c:v>30.3962</c:v>
                </c:pt>
                <c:pt idx="8595">
                  <c:v>30.399716666666666</c:v>
                </c:pt>
                <c:pt idx="8596">
                  <c:v>30.403233333333333</c:v>
                </c:pt>
                <c:pt idx="8597">
                  <c:v>30.406749999999999</c:v>
                </c:pt>
                <c:pt idx="8598">
                  <c:v>30.410266666666665</c:v>
                </c:pt>
                <c:pt idx="8599">
                  <c:v>30.413799999999998</c:v>
                </c:pt>
                <c:pt idx="8600">
                  <c:v>30.417316666666668</c:v>
                </c:pt>
                <c:pt idx="8601">
                  <c:v>30.420849999999998</c:v>
                </c:pt>
                <c:pt idx="8602">
                  <c:v>30.424366666666668</c:v>
                </c:pt>
                <c:pt idx="8603">
                  <c:v>30.427900000000001</c:v>
                </c:pt>
                <c:pt idx="8604">
                  <c:v>30.431416666666667</c:v>
                </c:pt>
                <c:pt idx="8605">
                  <c:v>30.434933333333333</c:v>
                </c:pt>
                <c:pt idx="8606">
                  <c:v>30.43845</c:v>
                </c:pt>
                <c:pt idx="8607">
                  <c:v>30.441966666666666</c:v>
                </c:pt>
                <c:pt idx="8608">
                  <c:v>30.445483333333335</c:v>
                </c:pt>
                <c:pt idx="8609">
                  <c:v>30.449033333333333</c:v>
                </c:pt>
                <c:pt idx="8610">
                  <c:v>30.452583333333333</c:v>
                </c:pt>
                <c:pt idx="8611">
                  <c:v>30.456133333333334</c:v>
                </c:pt>
                <c:pt idx="8612">
                  <c:v>30.459666666666667</c:v>
                </c:pt>
                <c:pt idx="8613">
                  <c:v>30.463199999999997</c:v>
                </c:pt>
                <c:pt idx="8614">
                  <c:v>30.46673333333333</c:v>
                </c:pt>
                <c:pt idx="8615">
                  <c:v>30.470283333333334</c:v>
                </c:pt>
                <c:pt idx="8616">
                  <c:v>30.473833333333335</c:v>
                </c:pt>
                <c:pt idx="8617">
                  <c:v>30.477383333333332</c:v>
                </c:pt>
                <c:pt idx="8618">
                  <c:v>30.480916666666666</c:v>
                </c:pt>
                <c:pt idx="8619">
                  <c:v>30.484449999999999</c:v>
                </c:pt>
                <c:pt idx="8620">
                  <c:v>30.487983333333332</c:v>
                </c:pt>
                <c:pt idx="8621">
                  <c:v>30.491533333333333</c:v>
                </c:pt>
                <c:pt idx="8622">
                  <c:v>30.495083333333334</c:v>
                </c:pt>
                <c:pt idx="8623">
                  <c:v>30.4986</c:v>
                </c:pt>
                <c:pt idx="8624">
                  <c:v>30.502116666666666</c:v>
                </c:pt>
                <c:pt idx="8625">
                  <c:v>30.505633333333332</c:v>
                </c:pt>
                <c:pt idx="8626">
                  <c:v>30.509149999999998</c:v>
                </c:pt>
                <c:pt idx="8627">
                  <c:v>30.512666666666668</c:v>
                </c:pt>
                <c:pt idx="8628">
                  <c:v>30.516183333333334</c:v>
                </c:pt>
                <c:pt idx="8629">
                  <c:v>30.519716666666667</c:v>
                </c:pt>
                <c:pt idx="8630">
                  <c:v>30.523233333333334</c:v>
                </c:pt>
                <c:pt idx="8631">
                  <c:v>30.52675</c:v>
                </c:pt>
                <c:pt idx="8632">
                  <c:v>30.530266666666666</c:v>
                </c:pt>
                <c:pt idx="8633">
                  <c:v>30.533783333333336</c:v>
                </c:pt>
                <c:pt idx="8634">
                  <c:v>30.537300000000002</c:v>
                </c:pt>
                <c:pt idx="8635">
                  <c:v>30.540816666666668</c:v>
                </c:pt>
                <c:pt idx="8636">
                  <c:v>30.544333333333334</c:v>
                </c:pt>
                <c:pt idx="8637">
                  <c:v>30.547866666666668</c:v>
                </c:pt>
                <c:pt idx="8638">
                  <c:v>30.551400000000001</c:v>
                </c:pt>
                <c:pt idx="8639">
                  <c:v>30.554933333333334</c:v>
                </c:pt>
                <c:pt idx="8640">
                  <c:v>30.558466666666668</c:v>
                </c:pt>
                <c:pt idx="8641">
                  <c:v>30.562016666666668</c:v>
                </c:pt>
                <c:pt idx="8642">
                  <c:v>30.565566666666665</c:v>
                </c:pt>
                <c:pt idx="8643">
                  <c:v>30.569116666666666</c:v>
                </c:pt>
                <c:pt idx="8644">
                  <c:v>30.572649999999999</c:v>
                </c:pt>
                <c:pt idx="8645">
                  <c:v>30.576183333333333</c:v>
                </c:pt>
                <c:pt idx="8646">
                  <c:v>30.579716666666666</c:v>
                </c:pt>
                <c:pt idx="8647">
                  <c:v>30.583266666666667</c:v>
                </c:pt>
                <c:pt idx="8648">
                  <c:v>30.586816666666667</c:v>
                </c:pt>
                <c:pt idx="8649">
                  <c:v>30.590333333333334</c:v>
                </c:pt>
                <c:pt idx="8650">
                  <c:v>30.59385</c:v>
                </c:pt>
                <c:pt idx="8651">
                  <c:v>30.597366666666669</c:v>
                </c:pt>
                <c:pt idx="8652">
                  <c:v>30.600883333333336</c:v>
                </c:pt>
                <c:pt idx="8653">
                  <c:v>30.604399999999998</c:v>
                </c:pt>
                <c:pt idx="8654">
                  <c:v>30.607916666666664</c:v>
                </c:pt>
                <c:pt idx="8655">
                  <c:v>30.611449999999998</c:v>
                </c:pt>
                <c:pt idx="8656">
                  <c:v>30.614966666666664</c:v>
                </c:pt>
                <c:pt idx="8657">
                  <c:v>30.618483333333334</c:v>
                </c:pt>
                <c:pt idx="8658">
                  <c:v>30.622</c:v>
                </c:pt>
                <c:pt idx="8659">
                  <c:v>30.625516666666666</c:v>
                </c:pt>
                <c:pt idx="8660">
                  <c:v>30.629033333333332</c:v>
                </c:pt>
                <c:pt idx="8661">
                  <c:v>30.632549999999998</c:v>
                </c:pt>
                <c:pt idx="8662">
                  <c:v>30.636066666666668</c:v>
                </c:pt>
                <c:pt idx="8663">
                  <c:v>30.639599999999998</c:v>
                </c:pt>
                <c:pt idx="8664">
                  <c:v>30.643133333333331</c:v>
                </c:pt>
                <c:pt idx="8665">
                  <c:v>30.646666666666665</c:v>
                </c:pt>
                <c:pt idx="8666">
                  <c:v>30.650199999999998</c:v>
                </c:pt>
                <c:pt idx="8667">
                  <c:v>30.653749999999999</c:v>
                </c:pt>
                <c:pt idx="8668">
                  <c:v>30.657300000000003</c:v>
                </c:pt>
                <c:pt idx="8669">
                  <c:v>30.66085</c:v>
                </c:pt>
                <c:pt idx="8670">
                  <c:v>30.664383333333333</c:v>
                </c:pt>
                <c:pt idx="8671">
                  <c:v>30.667916666666667</c:v>
                </c:pt>
                <c:pt idx="8672">
                  <c:v>30.67145</c:v>
                </c:pt>
                <c:pt idx="8673">
                  <c:v>30.675000000000001</c:v>
                </c:pt>
                <c:pt idx="8674">
                  <c:v>30.678549999999998</c:v>
                </c:pt>
                <c:pt idx="8675">
                  <c:v>30.682066666666667</c:v>
                </c:pt>
                <c:pt idx="8676">
                  <c:v>30.685583333333334</c:v>
                </c:pt>
                <c:pt idx="8677">
                  <c:v>30.6891</c:v>
                </c:pt>
                <c:pt idx="8678">
                  <c:v>30.692616666666666</c:v>
                </c:pt>
                <c:pt idx="8679">
                  <c:v>30.696133333333332</c:v>
                </c:pt>
                <c:pt idx="8680">
                  <c:v>30.699650000000002</c:v>
                </c:pt>
                <c:pt idx="8681">
                  <c:v>30.703183333333335</c:v>
                </c:pt>
                <c:pt idx="8682">
                  <c:v>30.706700000000001</c:v>
                </c:pt>
                <c:pt idx="8683">
                  <c:v>30.710233333333335</c:v>
                </c:pt>
                <c:pt idx="8684">
                  <c:v>30.713766666666668</c:v>
                </c:pt>
                <c:pt idx="8685">
                  <c:v>30.717283333333334</c:v>
                </c:pt>
                <c:pt idx="8686">
                  <c:v>30.720833333333335</c:v>
                </c:pt>
                <c:pt idx="8687">
                  <c:v>30.724366666666665</c:v>
                </c:pt>
                <c:pt idx="8688">
                  <c:v>30.727916666666665</c:v>
                </c:pt>
                <c:pt idx="8689">
                  <c:v>30.731466666666666</c:v>
                </c:pt>
                <c:pt idx="8690">
                  <c:v>30.73501666666667</c:v>
                </c:pt>
                <c:pt idx="8691">
                  <c:v>30.73855</c:v>
                </c:pt>
                <c:pt idx="8692">
                  <c:v>30.742083333333333</c:v>
                </c:pt>
                <c:pt idx="8693">
                  <c:v>30.745616666666667</c:v>
                </c:pt>
                <c:pt idx="8694">
                  <c:v>30.749166666666667</c:v>
                </c:pt>
                <c:pt idx="8695">
                  <c:v>30.752716666666668</c:v>
                </c:pt>
                <c:pt idx="8696">
                  <c:v>30.756266666666665</c:v>
                </c:pt>
                <c:pt idx="8697">
                  <c:v>30.759799999999998</c:v>
                </c:pt>
                <c:pt idx="8698">
                  <c:v>30.763349999999999</c:v>
                </c:pt>
                <c:pt idx="8699">
                  <c:v>30.7669</c:v>
                </c:pt>
                <c:pt idx="8700">
                  <c:v>30.77045</c:v>
                </c:pt>
                <c:pt idx="8701">
                  <c:v>30.774000000000001</c:v>
                </c:pt>
                <c:pt idx="8702">
                  <c:v>30.777566666666665</c:v>
                </c:pt>
                <c:pt idx="8703">
                  <c:v>30.781116666666666</c:v>
                </c:pt>
                <c:pt idx="8704">
                  <c:v>30.784666666666666</c:v>
                </c:pt>
                <c:pt idx="8705">
                  <c:v>30.788233333333334</c:v>
                </c:pt>
                <c:pt idx="8706">
                  <c:v>30.791783333333335</c:v>
                </c:pt>
                <c:pt idx="8707">
                  <c:v>30.795333333333335</c:v>
                </c:pt>
                <c:pt idx="8708">
                  <c:v>30.7989</c:v>
                </c:pt>
                <c:pt idx="8709">
                  <c:v>30.80245</c:v>
                </c:pt>
                <c:pt idx="8710">
                  <c:v>30.805999999999997</c:v>
                </c:pt>
                <c:pt idx="8711">
                  <c:v>30.809566666666669</c:v>
                </c:pt>
                <c:pt idx="8712">
                  <c:v>30.813116666666666</c:v>
                </c:pt>
                <c:pt idx="8713">
                  <c:v>30.816666666666666</c:v>
                </c:pt>
                <c:pt idx="8714">
                  <c:v>30.820233333333331</c:v>
                </c:pt>
                <c:pt idx="8715">
                  <c:v>30.823783333333331</c:v>
                </c:pt>
                <c:pt idx="8716">
                  <c:v>30.827333333333335</c:v>
                </c:pt>
                <c:pt idx="8717">
                  <c:v>30.8309</c:v>
                </c:pt>
                <c:pt idx="8718">
                  <c:v>30.83445</c:v>
                </c:pt>
                <c:pt idx="8719">
                  <c:v>30.838000000000001</c:v>
                </c:pt>
                <c:pt idx="8720">
                  <c:v>30.841566666666665</c:v>
                </c:pt>
                <c:pt idx="8721">
                  <c:v>30.845116666666669</c:v>
                </c:pt>
                <c:pt idx="8722">
                  <c:v>30.848666666666666</c:v>
                </c:pt>
                <c:pt idx="8723">
                  <c:v>30.852233333333334</c:v>
                </c:pt>
                <c:pt idx="8724">
                  <c:v>30.855783333333331</c:v>
                </c:pt>
                <c:pt idx="8725">
                  <c:v>30.859333333333332</c:v>
                </c:pt>
                <c:pt idx="8726">
                  <c:v>30.8629</c:v>
                </c:pt>
                <c:pt idx="8727">
                  <c:v>30.86645</c:v>
                </c:pt>
                <c:pt idx="8728">
                  <c:v>30.87</c:v>
                </c:pt>
                <c:pt idx="8729">
                  <c:v>30.873566666666665</c:v>
                </c:pt>
                <c:pt idx="8730">
                  <c:v>30.877116666666666</c:v>
                </c:pt>
                <c:pt idx="8731">
                  <c:v>30.880666666666666</c:v>
                </c:pt>
                <c:pt idx="8732">
                  <c:v>30.884233333333334</c:v>
                </c:pt>
                <c:pt idx="8733">
                  <c:v>30.887783333333335</c:v>
                </c:pt>
                <c:pt idx="8734">
                  <c:v>30.891333333333332</c:v>
                </c:pt>
                <c:pt idx="8735">
                  <c:v>30.8949</c:v>
                </c:pt>
                <c:pt idx="8736">
                  <c:v>30.89845</c:v>
                </c:pt>
                <c:pt idx="8737">
                  <c:v>30.901999999999997</c:v>
                </c:pt>
                <c:pt idx="8738">
                  <c:v>30.905533333333334</c:v>
                </c:pt>
                <c:pt idx="8739">
                  <c:v>30.909083333333335</c:v>
                </c:pt>
                <c:pt idx="8740">
                  <c:v>30.912616666666668</c:v>
                </c:pt>
                <c:pt idx="8741">
                  <c:v>30.916166666666665</c:v>
                </c:pt>
                <c:pt idx="8742">
                  <c:v>30.919716666666666</c:v>
                </c:pt>
                <c:pt idx="8743">
                  <c:v>30.923266666666667</c:v>
                </c:pt>
                <c:pt idx="8744">
                  <c:v>30.926816666666664</c:v>
                </c:pt>
                <c:pt idx="8745">
                  <c:v>30.930366666666664</c:v>
                </c:pt>
                <c:pt idx="8746">
                  <c:v>30.933916666666669</c:v>
                </c:pt>
                <c:pt idx="8747">
                  <c:v>30.937483333333333</c:v>
                </c:pt>
                <c:pt idx="8748">
                  <c:v>30.941033333333333</c:v>
                </c:pt>
                <c:pt idx="8749">
                  <c:v>30.944583333333334</c:v>
                </c:pt>
                <c:pt idx="8750">
                  <c:v>30.948116666666667</c:v>
                </c:pt>
                <c:pt idx="8751">
                  <c:v>30.951666666666664</c:v>
                </c:pt>
                <c:pt idx="8752">
                  <c:v>30.955216666666669</c:v>
                </c:pt>
                <c:pt idx="8753">
                  <c:v>30.958750000000002</c:v>
                </c:pt>
                <c:pt idx="8754">
                  <c:v>30.962300000000003</c:v>
                </c:pt>
                <c:pt idx="8755">
                  <c:v>30.965833333333332</c:v>
                </c:pt>
                <c:pt idx="8756">
                  <c:v>30.9694</c:v>
                </c:pt>
                <c:pt idx="8757">
                  <c:v>30.972950000000001</c:v>
                </c:pt>
                <c:pt idx="8758">
                  <c:v>30.976466666666667</c:v>
                </c:pt>
                <c:pt idx="8759">
                  <c:v>30.98</c:v>
                </c:pt>
                <c:pt idx="8760">
                  <c:v>30.983533333333334</c:v>
                </c:pt>
                <c:pt idx="8761">
                  <c:v>30.987083333333331</c:v>
                </c:pt>
                <c:pt idx="8762">
                  <c:v>30.990599999999997</c:v>
                </c:pt>
                <c:pt idx="8763">
                  <c:v>30.99413333333333</c:v>
                </c:pt>
                <c:pt idx="8764">
                  <c:v>30.997666666666664</c:v>
                </c:pt>
                <c:pt idx="8765">
                  <c:v>31.001183333333334</c:v>
                </c:pt>
                <c:pt idx="8766">
                  <c:v>31.004716666666663</c:v>
                </c:pt>
                <c:pt idx="8767">
                  <c:v>31.008249999999997</c:v>
                </c:pt>
                <c:pt idx="8768">
                  <c:v>31.011783333333334</c:v>
                </c:pt>
                <c:pt idx="8769">
                  <c:v>31.015316666666667</c:v>
                </c:pt>
                <c:pt idx="8770">
                  <c:v>31.01885</c:v>
                </c:pt>
                <c:pt idx="8771">
                  <c:v>31.022366666666667</c:v>
                </c:pt>
                <c:pt idx="8772">
                  <c:v>31.0259</c:v>
                </c:pt>
                <c:pt idx="8773">
                  <c:v>31.02941666666667</c:v>
                </c:pt>
                <c:pt idx="8774">
                  <c:v>31.032933333333336</c:v>
                </c:pt>
                <c:pt idx="8775">
                  <c:v>31.036449999999999</c:v>
                </c:pt>
                <c:pt idx="8776">
                  <c:v>31.039966666666665</c:v>
                </c:pt>
                <c:pt idx="8777">
                  <c:v>31.043516666666669</c:v>
                </c:pt>
                <c:pt idx="8778">
                  <c:v>31.047066666666669</c:v>
                </c:pt>
                <c:pt idx="8779">
                  <c:v>31.050599999999999</c:v>
                </c:pt>
                <c:pt idx="8780">
                  <c:v>31.054133333333333</c:v>
                </c:pt>
                <c:pt idx="8781">
                  <c:v>31.057666666666666</c:v>
                </c:pt>
                <c:pt idx="8782">
                  <c:v>31.061216666666667</c:v>
                </c:pt>
                <c:pt idx="8783">
                  <c:v>31.064766666666667</c:v>
                </c:pt>
                <c:pt idx="8784">
                  <c:v>31.068316666666664</c:v>
                </c:pt>
                <c:pt idx="8785">
                  <c:v>31.071849999999998</c:v>
                </c:pt>
                <c:pt idx="8786">
                  <c:v>31.075383333333331</c:v>
                </c:pt>
                <c:pt idx="8787">
                  <c:v>31.078916666666665</c:v>
                </c:pt>
                <c:pt idx="8788">
                  <c:v>31.082466666666669</c:v>
                </c:pt>
                <c:pt idx="8789">
                  <c:v>31.086016666666669</c:v>
                </c:pt>
                <c:pt idx="8790">
                  <c:v>31.089533333333335</c:v>
                </c:pt>
                <c:pt idx="8791">
                  <c:v>31.093050000000002</c:v>
                </c:pt>
                <c:pt idx="8792">
                  <c:v>31.096566666666668</c:v>
                </c:pt>
                <c:pt idx="8793">
                  <c:v>31.100083333333334</c:v>
                </c:pt>
                <c:pt idx="8794">
                  <c:v>31.103599999999997</c:v>
                </c:pt>
                <c:pt idx="8795">
                  <c:v>31.107116666666666</c:v>
                </c:pt>
                <c:pt idx="8796">
                  <c:v>31.11065</c:v>
                </c:pt>
                <c:pt idx="8797">
                  <c:v>31.114166666666666</c:v>
                </c:pt>
                <c:pt idx="8798">
                  <c:v>31.117683333333332</c:v>
                </c:pt>
                <c:pt idx="8799">
                  <c:v>31.121199999999998</c:v>
                </c:pt>
                <c:pt idx="8800">
                  <c:v>31.124716666666664</c:v>
                </c:pt>
                <c:pt idx="8801">
                  <c:v>31.128233333333334</c:v>
                </c:pt>
                <c:pt idx="8802">
                  <c:v>31.13175</c:v>
                </c:pt>
                <c:pt idx="8803">
                  <c:v>31.135266666666666</c:v>
                </c:pt>
                <c:pt idx="8804">
                  <c:v>31.1388</c:v>
                </c:pt>
                <c:pt idx="8805">
                  <c:v>31.142333333333333</c:v>
                </c:pt>
                <c:pt idx="8806">
                  <c:v>31.145866666666667</c:v>
                </c:pt>
                <c:pt idx="8807">
                  <c:v>31.1494</c:v>
                </c:pt>
                <c:pt idx="8808">
                  <c:v>31.152949999999997</c:v>
                </c:pt>
                <c:pt idx="8809">
                  <c:v>31.156500000000001</c:v>
                </c:pt>
                <c:pt idx="8810">
                  <c:v>31.160050000000002</c:v>
                </c:pt>
                <c:pt idx="8811">
                  <c:v>31.163583333333335</c:v>
                </c:pt>
                <c:pt idx="8812">
                  <c:v>31.167116666666669</c:v>
                </c:pt>
                <c:pt idx="8813">
                  <c:v>31.170650000000002</c:v>
                </c:pt>
                <c:pt idx="8814">
                  <c:v>31.174199999999999</c:v>
                </c:pt>
                <c:pt idx="8815">
                  <c:v>31.17775</c:v>
                </c:pt>
                <c:pt idx="8816">
                  <c:v>31.181266666666666</c:v>
                </c:pt>
                <c:pt idx="8817">
                  <c:v>31.184783333333332</c:v>
                </c:pt>
                <c:pt idx="8818">
                  <c:v>31.188300000000002</c:v>
                </c:pt>
                <c:pt idx="8819">
                  <c:v>31.191816666666668</c:v>
                </c:pt>
                <c:pt idx="8820">
                  <c:v>31.195333333333334</c:v>
                </c:pt>
                <c:pt idx="8821">
                  <c:v>31.19885</c:v>
                </c:pt>
                <c:pt idx="8822">
                  <c:v>31.202383333333334</c:v>
                </c:pt>
                <c:pt idx="8823">
                  <c:v>31.2059</c:v>
                </c:pt>
                <c:pt idx="8824">
                  <c:v>31.209416666666666</c:v>
                </c:pt>
                <c:pt idx="8825">
                  <c:v>31.212933333333336</c:v>
                </c:pt>
                <c:pt idx="8826">
                  <c:v>31.216450000000002</c:v>
                </c:pt>
                <c:pt idx="8827">
                  <c:v>31.219966666666668</c:v>
                </c:pt>
                <c:pt idx="8828">
                  <c:v>31.223483333333334</c:v>
                </c:pt>
                <c:pt idx="8829">
                  <c:v>31.226999999999997</c:v>
                </c:pt>
                <c:pt idx="8830">
                  <c:v>31.230533333333334</c:v>
                </c:pt>
                <c:pt idx="8831">
                  <c:v>31.234066666666667</c:v>
                </c:pt>
                <c:pt idx="8832">
                  <c:v>31.2376</c:v>
                </c:pt>
                <c:pt idx="8833">
                  <c:v>31.241133333333334</c:v>
                </c:pt>
                <c:pt idx="8834">
                  <c:v>31.244683333333334</c:v>
                </c:pt>
                <c:pt idx="8835">
                  <c:v>31.248233333333335</c:v>
                </c:pt>
                <c:pt idx="8836">
                  <c:v>31.251783333333332</c:v>
                </c:pt>
                <c:pt idx="8837">
                  <c:v>31.255316666666666</c:v>
                </c:pt>
                <c:pt idx="8838">
                  <c:v>31.258849999999999</c:v>
                </c:pt>
                <c:pt idx="8839">
                  <c:v>31.262383333333332</c:v>
                </c:pt>
                <c:pt idx="8840">
                  <c:v>31.265933333333333</c:v>
                </c:pt>
                <c:pt idx="8841">
                  <c:v>31.269483333333334</c:v>
                </c:pt>
                <c:pt idx="8842">
                  <c:v>31.273000000000003</c:v>
                </c:pt>
                <c:pt idx="8843">
                  <c:v>31.276516666666666</c:v>
                </c:pt>
                <c:pt idx="8844">
                  <c:v>31.280033333333332</c:v>
                </c:pt>
                <c:pt idx="8845">
                  <c:v>31.283549999999998</c:v>
                </c:pt>
                <c:pt idx="8846">
                  <c:v>31.287066666666664</c:v>
                </c:pt>
                <c:pt idx="8847">
                  <c:v>31.290583333333334</c:v>
                </c:pt>
                <c:pt idx="8848">
                  <c:v>31.294116666666664</c:v>
                </c:pt>
                <c:pt idx="8849">
                  <c:v>31.297633333333334</c:v>
                </c:pt>
                <c:pt idx="8850">
                  <c:v>31.30115</c:v>
                </c:pt>
                <c:pt idx="8851">
                  <c:v>31.304666666666666</c:v>
                </c:pt>
                <c:pt idx="8852">
                  <c:v>31.308183333333332</c:v>
                </c:pt>
                <c:pt idx="8853">
                  <c:v>31.311699999999998</c:v>
                </c:pt>
                <c:pt idx="8854">
                  <c:v>31.315216666666668</c:v>
                </c:pt>
                <c:pt idx="8855">
                  <c:v>31.318733333333334</c:v>
                </c:pt>
                <c:pt idx="8856">
                  <c:v>31.322266666666668</c:v>
                </c:pt>
                <c:pt idx="8857">
                  <c:v>31.325800000000001</c:v>
                </c:pt>
                <c:pt idx="8858">
                  <c:v>31.329333333333334</c:v>
                </c:pt>
                <c:pt idx="8859">
                  <c:v>31.332866666666668</c:v>
                </c:pt>
                <c:pt idx="8860">
                  <c:v>31.336416666666665</c:v>
                </c:pt>
                <c:pt idx="8861">
                  <c:v>31.339966666666665</c:v>
                </c:pt>
                <c:pt idx="8862">
                  <c:v>31.34351666666667</c:v>
                </c:pt>
                <c:pt idx="8863">
                  <c:v>31.347050000000003</c:v>
                </c:pt>
                <c:pt idx="8864">
                  <c:v>31.350583333333336</c:v>
                </c:pt>
                <c:pt idx="8865">
                  <c:v>31.354133333333333</c:v>
                </c:pt>
                <c:pt idx="8866">
                  <c:v>31.357683333333334</c:v>
                </c:pt>
                <c:pt idx="8867">
                  <c:v>31.361216666666667</c:v>
                </c:pt>
                <c:pt idx="8868">
                  <c:v>31.364733333333334</c:v>
                </c:pt>
                <c:pt idx="8869">
                  <c:v>31.36825</c:v>
                </c:pt>
                <c:pt idx="8870">
                  <c:v>31.3718</c:v>
                </c:pt>
                <c:pt idx="8871">
                  <c:v>31.375350000000001</c:v>
                </c:pt>
                <c:pt idx="8872">
                  <c:v>31.378883333333331</c:v>
                </c:pt>
                <c:pt idx="8873">
                  <c:v>31.382416666666664</c:v>
                </c:pt>
                <c:pt idx="8874">
                  <c:v>31.385949999999998</c:v>
                </c:pt>
                <c:pt idx="8875">
                  <c:v>31.389499999999998</c:v>
                </c:pt>
                <c:pt idx="8876">
                  <c:v>31.393050000000002</c:v>
                </c:pt>
                <c:pt idx="8877">
                  <c:v>31.396599999999999</c:v>
                </c:pt>
                <c:pt idx="8878">
                  <c:v>31.400133333333333</c:v>
                </c:pt>
                <c:pt idx="8879">
                  <c:v>31.403666666666666</c:v>
                </c:pt>
                <c:pt idx="8880">
                  <c:v>31.4072</c:v>
                </c:pt>
                <c:pt idx="8881">
                  <c:v>31.41075</c:v>
                </c:pt>
                <c:pt idx="8882">
                  <c:v>31.414300000000001</c:v>
                </c:pt>
                <c:pt idx="8883">
                  <c:v>31.417849999999998</c:v>
                </c:pt>
                <c:pt idx="8884">
                  <c:v>31.421383333333331</c:v>
                </c:pt>
                <c:pt idx="8885">
                  <c:v>31.424916666666665</c:v>
                </c:pt>
                <c:pt idx="8886">
                  <c:v>31.428450000000002</c:v>
                </c:pt>
                <c:pt idx="8887">
                  <c:v>31.432000000000002</c:v>
                </c:pt>
                <c:pt idx="8888">
                  <c:v>31.435549999999999</c:v>
                </c:pt>
                <c:pt idx="8889">
                  <c:v>31.4391</c:v>
                </c:pt>
                <c:pt idx="8890">
                  <c:v>31.442633333333333</c:v>
                </c:pt>
                <c:pt idx="8891">
                  <c:v>31.446166666666667</c:v>
                </c:pt>
                <c:pt idx="8892">
                  <c:v>31.4497</c:v>
                </c:pt>
                <c:pt idx="8893">
                  <c:v>31.453250000000001</c:v>
                </c:pt>
                <c:pt idx="8894">
                  <c:v>31.456799999999998</c:v>
                </c:pt>
                <c:pt idx="8895">
                  <c:v>31.460350000000002</c:v>
                </c:pt>
                <c:pt idx="8896">
                  <c:v>31.463883333333335</c:v>
                </c:pt>
                <c:pt idx="8897">
                  <c:v>31.467416666666669</c:v>
                </c:pt>
                <c:pt idx="8898">
                  <c:v>31.470950000000002</c:v>
                </c:pt>
                <c:pt idx="8899">
                  <c:v>31.474499999999999</c:v>
                </c:pt>
                <c:pt idx="8900">
                  <c:v>31.47805</c:v>
                </c:pt>
                <c:pt idx="8901">
                  <c:v>31.4816</c:v>
                </c:pt>
                <c:pt idx="8902">
                  <c:v>31.485133333333334</c:v>
                </c:pt>
                <c:pt idx="8903">
                  <c:v>31.488683333333331</c:v>
                </c:pt>
                <c:pt idx="8904">
                  <c:v>31.492233333333335</c:v>
                </c:pt>
                <c:pt idx="8905">
                  <c:v>31.495783333333335</c:v>
                </c:pt>
                <c:pt idx="8906">
                  <c:v>31.499333333333333</c:v>
                </c:pt>
                <c:pt idx="8907">
                  <c:v>31.5029</c:v>
                </c:pt>
                <c:pt idx="8908">
                  <c:v>31.506449999999997</c:v>
                </c:pt>
                <c:pt idx="8909">
                  <c:v>31.509999999999998</c:v>
                </c:pt>
                <c:pt idx="8910">
                  <c:v>31.513566666666669</c:v>
                </c:pt>
                <c:pt idx="8911">
                  <c:v>31.517116666666666</c:v>
                </c:pt>
                <c:pt idx="8912">
                  <c:v>31.520666666666667</c:v>
                </c:pt>
                <c:pt idx="8913">
                  <c:v>31.524233333333331</c:v>
                </c:pt>
                <c:pt idx="8914">
                  <c:v>31.527783333333332</c:v>
                </c:pt>
                <c:pt idx="8915">
                  <c:v>31.531333333333336</c:v>
                </c:pt>
                <c:pt idx="8916">
                  <c:v>31.534866666666669</c:v>
                </c:pt>
                <c:pt idx="8917">
                  <c:v>31.538416666666667</c:v>
                </c:pt>
                <c:pt idx="8918">
                  <c:v>31.54195</c:v>
                </c:pt>
                <c:pt idx="8919">
                  <c:v>31.545500000000001</c:v>
                </c:pt>
                <c:pt idx="8920">
                  <c:v>31.549033333333334</c:v>
                </c:pt>
                <c:pt idx="8921">
                  <c:v>31.552583333333335</c:v>
                </c:pt>
                <c:pt idx="8922">
                  <c:v>31.556116666666664</c:v>
                </c:pt>
                <c:pt idx="8923">
                  <c:v>31.559666666666665</c:v>
                </c:pt>
                <c:pt idx="8924">
                  <c:v>31.563216666666666</c:v>
                </c:pt>
                <c:pt idx="8925">
                  <c:v>31.566750000000003</c:v>
                </c:pt>
                <c:pt idx="8926">
                  <c:v>31.5703</c:v>
                </c:pt>
                <c:pt idx="8927">
                  <c:v>31.573833333333333</c:v>
                </c:pt>
                <c:pt idx="8928">
                  <c:v>31.577350000000003</c:v>
                </c:pt>
                <c:pt idx="8929">
                  <c:v>31.580883333333336</c:v>
                </c:pt>
                <c:pt idx="8930">
                  <c:v>31.584416666666666</c:v>
                </c:pt>
                <c:pt idx="8931">
                  <c:v>31.587933333333336</c:v>
                </c:pt>
                <c:pt idx="8932">
                  <c:v>31.591466666666669</c:v>
                </c:pt>
                <c:pt idx="8933">
                  <c:v>31.595000000000002</c:v>
                </c:pt>
                <c:pt idx="8934">
                  <c:v>31.598533333333332</c:v>
                </c:pt>
                <c:pt idx="8935">
                  <c:v>31.602066666666666</c:v>
                </c:pt>
                <c:pt idx="8936">
                  <c:v>31.605583333333335</c:v>
                </c:pt>
                <c:pt idx="8937">
                  <c:v>31.609116666666669</c:v>
                </c:pt>
                <c:pt idx="8938">
                  <c:v>31.612633333333335</c:v>
                </c:pt>
                <c:pt idx="8939">
                  <c:v>31.616166666666668</c:v>
                </c:pt>
                <c:pt idx="8940">
                  <c:v>31.619683333333334</c:v>
                </c:pt>
                <c:pt idx="8941">
                  <c:v>31.623233333333335</c:v>
                </c:pt>
                <c:pt idx="8942">
                  <c:v>31.626750000000001</c:v>
                </c:pt>
                <c:pt idx="8943">
                  <c:v>31.630283333333335</c:v>
                </c:pt>
                <c:pt idx="8944">
                  <c:v>31.633816666666668</c:v>
                </c:pt>
                <c:pt idx="8945">
                  <c:v>31.637333333333334</c:v>
                </c:pt>
                <c:pt idx="8946">
                  <c:v>31.64085</c:v>
                </c:pt>
                <c:pt idx="8947">
                  <c:v>31.644400000000001</c:v>
                </c:pt>
                <c:pt idx="8948">
                  <c:v>31.647933333333334</c:v>
                </c:pt>
                <c:pt idx="8949">
                  <c:v>31.651466666666668</c:v>
                </c:pt>
                <c:pt idx="8950">
                  <c:v>31.654999999999998</c:v>
                </c:pt>
                <c:pt idx="8951">
                  <c:v>31.658549999999998</c:v>
                </c:pt>
                <c:pt idx="8952">
                  <c:v>31.662100000000002</c:v>
                </c:pt>
                <c:pt idx="8953">
                  <c:v>31.665650000000003</c:v>
                </c:pt>
                <c:pt idx="8954">
                  <c:v>31.669183333333333</c:v>
                </c:pt>
                <c:pt idx="8955">
                  <c:v>31.672716666666666</c:v>
                </c:pt>
                <c:pt idx="8956">
                  <c:v>31.67625</c:v>
                </c:pt>
                <c:pt idx="8957">
                  <c:v>31.6798</c:v>
                </c:pt>
                <c:pt idx="8958">
                  <c:v>31.683350000000001</c:v>
                </c:pt>
                <c:pt idx="8959">
                  <c:v>31.686866666666667</c:v>
                </c:pt>
                <c:pt idx="8960">
                  <c:v>31.690383333333333</c:v>
                </c:pt>
                <c:pt idx="8961">
                  <c:v>31.693899999999999</c:v>
                </c:pt>
                <c:pt idx="8962">
                  <c:v>31.697416666666665</c:v>
                </c:pt>
                <c:pt idx="8963">
                  <c:v>31.700933333333335</c:v>
                </c:pt>
                <c:pt idx="8964">
                  <c:v>31.704450000000001</c:v>
                </c:pt>
                <c:pt idx="8965">
                  <c:v>31.707983333333335</c:v>
                </c:pt>
                <c:pt idx="8966">
                  <c:v>31.711500000000001</c:v>
                </c:pt>
                <c:pt idx="8967">
                  <c:v>31.715016666666667</c:v>
                </c:pt>
                <c:pt idx="8968">
                  <c:v>31.718533333333333</c:v>
                </c:pt>
                <c:pt idx="8969">
                  <c:v>31.722050000000003</c:v>
                </c:pt>
                <c:pt idx="8970">
                  <c:v>31.725566666666669</c:v>
                </c:pt>
                <c:pt idx="8971">
                  <c:v>31.729083333333332</c:v>
                </c:pt>
                <c:pt idx="8972">
                  <c:v>31.732599999999998</c:v>
                </c:pt>
                <c:pt idx="8973">
                  <c:v>31.736133333333331</c:v>
                </c:pt>
                <c:pt idx="8974">
                  <c:v>31.739666666666668</c:v>
                </c:pt>
                <c:pt idx="8975">
                  <c:v>31.743200000000002</c:v>
                </c:pt>
                <c:pt idx="8976">
                  <c:v>31.746733333333335</c:v>
                </c:pt>
                <c:pt idx="8977">
                  <c:v>31.750283333333336</c:v>
                </c:pt>
                <c:pt idx="8978">
                  <c:v>31.753833333333333</c:v>
                </c:pt>
                <c:pt idx="8979">
                  <c:v>31.757383333333333</c:v>
                </c:pt>
                <c:pt idx="8980">
                  <c:v>31.760916666666667</c:v>
                </c:pt>
                <c:pt idx="8981">
                  <c:v>31.76445</c:v>
                </c:pt>
                <c:pt idx="8982">
                  <c:v>31.767983333333333</c:v>
                </c:pt>
                <c:pt idx="8983">
                  <c:v>31.771533333333331</c:v>
                </c:pt>
                <c:pt idx="8984">
                  <c:v>31.775083333333335</c:v>
                </c:pt>
                <c:pt idx="8985">
                  <c:v>31.778599999999997</c:v>
                </c:pt>
                <c:pt idx="8986">
                  <c:v>31.782116666666663</c:v>
                </c:pt>
                <c:pt idx="8987">
                  <c:v>31.785633333333333</c:v>
                </c:pt>
                <c:pt idx="8988">
                  <c:v>31.789149999999999</c:v>
                </c:pt>
                <c:pt idx="8989">
                  <c:v>31.792666666666666</c:v>
                </c:pt>
                <c:pt idx="8990">
                  <c:v>31.796183333333332</c:v>
                </c:pt>
                <c:pt idx="8991">
                  <c:v>31.799716666666665</c:v>
                </c:pt>
                <c:pt idx="8992">
                  <c:v>31.803233333333331</c:v>
                </c:pt>
                <c:pt idx="8993">
                  <c:v>31.806750000000001</c:v>
                </c:pt>
                <c:pt idx="8994">
                  <c:v>31.810266666666667</c:v>
                </c:pt>
                <c:pt idx="8995">
                  <c:v>31.813783333333333</c:v>
                </c:pt>
                <c:pt idx="8996">
                  <c:v>31.817299999999999</c:v>
                </c:pt>
                <c:pt idx="8997">
                  <c:v>31.820816666666666</c:v>
                </c:pt>
                <c:pt idx="8998">
                  <c:v>31.824333333333335</c:v>
                </c:pt>
                <c:pt idx="8999">
                  <c:v>31.827866666666669</c:v>
                </c:pt>
                <c:pt idx="9000">
                  <c:v>31.831399999999999</c:v>
                </c:pt>
                <c:pt idx="9001">
                  <c:v>31.834933333333332</c:v>
                </c:pt>
                <c:pt idx="9002">
                  <c:v>31.838466666666665</c:v>
                </c:pt>
                <c:pt idx="9003">
                  <c:v>31.842016666666666</c:v>
                </c:pt>
                <c:pt idx="9004">
                  <c:v>31.845566666666667</c:v>
                </c:pt>
                <c:pt idx="9005">
                  <c:v>31.849116666666664</c:v>
                </c:pt>
                <c:pt idx="9006">
                  <c:v>31.852650000000001</c:v>
                </c:pt>
                <c:pt idx="9007">
                  <c:v>31.856183333333334</c:v>
                </c:pt>
                <c:pt idx="9008">
                  <c:v>31.859716666666667</c:v>
                </c:pt>
                <c:pt idx="9009">
                  <c:v>31.863266666666668</c:v>
                </c:pt>
                <c:pt idx="9010">
                  <c:v>31.866816666666669</c:v>
                </c:pt>
                <c:pt idx="9011">
                  <c:v>31.870333333333335</c:v>
                </c:pt>
                <c:pt idx="9012">
                  <c:v>31.873850000000001</c:v>
                </c:pt>
                <c:pt idx="9013">
                  <c:v>31.877366666666667</c:v>
                </c:pt>
                <c:pt idx="9014">
                  <c:v>31.880883333333333</c:v>
                </c:pt>
                <c:pt idx="9015">
                  <c:v>31.884400000000003</c:v>
                </c:pt>
                <c:pt idx="9016">
                  <c:v>31.887916666666669</c:v>
                </c:pt>
                <c:pt idx="9017">
                  <c:v>31.891450000000003</c:v>
                </c:pt>
                <c:pt idx="9018">
                  <c:v>31.894966666666669</c:v>
                </c:pt>
                <c:pt idx="9019">
                  <c:v>31.898483333333335</c:v>
                </c:pt>
                <c:pt idx="9020">
                  <c:v>31.901999999999997</c:v>
                </c:pt>
                <c:pt idx="9021">
                  <c:v>31.905516666666664</c:v>
                </c:pt>
                <c:pt idx="9022">
                  <c:v>31.909033333333333</c:v>
                </c:pt>
                <c:pt idx="9023">
                  <c:v>31.91255</c:v>
                </c:pt>
                <c:pt idx="9024">
                  <c:v>31.916066666666666</c:v>
                </c:pt>
                <c:pt idx="9025">
                  <c:v>31.919599999999999</c:v>
                </c:pt>
                <c:pt idx="9026">
                  <c:v>31.923166666666667</c:v>
                </c:pt>
                <c:pt idx="9027">
                  <c:v>31.926716666666668</c:v>
                </c:pt>
                <c:pt idx="9028">
                  <c:v>31.930266666666668</c:v>
                </c:pt>
                <c:pt idx="9029">
                  <c:v>31.933833333333332</c:v>
                </c:pt>
                <c:pt idx="9030">
                  <c:v>31.937383333333333</c:v>
                </c:pt>
                <c:pt idx="9031">
                  <c:v>31.94093333333333</c:v>
                </c:pt>
                <c:pt idx="9032">
                  <c:v>31.944500000000001</c:v>
                </c:pt>
                <c:pt idx="9033">
                  <c:v>31.948050000000002</c:v>
                </c:pt>
                <c:pt idx="9034">
                  <c:v>31.951599999999999</c:v>
                </c:pt>
                <c:pt idx="9035">
                  <c:v>31.955166666666667</c:v>
                </c:pt>
                <c:pt idx="9036">
                  <c:v>31.958716666666664</c:v>
                </c:pt>
                <c:pt idx="9037">
                  <c:v>31.962266666666668</c:v>
                </c:pt>
                <c:pt idx="9038">
                  <c:v>31.965833333333332</c:v>
                </c:pt>
                <c:pt idx="9039">
                  <c:v>31.969383333333333</c:v>
                </c:pt>
                <c:pt idx="9040">
                  <c:v>31.972933333333334</c:v>
                </c:pt>
                <c:pt idx="9041">
                  <c:v>31.976499999999998</c:v>
                </c:pt>
                <c:pt idx="9042">
                  <c:v>31.980050000000002</c:v>
                </c:pt>
                <c:pt idx="9043">
                  <c:v>31.983600000000003</c:v>
                </c:pt>
                <c:pt idx="9044">
                  <c:v>31.987166666666667</c:v>
                </c:pt>
                <c:pt idx="9045">
                  <c:v>31.990716666666668</c:v>
                </c:pt>
                <c:pt idx="9046">
                  <c:v>31.994266666666665</c:v>
                </c:pt>
                <c:pt idx="9047">
                  <c:v>31.997833333333332</c:v>
                </c:pt>
                <c:pt idx="9048">
                  <c:v>32.001383333333337</c:v>
                </c:pt>
                <c:pt idx="9049">
                  <c:v>32.004933333333334</c:v>
                </c:pt>
                <c:pt idx="9050">
                  <c:v>32.008499999999998</c:v>
                </c:pt>
                <c:pt idx="9051">
                  <c:v>32.012050000000002</c:v>
                </c:pt>
                <c:pt idx="9052">
                  <c:v>32.015599999999999</c:v>
                </c:pt>
                <c:pt idx="9053">
                  <c:v>32.019166666666671</c:v>
                </c:pt>
                <c:pt idx="9054">
                  <c:v>32.022716666666668</c:v>
                </c:pt>
                <c:pt idx="9055">
                  <c:v>32.026266666666665</c:v>
                </c:pt>
                <c:pt idx="9056">
                  <c:v>32.029833333333336</c:v>
                </c:pt>
                <c:pt idx="9057">
                  <c:v>32.033383333333333</c:v>
                </c:pt>
                <c:pt idx="9058">
                  <c:v>32.03693333333333</c:v>
                </c:pt>
                <c:pt idx="9059">
                  <c:v>32.040500000000002</c:v>
                </c:pt>
                <c:pt idx="9060">
                  <c:v>32.044049999999999</c:v>
                </c:pt>
                <c:pt idx="9061">
                  <c:v>32.047600000000003</c:v>
                </c:pt>
                <c:pt idx="9062">
                  <c:v>32.051166666666667</c:v>
                </c:pt>
                <c:pt idx="9063">
                  <c:v>32.054716666666664</c:v>
                </c:pt>
                <c:pt idx="9064">
                  <c:v>32.058266666666668</c:v>
                </c:pt>
                <c:pt idx="9065">
                  <c:v>32.061833333333333</c:v>
                </c:pt>
                <c:pt idx="9066">
                  <c:v>32.065383333333337</c:v>
                </c:pt>
                <c:pt idx="9067">
                  <c:v>32.068933333333334</c:v>
                </c:pt>
                <c:pt idx="9068">
                  <c:v>32.072499999999998</c:v>
                </c:pt>
                <c:pt idx="9069">
                  <c:v>32.076050000000002</c:v>
                </c:pt>
                <c:pt idx="9070">
                  <c:v>32.079599999999999</c:v>
                </c:pt>
                <c:pt idx="9071">
                  <c:v>32.083166666666664</c:v>
                </c:pt>
                <c:pt idx="9072">
                  <c:v>32.086716666666668</c:v>
                </c:pt>
                <c:pt idx="9073">
                  <c:v>32.090266666666665</c:v>
                </c:pt>
                <c:pt idx="9074">
                  <c:v>32.093833333333336</c:v>
                </c:pt>
                <c:pt idx="9075">
                  <c:v>32.097383333333333</c:v>
                </c:pt>
                <c:pt idx="9076">
                  <c:v>32.100933333333337</c:v>
                </c:pt>
                <c:pt idx="9077">
                  <c:v>32.104500000000002</c:v>
                </c:pt>
                <c:pt idx="9078">
                  <c:v>32.108049999999999</c:v>
                </c:pt>
                <c:pt idx="9079">
                  <c:v>32.111599999999996</c:v>
                </c:pt>
                <c:pt idx="9080">
                  <c:v>32.115166666666667</c:v>
                </c:pt>
                <c:pt idx="9081">
                  <c:v>32.118716666666664</c:v>
                </c:pt>
                <c:pt idx="9082">
                  <c:v>32.122266666666668</c:v>
                </c:pt>
                <c:pt idx="9083">
                  <c:v>32.125833333333333</c:v>
                </c:pt>
                <c:pt idx="9084">
                  <c:v>32.12938333333333</c:v>
                </c:pt>
                <c:pt idx="9085">
                  <c:v>32.132933333333334</c:v>
                </c:pt>
                <c:pt idx="9086">
                  <c:v>32.136466666666671</c:v>
                </c:pt>
                <c:pt idx="9087">
                  <c:v>32.14</c:v>
                </c:pt>
                <c:pt idx="9088">
                  <c:v>32.143549999999998</c:v>
                </c:pt>
                <c:pt idx="9089">
                  <c:v>32.147083333333335</c:v>
                </c:pt>
                <c:pt idx="9090">
                  <c:v>32.150633333333332</c:v>
                </c:pt>
                <c:pt idx="9091">
                  <c:v>32.154183333333336</c:v>
                </c:pt>
                <c:pt idx="9092">
                  <c:v>32.157716666666666</c:v>
                </c:pt>
                <c:pt idx="9093">
                  <c:v>32.161266666666663</c:v>
                </c:pt>
                <c:pt idx="9094">
                  <c:v>32.1648</c:v>
                </c:pt>
                <c:pt idx="9095">
                  <c:v>32.168350000000004</c:v>
                </c:pt>
                <c:pt idx="9096">
                  <c:v>32.171883333333334</c:v>
                </c:pt>
                <c:pt idx="9097">
                  <c:v>32.175433333333338</c:v>
                </c:pt>
                <c:pt idx="9098">
                  <c:v>32.17895</c:v>
                </c:pt>
                <c:pt idx="9099">
                  <c:v>32.18246666666667</c:v>
                </c:pt>
                <c:pt idx="9100">
                  <c:v>32.185983333333333</c:v>
                </c:pt>
                <c:pt idx="9101">
                  <c:v>32.18951666666667</c:v>
                </c:pt>
                <c:pt idx="9102">
                  <c:v>32.193049999999999</c:v>
                </c:pt>
                <c:pt idx="9103">
                  <c:v>32.196566666666669</c:v>
                </c:pt>
                <c:pt idx="9104">
                  <c:v>32.200083333333332</c:v>
                </c:pt>
                <c:pt idx="9105">
                  <c:v>32.203600000000002</c:v>
                </c:pt>
                <c:pt idx="9106">
                  <c:v>32.207116666666664</c:v>
                </c:pt>
                <c:pt idx="9107">
                  <c:v>32.210633333333334</c:v>
                </c:pt>
                <c:pt idx="9108">
                  <c:v>32.214166666666664</c:v>
                </c:pt>
                <c:pt idx="9109">
                  <c:v>32.217683333333333</c:v>
                </c:pt>
                <c:pt idx="9110">
                  <c:v>32.221199999999996</c:v>
                </c:pt>
                <c:pt idx="9111">
                  <c:v>32.224716666666666</c:v>
                </c:pt>
                <c:pt idx="9112">
                  <c:v>32.228233333333336</c:v>
                </c:pt>
                <c:pt idx="9113">
                  <c:v>32.231783333333333</c:v>
                </c:pt>
                <c:pt idx="9114">
                  <c:v>32.23533333333333</c:v>
                </c:pt>
                <c:pt idx="9115">
                  <c:v>32.238866666666667</c:v>
                </c:pt>
                <c:pt idx="9116">
                  <c:v>32.242400000000004</c:v>
                </c:pt>
                <c:pt idx="9117">
                  <c:v>32.245933333333333</c:v>
                </c:pt>
                <c:pt idx="9118">
                  <c:v>32.249483333333337</c:v>
                </c:pt>
                <c:pt idx="9119">
                  <c:v>32.253033333333335</c:v>
                </c:pt>
                <c:pt idx="9120">
                  <c:v>32.256583333333332</c:v>
                </c:pt>
                <c:pt idx="9121">
                  <c:v>32.260116666666669</c:v>
                </c:pt>
                <c:pt idx="9122">
                  <c:v>32.263649999999998</c:v>
                </c:pt>
                <c:pt idx="9123">
                  <c:v>32.267183333333335</c:v>
                </c:pt>
                <c:pt idx="9124">
                  <c:v>32.270733333333332</c:v>
                </c:pt>
                <c:pt idx="9125">
                  <c:v>32.274283333333337</c:v>
                </c:pt>
                <c:pt idx="9126">
                  <c:v>32.277799999999999</c:v>
                </c:pt>
                <c:pt idx="9127">
                  <c:v>32.281316666666662</c:v>
                </c:pt>
                <c:pt idx="9128">
                  <c:v>32.284833333333331</c:v>
                </c:pt>
                <c:pt idx="9129">
                  <c:v>32.288350000000001</c:v>
                </c:pt>
                <c:pt idx="9130">
                  <c:v>32.291866666666664</c:v>
                </c:pt>
                <c:pt idx="9131">
                  <c:v>32.295383333333334</c:v>
                </c:pt>
                <c:pt idx="9132">
                  <c:v>32.298916666666663</c:v>
                </c:pt>
                <c:pt idx="9133">
                  <c:v>32.302433333333333</c:v>
                </c:pt>
                <c:pt idx="9134">
                  <c:v>32.305950000000003</c:v>
                </c:pt>
                <c:pt idx="9135">
                  <c:v>32.309466666666665</c:v>
                </c:pt>
                <c:pt idx="9136">
                  <c:v>32.312983333333335</c:v>
                </c:pt>
                <c:pt idx="9137">
                  <c:v>32.316499999999998</c:v>
                </c:pt>
                <c:pt idx="9138">
                  <c:v>32.320016666666668</c:v>
                </c:pt>
                <c:pt idx="9139">
                  <c:v>32.323533333333337</c:v>
                </c:pt>
                <c:pt idx="9140">
                  <c:v>32.327066666666667</c:v>
                </c:pt>
                <c:pt idx="9141">
                  <c:v>32.330599999999997</c:v>
                </c:pt>
                <c:pt idx="9142">
                  <c:v>32.334133333333334</c:v>
                </c:pt>
                <c:pt idx="9143">
                  <c:v>32.337666666666664</c:v>
                </c:pt>
                <c:pt idx="9144">
                  <c:v>32.341216666666668</c:v>
                </c:pt>
                <c:pt idx="9145">
                  <c:v>32.344766666666665</c:v>
                </c:pt>
                <c:pt idx="9146">
                  <c:v>32.348316666666662</c:v>
                </c:pt>
                <c:pt idx="9147">
                  <c:v>32.351849999999999</c:v>
                </c:pt>
                <c:pt idx="9148">
                  <c:v>32.355383333333336</c:v>
                </c:pt>
                <c:pt idx="9149">
                  <c:v>32.358916666666666</c:v>
                </c:pt>
                <c:pt idx="9150">
                  <c:v>32.36246666666667</c:v>
                </c:pt>
                <c:pt idx="9151">
                  <c:v>32.366016666666667</c:v>
                </c:pt>
                <c:pt idx="9152">
                  <c:v>32.369533333333337</c:v>
                </c:pt>
                <c:pt idx="9153">
                  <c:v>32.373049999999999</c:v>
                </c:pt>
                <c:pt idx="9154">
                  <c:v>32.376566666666669</c:v>
                </c:pt>
                <c:pt idx="9155">
                  <c:v>32.380083333333332</c:v>
                </c:pt>
                <c:pt idx="9156">
                  <c:v>32.383600000000001</c:v>
                </c:pt>
                <c:pt idx="9157">
                  <c:v>32.387116666666671</c:v>
                </c:pt>
                <c:pt idx="9158">
                  <c:v>32.390650000000001</c:v>
                </c:pt>
                <c:pt idx="9159">
                  <c:v>32.394166666666671</c:v>
                </c:pt>
                <c:pt idx="9160">
                  <c:v>32.397683333333333</c:v>
                </c:pt>
                <c:pt idx="9161">
                  <c:v>32.401199999999996</c:v>
                </c:pt>
                <c:pt idx="9162">
                  <c:v>32.404716666666666</c:v>
                </c:pt>
                <c:pt idx="9163">
                  <c:v>32.408233333333335</c:v>
                </c:pt>
                <c:pt idx="9164">
                  <c:v>32.411749999999998</c:v>
                </c:pt>
                <c:pt idx="9165">
                  <c:v>32.415266666666668</c:v>
                </c:pt>
                <c:pt idx="9166">
                  <c:v>32.418799999999997</c:v>
                </c:pt>
                <c:pt idx="9167">
                  <c:v>32.422333333333334</c:v>
                </c:pt>
                <c:pt idx="9168">
                  <c:v>32.425866666666664</c:v>
                </c:pt>
                <c:pt idx="9169">
                  <c:v>32.429400000000001</c:v>
                </c:pt>
                <c:pt idx="9170">
                  <c:v>32.432949999999998</c:v>
                </c:pt>
                <c:pt idx="9171">
                  <c:v>32.436500000000002</c:v>
                </c:pt>
                <c:pt idx="9172">
                  <c:v>32.440049999999999</c:v>
                </c:pt>
                <c:pt idx="9173">
                  <c:v>32.443583333333336</c:v>
                </c:pt>
                <c:pt idx="9174">
                  <c:v>32.447116666666666</c:v>
                </c:pt>
                <c:pt idx="9175">
                  <c:v>32.450650000000003</c:v>
                </c:pt>
                <c:pt idx="9176">
                  <c:v>32.4542</c:v>
                </c:pt>
                <c:pt idx="9177">
                  <c:v>32.457749999999997</c:v>
                </c:pt>
                <c:pt idx="9178">
                  <c:v>32.461266666666667</c:v>
                </c:pt>
                <c:pt idx="9179">
                  <c:v>32.46478333333333</c:v>
                </c:pt>
                <c:pt idx="9180">
                  <c:v>32.468299999999999</c:v>
                </c:pt>
                <c:pt idx="9181">
                  <c:v>32.471816666666669</c:v>
                </c:pt>
                <c:pt idx="9182">
                  <c:v>32.475333333333332</c:v>
                </c:pt>
                <c:pt idx="9183">
                  <c:v>32.478850000000001</c:v>
                </c:pt>
                <c:pt idx="9184">
                  <c:v>32.482383333333331</c:v>
                </c:pt>
                <c:pt idx="9185">
                  <c:v>32.485900000000001</c:v>
                </c:pt>
                <c:pt idx="9186">
                  <c:v>32.489416666666664</c:v>
                </c:pt>
                <c:pt idx="9187">
                  <c:v>32.492933333333333</c:v>
                </c:pt>
                <c:pt idx="9188">
                  <c:v>32.496450000000003</c:v>
                </c:pt>
                <c:pt idx="9189">
                  <c:v>32.499966666666666</c:v>
                </c:pt>
                <c:pt idx="9190">
                  <c:v>32.503483333333335</c:v>
                </c:pt>
                <c:pt idx="9191">
                  <c:v>32.507033333333332</c:v>
                </c:pt>
                <c:pt idx="9192">
                  <c:v>32.510583333333336</c:v>
                </c:pt>
                <c:pt idx="9193">
                  <c:v>32.514133333333334</c:v>
                </c:pt>
                <c:pt idx="9194">
                  <c:v>32.517666666666663</c:v>
                </c:pt>
                <c:pt idx="9195">
                  <c:v>32.521216666666668</c:v>
                </c:pt>
                <c:pt idx="9196">
                  <c:v>32.524766666666672</c:v>
                </c:pt>
                <c:pt idx="9197">
                  <c:v>32.528316666666669</c:v>
                </c:pt>
                <c:pt idx="9198">
                  <c:v>32.531866666666666</c:v>
                </c:pt>
                <c:pt idx="9199">
                  <c:v>32.53543333333333</c:v>
                </c:pt>
                <c:pt idx="9200">
                  <c:v>32.538983333333334</c:v>
                </c:pt>
                <c:pt idx="9201">
                  <c:v>32.542533333333331</c:v>
                </c:pt>
                <c:pt idx="9202">
                  <c:v>32.546100000000003</c:v>
                </c:pt>
                <c:pt idx="9203">
                  <c:v>32.54965</c:v>
                </c:pt>
                <c:pt idx="9204">
                  <c:v>32.553199999999997</c:v>
                </c:pt>
                <c:pt idx="9205">
                  <c:v>32.556766666666668</c:v>
                </c:pt>
                <c:pt idx="9206">
                  <c:v>32.560316666666665</c:v>
                </c:pt>
                <c:pt idx="9207">
                  <c:v>32.563866666666669</c:v>
                </c:pt>
                <c:pt idx="9208">
                  <c:v>32.567433333333334</c:v>
                </c:pt>
                <c:pt idx="9209">
                  <c:v>32.570983333333331</c:v>
                </c:pt>
                <c:pt idx="9210">
                  <c:v>32.574533333333335</c:v>
                </c:pt>
                <c:pt idx="9211">
                  <c:v>32.578099999999999</c:v>
                </c:pt>
                <c:pt idx="9212">
                  <c:v>32.581649999999996</c:v>
                </c:pt>
                <c:pt idx="9213">
                  <c:v>32.5852</c:v>
                </c:pt>
                <c:pt idx="9214">
                  <c:v>32.588766666666665</c:v>
                </c:pt>
                <c:pt idx="9215">
                  <c:v>32.592316666666669</c:v>
                </c:pt>
                <c:pt idx="9216">
                  <c:v>32.595866666666666</c:v>
                </c:pt>
                <c:pt idx="9217">
                  <c:v>32.59943333333333</c:v>
                </c:pt>
                <c:pt idx="9218">
                  <c:v>32.602983333333334</c:v>
                </c:pt>
                <c:pt idx="9219">
                  <c:v>32.606533333333331</c:v>
                </c:pt>
                <c:pt idx="9220">
                  <c:v>32.610100000000003</c:v>
                </c:pt>
                <c:pt idx="9221">
                  <c:v>32.61365</c:v>
                </c:pt>
                <c:pt idx="9222">
                  <c:v>32.617199999999997</c:v>
                </c:pt>
                <c:pt idx="9223">
                  <c:v>32.620766666666668</c:v>
                </c:pt>
                <c:pt idx="9224">
                  <c:v>32.624316666666665</c:v>
                </c:pt>
                <c:pt idx="9225">
                  <c:v>32.627866666666669</c:v>
                </c:pt>
                <c:pt idx="9226">
                  <c:v>32.631433333333334</c:v>
                </c:pt>
                <c:pt idx="9227">
                  <c:v>32.634983333333331</c:v>
                </c:pt>
                <c:pt idx="9228">
                  <c:v>32.638533333333335</c:v>
                </c:pt>
                <c:pt idx="9229">
                  <c:v>32.642099999999999</c:v>
                </c:pt>
                <c:pt idx="9230">
                  <c:v>32.645650000000003</c:v>
                </c:pt>
                <c:pt idx="9231">
                  <c:v>32.6492</c:v>
                </c:pt>
                <c:pt idx="9232">
                  <c:v>32.652766666666665</c:v>
                </c:pt>
                <c:pt idx="9233">
                  <c:v>32.656316666666662</c:v>
                </c:pt>
                <c:pt idx="9234">
                  <c:v>32.659866666666666</c:v>
                </c:pt>
                <c:pt idx="9235">
                  <c:v>32.663433333333337</c:v>
                </c:pt>
                <c:pt idx="9236">
                  <c:v>32.666983333333334</c:v>
                </c:pt>
                <c:pt idx="9237">
                  <c:v>32.670533333333331</c:v>
                </c:pt>
                <c:pt idx="9238">
                  <c:v>32.674099999999996</c:v>
                </c:pt>
                <c:pt idx="9239">
                  <c:v>32.67765</c:v>
                </c:pt>
                <c:pt idx="9240">
                  <c:v>32.681200000000004</c:v>
                </c:pt>
                <c:pt idx="9241">
                  <c:v>32.684733333333334</c:v>
                </c:pt>
                <c:pt idx="9242">
                  <c:v>32.688283333333331</c:v>
                </c:pt>
                <c:pt idx="9243">
                  <c:v>32.691833333333335</c:v>
                </c:pt>
                <c:pt idx="9244">
                  <c:v>32.695383333333332</c:v>
                </c:pt>
                <c:pt idx="9245">
                  <c:v>32.698916666666669</c:v>
                </c:pt>
                <c:pt idx="9246">
                  <c:v>32.702466666666666</c:v>
                </c:pt>
                <c:pt idx="9247">
                  <c:v>32.70601666666667</c:v>
                </c:pt>
                <c:pt idx="9248">
                  <c:v>32.709566666666667</c:v>
                </c:pt>
                <c:pt idx="9249">
                  <c:v>32.713116666666664</c:v>
                </c:pt>
                <c:pt idx="9250">
                  <c:v>32.716650000000001</c:v>
                </c:pt>
                <c:pt idx="9251">
                  <c:v>32.720199999999998</c:v>
                </c:pt>
                <c:pt idx="9252">
                  <c:v>32.723733333333335</c:v>
                </c:pt>
                <c:pt idx="9253">
                  <c:v>32.727283333333332</c:v>
                </c:pt>
                <c:pt idx="9254">
                  <c:v>32.730816666666662</c:v>
                </c:pt>
                <c:pt idx="9255">
                  <c:v>32.734366666666666</c:v>
                </c:pt>
                <c:pt idx="9256">
                  <c:v>32.737933333333338</c:v>
                </c:pt>
                <c:pt idx="9257">
                  <c:v>32.741483333333335</c:v>
                </c:pt>
                <c:pt idx="9258">
                  <c:v>32.744999999999997</c:v>
                </c:pt>
                <c:pt idx="9259">
                  <c:v>32.748533333333334</c:v>
                </c:pt>
                <c:pt idx="9260">
                  <c:v>32.752066666666664</c:v>
                </c:pt>
                <c:pt idx="9261">
                  <c:v>32.755616666666668</c:v>
                </c:pt>
                <c:pt idx="9262">
                  <c:v>32.759133333333331</c:v>
                </c:pt>
                <c:pt idx="9263">
                  <c:v>32.762666666666668</c:v>
                </c:pt>
                <c:pt idx="9264">
                  <c:v>32.766199999999998</c:v>
                </c:pt>
                <c:pt idx="9265">
                  <c:v>32.769733333333335</c:v>
                </c:pt>
                <c:pt idx="9266">
                  <c:v>32.773249999999997</c:v>
                </c:pt>
                <c:pt idx="9267">
                  <c:v>32.776783333333334</c:v>
                </c:pt>
                <c:pt idx="9268">
                  <c:v>32.780316666666664</c:v>
                </c:pt>
                <c:pt idx="9269">
                  <c:v>32.783833333333334</c:v>
                </c:pt>
                <c:pt idx="9270">
                  <c:v>32.787366666666664</c:v>
                </c:pt>
                <c:pt idx="9271">
                  <c:v>32.790883333333333</c:v>
                </c:pt>
                <c:pt idx="9272">
                  <c:v>32.794400000000003</c:v>
                </c:pt>
                <c:pt idx="9273">
                  <c:v>32.797916666666666</c:v>
                </c:pt>
                <c:pt idx="9274">
                  <c:v>32.801466666666663</c:v>
                </c:pt>
                <c:pt idx="9275">
                  <c:v>32.805016666666667</c:v>
                </c:pt>
                <c:pt idx="9276">
                  <c:v>32.80853333333333</c:v>
                </c:pt>
                <c:pt idx="9277">
                  <c:v>32.812049999999999</c:v>
                </c:pt>
                <c:pt idx="9278">
                  <c:v>32.815599999999996</c:v>
                </c:pt>
                <c:pt idx="9279">
                  <c:v>32.819133333333333</c:v>
                </c:pt>
                <c:pt idx="9280">
                  <c:v>32.822666666666663</c:v>
                </c:pt>
                <c:pt idx="9281">
                  <c:v>32.8262</c:v>
                </c:pt>
                <c:pt idx="9282">
                  <c:v>32.829750000000004</c:v>
                </c:pt>
                <c:pt idx="9283">
                  <c:v>32.833300000000001</c:v>
                </c:pt>
                <c:pt idx="9284">
                  <c:v>32.836849999999998</c:v>
                </c:pt>
                <c:pt idx="9285">
                  <c:v>32.840383333333335</c:v>
                </c:pt>
                <c:pt idx="9286">
                  <c:v>32.843916666666665</c:v>
                </c:pt>
                <c:pt idx="9287">
                  <c:v>32.847450000000002</c:v>
                </c:pt>
                <c:pt idx="9288">
                  <c:v>32.850999999999999</c:v>
                </c:pt>
                <c:pt idx="9289">
                  <c:v>32.854549999999996</c:v>
                </c:pt>
                <c:pt idx="9290">
                  <c:v>32.858066666666666</c:v>
                </c:pt>
                <c:pt idx="9291">
                  <c:v>32.861583333333336</c:v>
                </c:pt>
                <c:pt idx="9292">
                  <c:v>32.865099999999998</c:v>
                </c:pt>
                <c:pt idx="9293">
                  <c:v>32.868616666666668</c:v>
                </c:pt>
                <c:pt idx="9294">
                  <c:v>32.872133333333331</c:v>
                </c:pt>
                <c:pt idx="9295">
                  <c:v>32.87565</c:v>
                </c:pt>
                <c:pt idx="9296">
                  <c:v>32.87918333333333</c:v>
                </c:pt>
                <c:pt idx="9297">
                  <c:v>32.8827</c:v>
                </c:pt>
                <c:pt idx="9298">
                  <c:v>32.88621666666667</c:v>
                </c:pt>
                <c:pt idx="9299">
                  <c:v>32.889733333333332</c:v>
                </c:pt>
                <c:pt idx="9300">
                  <c:v>32.893250000000002</c:v>
                </c:pt>
                <c:pt idx="9301">
                  <c:v>32.896766666666664</c:v>
                </c:pt>
                <c:pt idx="9302">
                  <c:v>32.900283333333334</c:v>
                </c:pt>
                <c:pt idx="9303">
                  <c:v>32.903800000000004</c:v>
                </c:pt>
                <c:pt idx="9304">
                  <c:v>32.907333333333334</c:v>
                </c:pt>
                <c:pt idx="9305">
                  <c:v>32.910866666666671</c:v>
                </c:pt>
                <c:pt idx="9306">
                  <c:v>32.914400000000001</c:v>
                </c:pt>
                <c:pt idx="9307">
                  <c:v>32.91793333333333</c:v>
                </c:pt>
                <c:pt idx="9308">
                  <c:v>32.921483333333335</c:v>
                </c:pt>
                <c:pt idx="9309">
                  <c:v>32.925033333333332</c:v>
                </c:pt>
                <c:pt idx="9310">
                  <c:v>32.928583333333329</c:v>
                </c:pt>
                <c:pt idx="9311">
                  <c:v>32.932116666666666</c:v>
                </c:pt>
                <c:pt idx="9312">
                  <c:v>32.935649999999995</c:v>
                </c:pt>
                <c:pt idx="9313">
                  <c:v>32.939183333333332</c:v>
                </c:pt>
                <c:pt idx="9314">
                  <c:v>32.942733333333337</c:v>
                </c:pt>
                <c:pt idx="9315">
                  <c:v>32.946283333333334</c:v>
                </c:pt>
                <c:pt idx="9316">
                  <c:v>32.949800000000003</c:v>
                </c:pt>
                <c:pt idx="9317">
                  <c:v>32.953316666666666</c:v>
                </c:pt>
                <c:pt idx="9318">
                  <c:v>32.956833333333336</c:v>
                </c:pt>
                <c:pt idx="9319">
                  <c:v>32.960349999999998</c:v>
                </c:pt>
                <c:pt idx="9320">
                  <c:v>32.963866666666668</c:v>
                </c:pt>
                <c:pt idx="9321">
                  <c:v>32.967383333333331</c:v>
                </c:pt>
                <c:pt idx="9322">
                  <c:v>32.970916666666668</c:v>
                </c:pt>
                <c:pt idx="9323">
                  <c:v>32.97443333333333</c:v>
                </c:pt>
                <c:pt idx="9324">
                  <c:v>32.97795</c:v>
                </c:pt>
                <c:pt idx="9325">
                  <c:v>32.981466666666662</c:v>
                </c:pt>
                <c:pt idx="9326">
                  <c:v>32.984983333333332</c:v>
                </c:pt>
                <c:pt idx="9327">
                  <c:v>32.988500000000002</c:v>
                </c:pt>
                <c:pt idx="9328">
                  <c:v>32.992016666666665</c:v>
                </c:pt>
                <c:pt idx="9329">
                  <c:v>32.995533333333334</c:v>
                </c:pt>
                <c:pt idx="9330">
                  <c:v>32.999066666666664</c:v>
                </c:pt>
                <c:pt idx="9331">
                  <c:v>33.002600000000001</c:v>
                </c:pt>
                <c:pt idx="9332">
                  <c:v>33.006133333333331</c:v>
                </c:pt>
                <c:pt idx="9333">
                  <c:v>33.009666666666668</c:v>
                </c:pt>
                <c:pt idx="9334">
                  <c:v>33.013216666666665</c:v>
                </c:pt>
                <c:pt idx="9335">
                  <c:v>33.016766666666669</c:v>
                </c:pt>
                <c:pt idx="9336">
                  <c:v>33.020316666666666</c:v>
                </c:pt>
                <c:pt idx="9337">
                  <c:v>33.023850000000003</c:v>
                </c:pt>
                <c:pt idx="9338">
                  <c:v>33.027383333333333</c:v>
                </c:pt>
                <c:pt idx="9339">
                  <c:v>33.03091666666667</c:v>
                </c:pt>
                <c:pt idx="9340">
                  <c:v>33.034466666666667</c:v>
                </c:pt>
                <c:pt idx="9341">
                  <c:v>33.038016666666664</c:v>
                </c:pt>
                <c:pt idx="9342">
                  <c:v>33.041533333333334</c:v>
                </c:pt>
                <c:pt idx="9343">
                  <c:v>33.045049999999996</c:v>
                </c:pt>
                <c:pt idx="9344">
                  <c:v>33.048566666666666</c:v>
                </c:pt>
                <c:pt idx="9345">
                  <c:v>33.052083333333336</c:v>
                </c:pt>
                <c:pt idx="9346">
                  <c:v>33.055599999999998</c:v>
                </c:pt>
                <c:pt idx="9347">
                  <c:v>33.059116666666668</c:v>
                </c:pt>
                <c:pt idx="9348">
                  <c:v>33.062649999999998</c:v>
                </c:pt>
                <c:pt idx="9349">
                  <c:v>33.066166666666668</c:v>
                </c:pt>
                <c:pt idx="9350">
                  <c:v>33.069683333333337</c:v>
                </c:pt>
                <c:pt idx="9351">
                  <c:v>33.0732</c:v>
                </c:pt>
                <c:pt idx="9352">
                  <c:v>33.07671666666667</c:v>
                </c:pt>
                <c:pt idx="9353">
                  <c:v>33.080233333333332</c:v>
                </c:pt>
                <c:pt idx="9354">
                  <c:v>33.083750000000002</c:v>
                </c:pt>
                <c:pt idx="9355">
                  <c:v>33.087266666666672</c:v>
                </c:pt>
                <c:pt idx="9356">
                  <c:v>33.090800000000002</c:v>
                </c:pt>
                <c:pt idx="9357">
                  <c:v>33.094333333333331</c:v>
                </c:pt>
                <c:pt idx="9358">
                  <c:v>33.097866666666668</c:v>
                </c:pt>
                <c:pt idx="9359">
                  <c:v>33.101399999999998</c:v>
                </c:pt>
                <c:pt idx="9360">
                  <c:v>33.104950000000002</c:v>
                </c:pt>
                <c:pt idx="9361">
                  <c:v>33.108499999999999</c:v>
                </c:pt>
                <c:pt idx="9362">
                  <c:v>33.112049999999996</c:v>
                </c:pt>
                <c:pt idx="9363">
                  <c:v>33.115616666666668</c:v>
                </c:pt>
                <c:pt idx="9364">
                  <c:v>33.119166666666665</c:v>
                </c:pt>
                <c:pt idx="9365">
                  <c:v>33.122716666666669</c:v>
                </c:pt>
                <c:pt idx="9366">
                  <c:v>33.126249999999999</c:v>
                </c:pt>
                <c:pt idx="9367">
                  <c:v>33.129783333333336</c:v>
                </c:pt>
                <c:pt idx="9368">
                  <c:v>33.133333333333333</c:v>
                </c:pt>
                <c:pt idx="9369">
                  <c:v>33.13688333333333</c:v>
                </c:pt>
                <c:pt idx="9370">
                  <c:v>33.140433333333334</c:v>
                </c:pt>
                <c:pt idx="9371">
                  <c:v>33.143983333333331</c:v>
                </c:pt>
                <c:pt idx="9372">
                  <c:v>33.147533333333335</c:v>
                </c:pt>
                <c:pt idx="9373">
                  <c:v>33.151083333333332</c:v>
                </c:pt>
                <c:pt idx="9374">
                  <c:v>33.154633333333337</c:v>
                </c:pt>
                <c:pt idx="9375">
                  <c:v>33.158200000000001</c:v>
                </c:pt>
                <c:pt idx="9376">
                  <c:v>33.161749999999998</c:v>
                </c:pt>
                <c:pt idx="9377">
                  <c:v>33.165299999999995</c:v>
                </c:pt>
                <c:pt idx="9378">
                  <c:v>33.168866666666666</c:v>
                </c:pt>
                <c:pt idx="9379">
                  <c:v>33.17241666666667</c:v>
                </c:pt>
                <c:pt idx="9380">
                  <c:v>33.175966666666667</c:v>
                </c:pt>
                <c:pt idx="9381">
                  <c:v>33.179533333333332</c:v>
                </c:pt>
                <c:pt idx="9382">
                  <c:v>33.183083333333329</c:v>
                </c:pt>
                <c:pt idx="9383">
                  <c:v>33.186633333333333</c:v>
                </c:pt>
                <c:pt idx="9384">
                  <c:v>33.190199999999997</c:v>
                </c:pt>
                <c:pt idx="9385">
                  <c:v>33.193750000000001</c:v>
                </c:pt>
                <c:pt idx="9386">
                  <c:v>33.197299999999998</c:v>
                </c:pt>
                <c:pt idx="9387">
                  <c:v>33.200866666666663</c:v>
                </c:pt>
                <c:pt idx="9388">
                  <c:v>33.204416666666667</c:v>
                </c:pt>
                <c:pt idx="9389">
                  <c:v>33.207966666666671</c:v>
                </c:pt>
                <c:pt idx="9390">
                  <c:v>33.211533333333335</c:v>
                </c:pt>
                <c:pt idx="9391">
                  <c:v>33.215083333333332</c:v>
                </c:pt>
                <c:pt idx="9392">
                  <c:v>33.218633333333329</c:v>
                </c:pt>
                <c:pt idx="9393">
                  <c:v>33.222200000000001</c:v>
                </c:pt>
                <c:pt idx="9394">
                  <c:v>33.225749999999998</c:v>
                </c:pt>
                <c:pt idx="9395">
                  <c:v>33.229300000000002</c:v>
                </c:pt>
                <c:pt idx="9396">
                  <c:v>33.232866666666666</c:v>
                </c:pt>
                <c:pt idx="9397">
                  <c:v>33.236416666666663</c:v>
                </c:pt>
                <c:pt idx="9398">
                  <c:v>33.239966666666668</c:v>
                </c:pt>
                <c:pt idx="9399">
                  <c:v>33.243533333333332</c:v>
                </c:pt>
                <c:pt idx="9400">
                  <c:v>33.247083333333336</c:v>
                </c:pt>
                <c:pt idx="9401">
                  <c:v>33.250599999999999</c:v>
                </c:pt>
                <c:pt idx="9402">
                  <c:v>33.254133333333336</c:v>
                </c:pt>
                <c:pt idx="9403">
                  <c:v>33.257666666666665</c:v>
                </c:pt>
                <c:pt idx="9404">
                  <c:v>33.26121666666667</c:v>
                </c:pt>
                <c:pt idx="9405">
                  <c:v>33.264749999999999</c:v>
                </c:pt>
                <c:pt idx="9406">
                  <c:v>33.268283333333336</c:v>
                </c:pt>
                <c:pt idx="9407">
                  <c:v>33.271816666666666</c:v>
                </c:pt>
                <c:pt idx="9408">
                  <c:v>33.275366666666663</c:v>
                </c:pt>
                <c:pt idx="9409">
                  <c:v>33.278916666666667</c:v>
                </c:pt>
                <c:pt idx="9410">
                  <c:v>33.282466666666672</c:v>
                </c:pt>
                <c:pt idx="9411">
                  <c:v>33.286000000000001</c:v>
                </c:pt>
                <c:pt idx="9412">
                  <c:v>33.289533333333331</c:v>
                </c:pt>
                <c:pt idx="9413">
                  <c:v>33.293066666666668</c:v>
                </c:pt>
                <c:pt idx="9414">
                  <c:v>33.296583333333338</c:v>
                </c:pt>
                <c:pt idx="9415">
                  <c:v>33.3001</c:v>
                </c:pt>
                <c:pt idx="9416">
                  <c:v>33.303633333333337</c:v>
                </c:pt>
                <c:pt idx="9417">
                  <c:v>33.30715</c:v>
                </c:pt>
                <c:pt idx="9418">
                  <c:v>33.310700000000004</c:v>
                </c:pt>
                <c:pt idx="9419">
                  <c:v>33.314233333333334</c:v>
                </c:pt>
                <c:pt idx="9420">
                  <c:v>33.317783333333331</c:v>
                </c:pt>
                <c:pt idx="9421">
                  <c:v>33.321300000000001</c:v>
                </c:pt>
                <c:pt idx="9422">
                  <c:v>33.324816666666671</c:v>
                </c:pt>
                <c:pt idx="9423">
                  <c:v>33.328366666666668</c:v>
                </c:pt>
                <c:pt idx="9424">
                  <c:v>33.33188333333333</c:v>
                </c:pt>
                <c:pt idx="9425">
                  <c:v>33.335433333333334</c:v>
                </c:pt>
                <c:pt idx="9426">
                  <c:v>33.338983333333331</c:v>
                </c:pt>
                <c:pt idx="9427">
                  <c:v>33.342533333333328</c:v>
                </c:pt>
                <c:pt idx="9428">
                  <c:v>33.3461</c:v>
                </c:pt>
                <c:pt idx="9429">
                  <c:v>33.349650000000004</c:v>
                </c:pt>
                <c:pt idx="9430">
                  <c:v>33.353200000000001</c:v>
                </c:pt>
                <c:pt idx="9431">
                  <c:v>33.356733333333331</c:v>
                </c:pt>
                <c:pt idx="9432">
                  <c:v>33.360266666666668</c:v>
                </c:pt>
                <c:pt idx="9433">
                  <c:v>33.363799999999998</c:v>
                </c:pt>
                <c:pt idx="9434">
                  <c:v>33.367350000000002</c:v>
                </c:pt>
                <c:pt idx="9435">
                  <c:v>33.370899999999999</c:v>
                </c:pt>
                <c:pt idx="9436">
                  <c:v>33.374450000000003</c:v>
                </c:pt>
                <c:pt idx="9437">
                  <c:v>33.378016666666667</c:v>
                </c:pt>
                <c:pt idx="9438">
                  <c:v>33.381566666666664</c:v>
                </c:pt>
                <c:pt idx="9439">
                  <c:v>33.385116666666669</c:v>
                </c:pt>
                <c:pt idx="9440">
                  <c:v>33.388649999999998</c:v>
                </c:pt>
                <c:pt idx="9441">
                  <c:v>33.392183333333335</c:v>
                </c:pt>
                <c:pt idx="9442">
                  <c:v>33.395716666666665</c:v>
                </c:pt>
                <c:pt idx="9443">
                  <c:v>33.399266666666662</c:v>
                </c:pt>
                <c:pt idx="9444">
                  <c:v>33.402816666666666</c:v>
                </c:pt>
                <c:pt idx="9445">
                  <c:v>33.406333333333336</c:v>
                </c:pt>
                <c:pt idx="9446">
                  <c:v>33.409849999999999</c:v>
                </c:pt>
                <c:pt idx="9447">
                  <c:v>33.413366666666668</c:v>
                </c:pt>
                <c:pt idx="9448">
                  <c:v>33.416883333333331</c:v>
                </c:pt>
                <c:pt idx="9449">
                  <c:v>33.420400000000001</c:v>
                </c:pt>
                <c:pt idx="9450">
                  <c:v>33.423916666666663</c:v>
                </c:pt>
                <c:pt idx="9451">
                  <c:v>33.42745</c:v>
                </c:pt>
                <c:pt idx="9452">
                  <c:v>33.430966666666663</c:v>
                </c:pt>
                <c:pt idx="9453">
                  <c:v>33.434483333333333</c:v>
                </c:pt>
                <c:pt idx="9454">
                  <c:v>33.438000000000002</c:v>
                </c:pt>
                <c:pt idx="9455">
                  <c:v>33.441516666666665</c:v>
                </c:pt>
                <c:pt idx="9456">
                  <c:v>33.445033333333335</c:v>
                </c:pt>
                <c:pt idx="9457">
                  <c:v>33.448549999999997</c:v>
                </c:pt>
                <c:pt idx="9458">
                  <c:v>33.452066666666667</c:v>
                </c:pt>
                <c:pt idx="9459">
                  <c:v>33.455599999999997</c:v>
                </c:pt>
                <c:pt idx="9460">
                  <c:v>33.459133333333334</c:v>
                </c:pt>
                <c:pt idx="9461">
                  <c:v>33.462666666666664</c:v>
                </c:pt>
                <c:pt idx="9462">
                  <c:v>33.466200000000001</c:v>
                </c:pt>
                <c:pt idx="9463">
                  <c:v>33.469749999999998</c:v>
                </c:pt>
                <c:pt idx="9464">
                  <c:v>33.473300000000002</c:v>
                </c:pt>
                <c:pt idx="9465">
                  <c:v>33.476849999999999</c:v>
                </c:pt>
                <c:pt idx="9466">
                  <c:v>33.480383333333336</c:v>
                </c:pt>
                <c:pt idx="9467">
                  <c:v>33.483916666666666</c:v>
                </c:pt>
                <c:pt idx="9468">
                  <c:v>33.487450000000003</c:v>
                </c:pt>
                <c:pt idx="9469">
                  <c:v>33.491</c:v>
                </c:pt>
                <c:pt idx="9470">
                  <c:v>33.494549999999997</c:v>
                </c:pt>
                <c:pt idx="9471">
                  <c:v>33.498066666666666</c:v>
                </c:pt>
                <c:pt idx="9472">
                  <c:v>33.501583333333336</c:v>
                </c:pt>
                <c:pt idx="9473">
                  <c:v>33.505099999999999</c:v>
                </c:pt>
                <c:pt idx="9474">
                  <c:v>33.508616666666668</c:v>
                </c:pt>
                <c:pt idx="9475">
                  <c:v>33.512133333333331</c:v>
                </c:pt>
                <c:pt idx="9476">
                  <c:v>33.515650000000001</c:v>
                </c:pt>
                <c:pt idx="9477">
                  <c:v>33.519183333333338</c:v>
                </c:pt>
                <c:pt idx="9478">
                  <c:v>33.5227</c:v>
                </c:pt>
                <c:pt idx="9479">
                  <c:v>33.52621666666667</c:v>
                </c:pt>
                <c:pt idx="9480">
                  <c:v>33.529733333333333</c:v>
                </c:pt>
                <c:pt idx="9481">
                  <c:v>33.533249999999995</c:v>
                </c:pt>
                <c:pt idx="9482">
                  <c:v>33.536766666666665</c:v>
                </c:pt>
                <c:pt idx="9483">
                  <c:v>33.540283333333335</c:v>
                </c:pt>
                <c:pt idx="9484">
                  <c:v>33.543799999999997</c:v>
                </c:pt>
                <c:pt idx="9485">
                  <c:v>33.547333333333334</c:v>
                </c:pt>
                <c:pt idx="9486">
                  <c:v>33.550866666666664</c:v>
                </c:pt>
                <c:pt idx="9487">
                  <c:v>33.554400000000001</c:v>
                </c:pt>
                <c:pt idx="9488">
                  <c:v>33.557933333333338</c:v>
                </c:pt>
                <c:pt idx="9489">
                  <c:v>33.561483333333335</c:v>
                </c:pt>
                <c:pt idx="9490">
                  <c:v>33.565033333333332</c:v>
                </c:pt>
                <c:pt idx="9491">
                  <c:v>33.568583333333336</c:v>
                </c:pt>
                <c:pt idx="9492">
                  <c:v>33.572116666666666</c:v>
                </c:pt>
                <c:pt idx="9493">
                  <c:v>33.575650000000003</c:v>
                </c:pt>
                <c:pt idx="9494">
                  <c:v>33.579183333333333</c:v>
                </c:pt>
                <c:pt idx="9495">
                  <c:v>33.58273333333333</c:v>
                </c:pt>
                <c:pt idx="9496">
                  <c:v>33.586283333333334</c:v>
                </c:pt>
                <c:pt idx="9497">
                  <c:v>33.589799999999997</c:v>
                </c:pt>
                <c:pt idx="9498">
                  <c:v>33.593316666666666</c:v>
                </c:pt>
                <c:pt idx="9499">
                  <c:v>33.596833333333329</c:v>
                </c:pt>
                <c:pt idx="9500">
                  <c:v>33.600349999999999</c:v>
                </c:pt>
                <c:pt idx="9501">
                  <c:v>33.603866666666669</c:v>
                </c:pt>
                <c:pt idx="9502">
                  <c:v>33.607383333333331</c:v>
                </c:pt>
                <c:pt idx="9503">
                  <c:v>33.610916666666668</c:v>
                </c:pt>
                <c:pt idx="9504">
                  <c:v>33.614433333333331</c:v>
                </c:pt>
                <c:pt idx="9505">
                  <c:v>33.61795</c:v>
                </c:pt>
                <c:pt idx="9506">
                  <c:v>33.62146666666667</c:v>
                </c:pt>
                <c:pt idx="9507">
                  <c:v>33.624983333333333</c:v>
                </c:pt>
                <c:pt idx="9508">
                  <c:v>33.628500000000003</c:v>
                </c:pt>
                <c:pt idx="9509">
                  <c:v>33.632016666666665</c:v>
                </c:pt>
                <c:pt idx="9510">
                  <c:v>33.635533333333335</c:v>
                </c:pt>
                <c:pt idx="9511">
                  <c:v>33.639066666666665</c:v>
                </c:pt>
                <c:pt idx="9512">
                  <c:v>33.642600000000002</c:v>
                </c:pt>
                <c:pt idx="9513">
                  <c:v>33.646133333333331</c:v>
                </c:pt>
                <c:pt idx="9514">
                  <c:v>33.649666666666668</c:v>
                </c:pt>
                <c:pt idx="9515">
                  <c:v>33.653216666666665</c:v>
                </c:pt>
                <c:pt idx="9516">
                  <c:v>33.656766666666663</c:v>
                </c:pt>
                <c:pt idx="9517">
                  <c:v>33.660316666666667</c:v>
                </c:pt>
                <c:pt idx="9518">
                  <c:v>33.663849999999996</c:v>
                </c:pt>
                <c:pt idx="9519">
                  <c:v>33.667400000000001</c:v>
                </c:pt>
                <c:pt idx="9520">
                  <c:v>33.670933333333338</c:v>
                </c:pt>
                <c:pt idx="9521">
                  <c:v>33.674483333333335</c:v>
                </c:pt>
                <c:pt idx="9522">
                  <c:v>33.678033333333332</c:v>
                </c:pt>
                <c:pt idx="9523">
                  <c:v>33.681583333333336</c:v>
                </c:pt>
                <c:pt idx="9524">
                  <c:v>33.685133333333333</c:v>
                </c:pt>
                <c:pt idx="9525">
                  <c:v>33.68868333333333</c:v>
                </c:pt>
                <c:pt idx="9526">
                  <c:v>33.692233333333334</c:v>
                </c:pt>
                <c:pt idx="9527">
                  <c:v>33.695799999999998</c:v>
                </c:pt>
                <c:pt idx="9528">
                  <c:v>33.699350000000003</c:v>
                </c:pt>
                <c:pt idx="9529">
                  <c:v>33.7029</c:v>
                </c:pt>
                <c:pt idx="9530">
                  <c:v>33.706466666666664</c:v>
                </c:pt>
                <c:pt idx="9531">
                  <c:v>33.710016666666668</c:v>
                </c:pt>
                <c:pt idx="9532">
                  <c:v>33.713566666666665</c:v>
                </c:pt>
                <c:pt idx="9533">
                  <c:v>33.717133333333337</c:v>
                </c:pt>
                <c:pt idx="9534">
                  <c:v>33.720683333333334</c:v>
                </c:pt>
                <c:pt idx="9535">
                  <c:v>33.724233333333331</c:v>
                </c:pt>
                <c:pt idx="9536">
                  <c:v>33.727799999999995</c:v>
                </c:pt>
                <c:pt idx="9537">
                  <c:v>33.731349999999999</c:v>
                </c:pt>
                <c:pt idx="9538">
                  <c:v>33.734900000000003</c:v>
                </c:pt>
                <c:pt idx="9539">
                  <c:v>33.738466666666667</c:v>
                </c:pt>
                <c:pt idx="9540">
                  <c:v>33.742016666666665</c:v>
                </c:pt>
                <c:pt idx="9541">
                  <c:v>33.745566666666669</c:v>
                </c:pt>
                <c:pt idx="9542">
                  <c:v>33.749133333333333</c:v>
                </c:pt>
                <c:pt idx="9543">
                  <c:v>33.752683333333337</c:v>
                </c:pt>
                <c:pt idx="9544">
                  <c:v>33.756233333333334</c:v>
                </c:pt>
                <c:pt idx="9545">
                  <c:v>33.759799999999998</c:v>
                </c:pt>
                <c:pt idx="9546">
                  <c:v>33.763349999999996</c:v>
                </c:pt>
                <c:pt idx="9547">
                  <c:v>33.7669</c:v>
                </c:pt>
                <c:pt idx="9548">
                  <c:v>33.770466666666671</c:v>
                </c:pt>
                <c:pt idx="9549">
                  <c:v>33.774016666666668</c:v>
                </c:pt>
                <c:pt idx="9550">
                  <c:v>33.777566666666665</c:v>
                </c:pt>
                <c:pt idx="9551">
                  <c:v>33.781133333333329</c:v>
                </c:pt>
                <c:pt idx="9552">
                  <c:v>33.784683333333334</c:v>
                </c:pt>
                <c:pt idx="9553">
                  <c:v>33.788233333333338</c:v>
                </c:pt>
                <c:pt idx="9554">
                  <c:v>33.791800000000002</c:v>
                </c:pt>
                <c:pt idx="9555">
                  <c:v>33.795349999999999</c:v>
                </c:pt>
                <c:pt idx="9556">
                  <c:v>33.798899999999996</c:v>
                </c:pt>
                <c:pt idx="9557">
                  <c:v>33.802466666666668</c:v>
                </c:pt>
                <c:pt idx="9558">
                  <c:v>33.806016666666672</c:v>
                </c:pt>
                <c:pt idx="9559">
                  <c:v>33.809566666666669</c:v>
                </c:pt>
                <c:pt idx="9560">
                  <c:v>33.813133333333333</c:v>
                </c:pt>
                <c:pt idx="9561">
                  <c:v>33.81668333333333</c:v>
                </c:pt>
                <c:pt idx="9562">
                  <c:v>33.820233333333334</c:v>
                </c:pt>
                <c:pt idx="9563">
                  <c:v>33.823799999999999</c:v>
                </c:pt>
                <c:pt idx="9564">
                  <c:v>33.827350000000003</c:v>
                </c:pt>
                <c:pt idx="9565">
                  <c:v>33.8309</c:v>
                </c:pt>
                <c:pt idx="9566">
                  <c:v>33.834466666666664</c:v>
                </c:pt>
                <c:pt idx="9567">
                  <c:v>33.838016666666668</c:v>
                </c:pt>
                <c:pt idx="9568">
                  <c:v>33.841533333333331</c:v>
                </c:pt>
                <c:pt idx="9569">
                  <c:v>33.845066666666668</c:v>
                </c:pt>
                <c:pt idx="9570">
                  <c:v>33.848599999999998</c:v>
                </c:pt>
                <c:pt idx="9571">
                  <c:v>33.852150000000002</c:v>
                </c:pt>
                <c:pt idx="9572">
                  <c:v>33.855683333333332</c:v>
                </c:pt>
                <c:pt idx="9573">
                  <c:v>33.859200000000001</c:v>
                </c:pt>
                <c:pt idx="9574">
                  <c:v>33.862733333333331</c:v>
                </c:pt>
                <c:pt idx="9575">
                  <c:v>33.866250000000001</c:v>
                </c:pt>
                <c:pt idx="9576">
                  <c:v>33.869783333333331</c:v>
                </c:pt>
                <c:pt idx="9577">
                  <c:v>33.873316666666668</c:v>
                </c:pt>
                <c:pt idx="9578">
                  <c:v>33.876850000000005</c:v>
                </c:pt>
                <c:pt idx="9579">
                  <c:v>33.880383333333334</c:v>
                </c:pt>
                <c:pt idx="9580">
                  <c:v>33.883916666666671</c:v>
                </c:pt>
                <c:pt idx="9581">
                  <c:v>33.887433333333334</c:v>
                </c:pt>
                <c:pt idx="9582">
                  <c:v>33.890966666666671</c:v>
                </c:pt>
                <c:pt idx="9583">
                  <c:v>33.894500000000001</c:v>
                </c:pt>
                <c:pt idx="9584">
                  <c:v>33.898049999999998</c:v>
                </c:pt>
                <c:pt idx="9585">
                  <c:v>33.901566666666668</c:v>
                </c:pt>
                <c:pt idx="9586">
                  <c:v>33.905083333333337</c:v>
                </c:pt>
                <c:pt idx="9587">
                  <c:v>33.908633333333334</c:v>
                </c:pt>
                <c:pt idx="9588">
                  <c:v>33.912150000000004</c:v>
                </c:pt>
                <c:pt idx="9589">
                  <c:v>33.915700000000001</c:v>
                </c:pt>
                <c:pt idx="9590">
                  <c:v>33.919249999999998</c:v>
                </c:pt>
                <c:pt idx="9591">
                  <c:v>33.922800000000002</c:v>
                </c:pt>
                <c:pt idx="9592">
                  <c:v>33.926333333333332</c:v>
                </c:pt>
                <c:pt idx="9593">
                  <c:v>33.929866666666662</c:v>
                </c:pt>
                <c:pt idx="9594">
                  <c:v>33.933416666666666</c:v>
                </c:pt>
                <c:pt idx="9595">
                  <c:v>33.936950000000003</c:v>
                </c:pt>
                <c:pt idx="9596">
                  <c:v>33.9405</c:v>
                </c:pt>
                <c:pt idx="9597">
                  <c:v>33.944049999999997</c:v>
                </c:pt>
                <c:pt idx="9598">
                  <c:v>33.947616666666669</c:v>
                </c:pt>
                <c:pt idx="9599">
                  <c:v>33.951166666666666</c:v>
                </c:pt>
                <c:pt idx="9600">
                  <c:v>33.954716666666663</c:v>
                </c:pt>
                <c:pt idx="9601">
                  <c:v>33.95825</c:v>
                </c:pt>
                <c:pt idx="9602">
                  <c:v>33.961800000000004</c:v>
                </c:pt>
                <c:pt idx="9603">
                  <c:v>33.965350000000001</c:v>
                </c:pt>
                <c:pt idx="9604">
                  <c:v>33.968883333333331</c:v>
                </c:pt>
                <c:pt idx="9605">
                  <c:v>33.972416666666668</c:v>
                </c:pt>
                <c:pt idx="9606">
                  <c:v>33.975933333333337</c:v>
                </c:pt>
                <c:pt idx="9607">
                  <c:v>33.97945</c:v>
                </c:pt>
                <c:pt idx="9608">
                  <c:v>33.98296666666667</c:v>
                </c:pt>
                <c:pt idx="9609">
                  <c:v>33.986483333333332</c:v>
                </c:pt>
                <c:pt idx="9610">
                  <c:v>33.99</c:v>
                </c:pt>
                <c:pt idx="9611">
                  <c:v>33.993516666666672</c:v>
                </c:pt>
                <c:pt idx="9612">
                  <c:v>33.997050000000002</c:v>
                </c:pt>
                <c:pt idx="9613">
                  <c:v>34.000566666666671</c:v>
                </c:pt>
                <c:pt idx="9614">
                  <c:v>34.004083333333334</c:v>
                </c:pt>
                <c:pt idx="9615">
                  <c:v>34.007599999999996</c:v>
                </c:pt>
                <c:pt idx="9616">
                  <c:v>34.011116666666666</c:v>
                </c:pt>
                <c:pt idx="9617">
                  <c:v>34.014633333333329</c:v>
                </c:pt>
                <c:pt idx="9618">
                  <c:v>34.018149999999999</c:v>
                </c:pt>
                <c:pt idx="9619">
                  <c:v>34.021666666666668</c:v>
                </c:pt>
                <c:pt idx="9620">
                  <c:v>34.025199999999998</c:v>
                </c:pt>
                <c:pt idx="9621">
                  <c:v>34.028733333333335</c:v>
                </c:pt>
                <c:pt idx="9622">
                  <c:v>34.032266666666665</c:v>
                </c:pt>
                <c:pt idx="9623">
                  <c:v>34.035800000000002</c:v>
                </c:pt>
                <c:pt idx="9624">
                  <c:v>34.039349999999999</c:v>
                </c:pt>
                <c:pt idx="9625">
                  <c:v>34.042900000000003</c:v>
                </c:pt>
                <c:pt idx="9626">
                  <c:v>34.04645</c:v>
                </c:pt>
                <c:pt idx="9627">
                  <c:v>34.049983333333337</c:v>
                </c:pt>
                <c:pt idx="9628">
                  <c:v>34.053516666666667</c:v>
                </c:pt>
                <c:pt idx="9629">
                  <c:v>34.057049999999997</c:v>
                </c:pt>
                <c:pt idx="9630">
                  <c:v>34.060600000000001</c:v>
                </c:pt>
                <c:pt idx="9631">
                  <c:v>34.064149999999998</c:v>
                </c:pt>
                <c:pt idx="9632">
                  <c:v>34.067666666666668</c:v>
                </c:pt>
                <c:pt idx="9633">
                  <c:v>34.07118333333333</c:v>
                </c:pt>
                <c:pt idx="9634">
                  <c:v>34.0747</c:v>
                </c:pt>
                <c:pt idx="9635">
                  <c:v>34.07821666666667</c:v>
                </c:pt>
                <c:pt idx="9636">
                  <c:v>34.081733333333332</c:v>
                </c:pt>
                <c:pt idx="9637">
                  <c:v>34.085250000000002</c:v>
                </c:pt>
                <c:pt idx="9638">
                  <c:v>34.088783333333332</c:v>
                </c:pt>
                <c:pt idx="9639">
                  <c:v>34.092300000000002</c:v>
                </c:pt>
                <c:pt idx="9640">
                  <c:v>34.095816666666664</c:v>
                </c:pt>
                <c:pt idx="9641">
                  <c:v>34.099333333333334</c:v>
                </c:pt>
                <c:pt idx="9642">
                  <c:v>34.102850000000004</c:v>
                </c:pt>
                <c:pt idx="9643">
                  <c:v>34.106366666666666</c:v>
                </c:pt>
                <c:pt idx="9644">
                  <c:v>34.109883333333336</c:v>
                </c:pt>
                <c:pt idx="9645">
                  <c:v>34.113399999999999</c:v>
                </c:pt>
                <c:pt idx="9646">
                  <c:v>34.116933333333336</c:v>
                </c:pt>
                <c:pt idx="9647">
                  <c:v>34.120466666666665</c:v>
                </c:pt>
                <c:pt idx="9648">
                  <c:v>34.124000000000002</c:v>
                </c:pt>
                <c:pt idx="9649">
                  <c:v>34.127533333333332</c:v>
                </c:pt>
                <c:pt idx="9650">
                  <c:v>34.131083333333336</c:v>
                </c:pt>
                <c:pt idx="9651">
                  <c:v>34.134633333333333</c:v>
                </c:pt>
                <c:pt idx="9652">
                  <c:v>34.138183333333338</c:v>
                </c:pt>
                <c:pt idx="9653">
                  <c:v>34.141716666666667</c:v>
                </c:pt>
                <c:pt idx="9654">
                  <c:v>34.145250000000004</c:v>
                </c:pt>
                <c:pt idx="9655">
                  <c:v>34.148783333333334</c:v>
                </c:pt>
                <c:pt idx="9656">
                  <c:v>34.152333333333331</c:v>
                </c:pt>
                <c:pt idx="9657">
                  <c:v>34.155883333333335</c:v>
                </c:pt>
                <c:pt idx="9658">
                  <c:v>34.159399999999998</c:v>
                </c:pt>
                <c:pt idx="9659">
                  <c:v>34.162916666666668</c:v>
                </c:pt>
                <c:pt idx="9660">
                  <c:v>34.16643333333333</c:v>
                </c:pt>
                <c:pt idx="9661">
                  <c:v>34.16995</c:v>
                </c:pt>
                <c:pt idx="9662">
                  <c:v>34.173466666666663</c:v>
                </c:pt>
                <c:pt idx="9663">
                  <c:v>34.176983333333332</c:v>
                </c:pt>
                <c:pt idx="9664">
                  <c:v>34.180516666666669</c:v>
                </c:pt>
                <c:pt idx="9665">
                  <c:v>34.184033333333332</c:v>
                </c:pt>
                <c:pt idx="9666">
                  <c:v>34.187550000000002</c:v>
                </c:pt>
                <c:pt idx="9667">
                  <c:v>34.191066666666664</c:v>
                </c:pt>
                <c:pt idx="9668">
                  <c:v>34.194583333333334</c:v>
                </c:pt>
                <c:pt idx="9669">
                  <c:v>34.198099999999997</c:v>
                </c:pt>
                <c:pt idx="9670">
                  <c:v>34.201616666666673</c:v>
                </c:pt>
                <c:pt idx="9671">
                  <c:v>34.205133333333336</c:v>
                </c:pt>
                <c:pt idx="9672">
                  <c:v>34.208666666666666</c:v>
                </c:pt>
                <c:pt idx="9673">
                  <c:v>34.212200000000003</c:v>
                </c:pt>
                <c:pt idx="9674">
                  <c:v>34.215733333333333</c:v>
                </c:pt>
                <c:pt idx="9675">
                  <c:v>34.219266666666663</c:v>
                </c:pt>
                <c:pt idx="9676">
                  <c:v>34.222816666666667</c:v>
                </c:pt>
                <c:pt idx="9677">
                  <c:v>34.226366666666664</c:v>
                </c:pt>
                <c:pt idx="9678">
                  <c:v>34.229916666666668</c:v>
                </c:pt>
                <c:pt idx="9679">
                  <c:v>34.233449999999998</c:v>
                </c:pt>
                <c:pt idx="9680">
                  <c:v>34.236983333333335</c:v>
                </c:pt>
                <c:pt idx="9681">
                  <c:v>34.240516666666664</c:v>
                </c:pt>
                <c:pt idx="9682">
                  <c:v>34.244066666666662</c:v>
                </c:pt>
                <c:pt idx="9683">
                  <c:v>34.247616666666666</c:v>
                </c:pt>
                <c:pt idx="9684">
                  <c:v>34.251133333333335</c:v>
                </c:pt>
                <c:pt idx="9685">
                  <c:v>34.254649999999998</c:v>
                </c:pt>
                <c:pt idx="9686">
                  <c:v>34.258166666666661</c:v>
                </c:pt>
                <c:pt idx="9687">
                  <c:v>34.26168333333333</c:v>
                </c:pt>
                <c:pt idx="9688">
                  <c:v>34.2652</c:v>
                </c:pt>
                <c:pt idx="9689">
                  <c:v>34.26871666666667</c:v>
                </c:pt>
                <c:pt idx="9690">
                  <c:v>34.27225</c:v>
                </c:pt>
                <c:pt idx="9691">
                  <c:v>34.275766666666662</c:v>
                </c:pt>
                <c:pt idx="9692">
                  <c:v>34.279283333333332</c:v>
                </c:pt>
                <c:pt idx="9693">
                  <c:v>34.282799999999995</c:v>
                </c:pt>
                <c:pt idx="9694">
                  <c:v>34.286316666666671</c:v>
                </c:pt>
                <c:pt idx="9695">
                  <c:v>34.289833333333334</c:v>
                </c:pt>
                <c:pt idx="9696">
                  <c:v>34.293350000000004</c:v>
                </c:pt>
                <c:pt idx="9697">
                  <c:v>34.296866666666666</c:v>
                </c:pt>
                <c:pt idx="9698">
                  <c:v>34.300399999999996</c:v>
                </c:pt>
                <c:pt idx="9699">
                  <c:v>34.303933333333333</c:v>
                </c:pt>
                <c:pt idx="9700">
                  <c:v>34.307466666666663</c:v>
                </c:pt>
                <c:pt idx="9701">
                  <c:v>34.311016666666667</c:v>
                </c:pt>
                <c:pt idx="9702">
                  <c:v>34.314550000000004</c:v>
                </c:pt>
                <c:pt idx="9703">
                  <c:v>34.318099999999994</c:v>
                </c:pt>
                <c:pt idx="9704">
                  <c:v>34.321649999999998</c:v>
                </c:pt>
                <c:pt idx="9705">
                  <c:v>34.325216666666662</c:v>
                </c:pt>
                <c:pt idx="9706">
                  <c:v>34.328766666666667</c:v>
                </c:pt>
                <c:pt idx="9707">
                  <c:v>34.332316666666664</c:v>
                </c:pt>
                <c:pt idx="9708">
                  <c:v>34.335883333333328</c:v>
                </c:pt>
                <c:pt idx="9709">
                  <c:v>34.339433333333332</c:v>
                </c:pt>
                <c:pt idx="9710">
                  <c:v>34.342983333333336</c:v>
                </c:pt>
                <c:pt idx="9711">
                  <c:v>34.346550000000001</c:v>
                </c:pt>
                <c:pt idx="9712">
                  <c:v>34.350099999999998</c:v>
                </c:pt>
                <c:pt idx="9713">
                  <c:v>34.353650000000002</c:v>
                </c:pt>
                <c:pt idx="9714">
                  <c:v>34.357216666666666</c:v>
                </c:pt>
                <c:pt idx="9715">
                  <c:v>34.36076666666667</c:v>
                </c:pt>
                <c:pt idx="9716">
                  <c:v>34.364316666666667</c:v>
                </c:pt>
                <c:pt idx="9717">
                  <c:v>34.367883333333332</c:v>
                </c:pt>
                <c:pt idx="9718">
                  <c:v>34.371433333333336</c:v>
                </c:pt>
                <c:pt idx="9719">
                  <c:v>34.374983333333333</c:v>
                </c:pt>
                <c:pt idx="9720">
                  <c:v>34.378550000000004</c:v>
                </c:pt>
                <c:pt idx="9721">
                  <c:v>34.382100000000001</c:v>
                </c:pt>
                <c:pt idx="9722">
                  <c:v>34.385650000000005</c:v>
                </c:pt>
                <c:pt idx="9723">
                  <c:v>34.38921666666667</c:v>
                </c:pt>
                <c:pt idx="9724">
                  <c:v>34.392766666666667</c:v>
                </c:pt>
                <c:pt idx="9725">
                  <c:v>34.396316666666664</c:v>
                </c:pt>
                <c:pt idx="9726">
                  <c:v>34.399883333333335</c:v>
                </c:pt>
                <c:pt idx="9727">
                  <c:v>34.403433333333332</c:v>
                </c:pt>
                <c:pt idx="9728">
                  <c:v>34.406983333333329</c:v>
                </c:pt>
                <c:pt idx="9729">
                  <c:v>34.410549999999994</c:v>
                </c:pt>
                <c:pt idx="9730">
                  <c:v>34.414099999999998</c:v>
                </c:pt>
                <c:pt idx="9731">
                  <c:v>34.417650000000002</c:v>
                </c:pt>
                <c:pt idx="9732">
                  <c:v>34.421216666666666</c:v>
                </c:pt>
                <c:pt idx="9733">
                  <c:v>34.424766666666663</c:v>
                </c:pt>
                <c:pt idx="9734">
                  <c:v>34.428316666666667</c:v>
                </c:pt>
                <c:pt idx="9735">
                  <c:v>34.431883333333332</c:v>
                </c:pt>
                <c:pt idx="9736">
                  <c:v>34.435433333333336</c:v>
                </c:pt>
                <c:pt idx="9737">
                  <c:v>34.438983333333333</c:v>
                </c:pt>
                <c:pt idx="9738">
                  <c:v>34.442549999999997</c:v>
                </c:pt>
                <c:pt idx="9739">
                  <c:v>34.446100000000001</c:v>
                </c:pt>
                <c:pt idx="9740">
                  <c:v>34.449649999999998</c:v>
                </c:pt>
                <c:pt idx="9741">
                  <c:v>34.45321666666667</c:v>
                </c:pt>
                <c:pt idx="9742">
                  <c:v>34.456766666666667</c:v>
                </c:pt>
                <c:pt idx="9743">
                  <c:v>34.460316666666671</c:v>
                </c:pt>
                <c:pt idx="9744">
                  <c:v>34.463850000000001</c:v>
                </c:pt>
                <c:pt idx="9745">
                  <c:v>34.467399999999998</c:v>
                </c:pt>
                <c:pt idx="9746">
                  <c:v>34.470950000000002</c:v>
                </c:pt>
                <c:pt idx="9747">
                  <c:v>34.474483333333332</c:v>
                </c:pt>
                <c:pt idx="9748">
                  <c:v>34.478033333333329</c:v>
                </c:pt>
                <c:pt idx="9749">
                  <c:v>34.481566666666666</c:v>
                </c:pt>
                <c:pt idx="9750">
                  <c:v>34.485083333333336</c:v>
                </c:pt>
                <c:pt idx="9751">
                  <c:v>34.488616666666665</c:v>
                </c:pt>
                <c:pt idx="9752">
                  <c:v>34.492150000000002</c:v>
                </c:pt>
                <c:pt idx="9753">
                  <c:v>34.495683333333332</c:v>
                </c:pt>
                <c:pt idx="9754">
                  <c:v>34.499200000000002</c:v>
                </c:pt>
                <c:pt idx="9755">
                  <c:v>34.502733333333339</c:v>
                </c:pt>
                <c:pt idx="9756">
                  <c:v>34.506250000000001</c:v>
                </c:pt>
                <c:pt idx="9757">
                  <c:v>34.509766666666664</c:v>
                </c:pt>
                <c:pt idx="9758">
                  <c:v>34.513283333333334</c:v>
                </c:pt>
                <c:pt idx="9759">
                  <c:v>34.516799999999996</c:v>
                </c:pt>
                <c:pt idx="9760">
                  <c:v>34.520350000000001</c:v>
                </c:pt>
                <c:pt idx="9761">
                  <c:v>34.523866666666663</c:v>
                </c:pt>
                <c:pt idx="9762">
                  <c:v>34.527416666666667</c:v>
                </c:pt>
                <c:pt idx="9763">
                  <c:v>34.530966666666671</c:v>
                </c:pt>
                <c:pt idx="9764">
                  <c:v>34.534483333333334</c:v>
                </c:pt>
                <c:pt idx="9765">
                  <c:v>34.538016666666664</c:v>
                </c:pt>
                <c:pt idx="9766">
                  <c:v>34.541550000000001</c:v>
                </c:pt>
                <c:pt idx="9767">
                  <c:v>34.545083333333331</c:v>
                </c:pt>
                <c:pt idx="9768">
                  <c:v>34.5486</c:v>
                </c:pt>
                <c:pt idx="9769">
                  <c:v>34.552149999999997</c:v>
                </c:pt>
                <c:pt idx="9770">
                  <c:v>34.555700000000002</c:v>
                </c:pt>
                <c:pt idx="9771">
                  <c:v>34.559249999999999</c:v>
                </c:pt>
                <c:pt idx="9772">
                  <c:v>34.562800000000003</c:v>
                </c:pt>
                <c:pt idx="9773">
                  <c:v>34.566333333333333</c:v>
                </c:pt>
                <c:pt idx="9774">
                  <c:v>34.569883333333337</c:v>
                </c:pt>
                <c:pt idx="9775">
                  <c:v>34.573416666666667</c:v>
                </c:pt>
                <c:pt idx="9776">
                  <c:v>34.576966666666664</c:v>
                </c:pt>
                <c:pt idx="9777">
                  <c:v>34.580500000000001</c:v>
                </c:pt>
                <c:pt idx="9778">
                  <c:v>34.584050000000005</c:v>
                </c:pt>
                <c:pt idx="9779">
                  <c:v>34.587583333333335</c:v>
                </c:pt>
                <c:pt idx="9780">
                  <c:v>34.591116666666672</c:v>
                </c:pt>
                <c:pt idx="9781">
                  <c:v>34.594650000000001</c:v>
                </c:pt>
                <c:pt idx="9782">
                  <c:v>34.598199999999999</c:v>
                </c:pt>
                <c:pt idx="9783">
                  <c:v>34.601750000000003</c:v>
                </c:pt>
                <c:pt idx="9784">
                  <c:v>34.605266666666665</c:v>
                </c:pt>
                <c:pt idx="9785">
                  <c:v>34.608783333333335</c:v>
                </c:pt>
                <c:pt idx="9786">
                  <c:v>34.612299999999998</c:v>
                </c:pt>
                <c:pt idx="9787">
                  <c:v>34.615816666666667</c:v>
                </c:pt>
                <c:pt idx="9788">
                  <c:v>34.61933333333333</c:v>
                </c:pt>
                <c:pt idx="9789">
                  <c:v>34.62285</c:v>
                </c:pt>
                <c:pt idx="9790">
                  <c:v>34.626383333333337</c:v>
                </c:pt>
                <c:pt idx="9791">
                  <c:v>34.629899999999999</c:v>
                </c:pt>
                <c:pt idx="9792">
                  <c:v>34.633416666666669</c:v>
                </c:pt>
                <c:pt idx="9793">
                  <c:v>34.636933333333332</c:v>
                </c:pt>
                <c:pt idx="9794">
                  <c:v>34.640450000000001</c:v>
                </c:pt>
                <c:pt idx="9795">
                  <c:v>34.643966666666664</c:v>
                </c:pt>
                <c:pt idx="9796">
                  <c:v>34.647483333333334</c:v>
                </c:pt>
                <c:pt idx="9797">
                  <c:v>34.650999999999996</c:v>
                </c:pt>
                <c:pt idx="9798">
                  <c:v>34.654533333333333</c:v>
                </c:pt>
                <c:pt idx="9799">
                  <c:v>34.658066666666663</c:v>
                </c:pt>
                <c:pt idx="9800">
                  <c:v>34.6616</c:v>
                </c:pt>
                <c:pt idx="9801">
                  <c:v>34.66513333333333</c:v>
                </c:pt>
                <c:pt idx="9802">
                  <c:v>34.668683333333334</c:v>
                </c:pt>
                <c:pt idx="9803">
                  <c:v>34.672233333333331</c:v>
                </c:pt>
                <c:pt idx="9804">
                  <c:v>34.675783333333335</c:v>
                </c:pt>
                <c:pt idx="9805">
                  <c:v>34.679316666666665</c:v>
                </c:pt>
                <c:pt idx="9806">
                  <c:v>34.682850000000002</c:v>
                </c:pt>
                <c:pt idx="9807">
                  <c:v>34.686383333333332</c:v>
                </c:pt>
                <c:pt idx="9808">
                  <c:v>34.689933333333336</c:v>
                </c:pt>
                <c:pt idx="9809">
                  <c:v>34.693483333333333</c:v>
                </c:pt>
                <c:pt idx="9810">
                  <c:v>34.697000000000003</c:v>
                </c:pt>
                <c:pt idx="9811">
                  <c:v>34.700516666666665</c:v>
                </c:pt>
                <c:pt idx="9812">
                  <c:v>34.704033333333335</c:v>
                </c:pt>
                <c:pt idx="9813">
                  <c:v>34.707549999999998</c:v>
                </c:pt>
                <c:pt idx="9814">
                  <c:v>34.711066666666667</c:v>
                </c:pt>
                <c:pt idx="9815">
                  <c:v>34.71458333333333</c:v>
                </c:pt>
                <c:pt idx="9816">
                  <c:v>34.718116666666667</c:v>
                </c:pt>
                <c:pt idx="9817">
                  <c:v>34.72163333333333</c:v>
                </c:pt>
                <c:pt idx="9818">
                  <c:v>34.725149999999999</c:v>
                </c:pt>
                <c:pt idx="9819">
                  <c:v>34.728666666666662</c:v>
                </c:pt>
                <c:pt idx="9820">
                  <c:v>34.732183333333332</c:v>
                </c:pt>
                <c:pt idx="9821">
                  <c:v>34.735699999999994</c:v>
                </c:pt>
                <c:pt idx="9822">
                  <c:v>34.739216666666671</c:v>
                </c:pt>
                <c:pt idx="9823">
                  <c:v>34.742733333333334</c:v>
                </c:pt>
                <c:pt idx="9824">
                  <c:v>34.746266666666664</c:v>
                </c:pt>
                <c:pt idx="9825">
                  <c:v>34.7498</c:v>
                </c:pt>
                <c:pt idx="9826">
                  <c:v>34.75333333333333</c:v>
                </c:pt>
                <c:pt idx="9827">
                  <c:v>34.75686666666666</c:v>
                </c:pt>
                <c:pt idx="9828">
                  <c:v>34.760416666666664</c:v>
                </c:pt>
                <c:pt idx="9829">
                  <c:v>34.763966666666668</c:v>
                </c:pt>
                <c:pt idx="9830">
                  <c:v>34.767516666666666</c:v>
                </c:pt>
                <c:pt idx="9831">
                  <c:v>34.771049999999995</c:v>
                </c:pt>
                <c:pt idx="9832">
                  <c:v>34.774583333333332</c:v>
                </c:pt>
                <c:pt idx="9833">
                  <c:v>34.778116666666662</c:v>
                </c:pt>
                <c:pt idx="9834">
                  <c:v>34.781666666666666</c:v>
                </c:pt>
                <c:pt idx="9835">
                  <c:v>34.785216666666663</c:v>
                </c:pt>
                <c:pt idx="9836">
                  <c:v>34.788733333333333</c:v>
                </c:pt>
                <c:pt idx="9837">
                  <c:v>34.792249999999996</c:v>
                </c:pt>
                <c:pt idx="9838">
                  <c:v>34.795766666666665</c:v>
                </c:pt>
                <c:pt idx="9839">
                  <c:v>34.799283333333328</c:v>
                </c:pt>
                <c:pt idx="9840">
                  <c:v>34.802800000000005</c:v>
                </c:pt>
                <c:pt idx="9841">
                  <c:v>34.806316666666667</c:v>
                </c:pt>
                <c:pt idx="9842">
                  <c:v>34.809849999999997</c:v>
                </c:pt>
                <c:pt idx="9843">
                  <c:v>34.813366666666667</c:v>
                </c:pt>
                <c:pt idx="9844">
                  <c:v>34.81688333333333</c:v>
                </c:pt>
                <c:pt idx="9845">
                  <c:v>34.820399999999999</c:v>
                </c:pt>
                <c:pt idx="9846">
                  <c:v>34.823916666666669</c:v>
                </c:pt>
                <c:pt idx="9847">
                  <c:v>34.827433333333339</c:v>
                </c:pt>
                <c:pt idx="9848">
                  <c:v>34.830950000000001</c:v>
                </c:pt>
                <c:pt idx="9849">
                  <c:v>34.834466666666671</c:v>
                </c:pt>
                <c:pt idx="9850">
                  <c:v>34.838000000000001</c:v>
                </c:pt>
                <c:pt idx="9851">
                  <c:v>34.841533333333338</c:v>
                </c:pt>
                <c:pt idx="9852">
                  <c:v>34.845066666666668</c:v>
                </c:pt>
                <c:pt idx="9853">
                  <c:v>34.848600000000005</c:v>
                </c:pt>
                <c:pt idx="9854">
                  <c:v>34.852150000000002</c:v>
                </c:pt>
                <c:pt idx="9855">
                  <c:v>34.855699999999999</c:v>
                </c:pt>
                <c:pt idx="9856">
                  <c:v>34.859249999999996</c:v>
                </c:pt>
                <c:pt idx="9857">
                  <c:v>34.862783333333333</c:v>
                </c:pt>
                <c:pt idx="9858">
                  <c:v>34.866333333333337</c:v>
                </c:pt>
                <c:pt idx="9859">
                  <c:v>34.869866666666667</c:v>
                </c:pt>
                <c:pt idx="9860">
                  <c:v>34.873399999999997</c:v>
                </c:pt>
                <c:pt idx="9861">
                  <c:v>34.876950000000001</c:v>
                </c:pt>
                <c:pt idx="9862">
                  <c:v>34.880499999999998</c:v>
                </c:pt>
                <c:pt idx="9863">
                  <c:v>34.884066666666662</c:v>
                </c:pt>
                <c:pt idx="9864">
                  <c:v>34.887616666666666</c:v>
                </c:pt>
                <c:pt idx="9865">
                  <c:v>34.891166666666663</c:v>
                </c:pt>
                <c:pt idx="9866">
                  <c:v>34.894733333333335</c:v>
                </c:pt>
                <c:pt idx="9867">
                  <c:v>34.898283333333332</c:v>
                </c:pt>
                <c:pt idx="9868">
                  <c:v>34.901833333333336</c:v>
                </c:pt>
                <c:pt idx="9869">
                  <c:v>34.9054</c:v>
                </c:pt>
                <c:pt idx="9870">
                  <c:v>34.908949999999997</c:v>
                </c:pt>
                <c:pt idx="9871">
                  <c:v>34.912500000000001</c:v>
                </c:pt>
                <c:pt idx="9872">
                  <c:v>34.916066666666666</c:v>
                </c:pt>
                <c:pt idx="9873">
                  <c:v>34.91961666666667</c:v>
                </c:pt>
                <c:pt idx="9874">
                  <c:v>34.923166666666667</c:v>
                </c:pt>
                <c:pt idx="9875">
                  <c:v>34.926733333333331</c:v>
                </c:pt>
                <c:pt idx="9876">
                  <c:v>34.930283333333335</c:v>
                </c:pt>
                <c:pt idx="9877">
                  <c:v>34.93383333333334</c:v>
                </c:pt>
                <c:pt idx="9878">
                  <c:v>34.937400000000004</c:v>
                </c:pt>
                <c:pt idx="9879">
                  <c:v>34.940950000000001</c:v>
                </c:pt>
                <c:pt idx="9880">
                  <c:v>34.944499999999998</c:v>
                </c:pt>
                <c:pt idx="9881">
                  <c:v>34.948066666666669</c:v>
                </c:pt>
                <c:pt idx="9882">
                  <c:v>34.951616666666673</c:v>
                </c:pt>
                <c:pt idx="9883">
                  <c:v>34.955166666666663</c:v>
                </c:pt>
                <c:pt idx="9884">
                  <c:v>34.958733333333335</c:v>
                </c:pt>
                <c:pt idx="9885">
                  <c:v>34.962283333333332</c:v>
                </c:pt>
                <c:pt idx="9886">
                  <c:v>34.965833333333329</c:v>
                </c:pt>
                <c:pt idx="9887">
                  <c:v>34.9694</c:v>
                </c:pt>
                <c:pt idx="9888">
                  <c:v>34.972949999999997</c:v>
                </c:pt>
                <c:pt idx="9889">
                  <c:v>34.976500000000001</c:v>
                </c:pt>
                <c:pt idx="9890">
                  <c:v>34.980066666666666</c:v>
                </c:pt>
                <c:pt idx="9891">
                  <c:v>34.983616666666663</c:v>
                </c:pt>
                <c:pt idx="9892">
                  <c:v>34.987166666666667</c:v>
                </c:pt>
                <c:pt idx="9893">
                  <c:v>34.990733333333331</c:v>
                </c:pt>
                <c:pt idx="9894">
                  <c:v>34.994283333333335</c:v>
                </c:pt>
                <c:pt idx="9895">
                  <c:v>34.997833333333332</c:v>
                </c:pt>
                <c:pt idx="9896">
                  <c:v>35.001399999999997</c:v>
                </c:pt>
                <c:pt idx="9897">
                  <c:v>35.004950000000001</c:v>
                </c:pt>
                <c:pt idx="9898">
                  <c:v>35.008500000000005</c:v>
                </c:pt>
                <c:pt idx="9899">
                  <c:v>35.012066666666669</c:v>
                </c:pt>
                <c:pt idx="9900">
                  <c:v>35.015616666666666</c:v>
                </c:pt>
                <c:pt idx="9901">
                  <c:v>35.019166666666671</c:v>
                </c:pt>
                <c:pt idx="9902">
                  <c:v>35.022733333333335</c:v>
                </c:pt>
                <c:pt idx="9903">
                  <c:v>35.026283333333339</c:v>
                </c:pt>
                <c:pt idx="9904">
                  <c:v>35.029833333333336</c:v>
                </c:pt>
                <c:pt idx="9905">
                  <c:v>35.0334</c:v>
                </c:pt>
                <c:pt idx="9906">
                  <c:v>35.036950000000004</c:v>
                </c:pt>
                <c:pt idx="9907">
                  <c:v>35.040499999999994</c:v>
                </c:pt>
                <c:pt idx="9908">
                  <c:v>35.044066666666666</c:v>
                </c:pt>
                <c:pt idx="9909">
                  <c:v>35.047616666666663</c:v>
                </c:pt>
                <c:pt idx="9910">
                  <c:v>35.051166666666667</c:v>
                </c:pt>
                <c:pt idx="9911">
                  <c:v>35.054733333333338</c:v>
                </c:pt>
                <c:pt idx="9912">
                  <c:v>35.058283333333328</c:v>
                </c:pt>
                <c:pt idx="9913">
                  <c:v>35.061799999999998</c:v>
                </c:pt>
                <c:pt idx="9914">
                  <c:v>35.065333333333335</c:v>
                </c:pt>
                <c:pt idx="9915">
                  <c:v>35.068866666666665</c:v>
                </c:pt>
                <c:pt idx="9916">
                  <c:v>35.072416666666662</c:v>
                </c:pt>
                <c:pt idx="9917">
                  <c:v>35.075949999999999</c:v>
                </c:pt>
                <c:pt idx="9918">
                  <c:v>35.079466666666669</c:v>
                </c:pt>
                <c:pt idx="9919">
                  <c:v>35.082999999999998</c:v>
                </c:pt>
                <c:pt idx="9920">
                  <c:v>35.086533333333335</c:v>
                </c:pt>
                <c:pt idx="9921">
                  <c:v>35.090066666666665</c:v>
                </c:pt>
                <c:pt idx="9922">
                  <c:v>35.093600000000002</c:v>
                </c:pt>
                <c:pt idx="9923">
                  <c:v>35.097150000000006</c:v>
                </c:pt>
                <c:pt idx="9924">
                  <c:v>35.100666666666669</c:v>
                </c:pt>
                <c:pt idx="9925">
                  <c:v>35.104199999999999</c:v>
                </c:pt>
                <c:pt idx="9926">
                  <c:v>35.107733333333336</c:v>
                </c:pt>
                <c:pt idx="9927">
                  <c:v>35.111283333333333</c:v>
                </c:pt>
                <c:pt idx="9928">
                  <c:v>35.11483333333333</c:v>
                </c:pt>
                <c:pt idx="9929">
                  <c:v>35.11835</c:v>
                </c:pt>
                <c:pt idx="9930">
                  <c:v>35.121899999999997</c:v>
                </c:pt>
                <c:pt idx="9931">
                  <c:v>35.125433333333334</c:v>
                </c:pt>
                <c:pt idx="9932">
                  <c:v>35.128950000000003</c:v>
                </c:pt>
                <c:pt idx="9933">
                  <c:v>35.132483333333333</c:v>
                </c:pt>
                <c:pt idx="9934">
                  <c:v>35.13601666666667</c:v>
                </c:pt>
                <c:pt idx="9935">
                  <c:v>35.139533333333333</c:v>
                </c:pt>
                <c:pt idx="9936">
                  <c:v>35.143066666666662</c:v>
                </c:pt>
                <c:pt idx="9937">
                  <c:v>35.146599999999999</c:v>
                </c:pt>
                <c:pt idx="9938">
                  <c:v>35.150133333333329</c:v>
                </c:pt>
                <c:pt idx="9939">
                  <c:v>35.153666666666666</c:v>
                </c:pt>
                <c:pt idx="9940">
                  <c:v>35.157216666666663</c:v>
                </c:pt>
                <c:pt idx="9941">
                  <c:v>35.160766666666667</c:v>
                </c:pt>
                <c:pt idx="9942">
                  <c:v>35.164316666666664</c:v>
                </c:pt>
                <c:pt idx="9943">
                  <c:v>35.167850000000001</c:v>
                </c:pt>
                <c:pt idx="9944">
                  <c:v>35.171383333333331</c:v>
                </c:pt>
                <c:pt idx="9945">
                  <c:v>35.174916666666668</c:v>
                </c:pt>
                <c:pt idx="9946">
                  <c:v>35.178466666666665</c:v>
                </c:pt>
                <c:pt idx="9947">
                  <c:v>35.182016666666662</c:v>
                </c:pt>
                <c:pt idx="9948">
                  <c:v>35.185533333333332</c:v>
                </c:pt>
                <c:pt idx="9949">
                  <c:v>35.189049999999995</c:v>
                </c:pt>
                <c:pt idx="9950">
                  <c:v>35.192566666666671</c:v>
                </c:pt>
                <c:pt idx="9951">
                  <c:v>35.196083333333334</c:v>
                </c:pt>
                <c:pt idx="9952">
                  <c:v>35.199600000000004</c:v>
                </c:pt>
                <c:pt idx="9953">
                  <c:v>35.203116666666666</c:v>
                </c:pt>
                <c:pt idx="9954">
                  <c:v>35.206649999999996</c:v>
                </c:pt>
                <c:pt idx="9955">
                  <c:v>35.210166666666666</c:v>
                </c:pt>
                <c:pt idx="9956">
                  <c:v>35.213683333333329</c:v>
                </c:pt>
                <c:pt idx="9957">
                  <c:v>35.217200000000005</c:v>
                </c:pt>
                <c:pt idx="9958">
                  <c:v>35.220716666666668</c:v>
                </c:pt>
                <c:pt idx="9959">
                  <c:v>35.224233333333338</c:v>
                </c:pt>
                <c:pt idx="9960">
                  <c:v>35.22775</c:v>
                </c:pt>
                <c:pt idx="9961">
                  <c:v>35.23126666666667</c:v>
                </c:pt>
                <c:pt idx="9962">
                  <c:v>35.2348</c:v>
                </c:pt>
                <c:pt idx="9963">
                  <c:v>35.238333333333337</c:v>
                </c:pt>
                <c:pt idx="9964">
                  <c:v>35.241866666666667</c:v>
                </c:pt>
                <c:pt idx="9965">
                  <c:v>35.245400000000004</c:v>
                </c:pt>
                <c:pt idx="9966">
                  <c:v>35.248950000000001</c:v>
                </c:pt>
                <c:pt idx="9967">
                  <c:v>35.252500000000005</c:v>
                </c:pt>
                <c:pt idx="9968">
                  <c:v>35.256049999999995</c:v>
                </c:pt>
                <c:pt idx="9969">
                  <c:v>35.259583333333332</c:v>
                </c:pt>
                <c:pt idx="9970">
                  <c:v>35.263116666666662</c:v>
                </c:pt>
                <c:pt idx="9971">
                  <c:v>35.266649999999998</c:v>
                </c:pt>
                <c:pt idx="9972">
                  <c:v>35.270200000000003</c:v>
                </c:pt>
                <c:pt idx="9973">
                  <c:v>35.27375</c:v>
                </c:pt>
                <c:pt idx="9974">
                  <c:v>35.277266666666669</c:v>
                </c:pt>
                <c:pt idx="9975">
                  <c:v>35.280783333333339</c:v>
                </c:pt>
                <c:pt idx="9976">
                  <c:v>35.284300000000002</c:v>
                </c:pt>
                <c:pt idx="9977">
                  <c:v>35.287816666666664</c:v>
                </c:pt>
                <c:pt idx="9978">
                  <c:v>35.291333333333334</c:v>
                </c:pt>
                <c:pt idx="9979">
                  <c:v>35.294849999999997</c:v>
                </c:pt>
                <c:pt idx="9980">
                  <c:v>35.298383333333327</c:v>
                </c:pt>
                <c:pt idx="9981">
                  <c:v>35.301900000000003</c:v>
                </c:pt>
                <c:pt idx="9982">
                  <c:v>35.305416666666666</c:v>
                </c:pt>
                <c:pt idx="9983">
                  <c:v>35.308933333333336</c:v>
                </c:pt>
                <c:pt idx="9984">
                  <c:v>35.312449999999998</c:v>
                </c:pt>
                <c:pt idx="9985">
                  <c:v>35.315966666666668</c:v>
                </c:pt>
                <c:pt idx="9986">
                  <c:v>35.319483333333331</c:v>
                </c:pt>
                <c:pt idx="9987">
                  <c:v>35.323</c:v>
                </c:pt>
                <c:pt idx="9988">
                  <c:v>35.326533333333337</c:v>
                </c:pt>
                <c:pt idx="9989">
                  <c:v>35.330066666666667</c:v>
                </c:pt>
                <c:pt idx="9990">
                  <c:v>35.333600000000004</c:v>
                </c:pt>
                <c:pt idx="9991">
                  <c:v>35.337133333333334</c:v>
                </c:pt>
                <c:pt idx="9992">
                  <c:v>35.340683333333331</c:v>
                </c:pt>
                <c:pt idx="9993">
                  <c:v>35.344233333333335</c:v>
                </c:pt>
                <c:pt idx="9994">
                  <c:v>35.347783333333339</c:v>
                </c:pt>
                <c:pt idx="9995">
                  <c:v>35.351316666666669</c:v>
                </c:pt>
                <c:pt idx="9996">
                  <c:v>35.354850000000006</c:v>
                </c:pt>
                <c:pt idx="9997">
                  <c:v>35.358383333333336</c:v>
                </c:pt>
                <c:pt idx="9998">
                  <c:v>35.361933333333333</c:v>
                </c:pt>
                <c:pt idx="9999">
                  <c:v>35.365483333333337</c:v>
                </c:pt>
                <c:pt idx="10000">
                  <c:v>35.369</c:v>
                </c:pt>
                <c:pt idx="10001">
                  <c:v>35.372516666666669</c:v>
                </c:pt>
                <c:pt idx="10002">
                  <c:v>35.376033333333332</c:v>
                </c:pt>
                <c:pt idx="10003">
                  <c:v>35.379550000000002</c:v>
                </c:pt>
                <c:pt idx="10004">
                  <c:v>35.383066666666664</c:v>
                </c:pt>
                <c:pt idx="10005">
                  <c:v>35.386583333333334</c:v>
                </c:pt>
                <c:pt idx="10006">
                  <c:v>35.390116666666671</c:v>
                </c:pt>
                <c:pt idx="10007">
                  <c:v>35.393633333333334</c:v>
                </c:pt>
                <c:pt idx="10008">
                  <c:v>35.397150000000003</c:v>
                </c:pt>
                <c:pt idx="10009">
                  <c:v>35.400666666666666</c:v>
                </c:pt>
                <c:pt idx="10010">
                  <c:v>35.404183333333336</c:v>
                </c:pt>
                <c:pt idx="10011">
                  <c:v>35.407699999999998</c:v>
                </c:pt>
                <c:pt idx="10012">
                  <c:v>35.411216666666661</c:v>
                </c:pt>
                <c:pt idx="10013">
                  <c:v>35.414733333333331</c:v>
                </c:pt>
                <c:pt idx="10014">
                  <c:v>35.418266666666668</c:v>
                </c:pt>
                <c:pt idx="10015">
                  <c:v>35.421833333333332</c:v>
                </c:pt>
                <c:pt idx="10016">
                  <c:v>35.425383333333336</c:v>
                </c:pt>
                <c:pt idx="10017">
                  <c:v>35.428933333333333</c:v>
                </c:pt>
                <c:pt idx="10018">
                  <c:v>35.432466666666663</c:v>
                </c:pt>
                <c:pt idx="10019">
                  <c:v>35.436016666666667</c:v>
                </c:pt>
                <c:pt idx="10020">
                  <c:v>35.439566666666664</c:v>
                </c:pt>
                <c:pt idx="10021">
                  <c:v>35.443116666666668</c:v>
                </c:pt>
                <c:pt idx="10022">
                  <c:v>35.446666666666673</c:v>
                </c:pt>
                <c:pt idx="10023">
                  <c:v>35.450216666666662</c:v>
                </c:pt>
                <c:pt idx="10024">
                  <c:v>35.453766666666667</c:v>
                </c:pt>
                <c:pt idx="10025">
                  <c:v>35.457316666666664</c:v>
                </c:pt>
                <c:pt idx="10026">
                  <c:v>35.460866666666668</c:v>
                </c:pt>
                <c:pt idx="10027">
                  <c:v>35.464416666666665</c:v>
                </c:pt>
                <c:pt idx="10028">
                  <c:v>35.467966666666669</c:v>
                </c:pt>
                <c:pt idx="10029">
                  <c:v>35.471516666666666</c:v>
                </c:pt>
                <c:pt idx="10030">
                  <c:v>35.475083333333338</c:v>
                </c:pt>
                <c:pt idx="10031">
                  <c:v>35.478633333333327</c:v>
                </c:pt>
                <c:pt idx="10032">
                  <c:v>35.482183333333332</c:v>
                </c:pt>
                <c:pt idx="10033">
                  <c:v>35.485750000000003</c:v>
                </c:pt>
                <c:pt idx="10034">
                  <c:v>35.4893</c:v>
                </c:pt>
                <c:pt idx="10035">
                  <c:v>35.492849999999997</c:v>
                </c:pt>
                <c:pt idx="10036">
                  <c:v>35.496416666666661</c:v>
                </c:pt>
                <c:pt idx="10037">
                  <c:v>35.499966666666666</c:v>
                </c:pt>
                <c:pt idx="10038">
                  <c:v>35.503516666666663</c:v>
                </c:pt>
                <c:pt idx="10039">
                  <c:v>35.507083333333334</c:v>
                </c:pt>
                <c:pt idx="10040">
                  <c:v>35.510633333333331</c:v>
                </c:pt>
                <c:pt idx="10041">
                  <c:v>35.514183333333335</c:v>
                </c:pt>
                <c:pt idx="10042">
                  <c:v>35.517749999999999</c:v>
                </c:pt>
                <c:pt idx="10043">
                  <c:v>35.521299999999997</c:v>
                </c:pt>
                <c:pt idx="10044">
                  <c:v>35.524850000000001</c:v>
                </c:pt>
                <c:pt idx="10045">
                  <c:v>35.528416666666665</c:v>
                </c:pt>
                <c:pt idx="10046">
                  <c:v>35.531966666666669</c:v>
                </c:pt>
                <c:pt idx="10047">
                  <c:v>35.535516666666666</c:v>
                </c:pt>
                <c:pt idx="10048">
                  <c:v>35.53908333333333</c:v>
                </c:pt>
                <c:pt idx="10049">
                  <c:v>35.542633333333335</c:v>
                </c:pt>
                <c:pt idx="10050">
                  <c:v>35.546183333333339</c:v>
                </c:pt>
                <c:pt idx="10051">
                  <c:v>35.549750000000003</c:v>
                </c:pt>
                <c:pt idx="10052">
                  <c:v>35.5533</c:v>
                </c:pt>
                <c:pt idx="10053">
                  <c:v>35.556850000000004</c:v>
                </c:pt>
                <c:pt idx="10054">
                  <c:v>35.560416666666669</c:v>
                </c:pt>
                <c:pt idx="10055">
                  <c:v>35.563966666666673</c:v>
                </c:pt>
                <c:pt idx="10056">
                  <c:v>35.567516666666663</c:v>
                </c:pt>
                <c:pt idx="10057">
                  <c:v>35.571083333333334</c:v>
                </c:pt>
                <c:pt idx="10058">
                  <c:v>35.574633333333331</c:v>
                </c:pt>
                <c:pt idx="10059">
                  <c:v>35.578183333333328</c:v>
                </c:pt>
                <c:pt idx="10060">
                  <c:v>35.581750000000007</c:v>
                </c:pt>
                <c:pt idx="10061">
                  <c:v>35.585299999999997</c:v>
                </c:pt>
                <c:pt idx="10062">
                  <c:v>35.588850000000001</c:v>
                </c:pt>
                <c:pt idx="10063">
                  <c:v>35.592416666666665</c:v>
                </c:pt>
                <c:pt idx="10064">
                  <c:v>35.595966666666662</c:v>
                </c:pt>
                <c:pt idx="10065">
                  <c:v>35.599516666666666</c:v>
                </c:pt>
                <c:pt idx="10066">
                  <c:v>35.603083333333331</c:v>
                </c:pt>
                <c:pt idx="10067">
                  <c:v>35.606633333333335</c:v>
                </c:pt>
                <c:pt idx="10068">
                  <c:v>35.610183333333332</c:v>
                </c:pt>
                <c:pt idx="10069">
                  <c:v>35.613749999999996</c:v>
                </c:pt>
                <c:pt idx="10070">
                  <c:v>35.6173</c:v>
                </c:pt>
                <c:pt idx="10071">
                  <c:v>35.620850000000004</c:v>
                </c:pt>
                <c:pt idx="10072">
                  <c:v>35.624416666666669</c:v>
                </c:pt>
                <c:pt idx="10073">
                  <c:v>35.627966666666666</c:v>
                </c:pt>
                <c:pt idx="10074">
                  <c:v>35.63151666666667</c:v>
                </c:pt>
                <c:pt idx="10075">
                  <c:v>35.635083333333334</c:v>
                </c:pt>
                <c:pt idx="10076">
                  <c:v>35.638633333333338</c:v>
                </c:pt>
                <c:pt idx="10077">
                  <c:v>35.642183333333335</c:v>
                </c:pt>
                <c:pt idx="10078">
                  <c:v>35.645716666666665</c:v>
                </c:pt>
                <c:pt idx="10079">
                  <c:v>35.649250000000002</c:v>
                </c:pt>
                <c:pt idx="10080">
                  <c:v>35.652799999999999</c:v>
                </c:pt>
                <c:pt idx="10081">
                  <c:v>35.656349999999996</c:v>
                </c:pt>
                <c:pt idx="10082">
                  <c:v>35.6599</c:v>
                </c:pt>
                <c:pt idx="10083">
                  <c:v>35.663433333333337</c:v>
                </c:pt>
                <c:pt idx="10084">
                  <c:v>35.667000000000002</c:v>
                </c:pt>
                <c:pt idx="10085">
                  <c:v>35.670550000000006</c:v>
                </c:pt>
                <c:pt idx="10086">
                  <c:v>35.674099999999996</c:v>
                </c:pt>
                <c:pt idx="10087">
                  <c:v>35.677616666666673</c:v>
                </c:pt>
                <c:pt idx="10088">
                  <c:v>35.681150000000002</c:v>
                </c:pt>
                <c:pt idx="10089">
                  <c:v>35.684683333333332</c:v>
                </c:pt>
                <c:pt idx="10090">
                  <c:v>35.688216666666669</c:v>
                </c:pt>
                <c:pt idx="10091">
                  <c:v>35.691733333333332</c:v>
                </c:pt>
                <c:pt idx="10092">
                  <c:v>35.695266666666662</c:v>
                </c:pt>
                <c:pt idx="10093">
                  <c:v>35.698799999999999</c:v>
                </c:pt>
                <c:pt idx="10094">
                  <c:v>35.702316666666668</c:v>
                </c:pt>
                <c:pt idx="10095">
                  <c:v>35.705850000000005</c:v>
                </c:pt>
                <c:pt idx="10096">
                  <c:v>35.709366666666668</c:v>
                </c:pt>
                <c:pt idx="10097">
                  <c:v>35.712883333333338</c:v>
                </c:pt>
                <c:pt idx="10098">
                  <c:v>35.7164</c:v>
                </c:pt>
                <c:pt idx="10099">
                  <c:v>35.71991666666667</c:v>
                </c:pt>
                <c:pt idx="10100">
                  <c:v>35.723433333333332</c:v>
                </c:pt>
                <c:pt idx="10101">
                  <c:v>35.726950000000002</c:v>
                </c:pt>
                <c:pt idx="10102">
                  <c:v>35.730466666666665</c:v>
                </c:pt>
                <c:pt idx="10103">
                  <c:v>35.734000000000002</c:v>
                </c:pt>
                <c:pt idx="10104">
                  <c:v>35.737533333333332</c:v>
                </c:pt>
                <c:pt idx="10105">
                  <c:v>35.741066666666669</c:v>
                </c:pt>
                <c:pt idx="10106">
                  <c:v>35.744599999999998</c:v>
                </c:pt>
                <c:pt idx="10107">
                  <c:v>35.748150000000003</c:v>
                </c:pt>
                <c:pt idx="10108">
                  <c:v>35.7517</c:v>
                </c:pt>
                <c:pt idx="10109">
                  <c:v>35.755250000000004</c:v>
                </c:pt>
                <c:pt idx="10110">
                  <c:v>35.758783333333334</c:v>
                </c:pt>
                <c:pt idx="10111">
                  <c:v>35.762316666666671</c:v>
                </c:pt>
                <c:pt idx="10112">
                  <c:v>35.76585</c:v>
                </c:pt>
                <c:pt idx="10113">
                  <c:v>35.769400000000005</c:v>
                </c:pt>
                <c:pt idx="10114">
                  <c:v>35.772950000000002</c:v>
                </c:pt>
                <c:pt idx="10115">
                  <c:v>35.776466666666671</c:v>
                </c:pt>
                <c:pt idx="10116">
                  <c:v>35.779983333333334</c:v>
                </c:pt>
                <c:pt idx="10117">
                  <c:v>35.783500000000004</c:v>
                </c:pt>
                <c:pt idx="10118">
                  <c:v>35.787016666666666</c:v>
                </c:pt>
                <c:pt idx="10119">
                  <c:v>35.790533333333329</c:v>
                </c:pt>
                <c:pt idx="10120">
                  <c:v>35.794049999999999</c:v>
                </c:pt>
                <c:pt idx="10121">
                  <c:v>35.797583333333336</c:v>
                </c:pt>
                <c:pt idx="10122">
                  <c:v>35.801099999999998</c:v>
                </c:pt>
                <c:pt idx="10123">
                  <c:v>35.804616666666668</c:v>
                </c:pt>
                <c:pt idx="10124">
                  <c:v>35.80813333333333</c:v>
                </c:pt>
                <c:pt idx="10125">
                  <c:v>35.81165</c:v>
                </c:pt>
                <c:pt idx="10126">
                  <c:v>35.815166666666663</c:v>
                </c:pt>
                <c:pt idx="10127">
                  <c:v>35.818683333333333</c:v>
                </c:pt>
                <c:pt idx="10128">
                  <c:v>35.822199999999995</c:v>
                </c:pt>
                <c:pt idx="10129">
                  <c:v>35.825733333333332</c:v>
                </c:pt>
                <c:pt idx="10130">
                  <c:v>35.829266666666662</c:v>
                </c:pt>
                <c:pt idx="10131">
                  <c:v>35.832799999999999</c:v>
                </c:pt>
                <c:pt idx="10132">
                  <c:v>35.836333333333329</c:v>
                </c:pt>
                <c:pt idx="10133">
                  <c:v>35.839883333333333</c:v>
                </c:pt>
                <c:pt idx="10134">
                  <c:v>35.843433333333337</c:v>
                </c:pt>
                <c:pt idx="10135">
                  <c:v>35.846983333333334</c:v>
                </c:pt>
                <c:pt idx="10136">
                  <c:v>35.850516666666664</c:v>
                </c:pt>
                <c:pt idx="10137">
                  <c:v>35.854050000000001</c:v>
                </c:pt>
                <c:pt idx="10138">
                  <c:v>35.857583333333331</c:v>
                </c:pt>
                <c:pt idx="10139">
                  <c:v>35.861133333333335</c:v>
                </c:pt>
                <c:pt idx="10140">
                  <c:v>35.864683333333332</c:v>
                </c:pt>
                <c:pt idx="10141">
                  <c:v>35.868200000000002</c:v>
                </c:pt>
                <c:pt idx="10142">
                  <c:v>35.871716666666664</c:v>
                </c:pt>
                <c:pt idx="10143">
                  <c:v>35.875233333333334</c:v>
                </c:pt>
                <c:pt idx="10144">
                  <c:v>35.878749999999997</c:v>
                </c:pt>
                <c:pt idx="10145">
                  <c:v>35.882266666666666</c:v>
                </c:pt>
                <c:pt idx="10146">
                  <c:v>35.885783333333329</c:v>
                </c:pt>
                <c:pt idx="10147">
                  <c:v>35.889316666666666</c:v>
                </c:pt>
                <c:pt idx="10148">
                  <c:v>35.892833333333336</c:v>
                </c:pt>
                <c:pt idx="10149">
                  <c:v>35.896349999999998</c:v>
                </c:pt>
                <c:pt idx="10150">
                  <c:v>35.899866666666668</c:v>
                </c:pt>
                <c:pt idx="10151">
                  <c:v>35.903383333333331</c:v>
                </c:pt>
                <c:pt idx="10152">
                  <c:v>35.9069</c:v>
                </c:pt>
                <c:pt idx="10153">
                  <c:v>35.91041666666667</c:v>
                </c:pt>
                <c:pt idx="10154">
                  <c:v>35.913933333333333</c:v>
                </c:pt>
                <c:pt idx="10155">
                  <c:v>35.917466666666662</c:v>
                </c:pt>
                <c:pt idx="10156">
                  <c:v>35.921000000000006</c:v>
                </c:pt>
                <c:pt idx="10157">
                  <c:v>35.924533333333336</c:v>
                </c:pt>
                <c:pt idx="10158">
                  <c:v>35.928066666666673</c:v>
                </c:pt>
                <c:pt idx="10159">
                  <c:v>35.931616666666663</c:v>
                </c:pt>
                <c:pt idx="10160">
                  <c:v>35.935166666666667</c:v>
                </c:pt>
                <c:pt idx="10161">
                  <c:v>35.938716666666664</c:v>
                </c:pt>
                <c:pt idx="10162">
                  <c:v>35.942249999999994</c:v>
                </c:pt>
                <c:pt idx="10163">
                  <c:v>35.945783333333331</c:v>
                </c:pt>
                <c:pt idx="10164">
                  <c:v>35.949316666666661</c:v>
                </c:pt>
                <c:pt idx="10165">
                  <c:v>35.952866666666665</c:v>
                </c:pt>
                <c:pt idx="10166">
                  <c:v>35.956416666666669</c:v>
                </c:pt>
                <c:pt idx="10167">
                  <c:v>35.959933333333332</c:v>
                </c:pt>
                <c:pt idx="10168">
                  <c:v>35.963449999999995</c:v>
                </c:pt>
                <c:pt idx="10169">
                  <c:v>35.966966666666664</c:v>
                </c:pt>
                <c:pt idx="10170">
                  <c:v>35.970483333333327</c:v>
                </c:pt>
                <c:pt idx="10171">
                  <c:v>35.974000000000004</c:v>
                </c:pt>
                <c:pt idx="10172">
                  <c:v>35.977516666666666</c:v>
                </c:pt>
                <c:pt idx="10173">
                  <c:v>35.981049999999996</c:v>
                </c:pt>
                <c:pt idx="10174">
                  <c:v>35.984566666666666</c:v>
                </c:pt>
                <c:pt idx="10175">
                  <c:v>35.988083333333329</c:v>
                </c:pt>
                <c:pt idx="10176">
                  <c:v>35.991599999999998</c:v>
                </c:pt>
                <c:pt idx="10177">
                  <c:v>35.995116666666668</c:v>
                </c:pt>
                <c:pt idx="10178">
                  <c:v>35.998633333333338</c:v>
                </c:pt>
                <c:pt idx="10179">
                  <c:v>36.00215</c:v>
                </c:pt>
                <c:pt idx="10180">
                  <c:v>36.00566666666667</c:v>
                </c:pt>
                <c:pt idx="10181">
                  <c:v>36.0092</c:v>
                </c:pt>
                <c:pt idx="10182">
                  <c:v>36.012733333333337</c:v>
                </c:pt>
                <c:pt idx="10183">
                  <c:v>36.016283333333334</c:v>
                </c:pt>
                <c:pt idx="10184">
                  <c:v>36.019816666666664</c:v>
                </c:pt>
                <c:pt idx="10185">
                  <c:v>36.023366666666668</c:v>
                </c:pt>
                <c:pt idx="10186">
                  <c:v>36.026899999999998</c:v>
                </c:pt>
                <c:pt idx="10187">
                  <c:v>36.030450000000002</c:v>
                </c:pt>
                <c:pt idx="10188">
                  <c:v>36.033983333333339</c:v>
                </c:pt>
                <c:pt idx="10189">
                  <c:v>36.037533333333336</c:v>
                </c:pt>
                <c:pt idx="10190">
                  <c:v>36.041083333333333</c:v>
                </c:pt>
                <c:pt idx="10191">
                  <c:v>36.04461666666667</c:v>
                </c:pt>
                <c:pt idx="10192">
                  <c:v>36.048166666666667</c:v>
                </c:pt>
                <c:pt idx="10193">
                  <c:v>36.051716666666671</c:v>
                </c:pt>
                <c:pt idx="10194">
                  <c:v>36.055266666666661</c:v>
                </c:pt>
                <c:pt idx="10195">
                  <c:v>36.058816666666665</c:v>
                </c:pt>
                <c:pt idx="10196">
                  <c:v>36.062366666666669</c:v>
                </c:pt>
                <c:pt idx="10197">
                  <c:v>36.065933333333334</c:v>
                </c:pt>
                <c:pt idx="10198">
                  <c:v>36.069483333333331</c:v>
                </c:pt>
                <c:pt idx="10199">
                  <c:v>36.073</c:v>
                </c:pt>
                <c:pt idx="10200">
                  <c:v>36.076533333333337</c:v>
                </c:pt>
                <c:pt idx="10201">
                  <c:v>36.080066666666667</c:v>
                </c:pt>
                <c:pt idx="10202">
                  <c:v>36.083616666666664</c:v>
                </c:pt>
                <c:pt idx="10203">
                  <c:v>36.087149999999994</c:v>
                </c:pt>
                <c:pt idx="10204">
                  <c:v>36.090683333333331</c:v>
                </c:pt>
                <c:pt idx="10205">
                  <c:v>36.094216666666661</c:v>
                </c:pt>
                <c:pt idx="10206">
                  <c:v>36.097766666666665</c:v>
                </c:pt>
                <c:pt idx="10207">
                  <c:v>36.101316666666669</c:v>
                </c:pt>
                <c:pt idx="10208">
                  <c:v>36.104866666666666</c:v>
                </c:pt>
                <c:pt idx="10209">
                  <c:v>36.108399999999996</c:v>
                </c:pt>
                <c:pt idx="10210">
                  <c:v>36.111933333333333</c:v>
                </c:pt>
                <c:pt idx="10211">
                  <c:v>36.115466666666663</c:v>
                </c:pt>
                <c:pt idx="10212">
                  <c:v>36.119016666666667</c:v>
                </c:pt>
                <c:pt idx="10213">
                  <c:v>36.122566666666664</c:v>
                </c:pt>
                <c:pt idx="10214">
                  <c:v>36.126116666666668</c:v>
                </c:pt>
                <c:pt idx="10215">
                  <c:v>36.129649999999998</c:v>
                </c:pt>
                <c:pt idx="10216">
                  <c:v>36.133183333333335</c:v>
                </c:pt>
                <c:pt idx="10217">
                  <c:v>36.136716666666665</c:v>
                </c:pt>
                <c:pt idx="10218">
                  <c:v>36.140266666666669</c:v>
                </c:pt>
                <c:pt idx="10219">
                  <c:v>36.143816666666666</c:v>
                </c:pt>
                <c:pt idx="10220">
                  <c:v>36.14736666666667</c:v>
                </c:pt>
                <c:pt idx="10221">
                  <c:v>36.1509</c:v>
                </c:pt>
                <c:pt idx="10222">
                  <c:v>36.154433333333337</c:v>
                </c:pt>
                <c:pt idx="10223">
                  <c:v>36.157966666666667</c:v>
                </c:pt>
                <c:pt idx="10224">
                  <c:v>36.161516666666664</c:v>
                </c:pt>
                <c:pt idx="10225">
                  <c:v>36.165066666666668</c:v>
                </c:pt>
                <c:pt idx="10226">
                  <c:v>36.168616666666672</c:v>
                </c:pt>
                <c:pt idx="10227">
                  <c:v>36.172150000000002</c:v>
                </c:pt>
                <c:pt idx="10228">
                  <c:v>36.175683333333339</c:v>
                </c:pt>
                <c:pt idx="10229">
                  <c:v>36.179216666666669</c:v>
                </c:pt>
                <c:pt idx="10230">
                  <c:v>36.182766666666666</c:v>
                </c:pt>
                <c:pt idx="10231">
                  <c:v>36.18631666666667</c:v>
                </c:pt>
                <c:pt idx="10232">
                  <c:v>36.189866666666667</c:v>
                </c:pt>
                <c:pt idx="10233">
                  <c:v>36.193399999999997</c:v>
                </c:pt>
                <c:pt idx="10234">
                  <c:v>36.196950000000001</c:v>
                </c:pt>
                <c:pt idx="10235">
                  <c:v>36.200500000000005</c:v>
                </c:pt>
                <c:pt idx="10236">
                  <c:v>36.204050000000002</c:v>
                </c:pt>
                <c:pt idx="10237">
                  <c:v>36.207599999999999</c:v>
                </c:pt>
                <c:pt idx="10238">
                  <c:v>36.211166666666671</c:v>
                </c:pt>
                <c:pt idx="10239">
                  <c:v>36.214716666666661</c:v>
                </c:pt>
                <c:pt idx="10240">
                  <c:v>36.218266666666665</c:v>
                </c:pt>
                <c:pt idx="10241">
                  <c:v>36.221833333333329</c:v>
                </c:pt>
                <c:pt idx="10242">
                  <c:v>36.225383333333333</c:v>
                </c:pt>
                <c:pt idx="10243">
                  <c:v>36.22893333333333</c:v>
                </c:pt>
                <c:pt idx="10244">
                  <c:v>36.232499999999995</c:v>
                </c:pt>
                <c:pt idx="10245">
                  <c:v>36.236049999999999</c:v>
                </c:pt>
                <c:pt idx="10246">
                  <c:v>36.239600000000003</c:v>
                </c:pt>
                <c:pt idx="10247">
                  <c:v>36.243166666666667</c:v>
                </c:pt>
                <c:pt idx="10248">
                  <c:v>36.246716666666664</c:v>
                </c:pt>
                <c:pt idx="10249">
                  <c:v>36.250266666666668</c:v>
                </c:pt>
                <c:pt idx="10250">
                  <c:v>36.253833333333333</c:v>
                </c:pt>
                <c:pt idx="10251">
                  <c:v>36.257383333333337</c:v>
                </c:pt>
                <c:pt idx="10252">
                  <c:v>36.260933333333334</c:v>
                </c:pt>
                <c:pt idx="10253">
                  <c:v>36.264499999999998</c:v>
                </c:pt>
                <c:pt idx="10254">
                  <c:v>36.268050000000002</c:v>
                </c:pt>
                <c:pt idx="10255">
                  <c:v>36.271599999999999</c:v>
                </c:pt>
                <c:pt idx="10256">
                  <c:v>36.275133333333329</c:v>
                </c:pt>
                <c:pt idx="10257">
                  <c:v>36.278683333333333</c:v>
                </c:pt>
                <c:pt idx="10258">
                  <c:v>36.282216666666663</c:v>
                </c:pt>
                <c:pt idx="10259">
                  <c:v>36.285766666666667</c:v>
                </c:pt>
                <c:pt idx="10260">
                  <c:v>36.289300000000004</c:v>
                </c:pt>
                <c:pt idx="10261">
                  <c:v>36.292850000000001</c:v>
                </c:pt>
                <c:pt idx="10262">
                  <c:v>36.296416666666666</c:v>
                </c:pt>
                <c:pt idx="10263">
                  <c:v>36.29996666666667</c:v>
                </c:pt>
                <c:pt idx="10264">
                  <c:v>36.30351666666666</c:v>
                </c:pt>
                <c:pt idx="10265">
                  <c:v>36.307049999999997</c:v>
                </c:pt>
                <c:pt idx="10266">
                  <c:v>36.310583333333334</c:v>
                </c:pt>
                <c:pt idx="10267">
                  <c:v>36.314133333333331</c:v>
                </c:pt>
                <c:pt idx="10268">
                  <c:v>36.317666666666668</c:v>
                </c:pt>
                <c:pt idx="10269">
                  <c:v>36.321216666666672</c:v>
                </c:pt>
                <c:pt idx="10270">
                  <c:v>36.324733333333334</c:v>
                </c:pt>
                <c:pt idx="10271">
                  <c:v>36.328266666666664</c:v>
                </c:pt>
                <c:pt idx="10272">
                  <c:v>36.331800000000001</c:v>
                </c:pt>
                <c:pt idx="10273">
                  <c:v>36.335316666666671</c:v>
                </c:pt>
                <c:pt idx="10274">
                  <c:v>36.338850000000001</c:v>
                </c:pt>
                <c:pt idx="10275">
                  <c:v>36.342383333333338</c:v>
                </c:pt>
                <c:pt idx="10276">
                  <c:v>36.3459</c:v>
                </c:pt>
                <c:pt idx="10277">
                  <c:v>36.34943333333333</c:v>
                </c:pt>
                <c:pt idx="10278">
                  <c:v>36.352966666666667</c:v>
                </c:pt>
                <c:pt idx="10279">
                  <c:v>36.356483333333337</c:v>
                </c:pt>
                <c:pt idx="10280">
                  <c:v>36.36</c:v>
                </c:pt>
                <c:pt idx="10281">
                  <c:v>36.363516666666669</c:v>
                </c:pt>
                <c:pt idx="10282">
                  <c:v>36.367033333333332</c:v>
                </c:pt>
                <c:pt idx="10283">
                  <c:v>36.370550000000001</c:v>
                </c:pt>
                <c:pt idx="10284">
                  <c:v>36.374083333333338</c:v>
                </c:pt>
                <c:pt idx="10285">
                  <c:v>36.377600000000001</c:v>
                </c:pt>
                <c:pt idx="10286">
                  <c:v>36.381116666666671</c:v>
                </c:pt>
                <c:pt idx="10287">
                  <c:v>36.384666666666668</c:v>
                </c:pt>
                <c:pt idx="10288">
                  <c:v>36.388199999999998</c:v>
                </c:pt>
                <c:pt idx="10289">
                  <c:v>36.391733333333335</c:v>
                </c:pt>
                <c:pt idx="10290">
                  <c:v>36.395266666666664</c:v>
                </c:pt>
                <c:pt idx="10291">
                  <c:v>36.398816666666669</c:v>
                </c:pt>
                <c:pt idx="10292">
                  <c:v>36.402366666666666</c:v>
                </c:pt>
                <c:pt idx="10293">
                  <c:v>36.40591666666667</c:v>
                </c:pt>
                <c:pt idx="10294">
                  <c:v>36.40945</c:v>
                </c:pt>
                <c:pt idx="10295">
                  <c:v>36.412983333333337</c:v>
                </c:pt>
                <c:pt idx="10296">
                  <c:v>36.416516666666666</c:v>
                </c:pt>
                <c:pt idx="10297">
                  <c:v>36.420066666666671</c:v>
                </c:pt>
                <c:pt idx="10298">
                  <c:v>36.423616666666668</c:v>
                </c:pt>
                <c:pt idx="10299">
                  <c:v>36.427133333333337</c:v>
                </c:pt>
                <c:pt idx="10300">
                  <c:v>36.43065</c:v>
                </c:pt>
                <c:pt idx="10301">
                  <c:v>36.43416666666667</c:v>
                </c:pt>
                <c:pt idx="10302">
                  <c:v>36.437683333333332</c:v>
                </c:pt>
                <c:pt idx="10303">
                  <c:v>36.441200000000002</c:v>
                </c:pt>
                <c:pt idx="10304">
                  <c:v>36.444716666666665</c:v>
                </c:pt>
                <c:pt idx="10305">
                  <c:v>36.448250000000002</c:v>
                </c:pt>
                <c:pt idx="10306">
                  <c:v>36.451766666666671</c:v>
                </c:pt>
                <c:pt idx="10307">
                  <c:v>36.455283333333334</c:v>
                </c:pt>
                <c:pt idx="10308">
                  <c:v>36.458799999999997</c:v>
                </c:pt>
                <c:pt idx="10309">
                  <c:v>36.462316666666666</c:v>
                </c:pt>
                <c:pt idx="10310">
                  <c:v>36.465833333333329</c:v>
                </c:pt>
                <c:pt idx="10311">
                  <c:v>36.469349999999999</c:v>
                </c:pt>
                <c:pt idx="10312">
                  <c:v>36.472866666666661</c:v>
                </c:pt>
                <c:pt idx="10313">
                  <c:v>36.476399999999998</c:v>
                </c:pt>
                <c:pt idx="10314">
                  <c:v>36.479933333333328</c:v>
                </c:pt>
                <c:pt idx="10315">
                  <c:v>36.483466666666665</c:v>
                </c:pt>
                <c:pt idx="10316">
                  <c:v>36.486999999999995</c:v>
                </c:pt>
                <c:pt idx="10317">
                  <c:v>36.490549999999999</c:v>
                </c:pt>
                <c:pt idx="10318">
                  <c:v>36.494100000000003</c:v>
                </c:pt>
                <c:pt idx="10319">
                  <c:v>36.49765</c:v>
                </c:pt>
                <c:pt idx="10320">
                  <c:v>36.50118333333333</c:v>
                </c:pt>
                <c:pt idx="10321">
                  <c:v>36.504716666666667</c:v>
                </c:pt>
                <c:pt idx="10322">
                  <c:v>36.508249999999997</c:v>
                </c:pt>
                <c:pt idx="10323">
                  <c:v>36.511800000000001</c:v>
                </c:pt>
                <c:pt idx="10324">
                  <c:v>36.515349999999998</c:v>
                </c:pt>
                <c:pt idx="10325">
                  <c:v>36.518866666666668</c:v>
                </c:pt>
                <c:pt idx="10326">
                  <c:v>36.52238333333333</c:v>
                </c:pt>
                <c:pt idx="10327">
                  <c:v>36.5259</c:v>
                </c:pt>
                <c:pt idx="10328">
                  <c:v>36.529416666666663</c:v>
                </c:pt>
                <c:pt idx="10329">
                  <c:v>36.532933333333332</c:v>
                </c:pt>
                <c:pt idx="10330">
                  <c:v>36.536449999999995</c:v>
                </c:pt>
                <c:pt idx="10331">
                  <c:v>36.539983333333332</c:v>
                </c:pt>
                <c:pt idx="10332">
                  <c:v>36.543500000000002</c:v>
                </c:pt>
                <c:pt idx="10333">
                  <c:v>36.547016666666664</c:v>
                </c:pt>
                <c:pt idx="10334">
                  <c:v>36.550533333333334</c:v>
                </c:pt>
                <c:pt idx="10335">
                  <c:v>36.554049999999997</c:v>
                </c:pt>
                <c:pt idx="10336">
                  <c:v>36.557566666666666</c:v>
                </c:pt>
                <c:pt idx="10337">
                  <c:v>36.561083333333336</c:v>
                </c:pt>
                <c:pt idx="10338">
                  <c:v>36.564600000000006</c:v>
                </c:pt>
                <c:pt idx="10339">
                  <c:v>36.568133333333336</c:v>
                </c:pt>
                <c:pt idx="10340">
                  <c:v>36.571666666666673</c:v>
                </c:pt>
                <c:pt idx="10341">
                  <c:v>36.575200000000002</c:v>
                </c:pt>
                <c:pt idx="10342">
                  <c:v>36.578733333333339</c:v>
                </c:pt>
                <c:pt idx="10343">
                  <c:v>36.582283333333329</c:v>
                </c:pt>
                <c:pt idx="10344">
                  <c:v>36.585833333333333</c:v>
                </c:pt>
                <c:pt idx="10345">
                  <c:v>36.58938333333333</c:v>
                </c:pt>
                <c:pt idx="10346">
                  <c:v>36.59291666666666</c:v>
                </c:pt>
                <c:pt idx="10347">
                  <c:v>36.596449999999997</c:v>
                </c:pt>
                <c:pt idx="10348">
                  <c:v>36.599983333333327</c:v>
                </c:pt>
                <c:pt idx="10349">
                  <c:v>36.603533333333331</c:v>
                </c:pt>
                <c:pt idx="10350">
                  <c:v>36.607083333333335</c:v>
                </c:pt>
                <c:pt idx="10351">
                  <c:v>36.610599999999998</c:v>
                </c:pt>
                <c:pt idx="10352">
                  <c:v>36.614116666666668</c:v>
                </c:pt>
                <c:pt idx="10353">
                  <c:v>36.61763333333333</c:v>
                </c:pt>
                <c:pt idx="10354">
                  <c:v>36.621149999999993</c:v>
                </c:pt>
                <c:pt idx="10355">
                  <c:v>36.62466666666667</c:v>
                </c:pt>
                <c:pt idx="10356">
                  <c:v>36.628183333333332</c:v>
                </c:pt>
                <c:pt idx="10357">
                  <c:v>36.631716666666662</c:v>
                </c:pt>
                <c:pt idx="10358">
                  <c:v>36.635233333333332</c:v>
                </c:pt>
                <c:pt idx="10359">
                  <c:v>36.638749999999995</c:v>
                </c:pt>
                <c:pt idx="10360">
                  <c:v>36.642266666666664</c:v>
                </c:pt>
                <c:pt idx="10361">
                  <c:v>36.645783333333334</c:v>
                </c:pt>
                <c:pt idx="10362">
                  <c:v>36.649300000000004</c:v>
                </c:pt>
                <c:pt idx="10363">
                  <c:v>36.652816666666666</c:v>
                </c:pt>
                <c:pt idx="10364">
                  <c:v>36.656333333333336</c:v>
                </c:pt>
                <c:pt idx="10365">
                  <c:v>36.659866666666666</c:v>
                </c:pt>
                <c:pt idx="10366">
                  <c:v>36.663400000000003</c:v>
                </c:pt>
                <c:pt idx="10367">
                  <c:v>36.666933333333333</c:v>
                </c:pt>
                <c:pt idx="10368">
                  <c:v>36.67048333333333</c:v>
                </c:pt>
                <c:pt idx="10369">
                  <c:v>36.674033333333334</c:v>
                </c:pt>
                <c:pt idx="10370">
                  <c:v>36.677583333333338</c:v>
                </c:pt>
                <c:pt idx="10371">
                  <c:v>36.681133333333335</c:v>
                </c:pt>
                <c:pt idx="10372">
                  <c:v>36.684683333333332</c:v>
                </c:pt>
                <c:pt idx="10373">
                  <c:v>36.688233333333329</c:v>
                </c:pt>
                <c:pt idx="10374">
                  <c:v>36.691783333333333</c:v>
                </c:pt>
                <c:pt idx="10375">
                  <c:v>36.695349999999998</c:v>
                </c:pt>
                <c:pt idx="10376">
                  <c:v>36.698900000000002</c:v>
                </c:pt>
                <c:pt idx="10377">
                  <c:v>36.702449999999999</c:v>
                </c:pt>
                <c:pt idx="10378">
                  <c:v>36.706016666666663</c:v>
                </c:pt>
                <c:pt idx="10379">
                  <c:v>36.709566666666667</c:v>
                </c:pt>
                <c:pt idx="10380">
                  <c:v>36.713116666666664</c:v>
                </c:pt>
                <c:pt idx="10381">
                  <c:v>36.716683333333336</c:v>
                </c:pt>
                <c:pt idx="10382">
                  <c:v>36.720233333333333</c:v>
                </c:pt>
                <c:pt idx="10383">
                  <c:v>36.723783333333337</c:v>
                </c:pt>
                <c:pt idx="10384">
                  <c:v>36.727350000000001</c:v>
                </c:pt>
                <c:pt idx="10385">
                  <c:v>36.730899999999998</c:v>
                </c:pt>
                <c:pt idx="10386">
                  <c:v>36.734450000000002</c:v>
                </c:pt>
                <c:pt idx="10387">
                  <c:v>36.738016666666667</c:v>
                </c:pt>
                <c:pt idx="10388">
                  <c:v>36.741566666666671</c:v>
                </c:pt>
                <c:pt idx="10389">
                  <c:v>36.745116666666668</c:v>
                </c:pt>
                <c:pt idx="10390">
                  <c:v>36.748683333333332</c:v>
                </c:pt>
                <c:pt idx="10391">
                  <c:v>36.752233333333336</c:v>
                </c:pt>
                <c:pt idx="10392">
                  <c:v>36.755783333333333</c:v>
                </c:pt>
                <c:pt idx="10393">
                  <c:v>36.759350000000005</c:v>
                </c:pt>
                <c:pt idx="10394">
                  <c:v>36.762899999999995</c:v>
                </c:pt>
                <c:pt idx="10395">
                  <c:v>36.766449999999999</c:v>
                </c:pt>
                <c:pt idx="10396">
                  <c:v>36.77001666666667</c:v>
                </c:pt>
                <c:pt idx="10397">
                  <c:v>36.773566666666667</c:v>
                </c:pt>
                <c:pt idx="10398">
                  <c:v>36.777116666666664</c:v>
                </c:pt>
                <c:pt idx="10399">
                  <c:v>36.780683333333329</c:v>
                </c:pt>
                <c:pt idx="10400">
                  <c:v>36.784233333333333</c:v>
                </c:pt>
                <c:pt idx="10401">
                  <c:v>36.78778333333333</c:v>
                </c:pt>
                <c:pt idx="10402">
                  <c:v>36.791350000000001</c:v>
                </c:pt>
                <c:pt idx="10403">
                  <c:v>36.794899999999998</c:v>
                </c:pt>
                <c:pt idx="10404">
                  <c:v>36.798450000000003</c:v>
                </c:pt>
                <c:pt idx="10405">
                  <c:v>36.802016666666667</c:v>
                </c:pt>
                <c:pt idx="10406">
                  <c:v>36.805566666666664</c:v>
                </c:pt>
                <c:pt idx="10407">
                  <c:v>36.809116666666668</c:v>
                </c:pt>
                <c:pt idx="10408">
                  <c:v>36.812683333333332</c:v>
                </c:pt>
                <c:pt idx="10409">
                  <c:v>36.816233333333336</c:v>
                </c:pt>
                <c:pt idx="10410">
                  <c:v>36.819783333333334</c:v>
                </c:pt>
                <c:pt idx="10411">
                  <c:v>36.823316666666663</c:v>
                </c:pt>
                <c:pt idx="10412">
                  <c:v>36.826866666666668</c:v>
                </c:pt>
                <c:pt idx="10413">
                  <c:v>36.830416666666665</c:v>
                </c:pt>
                <c:pt idx="10414">
                  <c:v>36.833966666666669</c:v>
                </c:pt>
                <c:pt idx="10415">
                  <c:v>36.837499999999999</c:v>
                </c:pt>
                <c:pt idx="10416">
                  <c:v>36.841033333333336</c:v>
                </c:pt>
                <c:pt idx="10417">
                  <c:v>36.844549999999998</c:v>
                </c:pt>
                <c:pt idx="10418">
                  <c:v>36.848083333333335</c:v>
                </c:pt>
                <c:pt idx="10419">
                  <c:v>36.851616666666672</c:v>
                </c:pt>
                <c:pt idx="10420">
                  <c:v>36.855150000000002</c:v>
                </c:pt>
                <c:pt idx="10421">
                  <c:v>36.858666666666664</c:v>
                </c:pt>
                <c:pt idx="10422">
                  <c:v>36.862200000000001</c:v>
                </c:pt>
                <c:pt idx="10423">
                  <c:v>36.865733333333331</c:v>
                </c:pt>
                <c:pt idx="10424">
                  <c:v>36.869250000000001</c:v>
                </c:pt>
                <c:pt idx="10425">
                  <c:v>36.872783333333338</c:v>
                </c:pt>
                <c:pt idx="10426">
                  <c:v>36.876300000000001</c:v>
                </c:pt>
                <c:pt idx="10427">
                  <c:v>36.87983333333333</c:v>
                </c:pt>
                <c:pt idx="10428">
                  <c:v>36.883366666666667</c:v>
                </c:pt>
                <c:pt idx="10429">
                  <c:v>36.886883333333337</c:v>
                </c:pt>
                <c:pt idx="10430">
                  <c:v>36.890433333333334</c:v>
                </c:pt>
                <c:pt idx="10431">
                  <c:v>36.893950000000004</c:v>
                </c:pt>
                <c:pt idx="10432">
                  <c:v>36.897483333333334</c:v>
                </c:pt>
                <c:pt idx="10433">
                  <c:v>36.901016666666671</c:v>
                </c:pt>
                <c:pt idx="10434">
                  <c:v>36.90455</c:v>
                </c:pt>
                <c:pt idx="10435">
                  <c:v>36.908099999999997</c:v>
                </c:pt>
                <c:pt idx="10436">
                  <c:v>36.911650000000002</c:v>
                </c:pt>
                <c:pt idx="10437">
                  <c:v>36.915166666666664</c:v>
                </c:pt>
                <c:pt idx="10438">
                  <c:v>36.918716666666668</c:v>
                </c:pt>
                <c:pt idx="10439">
                  <c:v>36.922266666666665</c:v>
                </c:pt>
                <c:pt idx="10440">
                  <c:v>36.925833333333337</c:v>
                </c:pt>
                <c:pt idx="10441">
                  <c:v>36.929383333333334</c:v>
                </c:pt>
                <c:pt idx="10442">
                  <c:v>36.932933333333338</c:v>
                </c:pt>
                <c:pt idx="10443">
                  <c:v>36.936466666666668</c:v>
                </c:pt>
                <c:pt idx="10444">
                  <c:v>36.940000000000005</c:v>
                </c:pt>
                <c:pt idx="10445">
                  <c:v>36.943533333333335</c:v>
                </c:pt>
                <c:pt idx="10446">
                  <c:v>36.947083333333332</c:v>
                </c:pt>
                <c:pt idx="10447">
                  <c:v>36.950633333333336</c:v>
                </c:pt>
                <c:pt idx="10448">
                  <c:v>36.95418333333334</c:v>
                </c:pt>
                <c:pt idx="10449">
                  <c:v>36.95771666666667</c:v>
                </c:pt>
                <c:pt idx="10450">
                  <c:v>36.96125</c:v>
                </c:pt>
                <c:pt idx="10451">
                  <c:v>36.964783333333337</c:v>
                </c:pt>
                <c:pt idx="10452">
                  <c:v>36.968333333333334</c:v>
                </c:pt>
                <c:pt idx="10453">
                  <c:v>36.971883333333338</c:v>
                </c:pt>
                <c:pt idx="10454">
                  <c:v>36.9754</c:v>
                </c:pt>
                <c:pt idx="10455">
                  <c:v>36.97891666666667</c:v>
                </c:pt>
                <c:pt idx="10456">
                  <c:v>36.982433333333333</c:v>
                </c:pt>
                <c:pt idx="10457">
                  <c:v>36.985950000000003</c:v>
                </c:pt>
                <c:pt idx="10458">
                  <c:v>36.989466666666665</c:v>
                </c:pt>
                <c:pt idx="10459">
                  <c:v>36.992983333333335</c:v>
                </c:pt>
                <c:pt idx="10460">
                  <c:v>36.996516666666672</c:v>
                </c:pt>
                <c:pt idx="10461">
                  <c:v>37.000033333333334</c:v>
                </c:pt>
                <c:pt idx="10462">
                  <c:v>37.003550000000004</c:v>
                </c:pt>
                <c:pt idx="10463">
                  <c:v>37.007066666666667</c:v>
                </c:pt>
                <c:pt idx="10464">
                  <c:v>37.010583333333336</c:v>
                </c:pt>
                <c:pt idx="10465">
                  <c:v>37.014099999999999</c:v>
                </c:pt>
                <c:pt idx="10466">
                  <c:v>37.017616666666662</c:v>
                </c:pt>
                <c:pt idx="10467">
                  <c:v>37.021133333333331</c:v>
                </c:pt>
                <c:pt idx="10468">
                  <c:v>37.024666666666668</c:v>
                </c:pt>
                <c:pt idx="10469">
                  <c:v>37.028199999999998</c:v>
                </c:pt>
                <c:pt idx="10470">
                  <c:v>37.031733333333335</c:v>
                </c:pt>
                <c:pt idx="10471">
                  <c:v>37.035266666666665</c:v>
                </c:pt>
                <c:pt idx="10472">
                  <c:v>37.038816666666669</c:v>
                </c:pt>
                <c:pt idx="10473">
                  <c:v>37.042366666666666</c:v>
                </c:pt>
                <c:pt idx="10474">
                  <c:v>37.04591666666667</c:v>
                </c:pt>
                <c:pt idx="10475">
                  <c:v>37.04945</c:v>
                </c:pt>
                <c:pt idx="10476">
                  <c:v>37.052983333333337</c:v>
                </c:pt>
                <c:pt idx="10477">
                  <c:v>37.056516666666667</c:v>
                </c:pt>
                <c:pt idx="10478">
                  <c:v>37.060066666666664</c:v>
                </c:pt>
                <c:pt idx="10479">
                  <c:v>37.063616666666668</c:v>
                </c:pt>
                <c:pt idx="10480">
                  <c:v>37.067133333333331</c:v>
                </c:pt>
                <c:pt idx="10481">
                  <c:v>37.070650000000001</c:v>
                </c:pt>
                <c:pt idx="10482">
                  <c:v>37.074166666666663</c:v>
                </c:pt>
                <c:pt idx="10483">
                  <c:v>37.077683333333333</c:v>
                </c:pt>
                <c:pt idx="10484">
                  <c:v>37.081199999999995</c:v>
                </c:pt>
                <c:pt idx="10485">
                  <c:v>37.084716666666665</c:v>
                </c:pt>
                <c:pt idx="10486">
                  <c:v>37.088250000000002</c:v>
                </c:pt>
                <c:pt idx="10487">
                  <c:v>37.091766666666665</c:v>
                </c:pt>
                <c:pt idx="10488">
                  <c:v>37.095283333333334</c:v>
                </c:pt>
                <c:pt idx="10489">
                  <c:v>37.098799999999997</c:v>
                </c:pt>
                <c:pt idx="10490">
                  <c:v>37.102316666666667</c:v>
                </c:pt>
                <c:pt idx="10491">
                  <c:v>37.105833333333329</c:v>
                </c:pt>
                <c:pt idx="10492">
                  <c:v>37.109349999999999</c:v>
                </c:pt>
                <c:pt idx="10493">
                  <c:v>37.112866666666669</c:v>
                </c:pt>
                <c:pt idx="10494">
                  <c:v>37.116399999999999</c:v>
                </c:pt>
                <c:pt idx="10495">
                  <c:v>37.119933333333329</c:v>
                </c:pt>
                <c:pt idx="10496">
                  <c:v>37.123466666666666</c:v>
                </c:pt>
                <c:pt idx="10497">
                  <c:v>37.126999999999995</c:v>
                </c:pt>
                <c:pt idx="10498">
                  <c:v>37.130549999999999</c:v>
                </c:pt>
                <c:pt idx="10499">
                  <c:v>37.134099999999997</c:v>
                </c:pt>
                <c:pt idx="10500">
                  <c:v>37.137650000000001</c:v>
                </c:pt>
                <c:pt idx="10501">
                  <c:v>37.141183333333331</c:v>
                </c:pt>
                <c:pt idx="10502">
                  <c:v>37.144716666666667</c:v>
                </c:pt>
                <c:pt idx="10503">
                  <c:v>37.148249999999997</c:v>
                </c:pt>
                <c:pt idx="10504">
                  <c:v>37.151800000000001</c:v>
                </c:pt>
                <c:pt idx="10505">
                  <c:v>37.155349999999999</c:v>
                </c:pt>
                <c:pt idx="10506">
                  <c:v>37.158866666666668</c:v>
                </c:pt>
                <c:pt idx="10507">
                  <c:v>37.162383333333331</c:v>
                </c:pt>
                <c:pt idx="10508">
                  <c:v>37.165900000000001</c:v>
                </c:pt>
                <c:pt idx="10509">
                  <c:v>37.169416666666663</c:v>
                </c:pt>
                <c:pt idx="10510">
                  <c:v>37.17293333333334</c:v>
                </c:pt>
                <c:pt idx="10511">
                  <c:v>37.176450000000003</c:v>
                </c:pt>
                <c:pt idx="10512">
                  <c:v>37.179983333333332</c:v>
                </c:pt>
                <c:pt idx="10513">
                  <c:v>37.183500000000002</c:v>
                </c:pt>
                <c:pt idx="10514">
                  <c:v>37.187016666666665</c:v>
                </c:pt>
                <c:pt idx="10515">
                  <c:v>37.190533333333327</c:v>
                </c:pt>
                <c:pt idx="10516">
                  <c:v>37.194049999999997</c:v>
                </c:pt>
                <c:pt idx="10517">
                  <c:v>37.197566666666667</c:v>
                </c:pt>
                <c:pt idx="10518">
                  <c:v>37.201083333333337</c:v>
                </c:pt>
                <c:pt idx="10519">
                  <c:v>37.204599999999999</c:v>
                </c:pt>
                <c:pt idx="10520">
                  <c:v>37.208133333333329</c:v>
                </c:pt>
                <c:pt idx="10521">
                  <c:v>37.211666666666666</c:v>
                </c:pt>
                <c:pt idx="10522">
                  <c:v>37.215199999999996</c:v>
                </c:pt>
                <c:pt idx="10523">
                  <c:v>37.21875</c:v>
                </c:pt>
                <c:pt idx="10524">
                  <c:v>37.22228333333333</c:v>
                </c:pt>
                <c:pt idx="10525">
                  <c:v>37.225833333333334</c:v>
                </c:pt>
                <c:pt idx="10526">
                  <c:v>37.229383333333331</c:v>
                </c:pt>
                <c:pt idx="10527">
                  <c:v>37.232949999999995</c:v>
                </c:pt>
                <c:pt idx="10528">
                  <c:v>37.236499999999999</c:v>
                </c:pt>
                <c:pt idx="10529">
                  <c:v>37.240049999999997</c:v>
                </c:pt>
                <c:pt idx="10530">
                  <c:v>37.243583333333326</c:v>
                </c:pt>
                <c:pt idx="10531">
                  <c:v>37.24711666666667</c:v>
                </c:pt>
                <c:pt idx="10532">
                  <c:v>37.25065</c:v>
                </c:pt>
                <c:pt idx="10533">
                  <c:v>37.254199999999997</c:v>
                </c:pt>
                <c:pt idx="10534">
                  <c:v>37.257750000000001</c:v>
                </c:pt>
                <c:pt idx="10535">
                  <c:v>37.261299999999999</c:v>
                </c:pt>
                <c:pt idx="10536">
                  <c:v>37.264866666666663</c:v>
                </c:pt>
                <c:pt idx="10537">
                  <c:v>37.268416666666667</c:v>
                </c:pt>
                <c:pt idx="10538">
                  <c:v>37.271966666666671</c:v>
                </c:pt>
                <c:pt idx="10539">
                  <c:v>37.275533333333335</c:v>
                </c:pt>
                <c:pt idx="10540">
                  <c:v>37.279083333333332</c:v>
                </c:pt>
                <c:pt idx="10541">
                  <c:v>37.282633333333337</c:v>
                </c:pt>
                <c:pt idx="10542">
                  <c:v>37.286200000000001</c:v>
                </c:pt>
                <c:pt idx="10543">
                  <c:v>37.289750000000005</c:v>
                </c:pt>
                <c:pt idx="10544">
                  <c:v>37.293300000000002</c:v>
                </c:pt>
                <c:pt idx="10545">
                  <c:v>37.296866666666666</c:v>
                </c:pt>
                <c:pt idx="10546">
                  <c:v>37.300416666666671</c:v>
                </c:pt>
                <c:pt idx="10547">
                  <c:v>37.303966666666661</c:v>
                </c:pt>
                <c:pt idx="10548">
                  <c:v>37.307533333333339</c:v>
                </c:pt>
                <c:pt idx="10549">
                  <c:v>37.311083333333336</c:v>
                </c:pt>
                <c:pt idx="10550">
                  <c:v>37.314633333333333</c:v>
                </c:pt>
                <c:pt idx="10551">
                  <c:v>37.318200000000004</c:v>
                </c:pt>
                <c:pt idx="10552">
                  <c:v>37.321749999999994</c:v>
                </c:pt>
                <c:pt idx="10553">
                  <c:v>37.325299999999999</c:v>
                </c:pt>
                <c:pt idx="10554">
                  <c:v>37.328866666666663</c:v>
                </c:pt>
                <c:pt idx="10555">
                  <c:v>37.332416666666667</c:v>
                </c:pt>
                <c:pt idx="10556">
                  <c:v>37.335966666666664</c:v>
                </c:pt>
                <c:pt idx="10557">
                  <c:v>37.339533333333328</c:v>
                </c:pt>
                <c:pt idx="10558">
                  <c:v>37.343083333333333</c:v>
                </c:pt>
                <c:pt idx="10559">
                  <c:v>37.34663333333333</c:v>
                </c:pt>
                <c:pt idx="10560">
                  <c:v>37.350200000000001</c:v>
                </c:pt>
                <c:pt idx="10561">
                  <c:v>37.353749999999998</c:v>
                </c:pt>
                <c:pt idx="10562">
                  <c:v>37.357300000000002</c:v>
                </c:pt>
                <c:pt idx="10563">
                  <c:v>37.360866666666666</c:v>
                </c:pt>
                <c:pt idx="10564">
                  <c:v>37.364416666666664</c:v>
                </c:pt>
                <c:pt idx="10565">
                  <c:v>37.367966666666668</c:v>
                </c:pt>
                <c:pt idx="10566">
                  <c:v>37.371533333333332</c:v>
                </c:pt>
                <c:pt idx="10567">
                  <c:v>37.375083333333336</c:v>
                </c:pt>
                <c:pt idx="10568">
                  <c:v>37.378633333333333</c:v>
                </c:pt>
                <c:pt idx="10569">
                  <c:v>37.382150000000003</c:v>
                </c:pt>
                <c:pt idx="10570">
                  <c:v>37.385683333333333</c:v>
                </c:pt>
                <c:pt idx="10571">
                  <c:v>37.38921666666667</c:v>
                </c:pt>
                <c:pt idx="10572">
                  <c:v>37.392749999999999</c:v>
                </c:pt>
                <c:pt idx="10573">
                  <c:v>37.396283333333336</c:v>
                </c:pt>
                <c:pt idx="10574">
                  <c:v>37.399816666666666</c:v>
                </c:pt>
                <c:pt idx="10575">
                  <c:v>37.40336666666667</c:v>
                </c:pt>
                <c:pt idx="10576">
                  <c:v>37.406916666666667</c:v>
                </c:pt>
                <c:pt idx="10577">
                  <c:v>37.410433333333337</c:v>
                </c:pt>
                <c:pt idx="10578">
                  <c:v>37.413966666666667</c:v>
                </c:pt>
                <c:pt idx="10579">
                  <c:v>37.417500000000004</c:v>
                </c:pt>
                <c:pt idx="10580">
                  <c:v>37.421050000000001</c:v>
                </c:pt>
                <c:pt idx="10581">
                  <c:v>37.424566666666671</c:v>
                </c:pt>
                <c:pt idx="10582">
                  <c:v>37.428100000000001</c:v>
                </c:pt>
                <c:pt idx="10583">
                  <c:v>37.431633333333338</c:v>
                </c:pt>
                <c:pt idx="10584">
                  <c:v>37.43515</c:v>
                </c:pt>
                <c:pt idx="10585">
                  <c:v>37.438700000000004</c:v>
                </c:pt>
                <c:pt idx="10586">
                  <c:v>37.442216666666667</c:v>
                </c:pt>
                <c:pt idx="10587">
                  <c:v>37.445733333333337</c:v>
                </c:pt>
                <c:pt idx="10588">
                  <c:v>37.449283333333334</c:v>
                </c:pt>
                <c:pt idx="10589">
                  <c:v>37.452800000000003</c:v>
                </c:pt>
                <c:pt idx="10590">
                  <c:v>37.456333333333333</c:v>
                </c:pt>
                <c:pt idx="10591">
                  <c:v>37.45986666666667</c:v>
                </c:pt>
                <c:pt idx="10592">
                  <c:v>37.4634</c:v>
                </c:pt>
                <c:pt idx="10593">
                  <c:v>37.466933333333337</c:v>
                </c:pt>
                <c:pt idx="10594">
                  <c:v>37.470483333333327</c:v>
                </c:pt>
                <c:pt idx="10595">
                  <c:v>37.474033333333331</c:v>
                </c:pt>
                <c:pt idx="10596">
                  <c:v>37.477566666666668</c:v>
                </c:pt>
                <c:pt idx="10597">
                  <c:v>37.481116666666672</c:v>
                </c:pt>
                <c:pt idx="10598">
                  <c:v>37.484683333333336</c:v>
                </c:pt>
                <c:pt idx="10599">
                  <c:v>37.488233333333334</c:v>
                </c:pt>
                <c:pt idx="10600">
                  <c:v>37.491783333333338</c:v>
                </c:pt>
                <c:pt idx="10601">
                  <c:v>37.495316666666668</c:v>
                </c:pt>
                <c:pt idx="10602">
                  <c:v>37.498849999999997</c:v>
                </c:pt>
                <c:pt idx="10603">
                  <c:v>37.502383333333334</c:v>
                </c:pt>
                <c:pt idx="10604">
                  <c:v>37.505933333333338</c:v>
                </c:pt>
                <c:pt idx="10605">
                  <c:v>37.509483333333336</c:v>
                </c:pt>
                <c:pt idx="10606">
                  <c:v>37.513000000000005</c:v>
                </c:pt>
                <c:pt idx="10607">
                  <c:v>37.516516666666668</c:v>
                </c:pt>
                <c:pt idx="10608">
                  <c:v>37.520033333333338</c:v>
                </c:pt>
                <c:pt idx="10609">
                  <c:v>37.52355</c:v>
                </c:pt>
                <c:pt idx="10610">
                  <c:v>37.527066666666663</c:v>
                </c:pt>
                <c:pt idx="10611">
                  <c:v>37.530583333333333</c:v>
                </c:pt>
                <c:pt idx="10612">
                  <c:v>37.534116666666669</c:v>
                </c:pt>
                <c:pt idx="10613">
                  <c:v>37.537633333333332</c:v>
                </c:pt>
                <c:pt idx="10614">
                  <c:v>37.541150000000002</c:v>
                </c:pt>
                <c:pt idx="10615">
                  <c:v>37.544666666666664</c:v>
                </c:pt>
                <c:pt idx="10616">
                  <c:v>37.548183333333334</c:v>
                </c:pt>
                <c:pt idx="10617">
                  <c:v>37.551699999999997</c:v>
                </c:pt>
                <c:pt idx="10618">
                  <c:v>37.555216666666666</c:v>
                </c:pt>
                <c:pt idx="10619">
                  <c:v>37.558733333333329</c:v>
                </c:pt>
                <c:pt idx="10620">
                  <c:v>37.562266666666666</c:v>
                </c:pt>
                <c:pt idx="10621">
                  <c:v>37.565799999999996</c:v>
                </c:pt>
                <c:pt idx="10622">
                  <c:v>37.569333333333333</c:v>
                </c:pt>
                <c:pt idx="10623">
                  <c:v>37.572866666666663</c:v>
                </c:pt>
                <c:pt idx="10624">
                  <c:v>37.576416666666667</c:v>
                </c:pt>
                <c:pt idx="10625">
                  <c:v>37.579966666666664</c:v>
                </c:pt>
                <c:pt idx="10626">
                  <c:v>37.583516666666668</c:v>
                </c:pt>
                <c:pt idx="10627">
                  <c:v>37.587049999999998</c:v>
                </c:pt>
                <c:pt idx="10628">
                  <c:v>37.590583333333335</c:v>
                </c:pt>
                <c:pt idx="10629">
                  <c:v>37.594116666666665</c:v>
                </c:pt>
                <c:pt idx="10630">
                  <c:v>37.597666666666669</c:v>
                </c:pt>
                <c:pt idx="10631">
                  <c:v>37.601216666666666</c:v>
                </c:pt>
                <c:pt idx="10632">
                  <c:v>37.604733333333336</c:v>
                </c:pt>
                <c:pt idx="10633">
                  <c:v>37.608249999999998</c:v>
                </c:pt>
                <c:pt idx="10634">
                  <c:v>37.611766666666668</c:v>
                </c:pt>
                <c:pt idx="10635">
                  <c:v>37.615283333333331</c:v>
                </c:pt>
                <c:pt idx="10636">
                  <c:v>37.6188</c:v>
                </c:pt>
                <c:pt idx="10637">
                  <c:v>37.622316666666663</c:v>
                </c:pt>
                <c:pt idx="10638">
                  <c:v>37.62585</c:v>
                </c:pt>
                <c:pt idx="10639">
                  <c:v>37.62936666666667</c:v>
                </c:pt>
                <c:pt idx="10640">
                  <c:v>37.632883333333332</c:v>
                </c:pt>
                <c:pt idx="10641">
                  <c:v>37.636400000000002</c:v>
                </c:pt>
                <c:pt idx="10642">
                  <c:v>37.639916666666664</c:v>
                </c:pt>
                <c:pt idx="10643">
                  <c:v>37.643433333333334</c:v>
                </c:pt>
                <c:pt idx="10644">
                  <c:v>37.646949999999997</c:v>
                </c:pt>
                <c:pt idx="10645">
                  <c:v>37.650466666666667</c:v>
                </c:pt>
                <c:pt idx="10646">
                  <c:v>37.653999999999996</c:v>
                </c:pt>
                <c:pt idx="10647">
                  <c:v>37.65753333333334</c:v>
                </c:pt>
                <c:pt idx="10648">
                  <c:v>37.66106666666667</c:v>
                </c:pt>
                <c:pt idx="10649">
                  <c:v>37.6646</c:v>
                </c:pt>
                <c:pt idx="10650">
                  <c:v>37.668149999999997</c:v>
                </c:pt>
                <c:pt idx="10651">
                  <c:v>37.671700000000001</c:v>
                </c:pt>
                <c:pt idx="10652">
                  <c:v>37.675249999999998</c:v>
                </c:pt>
                <c:pt idx="10653">
                  <c:v>37.678783333333328</c:v>
                </c:pt>
                <c:pt idx="10654">
                  <c:v>37.682316666666665</c:v>
                </c:pt>
                <c:pt idx="10655">
                  <c:v>37.685849999999995</c:v>
                </c:pt>
                <c:pt idx="10656">
                  <c:v>37.689399999999999</c:v>
                </c:pt>
                <c:pt idx="10657">
                  <c:v>37.692950000000003</c:v>
                </c:pt>
                <c:pt idx="10658">
                  <c:v>37.696466666666666</c:v>
                </c:pt>
                <c:pt idx="10659">
                  <c:v>37.699983333333329</c:v>
                </c:pt>
                <c:pt idx="10660">
                  <c:v>37.703499999999998</c:v>
                </c:pt>
                <c:pt idx="10661">
                  <c:v>37.707016666666661</c:v>
                </c:pt>
                <c:pt idx="10662">
                  <c:v>37.710533333333338</c:v>
                </c:pt>
                <c:pt idx="10663">
                  <c:v>37.71405</c:v>
                </c:pt>
                <c:pt idx="10664">
                  <c:v>37.71758333333333</c:v>
                </c:pt>
                <c:pt idx="10665">
                  <c:v>37.7211</c:v>
                </c:pt>
                <c:pt idx="10666">
                  <c:v>37.724616666666662</c:v>
                </c:pt>
                <c:pt idx="10667">
                  <c:v>37.728133333333332</c:v>
                </c:pt>
                <c:pt idx="10668">
                  <c:v>37.731649999999995</c:v>
                </c:pt>
                <c:pt idx="10669">
                  <c:v>37.735166666666672</c:v>
                </c:pt>
                <c:pt idx="10670">
                  <c:v>37.738683333333334</c:v>
                </c:pt>
                <c:pt idx="10671">
                  <c:v>37.742200000000004</c:v>
                </c:pt>
                <c:pt idx="10672">
                  <c:v>37.745733333333334</c:v>
                </c:pt>
                <c:pt idx="10673">
                  <c:v>37.749266666666671</c:v>
                </c:pt>
                <c:pt idx="10674">
                  <c:v>37.752800000000001</c:v>
                </c:pt>
                <c:pt idx="10675">
                  <c:v>37.756333333333338</c:v>
                </c:pt>
                <c:pt idx="10676">
                  <c:v>37.759883333333327</c:v>
                </c:pt>
                <c:pt idx="10677">
                  <c:v>37.763433333333332</c:v>
                </c:pt>
                <c:pt idx="10678">
                  <c:v>37.766983333333329</c:v>
                </c:pt>
                <c:pt idx="10679">
                  <c:v>37.770516666666673</c:v>
                </c:pt>
                <c:pt idx="10680">
                  <c:v>37.774066666666663</c:v>
                </c:pt>
                <c:pt idx="10681">
                  <c:v>37.7776</c:v>
                </c:pt>
                <c:pt idx="10682">
                  <c:v>37.781150000000004</c:v>
                </c:pt>
                <c:pt idx="10683">
                  <c:v>37.784700000000001</c:v>
                </c:pt>
                <c:pt idx="10684">
                  <c:v>37.788249999999998</c:v>
                </c:pt>
                <c:pt idx="10685">
                  <c:v>37.791799999999995</c:v>
                </c:pt>
                <c:pt idx="10686">
                  <c:v>37.795349999999999</c:v>
                </c:pt>
                <c:pt idx="10687">
                  <c:v>37.798900000000003</c:v>
                </c:pt>
                <c:pt idx="10688">
                  <c:v>37.802466666666668</c:v>
                </c:pt>
                <c:pt idx="10689">
                  <c:v>37.806016666666665</c:v>
                </c:pt>
                <c:pt idx="10690">
                  <c:v>37.809566666666669</c:v>
                </c:pt>
                <c:pt idx="10691">
                  <c:v>37.813133333333333</c:v>
                </c:pt>
                <c:pt idx="10692">
                  <c:v>37.816683333333337</c:v>
                </c:pt>
                <c:pt idx="10693">
                  <c:v>37.820233333333334</c:v>
                </c:pt>
                <c:pt idx="10694">
                  <c:v>37.823799999999999</c:v>
                </c:pt>
                <c:pt idx="10695">
                  <c:v>37.827350000000003</c:v>
                </c:pt>
                <c:pt idx="10696">
                  <c:v>37.8309</c:v>
                </c:pt>
                <c:pt idx="10697">
                  <c:v>37.834466666666671</c:v>
                </c:pt>
                <c:pt idx="10698">
                  <c:v>37.838016666666668</c:v>
                </c:pt>
                <c:pt idx="10699">
                  <c:v>37.841566666666672</c:v>
                </c:pt>
                <c:pt idx="10700">
                  <c:v>37.845133333333337</c:v>
                </c:pt>
                <c:pt idx="10701">
                  <c:v>37.848683333333334</c:v>
                </c:pt>
                <c:pt idx="10702">
                  <c:v>37.852233333333331</c:v>
                </c:pt>
                <c:pt idx="10703">
                  <c:v>37.855800000000002</c:v>
                </c:pt>
                <c:pt idx="10704">
                  <c:v>37.859349999999999</c:v>
                </c:pt>
                <c:pt idx="10705">
                  <c:v>37.862899999999996</c:v>
                </c:pt>
                <c:pt idx="10706">
                  <c:v>37.866466666666661</c:v>
                </c:pt>
                <c:pt idx="10707">
                  <c:v>37.870016666666665</c:v>
                </c:pt>
                <c:pt idx="10708">
                  <c:v>37.873566666666669</c:v>
                </c:pt>
                <c:pt idx="10709">
                  <c:v>37.877133333333333</c:v>
                </c:pt>
                <c:pt idx="10710">
                  <c:v>37.88068333333333</c:v>
                </c:pt>
                <c:pt idx="10711">
                  <c:v>37.884233333333334</c:v>
                </c:pt>
                <c:pt idx="10712">
                  <c:v>37.887799999999999</c:v>
                </c:pt>
                <c:pt idx="10713">
                  <c:v>37.891350000000003</c:v>
                </c:pt>
                <c:pt idx="10714">
                  <c:v>37.8949</c:v>
                </c:pt>
                <c:pt idx="10715">
                  <c:v>37.898466666666664</c:v>
                </c:pt>
                <c:pt idx="10716">
                  <c:v>37.902016666666668</c:v>
                </c:pt>
                <c:pt idx="10717">
                  <c:v>37.905566666666665</c:v>
                </c:pt>
                <c:pt idx="10718">
                  <c:v>37.90913333333333</c:v>
                </c:pt>
                <c:pt idx="10719">
                  <c:v>37.912683333333334</c:v>
                </c:pt>
                <c:pt idx="10720">
                  <c:v>37.916233333333338</c:v>
                </c:pt>
                <c:pt idx="10721">
                  <c:v>37.919800000000002</c:v>
                </c:pt>
                <c:pt idx="10722">
                  <c:v>37.923349999999999</c:v>
                </c:pt>
                <c:pt idx="10723">
                  <c:v>37.926900000000003</c:v>
                </c:pt>
                <c:pt idx="10724">
                  <c:v>37.930466666666668</c:v>
                </c:pt>
                <c:pt idx="10725">
                  <c:v>37.934016666666672</c:v>
                </c:pt>
                <c:pt idx="10726">
                  <c:v>37.937566666666662</c:v>
                </c:pt>
                <c:pt idx="10727">
                  <c:v>37.941133333333333</c:v>
                </c:pt>
                <c:pt idx="10728">
                  <c:v>37.944683333333337</c:v>
                </c:pt>
                <c:pt idx="10729">
                  <c:v>37.948233333333327</c:v>
                </c:pt>
                <c:pt idx="10730">
                  <c:v>37.951800000000006</c:v>
                </c:pt>
                <c:pt idx="10731">
                  <c:v>37.955349999999996</c:v>
                </c:pt>
                <c:pt idx="10732">
                  <c:v>37.9589</c:v>
                </c:pt>
                <c:pt idx="10733">
                  <c:v>37.962466666666664</c:v>
                </c:pt>
                <c:pt idx="10734">
                  <c:v>37.966016666666661</c:v>
                </c:pt>
                <c:pt idx="10735">
                  <c:v>37.969566666666665</c:v>
                </c:pt>
                <c:pt idx="10736">
                  <c:v>37.97313333333333</c:v>
                </c:pt>
                <c:pt idx="10737">
                  <c:v>37.976683333333334</c:v>
                </c:pt>
                <c:pt idx="10738">
                  <c:v>37.980233333333331</c:v>
                </c:pt>
                <c:pt idx="10739">
                  <c:v>37.983799999999995</c:v>
                </c:pt>
                <c:pt idx="10740">
                  <c:v>37.987349999999999</c:v>
                </c:pt>
                <c:pt idx="10741">
                  <c:v>37.990900000000003</c:v>
                </c:pt>
                <c:pt idx="10742">
                  <c:v>37.994466666666668</c:v>
                </c:pt>
                <c:pt idx="10743">
                  <c:v>37.998016666666665</c:v>
                </c:pt>
                <c:pt idx="10744">
                  <c:v>38.001533333333334</c:v>
                </c:pt>
                <c:pt idx="10745">
                  <c:v>38.005066666666671</c:v>
                </c:pt>
                <c:pt idx="10746">
                  <c:v>38.008600000000001</c:v>
                </c:pt>
                <c:pt idx="10747">
                  <c:v>38.012149999999998</c:v>
                </c:pt>
                <c:pt idx="10748">
                  <c:v>38.015683333333328</c:v>
                </c:pt>
                <c:pt idx="10749">
                  <c:v>38.019216666666665</c:v>
                </c:pt>
                <c:pt idx="10750">
                  <c:v>38.022749999999995</c:v>
                </c:pt>
                <c:pt idx="10751">
                  <c:v>38.026299999999999</c:v>
                </c:pt>
                <c:pt idx="10752">
                  <c:v>38.029816666666669</c:v>
                </c:pt>
                <c:pt idx="10753">
                  <c:v>38.033350000000006</c:v>
                </c:pt>
                <c:pt idx="10754">
                  <c:v>38.036883333333336</c:v>
                </c:pt>
                <c:pt idx="10755">
                  <c:v>38.040433333333333</c:v>
                </c:pt>
                <c:pt idx="10756">
                  <c:v>38.043983333333337</c:v>
                </c:pt>
                <c:pt idx="10757">
                  <c:v>38.047499999999999</c:v>
                </c:pt>
                <c:pt idx="10758">
                  <c:v>38.051033333333329</c:v>
                </c:pt>
                <c:pt idx="10759">
                  <c:v>38.054566666666666</c:v>
                </c:pt>
                <c:pt idx="10760">
                  <c:v>38.058099999999996</c:v>
                </c:pt>
                <c:pt idx="10761">
                  <c:v>38.061633333333333</c:v>
                </c:pt>
                <c:pt idx="10762">
                  <c:v>38.065150000000003</c:v>
                </c:pt>
                <c:pt idx="10763">
                  <c:v>38.068666666666665</c:v>
                </c:pt>
                <c:pt idx="10764">
                  <c:v>38.072216666666669</c:v>
                </c:pt>
                <c:pt idx="10765">
                  <c:v>38.075749999999999</c:v>
                </c:pt>
                <c:pt idx="10766">
                  <c:v>38.079266666666662</c:v>
                </c:pt>
                <c:pt idx="10767">
                  <c:v>38.082799999999999</c:v>
                </c:pt>
                <c:pt idx="10768">
                  <c:v>38.086366666666663</c:v>
                </c:pt>
                <c:pt idx="10769">
                  <c:v>38.089916666666667</c:v>
                </c:pt>
                <c:pt idx="10770">
                  <c:v>38.093466666666671</c:v>
                </c:pt>
                <c:pt idx="10771">
                  <c:v>38.097033333333336</c:v>
                </c:pt>
                <c:pt idx="10772">
                  <c:v>38.100583333333333</c:v>
                </c:pt>
                <c:pt idx="10773">
                  <c:v>38.104133333333337</c:v>
                </c:pt>
                <c:pt idx="10774">
                  <c:v>38.107700000000001</c:v>
                </c:pt>
                <c:pt idx="10775">
                  <c:v>38.111250000000005</c:v>
                </c:pt>
                <c:pt idx="10776">
                  <c:v>38.114799999999995</c:v>
                </c:pt>
                <c:pt idx="10777">
                  <c:v>38.118366666666667</c:v>
                </c:pt>
                <c:pt idx="10778">
                  <c:v>38.121916666666671</c:v>
                </c:pt>
                <c:pt idx="10779">
                  <c:v>38.125466666666661</c:v>
                </c:pt>
                <c:pt idx="10780">
                  <c:v>38.129033333333339</c:v>
                </c:pt>
                <c:pt idx="10781">
                  <c:v>38.132583333333329</c:v>
                </c:pt>
                <c:pt idx="10782">
                  <c:v>38.136133333333333</c:v>
                </c:pt>
                <c:pt idx="10783">
                  <c:v>38.13966666666667</c:v>
                </c:pt>
                <c:pt idx="10784">
                  <c:v>38.143216666666667</c:v>
                </c:pt>
                <c:pt idx="10785">
                  <c:v>38.146749999999997</c:v>
                </c:pt>
                <c:pt idx="10786">
                  <c:v>38.150283333333327</c:v>
                </c:pt>
                <c:pt idx="10787">
                  <c:v>38.153833333333331</c:v>
                </c:pt>
                <c:pt idx="10788">
                  <c:v>38.157383333333335</c:v>
                </c:pt>
                <c:pt idx="10789">
                  <c:v>38.160916666666672</c:v>
                </c:pt>
                <c:pt idx="10790">
                  <c:v>38.164450000000002</c:v>
                </c:pt>
                <c:pt idx="10791">
                  <c:v>38.167983333333339</c:v>
                </c:pt>
                <c:pt idx="10792">
                  <c:v>38.171533333333329</c:v>
                </c:pt>
                <c:pt idx="10793">
                  <c:v>38.175083333333333</c:v>
                </c:pt>
                <c:pt idx="10794">
                  <c:v>38.178599999999996</c:v>
                </c:pt>
                <c:pt idx="10795">
                  <c:v>38.182116666666666</c:v>
                </c:pt>
                <c:pt idx="10796">
                  <c:v>38.185633333333335</c:v>
                </c:pt>
                <c:pt idx="10797">
                  <c:v>38.189150000000005</c:v>
                </c:pt>
                <c:pt idx="10798">
                  <c:v>38.192666666666668</c:v>
                </c:pt>
                <c:pt idx="10799">
                  <c:v>38.196183333333337</c:v>
                </c:pt>
                <c:pt idx="10800">
                  <c:v>38.199716666666667</c:v>
                </c:pt>
                <c:pt idx="10801">
                  <c:v>38.20323333333333</c:v>
                </c:pt>
                <c:pt idx="10802">
                  <c:v>38.206750000000007</c:v>
                </c:pt>
                <c:pt idx="10803">
                  <c:v>38.210266666666669</c:v>
                </c:pt>
                <c:pt idx="10804">
                  <c:v>38.213783333333339</c:v>
                </c:pt>
                <c:pt idx="10805">
                  <c:v>38.217300000000002</c:v>
                </c:pt>
                <c:pt idx="10806">
                  <c:v>38.220816666666664</c:v>
                </c:pt>
                <c:pt idx="10807">
                  <c:v>38.224333333333334</c:v>
                </c:pt>
                <c:pt idx="10808">
                  <c:v>38.227866666666664</c:v>
                </c:pt>
                <c:pt idx="10809">
                  <c:v>38.231400000000001</c:v>
                </c:pt>
                <c:pt idx="10810">
                  <c:v>38.234933333333331</c:v>
                </c:pt>
                <c:pt idx="10811">
                  <c:v>38.238466666666667</c:v>
                </c:pt>
                <c:pt idx="10812">
                  <c:v>38.242016666666672</c:v>
                </c:pt>
                <c:pt idx="10813">
                  <c:v>38.245566666666669</c:v>
                </c:pt>
                <c:pt idx="10814">
                  <c:v>38.249116666666666</c:v>
                </c:pt>
                <c:pt idx="10815">
                  <c:v>38.252650000000003</c:v>
                </c:pt>
                <c:pt idx="10816">
                  <c:v>38.256183333333333</c:v>
                </c:pt>
                <c:pt idx="10817">
                  <c:v>38.259716666666669</c:v>
                </c:pt>
                <c:pt idx="10818">
                  <c:v>38.263266666666667</c:v>
                </c:pt>
                <c:pt idx="10819">
                  <c:v>38.266816666666664</c:v>
                </c:pt>
                <c:pt idx="10820">
                  <c:v>38.270333333333333</c:v>
                </c:pt>
                <c:pt idx="10821">
                  <c:v>38.273850000000003</c:v>
                </c:pt>
                <c:pt idx="10822">
                  <c:v>38.277366666666666</c:v>
                </c:pt>
                <c:pt idx="10823">
                  <c:v>38.280883333333335</c:v>
                </c:pt>
                <c:pt idx="10824">
                  <c:v>38.284399999999998</c:v>
                </c:pt>
                <c:pt idx="10825">
                  <c:v>38.287916666666668</c:v>
                </c:pt>
                <c:pt idx="10826">
                  <c:v>38.291450000000005</c:v>
                </c:pt>
                <c:pt idx="10827">
                  <c:v>38.294966666666667</c:v>
                </c:pt>
                <c:pt idx="10828">
                  <c:v>38.298483333333337</c:v>
                </c:pt>
                <c:pt idx="10829">
                  <c:v>38.302</c:v>
                </c:pt>
                <c:pt idx="10830">
                  <c:v>38.305516666666669</c:v>
                </c:pt>
                <c:pt idx="10831">
                  <c:v>38.309033333333332</c:v>
                </c:pt>
                <c:pt idx="10832">
                  <c:v>38.312550000000002</c:v>
                </c:pt>
                <c:pt idx="10833">
                  <c:v>38.316066666666664</c:v>
                </c:pt>
                <c:pt idx="10834">
                  <c:v>38.319600000000001</c:v>
                </c:pt>
                <c:pt idx="10835">
                  <c:v>38.323133333333331</c:v>
                </c:pt>
                <c:pt idx="10836">
                  <c:v>38.326666666666668</c:v>
                </c:pt>
                <c:pt idx="10837">
                  <c:v>38.330199999999998</c:v>
                </c:pt>
                <c:pt idx="10838">
                  <c:v>38.333750000000002</c:v>
                </c:pt>
                <c:pt idx="10839">
                  <c:v>38.337299999999999</c:v>
                </c:pt>
                <c:pt idx="10840">
                  <c:v>38.340850000000003</c:v>
                </c:pt>
                <c:pt idx="10841">
                  <c:v>38.344383333333333</c:v>
                </c:pt>
                <c:pt idx="10842">
                  <c:v>38.34791666666667</c:v>
                </c:pt>
                <c:pt idx="10843">
                  <c:v>38.35145</c:v>
                </c:pt>
                <c:pt idx="10844">
                  <c:v>38.355000000000004</c:v>
                </c:pt>
                <c:pt idx="10845">
                  <c:v>38.358550000000001</c:v>
                </c:pt>
                <c:pt idx="10846">
                  <c:v>38.362066666666671</c:v>
                </c:pt>
                <c:pt idx="10847">
                  <c:v>38.365583333333333</c:v>
                </c:pt>
                <c:pt idx="10848">
                  <c:v>38.369100000000003</c:v>
                </c:pt>
                <c:pt idx="10849">
                  <c:v>38.372616666666666</c:v>
                </c:pt>
                <c:pt idx="10850">
                  <c:v>38.376133333333335</c:v>
                </c:pt>
                <c:pt idx="10851">
                  <c:v>38.379649999999998</c:v>
                </c:pt>
                <c:pt idx="10852">
                  <c:v>38.383183333333335</c:v>
                </c:pt>
                <c:pt idx="10853">
                  <c:v>38.386700000000005</c:v>
                </c:pt>
                <c:pt idx="10854">
                  <c:v>38.390216666666667</c:v>
                </c:pt>
                <c:pt idx="10855">
                  <c:v>38.39373333333333</c:v>
                </c:pt>
                <c:pt idx="10856">
                  <c:v>38.39725</c:v>
                </c:pt>
                <c:pt idx="10857">
                  <c:v>38.400766666666662</c:v>
                </c:pt>
                <c:pt idx="10858">
                  <c:v>38.404283333333332</c:v>
                </c:pt>
                <c:pt idx="10859">
                  <c:v>38.407799999999995</c:v>
                </c:pt>
                <c:pt idx="10860">
                  <c:v>38.411333333333332</c:v>
                </c:pt>
                <c:pt idx="10861">
                  <c:v>38.414866666666661</c:v>
                </c:pt>
                <c:pt idx="10862">
                  <c:v>38.418399999999998</c:v>
                </c:pt>
                <c:pt idx="10863">
                  <c:v>38.421933333333328</c:v>
                </c:pt>
                <c:pt idx="10864">
                  <c:v>38.425483333333332</c:v>
                </c:pt>
                <c:pt idx="10865">
                  <c:v>38.429033333333336</c:v>
                </c:pt>
                <c:pt idx="10866">
                  <c:v>38.432583333333334</c:v>
                </c:pt>
                <c:pt idx="10867">
                  <c:v>38.436116666666663</c:v>
                </c:pt>
                <c:pt idx="10868">
                  <c:v>38.43965</c:v>
                </c:pt>
                <c:pt idx="10869">
                  <c:v>38.44318333333333</c:v>
                </c:pt>
                <c:pt idx="10870">
                  <c:v>38.446733333333334</c:v>
                </c:pt>
                <c:pt idx="10871">
                  <c:v>38.450283333333331</c:v>
                </c:pt>
                <c:pt idx="10872">
                  <c:v>38.453800000000001</c:v>
                </c:pt>
                <c:pt idx="10873">
                  <c:v>38.457316666666664</c:v>
                </c:pt>
                <c:pt idx="10874">
                  <c:v>38.460833333333333</c:v>
                </c:pt>
                <c:pt idx="10875">
                  <c:v>38.464349999999996</c:v>
                </c:pt>
                <c:pt idx="10876">
                  <c:v>38.467866666666666</c:v>
                </c:pt>
                <c:pt idx="10877">
                  <c:v>38.471383333333328</c:v>
                </c:pt>
                <c:pt idx="10878">
                  <c:v>38.474916666666665</c:v>
                </c:pt>
                <c:pt idx="10879">
                  <c:v>38.478433333333335</c:v>
                </c:pt>
                <c:pt idx="10880">
                  <c:v>38.481949999999998</c:v>
                </c:pt>
                <c:pt idx="10881">
                  <c:v>38.485466666666667</c:v>
                </c:pt>
                <c:pt idx="10882">
                  <c:v>38.48898333333333</c:v>
                </c:pt>
                <c:pt idx="10883">
                  <c:v>38.4925</c:v>
                </c:pt>
                <c:pt idx="10884">
                  <c:v>38.496016666666669</c:v>
                </c:pt>
                <c:pt idx="10885">
                  <c:v>38.499566666666666</c:v>
                </c:pt>
                <c:pt idx="10886">
                  <c:v>38.503116666666664</c:v>
                </c:pt>
                <c:pt idx="10887">
                  <c:v>38.506666666666668</c:v>
                </c:pt>
                <c:pt idx="10888">
                  <c:v>38.510200000000005</c:v>
                </c:pt>
                <c:pt idx="10889">
                  <c:v>38.513749999999995</c:v>
                </c:pt>
                <c:pt idx="10890">
                  <c:v>38.517299999999999</c:v>
                </c:pt>
                <c:pt idx="10891">
                  <c:v>38.520850000000003</c:v>
                </c:pt>
                <c:pt idx="10892">
                  <c:v>38.5244</c:v>
                </c:pt>
                <c:pt idx="10893">
                  <c:v>38.527966666666664</c:v>
                </c:pt>
                <c:pt idx="10894">
                  <c:v>38.531516666666668</c:v>
                </c:pt>
                <c:pt idx="10895">
                  <c:v>38.535066666666665</c:v>
                </c:pt>
                <c:pt idx="10896">
                  <c:v>38.538633333333337</c:v>
                </c:pt>
                <c:pt idx="10897">
                  <c:v>38.542183333333334</c:v>
                </c:pt>
                <c:pt idx="10898">
                  <c:v>38.545733333333338</c:v>
                </c:pt>
                <c:pt idx="10899">
                  <c:v>38.549300000000002</c:v>
                </c:pt>
                <c:pt idx="10900">
                  <c:v>38.552849999999999</c:v>
                </c:pt>
                <c:pt idx="10901">
                  <c:v>38.556400000000004</c:v>
                </c:pt>
                <c:pt idx="10902">
                  <c:v>38.559966666666668</c:v>
                </c:pt>
                <c:pt idx="10903">
                  <c:v>38.563516666666672</c:v>
                </c:pt>
                <c:pt idx="10904">
                  <c:v>38.567066666666662</c:v>
                </c:pt>
                <c:pt idx="10905">
                  <c:v>38.570633333333333</c:v>
                </c:pt>
                <c:pt idx="10906">
                  <c:v>38.57418333333333</c:v>
                </c:pt>
                <c:pt idx="10907">
                  <c:v>38.577733333333335</c:v>
                </c:pt>
                <c:pt idx="10908">
                  <c:v>38.581300000000006</c:v>
                </c:pt>
                <c:pt idx="10909">
                  <c:v>38.584849999999996</c:v>
                </c:pt>
                <c:pt idx="10910">
                  <c:v>38.5884</c:v>
                </c:pt>
                <c:pt idx="10911">
                  <c:v>38.591966666666664</c:v>
                </c:pt>
                <c:pt idx="10912">
                  <c:v>38.595516666666668</c:v>
                </c:pt>
                <c:pt idx="10913">
                  <c:v>38.599066666666666</c:v>
                </c:pt>
                <c:pt idx="10914">
                  <c:v>38.60263333333333</c:v>
                </c:pt>
                <c:pt idx="10915">
                  <c:v>38.606183333333334</c:v>
                </c:pt>
                <c:pt idx="10916">
                  <c:v>38.609733333333331</c:v>
                </c:pt>
                <c:pt idx="10917">
                  <c:v>38.613299999999995</c:v>
                </c:pt>
                <c:pt idx="10918">
                  <c:v>38.616849999999999</c:v>
                </c:pt>
                <c:pt idx="10919">
                  <c:v>38.620400000000004</c:v>
                </c:pt>
                <c:pt idx="10920">
                  <c:v>38.623966666666668</c:v>
                </c:pt>
                <c:pt idx="10921">
                  <c:v>38.627516666666665</c:v>
                </c:pt>
                <c:pt idx="10922">
                  <c:v>38.631066666666669</c:v>
                </c:pt>
                <c:pt idx="10923">
                  <c:v>38.634599999999999</c:v>
                </c:pt>
                <c:pt idx="10924">
                  <c:v>38.638150000000003</c:v>
                </c:pt>
                <c:pt idx="10925">
                  <c:v>38.6417</c:v>
                </c:pt>
                <c:pt idx="10926">
                  <c:v>38.64523333333333</c:v>
                </c:pt>
                <c:pt idx="10927">
                  <c:v>38.648783333333334</c:v>
                </c:pt>
                <c:pt idx="10928">
                  <c:v>38.652333333333331</c:v>
                </c:pt>
                <c:pt idx="10929">
                  <c:v>38.655883333333335</c:v>
                </c:pt>
                <c:pt idx="10930">
                  <c:v>38.659433333333332</c:v>
                </c:pt>
                <c:pt idx="10931">
                  <c:v>38.662983333333337</c:v>
                </c:pt>
                <c:pt idx="10932">
                  <c:v>38.666516666666666</c:v>
                </c:pt>
                <c:pt idx="10933">
                  <c:v>38.670049999999996</c:v>
                </c:pt>
                <c:pt idx="10934">
                  <c:v>38.6736</c:v>
                </c:pt>
                <c:pt idx="10935">
                  <c:v>38.677133333333337</c:v>
                </c:pt>
                <c:pt idx="10936">
                  <c:v>38.680683333333334</c:v>
                </c:pt>
                <c:pt idx="10937">
                  <c:v>38.684233333333331</c:v>
                </c:pt>
                <c:pt idx="10938">
                  <c:v>38.687750000000001</c:v>
                </c:pt>
                <c:pt idx="10939">
                  <c:v>38.691266666666671</c:v>
                </c:pt>
                <c:pt idx="10940">
                  <c:v>38.694816666666661</c:v>
                </c:pt>
                <c:pt idx="10941">
                  <c:v>38.698333333333338</c:v>
                </c:pt>
                <c:pt idx="10942">
                  <c:v>38.701866666666668</c:v>
                </c:pt>
                <c:pt idx="10943">
                  <c:v>38.705400000000004</c:v>
                </c:pt>
                <c:pt idx="10944">
                  <c:v>38.708916666666667</c:v>
                </c:pt>
                <c:pt idx="10945">
                  <c:v>38.712433333333337</c:v>
                </c:pt>
                <c:pt idx="10946">
                  <c:v>38.715949999999999</c:v>
                </c:pt>
                <c:pt idx="10947">
                  <c:v>38.719466666666669</c:v>
                </c:pt>
                <c:pt idx="10948">
                  <c:v>38.722983333333332</c:v>
                </c:pt>
                <c:pt idx="10949">
                  <c:v>38.726500000000001</c:v>
                </c:pt>
                <c:pt idx="10950">
                  <c:v>38.730016666666664</c:v>
                </c:pt>
                <c:pt idx="10951">
                  <c:v>38.733550000000001</c:v>
                </c:pt>
                <c:pt idx="10952">
                  <c:v>38.737066666666671</c:v>
                </c:pt>
                <c:pt idx="10953">
                  <c:v>38.740583333333333</c:v>
                </c:pt>
                <c:pt idx="10954">
                  <c:v>38.744133333333338</c:v>
                </c:pt>
                <c:pt idx="10955">
                  <c:v>38.747666666666667</c:v>
                </c:pt>
                <c:pt idx="10956">
                  <c:v>38.751200000000004</c:v>
                </c:pt>
                <c:pt idx="10957">
                  <c:v>38.754733333333334</c:v>
                </c:pt>
                <c:pt idx="10958">
                  <c:v>38.758283333333331</c:v>
                </c:pt>
                <c:pt idx="10959">
                  <c:v>38.761833333333335</c:v>
                </c:pt>
                <c:pt idx="10960">
                  <c:v>38.765383333333332</c:v>
                </c:pt>
                <c:pt idx="10961">
                  <c:v>38.768916666666669</c:v>
                </c:pt>
                <c:pt idx="10962">
                  <c:v>38.772450000000006</c:v>
                </c:pt>
                <c:pt idx="10963">
                  <c:v>38.775983333333336</c:v>
                </c:pt>
                <c:pt idx="10964">
                  <c:v>38.779533333333333</c:v>
                </c:pt>
                <c:pt idx="10965">
                  <c:v>38.783083333333337</c:v>
                </c:pt>
                <c:pt idx="10966">
                  <c:v>38.7866</c:v>
                </c:pt>
                <c:pt idx="10967">
                  <c:v>38.79011666666667</c:v>
                </c:pt>
                <c:pt idx="10968">
                  <c:v>38.793633333333332</c:v>
                </c:pt>
                <c:pt idx="10969">
                  <c:v>38.797150000000002</c:v>
                </c:pt>
                <c:pt idx="10970">
                  <c:v>38.800666666666665</c:v>
                </c:pt>
                <c:pt idx="10971">
                  <c:v>38.804183333333334</c:v>
                </c:pt>
                <c:pt idx="10972">
                  <c:v>38.807716666666671</c:v>
                </c:pt>
                <c:pt idx="10973">
                  <c:v>38.811233333333334</c:v>
                </c:pt>
                <c:pt idx="10974">
                  <c:v>38.814750000000004</c:v>
                </c:pt>
                <c:pt idx="10975">
                  <c:v>38.818266666666666</c:v>
                </c:pt>
                <c:pt idx="10976">
                  <c:v>38.821783333333329</c:v>
                </c:pt>
                <c:pt idx="10977">
                  <c:v>38.825299999999999</c:v>
                </c:pt>
                <c:pt idx="10978">
                  <c:v>38.828816666666661</c:v>
                </c:pt>
                <c:pt idx="10979">
                  <c:v>38.832333333333331</c:v>
                </c:pt>
                <c:pt idx="10980">
                  <c:v>38.835866666666668</c:v>
                </c:pt>
                <c:pt idx="10981">
                  <c:v>38.839399999999998</c:v>
                </c:pt>
                <c:pt idx="10982">
                  <c:v>38.842933333333335</c:v>
                </c:pt>
                <c:pt idx="10983">
                  <c:v>38.846466666666664</c:v>
                </c:pt>
                <c:pt idx="10984">
                  <c:v>38.850016666666669</c:v>
                </c:pt>
                <c:pt idx="10985">
                  <c:v>38.853566666666666</c:v>
                </c:pt>
                <c:pt idx="10986">
                  <c:v>38.85711666666667</c:v>
                </c:pt>
                <c:pt idx="10987">
                  <c:v>38.86065</c:v>
                </c:pt>
                <c:pt idx="10988">
                  <c:v>38.864183333333337</c:v>
                </c:pt>
                <c:pt idx="10989">
                  <c:v>38.867716666666666</c:v>
                </c:pt>
                <c:pt idx="10990">
                  <c:v>38.871266666666664</c:v>
                </c:pt>
                <c:pt idx="10991">
                  <c:v>38.874816666666668</c:v>
                </c:pt>
                <c:pt idx="10992">
                  <c:v>38.87833333333333</c:v>
                </c:pt>
                <c:pt idx="10993">
                  <c:v>38.88185</c:v>
                </c:pt>
                <c:pt idx="10994">
                  <c:v>38.885366666666663</c:v>
                </c:pt>
                <c:pt idx="10995">
                  <c:v>38.888883333333332</c:v>
                </c:pt>
                <c:pt idx="10996">
                  <c:v>38.892399999999995</c:v>
                </c:pt>
                <c:pt idx="10997">
                  <c:v>38.895916666666672</c:v>
                </c:pt>
                <c:pt idx="10998">
                  <c:v>38.899450000000002</c:v>
                </c:pt>
                <c:pt idx="10999">
                  <c:v>38.902966666666664</c:v>
                </c:pt>
                <c:pt idx="11000">
                  <c:v>38.906483333333334</c:v>
                </c:pt>
                <c:pt idx="11001">
                  <c:v>38.909999999999997</c:v>
                </c:pt>
                <c:pt idx="11002">
                  <c:v>38.913516666666666</c:v>
                </c:pt>
                <c:pt idx="11003">
                  <c:v>38.917033333333329</c:v>
                </c:pt>
                <c:pt idx="11004">
                  <c:v>38.920550000000006</c:v>
                </c:pt>
                <c:pt idx="11005">
                  <c:v>38.924066666666668</c:v>
                </c:pt>
                <c:pt idx="11006">
                  <c:v>38.927599999999998</c:v>
                </c:pt>
                <c:pt idx="11007">
                  <c:v>38.931133333333335</c:v>
                </c:pt>
                <c:pt idx="11008">
                  <c:v>38.934666666666665</c:v>
                </c:pt>
                <c:pt idx="11009">
                  <c:v>38.938200000000002</c:v>
                </c:pt>
                <c:pt idx="11010">
                  <c:v>38.941749999999999</c:v>
                </c:pt>
                <c:pt idx="11011">
                  <c:v>38.945299999999996</c:v>
                </c:pt>
                <c:pt idx="11012">
                  <c:v>38.94885</c:v>
                </c:pt>
                <c:pt idx="11013">
                  <c:v>38.952383333333337</c:v>
                </c:pt>
                <c:pt idx="11014">
                  <c:v>38.955916666666667</c:v>
                </c:pt>
                <c:pt idx="11015">
                  <c:v>38.959449999999997</c:v>
                </c:pt>
                <c:pt idx="11016">
                  <c:v>38.963000000000001</c:v>
                </c:pt>
                <c:pt idx="11017">
                  <c:v>38.966549999999998</c:v>
                </c:pt>
                <c:pt idx="11018">
                  <c:v>38.970066666666668</c:v>
                </c:pt>
                <c:pt idx="11019">
                  <c:v>38.97358333333333</c:v>
                </c:pt>
                <c:pt idx="11020">
                  <c:v>38.9771</c:v>
                </c:pt>
                <c:pt idx="11021">
                  <c:v>38.98061666666667</c:v>
                </c:pt>
                <c:pt idx="11022">
                  <c:v>38.984133333333332</c:v>
                </c:pt>
                <c:pt idx="11023">
                  <c:v>38.987650000000002</c:v>
                </c:pt>
                <c:pt idx="11024">
                  <c:v>38.991183333333332</c:v>
                </c:pt>
                <c:pt idx="11025">
                  <c:v>38.994699999999995</c:v>
                </c:pt>
                <c:pt idx="11026">
                  <c:v>38.998216666666664</c:v>
                </c:pt>
                <c:pt idx="11027">
                  <c:v>39.001733333333327</c:v>
                </c:pt>
                <c:pt idx="11028">
                  <c:v>39.005250000000004</c:v>
                </c:pt>
                <c:pt idx="11029">
                  <c:v>39.008766666666666</c:v>
                </c:pt>
                <c:pt idx="11030">
                  <c:v>39.012283333333336</c:v>
                </c:pt>
                <c:pt idx="11031">
                  <c:v>39.015799999999999</c:v>
                </c:pt>
                <c:pt idx="11032">
                  <c:v>39.019333333333329</c:v>
                </c:pt>
                <c:pt idx="11033">
                  <c:v>39.022866666666665</c:v>
                </c:pt>
                <c:pt idx="11034">
                  <c:v>39.026399999999995</c:v>
                </c:pt>
                <c:pt idx="11035">
                  <c:v>39.029933333333332</c:v>
                </c:pt>
                <c:pt idx="11036">
                  <c:v>39.033483333333336</c:v>
                </c:pt>
                <c:pt idx="11037">
                  <c:v>39.037033333333333</c:v>
                </c:pt>
                <c:pt idx="11038">
                  <c:v>39.040583333333331</c:v>
                </c:pt>
                <c:pt idx="11039">
                  <c:v>39.044116666666667</c:v>
                </c:pt>
                <c:pt idx="11040">
                  <c:v>39.047649999999997</c:v>
                </c:pt>
                <c:pt idx="11041">
                  <c:v>39.051183333333334</c:v>
                </c:pt>
                <c:pt idx="11042">
                  <c:v>39.054733333333338</c:v>
                </c:pt>
                <c:pt idx="11043">
                  <c:v>39.058283333333328</c:v>
                </c:pt>
                <c:pt idx="11044">
                  <c:v>39.061833333333333</c:v>
                </c:pt>
                <c:pt idx="11045">
                  <c:v>39.065399999999997</c:v>
                </c:pt>
                <c:pt idx="11046">
                  <c:v>39.068950000000001</c:v>
                </c:pt>
                <c:pt idx="11047">
                  <c:v>39.072499999999998</c:v>
                </c:pt>
                <c:pt idx="11048">
                  <c:v>39.076066666666662</c:v>
                </c:pt>
                <c:pt idx="11049">
                  <c:v>39.079616666666666</c:v>
                </c:pt>
                <c:pt idx="11050">
                  <c:v>39.083166666666664</c:v>
                </c:pt>
                <c:pt idx="11051">
                  <c:v>39.086733333333335</c:v>
                </c:pt>
                <c:pt idx="11052">
                  <c:v>39.090283333333332</c:v>
                </c:pt>
                <c:pt idx="11053">
                  <c:v>39.093833333333336</c:v>
                </c:pt>
                <c:pt idx="11054">
                  <c:v>39.0974</c:v>
                </c:pt>
                <c:pt idx="11055">
                  <c:v>39.100949999999997</c:v>
                </c:pt>
                <c:pt idx="11056">
                  <c:v>39.104500000000002</c:v>
                </c:pt>
                <c:pt idx="11057">
                  <c:v>39.108066666666666</c:v>
                </c:pt>
                <c:pt idx="11058">
                  <c:v>39.11161666666667</c:v>
                </c:pt>
                <c:pt idx="11059">
                  <c:v>39.115166666666667</c:v>
                </c:pt>
                <c:pt idx="11060">
                  <c:v>39.118733333333331</c:v>
                </c:pt>
                <c:pt idx="11061">
                  <c:v>39.122283333333336</c:v>
                </c:pt>
                <c:pt idx="11062">
                  <c:v>39.12583333333334</c:v>
                </c:pt>
                <c:pt idx="11063">
                  <c:v>39.129400000000004</c:v>
                </c:pt>
                <c:pt idx="11064">
                  <c:v>39.132950000000001</c:v>
                </c:pt>
                <c:pt idx="11065">
                  <c:v>39.136499999999998</c:v>
                </c:pt>
                <c:pt idx="11066">
                  <c:v>39.140066666666669</c:v>
                </c:pt>
                <c:pt idx="11067">
                  <c:v>39.143616666666667</c:v>
                </c:pt>
                <c:pt idx="11068">
                  <c:v>39.147166666666664</c:v>
                </c:pt>
                <c:pt idx="11069">
                  <c:v>39.150733333333328</c:v>
                </c:pt>
                <c:pt idx="11070">
                  <c:v>39.154283333333332</c:v>
                </c:pt>
                <c:pt idx="11071">
                  <c:v>39.157833333333329</c:v>
                </c:pt>
                <c:pt idx="11072">
                  <c:v>39.1614</c:v>
                </c:pt>
                <c:pt idx="11073">
                  <c:v>39.164949999999997</c:v>
                </c:pt>
                <c:pt idx="11074">
                  <c:v>39.168500000000002</c:v>
                </c:pt>
                <c:pt idx="11075">
                  <c:v>39.172066666666666</c:v>
                </c:pt>
                <c:pt idx="11076">
                  <c:v>39.175616666666663</c:v>
                </c:pt>
                <c:pt idx="11077">
                  <c:v>39.179166666666667</c:v>
                </c:pt>
                <c:pt idx="11078">
                  <c:v>39.182733333333331</c:v>
                </c:pt>
                <c:pt idx="11079">
                  <c:v>39.186283333333336</c:v>
                </c:pt>
                <c:pt idx="11080">
                  <c:v>39.189833333333333</c:v>
                </c:pt>
                <c:pt idx="11081">
                  <c:v>39.193399999999997</c:v>
                </c:pt>
                <c:pt idx="11082">
                  <c:v>39.196950000000001</c:v>
                </c:pt>
                <c:pt idx="11083">
                  <c:v>39.200466666666664</c:v>
                </c:pt>
                <c:pt idx="11084">
                  <c:v>39.203999999999994</c:v>
                </c:pt>
                <c:pt idx="11085">
                  <c:v>39.207533333333338</c:v>
                </c:pt>
                <c:pt idx="11086">
                  <c:v>39.211083333333335</c:v>
                </c:pt>
                <c:pt idx="11087">
                  <c:v>39.214600000000004</c:v>
                </c:pt>
                <c:pt idx="11088">
                  <c:v>39.218116666666667</c:v>
                </c:pt>
                <c:pt idx="11089">
                  <c:v>39.221666666666671</c:v>
                </c:pt>
                <c:pt idx="11090">
                  <c:v>39.225183333333334</c:v>
                </c:pt>
                <c:pt idx="11091">
                  <c:v>39.228716666666664</c:v>
                </c:pt>
                <c:pt idx="11092">
                  <c:v>39.232250000000001</c:v>
                </c:pt>
                <c:pt idx="11093">
                  <c:v>39.23578333333333</c:v>
                </c:pt>
                <c:pt idx="11094">
                  <c:v>39.239316666666667</c:v>
                </c:pt>
                <c:pt idx="11095">
                  <c:v>39.242849999999997</c:v>
                </c:pt>
                <c:pt idx="11096">
                  <c:v>39.246400000000001</c:v>
                </c:pt>
                <c:pt idx="11097">
                  <c:v>39.249916666666664</c:v>
                </c:pt>
                <c:pt idx="11098">
                  <c:v>39.253466666666668</c:v>
                </c:pt>
                <c:pt idx="11099">
                  <c:v>39.256983333333331</c:v>
                </c:pt>
                <c:pt idx="11100">
                  <c:v>39.2605</c:v>
                </c:pt>
                <c:pt idx="11101">
                  <c:v>39.264049999999997</c:v>
                </c:pt>
                <c:pt idx="11102">
                  <c:v>39.267566666666667</c:v>
                </c:pt>
                <c:pt idx="11103">
                  <c:v>39.27108333333333</c:v>
                </c:pt>
                <c:pt idx="11104">
                  <c:v>39.274633333333334</c:v>
                </c:pt>
                <c:pt idx="11105">
                  <c:v>39.278183333333331</c:v>
                </c:pt>
                <c:pt idx="11106">
                  <c:v>39.281733333333335</c:v>
                </c:pt>
                <c:pt idx="11107">
                  <c:v>39.285266666666665</c:v>
                </c:pt>
                <c:pt idx="11108">
                  <c:v>39.288800000000002</c:v>
                </c:pt>
                <c:pt idx="11109">
                  <c:v>39.292333333333332</c:v>
                </c:pt>
                <c:pt idx="11110">
                  <c:v>39.295883333333336</c:v>
                </c:pt>
                <c:pt idx="11111">
                  <c:v>39.299433333333333</c:v>
                </c:pt>
                <c:pt idx="11112">
                  <c:v>39.302983333333337</c:v>
                </c:pt>
                <c:pt idx="11113">
                  <c:v>39.306516666666667</c:v>
                </c:pt>
                <c:pt idx="11114">
                  <c:v>39.310050000000004</c:v>
                </c:pt>
                <c:pt idx="11115">
                  <c:v>39.313583333333334</c:v>
                </c:pt>
                <c:pt idx="11116">
                  <c:v>39.317133333333331</c:v>
                </c:pt>
                <c:pt idx="11117">
                  <c:v>39.320683333333335</c:v>
                </c:pt>
                <c:pt idx="11118">
                  <c:v>39.324200000000005</c:v>
                </c:pt>
                <c:pt idx="11119">
                  <c:v>39.327716666666667</c:v>
                </c:pt>
                <c:pt idx="11120">
                  <c:v>39.33123333333333</c:v>
                </c:pt>
                <c:pt idx="11121">
                  <c:v>39.33475</c:v>
                </c:pt>
                <c:pt idx="11122">
                  <c:v>39.338266666666662</c:v>
                </c:pt>
                <c:pt idx="11123">
                  <c:v>39.341783333333332</c:v>
                </c:pt>
                <c:pt idx="11124">
                  <c:v>39.345316666666669</c:v>
                </c:pt>
                <c:pt idx="11125">
                  <c:v>39.348833333333332</c:v>
                </c:pt>
                <c:pt idx="11126">
                  <c:v>39.352350000000001</c:v>
                </c:pt>
                <c:pt idx="11127">
                  <c:v>39.355866666666664</c:v>
                </c:pt>
                <c:pt idx="11128">
                  <c:v>39.359383333333334</c:v>
                </c:pt>
                <c:pt idx="11129">
                  <c:v>39.362899999999996</c:v>
                </c:pt>
                <c:pt idx="11130">
                  <c:v>39.366416666666666</c:v>
                </c:pt>
                <c:pt idx="11131">
                  <c:v>39.369933333333329</c:v>
                </c:pt>
                <c:pt idx="11132">
                  <c:v>39.373466666666666</c:v>
                </c:pt>
                <c:pt idx="11133">
                  <c:v>39.376999999999995</c:v>
                </c:pt>
                <c:pt idx="11134">
                  <c:v>39.380533333333332</c:v>
                </c:pt>
                <c:pt idx="11135">
                  <c:v>39.384066666666662</c:v>
                </c:pt>
                <c:pt idx="11136">
                  <c:v>39.387616666666666</c:v>
                </c:pt>
                <c:pt idx="11137">
                  <c:v>39.391166666666663</c:v>
                </c:pt>
                <c:pt idx="11138">
                  <c:v>39.394716666666667</c:v>
                </c:pt>
                <c:pt idx="11139">
                  <c:v>39.398249999999997</c:v>
                </c:pt>
                <c:pt idx="11140">
                  <c:v>39.401783333333334</c:v>
                </c:pt>
                <c:pt idx="11141">
                  <c:v>39.405316666666664</c:v>
                </c:pt>
                <c:pt idx="11142">
                  <c:v>39.408866666666668</c:v>
                </c:pt>
                <c:pt idx="11143">
                  <c:v>39.412416666666665</c:v>
                </c:pt>
                <c:pt idx="11144">
                  <c:v>39.415933333333335</c:v>
                </c:pt>
                <c:pt idx="11145">
                  <c:v>39.419449999999998</c:v>
                </c:pt>
                <c:pt idx="11146">
                  <c:v>39.422966666666667</c:v>
                </c:pt>
                <c:pt idx="11147">
                  <c:v>39.42648333333333</c:v>
                </c:pt>
                <c:pt idx="11148">
                  <c:v>39.43</c:v>
                </c:pt>
                <c:pt idx="11149">
                  <c:v>39.433516666666669</c:v>
                </c:pt>
                <c:pt idx="11150">
                  <c:v>39.437049999999999</c:v>
                </c:pt>
                <c:pt idx="11151">
                  <c:v>39.440566666666669</c:v>
                </c:pt>
                <c:pt idx="11152">
                  <c:v>39.444083333333332</c:v>
                </c:pt>
                <c:pt idx="11153">
                  <c:v>39.447600000000001</c:v>
                </c:pt>
                <c:pt idx="11154">
                  <c:v>39.451116666666664</c:v>
                </c:pt>
                <c:pt idx="11155">
                  <c:v>39.454633333333327</c:v>
                </c:pt>
                <c:pt idx="11156">
                  <c:v>39.458150000000003</c:v>
                </c:pt>
                <c:pt idx="11157">
                  <c:v>39.461666666666666</c:v>
                </c:pt>
                <c:pt idx="11158">
                  <c:v>39.465199999999996</c:v>
                </c:pt>
                <c:pt idx="11159">
                  <c:v>39.468733333333333</c:v>
                </c:pt>
                <c:pt idx="11160">
                  <c:v>39.472266666666663</c:v>
                </c:pt>
                <c:pt idx="11161">
                  <c:v>39.4758</c:v>
                </c:pt>
                <c:pt idx="11162">
                  <c:v>39.479349999999997</c:v>
                </c:pt>
                <c:pt idx="11163">
                  <c:v>39.482900000000001</c:v>
                </c:pt>
                <c:pt idx="11164">
                  <c:v>39.486449999999998</c:v>
                </c:pt>
                <c:pt idx="11165">
                  <c:v>39.489983333333335</c:v>
                </c:pt>
                <c:pt idx="11166">
                  <c:v>39.493516666666665</c:v>
                </c:pt>
                <c:pt idx="11167">
                  <c:v>39.497049999999994</c:v>
                </c:pt>
                <c:pt idx="11168">
                  <c:v>39.500599999999999</c:v>
                </c:pt>
                <c:pt idx="11169">
                  <c:v>39.504149999999996</c:v>
                </c:pt>
                <c:pt idx="11170">
                  <c:v>39.507666666666665</c:v>
                </c:pt>
                <c:pt idx="11171">
                  <c:v>39.511183333333328</c:v>
                </c:pt>
                <c:pt idx="11172">
                  <c:v>39.514699999999998</c:v>
                </c:pt>
                <c:pt idx="11173">
                  <c:v>39.518216666666667</c:v>
                </c:pt>
                <c:pt idx="11174">
                  <c:v>39.521733333333337</c:v>
                </c:pt>
                <c:pt idx="11175">
                  <c:v>39.52525</c:v>
                </c:pt>
                <c:pt idx="11176">
                  <c:v>39.52878333333333</c:v>
                </c:pt>
                <c:pt idx="11177">
                  <c:v>39.532299999999999</c:v>
                </c:pt>
                <c:pt idx="11178">
                  <c:v>39.535816666666662</c:v>
                </c:pt>
                <c:pt idx="11179">
                  <c:v>39.539333333333339</c:v>
                </c:pt>
                <c:pt idx="11180">
                  <c:v>39.542850000000001</c:v>
                </c:pt>
                <c:pt idx="11181">
                  <c:v>39.546366666666671</c:v>
                </c:pt>
                <c:pt idx="11182">
                  <c:v>39.549883333333334</c:v>
                </c:pt>
                <c:pt idx="11183">
                  <c:v>39.553400000000003</c:v>
                </c:pt>
                <c:pt idx="11184">
                  <c:v>39.556933333333333</c:v>
                </c:pt>
                <c:pt idx="11185">
                  <c:v>39.56046666666667</c:v>
                </c:pt>
                <c:pt idx="11186">
                  <c:v>39.564</c:v>
                </c:pt>
                <c:pt idx="11187">
                  <c:v>39.567533333333337</c:v>
                </c:pt>
                <c:pt idx="11188">
                  <c:v>39.571083333333334</c:v>
                </c:pt>
                <c:pt idx="11189">
                  <c:v>39.574633333333331</c:v>
                </c:pt>
                <c:pt idx="11190">
                  <c:v>39.578183333333328</c:v>
                </c:pt>
                <c:pt idx="11191">
                  <c:v>39.581716666666665</c:v>
                </c:pt>
                <c:pt idx="11192">
                  <c:v>39.585249999999995</c:v>
                </c:pt>
                <c:pt idx="11193">
                  <c:v>39.588783333333339</c:v>
                </c:pt>
                <c:pt idx="11194">
                  <c:v>39.592333333333336</c:v>
                </c:pt>
                <c:pt idx="11195">
                  <c:v>39.595883333333333</c:v>
                </c:pt>
                <c:pt idx="11196">
                  <c:v>39.599399999999996</c:v>
                </c:pt>
                <c:pt idx="11197">
                  <c:v>39.602916666666673</c:v>
                </c:pt>
                <c:pt idx="11198">
                  <c:v>39.606433333333335</c:v>
                </c:pt>
                <c:pt idx="11199">
                  <c:v>39.609950000000005</c:v>
                </c:pt>
                <c:pt idx="11200">
                  <c:v>39.613466666666667</c:v>
                </c:pt>
                <c:pt idx="11201">
                  <c:v>39.61698333333333</c:v>
                </c:pt>
                <c:pt idx="11202">
                  <c:v>39.620516666666667</c:v>
                </c:pt>
                <c:pt idx="11203">
                  <c:v>39.624033333333337</c:v>
                </c:pt>
                <c:pt idx="11204">
                  <c:v>39.627549999999999</c:v>
                </c:pt>
                <c:pt idx="11205">
                  <c:v>39.631066666666669</c:v>
                </c:pt>
                <c:pt idx="11206">
                  <c:v>39.634583333333332</c:v>
                </c:pt>
                <c:pt idx="11207">
                  <c:v>39.638100000000001</c:v>
                </c:pt>
                <c:pt idx="11208">
                  <c:v>39.641616666666664</c:v>
                </c:pt>
                <c:pt idx="11209">
                  <c:v>39.645133333333334</c:v>
                </c:pt>
                <c:pt idx="11210">
                  <c:v>39.648683333333331</c:v>
                </c:pt>
                <c:pt idx="11211">
                  <c:v>39.652233333333335</c:v>
                </c:pt>
                <c:pt idx="11212">
                  <c:v>39.655783333333339</c:v>
                </c:pt>
                <c:pt idx="11213">
                  <c:v>39.659333333333329</c:v>
                </c:pt>
                <c:pt idx="11214">
                  <c:v>39.662866666666666</c:v>
                </c:pt>
                <c:pt idx="11215">
                  <c:v>39.666399999999996</c:v>
                </c:pt>
                <c:pt idx="11216">
                  <c:v>39.669933333333333</c:v>
                </c:pt>
                <c:pt idx="11217">
                  <c:v>39.673483333333337</c:v>
                </c:pt>
                <c:pt idx="11218">
                  <c:v>39.677033333333334</c:v>
                </c:pt>
                <c:pt idx="11219">
                  <c:v>39.680583333333331</c:v>
                </c:pt>
                <c:pt idx="11220">
                  <c:v>39.684150000000002</c:v>
                </c:pt>
                <c:pt idx="11221">
                  <c:v>39.6877</c:v>
                </c:pt>
                <c:pt idx="11222">
                  <c:v>39.691249999999997</c:v>
                </c:pt>
                <c:pt idx="11223">
                  <c:v>39.694816666666661</c:v>
                </c:pt>
                <c:pt idx="11224">
                  <c:v>39.698366666666665</c:v>
                </c:pt>
                <c:pt idx="11225">
                  <c:v>39.701916666666662</c:v>
                </c:pt>
                <c:pt idx="11226">
                  <c:v>39.705483333333333</c:v>
                </c:pt>
                <c:pt idx="11227">
                  <c:v>39.709033333333331</c:v>
                </c:pt>
                <c:pt idx="11228">
                  <c:v>39.712583333333335</c:v>
                </c:pt>
                <c:pt idx="11229">
                  <c:v>39.716149999999999</c:v>
                </c:pt>
                <c:pt idx="11230">
                  <c:v>39.719699999999996</c:v>
                </c:pt>
                <c:pt idx="11231">
                  <c:v>39.72325</c:v>
                </c:pt>
                <c:pt idx="11232">
                  <c:v>39.726816666666664</c:v>
                </c:pt>
                <c:pt idx="11233">
                  <c:v>39.730366666666669</c:v>
                </c:pt>
                <c:pt idx="11234">
                  <c:v>39.733916666666666</c:v>
                </c:pt>
                <c:pt idx="11235">
                  <c:v>39.73748333333333</c:v>
                </c:pt>
                <c:pt idx="11236">
                  <c:v>39.741033333333334</c:v>
                </c:pt>
                <c:pt idx="11237">
                  <c:v>39.744583333333338</c:v>
                </c:pt>
                <c:pt idx="11238">
                  <c:v>39.748150000000003</c:v>
                </c:pt>
                <c:pt idx="11239">
                  <c:v>39.7517</c:v>
                </c:pt>
                <c:pt idx="11240">
                  <c:v>39.755250000000004</c:v>
                </c:pt>
                <c:pt idx="11241">
                  <c:v>39.758816666666668</c:v>
                </c:pt>
                <c:pt idx="11242">
                  <c:v>39.762366666666672</c:v>
                </c:pt>
                <c:pt idx="11243">
                  <c:v>39.765916666666662</c:v>
                </c:pt>
                <c:pt idx="11244">
                  <c:v>39.769483333333334</c:v>
                </c:pt>
                <c:pt idx="11245">
                  <c:v>39.773033333333338</c:v>
                </c:pt>
                <c:pt idx="11246">
                  <c:v>39.776583333333328</c:v>
                </c:pt>
                <c:pt idx="11247">
                  <c:v>39.780150000000006</c:v>
                </c:pt>
                <c:pt idx="11248">
                  <c:v>39.783699999999996</c:v>
                </c:pt>
                <c:pt idx="11249">
                  <c:v>39.78725</c:v>
                </c:pt>
                <c:pt idx="11250">
                  <c:v>39.790783333333337</c:v>
                </c:pt>
                <c:pt idx="11251">
                  <c:v>39.794316666666667</c:v>
                </c:pt>
                <c:pt idx="11252">
                  <c:v>39.797850000000004</c:v>
                </c:pt>
                <c:pt idx="11253">
                  <c:v>39.801399999999994</c:v>
                </c:pt>
                <c:pt idx="11254">
                  <c:v>39.804949999999998</c:v>
                </c:pt>
                <c:pt idx="11255">
                  <c:v>39.808466666666661</c:v>
                </c:pt>
                <c:pt idx="11256">
                  <c:v>39.811983333333337</c:v>
                </c:pt>
                <c:pt idx="11257">
                  <c:v>39.8155</c:v>
                </c:pt>
                <c:pt idx="11258">
                  <c:v>39.81901666666667</c:v>
                </c:pt>
                <c:pt idx="11259">
                  <c:v>39.822533333333332</c:v>
                </c:pt>
                <c:pt idx="11260">
                  <c:v>39.826050000000002</c:v>
                </c:pt>
                <c:pt idx="11261">
                  <c:v>39.829583333333332</c:v>
                </c:pt>
                <c:pt idx="11262">
                  <c:v>39.833099999999995</c:v>
                </c:pt>
                <c:pt idx="11263">
                  <c:v>39.836616666666671</c:v>
                </c:pt>
                <c:pt idx="11264">
                  <c:v>39.840133333333334</c:v>
                </c:pt>
                <c:pt idx="11265">
                  <c:v>39.843650000000004</c:v>
                </c:pt>
                <c:pt idx="11266">
                  <c:v>39.847166666666666</c:v>
                </c:pt>
                <c:pt idx="11267">
                  <c:v>39.850683333333336</c:v>
                </c:pt>
                <c:pt idx="11268">
                  <c:v>39.854199999999999</c:v>
                </c:pt>
                <c:pt idx="11269">
                  <c:v>39.857733333333336</c:v>
                </c:pt>
                <c:pt idx="11270">
                  <c:v>39.861266666666666</c:v>
                </c:pt>
                <c:pt idx="11271">
                  <c:v>39.864799999999995</c:v>
                </c:pt>
                <c:pt idx="11272">
                  <c:v>39.868333333333332</c:v>
                </c:pt>
                <c:pt idx="11273">
                  <c:v>39.871883333333336</c:v>
                </c:pt>
                <c:pt idx="11274">
                  <c:v>39.875433333333334</c:v>
                </c:pt>
                <c:pt idx="11275">
                  <c:v>39.878983333333331</c:v>
                </c:pt>
                <c:pt idx="11276">
                  <c:v>39.882516666666668</c:v>
                </c:pt>
                <c:pt idx="11277">
                  <c:v>39.886049999999997</c:v>
                </c:pt>
                <c:pt idx="11278">
                  <c:v>39.889583333333334</c:v>
                </c:pt>
                <c:pt idx="11279">
                  <c:v>39.893133333333338</c:v>
                </c:pt>
                <c:pt idx="11280">
                  <c:v>39.896683333333335</c:v>
                </c:pt>
                <c:pt idx="11281">
                  <c:v>39.900200000000005</c:v>
                </c:pt>
                <c:pt idx="11282">
                  <c:v>39.903716666666668</c:v>
                </c:pt>
                <c:pt idx="11283">
                  <c:v>39.907233333333338</c:v>
                </c:pt>
                <c:pt idx="11284">
                  <c:v>39.91075</c:v>
                </c:pt>
                <c:pt idx="11285">
                  <c:v>39.91426666666667</c:v>
                </c:pt>
                <c:pt idx="11286">
                  <c:v>39.917783333333333</c:v>
                </c:pt>
                <c:pt idx="11287">
                  <c:v>39.921316666666669</c:v>
                </c:pt>
                <c:pt idx="11288">
                  <c:v>39.924833333333332</c:v>
                </c:pt>
                <c:pt idx="11289">
                  <c:v>39.928350000000002</c:v>
                </c:pt>
                <c:pt idx="11290">
                  <c:v>39.931866666666664</c:v>
                </c:pt>
                <c:pt idx="11291">
                  <c:v>39.935383333333334</c:v>
                </c:pt>
                <c:pt idx="11292">
                  <c:v>39.938899999999997</c:v>
                </c:pt>
                <c:pt idx="11293">
                  <c:v>39.942416666666666</c:v>
                </c:pt>
                <c:pt idx="11294">
                  <c:v>39.945933333333329</c:v>
                </c:pt>
                <c:pt idx="11295">
                  <c:v>39.949466666666666</c:v>
                </c:pt>
                <c:pt idx="11296">
                  <c:v>39.952999999999996</c:v>
                </c:pt>
                <c:pt idx="11297">
                  <c:v>39.956533333333333</c:v>
                </c:pt>
                <c:pt idx="11298">
                  <c:v>39.960066666666663</c:v>
                </c:pt>
                <c:pt idx="11299">
                  <c:v>39.963616666666667</c:v>
                </c:pt>
                <c:pt idx="11300">
                  <c:v>39.967166666666671</c:v>
                </c:pt>
                <c:pt idx="11301">
                  <c:v>39.970716666666668</c:v>
                </c:pt>
                <c:pt idx="11302">
                  <c:v>39.974249999999998</c:v>
                </c:pt>
                <c:pt idx="11303">
                  <c:v>39.977783333333335</c:v>
                </c:pt>
                <c:pt idx="11304">
                  <c:v>39.981316666666665</c:v>
                </c:pt>
                <c:pt idx="11305">
                  <c:v>39.984866666666669</c:v>
                </c:pt>
                <c:pt idx="11306">
                  <c:v>39.988416666666666</c:v>
                </c:pt>
                <c:pt idx="11307">
                  <c:v>39.991933333333336</c:v>
                </c:pt>
                <c:pt idx="11308">
                  <c:v>39.995449999999998</c:v>
                </c:pt>
                <c:pt idx="11309">
                  <c:v>39.998966666666668</c:v>
                </c:pt>
                <c:pt idx="11310">
                  <c:v>40.002483333333331</c:v>
                </c:pt>
                <c:pt idx="11311">
                  <c:v>40.006</c:v>
                </c:pt>
                <c:pt idx="11312">
                  <c:v>40.009516666666663</c:v>
                </c:pt>
                <c:pt idx="11313">
                  <c:v>40.01305</c:v>
                </c:pt>
                <c:pt idx="11314">
                  <c:v>40.01656666666667</c:v>
                </c:pt>
                <c:pt idx="11315">
                  <c:v>40.020083333333332</c:v>
                </c:pt>
                <c:pt idx="11316">
                  <c:v>40.023600000000002</c:v>
                </c:pt>
                <c:pt idx="11317">
                  <c:v>40.027116666666664</c:v>
                </c:pt>
                <c:pt idx="11318">
                  <c:v>40.030633333333334</c:v>
                </c:pt>
                <c:pt idx="11319">
                  <c:v>40.034149999999997</c:v>
                </c:pt>
                <c:pt idx="11320">
                  <c:v>40.037666666666674</c:v>
                </c:pt>
                <c:pt idx="11321">
                  <c:v>40.041200000000003</c:v>
                </c:pt>
                <c:pt idx="11322">
                  <c:v>40.044733333333333</c:v>
                </c:pt>
                <c:pt idx="11323">
                  <c:v>40.04826666666667</c:v>
                </c:pt>
                <c:pt idx="11324">
                  <c:v>40.0518</c:v>
                </c:pt>
                <c:pt idx="11325">
                  <c:v>40.055349999999997</c:v>
                </c:pt>
                <c:pt idx="11326">
                  <c:v>40.058900000000001</c:v>
                </c:pt>
                <c:pt idx="11327">
                  <c:v>40.062449999999998</c:v>
                </c:pt>
                <c:pt idx="11328">
                  <c:v>40.065983333333328</c:v>
                </c:pt>
                <c:pt idx="11329">
                  <c:v>40.069516666666665</c:v>
                </c:pt>
                <c:pt idx="11330">
                  <c:v>40.073049999999995</c:v>
                </c:pt>
                <c:pt idx="11331">
                  <c:v>40.076599999999999</c:v>
                </c:pt>
                <c:pt idx="11332">
                  <c:v>40.080150000000003</c:v>
                </c:pt>
                <c:pt idx="11333">
                  <c:v>40.083666666666666</c:v>
                </c:pt>
                <c:pt idx="11334">
                  <c:v>40.087183333333336</c:v>
                </c:pt>
                <c:pt idx="11335">
                  <c:v>40.090699999999998</c:v>
                </c:pt>
                <c:pt idx="11336">
                  <c:v>40.094216666666661</c:v>
                </c:pt>
                <c:pt idx="11337">
                  <c:v>40.097733333333331</c:v>
                </c:pt>
                <c:pt idx="11338">
                  <c:v>40.10125</c:v>
                </c:pt>
                <c:pt idx="11339">
                  <c:v>40.10478333333333</c:v>
                </c:pt>
                <c:pt idx="11340">
                  <c:v>40.1083</c:v>
                </c:pt>
                <c:pt idx="11341">
                  <c:v>40.111816666666662</c:v>
                </c:pt>
                <c:pt idx="11342">
                  <c:v>40.115333333333332</c:v>
                </c:pt>
                <c:pt idx="11343">
                  <c:v>40.118849999999995</c:v>
                </c:pt>
                <c:pt idx="11344">
                  <c:v>40.122366666666672</c:v>
                </c:pt>
                <c:pt idx="11345">
                  <c:v>40.125883333333334</c:v>
                </c:pt>
                <c:pt idx="11346">
                  <c:v>40.129400000000004</c:v>
                </c:pt>
                <c:pt idx="11347">
                  <c:v>40.132933333333334</c:v>
                </c:pt>
                <c:pt idx="11348">
                  <c:v>40.136466666666671</c:v>
                </c:pt>
                <c:pt idx="11349">
                  <c:v>40.14</c:v>
                </c:pt>
                <c:pt idx="11350">
                  <c:v>40.143533333333338</c:v>
                </c:pt>
                <c:pt idx="11351">
                  <c:v>40.147083333333327</c:v>
                </c:pt>
                <c:pt idx="11352">
                  <c:v>40.150633333333332</c:v>
                </c:pt>
                <c:pt idx="11353">
                  <c:v>40.154183333333336</c:v>
                </c:pt>
                <c:pt idx="11354">
                  <c:v>40.157716666666673</c:v>
                </c:pt>
                <c:pt idx="11355">
                  <c:v>40.161250000000003</c:v>
                </c:pt>
                <c:pt idx="11356">
                  <c:v>40.164783333333339</c:v>
                </c:pt>
                <c:pt idx="11357">
                  <c:v>40.168333333333329</c:v>
                </c:pt>
                <c:pt idx="11358">
                  <c:v>40.171883333333334</c:v>
                </c:pt>
                <c:pt idx="11359">
                  <c:v>40.175399999999996</c:v>
                </c:pt>
                <c:pt idx="11360">
                  <c:v>40.178916666666666</c:v>
                </c:pt>
                <c:pt idx="11361">
                  <c:v>40.182433333333329</c:v>
                </c:pt>
                <c:pt idx="11362">
                  <c:v>40.185950000000005</c:v>
                </c:pt>
                <c:pt idx="11363">
                  <c:v>40.189466666666668</c:v>
                </c:pt>
                <c:pt idx="11364">
                  <c:v>40.192983333333338</c:v>
                </c:pt>
                <c:pt idx="11365">
                  <c:v>40.196516666666668</c:v>
                </c:pt>
                <c:pt idx="11366">
                  <c:v>40.20003333333333</c:v>
                </c:pt>
                <c:pt idx="11367">
                  <c:v>40.20355</c:v>
                </c:pt>
                <c:pt idx="11368">
                  <c:v>40.20706666666667</c:v>
                </c:pt>
                <c:pt idx="11369">
                  <c:v>40.210583333333339</c:v>
                </c:pt>
                <c:pt idx="11370">
                  <c:v>40.214100000000002</c:v>
                </c:pt>
                <c:pt idx="11371">
                  <c:v>40.217616666666665</c:v>
                </c:pt>
                <c:pt idx="11372">
                  <c:v>40.221133333333334</c:v>
                </c:pt>
                <c:pt idx="11373">
                  <c:v>40.224666666666664</c:v>
                </c:pt>
                <c:pt idx="11374">
                  <c:v>40.228200000000001</c:v>
                </c:pt>
                <c:pt idx="11375">
                  <c:v>40.231733333333331</c:v>
                </c:pt>
                <c:pt idx="11376">
                  <c:v>40.235266666666668</c:v>
                </c:pt>
                <c:pt idx="11377">
                  <c:v>40.238816666666672</c:v>
                </c:pt>
                <c:pt idx="11378">
                  <c:v>40.242366666666662</c:v>
                </c:pt>
                <c:pt idx="11379">
                  <c:v>40.245916666666666</c:v>
                </c:pt>
                <c:pt idx="11380">
                  <c:v>40.249450000000003</c:v>
                </c:pt>
                <c:pt idx="11381">
                  <c:v>40.252983333333333</c:v>
                </c:pt>
                <c:pt idx="11382">
                  <c:v>40.25651666666667</c:v>
                </c:pt>
                <c:pt idx="11383">
                  <c:v>40.260066666666667</c:v>
                </c:pt>
                <c:pt idx="11384">
                  <c:v>40.263616666666664</c:v>
                </c:pt>
                <c:pt idx="11385">
                  <c:v>40.267166666666668</c:v>
                </c:pt>
                <c:pt idx="11386">
                  <c:v>40.270683333333331</c:v>
                </c:pt>
                <c:pt idx="11387">
                  <c:v>40.274216666666668</c:v>
                </c:pt>
                <c:pt idx="11388">
                  <c:v>40.277749999999997</c:v>
                </c:pt>
                <c:pt idx="11389">
                  <c:v>40.281283333333334</c:v>
                </c:pt>
                <c:pt idx="11390">
                  <c:v>40.284800000000004</c:v>
                </c:pt>
                <c:pt idx="11391">
                  <c:v>40.288333333333334</c:v>
                </c:pt>
                <c:pt idx="11392">
                  <c:v>40.291866666666671</c:v>
                </c:pt>
                <c:pt idx="11393">
                  <c:v>40.295383333333334</c:v>
                </c:pt>
                <c:pt idx="11394">
                  <c:v>40.298916666666663</c:v>
                </c:pt>
                <c:pt idx="11395">
                  <c:v>40.30245</c:v>
                </c:pt>
                <c:pt idx="11396">
                  <c:v>40.30596666666667</c:v>
                </c:pt>
                <c:pt idx="11397">
                  <c:v>40.3095</c:v>
                </c:pt>
                <c:pt idx="11398">
                  <c:v>40.313033333333337</c:v>
                </c:pt>
                <c:pt idx="11399">
                  <c:v>40.316566666666667</c:v>
                </c:pt>
                <c:pt idx="11400">
                  <c:v>40.320083333333329</c:v>
                </c:pt>
                <c:pt idx="11401">
                  <c:v>40.323600000000006</c:v>
                </c:pt>
                <c:pt idx="11402">
                  <c:v>40.327116666666669</c:v>
                </c:pt>
                <c:pt idx="11403">
                  <c:v>40.330633333333338</c:v>
                </c:pt>
                <c:pt idx="11404">
                  <c:v>40.334183333333335</c:v>
                </c:pt>
                <c:pt idx="11405">
                  <c:v>40.337733333333333</c:v>
                </c:pt>
                <c:pt idx="11406">
                  <c:v>40.341300000000004</c:v>
                </c:pt>
                <c:pt idx="11407">
                  <c:v>40.344849999999994</c:v>
                </c:pt>
                <c:pt idx="11408">
                  <c:v>40.348399999999998</c:v>
                </c:pt>
                <c:pt idx="11409">
                  <c:v>40.351966666666662</c:v>
                </c:pt>
                <c:pt idx="11410">
                  <c:v>40.355516666666666</c:v>
                </c:pt>
                <c:pt idx="11411">
                  <c:v>40.359066666666664</c:v>
                </c:pt>
                <c:pt idx="11412">
                  <c:v>40.3626</c:v>
                </c:pt>
                <c:pt idx="11413">
                  <c:v>40.36613333333333</c:v>
                </c:pt>
                <c:pt idx="11414">
                  <c:v>40.369666666666667</c:v>
                </c:pt>
                <c:pt idx="11415">
                  <c:v>40.373216666666664</c:v>
                </c:pt>
                <c:pt idx="11416">
                  <c:v>40.376766666666668</c:v>
                </c:pt>
                <c:pt idx="11417">
                  <c:v>40.380316666666666</c:v>
                </c:pt>
                <c:pt idx="11418">
                  <c:v>40.383850000000002</c:v>
                </c:pt>
                <c:pt idx="11419">
                  <c:v>40.387383333333332</c:v>
                </c:pt>
                <c:pt idx="11420">
                  <c:v>40.390916666666662</c:v>
                </c:pt>
                <c:pt idx="11421">
                  <c:v>40.394466666666666</c:v>
                </c:pt>
                <c:pt idx="11422">
                  <c:v>40.398016666666663</c:v>
                </c:pt>
                <c:pt idx="11423">
                  <c:v>40.401533333333333</c:v>
                </c:pt>
                <c:pt idx="11424">
                  <c:v>40.405049999999996</c:v>
                </c:pt>
                <c:pt idx="11425">
                  <c:v>40.408566666666665</c:v>
                </c:pt>
                <c:pt idx="11426">
                  <c:v>40.412083333333335</c:v>
                </c:pt>
                <c:pt idx="11427">
                  <c:v>40.415600000000005</c:v>
                </c:pt>
                <c:pt idx="11428">
                  <c:v>40.419116666666667</c:v>
                </c:pt>
                <c:pt idx="11429">
                  <c:v>40.422649999999997</c:v>
                </c:pt>
                <c:pt idx="11430">
                  <c:v>40.426166666666667</c:v>
                </c:pt>
                <c:pt idx="11431">
                  <c:v>40.42968333333333</c:v>
                </c:pt>
                <c:pt idx="11432">
                  <c:v>40.433200000000006</c:v>
                </c:pt>
                <c:pt idx="11433">
                  <c:v>40.436716666666669</c:v>
                </c:pt>
                <c:pt idx="11434">
                  <c:v>40.440266666666666</c:v>
                </c:pt>
                <c:pt idx="11435">
                  <c:v>40.443783333333336</c:v>
                </c:pt>
                <c:pt idx="11436">
                  <c:v>40.447300000000006</c:v>
                </c:pt>
                <c:pt idx="11437">
                  <c:v>40.450849999999996</c:v>
                </c:pt>
                <c:pt idx="11438">
                  <c:v>40.4544</c:v>
                </c:pt>
                <c:pt idx="11439">
                  <c:v>40.457933333333337</c:v>
                </c:pt>
                <c:pt idx="11440">
                  <c:v>40.461466666666666</c:v>
                </c:pt>
                <c:pt idx="11441">
                  <c:v>40.465033333333331</c:v>
                </c:pt>
                <c:pt idx="11442">
                  <c:v>40.468583333333328</c:v>
                </c:pt>
                <c:pt idx="11443">
                  <c:v>40.472133333333332</c:v>
                </c:pt>
                <c:pt idx="11444">
                  <c:v>40.475699999999996</c:v>
                </c:pt>
                <c:pt idx="11445">
                  <c:v>40.47925</c:v>
                </c:pt>
                <c:pt idx="11446">
                  <c:v>40.482799999999997</c:v>
                </c:pt>
                <c:pt idx="11447">
                  <c:v>40.486333333333327</c:v>
                </c:pt>
                <c:pt idx="11448">
                  <c:v>40.489883333333331</c:v>
                </c:pt>
                <c:pt idx="11449">
                  <c:v>40.493433333333336</c:v>
                </c:pt>
                <c:pt idx="11450">
                  <c:v>40.496966666666673</c:v>
                </c:pt>
                <c:pt idx="11451">
                  <c:v>40.500500000000002</c:v>
                </c:pt>
                <c:pt idx="11452">
                  <c:v>40.504049999999999</c:v>
                </c:pt>
                <c:pt idx="11453">
                  <c:v>40.507583333333329</c:v>
                </c:pt>
                <c:pt idx="11454">
                  <c:v>40.511116666666666</c:v>
                </c:pt>
                <c:pt idx="11455">
                  <c:v>40.514649999999996</c:v>
                </c:pt>
                <c:pt idx="11456">
                  <c:v>40.5182</c:v>
                </c:pt>
                <c:pt idx="11457">
                  <c:v>40.521749999999997</c:v>
                </c:pt>
                <c:pt idx="11458">
                  <c:v>40.525266666666667</c:v>
                </c:pt>
                <c:pt idx="11459">
                  <c:v>40.52878333333333</c:v>
                </c:pt>
                <c:pt idx="11460">
                  <c:v>40.532299999999999</c:v>
                </c:pt>
                <c:pt idx="11461">
                  <c:v>40.535816666666662</c:v>
                </c:pt>
                <c:pt idx="11462">
                  <c:v>40.539333333333339</c:v>
                </c:pt>
                <c:pt idx="11463">
                  <c:v>40.542850000000001</c:v>
                </c:pt>
                <c:pt idx="11464">
                  <c:v>40.546383333333331</c:v>
                </c:pt>
                <c:pt idx="11465">
                  <c:v>40.549900000000001</c:v>
                </c:pt>
                <c:pt idx="11466">
                  <c:v>40.553416666666664</c:v>
                </c:pt>
                <c:pt idx="11467">
                  <c:v>40.556933333333333</c:v>
                </c:pt>
                <c:pt idx="11468">
                  <c:v>40.560449999999996</c:v>
                </c:pt>
                <c:pt idx="11469">
                  <c:v>40.563966666666673</c:v>
                </c:pt>
                <c:pt idx="11470">
                  <c:v>40.567483333333335</c:v>
                </c:pt>
                <c:pt idx="11471">
                  <c:v>40.571000000000005</c:v>
                </c:pt>
                <c:pt idx="11472">
                  <c:v>40.574533333333335</c:v>
                </c:pt>
                <c:pt idx="11473">
                  <c:v>40.578066666666672</c:v>
                </c:pt>
                <c:pt idx="11474">
                  <c:v>40.581600000000002</c:v>
                </c:pt>
                <c:pt idx="11475">
                  <c:v>40.585133333333339</c:v>
                </c:pt>
                <c:pt idx="11476">
                  <c:v>40.588683333333329</c:v>
                </c:pt>
                <c:pt idx="11477">
                  <c:v>40.592233333333333</c:v>
                </c:pt>
                <c:pt idx="11478">
                  <c:v>40.59578333333333</c:v>
                </c:pt>
                <c:pt idx="11479">
                  <c:v>40.599316666666667</c:v>
                </c:pt>
                <c:pt idx="11480">
                  <c:v>40.602849999999997</c:v>
                </c:pt>
                <c:pt idx="11481">
                  <c:v>40.606383333333333</c:v>
                </c:pt>
                <c:pt idx="11482">
                  <c:v>40.609933333333331</c:v>
                </c:pt>
                <c:pt idx="11483">
                  <c:v>40.613483333333335</c:v>
                </c:pt>
                <c:pt idx="11484">
                  <c:v>40.616999999999997</c:v>
                </c:pt>
                <c:pt idx="11485">
                  <c:v>40.620516666666667</c:v>
                </c:pt>
                <c:pt idx="11486">
                  <c:v>40.624033333333337</c:v>
                </c:pt>
                <c:pt idx="11487">
                  <c:v>40.627549999999999</c:v>
                </c:pt>
                <c:pt idx="11488">
                  <c:v>40.631066666666669</c:v>
                </c:pt>
                <c:pt idx="11489">
                  <c:v>40.634583333333332</c:v>
                </c:pt>
                <c:pt idx="11490">
                  <c:v>40.638116666666662</c:v>
                </c:pt>
                <c:pt idx="11491">
                  <c:v>40.641633333333331</c:v>
                </c:pt>
                <c:pt idx="11492">
                  <c:v>40.645149999999994</c:v>
                </c:pt>
                <c:pt idx="11493">
                  <c:v>40.648666666666671</c:v>
                </c:pt>
                <c:pt idx="11494">
                  <c:v>40.652183333333333</c:v>
                </c:pt>
                <c:pt idx="11495">
                  <c:v>40.655700000000003</c:v>
                </c:pt>
                <c:pt idx="11496">
                  <c:v>40.659216666666666</c:v>
                </c:pt>
                <c:pt idx="11497">
                  <c:v>40.662733333333335</c:v>
                </c:pt>
                <c:pt idx="11498">
                  <c:v>40.666266666666665</c:v>
                </c:pt>
                <c:pt idx="11499">
                  <c:v>40.669800000000002</c:v>
                </c:pt>
                <c:pt idx="11500">
                  <c:v>40.673333333333332</c:v>
                </c:pt>
                <c:pt idx="11501">
                  <c:v>40.676866666666669</c:v>
                </c:pt>
                <c:pt idx="11502">
                  <c:v>40.680416666666666</c:v>
                </c:pt>
                <c:pt idx="11503">
                  <c:v>40.68396666666667</c:v>
                </c:pt>
                <c:pt idx="11504">
                  <c:v>40.687516666666667</c:v>
                </c:pt>
                <c:pt idx="11505">
                  <c:v>40.691050000000004</c:v>
                </c:pt>
                <c:pt idx="11506">
                  <c:v>40.694583333333334</c:v>
                </c:pt>
                <c:pt idx="11507">
                  <c:v>40.698116666666671</c:v>
                </c:pt>
                <c:pt idx="11508">
                  <c:v>40.701666666666668</c:v>
                </c:pt>
                <c:pt idx="11509">
                  <c:v>40.705216666666665</c:v>
                </c:pt>
                <c:pt idx="11510">
                  <c:v>40.708733333333335</c:v>
                </c:pt>
                <c:pt idx="11511">
                  <c:v>40.712250000000004</c:v>
                </c:pt>
                <c:pt idx="11512">
                  <c:v>40.715766666666667</c:v>
                </c:pt>
                <c:pt idx="11513">
                  <c:v>40.719283333333337</c:v>
                </c:pt>
                <c:pt idx="11514">
                  <c:v>40.722799999999999</c:v>
                </c:pt>
                <c:pt idx="11515">
                  <c:v>40.726316666666669</c:v>
                </c:pt>
                <c:pt idx="11516">
                  <c:v>40.729850000000006</c:v>
                </c:pt>
                <c:pt idx="11517">
                  <c:v>40.733366666666669</c:v>
                </c:pt>
                <c:pt idx="11518">
                  <c:v>40.736883333333338</c:v>
                </c:pt>
                <c:pt idx="11519">
                  <c:v>40.740400000000001</c:v>
                </c:pt>
                <c:pt idx="11520">
                  <c:v>40.743916666666671</c:v>
                </c:pt>
                <c:pt idx="11521">
                  <c:v>40.747433333333333</c:v>
                </c:pt>
                <c:pt idx="11522">
                  <c:v>40.750949999999996</c:v>
                </c:pt>
                <c:pt idx="11523">
                  <c:v>40.754466666666666</c:v>
                </c:pt>
                <c:pt idx="11524">
                  <c:v>40.758000000000003</c:v>
                </c:pt>
                <c:pt idx="11525">
                  <c:v>40.761533333333333</c:v>
                </c:pt>
                <c:pt idx="11526">
                  <c:v>40.765066666666669</c:v>
                </c:pt>
                <c:pt idx="11527">
                  <c:v>40.768599999999999</c:v>
                </c:pt>
                <c:pt idx="11528">
                  <c:v>40.772150000000003</c:v>
                </c:pt>
                <c:pt idx="11529">
                  <c:v>40.775700000000001</c:v>
                </c:pt>
                <c:pt idx="11530">
                  <c:v>40.779250000000005</c:v>
                </c:pt>
                <c:pt idx="11531">
                  <c:v>40.782783333333334</c:v>
                </c:pt>
                <c:pt idx="11532">
                  <c:v>40.786316666666671</c:v>
                </c:pt>
                <c:pt idx="11533">
                  <c:v>40.789850000000001</c:v>
                </c:pt>
                <c:pt idx="11534">
                  <c:v>40.793399999999998</c:v>
                </c:pt>
                <c:pt idx="11535">
                  <c:v>40.796950000000002</c:v>
                </c:pt>
                <c:pt idx="11536">
                  <c:v>40.800466666666665</c:v>
                </c:pt>
                <c:pt idx="11537">
                  <c:v>40.803999999999995</c:v>
                </c:pt>
                <c:pt idx="11538">
                  <c:v>40.807533333333339</c:v>
                </c:pt>
                <c:pt idx="11539">
                  <c:v>40.811050000000002</c:v>
                </c:pt>
                <c:pt idx="11540">
                  <c:v>40.814583333333331</c:v>
                </c:pt>
                <c:pt idx="11541">
                  <c:v>40.818116666666668</c:v>
                </c:pt>
                <c:pt idx="11542">
                  <c:v>40.821633333333331</c:v>
                </c:pt>
                <c:pt idx="11543">
                  <c:v>40.825166666666668</c:v>
                </c:pt>
                <c:pt idx="11544">
                  <c:v>40.828700000000005</c:v>
                </c:pt>
                <c:pt idx="11545">
                  <c:v>40.832250000000002</c:v>
                </c:pt>
                <c:pt idx="11546">
                  <c:v>40.835783333333332</c:v>
                </c:pt>
                <c:pt idx="11547">
                  <c:v>40.839316666666669</c:v>
                </c:pt>
                <c:pt idx="11548">
                  <c:v>40.842833333333338</c:v>
                </c:pt>
                <c:pt idx="11549">
                  <c:v>40.846350000000001</c:v>
                </c:pt>
                <c:pt idx="11550">
                  <c:v>40.849900000000005</c:v>
                </c:pt>
                <c:pt idx="11551">
                  <c:v>40.853433333333335</c:v>
                </c:pt>
                <c:pt idx="11552">
                  <c:v>40.856949999999998</c:v>
                </c:pt>
                <c:pt idx="11553">
                  <c:v>40.860483333333335</c:v>
                </c:pt>
                <c:pt idx="11554">
                  <c:v>40.864000000000004</c:v>
                </c:pt>
                <c:pt idx="11555">
                  <c:v>40.867516666666667</c:v>
                </c:pt>
                <c:pt idx="11556">
                  <c:v>40.871066666666671</c:v>
                </c:pt>
                <c:pt idx="11557">
                  <c:v>40.874600000000001</c:v>
                </c:pt>
                <c:pt idx="11558">
                  <c:v>40.878149999999998</c:v>
                </c:pt>
                <c:pt idx="11559">
                  <c:v>40.881700000000002</c:v>
                </c:pt>
                <c:pt idx="11560">
                  <c:v>40.885249999999999</c:v>
                </c:pt>
                <c:pt idx="11561">
                  <c:v>40.888799999999996</c:v>
                </c:pt>
                <c:pt idx="11562">
                  <c:v>40.892333333333333</c:v>
                </c:pt>
                <c:pt idx="11563">
                  <c:v>40.895883333333337</c:v>
                </c:pt>
                <c:pt idx="11564">
                  <c:v>40.899433333333334</c:v>
                </c:pt>
                <c:pt idx="11565">
                  <c:v>40.902983333333331</c:v>
                </c:pt>
                <c:pt idx="11566">
                  <c:v>40.906516666666668</c:v>
                </c:pt>
                <c:pt idx="11567">
                  <c:v>40.910049999999998</c:v>
                </c:pt>
                <c:pt idx="11568">
                  <c:v>40.913583333333335</c:v>
                </c:pt>
                <c:pt idx="11569">
                  <c:v>40.917133333333332</c:v>
                </c:pt>
                <c:pt idx="11570">
                  <c:v>40.920683333333336</c:v>
                </c:pt>
                <c:pt idx="11571">
                  <c:v>40.924200000000006</c:v>
                </c:pt>
                <c:pt idx="11572">
                  <c:v>40.927716666666669</c:v>
                </c:pt>
                <c:pt idx="11573">
                  <c:v>40.931233333333331</c:v>
                </c:pt>
                <c:pt idx="11574">
                  <c:v>40.934766666666661</c:v>
                </c:pt>
                <c:pt idx="11575">
                  <c:v>40.938299999999998</c:v>
                </c:pt>
                <c:pt idx="11576">
                  <c:v>40.941850000000002</c:v>
                </c:pt>
                <c:pt idx="11577">
                  <c:v>40.945399999999999</c:v>
                </c:pt>
                <c:pt idx="11578">
                  <c:v>40.948933333333336</c:v>
                </c:pt>
                <c:pt idx="11579">
                  <c:v>40.952449999999999</c:v>
                </c:pt>
                <c:pt idx="11580">
                  <c:v>40.955983333333329</c:v>
                </c:pt>
                <c:pt idx="11581">
                  <c:v>40.959500000000006</c:v>
                </c:pt>
                <c:pt idx="11582">
                  <c:v>40.963016666666668</c:v>
                </c:pt>
                <c:pt idx="11583">
                  <c:v>40.966533333333338</c:v>
                </c:pt>
                <c:pt idx="11584">
                  <c:v>40.970050000000001</c:v>
                </c:pt>
                <c:pt idx="11585">
                  <c:v>40.97356666666667</c:v>
                </c:pt>
                <c:pt idx="11586">
                  <c:v>40.977083333333333</c:v>
                </c:pt>
                <c:pt idx="11587">
                  <c:v>40.980599999999995</c:v>
                </c:pt>
                <c:pt idx="11588">
                  <c:v>40.984133333333332</c:v>
                </c:pt>
                <c:pt idx="11589">
                  <c:v>40.987666666666669</c:v>
                </c:pt>
                <c:pt idx="11590">
                  <c:v>40.991200000000006</c:v>
                </c:pt>
                <c:pt idx="11591">
                  <c:v>40.994733333333336</c:v>
                </c:pt>
                <c:pt idx="11592">
                  <c:v>40.998283333333333</c:v>
                </c:pt>
                <c:pt idx="11593">
                  <c:v>41.001833333333337</c:v>
                </c:pt>
                <c:pt idx="11594">
                  <c:v>41.005383333333334</c:v>
                </c:pt>
                <c:pt idx="11595">
                  <c:v>41.008916666666664</c:v>
                </c:pt>
                <c:pt idx="11596">
                  <c:v>41.012449999999994</c:v>
                </c:pt>
                <c:pt idx="11597">
                  <c:v>41.015983333333331</c:v>
                </c:pt>
                <c:pt idx="11598">
                  <c:v>41.019533333333335</c:v>
                </c:pt>
                <c:pt idx="11599">
                  <c:v>41.023083333333339</c:v>
                </c:pt>
                <c:pt idx="11600">
                  <c:v>41.026600000000002</c:v>
                </c:pt>
                <c:pt idx="11601">
                  <c:v>41.030116666666665</c:v>
                </c:pt>
                <c:pt idx="11602">
                  <c:v>41.033633333333334</c:v>
                </c:pt>
                <c:pt idx="11603">
                  <c:v>41.037149999999997</c:v>
                </c:pt>
                <c:pt idx="11604">
                  <c:v>41.040666666666667</c:v>
                </c:pt>
                <c:pt idx="11605">
                  <c:v>41.044183333333329</c:v>
                </c:pt>
                <c:pt idx="11606">
                  <c:v>41.047716666666666</c:v>
                </c:pt>
                <c:pt idx="11607">
                  <c:v>41.051233333333336</c:v>
                </c:pt>
                <c:pt idx="11608">
                  <c:v>41.054749999999999</c:v>
                </c:pt>
                <c:pt idx="11609">
                  <c:v>41.058266666666668</c:v>
                </c:pt>
                <c:pt idx="11610">
                  <c:v>41.061783333333331</c:v>
                </c:pt>
                <c:pt idx="11611">
                  <c:v>41.065300000000001</c:v>
                </c:pt>
                <c:pt idx="11612">
                  <c:v>41.068816666666663</c:v>
                </c:pt>
                <c:pt idx="11613">
                  <c:v>41.072333333333333</c:v>
                </c:pt>
                <c:pt idx="11614">
                  <c:v>41.07586666666667</c:v>
                </c:pt>
                <c:pt idx="11615">
                  <c:v>41.0794</c:v>
                </c:pt>
                <c:pt idx="11616">
                  <c:v>41.082933333333337</c:v>
                </c:pt>
                <c:pt idx="11617">
                  <c:v>41.086466666666666</c:v>
                </c:pt>
                <c:pt idx="11618">
                  <c:v>41.090016666666664</c:v>
                </c:pt>
                <c:pt idx="11619">
                  <c:v>41.093566666666668</c:v>
                </c:pt>
                <c:pt idx="11620">
                  <c:v>41.097116666666672</c:v>
                </c:pt>
                <c:pt idx="11621">
                  <c:v>41.100650000000002</c:v>
                </c:pt>
                <c:pt idx="11622">
                  <c:v>41.104183333333339</c:v>
                </c:pt>
                <c:pt idx="11623">
                  <c:v>41.107716666666668</c:v>
                </c:pt>
                <c:pt idx="11624">
                  <c:v>41.111266666666666</c:v>
                </c:pt>
                <c:pt idx="11625">
                  <c:v>41.11481666666667</c:v>
                </c:pt>
                <c:pt idx="11626">
                  <c:v>41.118333333333332</c:v>
                </c:pt>
                <c:pt idx="11627">
                  <c:v>41.121850000000002</c:v>
                </c:pt>
                <c:pt idx="11628">
                  <c:v>41.125366666666665</c:v>
                </c:pt>
                <c:pt idx="11629">
                  <c:v>41.128883333333334</c:v>
                </c:pt>
                <c:pt idx="11630">
                  <c:v>41.132399999999997</c:v>
                </c:pt>
                <c:pt idx="11631">
                  <c:v>41.135916666666667</c:v>
                </c:pt>
                <c:pt idx="11632">
                  <c:v>41.139450000000004</c:v>
                </c:pt>
                <c:pt idx="11633">
                  <c:v>41.142966666666666</c:v>
                </c:pt>
                <c:pt idx="11634">
                  <c:v>41.146483333333336</c:v>
                </c:pt>
                <c:pt idx="11635">
                  <c:v>41.15</c:v>
                </c:pt>
                <c:pt idx="11636">
                  <c:v>41.153516666666661</c:v>
                </c:pt>
                <c:pt idx="11637">
                  <c:v>41.157033333333331</c:v>
                </c:pt>
                <c:pt idx="11638">
                  <c:v>41.160549999999994</c:v>
                </c:pt>
                <c:pt idx="11639">
                  <c:v>41.16406666666667</c:v>
                </c:pt>
                <c:pt idx="11640">
                  <c:v>41.1676</c:v>
                </c:pt>
                <c:pt idx="11641">
                  <c:v>41.171133333333337</c:v>
                </c:pt>
                <c:pt idx="11642">
                  <c:v>41.174666666666667</c:v>
                </c:pt>
                <c:pt idx="11643">
                  <c:v>41.178199999999997</c:v>
                </c:pt>
                <c:pt idx="11644">
                  <c:v>41.181750000000001</c:v>
                </c:pt>
                <c:pt idx="11645">
                  <c:v>41.185299999999998</c:v>
                </c:pt>
                <c:pt idx="11646">
                  <c:v>41.188850000000002</c:v>
                </c:pt>
                <c:pt idx="11647">
                  <c:v>41.192383333333332</c:v>
                </c:pt>
                <c:pt idx="11648">
                  <c:v>41.195916666666669</c:v>
                </c:pt>
                <c:pt idx="11649">
                  <c:v>41.199449999999999</c:v>
                </c:pt>
                <c:pt idx="11650">
                  <c:v>41.202999999999996</c:v>
                </c:pt>
                <c:pt idx="11651">
                  <c:v>41.20655</c:v>
                </c:pt>
                <c:pt idx="11652">
                  <c:v>41.210066666666663</c:v>
                </c:pt>
                <c:pt idx="11653">
                  <c:v>41.213583333333332</c:v>
                </c:pt>
                <c:pt idx="11654">
                  <c:v>41.217099999999995</c:v>
                </c:pt>
                <c:pt idx="11655">
                  <c:v>41.220616666666665</c:v>
                </c:pt>
                <c:pt idx="11656">
                  <c:v>41.224133333333334</c:v>
                </c:pt>
                <c:pt idx="11657">
                  <c:v>41.227650000000004</c:v>
                </c:pt>
                <c:pt idx="11658">
                  <c:v>41.231183333333334</c:v>
                </c:pt>
                <c:pt idx="11659">
                  <c:v>41.234699999999997</c:v>
                </c:pt>
                <c:pt idx="11660">
                  <c:v>41.238216666666666</c:v>
                </c:pt>
                <c:pt idx="11661">
                  <c:v>41.241733333333329</c:v>
                </c:pt>
                <c:pt idx="11662">
                  <c:v>41.245250000000006</c:v>
                </c:pt>
                <c:pt idx="11663">
                  <c:v>41.248766666666668</c:v>
                </c:pt>
                <c:pt idx="11664">
                  <c:v>41.252283333333338</c:v>
                </c:pt>
                <c:pt idx="11665">
                  <c:v>41.255800000000001</c:v>
                </c:pt>
                <c:pt idx="11666">
                  <c:v>41.259333333333331</c:v>
                </c:pt>
                <c:pt idx="11667">
                  <c:v>41.262866666666667</c:v>
                </c:pt>
                <c:pt idx="11668">
                  <c:v>41.266399999999997</c:v>
                </c:pt>
                <c:pt idx="11669">
                  <c:v>41.269933333333334</c:v>
                </c:pt>
                <c:pt idx="11670">
                  <c:v>41.273483333333338</c:v>
                </c:pt>
                <c:pt idx="11671">
                  <c:v>41.277033333333328</c:v>
                </c:pt>
                <c:pt idx="11672">
                  <c:v>41.280583333333333</c:v>
                </c:pt>
                <c:pt idx="11673">
                  <c:v>41.284116666666669</c:v>
                </c:pt>
                <c:pt idx="11674">
                  <c:v>41.287649999999999</c:v>
                </c:pt>
                <c:pt idx="11675">
                  <c:v>41.291183333333336</c:v>
                </c:pt>
                <c:pt idx="11676">
                  <c:v>41.294733333333333</c:v>
                </c:pt>
                <c:pt idx="11677">
                  <c:v>41.29828333333333</c:v>
                </c:pt>
                <c:pt idx="11678">
                  <c:v>41.3018</c:v>
                </c:pt>
                <c:pt idx="11679">
                  <c:v>41.305316666666663</c:v>
                </c:pt>
                <c:pt idx="11680">
                  <c:v>41.30883333333334</c:v>
                </c:pt>
                <c:pt idx="11681">
                  <c:v>41.312366666666669</c:v>
                </c:pt>
                <c:pt idx="11682">
                  <c:v>41.315900000000006</c:v>
                </c:pt>
                <c:pt idx="11683">
                  <c:v>41.319416666666669</c:v>
                </c:pt>
                <c:pt idx="11684">
                  <c:v>41.322933333333339</c:v>
                </c:pt>
                <c:pt idx="11685">
                  <c:v>41.326483333333336</c:v>
                </c:pt>
                <c:pt idx="11686">
                  <c:v>41.330033333333333</c:v>
                </c:pt>
                <c:pt idx="11687">
                  <c:v>41.333549999999995</c:v>
                </c:pt>
                <c:pt idx="11688">
                  <c:v>41.337066666666672</c:v>
                </c:pt>
                <c:pt idx="11689">
                  <c:v>41.340583333333335</c:v>
                </c:pt>
                <c:pt idx="11690">
                  <c:v>41.344100000000005</c:v>
                </c:pt>
                <c:pt idx="11691">
                  <c:v>41.347616666666667</c:v>
                </c:pt>
                <c:pt idx="11692">
                  <c:v>41.351149999999997</c:v>
                </c:pt>
                <c:pt idx="11693">
                  <c:v>41.354666666666667</c:v>
                </c:pt>
                <c:pt idx="11694">
                  <c:v>41.358183333333336</c:v>
                </c:pt>
                <c:pt idx="11695">
                  <c:v>41.361733333333333</c:v>
                </c:pt>
                <c:pt idx="11696">
                  <c:v>41.36526666666667</c:v>
                </c:pt>
                <c:pt idx="11697">
                  <c:v>41.3688</c:v>
                </c:pt>
                <c:pt idx="11698">
                  <c:v>41.372333333333337</c:v>
                </c:pt>
                <c:pt idx="11699">
                  <c:v>41.375883333333334</c:v>
                </c:pt>
                <c:pt idx="11700">
                  <c:v>41.379433333333331</c:v>
                </c:pt>
                <c:pt idx="11701">
                  <c:v>41.382983333333328</c:v>
                </c:pt>
                <c:pt idx="11702">
                  <c:v>41.386550000000007</c:v>
                </c:pt>
                <c:pt idx="11703">
                  <c:v>41.390099999999997</c:v>
                </c:pt>
                <c:pt idx="11704">
                  <c:v>41.393650000000001</c:v>
                </c:pt>
                <c:pt idx="11705">
                  <c:v>41.397183333333338</c:v>
                </c:pt>
                <c:pt idx="11706">
                  <c:v>41.400716666666668</c:v>
                </c:pt>
                <c:pt idx="11707">
                  <c:v>41.404250000000005</c:v>
                </c:pt>
                <c:pt idx="11708">
                  <c:v>41.407799999999995</c:v>
                </c:pt>
                <c:pt idx="11709">
                  <c:v>41.411349999999999</c:v>
                </c:pt>
                <c:pt idx="11710">
                  <c:v>41.414866666666661</c:v>
                </c:pt>
                <c:pt idx="11711">
                  <c:v>41.418383333333331</c:v>
                </c:pt>
                <c:pt idx="11712">
                  <c:v>41.421900000000001</c:v>
                </c:pt>
                <c:pt idx="11713">
                  <c:v>41.425416666666671</c:v>
                </c:pt>
                <c:pt idx="11714">
                  <c:v>41.428933333333333</c:v>
                </c:pt>
                <c:pt idx="11715">
                  <c:v>41.432450000000003</c:v>
                </c:pt>
                <c:pt idx="11716">
                  <c:v>41.435983333333333</c:v>
                </c:pt>
                <c:pt idx="11717">
                  <c:v>41.439499999999995</c:v>
                </c:pt>
                <c:pt idx="11718">
                  <c:v>41.443016666666672</c:v>
                </c:pt>
                <c:pt idx="11719">
                  <c:v>41.446533333333335</c:v>
                </c:pt>
                <c:pt idx="11720">
                  <c:v>41.450050000000005</c:v>
                </c:pt>
                <c:pt idx="11721">
                  <c:v>41.453566666666667</c:v>
                </c:pt>
                <c:pt idx="11722">
                  <c:v>41.457083333333337</c:v>
                </c:pt>
                <c:pt idx="11723">
                  <c:v>41.460599999999999</c:v>
                </c:pt>
                <c:pt idx="11724">
                  <c:v>41.464133333333329</c:v>
                </c:pt>
                <c:pt idx="11725">
                  <c:v>41.467666666666666</c:v>
                </c:pt>
                <c:pt idx="11726">
                  <c:v>41.471199999999996</c:v>
                </c:pt>
                <c:pt idx="11727">
                  <c:v>41.474733333333333</c:v>
                </c:pt>
                <c:pt idx="11728">
                  <c:v>41.478283333333337</c:v>
                </c:pt>
                <c:pt idx="11729">
                  <c:v>41.481833333333334</c:v>
                </c:pt>
                <c:pt idx="11730">
                  <c:v>41.485383333333331</c:v>
                </c:pt>
                <c:pt idx="11731">
                  <c:v>41.488916666666668</c:v>
                </c:pt>
                <c:pt idx="11732">
                  <c:v>41.492449999999998</c:v>
                </c:pt>
                <c:pt idx="11733">
                  <c:v>41.495983333333335</c:v>
                </c:pt>
                <c:pt idx="11734">
                  <c:v>41.499533333333339</c:v>
                </c:pt>
                <c:pt idx="11735">
                  <c:v>41.503083333333329</c:v>
                </c:pt>
                <c:pt idx="11736">
                  <c:v>41.506600000000006</c:v>
                </c:pt>
                <c:pt idx="11737">
                  <c:v>41.510116666666669</c:v>
                </c:pt>
                <c:pt idx="11738">
                  <c:v>41.513633333333338</c:v>
                </c:pt>
                <c:pt idx="11739">
                  <c:v>41.517150000000001</c:v>
                </c:pt>
                <c:pt idx="11740">
                  <c:v>41.520666666666664</c:v>
                </c:pt>
                <c:pt idx="11741">
                  <c:v>41.524183333333333</c:v>
                </c:pt>
                <c:pt idx="11742">
                  <c:v>41.52771666666667</c:v>
                </c:pt>
                <c:pt idx="11743">
                  <c:v>41.531233333333333</c:v>
                </c:pt>
                <c:pt idx="11744">
                  <c:v>41.534750000000003</c:v>
                </c:pt>
                <c:pt idx="11745">
                  <c:v>41.538266666666665</c:v>
                </c:pt>
                <c:pt idx="11746">
                  <c:v>41.541783333333335</c:v>
                </c:pt>
                <c:pt idx="11747">
                  <c:v>41.545299999999997</c:v>
                </c:pt>
                <c:pt idx="11748">
                  <c:v>41.548816666666667</c:v>
                </c:pt>
                <c:pt idx="11749">
                  <c:v>41.55233333333333</c:v>
                </c:pt>
                <c:pt idx="11750">
                  <c:v>41.555866666666667</c:v>
                </c:pt>
                <c:pt idx="11751">
                  <c:v>41.559399999999997</c:v>
                </c:pt>
                <c:pt idx="11752">
                  <c:v>41.562933333333334</c:v>
                </c:pt>
                <c:pt idx="11753">
                  <c:v>41.566466666666663</c:v>
                </c:pt>
                <c:pt idx="11754">
                  <c:v>41.570016666666668</c:v>
                </c:pt>
                <c:pt idx="11755">
                  <c:v>41.573566666666672</c:v>
                </c:pt>
                <c:pt idx="11756">
                  <c:v>41.577116666666669</c:v>
                </c:pt>
                <c:pt idx="11757">
                  <c:v>41.580649999999999</c:v>
                </c:pt>
                <c:pt idx="11758">
                  <c:v>41.584183333333335</c:v>
                </c:pt>
                <c:pt idx="11759">
                  <c:v>41.587716666666665</c:v>
                </c:pt>
                <c:pt idx="11760">
                  <c:v>41.591266666666669</c:v>
                </c:pt>
                <c:pt idx="11761">
                  <c:v>41.594816666666667</c:v>
                </c:pt>
                <c:pt idx="11762">
                  <c:v>41.598333333333336</c:v>
                </c:pt>
                <c:pt idx="11763">
                  <c:v>41.601849999999999</c:v>
                </c:pt>
                <c:pt idx="11764">
                  <c:v>41.605366666666669</c:v>
                </c:pt>
                <c:pt idx="11765">
                  <c:v>41.608883333333331</c:v>
                </c:pt>
                <c:pt idx="11766">
                  <c:v>41.612400000000001</c:v>
                </c:pt>
                <c:pt idx="11767">
                  <c:v>41.615916666666664</c:v>
                </c:pt>
                <c:pt idx="11768">
                  <c:v>41.619450000000001</c:v>
                </c:pt>
                <c:pt idx="11769">
                  <c:v>41.62296666666667</c:v>
                </c:pt>
                <c:pt idx="11770">
                  <c:v>41.626483333333333</c:v>
                </c:pt>
                <c:pt idx="11771">
                  <c:v>41.63</c:v>
                </c:pt>
                <c:pt idx="11772">
                  <c:v>41.633516666666665</c:v>
                </c:pt>
                <c:pt idx="11773">
                  <c:v>41.637033333333335</c:v>
                </c:pt>
                <c:pt idx="11774">
                  <c:v>41.640549999999998</c:v>
                </c:pt>
                <c:pt idx="11775">
                  <c:v>41.64406666666666</c:v>
                </c:pt>
                <c:pt idx="11776">
                  <c:v>41.647600000000004</c:v>
                </c:pt>
                <c:pt idx="11777">
                  <c:v>41.651133333333334</c:v>
                </c:pt>
                <c:pt idx="11778">
                  <c:v>41.654666666666671</c:v>
                </c:pt>
                <c:pt idx="11779">
                  <c:v>41.658200000000001</c:v>
                </c:pt>
                <c:pt idx="11780">
                  <c:v>41.661749999999998</c:v>
                </c:pt>
                <c:pt idx="11781">
                  <c:v>41.665300000000002</c:v>
                </c:pt>
                <c:pt idx="11782">
                  <c:v>41.668849999999999</c:v>
                </c:pt>
                <c:pt idx="11783">
                  <c:v>41.672383333333329</c:v>
                </c:pt>
                <c:pt idx="11784">
                  <c:v>41.675916666666666</c:v>
                </c:pt>
                <c:pt idx="11785">
                  <c:v>41.679449999999996</c:v>
                </c:pt>
                <c:pt idx="11786">
                  <c:v>41.683</c:v>
                </c:pt>
                <c:pt idx="11787">
                  <c:v>41.686550000000004</c:v>
                </c:pt>
                <c:pt idx="11788">
                  <c:v>41.690066666666667</c:v>
                </c:pt>
                <c:pt idx="11789">
                  <c:v>41.693583333333329</c:v>
                </c:pt>
                <c:pt idx="11790">
                  <c:v>41.697099999999999</c:v>
                </c:pt>
                <c:pt idx="11791">
                  <c:v>41.700616666666662</c:v>
                </c:pt>
                <c:pt idx="11792">
                  <c:v>41.704133333333331</c:v>
                </c:pt>
                <c:pt idx="11793">
                  <c:v>41.707649999999994</c:v>
                </c:pt>
                <c:pt idx="11794">
                  <c:v>41.711183333333331</c:v>
                </c:pt>
                <c:pt idx="11795">
                  <c:v>41.714700000000001</c:v>
                </c:pt>
                <c:pt idx="11796">
                  <c:v>41.718216666666663</c:v>
                </c:pt>
                <c:pt idx="11797">
                  <c:v>41.721733333333333</c:v>
                </c:pt>
                <c:pt idx="11798">
                  <c:v>41.725249999999996</c:v>
                </c:pt>
                <c:pt idx="11799">
                  <c:v>41.728766666666665</c:v>
                </c:pt>
                <c:pt idx="11800">
                  <c:v>41.732283333333335</c:v>
                </c:pt>
                <c:pt idx="11801">
                  <c:v>41.735800000000005</c:v>
                </c:pt>
                <c:pt idx="11802">
                  <c:v>41.739333333333335</c:v>
                </c:pt>
                <c:pt idx="11803">
                  <c:v>41.742866666666671</c:v>
                </c:pt>
                <c:pt idx="11804">
                  <c:v>41.746400000000001</c:v>
                </c:pt>
                <c:pt idx="11805">
                  <c:v>41.749933333333338</c:v>
                </c:pt>
                <c:pt idx="11806">
                  <c:v>41.753483333333328</c:v>
                </c:pt>
                <c:pt idx="11807">
                  <c:v>41.757033333333332</c:v>
                </c:pt>
                <c:pt idx="11808">
                  <c:v>41.760583333333336</c:v>
                </c:pt>
                <c:pt idx="11809">
                  <c:v>41.764116666666673</c:v>
                </c:pt>
                <c:pt idx="11810">
                  <c:v>41.767650000000003</c:v>
                </c:pt>
                <c:pt idx="11811">
                  <c:v>41.771183333333333</c:v>
                </c:pt>
                <c:pt idx="11812">
                  <c:v>41.77473333333333</c:v>
                </c:pt>
                <c:pt idx="11813">
                  <c:v>41.778283333333334</c:v>
                </c:pt>
                <c:pt idx="11814">
                  <c:v>41.781799999999997</c:v>
                </c:pt>
                <c:pt idx="11815">
                  <c:v>41.785316666666667</c:v>
                </c:pt>
                <c:pt idx="11816">
                  <c:v>41.788833333333329</c:v>
                </c:pt>
                <c:pt idx="11817">
                  <c:v>41.792350000000006</c:v>
                </c:pt>
                <c:pt idx="11818">
                  <c:v>41.795866666666669</c:v>
                </c:pt>
                <c:pt idx="11819">
                  <c:v>41.799383333333338</c:v>
                </c:pt>
                <c:pt idx="11820">
                  <c:v>41.802916666666668</c:v>
                </c:pt>
                <c:pt idx="11821">
                  <c:v>41.806433333333331</c:v>
                </c:pt>
                <c:pt idx="11822">
                  <c:v>41.809950000000001</c:v>
                </c:pt>
                <c:pt idx="11823">
                  <c:v>41.813466666666663</c:v>
                </c:pt>
                <c:pt idx="11824">
                  <c:v>41.816983333333333</c:v>
                </c:pt>
                <c:pt idx="11825">
                  <c:v>41.820500000000003</c:v>
                </c:pt>
                <c:pt idx="11826">
                  <c:v>41.824016666666665</c:v>
                </c:pt>
                <c:pt idx="11827">
                  <c:v>41.827533333333335</c:v>
                </c:pt>
                <c:pt idx="11828">
                  <c:v>41.831066666666665</c:v>
                </c:pt>
                <c:pt idx="11829">
                  <c:v>41.834600000000002</c:v>
                </c:pt>
                <c:pt idx="11830">
                  <c:v>41.838133333333332</c:v>
                </c:pt>
                <c:pt idx="11831">
                  <c:v>41.841666666666669</c:v>
                </c:pt>
                <c:pt idx="11832">
                  <c:v>41.845216666666673</c:v>
                </c:pt>
                <c:pt idx="11833">
                  <c:v>41.848766666666663</c:v>
                </c:pt>
                <c:pt idx="11834">
                  <c:v>41.852316666666667</c:v>
                </c:pt>
                <c:pt idx="11835">
                  <c:v>41.855850000000004</c:v>
                </c:pt>
                <c:pt idx="11836">
                  <c:v>41.859383333333334</c:v>
                </c:pt>
                <c:pt idx="11837">
                  <c:v>41.862916666666671</c:v>
                </c:pt>
                <c:pt idx="11838">
                  <c:v>41.866466666666661</c:v>
                </c:pt>
                <c:pt idx="11839">
                  <c:v>41.870016666666665</c:v>
                </c:pt>
                <c:pt idx="11840">
                  <c:v>41.873533333333327</c:v>
                </c:pt>
                <c:pt idx="11841">
                  <c:v>41.877050000000004</c:v>
                </c:pt>
                <c:pt idx="11842">
                  <c:v>41.880566666666667</c:v>
                </c:pt>
                <c:pt idx="11843">
                  <c:v>41.884083333333336</c:v>
                </c:pt>
                <c:pt idx="11844">
                  <c:v>41.887599999999999</c:v>
                </c:pt>
                <c:pt idx="11845">
                  <c:v>41.891116666666669</c:v>
                </c:pt>
                <c:pt idx="11846">
                  <c:v>41.894649999999999</c:v>
                </c:pt>
                <c:pt idx="11847">
                  <c:v>41.898166666666661</c:v>
                </c:pt>
                <c:pt idx="11848">
                  <c:v>41.901683333333338</c:v>
                </c:pt>
                <c:pt idx="11849">
                  <c:v>41.905200000000001</c:v>
                </c:pt>
                <c:pt idx="11850">
                  <c:v>41.90871666666667</c:v>
                </c:pt>
                <c:pt idx="11851">
                  <c:v>41.912266666666667</c:v>
                </c:pt>
                <c:pt idx="11852">
                  <c:v>41.915783333333337</c:v>
                </c:pt>
                <c:pt idx="11853">
                  <c:v>41.9193</c:v>
                </c:pt>
                <c:pt idx="11854">
                  <c:v>41.92281666666667</c:v>
                </c:pt>
                <c:pt idx="11855">
                  <c:v>41.926366666666667</c:v>
                </c:pt>
                <c:pt idx="11856">
                  <c:v>41.929916666666671</c:v>
                </c:pt>
                <c:pt idx="11857">
                  <c:v>41.933466666666661</c:v>
                </c:pt>
                <c:pt idx="11858">
                  <c:v>41.936999999999998</c:v>
                </c:pt>
                <c:pt idx="11859">
                  <c:v>41.940533333333327</c:v>
                </c:pt>
                <c:pt idx="11860">
                  <c:v>41.944066666666664</c:v>
                </c:pt>
                <c:pt idx="11861">
                  <c:v>41.947616666666669</c:v>
                </c:pt>
                <c:pt idx="11862">
                  <c:v>41.951166666666673</c:v>
                </c:pt>
                <c:pt idx="11863">
                  <c:v>41.954716666666663</c:v>
                </c:pt>
                <c:pt idx="11864">
                  <c:v>41.95825</c:v>
                </c:pt>
                <c:pt idx="11865">
                  <c:v>41.961783333333329</c:v>
                </c:pt>
                <c:pt idx="11866">
                  <c:v>41.965316666666666</c:v>
                </c:pt>
                <c:pt idx="11867">
                  <c:v>41.968866666666671</c:v>
                </c:pt>
                <c:pt idx="11868">
                  <c:v>41.97241666666666</c:v>
                </c:pt>
                <c:pt idx="11869">
                  <c:v>41.975933333333337</c:v>
                </c:pt>
                <c:pt idx="11870">
                  <c:v>41.97945</c:v>
                </c:pt>
                <c:pt idx="11871">
                  <c:v>41.98296666666667</c:v>
                </c:pt>
                <c:pt idx="11872">
                  <c:v>41.986483333333332</c:v>
                </c:pt>
                <c:pt idx="11873">
                  <c:v>41.99</c:v>
                </c:pt>
                <c:pt idx="11874">
                  <c:v>41.993516666666665</c:v>
                </c:pt>
                <c:pt idx="11875">
                  <c:v>41.997049999999994</c:v>
                </c:pt>
                <c:pt idx="11876">
                  <c:v>42.000566666666671</c:v>
                </c:pt>
                <c:pt idx="11877">
                  <c:v>42.004083333333334</c:v>
                </c:pt>
                <c:pt idx="11878">
                  <c:v>42.007600000000004</c:v>
                </c:pt>
                <c:pt idx="11879">
                  <c:v>42.011116666666666</c:v>
                </c:pt>
                <c:pt idx="11880">
                  <c:v>42.014633333333336</c:v>
                </c:pt>
                <c:pt idx="11881">
                  <c:v>42.018149999999999</c:v>
                </c:pt>
                <c:pt idx="11882">
                  <c:v>42.021666666666668</c:v>
                </c:pt>
                <c:pt idx="11883">
                  <c:v>42.025200000000005</c:v>
                </c:pt>
                <c:pt idx="11884">
                  <c:v>42.028733333333335</c:v>
                </c:pt>
                <c:pt idx="11885">
                  <c:v>42.032266666666672</c:v>
                </c:pt>
                <c:pt idx="11886">
                  <c:v>42.035800000000002</c:v>
                </c:pt>
                <c:pt idx="11887">
                  <c:v>42.039349999999999</c:v>
                </c:pt>
                <c:pt idx="11888">
                  <c:v>42.042900000000003</c:v>
                </c:pt>
                <c:pt idx="11889">
                  <c:v>42.04645</c:v>
                </c:pt>
                <c:pt idx="11890">
                  <c:v>42.04998333333333</c:v>
                </c:pt>
                <c:pt idx="11891">
                  <c:v>42.05351666666666</c:v>
                </c:pt>
                <c:pt idx="11892">
                  <c:v>42.057049999999997</c:v>
                </c:pt>
                <c:pt idx="11893">
                  <c:v>42.060600000000001</c:v>
                </c:pt>
                <c:pt idx="11894">
                  <c:v>42.064150000000005</c:v>
                </c:pt>
                <c:pt idx="11895">
                  <c:v>42.067666666666668</c:v>
                </c:pt>
                <c:pt idx="11896">
                  <c:v>42.071183333333337</c:v>
                </c:pt>
                <c:pt idx="11897">
                  <c:v>42.0747</c:v>
                </c:pt>
                <c:pt idx="11898">
                  <c:v>42.07821666666667</c:v>
                </c:pt>
                <c:pt idx="11899">
                  <c:v>42.081733333333332</c:v>
                </c:pt>
                <c:pt idx="11900">
                  <c:v>42.085249999999995</c:v>
                </c:pt>
                <c:pt idx="11901">
                  <c:v>42.088783333333339</c:v>
                </c:pt>
                <c:pt idx="11902">
                  <c:v>42.092300000000002</c:v>
                </c:pt>
                <c:pt idx="11903">
                  <c:v>42.095816666666664</c:v>
                </c:pt>
                <c:pt idx="11904">
                  <c:v>42.099333333333334</c:v>
                </c:pt>
                <c:pt idx="11905">
                  <c:v>42.102849999999997</c:v>
                </c:pt>
                <c:pt idx="11906">
                  <c:v>42.106366666666666</c:v>
                </c:pt>
                <c:pt idx="11907">
                  <c:v>42.109883333333329</c:v>
                </c:pt>
                <c:pt idx="11908">
                  <c:v>42.113399999999999</c:v>
                </c:pt>
                <c:pt idx="11909">
                  <c:v>42.116933333333336</c:v>
                </c:pt>
                <c:pt idx="11910">
                  <c:v>42.120466666666665</c:v>
                </c:pt>
                <c:pt idx="11911">
                  <c:v>42.124000000000002</c:v>
                </c:pt>
                <c:pt idx="11912">
                  <c:v>42.127533333333332</c:v>
                </c:pt>
                <c:pt idx="11913">
                  <c:v>42.131083333333329</c:v>
                </c:pt>
                <c:pt idx="11914">
                  <c:v>42.134633333333333</c:v>
                </c:pt>
                <c:pt idx="11915">
                  <c:v>42.138183333333338</c:v>
                </c:pt>
                <c:pt idx="11916">
                  <c:v>42.141716666666667</c:v>
                </c:pt>
                <c:pt idx="11917">
                  <c:v>42.145250000000004</c:v>
                </c:pt>
                <c:pt idx="11918">
                  <c:v>42.148783333333334</c:v>
                </c:pt>
                <c:pt idx="11919">
                  <c:v>42.152333333333331</c:v>
                </c:pt>
                <c:pt idx="11920">
                  <c:v>42.155883333333335</c:v>
                </c:pt>
                <c:pt idx="11921">
                  <c:v>42.159399999999998</c:v>
                </c:pt>
                <c:pt idx="11922">
                  <c:v>42.162916666666668</c:v>
                </c:pt>
                <c:pt idx="11923">
                  <c:v>42.16643333333333</c:v>
                </c:pt>
                <c:pt idx="11924">
                  <c:v>42.16995</c:v>
                </c:pt>
                <c:pt idx="11925">
                  <c:v>42.173466666666663</c:v>
                </c:pt>
                <c:pt idx="11926">
                  <c:v>42.176983333333332</c:v>
                </c:pt>
                <c:pt idx="11927">
                  <c:v>42.180516666666669</c:v>
                </c:pt>
                <c:pt idx="11928">
                  <c:v>42.184033333333332</c:v>
                </c:pt>
                <c:pt idx="11929">
                  <c:v>42.187550000000002</c:v>
                </c:pt>
                <c:pt idx="11930">
                  <c:v>42.191066666666664</c:v>
                </c:pt>
                <c:pt idx="11931">
                  <c:v>42.194583333333334</c:v>
                </c:pt>
                <c:pt idx="11932">
                  <c:v>42.198099999999997</c:v>
                </c:pt>
                <c:pt idx="11933">
                  <c:v>42.201616666666673</c:v>
                </c:pt>
                <c:pt idx="11934">
                  <c:v>42.205133333333336</c:v>
                </c:pt>
                <c:pt idx="11935">
                  <c:v>42.208666666666666</c:v>
                </c:pt>
                <c:pt idx="11936">
                  <c:v>42.212200000000003</c:v>
                </c:pt>
                <c:pt idx="11937">
                  <c:v>42.215733333333333</c:v>
                </c:pt>
                <c:pt idx="11938">
                  <c:v>42.219266666666663</c:v>
                </c:pt>
                <c:pt idx="11939">
                  <c:v>42.222816666666667</c:v>
                </c:pt>
                <c:pt idx="11940">
                  <c:v>42.226366666666664</c:v>
                </c:pt>
                <c:pt idx="11941">
                  <c:v>42.229916666666668</c:v>
                </c:pt>
                <c:pt idx="11942">
                  <c:v>42.233449999999998</c:v>
                </c:pt>
                <c:pt idx="11943">
                  <c:v>42.236983333333335</c:v>
                </c:pt>
                <c:pt idx="11944">
                  <c:v>42.240516666666664</c:v>
                </c:pt>
                <c:pt idx="11945">
                  <c:v>42.244066666666662</c:v>
                </c:pt>
                <c:pt idx="11946">
                  <c:v>42.247616666666666</c:v>
                </c:pt>
                <c:pt idx="11947">
                  <c:v>42.251133333333335</c:v>
                </c:pt>
                <c:pt idx="11948">
                  <c:v>42.254649999999998</c:v>
                </c:pt>
                <c:pt idx="11949">
                  <c:v>42.258166666666661</c:v>
                </c:pt>
                <c:pt idx="11950">
                  <c:v>42.26168333333333</c:v>
                </c:pt>
                <c:pt idx="11951">
                  <c:v>42.2652</c:v>
                </c:pt>
                <c:pt idx="11952">
                  <c:v>42.26871666666667</c:v>
                </c:pt>
                <c:pt idx="11953">
                  <c:v>42.27225</c:v>
                </c:pt>
                <c:pt idx="11954">
                  <c:v>42.275766666666662</c:v>
                </c:pt>
                <c:pt idx="11955">
                  <c:v>42.279283333333332</c:v>
                </c:pt>
                <c:pt idx="11956">
                  <c:v>42.282799999999995</c:v>
                </c:pt>
                <c:pt idx="11957">
                  <c:v>42.286316666666671</c:v>
                </c:pt>
                <c:pt idx="11958">
                  <c:v>42.289833333333334</c:v>
                </c:pt>
                <c:pt idx="11959">
                  <c:v>42.293350000000004</c:v>
                </c:pt>
                <c:pt idx="11960">
                  <c:v>42.296866666666666</c:v>
                </c:pt>
                <c:pt idx="11961">
                  <c:v>42.300399999999996</c:v>
                </c:pt>
                <c:pt idx="11962">
                  <c:v>42.303933333333333</c:v>
                </c:pt>
                <c:pt idx="11963">
                  <c:v>42.307466666666663</c:v>
                </c:pt>
                <c:pt idx="11964">
                  <c:v>42.311</c:v>
                </c:pt>
                <c:pt idx="11965">
                  <c:v>42.314550000000004</c:v>
                </c:pt>
                <c:pt idx="11966">
                  <c:v>42.318099999999994</c:v>
                </c:pt>
                <c:pt idx="11967">
                  <c:v>42.321649999999998</c:v>
                </c:pt>
                <c:pt idx="11968">
                  <c:v>42.325183333333335</c:v>
                </c:pt>
                <c:pt idx="11969">
                  <c:v>42.328716666666665</c:v>
                </c:pt>
                <c:pt idx="11970">
                  <c:v>42.332250000000002</c:v>
                </c:pt>
                <c:pt idx="11971">
                  <c:v>42.335799999999999</c:v>
                </c:pt>
                <c:pt idx="11972">
                  <c:v>42.339349999999996</c:v>
                </c:pt>
                <c:pt idx="11973">
                  <c:v>42.342866666666666</c:v>
                </c:pt>
                <c:pt idx="11974">
                  <c:v>42.346383333333328</c:v>
                </c:pt>
                <c:pt idx="11975">
                  <c:v>42.349900000000005</c:v>
                </c:pt>
                <c:pt idx="11976">
                  <c:v>42.353416666666668</c:v>
                </c:pt>
                <c:pt idx="11977">
                  <c:v>42.356933333333338</c:v>
                </c:pt>
                <c:pt idx="11978">
                  <c:v>42.36045</c:v>
                </c:pt>
                <c:pt idx="11979">
                  <c:v>42.36398333333333</c:v>
                </c:pt>
                <c:pt idx="11980">
                  <c:v>42.3675</c:v>
                </c:pt>
                <c:pt idx="11981">
                  <c:v>42.371016666666669</c:v>
                </c:pt>
                <c:pt idx="11982">
                  <c:v>42.374533333333339</c:v>
                </c:pt>
                <c:pt idx="11983">
                  <c:v>42.378050000000002</c:v>
                </c:pt>
                <c:pt idx="11984">
                  <c:v>42.381566666666664</c:v>
                </c:pt>
                <c:pt idx="11985">
                  <c:v>42.385083333333334</c:v>
                </c:pt>
                <c:pt idx="11986">
                  <c:v>42.388599999999997</c:v>
                </c:pt>
                <c:pt idx="11987">
                  <c:v>42.392133333333327</c:v>
                </c:pt>
                <c:pt idx="11988">
                  <c:v>42.395666666666664</c:v>
                </c:pt>
                <c:pt idx="11989">
                  <c:v>42.3992</c:v>
                </c:pt>
                <c:pt idx="11990">
                  <c:v>42.402733333333337</c:v>
                </c:pt>
                <c:pt idx="11991">
                  <c:v>42.406283333333334</c:v>
                </c:pt>
                <c:pt idx="11992">
                  <c:v>42.409833333333339</c:v>
                </c:pt>
                <c:pt idx="11993">
                  <c:v>42.413383333333329</c:v>
                </c:pt>
                <c:pt idx="11994">
                  <c:v>42.416916666666665</c:v>
                </c:pt>
                <c:pt idx="11995">
                  <c:v>42.420449999999995</c:v>
                </c:pt>
                <c:pt idx="11996">
                  <c:v>42.423983333333332</c:v>
                </c:pt>
                <c:pt idx="11997">
                  <c:v>42.427533333333336</c:v>
                </c:pt>
                <c:pt idx="11998">
                  <c:v>42.431083333333326</c:v>
                </c:pt>
                <c:pt idx="11999">
                  <c:v>42.434600000000003</c:v>
                </c:pt>
                <c:pt idx="12000">
                  <c:v>42.438116666666666</c:v>
                </c:pt>
                <c:pt idx="12001">
                  <c:v>42.441633333333336</c:v>
                </c:pt>
                <c:pt idx="12002">
                  <c:v>42.445149999999998</c:v>
                </c:pt>
                <c:pt idx="12003">
                  <c:v>42.448666666666668</c:v>
                </c:pt>
                <c:pt idx="12004">
                  <c:v>42.45218333333333</c:v>
                </c:pt>
                <c:pt idx="12005">
                  <c:v>42.455716666666667</c:v>
                </c:pt>
                <c:pt idx="12006">
                  <c:v>42.459233333333337</c:v>
                </c:pt>
                <c:pt idx="12007">
                  <c:v>42.46275</c:v>
                </c:pt>
                <c:pt idx="12008">
                  <c:v>42.466266666666669</c:v>
                </c:pt>
                <c:pt idx="12009">
                  <c:v>42.469783333333332</c:v>
                </c:pt>
                <c:pt idx="12010">
                  <c:v>42.473300000000002</c:v>
                </c:pt>
                <c:pt idx="12011">
                  <c:v>42.476816666666664</c:v>
                </c:pt>
                <c:pt idx="12012">
                  <c:v>42.480333333333334</c:v>
                </c:pt>
                <c:pt idx="12013">
                  <c:v>42.483866666666671</c:v>
                </c:pt>
                <c:pt idx="12014">
                  <c:v>42.487400000000001</c:v>
                </c:pt>
                <c:pt idx="12015">
                  <c:v>42.490933333333338</c:v>
                </c:pt>
                <c:pt idx="12016">
                  <c:v>42.494466666666668</c:v>
                </c:pt>
                <c:pt idx="12017">
                  <c:v>42.498016666666665</c:v>
                </c:pt>
                <c:pt idx="12018">
                  <c:v>42.501566666666669</c:v>
                </c:pt>
                <c:pt idx="12019">
                  <c:v>42.505116666666666</c:v>
                </c:pt>
                <c:pt idx="12020">
                  <c:v>42.508649999999996</c:v>
                </c:pt>
                <c:pt idx="12021">
                  <c:v>42.51218333333334</c:v>
                </c:pt>
                <c:pt idx="12022">
                  <c:v>42.51571666666667</c:v>
                </c:pt>
                <c:pt idx="12023">
                  <c:v>42.519266666666667</c:v>
                </c:pt>
                <c:pt idx="12024">
                  <c:v>42.522816666666671</c:v>
                </c:pt>
                <c:pt idx="12025">
                  <c:v>42.526333333333334</c:v>
                </c:pt>
                <c:pt idx="12026">
                  <c:v>42.529850000000003</c:v>
                </c:pt>
                <c:pt idx="12027">
                  <c:v>42.533366666666666</c:v>
                </c:pt>
                <c:pt idx="12028">
                  <c:v>42.536883333333336</c:v>
                </c:pt>
                <c:pt idx="12029">
                  <c:v>42.540399999999998</c:v>
                </c:pt>
                <c:pt idx="12030">
                  <c:v>42.543916666666668</c:v>
                </c:pt>
                <c:pt idx="12031">
                  <c:v>42.547450000000005</c:v>
                </c:pt>
                <c:pt idx="12032">
                  <c:v>42.550966666666667</c:v>
                </c:pt>
                <c:pt idx="12033">
                  <c:v>42.55448333333333</c:v>
                </c:pt>
                <c:pt idx="12034">
                  <c:v>42.558</c:v>
                </c:pt>
                <c:pt idx="12035">
                  <c:v>42.561516666666662</c:v>
                </c:pt>
                <c:pt idx="12036">
                  <c:v>42.565033333333332</c:v>
                </c:pt>
                <c:pt idx="12037">
                  <c:v>42.568549999999995</c:v>
                </c:pt>
                <c:pt idx="12038">
                  <c:v>42.572066666666665</c:v>
                </c:pt>
                <c:pt idx="12039">
                  <c:v>42.575600000000001</c:v>
                </c:pt>
                <c:pt idx="12040">
                  <c:v>42.579133333333331</c:v>
                </c:pt>
                <c:pt idx="12041">
                  <c:v>42.582666666666668</c:v>
                </c:pt>
                <c:pt idx="12042">
                  <c:v>42.586199999999998</c:v>
                </c:pt>
                <c:pt idx="12043">
                  <c:v>42.589750000000002</c:v>
                </c:pt>
                <c:pt idx="12044">
                  <c:v>42.593299999999999</c:v>
                </c:pt>
                <c:pt idx="12045">
                  <c:v>42.596850000000003</c:v>
                </c:pt>
                <c:pt idx="12046">
                  <c:v>42.600383333333333</c:v>
                </c:pt>
                <c:pt idx="12047">
                  <c:v>42.60391666666667</c:v>
                </c:pt>
                <c:pt idx="12048">
                  <c:v>42.60745</c:v>
                </c:pt>
                <c:pt idx="12049">
                  <c:v>42.610999999999997</c:v>
                </c:pt>
                <c:pt idx="12050">
                  <c:v>42.614550000000001</c:v>
                </c:pt>
                <c:pt idx="12051">
                  <c:v>42.618066666666664</c:v>
                </c:pt>
                <c:pt idx="12052">
                  <c:v>42.621583333333334</c:v>
                </c:pt>
                <c:pt idx="12053">
                  <c:v>42.625099999999996</c:v>
                </c:pt>
                <c:pt idx="12054">
                  <c:v>42.628616666666666</c:v>
                </c:pt>
                <c:pt idx="12055">
                  <c:v>42.632133333333329</c:v>
                </c:pt>
                <c:pt idx="12056">
                  <c:v>42.635650000000005</c:v>
                </c:pt>
                <c:pt idx="12057">
                  <c:v>42.639183333333335</c:v>
                </c:pt>
                <c:pt idx="12058">
                  <c:v>42.642699999999998</c:v>
                </c:pt>
                <c:pt idx="12059">
                  <c:v>42.646216666666668</c:v>
                </c:pt>
                <c:pt idx="12060">
                  <c:v>42.64973333333333</c:v>
                </c:pt>
                <c:pt idx="12061">
                  <c:v>42.65325</c:v>
                </c:pt>
                <c:pt idx="12062">
                  <c:v>42.656766666666663</c:v>
                </c:pt>
                <c:pt idx="12063">
                  <c:v>42.660283333333339</c:v>
                </c:pt>
                <c:pt idx="12064">
                  <c:v>42.663800000000002</c:v>
                </c:pt>
                <c:pt idx="12065">
                  <c:v>42.667333333333332</c:v>
                </c:pt>
                <c:pt idx="12066">
                  <c:v>42.670866666666669</c:v>
                </c:pt>
                <c:pt idx="12067">
                  <c:v>42.674399999999999</c:v>
                </c:pt>
                <c:pt idx="12068">
                  <c:v>42.677933333333335</c:v>
                </c:pt>
                <c:pt idx="12069">
                  <c:v>42.681483333333333</c:v>
                </c:pt>
                <c:pt idx="12070">
                  <c:v>42.68503333333333</c:v>
                </c:pt>
                <c:pt idx="12071">
                  <c:v>42.688583333333334</c:v>
                </c:pt>
                <c:pt idx="12072">
                  <c:v>42.692116666666671</c:v>
                </c:pt>
                <c:pt idx="12073">
                  <c:v>42.695650000000001</c:v>
                </c:pt>
                <c:pt idx="12074">
                  <c:v>42.69918333333333</c:v>
                </c:pt>
                <c:pt idx="12075">
                  <c:v>42.702733333333335</c:v>
                </c:pt>
                <c:pt idx="12076">
                  <c:v>42.706283333333332</c:v>
                </c:pt>
                <c:pt idx="12077">
                  <c:v>42.709800000000001</c:v>
                </c:pt>
                <c:pt idx="12078">
                  <c:v>42.713316666666664</c:v>
                </c:pt>
                <c:pt idx="12079">
                  <c:v>42.716833333333334</c:v>
                </c:pt>
                <c:pt idx="12080">
                  <c:v>42.720350000000003</c:v>
                </c:pt>
                <c:pt idx="12081">
                  <c:v>42.723866666666666</c:v>
                </c:pt>
                <c:pt idx="12082">
                  <c:v>42.727383333333336</c:v>
                </c:pt>
                <c:pt idx="12083">
                  <c:v>42.730916666666666</c:v>
                </c:pt>
                <c:pt idx="12084">
                  <c:v>42.734433333333328</c:v>
                </c:pt>
                <c:pt idx="12085">
                  <c:v>42.737949999999998</c:v>
                </c:pt>
                <c:pt idx="12086">
                  <c:v>42.741466666666661</c:v>
                </c:pt>
                <c:pt idx="12087">
                  <c:v>42.744983333333337</c:v>
                </c:pt>
                <c:pt idx="12088">
                  <c:v>42.7485</c:v>
                </c:pt>
                <c:pt idx="12089">
                  <c:v>42.75201666666667</c:v>
                </c:pt>
                <c:pt idx="12090">
                  <c:v>42.755533333333332</c:v>
                </c:pt>
                <c:pt idx="12091">
                  <c:v>42.759066666666662</c:v>
                </c:pt>
                <c:pt idx="12092">
                  <c:v>42.762599999999999</c:v>
                </c:pt>
                <c:pt idx="12093">
                  <c:v>42.766133333333329</c:v>
                </c:pt>
                <c:pt idx="12094">
                  <c:v>42.769666666666666</c:v>
                </c:pt>
                <c:pt idx="12095">
                  <c:v>42.77321666666667</c:v>
                </c:pt>
                <c:pt idx="12096">
                  <c:v>42.776766666666667</c:v>
                </c:pt>
                <c:pt idx="12097">
                  <c:v>42.780316666666664</c:v>
                </c:pt>
                <c:pt idx="12098">
                  <c:v>42.783850000000001</c:v>
                </c:pt>
                <c:pt idx="12099">
                  <c:v>42.787383333333331</c:v>
                </c:pt>
                <c:pt idx="12100">
                  <c:v>42.790916666666668</c:v>
                </c:pt>
                <c:pt idx="12101">
                  <c:v>42.794466666666672</c:v>
                </c:pt>
                <c:pt idx="12102">
                  <c:v>42.798016666666662</c:v>
                </c:pt>
                <c:pt idx="12103">
                  <c:v>42.801533333333332</c:v>
                </c:pt>
                <c:pt idx="12104">
                  <c:v>42.805050000000001</c:v>
                </c:pt>
                <c:pt idx="12105">
                  <c:v>42.808566666666671</c:v>
                </c:pt>
                <c:pt idx="12106">
                  <c:v>42.812083333333334</c:v>
                </c:pt>
                <c:pt idx="12107">
                  <c:v>42.815600000000003</c:v>
                </c:pt>
                <c:pt idx="12108">
                  <c:v>42.819116666666666</c:v>
                </c:pt>
                <c:pt idx="12109">
                  <c:v>42.822649999999996</c:v>
                </c:pt>
                <c:pt idx="12110">
                  <c:v>42.826166666666673</c:v>
                </c:pt>
                <c:pt idx="12111">
                  <c:v>42.829683333333335</c:v>
                </c:pt>
                <c:pt idx="12112">
                  <c:v>42.833200000000005</c:v>
                </c:pt>
                <c:pt idx="12113">
                  <c:v>42.836716666666668</c:v>
                </c:pt>
                <c:pt idx="12114">
                  <c:v>42.840233333333337</c:v>
                </c:pt>
                <c:pt idx="12115">
                  <c:v>42.84375</c:v>
                </c:pt>
                <c:pt idx="12116">
                  <c:v>42.847266666666663</c:v>
                </c:pt>
                <c:pt idx="12117">
                  <c:v>42.8508</c:v>
                </c:pt>
                <c:pt idx="12118">
                  <c:v>42.854333333333336</c:v>
                </c:pt>
                <c:pt idx="12119">
                  <c:v>42.857866666666673</c:v>
                </c:pt>
                <c:pt idx="12120">
                  <c:v>42.861400000000003</c:v>
                </c:pt>
                <c:pt idx="12121">
                  <c:v>42.86495</c:v>
                </c:pt>
                <c:pt idx="12122">
                  <c:v>42.868500000000004</c:v>
                </c:pt>
                <c:pt idx="12123">
                  <c:v>42.872049999999994</c:v>
                </c:pt>
                <c:pt idx="12124">
                  <c:v>42.875583333333331</c:v>
                </c:pt>
                <c:pt idx="12125">
                  <c:v>42.879116666666661</c:v>
                </c:pt>
                <c:pt idx="12126">
                  <c:v>42.882649999999998</c:v>
                </c:pt>
                <c:pt idx="12127">
                  <c:v>42.886200000000002</c:v>
                </c:pt>
                <c:pt idx="12128">
                  <c:v>42.889750000000006</c:v>
                </c:pt>
                <c:pt idx="12129">
                  <c:v>42.893266666666669</c:v>
                </c:pt>
                <c:pt idx="12130">
                  <c:v>42.896783333333332</c:v>
                </c:pt>
                <c:pt idx="12131">
                  <c:v>42.900300000000001</c:v>
                </c:pt>
                <c:pt idx="12132">
                  <c:v>42.903816666666664</c:v>
                </c:pt>
                <c:pt idx="12133">
                  <c:v>42.907333333333334</c:v>
                </c:pt>
                <c:pt idx="12134">
                  <c:v>42.910849999999996</c:v>
                </c:pt>
                <c:pt idx="12135">
                  <c:v>42.914383333333333</c:v>
                </c:pt>
                <c:pt idx="12136">
                  <c:v>42.917900000000003</c:v>
                </c:pt>
                <c:pt idx="12137">
                  <c:v>42.921416666666666</c:v>
                </c:pt>
                <c:pt idx="12138">
                  <c:v>42.924933333333335</c:v>
                </c:pt>
                <c:pt idx="12139">
                  <c:v>42.928449999999998</c:v>
                </c:pt>
                <c:pt idx="12140">
                  <c:v>42.931966666666668</c:v>
                </c:pt>
                <c:pt idx="12141">
                  <c:v>42.93548333333333</c:v>
                </c:pt>
                <c:pt idx="12142">
                  <c:v>42.939</c:v>
                </c:pt>
                <c:pt idx="12143">
                  <c:v>42.942533333333337</c:v>
                </c:pt>
                <c:pt idx="12144">
                  <c:v>42.946066666666667</c:v>
                </c:pt>
                <c:pt idx="12145">
                  <c:v>42.949600000000004</c:v>
                </c:pt>
                <c:pt idx="12146">
                  <c:v>42.953133333333334</c:v>
                </c:pt>
                <c:pt idx="12147">
                  <c:v>42.956683333333331</c:v>
                </c:pt>
                <c:pt idx="12148">
                  <c:v>42.960233333333335</c:v>
                </c:pt>
                <c:pt idx="12149">
                  <c:v>42.963783333333339</c:v>
                </c:pt>
                <c:pt idx="12150">
                  <c:v>42.967316666666669</c:v>
                </c:pt>
                <c:pt idx="12151">
                  <c:v>42.970850000000006</c:v>
                </c:pt>
                <c:pt idx="12152">
                  <c:v>42.974383333333336</c:v>
                </c:pt>
                <c:pt idx="12153">
                  <c:v>42.977933333333333</c:v>
                </c:pt>
                <c:pt idx="12154">
                  <c:v>42.981483333333337</c:v>
                </c:pt>
                <c:pt idx="12155">
                  <c:v>42.984999999999999</c:v>
                </c:pt>
                <c:pt idx="12156">
                  <c:v>42.988516666666669</c:v>
                </c:pt>
                <c:pt idx="12157">
                  <c:v>42.992033333333332</c:v>
                </c:pt>
                <c:pt idx="12158">
                  <c:v>42.995550000000001</c:v>
                </c:pt>
                <c:pt idx="12159">
                  <c:v>42.999066666666664</c:v>
                </c:pt>
                <c:pt idx="12160">
                  <c:v>43.002583333333334</c:v>
                </c:pt>
                <c:pt idx="12161">
                  <c:v>43.006116666666671</c:v>
                </c:pt>
                <c:pt idx="12162">
                  <c:v>43.009633333333333</c:v>
                </c:pt>
                <c:pt idx="12163">
                  <c:v>43.013150000000003</c:v>
                </c:pt>
                <c:pt idx="12164">
                  <c:v>43.016666666666666</c:v>
                </c:pt>
                <c:pt idx="12165">
                  <c:v>43.020183333333328</c:v>
                </c:pt>
                <c:pt idx="12166">
                  <c:v>43.023699999999998</c:v>
                </c:pt>
                <c:pt idx="12167">
                  <c:v>43.027216666666661</c:v>
                </c:pt>
                <c:pt idx="12168">
                  <c:v>43.030733333333337</c:v>
                </c:pt>
                <c:pt idx="12169">
                  <c:v>43.034266666666667</c:v>
                </c:pt>
                <c:pt idx="12170">
                  <c:v>43.037799999999997</c:v>
                </c:pt>
                <c:pt idx="12171">
                  <c:v>43.041333333333334</c:v>
                </c:pt>
                <c:pt idx="12172">
                  <c:v>43.044866666666664</c:v>
                </c:pt>
                <c:pt idx="12173">
                  <c:v>43.048416666666668</c:v>
                </c:pt>
                <c:pt idx="12174">
                  <c:v>43.051966666666665</c:v>
                </c:pt>
                <c:pt idx="12175">
                  <c:v>43.055516666666669</c:v>
                </c:pt>
                <c:pt idx="12176">
                  <c:v>43.059049999999999</c:v>
                </c:pt>
                <c:pt idx="12177">
                  <c:v>43.062583333333336</c:v>
                </c:pt>
                <c:pt idx="12178">
                  <c:v>43.066116666666666</c:v>
                </c:pt>
                <c:pt idx="12179">
                  <c:v>43.069666666666663</c:v>
                </c:pt>
                <c:pt idx="12180">
                  <c:v>43.073216666666667</c:v>
                </c:pt>
                <c:pt idx="12181">
                  <c:v>43.07673333333333</c:v>
                </c:pt>
                <c:pt idx="12182">
                  <c:v>43.080249999999999</c:v>
                </c:pt>
                <c:pt idx="12183">
                  <c:v>43.083766666666662</c:v>
                </c:pt>
                <c:pt idx="12184">
                  <c:v>43.087283333333332</c:v>
                </c:pt>
                <c:pt idx="12185">
                  <c:v>43.090799999999994</c:v>
                </c:pt>
                <c:pt idx="12186">
                  <c:v>43.094316666666671</c:v>
                </c:pt>
                <c:pt idx="12187">
                  <c:v>43.097850000000001</c:v>
                </c:pt>
                <c:pt idx="12188">
                  <c:v>43.101366666666664</c:v>
                </c:pt>
                <c:pt idx="12189">
                  <c:v>43.104883333333333</c:v>
                </c:pt>
                <c:pt idx="12190">
                  <c:v>43.108399999999996</c:v>
                </c:pt>
                <c:pt idx="12191">
                  <c:v>43.111916666666666</c:v>
                </c:pt>
                <c:pt idx="12192">
                  <c:v>43.115433333333335</c:v>
                </c:pt>
                <c:pt idx="12193">
                  <c:v>43.118950000000005</c:v>
                </c:pt>
                <c:pt idx="12194">
                  <c:v>43.122466666666668</c:v>
                </c:pt>
                <c:pt idx="12195">
                  <c:v>43.125999999999998</c:v>
                </c:pt>
                <c:pt idx="12196">
                  <c:v>43.129533333333335</c:v>
                </c:pt>
                <c:pt idx="12197">
                  <c:v>43.133066666666664</c:v>
                </c:pt>
                <c:pt idx="12198">
                  <c:v>43.136600000000001</c:v>
                </c:pt>
                <c:pt idx="12199">
                  <c:v>43.140149999999998</c:v>
                </c:pt>
                <c:pt idx="12200">
                  <c:v>43.143699999999995</c:v>
                </c:pt>
                <c:pt idx="12201">
                  <c:v>43.14725</c:v>
                </c:pt>
                <c:pt idx="12202">
                  <c:v>43.150783333333337</c:v>
                </c:pt>
                <c:pt idx="12203">
                  <c:v>43.154316666666666</c:v>
                </c:pt>
                <c:pt idx="12204">
                  <c:v>43.157850000000003</c:v>
                </c:pt>
                <c:pt idx="12205">
                  <c:v>43.1614</c:v>
                </c:pt>
                <c:pt idx="12206">
                  <c:v>43.164949999999997</c:v>
                </c:pt>
                <c:pt idx="12207">
                  <c:v>43.168466666666667</c:v>
                </c:pt>
                <c:pt idx="12208">
                  <c:v>43.17198333333333</c:v>
                </c:pt>
                <c:pt idx="12209">
                  <c:v>43.175500000000007</c:v>
                </c:pt>
                <c:pt idx="12210">
                  <c:v>43.179016666666669</c:v>
                </c:pt>
                <c:pt idx="12211">
                  <c:v>43.182533333333339</c:v>
                </c:pt>
                <c:pt idx="12212">
                  <c:v>43.186050000000002</c:v>
                </c:pt>
                <c:pt idx="12213">
                  <c:v>43.189583333333331</c:v>
                </c:pt>
                <c:pt idx="12214">
                  <c:v>43.193099999999994</c:v>
                </c:pt>
                <c:pt idx="12215">
                  <c:v>43.196616666666664</c:v>
                </c:pt>
                <c:pt idx="12216">
                  <c:v>43.200133333333333</c:v>
                </c:pt>
                <c:pt idx="12217">
                  <c:v>43.203650000000003</c:v>
                </c:pt>
                <c:pt idx="12218">
                  <c:v>43.207166666666666</c:v>
                </c:pt>
                <c:pt idx="12219">
                  <c:v>43.210683333333336</c:v>
                </c:pt>
                <c:pt idx="12220">
                  <c:v>43.214199999999998</c:v>
                </c:pt>
                <c:pt idx="12221">
                  <c:v>43.217733333333328</c:v>
                </c:pt>
                <c:pt idx="12222">
                  <c:v>43.221266666666665</c:v>
                </c:pt>
                <c:pt idx="12223">
                  <c:v>43.224799999999995</c:v>
                </c:pt>
                <c:pt idx="12224">
                  <c:v>43.228333333333332</c:v>
                </c:pt>
                <c:pt idx="12225">
                  <c:v>43.231883333333336</c:v>
                </c:pt>
                <c:pt idx="12226">
                  <c:v>43.23543333333334</c:v>
                </c:pt>
                <c:pt idx="12227">
                  <c:v>43.23898333333333</c:v>
                </c:pt>
                <c:pt idx="12228">
                  <c:v>43.242516666666667</c:v>
                </c:pt>
                <c:pt idx="12229">
                  <c:v>43.246049999999997</c:v>
                </c:pt>
                <c:pt idx="12230">
                  <c:v>43.249583333333334</c:v>
                </c:pt>
                <c:pt idx="12231">
                  <c:v>43.253133333333338</c:v>
                </c:pt>
                <c:pt idx="12232">
                  <c:v>43.256683333333328</c:v>
                </c:pt>
                <c:pt idx="12233">
                  <c:v>43.260200000000005</c:v>
                </c:pt>
                <c:pt idx="12234">
                  <c:v>43.263716666666667</c:v>
                </c:pt>
                <c:pt idx="12235">
                  <c:v>43.267233333333337</c:v>
                </c:pt>
                <c:pt idx="12236">
                  <c:v>43.27075</c:v>
                </c:pt>
                <c:pt idx="12237">
                  <c:v>43.274266666666669</c:v>
                </c:pt>
                <c:pt idx="12238">
                  <c:v>43.277783333333332</c:v>
                </c:pt>
                <c:pt idx="12239">
                  <c:v>43.281316666666662</c:v>
                </c:pt>
                <c:pt idx="12240">
                  <c:v>43.284833333333339</c:v>
                </c:pt>
                <c:pt idx="12241">
                  <c:v>43.288350000000001</c:v>
                </c:pt>
                <c:pt idx="12242">
                  <c:v>43.291866666666671</c:v>
                </c:pt>
                <c:pt idx="12243">
                  <c:v>43.295383333333334</c:v>
                </c:pt>
                <c:pt idx="12244">
                  <c:v>43.298900000000003</c:v>
                </c:pt>
                <c:pt idx="12245">
                  <c:v>43.302416666666666</c:v>
                </c:pt>
                <c:pt idx="12246">
                  <c:v>43.305933333333336</c:v>
                </c:pt>
                <c:pt idx="12247">
                  <c:v>43.309466666666673</c:v>
                </c:pt>
                <c:pt idx="12248">
                  <c:v>43.313000000000002</c:v>
                </c:pt>
                <c:pt idx="12249">
                  <c:v>43.316533333333339</c:v>
                </c:pt>
                <c:pt idx="12250">
                  <c:v>43.320066666666669</c:v>
                </c:pt>
                <c:pt idx="12251">
                  <c:v>43.323616666666666</c:v>
                </c:pt>
                <c:pt idx="12252">
                  <c:v>43.32716666666667</c:v>
                </c:pt>
                <c:pt idx="12253">
                  <c:v>43.330716666666667</c:v>
                </c:pt>
                <c:pt idx="12254">
                  <c:v>43.334249999999997</c:v>
                </c:pt>
                <c:pt idx="12255">
                  <c:v>43.337783333333327</c:v>
                </c:pt>
                <c:pt idx="12256">
                  <c:v>43.341316666666664</c:v>
                </c:pt>
                <c:pt idx="12257">
                  <c:v>43.344866666666668</c:v>
                </c:pt>
                <c:pt idx="12258">
                  <c:v>43.348416666666672</c:v>
                </c:pt>
                <c:pt idx="12259">
                  <c:v>43.351933333333335</c:v>
                </c:pt>
                <c:pt idx="12260">
                  <c:v>43.355450000000005</c:v>
                </c:pt>
                <c:pt idx="12261">
                  <c:v>43.358966666666667</c:v>
                </c:pt>
                <c:pt idx="12262">
                  <c:v>43.36248333333333</c:v>
                </c:pt>
                <c:pt idx="12263">
                  <c:v>43.366</c:v>
                </c:pt>
                <c:pt idx="12264">
                  <c:v>43.369516666666662</c:v>
                </c:pt>
                <c:pt idx="12265">
                  <c:v>43.373049999999999</c:v>
                </c:pt>
                <c:pt idx="12266">
                  <c:v>43.376566666666669</c:v>
                </c:pt>
                <c:pt idx="12267">
                  <c:v>43.380083333333332</c:v>
                </c:pt>
                <c:pt idx="12268">
                  <c:v>43.383600000000001</c:v>
                </c:pt>
                <c:pt idx="12269">
                  <c:v>43.387116666666664</c:v>
                </c:pt>
                <c:pt idx="12270">
                  <c:v>43.390633333333334</c:v>
                </c:pt>
                <c:pt idx="12271">
                  <c:v>43.394149999999996</c:v>
                </c:pt>
                <c:pt idx="12272">
                  <c:v>43.397666666666666</c:v>
                </c:pt>
                <c:pt idx="12273">
                  <c:v>43.401200000000003</c:v>
                </c:pt>
                <c:pt idx="12274">
                  <c:v>43.404733333333333</c:v>
                </c:pt>
                <c:pt idx="12275">
                  <c:v>43.40826666666667</c:v>
                </c:pt>
                <c:pt idx="12276">
                  <c:v>43.411799999999999</c:v>
                </c:pt>
                <c:pt idx="12277">
                  <c:v>43.415349999999997</c:v>
                </c:pt>
                <c:pt idx="12278">
                  <c:v>43.418900000000001</c:v>
                </c:pt>
                <c:pt idx="12279">
                  <c:v>43.422450000000005</c:v>
                </c:pt>
                <c:pt idx="12280">
                  <c:v>43.425983333333335</c:v>
                </c:pt>
                <c:pt idx="12281">
                  <c:v>43.429516666666672</c:v>
                </c:pt>
                <c:pt idx="12282">
                  <c:v>43.433050000000001</c:v>
                </c:pt>
                <c:pt idx="12283">
                  <c:v>43.436599999999999</c:v>
                </c:pt>
                <c:pt idx="12284">
                  <c:v>43.440150000000003</c:v>
                </c:pt>
                <c:pt idx="12285">
                  <c:v>43.443666666666665</c:v>
                </c:pt>
                <c:pt idx="12286">
                  <c:v>43.447183333333335</c:v>
                </c:pt>
                <c:pt idx="12287">
                  <c:v>43.450699999999998</c:v>
                </c:pt>
                <c:pt idx="12288">
                  <c:v>43.454216666666667</c:v>
                </c:pt>
                <c:pt idx="12289">
                  <c:v>43.45773333333333</c:v>
                </c:pt>
                <c:pt idx="12290">
                  <c:v>43.46125</c:v>
                </c:pt>
                <c:pt idx="12291">
                  <c:v>43.464783333333337</c:v>
                </c:pt>
                <c:pt idx="12292">
                  <c:v>43.468299999999999</c:v>
                </c:pt>
                <c:pt idx="12293">
                  <c:v>43.471816666666669</c:v>
                </c:pt>
                <c:pt idx="12294">
                  <c:v>43.475333333333332</c:v>
                </c:pt>
                <c:pt idx="12295">
                  <c:v>43.478850000000001</c:v>
                </c:pt>
                <c:pt idx="12296">
                  <c:v>43.482366666666664</c:v>
                </c:pt>
                <c:pt idx="12297">
                  <c:v>43.485883333333327</c:v>
                </c:pt>
                <c:pt idx="12298">
                  <c:v>43.489400000000003</c:v>
                </c:pt>
                <c:pt idx="12299">
                  <c:v>43.492933333333333</c:v>
                </c:pt>
                <c:pt idx="12300">
                  <c:v>43.49646666666667</c:v>
                </c:pt>
                <c:pt idx="12301">
                  <c:v>43.5</c:v>
                </c:pt>
                <c:pt idx="12302">
                  <c:v>43.50353333333333</c:v>
                </c:pt>
                <c:pt idx="12303">
                  <c:v>43.507083333333334</c:v>
                </c:pt>
                <c:pt idx="12304">
                  <c:v>43.510633333333331</c:v>
                </c:pt>
                <c:pt idx="12305">
                  <c:v>43.514183333333335</c:v>
                </c:pt>
                <c:pt idx="12306">
                  <c:v>43.517716666666665</c:v>
                </c:pt>
                <c:pt idx="12307">
                  <c:v>43.521250000000002</c:v>
                </c:pt>
                <c:pt idx="12308">
                  <c:v>43.524783333333332</c:v>
                </c:pt>
                <c:pt idx="12309">
                  <c:v>43.528333333333329</c:v>
                </c:pt>
                <c:pt idx="12310">
                  <c:v>43.531883333333333</c:v>
                </c:pt>
                <c:pt idx="12311">
                  <c:v>43.535399999999996</c:v>
                </c:pt>
                <c:pt idx="12312">
                  <c:v>43.538916666666665</c:v>
                </c:pt>
                <c:pt idx="12313">
                  <c:v>43.542433333333328</c:v>
                </c:pt>
                <c:pt idx="12314">
                  <c:v>43.545949999999998</c:v>
                </c:pt>
                <c:pt idx="12315">
                  <c:v>43.549466666666667</c:v>
                </c:pt>
                <c:pt idx="12316">
                  <c:v>43.552983333333337</c:v>
                </c:pt>
                <c:pt idx="12317">
                  <c:v>43.556516666666667</c:v>
                </c:pt>
                <c:pt idx="12318">
                  <c:v>43.56003333333333</c:v>
                </c:pt>
                <c:pt idx="12319">
                  <c:v>43.563549999999999</c:v>
                </c:pt>
                <c:pt idx="12320">
                  <c:v>43.567066666666662</c:v>
                </c:pt>
                <c:pt idx="12321">
                  <c:v>43.570583333333339</c:v>
                </c:pt>
                <c:pt idx="12322">
                  <c:v>43.574100000000001</c:v>
                </c:pt>
                <c:pt idx="12323">
                  <c:v>43.577616666666671</c:v>
                </c:pt>
                <c:pt idx="12324">
                  <c:v>43.581133333333334</c:v>
                </c:pt>
                <c:pt idx="12325">
                  <c:v>43.584666666666664</c:v>
                </c:pt>
                <c:pt idx="12326">
                  <c:v>43.588200000000001</c:v>
                </c:pt>
                <c:pt idx="12327">
                  <c:v>43.59173333333333</c:v>
                </c:pt>
                <c:pt idx="12328">
                  <c:v>43.595266666666667</c:v>
                </c:pt>
                <c:pt idx="12329">
                  <c:v>43.598816666666671</c:v>
                </c:pt>
                <c:pt idx="12330">
                  <c:v>43.602366666666661</c:v>
                </c:pt>
                <c:pt idx="12331">
                  <c:v>43.605916666666666</c:v>
                </c:pt>
                <c:pt idx="12332">
                  <c:v>43.609450000000002</c:v>
                </c:pt>
                <c:pt idx="12333">
                  <c:v>43.612983333333332</c:v>
                </c:pt>
                <c:pt idx="12334">
                  <c:v>43.616516666666669</c:v>
                </c:pt>
                <c:pt idx="12335">
                  <c:v>43.620066666666666</c:v>
                </c:pt>
                <c:pt idx="12336">
                  <c:v>43.623616666666663</c:v>
                </c:pt>
                <c:pt idx="12337">
                  <c:v>43.627133333333333</c:v>
                </c:pt>
                <c:pt idx="12338">
                  <c:v>43.630649999999996</c:v>
                </c:pt>
                <c:pt idx="12339">
                  <c:v>43.634166666666673</c:v>
                </c:pt>
                <c:pt idx="12340">
                  <c:v>43.637683333333335</c:v>
                </c:pt>
                <c:pt idx="12341">
                  <c:v>43.641200000000005</c:v>
                </c:pt>
                <c:pt idx="12342">
                  <c:v>43.644716666666667</c:v>
                </c:pt>
                <c:pt idx="12343">
                  <c:v>43.648249999999997</c:v>
                </c:pt>
                <c:pt idx="12344">
                  <c:v>43.651766666666667</c:v>
                </c:pt>
                <c:pt idx="12345">
                  <c:v>43.655283333333337</c:v>
                </c:pt>
                <c:pt idx="12346">
                  <c:v>43.658799999999999</c:v>
                </c:pt>
                <c:pt idx="12347">
                  <c:v>43.662316666666669</c:v>
                </c:pt>
                <c:pt idx="12348">
                  <c:v>43.665833333333332</c:v>
                </c:pt>
                <c:pt idx="12349">
                  <c:v>43.669350000000001</c:v>
                </c:pt>
                <c:pt idx="12350">
                  <c:v>43.672866666666664</c:v>
                </c:pt>
                <c:pt idx="12351">
                  <c:v>43.676399999999994</c:v>
                </c:pt>
                <c:pt idx="12352">
                  <c:v>43.679933333333331</c:v>
                </c:pt>
                <c:pt idx="12353">
                  <c:v>43.683466666666661</c:v>
                </c:pt>
                <c:pt idx="12354">
                  <c:v>43.686999999999998</c:v>
                </c:pt>
                <c:pt idx="12355">
                  <c:v>43.690550000000002</c:v>
                </c:pt>
                <c:pt idx="12356">
                  <c:v>43.694100000000006</c:v>
                </c:pt>
                <c:pt idx="12357">
                  <c:v>43.697649999999996</c:v>
                </c:pt>
                <c:pt idx="12358">
                  <c:v>43.701183333333333</c:v>
                </c:pt>
                <c:pt idx="12359">
                  <c:v>43.704716666666663</c:v>
                </c:pt>
                <c:pt idx="12360">
                  <c:v>43.70825</c:v>
                </c:pt>
                <c:pt idx="12361">
                  <c:v>43.711800000000004</c:v>
                </c:pt>
                <c:pt idx="12362">
                  <c:v>43.715349999999994</c:v>
                </c:pt>
                <c:pt idx="12363">
                  <c:v>43.718866666666671</c:v>
                </c:pt>
                <c:pt idx="12364">
                  <c:v>43.722383333333333</c:v>
                </c:pt>
                <c:pt idx="12365">
                  <c:v>43.725900000000003</c:v>
                </c:pt>
                <c:pt idx="12366">
                  <c:v>43.729416666666665</c:v>
                </c:pt>
                <c:pt idx="12367">
                  <c:v>43.732933333333335</c:v>
                </c:pt>
                <c:pt idx="12368">
                  <c:v>43.736449999999998</c:v>
                </c:pt>
                <c:pt idx="12369">
                  <c:v>43.739983333333335</c:v>
                </c:pt>
                <c:pt idx="12370">
                  <c:v>43.743500000000004</c:v>
                </c:pt>
                <c:pt idx="12371">
                  <c:v>43.747016666666667</c:v>
                </c:pt>
                <c:pt idx="12372">
                  <c:v>43.750533333333337</c:v>
                </c:pt>
                <c:pt idx="12373">
                  <c:v>43.754049999999999</c:v>
                </c:pt>
                <c:pt idx="12374">
                  <c:v>43.757566666666669</c:v>
                </c:pt>
                <c:pt idx="12375">
                  <c:v>43.761083333333332</c:v>
                </c:pt>
                <c:pt idx="12376">
                  <c:v>43.764600000000002</c:v>
                </c:pt>
                <c:pt idx="12377">
                  <c:v>43.768133333333338</c:v>
                </c:pt>
                <c:pt idx="12378">
                  <c:v>43.771666666666668</c:v>
                </c:pt>
                <c:pt idx="12379">
                  <c:v>43.775200000000005</c:v>
                </c:pt>
                <c:pt idx="12380">
                  <c:v>43.778733333333335</c:v>
                </c:pt>
                <c:pt idx="12381">
                  <c:v>43.782283333333332</c:v>
                </c:pt>
                <c:pt idx="12382">
                  <c:v>43.785833333333336</c:v>
                </c:pt>
                <c:pt idx="12383">
                  <c:v>43.789383333333333</c:v>
                </c:pt>
                <c:pt idx="12384">
                  <c:v>43.792916666666663</c:v>
                </c:pt>
                <c:pt idx="12385">
                  <c:v>43.79645</c:v>
                </c:pt>
                <c:pt idx="12386">
                  <c:v>43.79998333333333</c:v>
                </c:pt>
                <c:pt idx="12387">
                  <c:v>43.803533333333334</c:v>
                </c:pt>
                <c:pt idx="12388">
                  <c:v>43.807083333333338</c:v>
                </c:pt>
                <c:pt idx="12389">
                  <c:v>43.810600000000001</c:v>
                </c:pt>
                <c:pt idx="12390">
                  <c:v>43.814116666666671</c:v>
                </c:pt>
                <c:pt idx="12391">
                  <c:v>43.817633333333333</c:v>
                </c:pt>
                <c:pt idx="12392">
                  <c:v>43.821149999999996</c:v>
                </c:pt>
                <c:pt idx="12393">
                  <c:v>43.824666666666666</c:v>
                </c:pt>
                <c:pt idx="12394">
                  <c:v>43.828183333333328</c:v>
                </c:pt>
                <c:pt idx="12395">
                  <c:v>43.831716666666665</c:v>
                </c:pt>
                <c:pt idx="12396">
                  <c:v>43.835233333333335</c:v>
                </c:pt>
                <c:pt idx="12397">
                  <c:v>43.838749999999997</c:v>
                </c:pt>
                <c:pt idx="12398">
                  <c:v>43.842266666666667</c:v>
                </c:pt>
                <c:pt idx="12399">
                  <c:v>43.84578333333333</c:v>
                </c:pt>
                <c:pt idx="12400">
                  <c:v>43.849299999999999</c:v>
                </c:pt>
                <c:pt idx="12401">
                  <c:v>43.852816666666662</c:v>
                </c:pt>
                <c:pt idx="12402">
                  <c:v>43.856333333333332</c:v>
                </c:pt>
                <c:pt idx="12403">
                  <c:v>43.859866666666669</c:v>
                </c:pt>
                <c:pt idx="12404">
                  <c:v>43.863399999999999</c:v>
                </c:pt>
                <c:pt idx="12405">
                  <c:v>43.866933333333336</c:v>
                </c:pt>
                <c:pt idx="12406">
                  <c:v>43.870466666666665</c:v>
                </c:pt>
                <c:pt idx="12407">
                  <c:v>43.874016666666662</c:v>
                </c:pt>
                <c:pt idx="12408">
                  <c:v>43.877566666666667</c:v>
                </c:pt>
                <c:pt idx="12409">
                  <c:v>43.881116666666671</c:v>
                </c:pt>
                <c:pt idx="12410">
                  <c:v>43.884650000000001</c:v>
                </c:pt>
                <c:pt idx="12411">
                  <c:v>43.888183333333338</c:v>
                </c:pt>
                <c:pt idx="12412">
                  <c:v>43.891716666666667</c:v>
                </c:pt>
                <c:pt idx="12413">
                  <c:v>43.895266666666664</c:v>
                </c:pt>
                <c:pt idx="12414">
                  <c:v>43.898816666666669</c:v>
                </c:pt>
                <c:pt idx="12415">
                  <c:v>43.902333333333331</c:v>
                </c:pt>
                <c:pt idx="12416">
                  <c:v>43.905850000000001</c:v>
                </c:pt>
                <c:pt idx="12417">
                  <c:v>43.909366666666664</c:v>
                </c:pt>
                <c:pt idx="12418">
                  <c:v>43.912883333333333</c:v>
                </c:pt>
                <c:pt idx="12419">
                  <c:v>43.916399999999996</c:v>
                </c:pt>
                <c:pt idx="12420">
                  <c:v>43.919916666666673</c:v>
                </c:pt>
                <c:pt idx="12421">
                  <c:v>43.923450000000003</c:v>
                </c:pt>
                <c:pt idx="12422">
                  <c:v>43.926966666666665</c:v>
                </c:pt>
                <c:pt idx="12423">
                  <c:v>43.930483333333335</c:v>
                </c:pt>
                <c:pt idx="12424">
                  <c:v>43.933999999999997</c:v>
                </c:pt>
                <c:pt idx="12425">
                  <c:v>43.937516666666667</c:v>
                </c:pt>
                <c:pt idx="12426">
                  <c:v>43.94103333333333</c:v>
                </c:pt>
                <c:pt idx="12427">
                  <c:v>43.94455</c:v>
                </c:pt>
                <c:pt idx="12428">
                  <c:v>43.948066666666669</c:v>
                </c:pt>
                <c:pt idx="12429">
                  <c:v>43.951599999999999</c:v>
                </c:pt>
                <c:pt idx="12430">
                  <c:v>43.955133333333336</c:v>
                </c:pt>
                <c:pt idx="12431">
                  <c:v>43.958666666666666</c:v>
                </c:pt>
                <c:pt idx="12432">
                  <c:v>43.962200000000003</c:v>
                </c:pt>
                <c:pt idx="12433">
                  <c:v>43.96575</c:v>
                </c:pt>
                <c:pt idx="12434">
                  <c:v>43.969299999999997</c:v>
                </c:pt>
                <c:pt idx="12435">
                  <c:v>43.972850000000001</c:v>
                </c:pt>
                <c:pt idx="12436">
                  <c:v>43.976383333333338</c:v>
                </c:pt>
                <c:pt idx="12437">
                  <c:v>43.979916666666668</c:v>
                </c:pt>
                <c:pt idx="12438">
                  <c:v>43.983449999999998</c:v>
                </c:pt>
                <c:pt idx="12439">
                  <c:v>43.986999999999995</c:v>
                </c:pt>
                <c:pt idx="12440">
                  <c:v>43.990549999999999</c:v>
                </c:pt>
                <c:pt idx="12441">
                  <c:v>43.994066666666662</c:v>
                </c:pt>
                <c:pt idx="12442">
                  <c:v>43.997583333333331</c:v>
                </c:pt>
                <c:pt idx="12443">
                  <c:v>44.001099999999994</c:v>
                </c:pt>
                <c:pt idx="12444">
                  <c:v>44.004616666666671</c:v>
                </c:pt>
                <c:pt idx="12445">
                  <c:v>44.008133333333333</c:v>
                </c:pt>
                <c:pt idx="12446">
                  <c:v>44.011650000000003</c:v>
                </c:pt>
                <c:pt idx="12447">
                  <c:v>44.015183333333333</c:v>
                </c:pt>
                <c:pt idx="12448">
                  <c:v>44.018699999999995</c:v>
                </c:pt>
                <c:pt idx="12449">
                  <c:v>44.022216666666665</c:v>
                </c:pt>
                <c:pt idx="12450">
                  <c:v>44.025733333333328</c:v>
                </c:pt>
                <c:pt idx="12451">
                  <c:v>44.029250000000005</c:v>
                </c:pt>
                <c:pt idx="12452">
                  <c:v>44.032766666666667</c:v>
                </c:pt>
                <c:pt idx="12453">
                  <c:v>44.036283333333337</c:v>
                </c:pt>
                <c:pt idx="12454">
                  <c:v>44.0398</c:v>
                </c:pt>
                <c:pt idx="12455">
                  <c:v>44.043333333333329</c:v>
                </c:pt>
                <c:pt idx="12456">
                  <c:v>44.046866666666666</c:v>
                </c:pt>
                <c:pt idx="12457">
                  <c:v>44.050399999999996</c:v>
                </c:pt>
                <c:pt idx="12458">
                  <c:v>44.053933333333333</c:v>
                </c:pt>
                <c:pt idx="12459">
                  <c:v>44.057483333333337</c:v>
                </c:pt>
                <c:pt idx="12460">
                  <c:v>44.061033333333327</c:v>
                </c:pt>
                <c:pt idx="12461">
                  <c:v>44.064583333333331</c:v>
                </c:pt>
                <c:pt idx="12462">
                  <c:v>44.068116666666668</c:v>
                </c:pt>
                <c:pt idx="12463">
                  <c:v>44.071649999999998</c:v>
                </c:pt>
                <c:pt idx="12464">
                  <c:v>44.075183333333335</c:v>
                </c:pt>
                <c:pt idx="12465">
                  <c:v>44.078733333333339</c:v>
                </c:pt>
                <c:pt idx="12466">
                  <c:v>44.082283333333329</c:v>
                </c:pt>
                <c:pt idx="12467">
                  <c:v>44.085799999999999</c:v>
                </c:pt>
                <c:pt idx="12468">
                  <c:v>44.089316666666669</c:v>
                </c:pt>
                <c:pt idx="12469">
                  <c:v>44.092833333333338</c:v>
                </c:pt>
                <c:pt idx="12470">
                  <c:v>44.096350000000001</c:v>
                </c:pt>
                <c:pt idx="12471">
                  <c:v>44.099866666666671</c:v>
                </c:pt>
                <c:pt idx="12472">
                  <c:v>44.103383333333333</c:v>
                </c:pt>
                <c:pt idx="12473">
                  <c:v>44.106916666666663</c:v>
                </c:pt>
                <c:pt idx="12474">
                  <c:v>44.11043333333334</c:v>
                </c:pt>
                <c:pt idx="12475">
                  <c:v>44.113950000000003</c:v>
                </c:pt>
                <c:pt idx="12476">
                  <c:v>44.117466666666665</c:v>
                </c:pt>
                <c:pt idx="12477">
                  <c:v>44.120983333333335</c:v>
                </c:pt>
                <c:pt idx="12478">
                  <c:v>44.124499999999998</c:v>
                </c:pt>
                <c:pt idx="12479">
                  <c:v>44.128016666666667</c:v>
                </c:pt>
                <c:pt idx="12480">
                  <c:v>44.13153333333333</c:v>
                </c:pt>
                <c:pt idx="12481">
                  <c:v>44.135066666666667</c:v>
                </c:pt>
                <c:pt idx="12482">
                  <c:v>44.138599999999997</c:v>
                </c:pt>
                <c:pt idx="12483">
                  <c:v>44.142133333333327</c:v>
                </c:pt>
                <c:pt idx="12484">
                  <c:v>44.145666666666664</c:v>
                </c:pt>
                <c:pt idx="12485">
                  <c:v>44.149216666666668</c:v>
                </c:pt>
                <c:pt idx="12486">
                  <c:v>44.152766666666672</c:v>
                </c:pt>
                <c:pt idx="12487">
                  <c:v>44.156316666666662</c:v>
                </c:pt>
                <c:pt idx="12488">
                  <c:v>44.159849999999999</c:v>
                </c:pt>
                <c:pt idx="12489">
                  <c:v>44.163383333333329</c:v>
                </c:pt>
                <c:pt idx="12490">
                  <c:v>44.166916666666665</c:v>
                </c:pt>
                <c:pt idx="12491">
                  <c:v>44.17046666666667</c:v>
                </c:pt>
                <c:pt idx="12492">
                  <c:v>44.174016666666667</c:v>
                </c:pt>
                <c:pt idx="12493">
                  <c:v>44.177533333333336</c:v>
                </c:pt>
                <c:pt idx="12494">
                  <c:v>44.181049999999999</c:v>
                </c:pt>
                <c:pt idx="12495">
                  <c:v>44.184566666666669</c:v>
                </c:pt>
                <c:pt idx="12496">
                  <c:v>44.188083333333331</c:v>
                </c:pt>
                <c:pt idx="12497">
                  <c:v>44.191600000000001</c:v>
                </c:pt>
                <c:pt idx="12498">
                  <c:v>44.195116666666664</c:v>
                </c:pt>
                <c:pt idx="12499">
                  <c:v>44.198650000000001</c:v>
                </c:pt>
                <c:pt idx="12500">
                  <c:v>44.20216666666667</c:v>
                </c:pt>
                <c:pt idx="12501">
                  <c:v>44.205683333333333</c:v>
                </c:pt>
                <c:pt idx="12502">
                  <c:v>44.209200000000003</c:v>
                </c:pt>
                <c:pt idx="12503">
                  <c:v>44.212716666666665</c:v>
                </c:pt>
                <c:pt idx="12504">
                  <c:v>44.216233333333335</c:v>
                </c:pt>
                <c:pt idx="12505">
                  <c:v>44.219749999999998</c:v>
                </c:pt>
                <c:pt idx="12506">
                  <c:v>44.223266666666667</c:v>
                </c:pt>
                <c:pt idx="12507">
                  <c:v>44.226800000000004</c:v>
                </c:pt>
                <c:pt idx="12508">
                  <c:v>44.230333333333334</c:v>
                </c:pt>
                <c:pt idx="12509">
                  <c:v>44.233866666666671</c:v>
                </c:pt>
                <c:pt idx="12510">
                  <c:v>44.237400000000001</c:v>
                </c:pt>
                <c:pt idx="12511">
                  <c:v>44.240949999999998</c:v>
                </c:pt>
                <c:pt idx="12512">
                  <c:v>44.244500000000002</c:v>
                </c:pt>
                <c:pt idx="12513">
                  <c:v>44.248049999999999</c:v>
                </c:pt>
                <c:pt idx="12514">
                  <c:v>44.251583333333329</c:v>
                </c:pt>
                <c:pt idx="12515">
                  <c:v>44.255116666666666</c:v>
                </c:pt>
                <c:pt idx="12516">
                  <c:v>44.258649999999996</c:v>
                </c:pt>
                <c:pt idx="12517">
                  <c:v>44.2622</c:v>
                </c:pt>
                <c:pt idx="12518">
                  <c:v>44.265750000000004</c:v>
                </c:pt>
                <c:pt idx="12519">
                  <c:v>44.269266666666667</c:v>
                </c:pt>
                <c:pt idx="12520">
                  <c:v>44.272783333333336</c:v>
                </c:pt>
                <c:pt idx="12521">
                  <c:v>44.276299999999999</c:v>
                </c:pt>
                <c:pt idx="12522">
                  <c:v>44.279816666666669</c:v>
                </c:pt>
                <c:pt idx="12523">
                  <c:v>44.283333333333331</c:v>
                </c:pt>
                <c:pt idx="12524">
                  <c:v>44.286849999999994</c:v>
                </c:pt>
                <c:pt idx="12525">
                  <c:v>44.290383333333331</c:v>
                </c:pt>
                <c:pt idx="12526">
                  <c:v>44.293900000000001</c:v>
                </c:pt>
                <c:pt idx="12527">
                  <c:v>44.297416666666663</c:v>
                </c:pt>
                <c:pt idx="12528">
                  <c:v>44.300933333333333</c:v>
                </c:pt>
                <c:pt idx="12529">
                  <c:v>44.304449999999996</c:v>
                </c:pt>
                <c:pt idx="12530">
                  <c:v>44.307966666666665</c:v>
                </c:pt>
                <c:pt idx="12531">
                  <c:v>44.311483333333328</c:v>
                </c:pt>
                <c:pt idx="12532">
                  <c:v>44.315000000000005</c:v>
                </c:pt>
                <c:pt idx="12533">
                  <c:v>44.318533333333335</c:v>
                </c:pt>
                <c:pt idx="12534">
                  <c:v>44.322066666666665</c:v>
                </c:pt>
                <c:pt idx="12535">
                  <c:v>44.325600000000001</c:v>
                </c:pt>
                <c:pt idx="12536">
                  <c:v>44.329133333333331</c:v>
                </c:pt>
                <c:pt idx="12537">
                  <c:v>44.332683333333328</c:v>
                </c:pt>
                <c:pt idx="12538">
                  <c:v>44.336233333333332</c:v>
                </c:pt>
                <c:pt idx="12539">
                  <c:v>44.339783333333337</c:v>
                </c:pt>
                <c:pt idx="12540">
                  <c:v>44.343316666666666</c:v>
                </c:pt>
                <c:pt idx="12541">
                  <c:v>44.346850000000003</c:v>
                </c:pt>
                <c:pt idx="12542">
                  <c:v>44.350383333333333</c:v>
                </c:pt>
                <c:pt idx="12543">
                  <c:v>44.35393333333333</c:v>
                </c:pt>
                <c:pt idx="12544">
                  <c:v>44.357483333333334</c:v>
                </c:pt>
                <c:pt idx="12545">
                  <c:v>44.360999999999997</c:v>
                </c:pt>
                <c:pt idx="12546">
                  <c:v>44.364516666666667</c:v>
                </c:pt>
                <c:pt idx="12547">
                  <c:v>44.368033333333329</c:v>
                </c:pt>
                <c:pt idx="12548">
                  <c:v>44.371549999999999</c:v>
                </c:pt>
                <c:pt idx="12549">
                  <c:v>44.375066666666662</c:v>
                </c:pt>
                <c:pt idx="12550">
                  <c:v>44.378583333333339</c:v>
                </c:pt>
                <c:pt idx="12551">
                  <c:v>44.382116666666668</c:v>
                </c:pt>
                <c:pt idx="12552">
                  <c:v>44.385633333333331</c:v>
                </c:pt>
                <c:pt idx="12553">
                  <c:v>44.389150000000001</c:v>
                </c:pt>
                <c:pt idx="12554">
                  <c:v>44.392666666666663</c:v>
                </c:pt>
                <c:pt idx="12555">
                  <c:v>44.396183333333333</c:v>
                </c:pt>
                <c:pt idx="12556">
                  <c:v>44.399700000000003</c:v>
                </c:pt>
                <c:pt idx="12557">
                  <c:v>44.403216666666673</c:v>
                </c:pt>
                <c:pt idx="12558">
                  <c:v>44.406733333333335</c:v>
                </c:pt>
                <c:pt idx="12559">
                  <c:v>44.410266666666665</c:v>
                </c:pt>
                <c:pt idx="12560">
                  <c:v>44.413800000000002</c:v>
                </c:pt>
                <c:pt idx="12561">
                  <c:v>44.417333333333332</c:v>
                </c:pt>
                <c:pt idx="12562">
                  <c:v>44.420866666666669</c:v>
                </c:pt>
                <c:pt idx="12563">
                  <c:v>44.424416666666666</c:v>
                </c:pt>
                <c:pt idx="12564">
                  <c:v>44.427966666666663</c:v>
                </c:pt>
                <c:pt idx="12565">
                  <c:v>44.431516666666667</c:v>
                </c:pt>
                <c:pt idx="12566">
                  <c:v>44.435050000000004</c:v>
                </c:pt>
                <c:pt idx="12567">
                  <c:v>44.438583333333334</c:v>
                </c:pt>
                <c:pt idx="12568">
                  <c:v>44.442116666666671</c:v>
                </c:pt>
                <c:pt idx="12569">
                  <c:v>44.445666666666661</c:v>
                </c:pt>
                <c:pt idx="12570">
                  <c:v>44.449216666666665</c:v>
                </c:pt>
                <c:pt idx="12571">
                  <c:v>44.452733333333335</c:v>
                </c:pt>
                <c:pt idx="12572">
                  <c:v>44.456249999999997</c:v>
                </c:pt>
                <c:pt idx="12573">
                  <c:v>44.45976666666666</c:v>
                </c:pt>
                <c:pt idx="12574">
                  <c:v>44.463283333333337</c:v>
                </c:pt>
                <c:pt idx="12575">
                  <c:v>44.466799999999999</c:v>
                </c:pt>
                <c:pt idx="12576">
                  <c:v>44.470316666666669</c:v>
                </c:pt>
                <c:pt idx="12577">
                  <c:v>44.473849999999999</c:v>
                </c:pt>
                <c:pt idx="12578">
                  <c:v>44.477366666666661</c:v>
                </c:pt>
                <c:pt idx="12579">
                  <c:v>44.480883333333331</c:v>
                </c:pt>
                <c:pt idx="12580">
                  <c:v>44.484400000000001</c:v>
                </c:pt>
                <c:pt idx="12581">
                  <c:v>44.487916666666671</c:v>
                </c:pt>
                <c:pt idx="12582">
                  <c:v>44.491433333333333</c:v>
                </c:pt>
                <c:pt idx="12583">
                  <c:v>44.494950000000003</c:v>
                </c:pt>
                <c:pt idx="12584">
                  <c:v>44.498466666666666</c:v>
                </c:pt>
                <c:pt idx="12585">
                  <c:v>44.501999999999995</c:v>
                </c:pt>
                <c:pt idx="12586">
                  <c:v>44.505533333333332</c:v>
                </c:pt>
                <c:pt idx="12587">
                  <c:v>44.509066666666662</c:v>
                </c:pt>
                <c:pt idx="12588">
                  <c:v>44.512599999999999</c:v>
                </c:pt>
                <c:pt idx="12589">
                  <c:v>44.516150000000003</c:v>
                </c:pt>
                <c:pt idx="12590">
                  <c:v>44.519699999999993</c:v>
                </c:pt>
                <c:pt idx="12591">
                  <c:v>44.523249999999997</c:v>
                </c:pt>
                <c:pt idx="12592">
                  <c:v>44.526783333333334</c:v>
                </c:pt>
                <c:pt idx="12593">
                  <c:v>44.530316666666664</c:v>
                </c:pt>
                <c:pt idx="12594">
                  <c:v>44.533850000000001</c:v>
                </c:pt>
                <c:pt idx="12595">
                  <c:v>44.537400000000005</c:v>
                </c:pt>
                <c:pt idx="12596">
                  <c:v>44.540949999999995</c:v>
                </c:pt>
                <c:pt idx="12597">
                  <c:v>44.544466666666672</c:v>
                </c:pt>
                <c:pt idx="12598">
                  <c:v>44.547983333333335</c:v>
                </c:pt>
                <c:pt idx="12599">
                  <c:v>44.551500000000004</c:v>
                </c:pt>
                <c:pt idx="12600">
                  <c:v>44.555016666666667</c:v>
                </c:pt>
                <c:pt idx="12601">
                  <c:v>44.558533333333337</c:v>
                </c:pt>
                <c:pt idx="12602">
                  <c:v>44.562049999999999</c:v>
                </c:pt>
                <c:pt idx="12603">
                  <c:v>44.565583333333329</c:v>
                </c:pt>
                <c:pt idx="12604">
                  <c:v>44.569100000000006</c:v>
                </c:pt>
                <c:pt idx="12605">
                  <c:v>44.572616666666669</c:v>
                </c:pt>
                <c:pt idx="12606">
                  <c:v>44.576133333333338</c:v>
                </c:pt>
                <c:pt idx="12607">
                  <c:v>44.579650000000001</c:v>
                </c:pt>
                <c:pt idx="12608">
                  <c:v>44.583166666666664</c:v>
                </c:pt>
                <c:pt idx="12609">
                  <c:v>44.586683333333333</c:v>
                </c:pt>
                <c:pt idx="12610">
                  <c:v>44.590199999999996</c:v>
                </c:pt>
                <c:pt idx="12611">
                  <c:v>44.593733333333333</c:v>
                </c:pt>
                <c:pt idx="12612">
                  <c:v>44.597266666666663</c:v>
                </c:pt>
                <c:pt idx="12613">
                  <c:v>44.6008</c:v>
                </c:pt>
                <c:pt idx="12614">
                  <c:v>44.604333333333336</c:v>
                </c:pt>
                <c:pt idx="12615">
                  <c:v>44.607883333333334</c:v>
                </c:pt>
                <c:pt idx="12616">
                  <c:v>44.611433333333338</c:v>
                </c:pt>
                <c:pt idx="12617">
                  <c:v>44.614983333333335</c:v>
                </c:pt>
                <c:pt idx="12618">
                  <c:v>44.618516666666665</c:v>
                </c:pt>
                <c:pt idx="12619">
                  <c:v>44.622049999999994</c:v>
                </c:pt>
                <c:pt idx="12620">
                  <c:v>44.625583333333331</c:v>
                </c:pt>
                <c:pt idx="12621">
                  <c:v>44.629133333333336</c:v>
                </c:pt>
                <c:pt idx="12622">
                  <c:v>44.632683333333333</c:v>
                </c:pt>
                <c:pt idx="12623">
                  <c:v>44.636200000000002</c:v>
                </c:pt>
                <c:pt idx="12624">
                  <c:v>44.639716666666665</c:v>
                </c:pt>
                <c:pt idx="12625">
                  <c:v>44.643233333333335</c:v>
                </c:pt>
                <c:pt idx="12626">
                  <c:v>44.646749999999997</c:v>
                </c:pt>
                <c:pt idx="12627">
                  <c:v>44.650266666666667</c:v>
                </c:pt>
                <c:pt idx="12628">
                  <c:v>44.65378333333333</c:v>
                </c:pt>
                <c:pt idx="12629">
                  <c:v>44.657316666666667</c:v>
                </c:pt>
                <c:pt idx="12630">
                  <c:v>44.660833333333336</c:v>
                </c:pt>
                <c:pt idx="12631">
                  <c:v>44.664349999999999</c:v>
                </c:pt>
                <c:pt idx="12632">
                  <c:v>44.667866666666669</c:v>
                </c:pt>
                <c:pt idx="12633">
                  <c:v>44.671383333333331</c:v>
                </c:pt>
                <c:pt idx="12634">
                  <c:v>44.674900000000001</c:v>
                </c:pt>
                <c:pt idx="12635">
                  <c:v>44.678416666666664</c:v>
                </c:pt>
                <c:pt idx="12636">
                  <c:v>44.681933333333333</c:v>
                </c:pt>
                <c:pt idx="12637">
                  <c:v>44.68546666666667</c:v>
                </c:pt>
                <c:pt idx="12638">
                  <c:v>44.689</c:v>
                </c:pt>
                <c:pt idx="12639">
                  <c:v>44.692533333333337</c:v>
                </c:pt>
                <c:pt idx="12640">
                  <c:v>44.696066666666667</c:v>
                </c:pt>
                <c:pt idx="12641">
                  <c:v>44.699616666666664</c:v>
                </c:pt>
                <c:pt idx="12642">
                  <c:v>44.703166666666668</c:v>
                </c:pt>
                <c:pt idx="12643">
                  <c:v>44.706716666666665</c:v>
                </c:pt>
                <c:pt idx="12644">
                  <c:v>44.710249999999995</c:v>
                </c:pt>
                <c:pt idx="12645">
                  <c:v>44.713783333333339</c:v>
                </c:pt>
                <c:pt idx="12646">
                  <c:v>44.717316666666669</c:v>
                </c:pt>
                <c:pt idx="12647">
                  <c:v>44.720866666666666</c:v>
                </c:pt>
                <c:pt idx="12648">
                  <c:v>44.72441666666667</c:v>
                </c:pt>
                <c:pt idx="12649">
                  <c:v>44.727933333333333</c:v>
                </c:pt>
                <c:pt idx="12650">
                  <c:v>44.731450000000002</c:v>
                </c:pt>
                <c:pt idx="12651">
                  <c:v>44.734966666666665</c:v>
                </c:pt>
                <c:pt idx="12652">
                  <c:v>44.738483333333335</c:v>
                </c:pt>
                <c:pt idx="12653">
                  <c:v>44.741999999999997</c:v>
                </c:pt>
                <c:pt idx="12654">
                  <c:v>44.745516666666667</c:v>
                </c:pt>
                <c:pt idx="12655">
                  <c:v>44.749050000000004</c:v>
                </c:pt>
                <c:pt idx="12656">
                  <c:v>44.752566666666667</c:v>
                </c:pt>
                <c:pt idx="12657">
                  <c:v>44.756083333333329</c:v>
                </c:pt>
                <c:pt idx="12658">
                  <c:v>44.759599999999999</c:v>
                </c:pt>
                <c:pt idx="12659">
                  <c:v>44.763116666666662</c:v>
                </c:pt>
                <c:pt idx="12660">
                  <c:v>44.766633333333331</c:v>
                </c:pt>
                <c:pt idx="12661">
                  <c:v>44.770149999999994</c:v>
                </c:pt>
                <c:pt idx="12662">
                  <c:v>44.773666666666671</c:v>
                </c:pt>
                <c:pt idx="12663">
                  <c:v>44.777200000000001</c:v>
                </c:pt>
                <c:pt idx="12664">
                  <c:v>44.780733333333337</c:v>
                </c:pt>
                <c:pt idx="12665">
                  <c:v>44.784266666666667</c:v>
                </c:pt>
                <c:pt idx="12666">
                  <c:v>44.787799999999997</c:v>
                </c:pt>
                <c:pt idx="12667">
                  <c:v>44.791350000000001</c:v>
                </c:pt>
                <c:pt idx="12668">
                  <c:v>44.794899999999998</c:v>
                </c:pt>
                <c:pt idx="12669">
                  <c:v>44.798450000000003</c:v>
                </c:pt>
                <c:pt idx="12670">
                  <c:v>44.801983333333332</c:v>
                </c:pt>
                <c:pt idx="12671">
                  <c:v>44.805516666666669</c:v>
                </c:pt>
                <c:pt idx="12672">
                  <c:v>44.809049999999999</c:v>
                </c:pt>
                <c:pt idx="12673">
                  <c:v>44.812599999999996</c:v>
                </c:pt>
                <c:pt idx="12674">
                  <c:v>44.81615</c:v>
                </c:pt>
                <c:pt idx="12675">
                  <c:v>44.819666666666663</c:v>
                </c:pt>
                <c:pt idx="12676">
                  <c:v>44.823183333333333</c:v>
                </c:pt>
                <c:pt idx="12677">
                  <c:v>44.826699999999995</c:v>
                </c:pt>
                <c:pt idx="12678">
                  <c:v>44.830216666666665</c:v>
                </c:pt>
                <c:pt idx="12679">
                  <c:v>44.833733333333335</c:v>
                </c:pt>
                <c:pt idx="12680">
                  <c:v>44.837250000000004</c:v>
                </c:pt>
                <c:pt idx="12681">
                  <c:v>44.840783333333334</c:v>
                </c:pt>
                <c:pt idx="12682">
                  <c:v>44.844299999999997</c:v>
                </c:pt>
                <c:pt idx="12683">
                  <c:v>44.847816666666667</c:v>
                </c:pt>
                <c:pt idx="12684">
                  <c:v>44.851333333333329</c:v>
                </c:pt>
                <c:pt idx="12685">
                  <c:v>44.854850000000006</c:v>
                </c:pt>
                <c:pt idx="12686">
                  <c:v>44.858366666666669</c:v>
                </c:pt>
                <c:pt idx="12687">
                  <c:v>44.861883333333338</c:v>
                </c:pt>
                <c:pt idx="12688">
                  <c:v>44.865400000000001</c:v>
                </c:pt>
                <c:pt idx="12689">
                  <c:v>44.868933333333331</c:v>
                </c:pt>
                <c:pt idx="12690">
                  <c:v>44.872466666666668</c:v>
                </c:pt>
                <c:pt idx="12691">
                  <c:v>44.875999999999998</c:v>
                </c:pt>
                <c:pt idx="12692">
                  <c:v>44.879533333333335</c:v>
                </c:pt>
                <c:pt idx="12693">
                  <c:v>44.883083333333339</c:v>
                </c:pt>
                <c:pt idx="12694">
                  <c:v>44.886633333333329</c:v>
                </c:pt>
                <c:pt idx="12695">
                  <c:v>44.890183333333333</c:v>
                </c:pt>
                <c:pt idx="12696">
                  <c:v>44.89371666666667</c:v>
                </c:pt>
                <c:pt idx="12697">
                  <c:v>44.89725</c:v>
                </c:pt>
                <c:pt idx="12698">
                  <c:v>44.900783333333337</c:v>
                </c:pt>
                <c:pt idx="12699">
                  <c:v>44.904333333333334</c:v>
                </c:pt>
                <c:pt idx="12700">
                  <c:v>44.907883333333331</c:v>
                </c:pt>
                <c:pt idx="12701">
                  <c:v>44.9114</c:v>
                </c:pt>
                <c:pt idx="12702">
                  <c:v>44.914916666666663</c:v>
                </c:pt>
                <c:pt idx="12703">
                  <c:v>44.91843333333334</c:v>
                </c:pt>
                <c:pt idx="12704">
                  <c:v>44.921950000000002</c:v>
                </c:pt>
                <c:pt idx="12705">
                  <c:v>44.925466666666665</c:v>
                </c:pt>
                <c:pt idx="12706">
                  <c:v>44.928983333333335</c:v>
                </c:pt>
                <c:pt idx="12707">
                  <c:v>44.932516666666665</c:v>
                </c:pt>
                <c:pt idx="12708">
                  <c:v>44.936033333333327</c:v>
                </c:pt>
                <c:pt idx="12709">
                  <c:v>44.939550000000004</c:v>
                </c:pt>
                <c:pt idx="12710">
                  <c:v>44.943066666666667</c:v>
                </c:pt>
                <c:pt idx="12711">
                  <c:v>44.946583333333336</c:v>
                </c:pt>
                <c:pt idx="12712">
                  <c:v>44.950099999999999</c:v>
                </c:pt>
                <c:pt idx="12713">
                  <c:v>44.953616666666669</c:v>
                </c:pt>
                <c:pt idx="12714">
                  <c:v>44.957133333333331</c:v>
                </c:pt>
                <c:pt idx="12715">
                  <c:v>44.960666666666661</c:v>
                </c:pt>
                <c:pt idx="12716">
                  <c:v>44.964199999999998</c:v>
                </c:pt>
                <c:pt idx="12717">
                  <c:v>44.967733333333328</c:v>
                </c:pt>
                <c:pt idx="12718">
                  <c:v>44.971266666666665</c:v>
                </c:pt>
                <c:pt idx="12719">
                  <c:v>44.974816666666669</c:v>
                </c:pt>
                <c:pt idx="12720">
                  <c:v>44.978366666666673</c:v>
                </c:pt>
                <c:pt idx="12721">
                  <c:v>44.981916666666663</c:v>
                </c:pt>
                <c:pt idx="12722">
                  <c:v>44.98545</c:v>
                </c:pt>
                <c:pt idx="12723">
                  <c:v>44.98898333333333</c:v>
                </c:pt>
                <c:pt idx="12724">
                  <c:v>44.992516666666667</c:v>
                </c:pt>
                <c:pt idx="12725">
                  <c:v>44.996066666666671</c:v>
                </c:pt>
                <c:pt idx="12726">
                  <c:v>44.999616666666661</c:v>
                </c:pt>
                <c:pt idx="12727">
                  <c:v>45.003133333333338</c:v>
                </c:pt>
                <c:pt idx="12728">
                  <c:v>45.00665</c:v>
                </c:pt>
                <c:pt idx="12729">
                  <c:v>45.01016666666667</c:v>
                </c:pt>
                <c:pt idx="12730">
                  <c:v>45.013683333333333</c:v>
                </c:pt>
                <c:pt idx="12731">
                  <c:v>45.017200000000003</c:v>
                </c:pt>
                <c:pt idx="12732">
                  <c:v>45.020716666666665</c:v>
                </c:pt>
                <c:pt idx="12733">
                  <c:v>45.024250000000002</c:v>
                </c:pt>
                <c:pt idx="12734">
                  <c:v>45.027766666666672</c:v>
                </c:pt>
                <c:pt idx="12735">
                  <c:v>45.031283333333334</c:v>
                </c:pt>
                <c:pt idx="12736">
                  <c:v>45.034800000000004</c:v>
                </c:pt>
                <c:pt idx="12737">
                  <c:v>45.038316666666667</c:v>
                </c:pt>
                <c:pt idx="12738">
                  <c:v>45.041833333333336</c:v>
                </c:pt>
                <c:pt idx="12739">
                  <c:v>45.045349999999999</c:v>
                </c:pt>
                <c:pt idx="12740">
                  <c:v>45.048866666666662</c:v>
                </c:pt>
                <c:pt idx="12741">
                  <c:v>45.052399999999999</c:v>
                </c:pt>
                <c:pt idx="12742">
                  <c:v>45.055933333333336</c:v>
                </c:pt>
                <c:pt idx="12743">
                  <c:v>45.059466666666673</c:v>
                </c:pt>
                <c:pt idx="12744">
                  <c:v>45.063000000000002</c:v>
                </c:pt>
                <c:pt idx="12745">
                  <c:v>45.066549999999999</c:v>
                </c:pt>
                <c:pt idx="12746">
                  <c:v>45.070100000000004</c:v>
                </c:pt>
                <c:pt idx="12747">
                  <c:v>45.073650000000001</c:v>
                </c:pt>
                <c:pt idx="12748">
                  <c:v>45.07718333333333</c:v>
                </c:pt>
                <c:pt idx="12749">
                  <c:v>45.080716666666667</c:v>
                </c:pt>
                <c:pt idx="12750">
                  <c:v>45.084249999999997</c:v>
                </c:pt>
                <c:pt idx="12751">
                  <c:v>45.087800000000001</c:v>
                </c:pt>
                <c:pt idx="12752">
                  <c:v>45.091350000000006</c:v>
                </c:pt>
                <c:pt idx="12753">
                  <c:v>45.094866666666668</c:v>
                </c:pt>
                <c:pt idx="12754">
                  <c:v>45.098383333333331</c:v>
                </c:pt>
                <c:pt idx="12755">
                  <c:v>45.101900000000001</c:v>
                </c:pt>
                <c:pt idx="12756">
                  <c:v>45.105416666666663</c:v>
                </c:pt>
                <c:pt idx="12757">
                  <c:v>45.108933333333333</c:v>
                </c:pt>
                <c:pt idx="12758">
                  <c:v>45.112449999999995</c:v>
                </c:pt>
                <c:pt idx="12759">
                  <c:v>45.115983333333332</c:v>
                </c:pt>
                <c:pt idx="12760">
                  <c:v>45.119500000000002</c:v>
                </c:pt>
                <c:pt idx="12761">
                  <c:v>45.123016666666665</c:v>
                </c:pt>
                <c:pt idx="12762">
                  <c:v>45.126533333333334</c:v>
                </c:pt>
                <c:pt idx="12763">
                  <c:v>45.130049999999997</c:v>
                </c:pt>
                <c:pt idx="12764">
                  <c:v>45.133566666666667</c:v>
                </c:pt>
                <c:pt idx="12765">
                  <c:v>45.137083333333329</c:v>
                </c:pt>
                <c:pt idx="12766">
                  <c:v>45.140599999999999</c:v>
                </c:pt>
                <c:pt idx="12767">
                  <c:v>45.144133333333336</c:v>
                </c:pt>
                <c:pt idx="12768">
                  <c:v>45.147666666666666</c:v>
                </c:pt>
                <c:pt idx="12769">
                  <c:v>45.151200000000003</c:v>
                </c:pt>
                <c:pt idx="12770">
                  <c:v>45.154733333333333</c:v>
                </c:pt>
                <c:pt idx="12771">
                  <c:v>45.15828333333333</c:v>
                </c:pt>
                <c:pt idx="12772">
                  <c:v>45.161833333333334</c:v>
                </c:pt>
                <c:pt idx="12773">
                  <c:v>45.165383333333331</c:v>
                </c:pt>
                <c:pt idx="12774">
                  <c:v>45.168916666666668</c:v>
                </c:pt>
                <c:pt idx="12775">
                  <c:v>45.172450000000005</c:v>
                </c:pt>
                <c:pt idx="12776">
                  <c:v>45.175983333333335</c:v>
                </c:pt>
                <c:pt idx="12777">
                  <c:v>45.179533333333332</c:v>
                </c:pt>
                <c:pt idx="12778">
                  <c:v>45.183083333333336</c:v>
                </c:pt>
                <c:pt idx="12779">
                  <c:v>45.186599999999999</c:v>
                </c:pt>
                <c:pt idx="12780">
                  <c:v>45.190116666666668</c:v>
                </c:pt>
                <c:pt idx="12781">
                  <c:v>45.193633333333331</c:v>
                </c:pt>
                <c:pt idx="12782">
                  <c:v>45.197150000000001</c:v>
                </c:pt>
                <c:pt idx="12783">
                  <c:v>45.200666666666663</c:v>
                </c:pt>
                <c:pt idx="12784">
                  <c:v>45.20418333333334</c:v>
                </c:pt>
                <c:pt idx="12785">
                  <c:v>45.20771666666667</c:v>
                </c:pt>
                <c:pt idx="12786">
                  <c:v>45.211233333333332</c:v>
                </c:pt>
                <c:pt idx="12787">
                  <c:v>45.214750000000002</c:v>
                </c:pt>
                <c:pt idx="12788">
                  <c:v>45.218266666666665</c:v>
                </c:pt>
                <c:pt idx="12789">
                  <c:v>45.221783333333327</c:v>
                </c:pt>
                <c:pt idx="12790">
                  <c:v>45.225299999999997</c:v>
                </c:pt>
                <c:pt idx="12791">
                  <c:v>45.228816666666667</c:v>
                </c:pt>
                <c:pt idx="12792">
                  <c:v>45.232333333333337</c:v>
                </c:pt>
                <c:pt idx="12793">
                  <c:v>45.235866666666666</c:v>
                </c:pt>
                <c:pt idx="12794">
                  <c:v>45.239400000000003</c:v>
                </c:pt>
                <c:pt idx="12795">
                  <c:v>45.242933333333333</c:v>
                </c:pt>
                <c:pt idx="12796">
                  <c:v>45.24646666666667</c:v>
                </c:pt>
                <c:pt idx="12797">
                  <c:v>45.250016666666667</c:v>
                </c:pt>
                <c:pt idx="12798">
                  <c:v>45.253566666666664</c:v>
                </c:pt>
                <c:pt idx="12799">
                  <c:v>45.257116666666668</c:v>
                </c:pt>
                <c:pt idx="12800">
                  <c:v>45.260650000000005</c:v>
                </c:pt>
                <c:pt idx="12801">
                  <c:v>45.264183333333335</c:v>
                </c:pt>
                <c:pt idx="12802">
                  <c:v>45.267716666666665</c:v>
                </c:pt>
                <c:pt idx="12803">
                  <c:v>45.271266666666662</c:v>
                </c:pt>
                <c:pt idx="12804">
                  <c:v>45.274816666666666</c:v>
                </c:pt>
                <c:pt idx="12805">
                  <c:v>45.278333333333329</c:v>
                </c:pt>
                <c:pt idx="12806">
                  <c:v>45.281849999999999</c:v>
                </c:pt>
                <c:pt idx="12807">
                  <c:v>45.285366666666661</c:v>
                </c:pt>
                <c:pt idx="12808">
                  <c:v>45.288883333333338</c:v>
                </c:pt>
                <c:pt idx="12809">
                  <c:v>45.292400000000001</c:v>
                </c:pt>
                <c:pt idx="12810">
                  <c:v>45.29591666666667</c:v>
                </c:pt>
                <c:pt idx="12811">
                  <c:v>45.29945</c:v>
                </c:pt>
                <c:pt idx="12812">
                  <c:v>45.302966666666663</c:v>
                </c:pt>
                <c:pt idx="12813">
                  <c:v>45.306483333333333</c:v>
                </c:pt>
                <c:pt idx="12814">
                  <c:v>45.309999999999995</c:v>
                </c:pt>
                <c:pt idx="12815">
                  <c:v>45.313516666666672</c:v>
                </c:pt>
                <c:pt idx="12816">
                  <c:v>45.317033333333335</c:v>
                </c:pt>
                <c:pt idx="12817">
                  <c:v>45.320550000000004</c:v>
                </c:pt>
                <c:pt idx="12818">
                  <c:v>45.324066666666667</c:v>
                </c:pt>
                <c:pt idx="12819">
                  <c:v>45.327599999999997</c:v>
                </c:pt>
                <c:pt idx="12820">
                  <c:v>45.331133333333334</c:v>
                </c:pt>
                <c:pt idx="12821">
                  <c:v>45.334666666666664</c:v>
                </c:pt>
                <c:pt idx="12822">
                  <c:v>45.338200000000001</c:v>
                </c:pt>
                <c:pt idx="12823">
                  <c:v>45.341750000000005</c:v>
                </c:pt>
                <c:pt idx="12824">
                  <c:v>45.345299999999995</c:v>
                </c:pt>
                <c:pt idx="12825">
                  <c:v>45.348849999999999</c:v>
                </c:pt>
                <c:pt idx="12826">
                  <c:v>45.352383333333336</c:v>
                </c:pt>
                <c:pt idx="12827">
                  <c:v>45.355916666666666</c:v>
                </c:pt>
                <c:pt idx="12828">
                  <c:v>45.359450000000002</c:v>
                </c:pt>
                <c:pt idx="12829">
                  <c:v>45.363000000000007</c:v>
                </c:pt>
                <c:pt idx="12830">
                  <c:v>45.366549999999997</c:v>
                </c:pt>
                <c:pt idx="12831">
                  <c:v>45.370066666666666</c:v>
                </c:pt>
                <c:pt idx="12832">
                  <c:v>45.373583333333336</c:v>
                </c:pt>
                <c:pt idx="12833">
                  <c:v>45.377100000000006</c:v>
                </c:pt>
                <c:pt idx="12834">
                  <c:v>45.380616666666668</c:v>
                </c:pt>
                <c:pt idx="12835">
                  <c:v>45.384133333333331</c:v>
                </c:pt>
                <c:pt idx="12836">
                  <c:v>45.387650000000001</c:v>
                </c:pt>
                <c:pt idx="12837">
                  <c:v>45.391183333333331</c:v>
                </c:pt>
                <c:pt idx="12838">
                  <c:v>45.394699999999993</c:v>
                </c:pt>
                <c:pt idx="12839">
                  <c:v>45.39821666666667</c:v>
                </c:pt>
                <c:pt idx="12840">
                  <c:v>45.401733333333333</c:v>
                </c:pt>
                <c:pt idx="12841">
                  <c:v>45.405250000000002</c:v>
                </c:pt>
                <c:pt idx="12842">
                  <c:v>45.408766666666665</c:v>
                </c:pt>
                <c:pt idx="12843">
                  <c:v>45.412283333333335</c:v>
                </c:pt>
                <c:pt idx="12844">
                  <c:v>45.415799999999997</c:v>
                </c:pt>
                <c:pt idx="12845">
                  <c:v>45.419333333333334</c:v>
                </c:pt>
                <c:pt idx="12846">
                  <c:v>45.422866666666664</c:v>
                </c:pt>
                <c:pt idx="12847">
                  <c:v>45.426399999999994</c:v>
                </c:pt>
                <c:pt idx="12848">
                  <c:v>45.429933333333331</c:v>
                </c:pt>
                <c:pt idx="12849">
                  <c:v>45.433483333333335</c:v>
                </c:pt>
                <c:pt idx="12850">
                  <c:v>45.437033333333339</c:v>
                </c:pt>
                <c:pt idx="12851">
                  <c:v>45.440583333333329</c:v>
                </c:pt>
                <c:pt idx="12852">
                  <c:v>45.444116666666666</c:v>
                </c:pt>
                <c:pt idx="12853">
                  <c:v>45.447649999999996</c:v>
                </c:pt>
                <c:pt idx="12854">
                  <c:v>45.451183333333333</c:v>
                </c:pt>
                <c:pt idx="12855">
                  <c:v>45.454733333333337</c:v>
                </c:pt>
                <c:pt idx="12856">
                  <c:v>45.458283333333334</c:v>
                </c:pt>
                <c:pt idx="12857">
                  <c:v>45.461800000000004</c:v>
                </c:pt>
                <c:pt idx="12858">
                  <c:v>45.465316666666666</c:v>
                </c:pt>
                <c:pt idx="12859">
                  <c:v>45.468833333333336</c:v>
                </c:pt>
                <c:pt idx="12860">
                  <c:v>45.472349999999999</c:v>
                </c:pt>
                <c:pt idx="12861">
                  <c:v>45.475866666666668</c:v>
                </c:pt>
                <c:pt idx="12862">
                  <c:v>45.479383333333331</c:v>
                </c:pt>
                <c:pt idx="12863">
                  <c:v>45.482916666666668</c:v>
                </c:pt>
                <c:pt idx="12864">
                  <c:v>45.486433333333338</c:v>
                </c:pt>
                <c:pt idx="12865">
                  <c:v>45.48995</c:v>
                </c:pt>
                <c:pt idx="12866">
                  <c:v>45.49346666666667</c:v>
                </c:pt>
                <c:pt idx="12867">
                  <c:v>45.496983333333333</c:v>
                </c:pt>
                <c:pt idx="12868">
                  <c:v>45.500500000000002</c:v>
                </c:pt>
                <c:pt idx="12869">
                  <c:v>45.504016666666665</c:v>
                </c:pt>
                <c:pt idx="12870">
                  <c:v>45.507533333333335</c:v>
                </c:pt>
                <c:pt idx="12871">
                  <c:v>45.511066666666672</c:v>
                </c:pt>
                <c:pt idx="12872">
                  <c:v>45.514600000000002</c:v>
                </c:pt>
                <c:pt idx="12873">
                  <c:v>45.518133333333338</c:v>
                </c:pt>
                <c:pt idx="12874">
                  <c:v>45.521666666666668</c:v>
                </c:pt>
                <c:pt idx="12875">
                  <c:v>45.525216666666665</c:v>
                </c:pt>
                <c:pt idx="12876">
                  <c:v>45.528766666666669</c:v>
                </c:pt>
                <c:pt idx="12877">
                  <c:v>45.532316666666667</c:v>
                </c:pt>
                <c:pt idx="12878">
                  <c:v>45.535849999999996</c:v>
                </c:pt>
                <c:pt idx="12879">
                  <c:v>45.539383333333333</c:v>
                </c:pt>
                <c:pt idx="12880">
                  <c:v>45.542916666666663</c:v>
                </c:pt>
                <c:pt idx="12881">
                  <c:v>45.546466666666667</c:v>
                </c:pt>
                <c:pt idx="12882">
                  <c:v>45.550016666666671</c:v>
                </c:pt>
                <c:pt idx="12883">
                  <c:v>45.553533333333334</c:v>
                </c:pt>
                <c:pt idx="12884">
                  <c:v>45.557049999999997</c:v>
                </c:pt>
                <c:pt idx="12885">
                  <c:v>45.560566666666666</c:v>
                </c:pt>
                <c:pt idx="12886">
                  <c:v>45.564083333333329</c:v>
                </c:pt>
                <c:pt idx="12887">
                  <c:v>45.567599999999999</c:v>
                </c:pt>
                <c:pt idx="12888">
                  <c:v>45.571116666666661</c:v>
                </c:pt>
                <c:pt idx="12889">
                  <c:v>45.574649999999998</c:v>
                </c:pt>
                <c:pt idx="12890">
                  <c:v>45.578166666666668</c:v>
                </c:pt>
                <c:pt idx="12891">
                  <c:v>45.581683333333331</c:v>
                </c:pt>
                <c:pt idx="12892">
                  <c:v>45.5852</c:v>
                </c:pt>
                <c:pt idx="12893">
                  <c:v>45.588716666666663</c:v>
                </c:pt>
                <c:pt idx="12894">
                  <c:v>45.592233333333333</c:v>
                </c:pt>
                <c:pt idx="12895">
                  <c:v>45.595749999999995</c:v>
                </c:pt>
                <c:pt idx="12896">
                  <c:v>45.599266666666672</c:v>
                </c:pt>
                <c:pt idx="12897">
                  <c:v>45.602800000000002</c:v>
                </c:pt>
                <c:pt idx="12898">
                  <c:v>45.606333333333332</c:v>
                </c:pt>
                <c:pt idx="12899">
                  <c:v>45.609866666666669</c:v>
                </c:pt>
                <c:pt idx="12900">
                  <c:v>45.613399999999999</c:v>
                </c:pt>
                <c:pt idx="12901">
                  <c:v>45.616949999999996</c:v>
                </c:pt>
                <c:pt idx="12902">
                  <c:v>45.6205</c:v>
                </c:pt>
                <c:pt idx="12903">
                  <c:v>45.624050000000004</c:v>
                </c:pt>
                <c:pt idx="12904">
                  <c:v>45.627583333333334</c:v>
                </c:pt>
                <c:pt idx="12905">
                  <c:v>45.631116666666671</c:v>
                </c:pt>
                <c:pt idx="12906">
                  <c:v>45.634650000000001</c:v>
                </c:pt>
                <c:pt idx="12907">
                  <c:v>45.638199999999998</c:v>
                </c:pt>
                <c:pt idx="12908">
                  <c:v>45.641750000000002</c:v>
                </c:pt>
                <c:pt idx="12909">
                  <c:v>45.645266666666664</c:v>
                </c:pt>
                <c:pt idx="12910">
                  <c:v>45.648783333333334</c:v>
                </c:pt>
                <c:pt idx="12911">
                  <c:v>45.652299999999997</c:v>
                </c:pt>
                <c:pt idx="12912">
                  <c:v>45.655816666666666</c:v>
                </c:pt>
                <c:pt idx="12913">
                  <c:v>45.659333333333329</c:v>
                </c:pt>
                <c:pt idx="12914">
                  <c:v>45.662850000000006</c:v>
                </c:pt>
                <c:pt idx="12915">
                  <c:v>45.666383333333336</c:v>
                </c:pt>
                <c:pt idx="12916">
                  <c:v>45.669899999999998</c:v>
                </c:pt>
                <c:pt idx="12917">
                  <c:v>45.673416666666668</c:v>
                </c:pt>
                <c:pt idx="12918">
                  <c:v>45.676933333333331</c:v>
                </c:pt>
                <c:pt idx="12919">
                  <c:v>45.68045</c:v>
                </c:pt>
                <c:pt idx="12920">
                  <c:v>45.68396666666667</c:v>
                </c:pt>
                <c:pt idx="12921">
                  <c:v>45.687483333333333</c:v>
                </c:pt>
                <c:pt idx="12922">
                  <c:v>45.691000000000003</c:v>
                </c:pt>
                <c:pt idx="12923">
                  <c:v>45.694533333333332</c:v>
                </c:pt>
                <c:pt idx="12924">
                  <c:v>45.698066666666669</c:v>
                </c:pt>
                <c:pt idx="12925">
                  <c:v>45.701599999999999</c:v>
                </c:pt>
                <c:pt idx="12926">
                  <c:v>45.705133333333336</c:v>
                </c:pt>
                <c:pt idx="12927">
                  <c:v>45.708683333333333</c:v>
                </c:pt>
                <c:pt idx="12928">
                  <c:v>45.71223333333333</c:v>
                </c:pt>
                <c:pt idx="12929">
                  <c:v>45.715783333333334</c:v>
                </c:pt>
                <c:pt idx="12930">
                  <c:v>45.719316666666671</c:v>
                </c:pt>
                <c:pt idx="12931">
                  <c:v>45.722850000000001</c:v>
                </c:pt>
                <c:pt idx="12932">
                  <c:v>45.726383333333338</c:v>
                </c:pt>
                <c:pt idx="12933">
                  <c:v>45.729933333333328</c:v>
                </c:pt>
                <c:pt idx="12934">
                  <c:v>45.733483333333332</c:v>
                </c:pt>
                <c:pt idx="12935">
                  <c:v>45.736999999999995</c:v>
                </c:pt>
                <c:pt idx="12936">
                  <c:v>45.740516666666664</c:v>
                </c:pt>
                <c:pt idx="12937">
                  <c:v>45.744033333333327</c:v>
                </c:pt>
                <c:pt idx="12938">
                  <c:v>45.747550000000004</c:v>
                </c:pt>
                <c:pt idx="12939">
                  <c:v>45.751066666666667</c:v>
                </c:pt>
                <c:pt idx="12940">
                  <c:v>45.754583333333336</c:v>
                </c:pt>
                <c:pt idx="12941">
                  <c:v>45.758116666666666</c:v>
                </c:pt>
                <c:pt idx="12942">
                  <c:v>45.761633333333329</c:v>
                </c:pt>
                <c:pt idx="12943">
                  <c:v>45.765149999999998</c:v>
                </c:pt>
                <c:pt idx="12944">
                  <c:v>45.768666666666668</c:v>
                </c:pt>
                <c:pt idx="12945">
                  <c:v>45.772183333333338</c:v>
                </c:pt>
                <c:pt idx="12946">
                  <c:v>45.775700000000001</c:v>
                </c:pt>
                <c:pt idx="12947">
                  <c:v>45.77921666666667</c:v>
                </c:pt>
                <c:pt idx="12948">
                  <c:v>45.782733333333333</c:v>
                </c:pt>
                <c:pt idx="12949">
                  <c:v>45.786266666666663</c:v>
                </c:pt>
                <c:pt idx="12950">
                  <c:v>45.7898</c:v>
                </c:pt>
                <c:pt idx="12951">
                  <c:v>45.793333333333329</c:v>
                </c:pt>
                <c:pt idx="12952">
                  <c:v>45.796866666666666</c:v>
                </c:pt>
                <c:pt idx="12953">
                  <c:v>45.800416666666671</c:v>
                </c:pt>
                <c:pt idx="12954">
                  <c:v>45.803966666666661</c:v>
                </c:pt>
                <c:pt idx="12955">
                  <c:v>45.807516666666665</c:v>
                </c:pt>
                <c:pt idx="12956">
                  <c:v>45.811050000000002</c:v>
                </c:pt>
                <c:pt idx="12957">
                  <c:v>45.814583333333331</c:v>
                </c:pt>
                <c:pt idx="12958">
                  <c:v>45.818116666666668</c:v>
                </c:pt>
                <c:pt idx="12959">
                  <c:v>45.821666666666673</c:v>
                </c:pt>
                <c:pt idx="12960">
                  <c:v>45.825216666666662</c:v>
                </c:pt>
                <c:pt idx="12961">
                  <c:v>45.828733333333339</c:v>
                </c:pt>
                <c:pt idx="12962">
                  <c:v>45.832250000000002</c:v>
                </c:pt>
                <c:pt idx="12963">
                  <c:v>45.835766666666672</c:v>
                </c:pt>
                <c:pt idx="12964">
                  <c:v>45.839283333333334</c:v>
                </c:pt>
                <c:pt idx="12965">
                  <c:v>45.842800000000004</c:v>
                </c:pt>
                <c:pt idx="12966">
                  <c:v>45.846316666666667</c:v>
                </c:pt>
                <c:pt idx="12967">
                  <c:v>45.849849999999996</c:v>
                </c:pt>
                <c:pt idx="12968">
                  <c:v>45.853366666666673</c:v>
                </c:pt>
                <c:pt idx="12969">
                  <c:v>45.856883333333336</c:v>
                </c:pt>
                <c:pt idx="12970">
                  <c:v>45.860399999999998</c:v>
                </c:pt>
                <c:pt idx="12971">
                  <c:v>45.863916666666668</c:v>
                </c:pt>
                <c:pt idx="12972">
                  <c:v>45.867433333333331</c:v>
                </c:pt>
                <c:pt idx="12973">
                  <c:v>45.870950000000001</c:v>
                </c:pt>
                <c:pt idx="12974">
                  <c:v>45.874466666666663</c:v>
                </c:pt>
                <c:pt idx="12975">
                  <c:v>45.878</c:v>
                </c:pt>
                <c:pt idx="12976">
                  <c:v>45.88153333333333</c:v>
                </c:pt>
                <c:pt idx="12977">
                  <c:v>45.885066666666667</c:v>
                </c:pt>
                <c:pt idx="12978">
                  <c:v>45.888599999999997</c:v>
                </c:pt>
                <c:pt idx="12979">
                  <c:v>45.892150000000001</c:v>
                </c:pt>
                <c:pt idx="12980">
                  <c:v>45.895700000000005</c:v>
                </c:pt>
                <c:pt idx="12981">
                  <c:v>45.899250000000002</c:v>
                </c:pt>
                <c:pt idx="12982">
                  <c:v>45.902783333333332</c:v>
                </c:pt>
                <c:pt idx="12983">
                  <c:v>45.906316666666662</c:v>
                </c:pt>
                <c:pt idx="12984">
                  <c:v>45.909849999999999</c:v>
                </c:pt>
                <c:pt idx="12985">
                  <c:v>45.913400000000003</c:v>
                </c:pt>
                <c:pt idx="12986">
                  <c:v>45.91695</c:v>
                </c:pt>
                <c:pt idx="12987">
                  <c:v>45.92046666666667</c:v>
                </c:pt>
                <c:pt idx="12988">
                  <c:v>45.923983333333332</c:v>
                </c:pt>
                <c:pt idx="12989">
                  <c:v>45.927500000000002</c:v>
                </c:pt>
                <c:pt idx="12990">
                  <c:v>45.931016666666665</c:v>
                </c:pt>
                <c:pt idx="12991">
                  <c:v>45.934533333333334</c:v>
                </c:pt>
                <c:pt idx="12992">
                  <c:v>45.938049999999997</c:v>
                </c:pt>
                <c:pt idx="12993">
                  <c:v>45.941583333333334</c:v>
                </c:pt>
                <c:pt idx="12994">
                  <c:v>45.945100000000004</c:v>
                </c:pt>
                <c:pt idx="12995">
                  <c:v>45.948616666666666</c:v>
                </c:pt>
                <c:pt idx="12996">
                  <c:v>45.952133333333336</c:v>
                </c:pt>
                <c:pt idx="12997">
                  <c:v>45.955649999999999</c:v>
                </c:pt>
                <c:pt idx="12998">
                  <c:v>45.959166666666668</c:v>
                </c:pt>
                <c:pt idx="12999">
                  <c:v>45.962683333333331</c:v>
                </c:pt>
                <c:pt idx="13000">
                  <c:v>45.966200000000001</c:v>
                </c:pt>
                <c:pt idx="13001">
                  <c:v>45.969733333333338</c:v>
                </c:pt>
                <c:pt idx="13002">
                  <c:v>45.973266666666667</c:v>
                </c:pt>
                <c:pt idx="13003">
                  <c:v>45.976800000000004</c:v>
                </c:pt>
                <c:pt idx="13004">
                  <c:v>45.980333333333334</c:v>
                </c:pt>
                <c:pt idx="13005">
                  <c:v>45.983883333333331</c:v>
                </c:pt>
                <c:pt idx="13006">
                  <c:v>45.987433333333335</c:v>
                </c:pt>
                <c:pt idx="13007">
                  <c:v>45.990983333333332</c:v>
                </c:pt>
                <c:pt idx="13008">
                  <c:v>45.994516666666662</c:v>
                </c:pt>
                <c:pt idx="13009">
                  <c:v>45.998049999999999</c:v>
                </c:pt>
                <c:pt idx="13010">
                  <c:v>46.001583333333329</c:v>
                </c:pt>
                <c:pt idx="13011">
                  <c:v>46.005133333333333</c:v>
                </c:pt>
                <c:pt idx="13012">
                  <c:v>46.008683333333337</c:v>
                </c:pt>
                <c:pt idx="13013">
                  <c:v>46.0122</c:v>
                </c:pt>
                <c:pt idx="13014">
                  <c:v>46.01571666666667</c:v>
                </c:pt>
                <c:pt idx="13015">
                  <c:v>46.019233333333332</c:v>
                </c:pt>
                <c:pt idx="13016">
                  <c:v>46.022749999999995</c:v>
                </c:pt>
                <c:pt idx="13017">
                  <c:v>46.026266666666665</c:v>
                </c:pt>
                <c:pt idx="13018">
                  <c:v>46.029783333333327</c:v>
                </c:pt>
                <c:pt idx="13019">
                  <c:v>46.033316666666664</c:v>
                </c:pt>
                <c:pt idx="13020">
                  <c:v>46.036833333333334</c:v>
                </c:pt>
                <c:pt idx="13021">
                  <c:v>46.040349999999997</c:v>
                </c:pt>
                <c:pt idx="13022">
                  <c:v>46.043866666666666</c:v>
                </c:pt>
                <c:pt idx="13023">
                  <c:v>46.047383333333329</c:v>
                </c:pt>
                <c:pt idx="13024">
                  <c:v>46.050899999999999</c:v>
                </c:pt>
                <c:pt idx="13025">
                  <c:v>46.054416666666661</c:v>
                </c:pt>
                <c:pt idx="13026">
                  <c:v>46.057933333333338</c:v>
                </c:pt>
                <c:pt idx="13027">
                  <c:v>46.061466666666668</c:v>
                </c:pt>
                <c:pt idx="13028">
                  <c:v>46.065000000000005</c:v>
                </c:pt>
                <c:pt idx="13029">
                  <c:v>46.068533333333335</c:v>
                </c:pt>
                <c:pt idx="13030">
                  <c:v>46.072066666666665</c:v>
                </c:pt>
                <c:pt idx="13031">
                  <c:v>46.075616666666662</c:v>
                </c:pt>
                <c:pt idx="13032">
                  <c:v>46.079166666666666</c:v>
                </c:pt>
                <c:pt idx="13033">
                  <c:v>46.08271666666667</c:v>
                </c:pt>
                <c:pt idx="13034">
                  <c:v>46.08625</c:v>
                </c:pt>
                <c:pt idx="13035">
                  <c:v>46.089783333333337</c:v>
                </c:pt>
                <c:pt idx="13036">
                  <c:v>46.093316666666666</c:v>
                </c:pt>
                <c:pt idx="13037">
                  <c:v>46.096866666666664</c:v>
                </c:pt>
                <c:pt idx="13038">
                  <c:v>46.100416666666668</c:v>
                </c:pt>
                <c:pt idx="13039">
                  <c:v>46.10393333333333</c:v>
                </c:pt>
                <c:pt idx="13040">
                  <c:v>46.10745</c:v>
                </c:pt>
                <c:pt idx="13041">
                  <c:v>46.110966666666663</c:v>
                </c:pt>
                <c:pt idx="13042">
                  <c:v>46.114483333333332</c:v>
                </c:pt>
                <c:pt idx="13043">
                  <c:v>46.118000000000002</c:v>
                </c:pt>
                <c:pt idx="13044">
                  <c:v>46.121516666666672</c:v>
                </c:pt>
                <c:pt idx="13045">
                  <c:v>46.125050000000002</c:v>
                </c:pt>
                <c:pt idx="13046">
                  <c:v>46.128566666666664</c:v>
                </c:pt>
                <c:pt idx="13047">
                  <c:v>46.132083333333334</c:v>
                </c:pt>
                <c:pt idx="13048">
                  <c:v>46.135599999999997</c:v>
                </c:pt>
                <c:pt idx="13049">
                  <c:v>46.139116666666673</c:v>
                </c:pt>
                <c:pt idx="13050">
                  <c:v>46.142633333333336</c:v>
                </c:pt>
                <c:pt idx="13051">
                  <c:v>46.146149999999999</c:v>
                </c:pt>
                <c:pt idx="13052">
                  <c:v>46.149666666666668</c:v>
                </c:pt>
                <c:pt idx="13053">
                  <c:v>46.153199999999998</c:v>
                </c:pt>
                <c:pt idx="13054">
                  <c:v>46.156733333333335</c:v>
                </c:pt>
                <c:pt idx="13055">
                  <c:v>46.160266666666665</c:v>
                </c:pt>
                <c:pt idx="13056">
                  <c:v>46.163800000000002</c:v>
                </c:pt>
                <c:pt idx="13057">
                  <c:v>46.167350000000006</c:v>
                </c:pt>
                <c:pt idx="13058">
                  <c:v>46.170899999999996</c:v>
                </c:pt>
                <c:pt idx="13059">
                  <c:v>46.17445</c:v>
                </c:pt>
                <c:pt idx="13060">
                  <c:v>46.177983333333337</c:v>
                </c:pt>
                <c:pt idx="13061">
                  <c:v>46.181516666666667</c:v>
                </c:pt>
                <c:pt idx="13062">
                  <c:v>46.185050000000004</c:v>
                </c:pt>
                <c:pt idx="13063">
                  <c:v>46.188599999999994</c:v>
                </c:pt>
                <c:pt idx="13064">
                  <c:v>46.192149999999998</c:v>
                </c:pt>
                <c:pt idx="13065">
                  <c:v>46.195666666666661</c:v>
                </c:pt>
                <c:pt idx="13066">
                  <c:v>46.19918333333333</c:v>
                </c:pt>
                <c:pt idx="13067">
                  <c:v>46.2027</c:v>
                </c:pt>
                <c:pt idx="13068">
                  <c:v>46.20621666666667</c:v>
                </c:pt>
                <c:pt idx="13069">
                  <c:v>46.209733333333332</c:v>
                </c:pt>
                <c:pt idx="13070">
                  <c:v>46.213250000000002</c:v>
                </c:pt>
                <c:pt idx="13071">
                  <c:v>46.216783333333332</c:v>
                </c:pt>
                <c:pt idx="13072">
                  <c:v>46.220299999999995</c:v>
                </c:pt>
                <c:pt idx="13073">
                  <c:v>46.223816666666671</c:v>
                </c:pt>
                <c:pt idx="13074">
                  <c:v>46.227333333333334</c:v>
                </c:pt>
                <c:pt idx="13075">
                  <c:v>46.230850000000004</c:v>
                </c:pt>
                <c:pt idx="13076">
                  <c:v>46.234366666666666</c:v>
                </c:pt>
                <c:pt idx="13077">
                  <c:v>46.237883333333336</c:v>
                </c:pt>
                <c:pt idx="13078">
                  <c:v>46.241399999999999</c:v>
                </c:pt>
                <c:pt idx="13079">
                  <c:v>46.244933333333329</c:v>
                </c:pt>
                <c:pt idx="13080">
                  <c:v>46.248466666666666</c:v>
                </c:pt>
                <c:pt idx="13081">
                  <c:v>46.251999999999995</c:v>
                </c:pt>
                <c:pt idx="13082">
                  <c:v>46.255533333333332</c:v>
                </c:pt>
                <c:pt idx="13083">
                  <c:v>46.259083333333336</c:v>
                </c:pt>
                <c:pt idx="13084">
                  <c:v>46.262633333333333</c:v>
                </c:pt>
                <c:pt idx="13085">
                  <c:v>46.266183333333331</c:v>
                </c:pt>
                <c:pt idx="13086">
                  <c:v>46.269716666666667</c:v>
                </c:pt>
                <c:pt idx="13087">
                  <c:v>46.273249999999997</c:v>
                </c:pt>
                <c:pt idx="13088">
                  <c:v>46.276783333333334</c:v>
                </c:pt>
                <c:pt idx="13089">
                  <c:v>46.280333333333338</c:v>
                </c:pt>
                <c:pt idx="13090">
                  <c:v>46.283883333333328</c:v>
                </c:pt>
                <c:pt idx="13091">
                  <c:v>46.287400000000005</c:v>
                </c:pt>
                <c:pt idx="13092">
                  <c:v>46.290916666666668</c:v>
                </c:pt>
                <c:pt idx="13093">
                  <c:v>46.294433333333338</c:v>
                </c:pt>
                <c:pt idx="13094">
                  <c:v>46.29795</c:v>
                </c:pt>
                <c:pt idx="13095">
                  <c:v>46.30146666666667</c:v>
                </c:pt>
                <c:pt idx="13096">
                  <c:v>46.304983333333332</c:v>
                </c:pt>
                <c:pt idx="13097">
                  <c:v>46.308516666666669</c:v>
                </c:pt>
                <c:pt idx="13098">
                  <c:v>46.312033333333339</c:v>
                </c:pt>
                <c:pt idx="13099">
                  <c:v>46.315550000000002</c:v>
                </c:pt>
                <c:pt idx="13100">
                  <c:v>46.319066666666664</c:v>
                </c:pt>
                <c:pt idx="13101">
                  <c:v>46.322583333333334</c:v>
                </c:pt>
                <c:pt idx="13102">
                  <c:v>46.326099999999997</c:v>
                </c:pt>
                <c:pt idx="13103">
                  <c:v>46.329616666666666</c:v>
                </c:pt>
                <c:pt idx="13104">
                  <c:v>46.333133333333329</c:v>
                </c:pt>
                <c:pt idx="13105">
                  <c:v>46.336666666666666</c:v>
                </c:pt>
                <c:pt idx="13106">
                  <c:v>46.340199999999996</c:v>
                </c:pt>
                <c:pt idx="13107">
                  <c:v>46.343733333333333</c:v>
                </c:pt>
                <c:pt idx="13108">
                  <c:v>46.347266666666663</c:v>
                </c:pt>
                <c:pt idx="13109">
                  <c:v>46.350816666666667</c:v>
                </c:pt>
                <c:pt idx="13110">
                  <c:v>46.354366666666671</c:v>
                </c:pt>
                <c:pt idx="13111">
                  <c:v>46.357916666666668</c:v>
                </c:pt>
                <c:pt idx="13112">
                  <c:v>46.361449999999998</c:v>
                </c:pt>
                <c:pt idx="13113">
                  <c:v>46.364983333333335</c:v>
                </c:pt>
                <c:pt idx="13114">
                  <c:v>46.368516666666665</c:v>
                </c:pt>
                <c:pt idx="13115">
                  <c:v>46.372066666666669</c:v>
                </c:pt>
                <c:pt idx="13116">
                  <c:v>46.375616666666666</c:v>
                </c:pt>
                <c:pt idx="13117">
                  <c:v>46.379133333333336</c:v>
                </c:pt>
                <c:pt idx="13118">
                  <c:v>46.382649999999998</c:v>
                </c:pt>
                <c:pt idx="13119">
                  <c:v>46.386166666666668</c:v>
                </c:pt>
                <c:pt idx="13120">
                  <c:v>46.38968333333333</c:v>
                </c:pt>
                <c:pt idx="13121">
                  <c:v>46.3932</c:v>
                </c:pt>
                <c:pt idx="13122">
                  <c:v>46.396716666666663</c:v>
                </c:pt>
                <c:pt idx="13123">
                  <c:v>46.40025</c:v>
                </c:pt>
                <c:pt idx="13124">
                  <c:v>46.403766666666669</c:v>
                </c:pt>
                <c:pt idx="13125">
                  <c:v>46.407283333333332</c:v>
                </c:pt>
                <c:pt idx="13126">
                  <c:v>46.410800000000002</c:v>
                </c:pt>
                <c:pt idx="13127">
                  <c:v>46.414316666666664</c:v>
                </c:pt>
                <c:pt idx="13128">
                  <c:v>46.417833333333334</c:v>
                </c:pt>
                <c:pt idx="13129">
                  <c:v>46.421349999999997</c:v>
                </c:pt>
                <c:pt idx="13130">
                  <c:v>46.424866666666667</c:v>
                </c:pt>
                <c:pt idx="13131">
                  <c:v>46.428400000000003</c:v>
                </c:pt>
                <c:pt idx="13132">
                  <c:v>46.431933333333333</c:v>
                </c:pt>
                <c:pt idx="13133">
                  <c:v>46.43546666666667</c:v>
                </c:pt>
                <c:pt idx="13134">
                  <c:v>46.439</c:v>
                </c:pt>
                <c:pt idx="13135">
                  <c:v>46.442549999999997</c:v>
                </c:pt>
                <c:pt idx="13136">
                  <c:v>46.446100000000001</c:v>
                </c:pt>
                <c:pt idx="13137">
                  <c:v>46.449649999999998</c:v>
                </c:pt>
                <c:pt idx="13138">
                  <c:v>46.453183333333328</c:v>
                </c:pt>
                <c:pt idx="13139">
                  <c:v>46.456716666666665</c:v>
                </c:pt>
                <c:pt idx="13140">
                  <c:v>46.460249999999995</c:v>
                </c:pt>
                <c:pt idx="13141">
                  <c:v>46.463799999999999</c:v>
                </c:pt>
                <c:pt idx="13142">
                  <c:v>46.467350000000003</c:v>
                </c:pt>
                <c:pt idx="13143">
                  <c:v>46.470866666666666</c:v>
                </c:pt>
                <c:pt idx="13144">
                  <c:v>46.474383333333336</c:v>
                </c:pt>
                <c:pt idx="13145">
                  <c:v>46.477899999999998</c:v>
                </c:pt>
                <c:pt idx="13146">
                  <c:v>46.481416666666668</c:v>
                </c:pt>
                <c:pt idx="13147">
                  <c:v>46.484933333333331</c:v>
                </c:pt>
                <c:pt idx="13148">
                  <c:v>46.488449999999993</c:v>
                </c:pt>
                <c:pt idx="13149">
                  <c:v>46.49198333333333</c:v>
                </c:pt>
                <c:pt idx="13150">
                  <c:v>46.4955</c:v>
                </c:pt>
                <c:pt idx="13151">
                  <c:v>46.499016666666662</c:v>
                </c:pt>
                <c:pt idx="13152">
                  <c:v>46.502533333333332</c:v>
                </c:pt>
                <c:pt idx="13153">
                  <c:v>46.506049999999995</c:v>
                </c:pt>
                <c:pt idx="13154">
                  <c:v>46.509566666666665</c:v>
                </c:pt>
                <c:pt idx="13155">
                  <c:v>46.513083333333334</c:v>
                </c:pt>
                <c:pt idx="13156">
                  <c:v>46.516600000000004</c:v>
                </c:pt>
                <c:pt idx="13157">
                  <c:v>46.520133333333334</c:v>
                </c:pt>
                <c:pt idx="13158">
                  <c:v>46.523666666666671</c:v>
                </c:pt>
                <c:pt idx="13159">
                  <c:v>46.527200000000001</c:v>
                </c:pt>
                <c:pt idx="13160">
                  <c:v>46.530733333333337</c:v>
                </c:pt>
                <c:pt idx="13161">
                  <c:v>46.534283333333327</c:v>
                </c:pt>
                <c:pt idx="13162">
                  <c:v>46.537833333333332</c:v>
                </c:pt>
                <c:pt idx="13163">
                  <c:v>46.541383333333336</c:v>
                </c:pt>
                <c:pt idx="13164">
                  <c:v>46.544916666666673</c:v>
                </c:pt>
                <c:pt idx="13165">
                  <c:v>46.548450000000003</c:v>
                </c:pt>
                <c:pt idx="13166">
                  <c:v>46.551983333333332</c:v>
                </c:pt>
                <c:pt idx="13167">
                  <c:v>46.555533333333329</c:v>
                </c:pt>
                <c:pt idx="13168">
                  <c:v>46.559083333333334</c:v>
                </c:pt>
                <c:pt idx="13169">
                  <c:v>46.562599999999996</c:v>
                </c:pt>
                <c:pt idx="13170">
                  <c:v>46.566116666666666</c:v>
                </c:pt>
                <c:pt idx="13171">
                  <c:v>46.569633333333329</c:v>
                </c:pt>
                <c:pt idx="13172">
                  <c:v>46.573150000000005</c:v>
                </c:pt>
                <c:pt idx="13173">
                  <c:v>46.576666666666668</c:v>
                </c:pt>
                <c:pt idx="13174">
                  <c:v>46.580183333333338</c:v>
                </c:pt>
                <c:pt idx="13175">
                  <c:v>46.583716666666668</c:v>
                </c:pt>
                <c:pt idx="13176">
                  <c:v>46.58723333333333</c:v>
                </c:pt>
                <c:pt idx="13177">
                  <c:v>46.59075</c:v>
                </c:pt>
                <c:pt idx="13178">
                  <c:v>46.594266666666663</c:v>
                </c:pt>
                <c:pt idx="13179">
                  <c:v>46.597783333333339</c:v>
                </c:pt>
                <c:pt idx="13180">
                  <c:v>46.601300000000002</c:v>
                </c:pt>
                <c:pt idx="13181">
                  <c:v>46.604816666666672</c:v>
                </c:pt>
                <c:pt idx="13182">
                  <c:v>46.608333333333334</c:v>
                </c:pt>
                <c:pt idx="13183">
                  <c:v>46.611866666666664</c:v>
                </c:pt>
                <c:pt idx="13184">
                  <c:v>46.615400000000001</c:v>
                </c:pt>
                <c:pt idx="13185">
                  <c:v>46.618933333333331</c:v>
                </c:pt>
                <c:pt idx="13186">
                  <c:v>46.622466666666668</c:v>
                </c:pt>
                <c:pt idx="13187">
                  <c:v>46.626016666666672</c:v>
                </c:pt>
                <c:pt idx="13188">
                  <c:v>46.629566666666662</c:v>
                </c:pt>
                <c:pt idx="13189">
                  <c:v>46.633116666666666</c:v>
                </c:pt>
                <c:pt idx="13190">
                  <c:v>46.636650000000003</c:v>
                </c:pt>
                <c:pt idx="13191">
                  <c:v>46.640183333333333</c:v>
                </c:pt>
                <c:pt idx="13192">
                  <c:v>46.64371666666667</c:v>
                </c:pt>
                <c:pt idx="13193">
                  <c:v>46.64726666666666</c:v>
                </c:pt>
                <c:pt idx="13194">
                  <c:v>46.650816666666664</c:v>
                </c:pt>
                <c:pt idx="13195">
                  <c:v>46.654333333333334</c:v>
                </c:pt>
                <c:pt idx="13196">
                  <c:v>46.657850000000003</c:v>
                </c:pt>
                <c:pt idx="13197">
                  <c:v>46.661366666666666</c:v>
                </c:pt>
                <c:pt idx="13198">
                  <c:v>46.664883333333336</c:v>
                </c:pt>
                <c:pt idx="13199">
                  <c:v>46.668399999999998</c:v>
                </c:pt>
                <c:pt idx="13200">
                  <c:v>46.671916666666668</c:v>
                </c:pt>
                <c:pt idx="13201">
                  <c:v>46.675449999999998</c:v>
                </c:pt>
                <c:pt idx="13202">
                  <c:v>46.678966666666661</c:v>
                </c:pt>
                <c:pt idx="13203">
                  <c:v>46.682483333333337</c:v>
                </c:pt>
                <c:pt idx="13204">
                  <c:v>46.686</c:v>
                </c:pt>
                <c:pt idx="13205">
                  <c:v>46.68951666666667</c:v>
                </c:pt>
                <c:pt idx="13206">
                  <c:v>46.693033333333332</c:v>
                </c:pt>
                <c:pt idx="13207">
                  <c:v>46.696550000000002</c:v>
                </c:pt>
                <c:pt idx="13208">
                  <c:v>46.700066666666665</c:v>
                </c:pt>
                <c:pt idx="13209">
                  <c:v>46.703600000000002</c:v>
                </c:pt>
                <c:pt idx="13210">
                  <c:v>46.707133333333331</c:v>
                </c:pt>
                <c:pt idx="13211">
                  <c:v>46.710666666666661</c:v>
                </c:pt>
                <c:pt idx="13212">
                  <c:v>46.714199999999998</c:v>
                </c:pt>
                <c:pt idx="13213">
                  <c:v>46.717750000000002</c:v>
                </c:pt>
                <c:pt idx="13214">
                  <c:v>46.721299999999999</c:v>
                </c:pt>
                <c:pt idx="13215">
                  <c:v>46.724849999999996</c:v>
                </c:pt>
                <c:pt idx="13216">
                  <c:v>46.728383333333333</c:v>
                </c:pt>
                <c:pt idx="13217">
                  <c:v>46.731916666666663</c:v>
                </c:pt>
                <c:pt idx="13218">
                  <c:v>46.73545</c:v>
                </c:pt>
                <c:pt idx="13219">
                  <c:v>46.739000000000004</c:v>
                </c:pt>
                <c:pt idx="13220">
                  <c:v>46.742550000000001</c:v>
                </c:pt>
                <c:pt idx="13221">
                  <c:v>46.746066666666671</c:v>
                </c:pt>
                <c:pt idx="13222">
                  <c:v>46.749583333333334</c:v>
                </c:pt>
                <c:pt idx="13223">
                  <c:v>46.753100000000003</c:v>
                </c:pt>
                <c:pt idx="13224">
                  <c:v>46.756616666666666</c:v>
                </c:pt>
                <c:pt idx="13225">
                  <c:v>46.760133333333336</c:v>
                </c:pt>
                <c:pt idx="13226">
                  <c:v>46.763649999999998</c:v>
                </c:pt>
                <c:pt idx="13227">
                  <c:v>46.767183333333335</c:v>
                </c:pt>
                <c:pt idx="13228">
                  <c:v>46.770700000000005</c:v>
                </c:pt>
                <c:pt idx="13229">
                  <c:v>46.774216666666668</c:v>
                </c:pt>
                <c:pt idx="13230">
                  <c:v>46.777733333333337</c:v>
                </c:pt>
                <c:pt idx="13231">
                  <c:v>46.78125</c:v>
                </c:pt>
                <c:pt idx="13232">
                  <c:v>46.784766666666663</c:v>
                </c:pt>
                <c:pt idx="13233">
                  <c:v>46.788283333333332</c:v>
                </c:pt>
                <c:pt idx="13234">
                  <c:v>46.791799999999995</c:v>
                </c:pt>
                <c:pt idx="13235">
                  <c:v>46.795333333333332</c:v>
                </c:pt>
                <c:pt idx="13236">
                  <c:v>46.798866666666662</c:v>
                </c:pt>
                <c:pt idx="13237">
                  <c:v>46.802399999999999</c:v>
                </c:pt>
                <c:pt idx="13238">
                  <c:v>46.805933333333336</c:v>
                </c:pt>
                <c:pt idx="13239">
                  <c:v>46.809483333333333</c:v>
                </c:pt>
                <c:pt idx="13240">
                  <c:v>46.813033333333337</c:v>
                </c:pt>
                <c:pt idx="13241">
                  <c:v>46.816583333333334</c:v>
                </c:pt>
                <c:pt idx="13242">
                  <c:v>46.820116666666664</c:v>
                </c:pt>
                <c:pt idx="13243">
                  <c:v>46.823650000000001</c:v>
                </c:pt>
                <c:pt idx="13244">
                  <c:v>46.82718333333333</c:v>
                </c:pt>
                <c:pt idx="13245">
                  <c:v>46.830733333333335</c:v>
                </c:pt>
                <c:pt idx="13246">
                  <c:v>46.834283333333332</c:v>
                </c:pt>
                <c:pt idx="13247">
                  <c:v>46.837800000000001</c:v>
                </c:pt>
                <c:pt idx="13248">
                  <c:v>46.841316666666664</c:v>
                </c:pt>
                <c:pt idx="13249">
                  <c:v>46.844833333333334</c:v>
                </c:pt>
                <c:pt idx="13250">
                  <c:v>46.848349999999996</c:v>
                </c:pt>
                <c:pt idx="13251">
                  <c:v>46.851866666666666</c:v>
                </c:pt>
                <c:pt idx="13252">
                  <c:v>46.855383333333329</c:v>
                </c:pt>
                <c:pt idx="13253">
                  <c:v>46.858916666666666</c:v>
                </c:pt>
                <c:pt idx="13254">
                  <c:v>46.862433333333335</c:v>
                </c:pt>
                <c:pt idx="13255">
                  <c:v>46.865949999999998</c:v>
                </c:pt>
                <c:pt idx="13256">
                  <c:v>46.869466666666668</c:v>
                </c:pt>
                <c:pt idx="13257">
                  <c:v>46.87298333333333</c:v>
                </c:pt>
                <c:pt idx="13258">
                  <c:v>46.8765</c:v>
                </c:pt>
                <c:pt idx="13259">
                  <c:v>46.880016666666663</c:v>
                </c:pt>
                <c:pt idx="13260">
                  <c:v>46.883533333333339</c:v>
                </c:pt>
                <c:pt idx="13261">
                  <c:v>46.887066666666669</c:v>
                </c:pt>
                <c:pt idx="13262">
                  <c:v>46.890599999999999</c:v>
                </c:pt>
                <c:pt idx="13263">
                  <c:v>46.894133333333336</c:v>
                </c:pt>
                <c:pt idx="13264">
                  <c:v>46.897666666666666</c:v>
                </c:pt>
                <c:pt idx="13265">
                  <c:v>46.901216666666663</c:v>
                </c:pt>
                <c:pt idx="13266">
                  <c:v>46.904766666666667</c:v>
                </c:pt>
                <c:pt idx="13267">
                  <c:v>46.908316666666664</c:v>
                </c:pt>
                <c:pt idx="13268">
                  <c:v>46.911849999999994</c:v>
                </c:pt>
                <c:pt idx="13269">
                  <c:v>46.915383333333331</c:v>
                </c:pt>
                <c:pt idx="13270">
                  <c:v>46.918916666666668</c:v>
                </c:pt>
                <c:pt idx="13271">
                  <c:v>46.922466666666665</c:v>
                </c:pt>
                <c:pt idx="13272">
                  <c:v>46.926016666666669</c:v>
                </c:pt>
                <c:pt idx="13273">
                  <c:v>46.929533333333332</c:v>
                </c:pt>
                <c:pt idx="13274">
                  <c:v>46.933050000000001</c:v>
                </c:pt>
                <c:pt idx="13275">
                  <c:v>46.936566666666664</c:v>
                </c:pt>
                <c:pt idx="13276">
                  <c:v>46.940083333333334</c:v>
                </c:pt>
                <c:pt idx="13277">
                  <c:v>46.943599999999996</c:v>
                </c:pt>
                <c:pt idx="13278">
                  <c:v>46.947116666666673</c:v>
                </c:pt>
                <c:pt idx="13279">
                  <c:v>46.950650000000003</c:v>
                </c:pt>
                <c:pt idx="13280">
                  <c:v>46.954166666666666</c:v>
                </c:pt>
                <c:pt idx="13281">
                  <c:v>46.957683333333328</c:v>
                </c:pt>
                <c:pt idx="13282">
                  <c:v>46.961199999999998</c:v>
                </c:pt>
                <c:pt idx="13283">
                  <c:v>46.964716666666661</c:v>
                </c:pt>
                <c:pt idx="13284">
                  <c:v>46.968233333333337</c:v>
                </c:pt>
                <c:pt idx="13285">
                  <c:v>46.97175</c:v>
                </c:pt>
                <c:pt idx="13286">
                  <c:v>46.97526666666667</c:v>
                </c:pt>
                <c:pt idx="13287">
                  <c:v>46.9788</c:v>
                </c:pt>
                <c:pt idx="13288">
                  <c:v>46.982333333333337</c:v>
                </c:pt>
                <c:pt idx="13289">
                  <c:v>46.985866666666666</c:v>
                </c:pt>
                <c:pt idx="13290">
                  <c:v>46.989400000000003</c:v>
                </c:pt>
                <c:pt idx="13291">
                  <c:v>46.99295</c:v>
                </c:pt>
                <c:pt idx="13292">
                  <c:v>46.996499999999997</c:v>
                </c:pt>
                <c:pt idx="13293">
                  <c:v>47.000050000000002</c:v>
                </c:pt>
                <c:pt idx="13294">
                  <c:v>47.003583333333339</c:v>
                </c:pt>
                <c:pt idx="13295">
                  <c:v>47.007116666666668</c:v>
                </c:pt>
                <c:pt idx="13296">
                  <c:v>47.010650000000005</c:v>
                </c:pt>
                <c:pt idx="13297">
                  <c:v>47.014199999999995</c:v>
                </c:pt>
                <c:pt idx="13298">
                  <c:v>47.017749999999999</c:v>
                </c:pt>
                <c:pt idx="13299">
                  <c:v>47.021266666666662</c:v>
                </c:pt>
                <c:pt idx="13300">
                  <c:v>47.024783333333332</c:v>
                </c:pt>
                <c:pt idx="13301">
                  <c:v>47.028299999999994</c:v>
                </c:pt>
                <c:pt idx="13302">
                  <c:v>47.031816666666671</c:v>
                </c:pt>
                <c:pt idx="13303">
                  <c:v>47.035333333333334</c:v>
                </c:pt>
                <c:pt idx="13304">
                  <c:v>47.038850000000004</c:v>
                </c:pt>
                <c:pt idx="13305">
                  <c:v>47.042383333333333</c:v>
                </c:pt>
                <c:pt idx="13306">
                  <c:v>47.045899999999996</c:v>
                </c:pt>
                <c:pt idx="13307">
                  <c:v>47.049416666666666</c:v>
                </c:pt>
                <c:pt idx="13308">
                  <c:v>47.052933333333335</c:v>
                </c:pt>
                <c:pt idx="13309">
                  <c:v>47.056450000000005</c:v>
                </c:pt>
                <c:pt idx="13310">
                  <c:v>47.059966666666668</c:v>
                </c:pt>
                <c:pt idx="13311">
                  <c:v>47.063483333333338</c:v>
                </c:pt>
                <c:pt idx="13312">
                  <c:v>47.067</c:v>
                </c:pt>
                <c:pt idx="13313">
                  <c:v>47.07053333333333</c:v>
                </c:pt>
                <c:pt idx="13314">
                  <c:v>47.074066666666667</c:v>
                </c:pt>
                <c:pt idx="13315">
                  <c:v>47.077599999999997</c:v>
                </c:pt>
                <c:pt idx="13316">
                  <c:v>47.081133333333334</c:v>
                </c:pt>
                <c:pt idx="13317">
                  <c:v>47.084683333333338</c:v>
                </c:pt>
                <c:pt idx="13318">
                  <c:v>47.088233333333328</c:v>
                </c:pt>
                <c:pt idx="13319">
                  <c:v>47.091783333333332</c:v>
                </c:pt>
                <c:pt idx="13320">
                  <c:v>47.095316666666669</c:v>
                </c:pt>
                <c:pt idx="13321">
                  <c:v>47.098849999999999</c:v>
                </c:pt>
                <c:pt idx="13322">
                  <c:v>47.102383333333336</c:v>
                </c:pt>
                <c:pt idx="13323">
                  <c:v>47.10593333333334</c:v>
                </c:pt>
                <c:pt idx="13324">
                  <c:v>47.10948333333333</c:v>
                </c:pt>
                <c:pt idx="13325">
                  <c:v>47.113000000000007</c:v>
                </c:pt>
                <c:pt idx="13326">
                  <c:v>47.116516666666669</c:v>
                </c:pt>
                <c:pt idx="13327">
                  <c:v>47.120033333333339</c:v>
                </c:pt>
                <c:pt idx="13328">
                  <c:v>47.123550000000002</c:v>
                </c:pt>
                <c:pt idx="13329">
                  <c:v>47.127066666666664</c:v>
                </c:pt>
                <c:pt idx="13330">
                  <c:v>47.130583333333334</c:v>
                </c:pt>
                <c:pt idx="13331">
                  <c:v>47.134116666666664</c:v>
                </c:pt>
                <c:pt idx="13332">
                  <c:v>47.137633333333333</c:v>
                </c:pt>
                <c:pt idx="13333">
                  <c:v>47.141150000000003</c:v>
                </c:pt>
                <c:pt idx="13334">
                  <c:v>47.144666666666666</c:v>
                </c:pt>
                <c:pt idx="13335">
                  <c:v>47.148183333333336</c:v>
                </c:pt>
                <c:pt idx="13336">
                  <c:v>47.151699999999998</c:v>
                </c:pt>
                <c:pt idx="13337">
                  <c:v>47.155216666666668</c:v>
                </c:pt>
                <c:pt idx="13338">
                  <c:v>47.158733333333331</c:v>
                </c:pt>
                <c:pt idx="13339">
                  <c:v>47.162266666666667</c:v>
                </c:pt>
                <c:pt idx="13340">
                  <c:v>47.165799999999997</c:v>
                </c:pt>
                <c:pt idx="13341">
                  <c:v>47.169333333333334</c:v>
                </c:pt>
                <c:pt idx="13342">
                  <c:v>47.172866666666664</c:v>
                </c:pt>
                <c:pt idx="13343">
                  <c:v>47.176416666666668</c:v>
                </c:pt>
                <c:pt idx="13344">
                  <c:v>47.179966666666665</c:v>
                </c:pt>
                <c:pt idx="13345">
                  <c:v>47.183516666666669</c:v>
                </c:pt>
                <c:pt idx="13346">
                  <c:v>47.187049999999999</c:v>
                </c:pt>
                <c:pt idx="13347">
                  <c:v>47.190583333333329</c:v>
                </c:pt>
                <c:pt idx="13348">
                  <c:v>47.194116666666666</c:v>
                </c:pt>
                <c:pt idx="13349">
                  <c:v>47.19766666666667</c:v>
                </c:pt>
                <c:pt idx="13350">
                  <c:v>47.201216666666667</c:v>
                </c:pt>
                <c:pt idx="13351">
                  <c:v>47.204733333333337</c:v>
                </c:pt>
                <c:pt idx="13352">
                  <c:v>47.20825</c:v>
                </c:pt>
                <c:pt idx="13353">
                  <c:v>47.211766666666669</c:v>
                </c:pt>
                <c:pt idx="13354">
                  <c:v>47.215283333333332</c:v>
                </c:pt>
                <c:pt idx="13355">
                  <c:v>47.218800000000002</c:v>
                </c:pt>
                <c:pt idx="13356">
                  <c:v>47.222316666666664</c:v>
                </c:pt>
                <c:pt idx="13357">
                  <c:v>47.225850000000001</c:v>
                </c:pt>
                <c:pt idx="13358">
                  <c:v>47.229366666666671</c:v>
                </c:pt>
                <c:pt idx="13359">
                  <c:v>47.232883333333334</c:v>
                </c:pt>
                <c:pt idx="13360">
                  <c:v>47.236400000000003</c:v>
                </c:pt>
                <c:pt idx="13361">
                  <c:v>47.239916666666666</c:v>
                </c:pt>
                <c:pt idx="13362">
                  <c:v>47.243433333333336</c:v>
                </c:pt>
                <c:pt idx="13363">
                  <c:v>47.246949999999998</c:v>
                </c:pt>
                <c:pt idx="13364">
                  <c:v>47.250466666666661</c:v>
                </c:pt>
                <c:pt idx="13365">
                  <c:v>47.253999999999998</c:v>
                </c:pt>
                <c:pt idx="13366">
                  <c:v>47.257533333333335</c:v>
                </c:pt>
                <c:pt idx="13367">
                  <c:v>47.261066666666672</c:v>
                </c:pt>
                <c:pt idx="13368">
                  <c:v>47.264600000000002</c:v>
                </c:pt>
                <c:pt idx="13369">
                  <c:v>47.268149999999999</c:v>
                </c:pt>
                <c:pt idx="13370">
                  <c:v>47.271700000000003</c:v>
                </c:pt>
                <c:pt idx="13371">
                  <c:v>47.27525</c:v>
                </c:pt>
                <c:pt idx="13372">
                  <c:v>47.27878333333333</c:v>
                </c:pt>
                <c:pt idx="13373">
                  <c:v>47.282316666666667</c:v>
                </c:pt>
                <c:pt idx="13374">
                  <c:v>47.285849999999996</c:v>
                </c:pt>
                <c:pt idx="13375">
                  <c:v>47.289400000000001</c:v>
                </c:pt>
                <c:pt idx="13376">
                  <c:v>47.292950000000005</c:v>
                </c:pt>
                <c:pt idx="13377">
                  <c:v>47.296466666666667</c:v>
                </c:pt>
                <c:pt idx="13378">
                  <c:v>47.29998333333333</c:v>
                </c:pt>
                <c:pt idx="13379">
                  <c:v>47.3035</c:v>
                </c:pt>
                <c:pt idx="13380">
                  <c:v>47.307016666666662</c:v>
                </c:pt>
                <c:pt idx="13381">
                  <c:v>47.310533333333332</c:v>
                </c:pt>
                <c:pt idx="13382">
                  <c:v>47.314049999999995</c:v>
                </c:pt>
                <c:pt idx="13383">
                  <c:v>47.317583333333332</c:v>
                </c:pt>
                <c:pt idx="13384">
                  <c:v>47.321100000000001</c:v>
                </c:pt>
                <c:pt idx="13385">
                  <c:v>47.324616666666664</c:v>
                </c:pt>
                <c:pt idx="13386">
                  <c:v>47.328133333333334</c:v>
                </c:pt>
                <c:pt idx="13387">
                  <c:v>47.331649999999996</c:v>
                </c:pt>
                <c:pt idx="13388">
                  <c:v>47.335166666666666</c:v>
                </c:pt>
                <c:pt idx="13389">
                  <c:v>47.338683333333329</c:v>
                </c:pt>
                <c:pt idx="13390">
                  <c:v>47.342200000000005</c:v>
                </c:pt>
                <c:pt idx="13391">
                  <c:v>47.345733333333335</c:v>
                </c:pt>
                <c:pt idx="13392">
                  <c:v>47.349266666666672</c:v>
                </c:pt>
                <c:pt idx="13393">
                  <c:v>47.352800000000002</c:v>
                </c:pt>
                <c:pt idx="13394">
                  <c:v>47.356333333333332</c:v>
                </c:pt>
                <c:pt idx="13395">
                  <c:v>47.359883333333329</c:v>
                </c:pt>
                <c:pt idx="13396">
                  <c:v>47.363433333333333</c:v>
                </c:pt>
                <c:pt idx="13397">
                  <c:v>47.36698333333333</c:v>
                </c:pt>
                <c:pt idx="13398">
                  <c:v>47.370516666666667</c:v>
                </c:pt>
                <c:pt idx="13399">
                  <c:v>47.374050000000004</c:v>
                </c:pt>
                <c:pt idx="13400">
                  <c:v>47.377583333333334</c:v>
                </c:pt>
                <c:pt idx="13401">
                  <c:v>47.381133333333331</c:v>
                </c:pt>
                <c:pt idx="13402">
                  <c:v>47.384683333333335</c:v>
                </c:pt>
                <c:pt idx="13403">
                  <c:v>47.388199999999998</c:v>
                </c:pt>
                <c:pt idx="13404">
                  <c:v>47.391716666666667</c:v>
                </c:pt>
                <c:pt idx="13405">
                  <c:v>47.39523333333333</c:v>
                </c:pt>
                <c:pt idx="13406">
                  <c:v>47.39875</c:v>
                </c:pt>
                <c:pt idx="13407">
                  <c:v>47.402266666666669</c:v>
                </c:pt>
                <c:pt idx="13408">
                  <c:v>47.405783333333339</c:v>
                </c:pt>
                <c:pt idx="13409">
                  <c:v>47.409316666666669</c:v>
                </c:pt>
                <c:pt idx="13410">
                  <c:v>47.412833333333332</c:v>
                </c:pt>
                <c:pt idx="13411">
                  <c:v>47.416350000000001</c:v>
                </c:pt>
                <c:pt idx="13412">
                  <c:v>47.419866666666664</c:v>
                </c:pt>
                <c:pt idx="13413">
                  <c:v>47.423383333333327</c:v>
                </c:pt>
                <c:pt idx="13414">
                  <c:v>47.426900000000003</c:v>
                </c:pt>
                <c:pt idx="13415">
                  <c:v>47.430416666666666</c:v>
                </c:pt>
                <c:pt idx="13416">
                  <c:v>47.433933333333336</c:v>
                </c:pt>
                <c:pt idx="13417">
                  <c:v>47.437466666666666</c:v>
                </c:pt>
                <c:pt idx="13418">
                  <c:v>47.441000000000003</c:v>
                </c:pt>
                <c:pt idx="13419">
                  <c:v>47.444533333333332</c:v>
                </c:pt>
                <c:pt idx="13420">
                  <c:v>47.448066666666669</c:v>
                </c:pt>
                <c:pt idx="13421">
                  <c:v>47.451616666666673</c:v>
                </c:pt>
                <c:pt idx="13422">
                  <c:v>47.455166666666663</c:v>
                </c:pt>
                <c:pt idx="13423">
                  <c:v>47.458716666666668</c:v>
                </c:pt>
                <c:pt idx="13424">
                  <c:v>47.462250000000004</c:v>
                </c:pt>
                <c:pt idx="13425">
                  <c:v>47.465783333333334</c:v>
                </c:pt>
                <c:pt idx="13426">
                  <c:v>47.469316666666671</c:v>
                </c:pt>
                <c:pt idx="13427">
                  <c:v>47.472866666666661</c:v>
                </c:pt>
                <c:pt idx="13428">
                  <c:v>47.476416666666665</c:v>
                </c:pt>
                <c:pt idx="13429">
                  <c:v>47.479933333333328</c:v>
                </c:pt>
                <c:pt idx="13430">
                  <c:v>47.483449999999998</c:v>
                </c:pt>
                <c:pt idx="13431">
                  <c:v>47.486966666666667</c:v>
                </c:pt>
                <c:pt idx="13432">
                  <c:v>47.490483333333337</c:v>
                </c:pt>
                <c:pt idx="13433">
                  <c:v>47.494</c:v>
                </c:pt>
                <c:pt idx="13434">
                  <c:v>47.497516666666669</c:v>
                </c:pt>
                <c:pt idx="13435">
                  <c:v>47.501049999999999</c:v>
                </c:pt>
                <c:pt idx="13436">
                  <c:v>47.504566666666662</c:v>
                </c:pt>
                <c:pt idx="13437">
                  <c:v>47.508083333333339</c:v>
                </c:pt>
                <c:pt idx="13438">
                  <c:v>47.511600000000001</c:v>
                </c:pt>
                <c:pt idx="13439">
                  <c:v>47.515116666666671</c:v>
                </c:pt>
                <c:pt idx="13440">
                  <c:v>47.518633333333334</c:v>
                </c:pt>
                <c:pt idx="13441">
                  <c:v>47.522150000000003</c:v>
                </c:pt>
                <c:pt idx="13442">
                  <c:v>47.525666666666666</c:v>
                </c:pt>
                <c:pt idx="13443">
                  <c:v>47.529199999999996</c:v>
                </c:pt>
                <c:pt idx="13444">
                  <c:v>47.532733333333333</c:v>
                </c:pt>
                <c:pt idx="13445">
                  <c:v>47.536266666666663</c:v>
                </c:pt>
                <c:pt idx="13446">
                  <c:v>47.5398</c:v>
                </c:pt>
                <c:pt idx="13447">
                  <c:v>47.543350000000004</c:v>
                </c:pt>
                <c:pt idx="13448">
                  <c:v>47.546900000000001</c:v>
                </c:pt>
                <c:pt idx="13449">
                  <c:v>47.550449999999998</c:v>
                </c:pt>
                <c:pt idx="13450">
                  <c:v>47.553983333333335</c:v>
                </c:pt>
                <c:pt idx="13451">
                  <c:v>47.557516666666665</c:v>
                </c:pt>
                <c:pt idx="13452">
                  <c:v>47.561050000000002</c:v>
                </c:pt>
                <c:pt idx="13453">
                  <c:v>47.564600000000006</c:v>
                </c:pt>
                <c:pt idx="13454">
                  <c:v>47.568149999999996</c:v>
                </c:pt>
                <c:pt idx="13455">
                  <c:v>47.571666666666673</c:v>
                </c:pt>
                <c:pt idx="13456">
                  <c:v>47.575183333333335</c:v>
                </c:pt>
                <c:pt idx="13457">
                  <c:v>47.578700000000005</c:v>
                </c:pt>
                <c:pt idx="13458">
                  <c:v>47.582216666666667</c:v>
                </c:pt>
                <c:pt idx="13459">
                  <c:v>47.58573333333333</c:v>
                </c:pt>
                <c:pt idx="13460">
                  <c:v>47.58925</c:v>
                </c:pt>
                <c:pt idx="13461">
                  <c:v>47.592783333333337</c:v>
                </c:pt>
                <c:pt idx="13462">
                  <c:v>47.596299999999999</c:v>
                </c:pt>
                <c:pt idx="13463">
                  <c:v>47.599816666666669</c:v>
                </c:pt>
                <c:pt idx="13464">
                  <c:v>47.603333333333332</c:v>
                </c:pt>
                <c:pt idx="13465">
                  <c:v>47.606850000000001</c:v>
                </c:pt>
                <c:pt idx="13466">
                  <c:v>47.610366666666664</c:v>
                </c:pt>
                <c:pt idx="13467">
                  <c:v>47.613883333333334</c:v>
                </c:pt>
                <c:pt idx="13468">
                  <c:v>47.617399999999996</c:v>
                </c:pt>
                <c:pt idx="13469">
                  <c:v>47.620933333333333</c:v>
                </c:pt>
                <c:pt idx="13470">
                  <c:v>47.624466666666663</c:v>
                </c:pt>
                <c:pt idx="13471">
                  <c:v>47.628</c:v>
                </c:pt>
                <c:pt idx="13472">
                  <c:v>47.63153333333333</c:v>
                </c:pt>
                <c:pt idx="13473">
                  <c:v>47.635083333333334</c:v>
                </c:pt>
                <c:pt idx="13474">
                  <c:v>47.638633333333338</c:v>
                </c:pt>
                <c:pt idx="13475">
                  <c:v>47.642183333333335</c:v>
                </c:pt>
                <c:pt idx="13476">
                  <c:v>47.645716666666665</c:v>
                </c:pt>
                <c:pt idx="13477">
                  <c:v>47.649250000000002</c:v>
                </c:pt>
                <c:pt idx="13478">
                  <c:v>47.652783333333332</c:v>
                </c:pt>
                <c:pt idx="13479">
                  <c:v>47.656333333333336</c:v>
                </c:pt>
                <c:pt idx="13480">
                  <c:v>47.659883333333333</c:v>
                </c:pt>
                <c:pt idx="13481">
                  <c:v>47.663400000000003</c:v>
                </c:pt>
                <c:pt idx="13482">
                  <c:v>47.666916666666665</c:v>
                </c:pt>
                <c:pt idx="13483">
                  <c:v>47.670433333333335</c:v>
                </c:pt>
                <c:pt idx="13484">
                  <c:v>47.673949999999998</c:v>
                </c:pt>
                <c:pt idx="13485">
                  <c:v>47.677466666666668</c:v>
                </c:pt>
                <c:pt idx="13486">
                  <c:v>47.68098333333333</c:v>
                </c:pt>
                <c:pt idx="13487">
                  <c:v>47.684516666666667</c:v>
                </c:pt>
                <c:pt idx="13488">
                  <c:v>47.688033333333337</c:v>
                </c:pt>
                <c:pt idx="13489">
                  <c:v>47.691549999999999</c:v>
                </c:pt>
                <c:pt idx="13490">
                  <c:v>47.695066666666669</c:v>
                </c:pt>
                <c:pt idx="13491">
                  <c:v>47.698583333333332</c:v>
                </c:pt>
                <c:pt idx="13492">
                  <c:v>47.702100000000002</c:v>
                </c:pt>
                <c:pt idx="13493">
                  <c:v>47.705616666666664</c:v>
                </c:pt>
                <c:pt idx="13494">
                  <c:v>47.709133333333327</c:v>
                </c:pt>
                <c:pt idx="13495">
                  <c:v>47.712666666666671</c:v>
                </c:pt>
                <c:pt idx="13496">
                  <c:v>47.716200000000001</c:v>
                </c:pt>
                <c:pt idx="13497">
                  <c:v>47.719733333333338</c:v>
                </c:pt>
                <c:pt idx="13498">
                  <c:v>47.723266666666667</c:v>
                </c:pt>
                <c:pt idx="13499">
                  <c:v>47.726816666666664</c:v>
                </c:pt>
                <c:pt idx="13500">
                  <c:v>47.730366666666669</c:v>
                </c:pt>
                <c:pt idx="13501">
                  <c:v>47.733916666666666</c:v>
                </c:pt>
                <c:pt idx="13502">
                  <c:v>47.737449999999995</c:v>
                </c:pt>
                <c:pt idx="13503">
                  <c:v>47.740983333333332</c:v>
                </c:pt>
                <c:pt idx="13504">
                  <c:v>47.744516666666662</c:v>
                </c:pt>
                <c:pt idx="13505">
                  <c:v>47.748066666666666</c:v>
                </c:pt>
                <c:pt idx="13506">
                  <c:v>47.751616666666671</c:v>
                </c:pt>
                <c:pt idx="13507">
                  <c:v>47.755133333333333</c:v>
                </c:pt>
                <c:pt idx="13508">
                  <c:v>47.758649999999996</c:v>
                </c:pt>
                <c:pt idx="13509">
                  <c:v>47.762166666666666</c:v>
                </c:pt>
                <c:pt idx="13510">
                  <c:v>47.765683333333328</c:v>
                </c:pt>
                <c:pt idx="13511">
                  <c:v>47.769199999999998</c:v>
                </c:pt>
                <c:pt idx="13512">
                  <c:v>47.772716666666661</c:v>
                </c:pt>
                <c:pt idx="13513">
                  <c:v>47.776249999999997</c:v>
                </c:pt>
                <c:pt idx="13514">
                  <c:v>47.779766666666667</c:v>
                </c:pt>
                <c:pt idx="13515">
                  <c:v>47.78328333333333</c:v>
                </c:pt>
                <c:pt idx="13516">
                  <c:v>47.786799999999999</c:v>
                </c:pt>
                <c:pt idx="13517">
                  <c:v>47.790316666666662</c:v>
                </c:pt>
                <c:pt idx="13518">
                  <c:v>47.793833333333332</c:v>
                </c:pt>
                <c:pt idx="13519">
                  <c:v>47.797350000000002</c:v>
                </c:pt>
                <c:pt idx="13520">
                  <c:v>47.800866666666671</c:v>
                </c:pt>
                <c:pt idx="13521">
                  <c:v>47.804400000000001</c:v>
                </c:pt>
                <c:pt idx="13522">
                  <c:v>47.807933333333338</c:v>
                </c:pt>
                <c:pt idx="13523">
                  <c:v>47.811466666666668</c:v>
                </c:pt>
                <c:pt idx="13524">
                  <c:v>47.815000000000005</c:v>
                </c:pt>
                <c:pt idx="13525">
                  <c:v>47.818549999999995</c:v>
                </c:pt>
                <c:pt idx="13526">
                  <c:v>47.822099999999999</c:v>
                </c:pt>
                <c:pt idx="13527">
                  <c:v>47.825650000000003</c:v>
                </c:pt>
                <c:pt idx="13528">
                  <c:v>47.82918333333334</c:v>
                </c:pt>
                <c:pt idx="13529">
                  <c:v>47.83271666666667</c:v>
                </c:pt>
                <c:pt idx="13530">
                  <c:v>47.83625</c:v>
                </c:pt>
                <c:pt idx="13531">
                  <c:v>47.839799999999997</c:v>
                </c:pt>
                <c:pt idx="13532">
                  <c:v>47.843350000000001</c:v>
                </c:pt>
                <c:pt idx="13533">
                  <c:v>47.846866666666664</c:v>
                </c:pt>
                <c:pt idx="13534">
                  <c:v>47.850383333333333</c:v>
                </c:pt>
                <c:pt idx="13535">
                  <c:v>47.853899999999996</c:v>
                </c:pt>
                <c:pt idx="13536">
                  <c:v>47.857416666666673</c:v>
                </c:pt>
                <c:pt idx="13537">
                  <c:v>47.860933333333335</c:v>
                </c:pt>
                <c:pt idx="13538">
                  <c:v>47.864450000000005</c:v>
                </c:pt>
                <c:pt idx="13539">
                  <c:v>47.867983333333335</c:v>
                </c:pt>
                <c:pt idx="13540">
                  <c:v>47.871499999999997</c:v>
                </c:pt>
                <c:pt idx="13541">
                  <c:v>47.875016666666667</c:v>
                </c:pt>
                <c:pt idx="13542">
                  <c:v>47.87853333333333</c:v>
                </c:pt>
                <c:pt idx="13543">
                  <c:v>47.88205</c:v>
                </c:pt>
                <c:pt idx="13544">
                  <c:v>47.885566666666669</c:v>
                </c:pt>
                <c:pt idx="13545">
                  <c:v>47.889083333333332</c:v>
                </c:pt>
                <c:pt idx="13546">
                  <c:v>47.892600000000002</c:v>
                </c:pt>
                <c:pt idx="13547">
                  <c:v>47.896133333333331</c:v>
                </c:pt>
                <c:pt idx="13548">
                  <c:v>47.899666666666668</c:v>
                </c:pt>
                <c:pt idx="13549">
                  <c:v>47.903199999999998</c:v>
                </c:pt>
                <c:pt idx="13550">
                  <c:v>47.906733333333335</c:v>
                </c:pt>
                <c:pt idx="13551">
                  <c:v>47.910283333333339</c:v>
                </c:pt>
                <c:pt idx="13552">
                  <c:v>47.913833333333329</c:v>
                </c:pt>
                <c:pt idx="13553">
                  <c:v>47.917383333333333</c:v>
                </c:pt>
                <c:pt idx="13554">
                  <c:v>47.92091666666667</c:v>
                </c:pt>
                <c:pt idx="13555">
                  <c:v>47.92445</c:v>
                </c:pt>
                <c:pt idx="13556">
                  <c:v>47.927983333333337</c:v>
                </c:pt>
                <c:pt idx="13557">
                  <c:v>47.931533333333327</c:v>
                </c:pt>
                <c:pt idx="13558">
                  <c:v>47.935083333333331</c:v>
                </c:pt>
                <c:pt idx="13559">
                  <c:v>47.938599999999994</c:v>
                </c:pt>
                <c:pt idx="13560">
                  <c:v>47.942116666666671</c:v>
                </c:pt>
                <c:pt idx="13561">
                  <c:v>47.945633333333333</c:v>
                </c:pt>
                <c:pt idx="13562">
                  <c:v>47.949150000000003</c:v>
                </c:pt>
                <c:pt idx="13563">
                  <c:v>47.952666666666666</c:v>
                </c:pt>
                <c:pt idx="13564">
                  <c:v>47.956183333333335</c:v>
                </c:pt>
                <c:pt idx="13565">
                  <c:v>47.959716666666665</c:v>
                </c:pt>
                <c:pt idx="13566">
                  <c:v>47.963233333333328</c:v>
                </c:pt>
                <c:pt idx="13567">
                  <c:v>47.966750000000005</c:v>
                </c:pt>
                <c:pt idx="13568">
                  <c:v>47.970266666666667</c:v>
                </c:pt>
                <c:pt idx="13569">
                  <c:v>47.973783333333337</c:v>
                </c:pt>
                <c:pt idx="13570">
                  <c:v>47.9773</c:v>
                </c:pt>
                <c:pt idx="13571">
                  <c:v>47.980816666666669</c:v>
                </c:pt>
                <c:pt idx="13572">
                  <c:v>47.984333333333332</c:v>
                </c:pt>
                <c:pt idx="13573">
                  <c:v>47.987866666666669</c:v>
                </c:pt>
                <c:pt idx="13574">
                  <c:v>47.991399999999999</c:v>
                </c:pt>
                <c:pt idx="13575">
                  <c:v>47.994933333333329</c:v>
                </c:pt>
                <c:pt idx="13576">
                  <c:v>47.998466666666666</c:v>
                </c:pt>
                <c:pt idx="13577">
                  <c:v>48.00201666666667</c:v>
                </c:pt>
                <c:pt idx="13578">
                  <c:v>48.005566666666667</c:v>
                </c:pt>
                <c:pt idx="13579">
                  <c:v>48.009116666666664</c:v>
                </c:pt>
                <c:pt idx="13580">
                  <c:v>48.012650000000001</c:v>
                </c:pt>
                <c:pt idx="13581">
                  <c:v>48.016183333333331</c:v>
                </c:pt>
                <c:pt idx="13582">
                  <c:v>48.019716666666667</c:v>
                </c:pt>
                <c:pt idx="13583">
                  <c:v>48.023266666666672</c:v>
                </c:pt>
                <c:pt idx="13584">
                  <c:v>48.026816666666669</c:v>
                </c:pt>
                <c:pt idx="13585">
                  <c:v>48.030333333333338</c:v>
                </c:pt>
                <c:pt idx="13586">
                  <c:v>48.033850000000001</c:v>
                </c:pt>
                <c:pt idx="13587">
                  <c:v>48.037366666666671</c:v>
                </c:pt>
                <c:pt idx="13588">
                  <c:v>48.040883333333333</c:v>
                </c:pt>
                <c:pt idx="13589">
                  <c:v>48.044400000000003</c:v>
                </c:pt>
                <c:pt idx="13590">
                  <c:v>48.047916666666666</c:v>
                </c:pt>
                <c:pt idx="13591">
                  <c:v>48.051450000000003</c:v>
                </c:pt>
                <c:pt idx="13592">
                  <c:v>48.054966666666665</c:v>
                </c:pt>
                <c:pt idx="13593">
                  <c:v>48.058483333333335</c:v>
                </c:pt>
                <c:pt idx="13594">
                  <c:v>48.061999999999998</c:v>
                </c:pt>
                <c:pt idx="13595">
                  <c:v>48.065516666666667</c:v>
                </c:pt>
                <c:pt idx="13596">
                  <c:v>48.06903333333333</c:v>
                </c:pt>
                <c:pt idx="13597">
                  <c:v>48.07255</c:v>
                </c:pt>
                <c:pt idx="13598">
                  <c:v>48.076066666666662</c:v>
                </c:pt>
                <c:pt idx="13599">
                  <c:v>48.079599999999999</c:v>
                </c:pt>
                <c:pt idx="13600">
                  <c:v>48.083133333333329</c:v>
                </c:pt>
                <c:pt idx="13601">
                  <c:v>48.086666666666666</c:v>
                </c:pt>
                <c:pt idx="13602">
                  <c:v>48.090199999999996</c:v>
                </c:pt>
                <c:pt idx="13603">
                  <c:v>48.09375</c:v>
                </c:pt>
                <c:pt idx="13604">
                  <c:v>48.097300000000004</c:v>
                </c:pt>
                <c:pt idx="13605">
                  <c:v>48.100850000000001</c:v>
                </c:pt>
                <c:pt idx="13606">
                  <c:v>48.104383333333331</c:v>
                </c:pt>
                <c:pt idx="13607">
                  <c:v>48.107916666666668</c:v>
                </c:pt>
                <c:pt idx="13608">
                  <c:v>48.111449999999998</c:v>
                </c:pt>
                <c:pt idx="13609">
                  <c:v>48.115000000000002</c:v>
                </c:pt>
                <c:pt idx="13610">
                  <c:v>48.118549999999999</c:v>
                </c:pt>
                <c:pt idx="13611">
                  <c:v>48.122066666666669</c:v>
                </c:pt>
                <c:pt idx="13612">
                  <c:v>48.125583333333331</c:v>
                </c:pt>
                <c:pt idx="13613">
                  <c:v>48.129100000000001</c:v>
                </c:pt>
                <c:pt idx="13614">
                  <c:v>48.132616666666664</c:v>
                </c:pt>
                <c:pt idx="13615">
                  <c:v>48.136133333333333</c:v>
                </c:pt>
                <c:pt idx="13616">
                  <c:v>48.139649999999996</c:v>
                </c:pt>
                <c:pt idx="13617">
                  <c:v>48.143183333333333</c:v>
                </c:pt>
                <c:pt idx="13618">
                  <c:v>48.146700000000003</c:v>
                </c:pt>
                <c:pt idx="13619">
                  <c:v>48.150216666666665</c:v>
                </c:pt>
                <c:pt idx="13620">
                  <c:v>48.153733333333335</c:v>
                </c:pt>
                <c:pt idx="13621">
                  <c:v>48.157249999999998</c:v>
                </c:pt>
                <c:pt idx="13622">
                  <c:v>48.160766666666667</c:v>
                </c:pt>
                <c:pt idx="13623">
                  <c:v>48.16428333333333</c:v>
                </c:pt>
                <c:pt idx="13624">
                  <c:v>48.167800000000007</c:v>
                </c:pt>
                <c:pt idx="13625">
                  <c:v>48.171333333333337</c:v>
                </c:pt>
                <c:pt idx="13626">
                  <c:v>48.174866666666667</c:v>
                </c:pt>
                <c:pt idx="13627">
                  <c:v>48.178400000000003</c:v>
                </c:pt>
                <c:pt idx="13628">
                  <c:v>48.181933333333333</c:v>
                </c:pt>
                <c:pt idx="13629">
                  <c:v>48.18548333333333</c:v>
                </c:pt>
                <c:pt idx="13630">
                  <c:v>48.189033333333334</c:v>
                </c:pt>
                <c:pt idx="13631">
                  <c:v>48.192583333333332</c:v>
                </c:pt>
                <c:pt idx="13632">
                  <c:v>48.196116666666661</c:v>
                </c:pt>
                <c:pt idx="13633">
                  <c:v>48.199649999999998</c:v>
                </c:pt>
                <c:pt idx="13634">
                  <c:v>48.203183333333328</c:v>
                </c:pt>
                <c:pt idx="13635">
                  <c:v>48.206733333333332</c:v>
                </c:pt>
                <c:pt idx="13636">
                  <c:v>48.210283333333336</c:v>
                </c:pt>
                <c:pt idx="13637">
                  <c:v>48.213799999999999</c:v>
                </c:pt>
                <c:pt idx="13638">
                  <c:v>48.217316666666669</c:v>
                </c:pt>
                <c:pt idx="13639">
                  <c:v>48.220833333333331</c:v>
                </c:pt>
                <c:pt idx="13640">
                  <c:v>48.224349999999994</c:v>
                </c:pt>
                <c:pt idx="13641">
                  <c:v>48.227866666666664</c:v>
                </c:pt>
                <c:pt idx="13642">
                  <c:v>48.231383333333333</c:v>
                </c:pt>
                <c:pt idx="13643">
                  <c:v>48.234916666666663</c:v>
                </c:pt>
                <c:pt idx="13644">
                  <c:v>48.238433333333333</c:v>
                </c:pt>
                <c:pt idx="13645">
                  <c:v>48.241949999999996</c:v>
                </c:pt>
                <c:pt idx="13646">
                  <c:v>48.245466666666665</c:v>
                </c:pt>
                <c:pt idx="13647">
                  <c:v>48.248983333333328</c:v>
                </c:pt>
                <c:pt idx="13648">
                  <c:v>48.252500000000005</c:v>
                </c:pt>
                <c:pt idx="13649">
                  <c:v>48.256016666666667</c:v>
                </c:pt>
                <c:pt idx="13650">
                  <c:v>48.259533333333337</c:v>
                </c:pt>
                <c:pt idx="13651">
                  <c:v>48.263066666666667</c:v>
                </c:pt>
                <c:pt idx="13652">
                  <c:v>48.266600000000004</c:v>
                </c:pt>
                <c:pt idx="13653">
                  <c:v>48.270133333333334</c:v>
                </c:pt>
                <c:pt idx="13654">
                  <c:v>48.273666666666671</c:v>
                </c:pt>
                <c:pt idx="13655">
                  <c:v>48.277216666666661</c:v>
                </c:pt>
                <c:pt idx="13656">
                  <c:v>48.280766666666665</c:v>
                </c:pt>
                <c:pt idx="13657">
                  <c:v>48.284316666666669</c:v>
                </c:pt>
                <c:pt idx="13658">
                  <c:v>48.287850000000006</c:v>
                </c:pt>
                <c:pt idx="13659">
                  <c:v>48.291383333333336</c:v>
                </c:pt>
                <c:pt idx="13660">
                  <c:v>48.294916666666673</c:v>
                </c:pt>
                <c:pt idx="13661">
                  <c:v>48.298466666666663</c:v>
                </c:pt>
                <c:pt idx="13662">
                  <c:v>48.302016666666667</c:v>
                </c:pt>
                <c:pt idx="13663">
                  <c:v>48.305533333333329</c:v>
                </c:pt>
                <c:pt idx="13664">
                  <c:v>48.309049999999999</c:v>
                </c:pt>
                <c:pt idx="13665">
                  <c:v>48.312566666666662</c:v>
                </c:pt>
                <c:pt idx="13666">
                  <c:v>48.316083333333339</c:v>
                </c:pt>
                <c:pt idx="13667">
                  <c:v>48.319600000000001</c:v>
                </c:pt>
                <c:pt idx="13668">
                  <c:v>48.323116666666671</c:v>
                </c:pt>
                <c:pt idx="13669">
                  <c:v>48.326650000000001</c:v>
                </c:pt>
                <c:pt idx="13670">
                  <c:v>48.330166666666663</c:v>
                </c:pt>
                <c:pt idx="13671">
                  <c:v>48.333683333333333</c:v>
                </c:pt>
                <c:pt idx="13672">
                  <c:v>48.337200000000003</c:v>
                </c:pt>
                <c:pt idx="13673">
                  <c:v>48.340716666666673</c:v>
                </c:pt>
                <c:pt idx="13674">
                  <c:v>48.344233333333335</c:v>
                </c:pt>
                <c:pt idx="13675">
                  <c:v>48.347749999999998</c:v>
                </c:pt>
                <c:pt idx="13676">
                  <c:v>48.351266666666668</c:v>
                </c:pt>
                <c:pt idx="13677">
                  <c:v>48.354799999999997</c:v>
                </c:pt>
                <c:pt idx="13678">
                  <c:v>48.358333333333334</c:v>
                </c:pt>
                <c:pt idx="13679">
                  <c:v>48.361866666666664</c:v>
                </c:pt>
                <c:pt idx="13680">
                  <c:v>48.365400000000001</c:v>
                </c:pt>
                <c:pt idx="13681">
                  <c:v>48.368950000000005</c:v>
                </c:pt>
                <c:pt idx="13682">
                  <c:v>48.372499999999995</c:v>
                </c:pt>
                <c:pt idx="13683">
                  <c:v>48.376049999999999</c:v>
                </c:pt>
                <c:pt idx="13684">
                  <c:v>48.379583333333336</c:v>
                </c:pt>
                <c:pt idx="13685">
                  <c:v>48.383116666666666</c:v>
                </c:pt>
                <c:pt idx="13686">
                  <c:v>48.386650000000003</c:v>
                </c:pt>
                <c:pt idx="13687">
                  <c:v>48.3902</c:v>
                </c:pt>
                <c:pt idx="13688">
                  <c:v>48.393749999999997</c:v>
                </c:pt>
                <c:pt idx="13689">
                  <c:v>48.39726666666666</c:v>
                </c:pt>
                <c:pt idx="13690">
                  <c:v>48.400783333333337</c:v>
                </c:pt>
                <c:pt idx="13691">
                  <c:v>48.404299999999999</c:v>
                </c:pt>
                <c:pt idx="13692">
                  <c:v>48.407816666666669</c:v>
                </c:pt>
                <c:pt idx="13693">
                  <c:v>48.411333333333332</c:v>
                </c:pt>
                <c:pt idx="13694">
                  <c:v>48.414850000000001</c:v>
                </c:pt>
                <c:pt idx="13695">
                  <c:v>48.418383333333331</c:v>
                </c:pt>
                <c:pt idx="13696">
                  <c:v>48.421900000000001</c:v>
                </c:pt>
                <c:pt idx="13697">
                  <c:v>48.425416666666671</c:v>
                </c:pt>
                <c:pt idx="13698">
                  <c:v>48.428933333333333</c:v>
                </c:pt>
                <c:pt idx="13699">
                  <c:v>48.432450000000003</c:v>
                </c:pt>
                <c:pt idx="13700">
                  <c:v>48.435966666666666</c:v>
                </c:pt>
                <c:pt idx="13701">
                  <c:v>48.439483333333335</c:v>
                </c:pt>
                <c:pt idx="13702">
                  <c:v>48.442999999999998</c:v>
                </c:pt>
                <c:pt idx="13703">
                  <c:v>48.446533333333335</c:v>
                </c:pt>
                <c:pt idx="13704">
                  <c:v>48.450066666666665</c:v>
                </c:pt>
                <c:pt idx="13705">
                  <c:v>48.453600000000002</c:v>
                </c:pt>
                <c:pt idx="13706">
                  <c:v>48.457133333333331</c:v>
                </c:pt>
                <c:pt idx="13707">
                  <c:v>48.460683333333336</c:v>
                </c:pt>
                <c:pt idx="13708">
                  <c:v>48.464233333333333</c:v>
                </c:pt>
                <c:pt idx="13709">
                  <c:v>48.467783333333337</c:v>
                </c:pt>
                <c:pt idx="13710">
                  <c:v>48.471316666666667</c:v>
                </c:pt>
                <c:pt idx="13711">
                  <c:v>48.474849999999996</c:v>
                </c:pt>
                <c:pt idx="13712">
                  <c:v>48.478383333333333</c:v>
                </c:pt>
                <c:pt idx="13713">
                  <c:v>48.481933333333338</c:v>
                </c:pt>
                <c:pt idx="13714">
                  <c:v>48.485483333333335</c:v>
                </c:pt>
                <c:pt idx="13715">
                  <c:v>48.489000000000004</c:v>
                </c:pt>
                <c:pt idx="13716">
                  <c:v>48.492516666666667</c:v>
                </c:pt>
                <c:pt idx="13717">
                  <c:v>48.496033333333337</c:v>
                </c:pt>
                <c:pt idx="13718">
                  <c:v>48.499549999999999</c:v>
                </c:pt>
                <c:pt idx="13719">
                  <c:v>48.503066666666669</c:v>
                </c:pt>
                <c:pt idx="13720">
                  <c:v>48.506583333333332</c:v>
                </c:pt>
                <c:pt idx="13721">
                  <c:v>48.510116666666669</c:v>
                </c:pt>
                <c:pt idx="13722">
                  <c:v>48.513633333333338</c:v>
                </c:pt>
                <c:pt idx="13723">
                  <c:v>48.517150000000001</c:v>
                </c:pt>
                <c:pt idx="13724">
                  <c:v>48.520666666666664</c:v>
                </c:pt>
                <c:pt idx="13725">
                  <c:v>48.524183333333333</c:v>
                </c:pt>
                <c:pt idx="13726">
                  <c:v>48.527699999999996</c:v>
                </c:pt>
                <c:pt idx="13727">
                  <c:v>48.531216666666666</c:v>
                </c:pt>
                <c:pt idx="13728">
                  <c:v>48.534733333333328</c:v>
                </c:pt>
                <c:pt idx="13729">
                  <c:v>48.538266666666665</c:v>
                </c:pt>
                <c:pt idx="13730">
                  <c:v>48.541799999999995</c:v>
                </c:pt>
                <c:pt idx="13731">
                  <c:v>48.545333333333332</c:v>
                </c:pt>
                <c:pt idx="13732">
                  <c:v>48.548866666666662</c:v>
                </c:pt>
                <c:pt idx="13733">
                  <c:v>48.552416666666666</c:v>
                </c:pt>
                <c:pt idx="13734">
                  <c:v>48.55596666666667</c:v>
                </c:pt>
                <c:pt idx="13735">
                  <c:v>48.559516666666667</c:v>
                </c:pt>
                <c:pt idx="13736">
                  <c:v>48.563049999999997</c:v>
                </c:pt>
                <c:pt idx="13737">
                  <c:v>48.566583333333334</c:v>
                </c:pt>
                <c:pt idx="13738">
                  <c:v>48.570116666666664</c:v>
                </c:pt>
                <c:pt idx="13739">
                  <c:v>48.573666666666668</c:v>
                </c:pt>
                <c:pt idx="13740">
                  <c:v>48.577216666666665</c:v>
                </c:pt>
                <c:pt idx="13741">
                  <c:v>48.580733333333335</c:v>
                </c:pt>
                <c:pt idx="13742">
                  <c:v>48.584249999999997</c:v>
                </c:pt>
                <c:pt idx="13743">
                  <c:v>48.587766666666667</c:v>
                </c:pt>
                <c:pt idx="13744">
                  <c:v>48.59128333333333</c:v>
                </c:pt>
                <c:pt idx="13745">
                  <c:v>48.594799999999999</c:v>
                </c:pt>
                <c:pt idx="13746">
                  <c:v>48.598316666666662</c:v>
                </c:pt>
                <c:pt idx="13747">
                  <c:v>48.601849999999999</c:v>
                </c:pt>
                <c:pt idx="13748">
                  <c:v>48.605366666666669</c:v>
                </c:pt>
                <c:pt idx="13749">
                  <c:v>48.608883333333331</c:v>
                </c:pt>
                <c:pt idx="13750">
                  <c:v>48.612400000000001</c:v>
                </c:pt>
                <c:pt idx="13751">
                  <c:v>48.615916666666664</c:v>
                </c:pt>
                <c:pt idx="13752">
                  <c:v>48.619433333333333</c:v>
                </c:pt>
                <c:pt idx="13753">
                  <c:v>48.622949999999996</c:v>
                </c:pt>
                <c:pt idx="13754">
                  <c:v>48.626466666666673</c:v>
                </c:pt>
                <c:pt idx="13755">
                  <c:v>48.63</c:v>
                </c:pt>
                <c:pt idx="13756">
                  <c:v>48.633533333333339</c:v>
                </c:pt>
                <c:pt idx="13757">
                  <c:v>48.637066666666669</c:v>
                </c:pt>
                <c:pt idx="13758">
                  <c:v>48.640599999999999</c:v>
                </c:pt>
                <c:pt idx="13759">
                  <c:v>48.644149999999996</c:v>
                </c:pt>
                <c:pt idx="13760">
                  <c:v>48.6477</c:v>
                </c:pt>
                <c:pt idx="13761">
                  <c:v>48.651249999999997</c:v>
                </c:pt>
                <c:pt idx="13762">
                  <c:v>48.654783333333327</c:v>
                </c:pt>
                <c:pt idx="13763">
                  <c:v>48.658316666666664</c:v>
                </c:pt>
                <c:pt idx="13764">
                  <c:v>48.661849999999994</c:v>
                </c:pt>
                <c:pt idx="13765">
                  <c:v>48.665399999999998</c:v>
                </c:pt>
                <c:pt idx="13766">
                  <c:v>48.668950000000002</c:v>
                </c:pt>
                <c:pt idx="13767">
                  <c:v>48.672466666666665</c:v>
                </c:pt>
                <c:pt idx="13768">
                  <c:v>48.675983333333335</c:v>
                </c:pt>
                <c:pt idx="13769">
                  <c:v>48.679499999999997</c:v>
                </c:pt>
                <c:pt idx="13770">
                  <c:v>48.683016666666667</c:v>
                </c:pt>
                <c:pt idx="13771">
                  <c:v>48.686533333333337</c:v>
                </c:pt>
                <c:pt idx="13772">
                  <c:v>48.690049999999999</c:v>
                </c:pt>
                <c:pt idx="13773">
                  <c:v>48.693583333333329</c:v>
                </c:pt>
                <c:pt idx="13774">
                  <c:v>48.697099999999999</c:v>
                </c:pt>
                <c:pt idx="13775">
                  <c:v>48.700616666666662</c:v>
                </c:pt>
                <c:pt idx="13776">
                  <c:v>48.704133333333331</c:v>
                </c:pt>
                <c:pt idx="13777">
                  <c:v>48.707649999999994</c:v>
                </c:pt>
                <c:pt idx="13778">
                  <c:v>48.711166666666671</c:v>
                </c:pt>
                <c:pt idx="13779">
                  <c:v>48.714683333333333</c:v>
                </c:pt>
                <c:pt idx="13780">
                  <c:v>48.718200000000003</c:v>
                </c:pt>
                <c:pt idx="13781">
                  <c:v>48.721733333333333</c:v>
                </c:pt>
                <c:pt idx="13782">
                  <c:v>48.72526666666667</c:v>
                </c:pt>
                <c:pt idx="13783">
                  <c:v>48.7288</c:v>
                </c:pt>
                <c:pt idx="13784">
                  <c:v>48.732333333333337</c:v>
                </c:pt>
                <c:pt idx="13785">
                  <c:v>48.735883333333327</c:v>
                </c:pt>
                <c:pt idx="13786">
                  <c:v>48.739433333333331</c:v>
                </c:pt>
                <c:pt idx="13787">
                  <c:v>48.742983333333335</c:v>
                </c:pt>
                <c:pt idx="13788">
                  <c:v>48.746516666666672</c:v>
                </c:pt>
                <c:pt idx="13789">
                  <c:v>48.750050000000002</c:v>
                </c:pt>
                <c:pt idx="13790">
                  <c:v>48.753583333333339</c:v>
                </c:pt>
                <c:pt idx="13791">
                  <c:v>48.757133333333329</c:v>
                </c:pt>
                <c:pt idx="13792">
                  <c:v>48.760683333333333</c:v>
                </c:pt>
                <c:pt idx="13793">
                  <c:v>48.764199999999995</c:v>
                </c:pt>
                <c:pt idx="13794">
                  <c:v>48.767716666666665</c:v>
                </c:pt>
                <c:pt idx="13795">
                  <c:v>48.771233333333335</c:v>
                </c:pt>
                <c:pt idx="13796">
                  <c:v>48.774750000000004</c:v>
                </c:pt>
                <c:pt idx="13797">
                  <c:v>48.778266666666667</c:v>
                </c:pt>
                <c:pt idx="13798">
                  <c:v>48.781783333333337</c:v>
                </c:pt>
                <c:pt idx="13799">
                  <c:v>48.785316666666667</c:v>
                </c:pt>
                <c:pt idx="13800">
                  <c:v>48.788833333333329</c:v>
                </c:pt>
                <c:pt idx="13801">
                  <c:v>48.792350000000006</c:v>
                </c:pt>
                <c:pt idx="13802">
                  <c:v>48.795866666666669</c:v>
                </c:pt>
                <c:pt idx="13803">
                  <c:v>48.799383333333338</c:v>
                </c:pt>
                <c:pt idx="13804">
                  <c:v>48.802900000000001</c:v>
                </c:pt>
                <c:pt idx="13805">
                  <c:v>48.806416666666671</c:v>
                </c:pt>
                <c:pt idx="13806">
                  <c:v>48.809933333333333</c:v>
                </c:pt>
                <c:pt idx="13807">
                  <c:v>48.813466666666663</c:v>
                </c:pt>
                <c:pt idx="13808">
                  <c:v>48.817</c:v>
                </c:pt>
                <c:pt idx="13809">
                  <c:v>48.82053333333333</c:v>
                </c:pt>
                <c:pt idx="13810">
                  <c:v>48.824066666666667</c:v>
                </c:pt>
                <c:pt idx="13811">
                  <c:v>48.827616666666671</c:v>
                </c:pt>
                <c:pt idx="13812">
                  <c:v>48.831166666666668</c:v>
                </c:pt>
                <c:pt idx="13813">
                  <c:v>48.834716666666665</c:v>
                </c:pt>
                <c:pt idx="13814">
                  <c:v>48.838250000000002</c:v>
                </c:pt>
                <c:pt idx="13815">
                  <c:v>48.841783333333332</c:v>
                </c:pt>
                <c:pt idx="13816">
                  <c:v>48.845316666666669</c:v>
                </c:pt>
                <c:pt idx="13817">
                  <c:v>48.848866666666666</c:v>
                </c:pt>
                <c:pt idx="13818">
                  <c:v>48.852416666666663</c:v>
                </c:pt>
                <c:pt idx="13819">
                  <c:v>48.85593333333334</c:v>
                </c:pt>
                <c:pt idx="13820">
                  <c:v>48.859450000000002</c:v>
                </c:pt>
                <c:pt idx="13821">
                  <c:v>48.862966666666665</c:v>
                </c:pt>
                <c:pt idx="13822">
                  <c:v>48.866483333333335</c:v>
                </c:pt>
                <c:pt idx="13823">
                  <c:v>48.87</c:v>
                </c:pt>
                <c:pt idx="13824">
                  <c:v>48.873516666666667</c:v>
                </c:pt>
                <c:pt idx="13825">
                  <c:v>48.877050000000004</c:v>
                </c:pt>
                <c:pt idx="13826">
                  <c:v>48.880566666666667</c:v>
                </c:pt>
                <c:pt idx="13827">
                  <c:v>48.884083333333336</c:v>
                </c:pt>
                <c:pt idx="13828">
                  <c:v>48.887599999999999</c:v>
                </c:pt>
                <c:pt idx="13829">
                  <c:v>48.891116666666669</c:v>
                </c:pt>
                <c:pt idx="13830">
                  <c:v>48.894633333333331</c:v>
                </c:pt>
                <c:pt idx="13831">
                  <c:v>48.898150000000001</c:v>
                </c:pt>
                <c:pt idx="13832">
                  <c:v>48.901666666666664</c:v>
                </c:pt>
                <c:pt idx="13833">
                  <c:v>48.905200000000001</c:v>
                </c:pt>
                <c:pt idx="13834">
                  <c:v>48.908733333333331</c:v>
                </c:pt>
                <c:pt idx="13835">
                  <c:v>48.912266666666667</c:v>
                </c:pt>
                <c:pt idx="13836">
                  <c:v>48.915799999999997</c:v>
                </c:pt>
                <c:pt idx="13837">
                  <c:v>48.919350000000001</c:v>
                </c:pt>
                <c:pt idx="13838">
                  <c:v>48.922899999999998</c:v>
                </c:pt>
                <c:pt idx="13839">
                  <c:v>48.926450000000003</c:v>
                </c:pt>
                <c:pt idx="13840">
                  <c:v>48.929983333333332</c:v>
                </c:pt>
                <c:pt idx="13841">
                  <c:v>48.933516666666669</c:v>
                </c:pt>
                <c:pt idx="13842">
                  <c:v>48.937049999999999</c:v>
                </c:pt>
                <c:pt idx="13843">
                  <c:v>48.940600000000003</c:v>
                </c:pt>
                <c:pt idx="13844">
                  <c:v>48.94415</c:v>
                </c:pt>
                <c:pt idx="13845">
                  <c:v>48.94766666666667</c:v>
                </c:pt>
                <c:pt idx="13846">
                  <c:v>48.951183333333333</c:v>
                </c:pt>
                <c:pt idx="13847">
                  <c:v>48.954700000000003</c:v>
                </c:pt>
                <c:pt idx="13848">
                  <c:v>48.958216666666665</c:v>
                </c:pt>
                <c:pt idx="13849">
                  <c:v>48.961733333333335</c:v>
                </c:pt>
                <c:pt idx="13850">
                  <c:v>48.965249999999997</c:v>
                </c:pt>
                <c:pt idx="13851">
                  <c:v>48.968783333333334</c:v>
                </c:pt>
                <c:pt idx="13852">
                  <c:v>48.972300000000004</c:v>
                </c:pt>
                <c:pt idx="13853">
                  <c:v>48.975816666666667</c:v>
                </c:pt>
                <c:pt idx="13854">
                  <c:v>48.979333333333336</c:v>
                </c:pt>
                <c:pt idx="13855">
                  <c:v>48.982849999999999</c:v>
                </c:pt>
                <c:pt idx="13856">
                  <c:v>48.986366666666662</c:v>
                </c:pt>
                <c:pt idx="13857">
                  <c:v>48.989883333333331</c:v>
                </c:pt>
                <c:pt idx="13858">
                  <c:v>48.993399999999994</c:v>
                </c:pt>
                <c:pt idx="13859">
                  <c:v>48.996933333333331</c:v>
                </c:pt>
                <c:pt idx="13860">
                  <c:v>49.000466666666661</c:v>
                </c:pt>
                <c:pt idx="13861">
                  <c:v>49.003999999999998</c:v>
                </c:pt>
                <c:pt idx="13862">
                  <c:v>49.007533333333335</c:v>
                </c:pt>
                <c:pt idx="13863">
                  <c:v>49.011083333333332</c:v>
                </c:pt>
                <c:pt idx="13864">
                  <c:v>49.014633333333336</c:v>
                </c:pt>
                <c:pt idx="13865">
                  <c:v>49.018183333333333</c:v>
                </c:pt>
                <c:pt idx="13866">
                  <c:v>49.021716666666663</c:v>
                </c:pt>
                <c:pt idx="13867">
                  <c:v>49.02525</c:v>
                </c:pt>
                <c:pt idx="13868">
                  <c:v>49.02878333333333</c:v>
                </c:pt>
                <c:pt idx="13869">
                  <c:v>49.032333333333334</c:v>
                </c:pt>
                <c:pt idx="13870">
                  <c:v>49.035883333333331</c:v>
                </c:pt>
                <c:pt idx="13871">
                  <c:v>49.039400000000001</c:v>
                </c:pt>
                <c:pt idx="13872">
                  <c:v>49.042916666666663</c:v>
                </c:pt>
                <c:pt idx="13873">
                  <c:v>49.046433333333333</c:v>
                </c:pt>
                <c:pt idx="13874">
                  <c:v>49.049949999999995</c:v>
                </c:pt>
                <c:pt idx="13875">
                  <c:v>49.053466666666665</c:v>
                </c:pt>
                <c:pt idx="13876">
                  <c:v>49.056983333333328</c:v>
                </c:pt>
                <c:pt idx="13877">
                  <c:v>49.060516666666665</c:v>
                </c:pt>
                <c:pt idx="13878">
                  <c:v>49.064033333333334</c:v>
                </c:pt>
                <c:pt idx="13879">
                  <c:v>49.067549999999997</c:v>
                </c:pt>
                <c:pt idx="13880">
                  <c:v>49.071066666666667</c:v>
                </c:pt>
                <c:pt idx="13881">
                  <c:v>49.074583333333329</c:v>
                </c:pt>
                <c:pt idx="13882">
                  <c:v>49.078099999999999</c:v>
                </c:pt>
                <c:pt idx="13883">
                  <c:v>49.081616666666669</c:v>
                </c:pt>
                <c:pt idx="13884">
                  <c:v>49.085133333333339</c:v>
                </c:pt>
                <c:pt idx="13885">
                  <c:v>49.088666666666668</c:v>
                </c:pt>
                <c:pt idx="13886">
                  <c:v>49.092200000000005</c:v>
                </c:pt>
                <c:pt idx="13887">
                  <c:v>49.095733333333335</c:v>
                </c:pt>
                <c:pt idx="13888">
                  <c:v>49.099266666666672</c:v>
                </c:pt>
                <c:pt idx="13889">
                  <c:v>49.102816666666662</c:v>
                </c:pt>
                <c:pt idx="13890">
                  <c:v>49.106366666666666</c:v>
                </c:pt>
                <c:pt idx="13891">
                  <c:v>49.109916666666663</c:v>
                </c:pt>
                <c:pt idx="13892">
                  <c:v>49.113449999999993</c:v>
                </c:pt>
                <c:pt idx="13893">
                  <c:v>49.11698333333333</c:v>
                </c:pt>
                <c:pt idx="13894">
                  <c:v>49.120516666666667</c:v>
                </c:pt>
                <c:pt idx="13895">
                  <c:v>49.124066666666664</c:v>
                </c:pt>
                <c:pt idx="13896">
                  <c:v>49.127616666666668</c:v>
                </c:pt>
                <c:pt idx="13897">
                  <c:v>49.131133333333331</c:v>
                </c:pt>
                <c:pt idx="13898">
                  <c:v>49.134650000000001</c:v>
                </c:pt>
                <c:pt idx="13899">
                  <c:v>49.138166666666663</c:v>
                </c:pt>
                <c:pt idx="13900">
                  <c:v>49.14168333333334</c:v>
                </c:pt>
                <c:pt idx="13901">
                  <c:v>49.145200000000003</c:v>
                </c:pt>
                <c:pt idx="13902">
                  <c:v>49.148716666666665</c:v>
                </c:pt>
                <c:pt idx="13903">
                  <c:v>49.152250000000002</c:v>
                </c:pt>
                <c:pt idx="13904">
                  <c:v>49.155766666666665</c:v>
                </c:pt>
                <c:pt idx="13905">
                  <c:v>49.159283333333327</c:v>
                </c:pt>
                <c:pt idx="13906">
                  <c:v>49.162799999999997</c:v>
                </c:pt>
                <c:pt idx="13907">
                  <c:v>49.166316666666667</c:v>
                </c:pt>
                <c:pt idx="13908">
                  <c:v>49.169833333333337</c:v>
                </c:pt>
                <c:pt idx="13909">
                  <c:v>49.173349999999999</c:v>
                </c:pt>
                <c:pt idx="13910">
                  <c:v>49.176866666666669</c:v>
                </c:pt>
                <c:pt idx="13911">
                  <c:v>49.180399999999999</c:v>
                </c:pt>
                <c:pt idx="13912">
                  <c:v>49.183933333333336</c:v>
                </c:pt>
                <c:pt idx="13913">
                  <c:v>49.187466666666666</c:v>
                </c:pt>
                <c:pt idx="13914">
                  <c:v>49.191000000000003</c:v>
                </c:pt>
                <c:pt idx="13915">
                  <c:v>49.19455</c:v>
                </c:pt>
                <c:pt idx="13916">
                  <c:v>49.198099999999997</c:v>
                </c:pt>
                <c:pt idx="13917">
                  <c:v>49.201650000000001</c:v>
                </c:pt>
                <c:pt idx="13918">
                  <c:v>49.205183333333338</c:v>
                </c:pt>
                <c:pt idx="13919">
                  <c:v>49.208716666666668</c:v>
                </c:pt>
                <c:pt idx="13920">
                  <c:v>49.212250000000004</c:v>
                </c:pt>
                <c:pt idx="13921">
                  <c:v>49.215799999999994</c:v>
                </c:pt>
                <c:pt idx="13922">
                  <c:v>49.219349999999999</c:v>
                </c:pt>
                <c:pt idx="13923">
                  <c:v>49.222866666666661</c:v>
                </c:pt>
                <c:pt idx="13924">
                  <c:v>49.226383333333338</c:v>
                </c:pt>
                <c:pt idx="13925">
                  <c:v>49.229900000000001</c:v>
                </c:pt>
                <c:pt idx="13926">
                  <c:v>49.23341666666667</c:v>
                </c:pt>
                <c:pt idx="13927">
                  <c:v>49.236933333333333</c:v>
                </c:pt>
                <c:pt idx="13928">
                  <c:v>49.240450000000003</c:v>
                </c:pt>
                <c:pt idx="13929">
                  <c:v>49.243983333333333</c:v>
                </c:pt>
                <c:pt idx="13930">
                  <c:v>49.247499999999995</c:v>
                </c:pt>
                <c:pt idx="13931">
                  <c:v>49.251016666666672</c:v>
                </c:pt>
                <c:pt idx="13932">
                  <c:v>49.254533333333335</c:v>
                </c:pt>
                <c:pt idx="13933">
                  <c:v>49.258050000000004</c:v>
                </c:pt>
                <c:pt idx="13934">
                  <c:v>49.261566666666667</c:v>
                </c:pt>
                <c:pt idx="13935">
                  <c:v>49.265083333333337</c:v>
                </c:pt>
                <c:pt idx="13936">
                  <c:v>49.268599999999999</c:v>
                </c:pt>
                <c:pt idx="13937">
                  <c:v>49.272133333333336</c:v>
                </c:pt>
                <c:pt idx="13938">
                  <c:v>49.275666666666666</c:v>
                </c:pt>
                <c:pt idx="13939">
                  <c:v>49.279199999999996</c:v>
                </c:pt>
                <c:pt idx="13940">
                  <c:v>49.282733333333333</c:v>
                </c:pt>
                <c:pt idx="13941">
                  <c:v>49.286283333333337</c:v>
                </c:pt>
                <c:pt idx="13942">
                  <c:v>49.289833333333334</c:v>
                </c:pt>
                <c:pt idx="13943">
                  <c:v>49.293383333333331</c:v>
                </c:pt>
                <c:pt idx="13944">
                  <c:v>49.296916666666668</c:v>
                </c:pt>
                <c:pt idx="13945">
                  <c:v>49.300449999999998</c:v>
                </c:pt>
                <c:pt idx="13946">
                  <c:v>49.303983333333335</c:v>
                </c:pt>
                <c:pt idx="13947">
                  <c:v>49.307533333333339</c:v>
                </c:pt>
                <c:pt idx="13948">
                  <c:v>49.311083333333336</c:v>
                </c:pt>
                <c:pt idx="13949">
                  <c:v>49.314600000000006</c:v>
                </c:pt>
                <c:pt idx="13950">
                  <c:v>49.318116666666668</c:v>
                </c:pt>
                <c:pt idx="13951">
                  <c:v>49.321633333333331</c:v>
                </c:pt>
                <c:pt idx="13952">
                  <c:v>49.325150000000001</c:v>
                </c:pt>
                <c:pt idx="13953">
                  <c:v>49.328666666666663</c:v>
                </c:pt>
                <c:pt idx="13954">
                  <c:v>49.332183333333333</c:v>
                </c:pt>
                <c:pt idx="13955">
                  <c:v>49.33571666666667</c:v>
                </c:pt>
                <c:pt idx="13956">
                  <c:v>49.339233333333333</c:v>
                </c:pt>
                <c:pt idx="13957">
                  <c:v>49.342750000000002</c:v>
                </c:pt>
                <c:pt idx="13958">
                  <c:v>49.346266666666665</c:v>
                </c:pt>
                <c:pt idx="13959">
                  <c:v>49.349783333333335</c:v>
                </c:pt>
                <c:pt idx="13960">
                  <c:v>49.353299999999997</c:v>
                </c:pt>
                <c:pt idx="13961">
                  <c:v>49.356816666666667</c:v>
                </c:pt>
                <c:pt idx="13962">
                  <c:v>49.36033333333333</c:v>
                </c:pt>
                <c:pt idx="13963">
                  <c:v>49.363866666666667</c:v>
                </c:pt>
                <c:pt idx="13964">
                  <c:v>49.367399999999996</c:v>
                </c:pt>
                <c:pt idx="13965">
                  <c:v>49.370933333333333</c:v>
                </c:pt>
                <c:pt idx="13966">
                  <c:v>49.374466666666663</c:v>
                </c:pt>
                <c:pt idx="13967">
                  <c:v>49.378016666666667</c:v>
                </c:pt>
                <c:pt idx="13968">
                  <c:v>49.381566666666664</c:v>
                </c:pt>
                <c:pt idx="13969">
                  <c:v>49.385116666666669</c:v>
                </c:pt>
                <c:pt idx="13970">
                  <c:v>49.388649999999998</c:v>
                </c:pt>
                <c:pt idx="13971">
                  <c:v>49.392183333333335</c:v>
                </c:pt>
                <c:pt idx="13972">
                  <c:v>49.395716666666665</c:v>
                </c:pt>
                <c:pt idx="13973">
                  <c:v>49.399266666666669</c:v>
                </c:pt>
                <c:pt idx="13974">
                  <c:v>49.402816666666666</c:v>
                </c:pt>
                <c:pt idx="13975">
                  <c:v>49.406333333333336</c:v>
                </c:pt>
                <c:pt idx="13976">
                  <c:v>49.409849999999999</c:v>
                </c:pt>
                <c:pt idx="13977">
                  <c:v>49.413366666666668</c:v>
                </c:pt>
                <c:pt idx="13978">
                  <c:v>49.416883333333331</c:v>
                </c:pt>
                <c:pt idx="13979">
                  <c:v>49.420400000000001</c:v>
                </c:pt>
                <c:pt idx="13980">
                  <c:v>49.423916666666663</c:v>
                </c:pt>
                <c:pt idx="13981">
                  <c:v>49.42745</c:v>
                </c:pt>
                <c:pt idx="13982">
                  <c:v>49.43096666666667</c:v>
                </c:pt>
                <c:pt idx="13983">
                  <c:v>49.434483333333333</c:v>
                </c:pt>
                <c:pt idx="13984">
                  <c:v>49.438000000000002</c:v>
                </c:pt>
                <c:pt idx="13985">
                  <c:v>49.441516666666665</c:v>
                </c:pt>
                <c:pt idx="13986">
                  <c:v>49.445033333333335</c:v>
                </c:pt>
                <c:pt idx="13987">
                  <c:v>49.448549999999997</c:v>
                </c:pt>
                <c:pt idx="13988">
                  <c:v>49.45206666666666</c:v>
                </c:pt>
                <c:pt idx="13989">
                  <c:v>49.455599999999997</c:v>
                </c:pt>
                <c:pt idx="13990">
                  <c:v>49.459133333333327</c:v>
                </c:pt>
                <c:pt idx="13991">
                  <c:v>49.462666666666671</c:v>
                </c:pt>
                <c:pt idx="13992">
                  <c:v>49.466200000000001</c:v>
                </c:pt>
                <c:pt idx="13993">
                  <c:v>49.469749999999998</c:v>
                </c:pt>
                <c:pt idx="13994">
                  <c:v>49.473300000000002</c:v>
                </c:pt>
                <c:pt idx="13995">
                  <c:v>49.476849999999999</c:v>
                </c:pt>
                <c:pt idx="13996">
                  <c:v>49.480383333333329</c:v>
                </c:pt>
                <c:pt idx="13997">
                  <c:v>49.483916666666666</c:v>
                </c:pt>
                <c:pt idx="13998">
                  <c:v>49.487449999999995</c:v>
                </c:pt>
                <c:pt idx="13999">
                  <c:v>49.491</c:v>
                </c:pt>
                <c:pt idx="14000">
                  <c:v>49.494549999999997</c:v>
                </c:pt>
                <c:pt idx="14001">
                  <c:v>49.498066666666666</c:v>
                </c:pt>
                <c:pt idx="14002">
                  <c:v>49.501583333333329</c:v>
                </c:pt>
                <c:pt idx="14003">
                  <c:v>49.505099999999999</c:v>
                </c:pt>
                <c:pt idx="14004">
                  <c:v>49.508616666666661</c:v>
                </c:pt>
                <c:pt idx="14005">
                  <c:v>49.512133333333331</c:v>
                </c:pt>
                <c:pt idx="14006">
                  <c:v>49.515650000000001</c:v>
                </c:pt>
                <c:pt idx="14007">
                  <c:v>49.519183333333331</c:v>
                </c:pt>
                <c:pt idx="14008">
                  <c:v>49.5227</c:v>
                </c:pt>
                <c:pt idx="14009">
                  <c:v>49.526216666666663</c:v>
                </c:pt>
                <c:pt idx="14010">
                  <c:v>49.529733333333333</c:v>
                </c:pt>
                <c:pt idx="14011">
                  <c:v>49.533249999999995</c:v>
                </c:pt>
                <c:pt idx="14012">
                  <c:v>49.536766666666672</c:v>
                </c:pt>
                <c:pt idx="14013">
                  <c:v>49.540283333333335</c:v>
                </c:pt>
                <c:pt idx="14014">
                  <c:v>49.543800000000005</c:v>
                </c:pt>
                <c:pt idx="14015">
                  <c:v>49.547333333333334</c:v>
                </c:pt>
                <c:pt idx="14016">
                  <c:v>49.550866666666671</c:v>
                </c:pt>
                <c:pt idx="14017">
                  <c:v>49.554400000000001</c:v>
                </c:pt>
                <c:pt idx="14018">
                  <c:v>49.557933333333338</c:v>
                </c:pt>
                <c:pt idx="14019">
                  <c:v>49.561483333333328</c:v>
                </c:pt>
                <c:pt idx="14020">
                  <c:v>49.565033333333332</c:v>
                </c:pt>
                <c:pt idx="14021">
                  <c:v>49.568583333333329</c:v>
                </c:pt>
                <c:pt idx="14022">
                  <c:v>49.572116666666673</c:v>
                </c:pt>
                <c:pt idx="14023">
                  <c:v>49.575650000000003</c:v>
                </c:pt>
                <c:pt idx="14024">
                  <c:v>49.57918333333334</c:v>
                </c:pt>
                <c:pt idx="14025">
                  <c:v>49.58273333333333</c:v>
                </c:pt>
                <c:pt idx="14026">
                  <c:v>49.586283333333334</c:v>
                </c:pt>
                <c:pt idx="14027">
                  <c:v>49.589799999999997</c:v>
                </c:pt>
                <c:pt idx="14028">
                  <c:v>49.593316666666666</c:v>
                </c:pt>
                <c:pt idx="14029">
                  <c:v>49.596833333333329</c:v>
                </c:pt>
                <c:pt idx="14030">
                  <c:v>49.600350000000006</c:v>
                </c:pt>
                <c:pt idx="14031">
                  <c:v>49.603866666666669</c:v>
                </c:pt>
                <c:pt idx="14032">
                  <c:v>49.607383333333338</c:v>
                </c:pt>
                <c:pt idx="14033">
                  <c:v>49.610916666666668</c:v>
                </c:pt>
                <c:pt idx="14034">
                  <c:v>49.614433333333331</c:v>
                </c:pt>
                <c:pt idx="14035">
                  <c:v>49.61795</c:v>
                </c:pt>
                <c:pt idx="14036">
                  <c:v>49.62146666666667</c:v>
                </c:pt>
                <c:pt idx="14037">
                  <c:v>49.624983333333333</c:v>
                </c:pt>
                <c:pt idx="14038">
                  <c:v>49.628500000000003</c:v>
                </c:pt>
                <c:pt idx="14039">
                  <c:v>49.632016666666665</c:v>
                </c:pt>
                <c:pt idx="14040">
                  <c:v>49.635533333333335</c:v>
                </c:pt>
                <c:pt idx="14041">
                  <c:v>49.639066666666665</c:v>
                </c:pt>
                <c:pt idx="14042">
                  <c:v>49.642600000000002</c:v>
                </c:pt>
                <c:pt idx="14043">
                  <c:v>49.646133333333331</c:v>
                </c:pt>
                <c:pt idx="14044">
                  <c:v>49.649666666666668</c:v>
                </c:pt>
                <c:pt idx="14045">
                  <c:v>49.653216666666673</c:v>
                </c:pt>
                <c:pt idx="14046">
                  <c:v>49.656766666666663</c:v>
                </c:pt>
                <c:pt idx="14047">
                  <c:v>49.660316666666667</c:v>
                </c:pt>
                <c:pt idx="14048">
                  <c:v>49.663850000000004</c:v>
                </c:pt>
                <c:pt idx="14049">
                  <c:v>49.667383333333333</c:v>
                </c:pt>
                <c:pt idx="14050">
                  <c:v>49.67091666666667</c:v>
                </c:pt>
                <c:pt idx="14051">
                  <c:v>49.674466666666667</c:v>
                </c:pt>
                <c:pt idx="14052">
                  <c:v>49.678016666666664</c:v>
                </c:pt>
                <c:pt idx="14053">
                  <c:v>49.681533333333327</c:v>
                </c:pt>
                <c:pt idx="14054">
                  <c:v>49.685050000000004</c:v>
                </c:pt>
                <c:pt idx="14055">
                  <c:v>49.688566666666667</c:v>
                </c:pt>
                <c:pt idx="14056">
                  <c:v>49.692083333333336</c:v>
                </c:pt>
                <c:pt idx="14057">
                  <c:v>49.695599999999999</c:v>
                </c:pt>
                <c:pt idx="14058">
                  <c:v>49.699116666666669</c:v>
                </c:pt>
                <c:pt idx="14059">
                  <c:v>49.702649999999998</c:v>
                </c:pt>
                <c:pt idx="14060">
                  <c:v>49.706166666666668</c:v>
                </c:pt>
                <c:pt idx="14061">
                  <c:v>49.709683333333338</c:v>
                </c:pt>
                <c:pt idx="14062">
                  <c:v>49.713200000000001</c:v>
                </c:pt>
                <c:pt idx="14063">
                  <c:v>49.71671666666667</c:v>
                </c:pt>
                <c:pt idx="14064">
                  <c:v>49.720233333333333</c:v>
                </c:pt>
                <c:pt idx="14065">
                  <c:v>49.723750000000003</c:v>
                </c:pt>
                <c:pt idx="14066">
                  <c:v>49.727266666666665</c:v>
                </c:pt>
                <c:pt idx="14067">
                  <c:v>49.730800000000002</c:v>
                </c:pt>
                <c:pt idx="14068">
                  <c:v>49.734333333333332</c:v>
                </c:pt>
                <c:pt idx="14069">
                  <c:v>49.737866666666669</c:v>
                </c:pt>
                <c:pt idx="14070">
                  <c:v>49.741399999999999</c:v>
                </c:pt>
                <c:pt idx="14071">
                  <c:v>49.744950000000003</c:v>
                </c:pt>
                <c:pt idx="14072">
                  <c:v>49.7485</c:v>
                </c:pt>
                <c:pt idx="14073">
                  <c:v>49.752050000000004</c:v>
                </c:pt>
                <c:pt idx="14074">
                  <c:v>49.755583333333334</c:v>
                </c:pt>
                <c:pt idx="14075">
                  <c:v>49.759116666666664</c:v>
                </c:pt>
                <c:pt idx="14076">
                  <c:v>49.762650000000001</c:v>
                </c:pt>
                <c:pt idx="14077">
                  <c:v>49.766200000000005</c:v>
                </c:pt>
                <c:pt idx="14078">
                  <c:v>49.769750000000002</c:v>
                </c:pt>
                <c:pt idx="14079">
                  <c:v>49.773266666666672</c:v>
                </c:pt>
                <c:pt idx="14080">
                  <c:v>49.776783333333334</c:v>
                </c:pt>
                <c:pt idx="14081">
                  <c:v>49.780300000000004</c:v>
                </c:pt>
                <c:pt idx="14082">
                  <c:v>49.783816666666667</c:v>
                </c:pt>
                <c:pt idx="14083">
                  <c:v>49.787333333333329</c:v>
                </c:pt>
                <c:pt idx="14084">
                  <c:v>49.790849999999999</c:v>
                </c:pt>
                <c:pt idx="14085">
                  <c:v>49.794383333333336</c:v>
                </c:pt>
                <c:pt idx="14086">
                  <c:v>49.797899999999998</c:v>
                </c:pt>
                <c:pt idx="14087">
                  <c:v>49.801416666666668</c:v>
                </c:pt>
                <c:pt idx="14088">
                  <c:v>49.804933333333331</c:v>
                </c:pt>
                <c:pt idx="14089">
                  <c:v>49.808450000000001</c:v>
                </c:pt>
                <c:pt idx="14090">
                  <c:v>49.811966666666663</c:v>
                </c:pt>
                <c:pt idx="14091">
                  <c:v>49.815483333333333</c:v>
                </c:pt>
                <c:pt idx="14092">
                  <c:v>49.818999999999996</c:v>
                </c:pt>
                <c:pt idx="14093">
                  <c:v>49.822533333333332</c:v>
                </c:pt>
                <c:pt idx="14094">
                  <c:v>49.826066666666662</c:v>
                </c:pt>
                <c:pt idx="14095">
                  <c:v>49.829599999999999</c:v>
                </c:pt>
                <c:pt idx="14096">
                  <c:v>49.833133333333329</c:v>
                </c:pt>
                <c:pt idx="14097">
                  <c:v>49.836683333333333</c:v>
                </c:pt>
                <c:pt idx="14098">
                  <c:v>49.840233333333337</c:v>
                </c:pt>
                <c:pt idx="14099">
                  <c:v>49.843783333333334</c:v>
                </c:pt>
                <c:pt idx="14100">
                  <c:v>49.847316666666664</c:v>
                </c:pt>
                <c:pt idx="14101">
                  <c:v>49.850850000000001</c:v>
                </c:pt>
                <c:pt idx="14102">
                  <c:v>49.854383333333331</c:v>
                </c:pt>
                <c:pt idx="14103">
                  <c:v>49.857933333333335</c:v>
                </c:pt>
                <c:pt idx="14104">
                  <c:v>49.861483333333332</c:v>
                </c:pt>
                <c:pt idx="14105">
                  <c:v>49.865000000000002</c:v>
                </c:pt>
                <c:pt idx="14106">
                  <c:v>49.868516666666665</c:v>
                </c:pt>
                <c:pt idx="14107">
                  <c:v>49.872033333333334</c:v>
                </c:pt>
                <c:pt idx="14108">
                  <c:v>49.875549999999997</c:v>
                </c:pt>
                <c:pt idx="14109">
                  <c:v>49.879066666666667</c:v>
                </c:pt>
                <c:pt idx="14110">
                  <c:v>49.882583333333329</c:v>
                </c:pt>
                <c:pt idx="14111">
                  <c:v>49.886116666666666</c:v>
                </c:pt>
                <c:pt idx="14112">
                  <c:v>49.889633333333336</c:v>
                </c:pt>
                <c:pt idx="14113">
                  <c:v>49.893149999999999</c:v>
                </c:pt>
                <c:pt idx="14114">
                  <c:v>49.896666666666668</c:v>
                </c:pt>
                <c:pt idx="14115">
                  <c:v>49.900183333333331</c:v>
                </c:pt>
                <c:pt idx="14116">
                  <c:v>49.903700000000001</c:v>
                </c:pt>
                <c:pt idx="14117">
                  <c:v>49.907216666666663</c:v>
                </c:pt>
                <c:pt idx="14118">
                  <c:v>49.910733333333333</c:v>
                </c:pt>
                <c:pt idx="14119">
                  <c:v>49.91426666666667</c:v>
                </c:pt>
                <c:pt idx="14120">
                  <c:v>49.917800000000007</c:v>
                </c:pt>
                <c:pt idx="14121">
                  <c:v>49.921333333333337</c:v>
                </c:pt>
                <c:pt idx="14122">
                  <c:v>49.924866666666667</c:v>
                </c:pt>
                <c:pt idx="14123">
                  <c:v>49.928416666666664</c:v>
                </c:pt>
                <c:pt idx="14124">
                  <c:v>49.931966666666668</c:v>
                </c:pt>
                <c:pt idx="14125">
                  <c:v>49.935516666666665</c:v>
                </c:pt>
                <c:pt idx="14126">
                  <c:v>49.939049999999995</c:v>
                </c:pt>
                <c:pt idx="14127">
                  <c:v>49.942583333333332</c:v>
                </c:pt>
                <c:pt idx="14128">
                  <c:v>49.946116666666661</c:v>
                </c:pt>
                <c:pt idx="14129">
                  <c:v>49.949666666666666</c:v>
                </c:pt>
                <c:pt idx="14130">
                  <c:v>49.95321666666667</c:v>
                </c:pt>
                <c:pt idx="14131">
                  <c:v>49.956733333333332</c:v>
                </c:pt>
                <c:pt idx="14132">
                  <c:v>49.960249999999995</c:v>
                </c:pt>
                <c:pt idx="14133">
                  <c:v>49.963766666666665</c:v>
                </c:pt>
                <c:pt idx="14134">
                  <c:v>49.967283333333327</c:v>
                </c:pt>
                <c:pt idx="14135">
                  <c:v>49.970800000000004</c:v>
                </c:pt>
                <c:pt idx="14136">
                  <c:v>49.974316666666667</c:v>
                </c:pt>
                <c:pt idx="14137">
                  <c:v>49.977849999999997</c:v>
                </c:pt>
                <c:pt idx="14138">
                  <c:v>49.981366666666666</c:v>
                </c:pt>
                <c:pt idx="14139">
                  <c:v>49.984883333333329</c:v>
                </c:pt>
                <c:pt idx="14140">
                  <c:v>49.988399999999999</c:v>
                </c:pt>
                <c:pt idx="14141">
                  <c:v>49.991916666666661</c:v>
                </c:pt>
                <c:pt idx="14142">
                  <c:v>49.995433333333338</c:v>
                </c:pt>
                <c:pt idx="14143">
                  <c:v>49.998950000000001</c:v>
                </c:pt>
                <c:pt idx="14144">
                  <c:v>50.00246666666667</c:v>
                </c:pt>
                <c:pt idx="14145">
                  <c:v>50.006</c:v>
                </c:pt>
                <c:pt idx="14146">
                  <c:v>50.009533333333337</c:v>
                </c:pt>
                <c:pt idx="14147">
                  <c:v>50.013066666666667</c:v>
                </c:pt>
                <c:pt idx="14148">
                  <c:v>50.016600000000004</c:v>
                </c:pt>
                <c:pt idx="14149">
                  <c:v>50.020149999999994</c:v>
                </c:pt>
                <c:pt idx="14150">
                  <c:v>50.023699999999998</c:v>
                </c:pt>
                <c:pt idx="14151">
                  <c:v>50.027250000000002</c:v>
                </c:pt>
                <c:pt idx="14152">
                  <c:v>50.030783333333339</c:v>
                </c:pt>
                <c:pt idx="14153">
                  <c:v>50.034316666666669</c:v>
                </c:pt>
                <c:pt idx="14154">
                  <c:v>50.037850000000006</c:v>
                </c:pt>
                <c:pt idx="14155">
                  <c:v>50.041399999999996</c:v>
                </c:pt>
                <c:pt idx="14156">
                  <c:v>50.04495</c:v>
                </c:pt>
                <c:pt idx="14157">
                  <c:v>50.048466666666663</c:v>
                </c:pt>
                <c:pt idx="14158">
                  <c:v>50.051983333333332</c:v>
                </c:pt>
                <c:pt idx="14159">
                  <c:v>50.055500000000002</c:v>
                </c:pt>
                <c:pt idx="14160">
                  <c:v>50.059016666666672</c:v>
                </c:pt>
                <c:pt idx="14161">
                  <c:v>50.062533333333334</c:v>
                </c:pt>
                <c:pt idx="14162">
                  <c:v>50.066050000000004</c:v>
                </c:pt>
                <c:pt idx="14163">
                  <c:v>50.069583333333334</c:v>
                </c:pt>
                <c:pt idx="14164">
                  <c:v>50.073099999999997</c:v>
                </c:pt>
                <c:pt idx="14165">
                  <c:v>50.076616666666673</c:v>
                </c:pt>
                <c:pt idx="14166">
                  <c:v>50.080133333333336</c:v>
                </c:pt>
                <c:pt idx="14167">
                  <c:v>50.083649999999999</c:v>
                </c:pt>
                <c:pt idx="14168">
                  <c:v>50.087166666666668</c:v>
                </c:pt>
                <c:pt idx="14169">
                  <c:v>50.090683333333331</c:v>
                </c:pt>
                <c:pt idx="14170">
                  <c:v>50.094200000000001</c:v>
                </c:pt>
                <c:pt idx="14171">
                  <c:v>50.097733333333331</c:v>
                </c:pt>
                <c:pt idx="14172">
                  <c:v>50.101266666666668</c:v>
                </c:pt>
                <c:pt idx="14173">
                  <c:v>50.104799999999997</c:v>
                </c:pt>
                <c:pt idx="14174">
                  <c:v>50.108333333333334</c:v>
                </c:pt>
                <c:pt idx="14175">
                  <c:v>50.111883333333338</c:v>
                </c:pt>
                <c:pt idx="14176">
                  <c:v>50.115433333333335</c:v>
                </c:pt>
                <c:pt idx="14177">
                  <c:v>50.118983333333333</c:v>
                </c:pt>
                <c:pt idx="14178">
                  <c:v>50.122516666666669</c:v>
                </c:pt>
                <c:pt idx="14179">
                  <c:v>50.126049999999999</c:v>
                </c:pt>
                <c:pt idx="14180">
                  <c:v>50.129583333333336</c:v>
                </c:pt>
                <c:pt idx="14181">
                  <c:v>50.133133333333333</c:v>
                </c:pt>
                <c:pt idx="14182">
                  <c:v>50.13668333333333</c:v>
                </c:pt>
                <c:pt idx="14183">
                  <c:v>50.1402</c:v>
                </c:pt>
                <c:pt idx="14184">
                  <c:v>50.14371666666667</c:v>
                </c:pt>
                <c:pt idx="14185">
                  <c:v>50.147233333333332</c:v>
                </c:pt>
                <c:pt idx="14186">
                  <c:v>50.150750000000002</c:v>
                </c:pt>
                <c:pt idx="14187">
                  <c:v>50.154266666666665</c:v>
                </c:pt>
                <c:pt idx="14188">
                  <c:v>50.157783333333334</c:v>
                </c:pt>
                <c:pt idx="14189">
                  <c:v>50.161316666666671</c:v>
                </c:pt>
                <c:pt idx="14190">
                  <c:v>50.164833333333334</c:v>
                </c:pt>
                <c:pt idx="14191">
                  <c:v>50.168350000000004</c:v>
                </c:pt>
                <c:pt idx="14192">
                  <c:v>50.171866666666666</c:v>
                </c:pt>
                <c:pt idx="14193">
                  <c:v>50.175383333333336</c:v>
                </c:pt>
                <c:pt idx="14194">
                  <c:v>50.178899999999999</c:v>
                </c:pt>
                <c:pt idx="14195">
                  <c:v>50.182416666666668</c:v>
                </c:pt>
                <c:pt idx="14196">
                  <c:v>50.185933333333331</c:v>
                </c:pt>
                <c:pt idx="14197">
                  <c:v>50.189466666666668</c:v>
                </c:pt>
                <c:pt idx="14198">
                  <c:v>50.192999999999998</c:v>
                </c:pt>
                <c:pt idx="14199">
                  <c:v>50.196533333333335</c:v>
                </c:pt>
                <c:pt idx="14200">
                  <c:v>50.200066666666665</c:v>
                </c:pt>
                <c:pt idx="14201">
                  <c:v>50.203616666666669</c:v>
                </c:pt>
                <c:pt idx="14202">
                  <c:v>50.207166666666666</c:v>
                </c:pt>
                <c:pt idx="14203">
                  <c:v>50.21071666666667</c:v>
                </c:pt>
                <c:pt idx="14204">
                  <c:v>50.21425</c:v>
                </c:pt>
                <c:pt idx="14205">
                  <c:v>50.217783333333337</c:v>
                </c:pt>
                <c:pt idx="14206">
                  <c:v>50.221316666666667</c:v>
                </c:pt>
                <c:pt idx="14207">
                  <c:v>50.224866666666671</c:v>
                </c:pt>
                <c:pt idx="14208">
                  <c:v>50.228416666666668</c:v>
                </c:pt>
                <c:pt idx="14209">
                  <c:v>50.231933333333338</c:v>
                </c:pt>
                <c:pt idx="14210">
                  <c:v>50.23545</c:v>
                </c:pt>
                <c:pt idx="14211">
                  <c:v>50.23896666666667</c:v>
                </c:pt>
                <c:pt idx="14212">
                  <c:v>50.242483333333332</c:v>
                </c:pt>
                <c:pt idx="14213">
                  <c:v>50.246000000000002</c:v>
                </c:pt>
                <c:pt idx="14214">
                  <c:v>50.249516666666665</c:v>
                </c:pt>
                <c:pt idx="14215">
                  <c:v>50.253050000000002</c:v>
                </c:pt>
                <c:pt idx="14216">
                  <c:v>50.256566666666664</c:v>
                </c:pt>
                <c:pt idx="14217">
                  <c:v>50.260083333333334</c:v>
                </c:pt>
                <c:pt idx="14218">
                  <c:v>50.263599999999997</c:v>
                </c:pt>
                <c:pt idx="14219">
                  <c:v>50.267116666666666</c:v>
                </c:pt>
                <c:pt idx="14220">
                  <c:v>50.270633333333329</c:v>
                </c:pt>
                <c:pt idx="14221">
                  <c:v>50.274149999999999</c:v>
                </c:pt>
                <c:pt idx="14222">
                  <c:v>50.277666666666661</c:v>
                </c:pt>
                <c:pt idx="14223">
                  <c:v>50.281199999999998</c:v>
                </c:pt>
                <c:pt idx="14224">
                  <c:v>50.284733333333328</c:v>
                </c:pt>
                <c:pt idx="14225">
                  <c:v>50.288266666666665</c:v>
                </c:pt>
                <c:pt idx="14226">
                  <c:v>50.291799999999995</c:v>
                </c:pt>
                <c:pt idx="14227">
                  <c:v>50.295349999999999</c:v>
                </c:pt>
                <c:pt idx="14228">
                  <c:v>50.298900000000003</c:v>
                </c:pt>
                <c:pt idx="14229">
                  <c:v>50.30245</c:v>
                </c:pt>
                <c:pt idx="14230">
                  <c:v>50.30598333333333</c:v>
                </c:pt>
                <c:pt idx="14231">
                  <c:v>50.309516666666667</c:v>
                </c:pt>
                <c:pt idx="14232">
                  <c:v>50.313049999999997</c:v>
                </c:pt>
                <c:pt idx="14233">
                  <c:v>50.316600000000001</c:v>
                </c:pt>
                <c:pt idx="14234">
                  <c:v>50.320149999999998</c:v>
                </c:pt>
                <c:pt idx="14235">
                  <c:v>50.323666666666668</c:v>
                </c:pt>
                <c:pt idx="14236">
                  <c:v>50.32718333333333</c:v>
                </c:pt>
                <c:pt idx="14237">
                  <c:v>50.3307</c:v>
                </c:pt>
                <c:pt idx="14238">
                  <c:v>50.334216666666663</c:v>
                </c:pt>
                <c:pt idx="14239">
                  <c:v>50.337733333333333</c:v>
                </c:pt>
                <c:pt idx="14240">
                  <c:v>50.341249999999995</c:v>
                </c:pt>
                <c:pt idx="14241">
                  <c:v>50.344783333333332</c:v>
                </c:pt>
                <c:pt idx="14242">
                  <c:v>50.348300000000002</c:v>
                </c:pt>
                <c:pt idx="14243">
                  <c:v>50.351816666666664</c:v>
                </c:pt>
                <c:pt idx="14244">
                  <c:v>50.355333333333334</c:v>
                </c:pt>
                <c:pt idx="14245">
                  <c:v>50.358849999999997</c:v>
                </c:pt>
                <c:pt idx="14246">
                  <c:v>50.362366666666667</c:v>
                </c:pt>
                <c:pt idx="14247">
                  <c:v>50.365883333333336</c:v>
                </c:pt>
                <c:pt idx="14248">
                  <c:v>50.369400000000006</c:v>
                </c:pt>
                <c:pt idx="14249">
                  <c:v>50.372933333333336</c:v>
                </c:pt>
                <c:pt idx="14250">
                  <c:v>50.376466666666673</c:v>
                </c:pt>
                <c:pt idx="14251">
                  <c:v>50.38</c:v>
                </c:pt>
                <c:pt idx="14252">
                  <c:v>50.383533333333339</c:v>
                </c:pt>
                <c:pt idx="14253">
                  <c:v>50.387083333333329</c:v>
                </c:pt>
                <c:pt idx="14254">
                  <c:v>50.390633333333334</c:v>
                </c:pt>
                <c:pt idx="14255">
                  <c:v>50.394183333333331</c:v>
                </c:pt>
                <c:pt idx="14256">
                  <c:v>50.397716666666661</c:v>
                </c:pt>
                <c:pt idx="14257">
                  <c:v>50.401249999999997</c:v>
                </c:pt>
                <c:pt idx="14258">
                  <c:v>50.404783333333327</c:v>
                </c:pt>
                <c:pt idx="14259">
                  <c:v>50.408333333333331</c:v>
                </c:pt>
                <c:pt idx="14260">
                  <c:v>50.411883333333336</c:v>
                </c:pt>
                <c:pt idx="14261">
                  <c:v>50.415399999999998</c:v>
                </c:pt>
                <c:pt idx="14262">
                  <c:v>50.418916666666668</c:v>
                </c:pt>
                <c:pt idx="14263">
                  <c:v>50.422433333333331</c:v>
                </c:pt>
                <c:pt idx="14264">
                  <c:v>50.425949999999993</c:v>
                </c:pt>
                <c:pt idx="14265">
                  <c:v>50.42946666666667</c:v>
                </c:pt>
                <c:pt idx="14266">
                  <c:v>50.432983333333333</c:v>
                </c:pt>
                <c:pt idx="14267">
                  <c:v>50.436516666666662</c:v>
                </c:pt>
                <c:pt idx="14268">
                  <c:v>50.440033333333332</c:v>
                </c:pt>
                <c:pt idx="14269">
                  <c:v>50.443549999999995</c:v>
                </c:pt>
                <c:pt idx="14270">
                  <c:v>50.447066666666665</c:v>
                </c:pt>
                <c:pt idx="14271">
                  <c:v>50.450583333333334</c:v>
                </c:pt>
                <c:pt idx="14272">
                  <c:v>50.454100000000004</c:v>
                </c:pt>
                <c:pt idx="14273">
                  <c:v>50.457616666666667</c:v>
                </c:pt>
                <c:pt idx="14274">
                  <c:v>50.461133333333336</c:v>
                </c:pt>
                <c:pt idx="14275">
                  <c:v>50.464666666666666</c:v>
                </c:pt>
                <c:pt idx="14276">
                  <c:v>50.468200000000003</c:v>
                </c:pt>
                <c:pt idx="14277">
                  <c:v>50.471733333333333</c:v>
                </c:pt>
                <c:pt idx="14278">
                  <c:v>50.47526666666667</c:v>
                </c:pt>
                <c:pt idx="14279">
                  <c:v>50.478816666666667</c:v>
                </c:pt>
                <c:pt idx="14280">
                  <c:v>50.482366666666664</c:v>
                </c:pt>
                <c:pt idx="14281">
                  <c:v>50.485916666666668</c:v>
                </c:pt>
                <c:pt idx="14282">
                  <c:v>50.489450000000005</c:v>
                </c:pt>
                <c:pt idx="14283">
                  <c:v>50.492983333333335</c:v>
                </c:pt>
                <c:pt idx="14284">
                  <c:v>50.496516666666672</c:v>
                </c:pt>
                <c:pt idx="14285">
                  <c:v>50.500066666666662</c:v>
                </c:pt>
                <c:pt idx="14286">
                  <c:v>50.503616666666666</c:v>
                </c:pt>
                <c:pt idx="14287">
                  <c:v>50.507133333333329</c:v>
                </c:pt>
                <c:pt idx="14288">
                  <c:v>50.510650000000005</c:v>
                </c:pt>
                <c:pt idx="14289">
                  <c:v>50.514166666666668</c:v>
                </c:pt>
                <c:pt idx="14290">
                  <c:v>50.517683333333338</c:v>
                </c:pt>
                <c:pt idx="14291">
                  <c:v>50.5212</c:v>
                </c:pt>
                <c:pt idx="14292">
                  <c:v>50.52471666666667</c:v>
                </c:pt>
                <c:pt idx="14293">
                  <c:v>50.52825</c:v>
                </c:pt>
                <c:pt idx="14294">
                  <c:v>50.531766666666663</c:v>
                </c:pt>
                <c:pt idx="14295">
                  <c:v>50.535283333333339</c:v>
                </c:pt>
                <c:pt idx="14296">
                  <c:v>50.538800000000002</c:v>
                </c:pt>
                <c:pt idx="14297">
                  <c:v>50.542316666666672</c:v>
                </c:pt>
                <c:pt idx="14298">
                  <c:v>50.545833333333334</c:v>
                </c:pt>
                <c:pt idx="14299">
                  <c:v>50.549349999999997</c:v>
                </c:pt>
                <c:pt idx="14300">
                  <c:v>50.552866666666667</c:v>
                </c:pt>
                <c:pt idx="14301">
                  <c:v>50.556400000000004</c:v>
                </c:pt>
                <c:pt idx="14302">
                  <c:v>50.559933333333333</c:v>
                </c:pt>
                <c:pt idx="14303">
                  <c:v>50.563466666666663</c:v>
                </c:pt>
                <c:pt idx="14304">
                  <c:v>50.567</c:v>
                </c:pt>
                <c:pt idx="14305">
                  <c:v>50.570550000000004</c:v>
                </c:pt>
                <c:pt idx="14306">
                  <c:v>50.574100000000001</c:v>
                </c:pt>
                <c:pt idx="14307">
                  <c:v>50.577649999999998</c:v>
                </c:pt>
                <c:pt idx="14308">
                  <c:v>50.581183333333335</c:v>
                </c:pt>
                <c:pt idx="14309">
                  <c:v>50.584716666666665</c:v>
                </c:pt>
                <c:pt idx="14310">
                  <c:v>50.588250000000002</c:v>
                </c:pt>
                <c:pt idx="14311">
                  <c:v>50.591799999999999</c:v>
                </c:pt>
                <c:pt idx="14312">
                  <c:v>50.595350000000003</c:v>
                </c:pt>
                <c:pt idx="14313">
                  <c:v>50.598866666666666</c:v>
                </c:pt>
                <c:pt idx="14314">
                  <c:v>50.602383333333336</c:v>
                </c:pt>
                <c:pt idx="14315">
                  <c:v>50.605899999999998</c:v>
                </c:pt>
                <c:pt idx="14316">
                  <c:v>50.609416666666668</c:v>
                </c:pt>
                <c:pt idx="14317">
                  <c:v>50.612933333333331</c:v>
                </c:pt>
                <c:pt idx="14318">
                  <c:v>50.61645</c:v>
                </c:pt>
                <c:pt idx="14319">
                  <c:v>50.619983333333337</c:v>
                </c:pt>
                <c:pt idx="14320">
                  <c:v>50.6235</c:v>
                </c:pt>
                <c:pt idx="14321">
                  <c:v>50.62701666666667</c:v>
                </c:pt>
                <c:pt idx="14322">
                  <c:v>50.630533333333332</c:v>
                </c:pt>
                <c:pt idx="14323">
                  <c:v>50.634050000000002</c:v>
                </c:pt>
                <c:pt idx="14324">
                  <c:v>50.637566666666665</c:v>
                </c:pt>
                <c:pt idx="14325">
                  <c:v>50.641083333333334</c:v>
                </c:pt>
                <c:pt idx="14326">
                  <c:v>50.644599999999997</c:v>
                </c:pt>
                <c:pt idx="14327">
                  <c:v>50.648133333333334</c:v>
                </c:pt>
                <c:pt idx="14328">
                  <c:v>50.651666666666664</c:v>
                </c:pt>
                <c:pt idx="14329">
                  <c:v>50.655200000000001</c:v>
                </c:pt>
                <c:pt idx="14330">
                  <c:v>50.658733333333331</c:v>
                </c:pt>
                <c:pt idx="14331">
                  <c:v>50.662283333333335</c:v>
                </c:pt>
                <c:pt idx="14332">
                  <c:v>50.665833333333332</c:v>
                </c:pt>
                <c:pt idx="14333">
                  <c:v>50.669383333333336</c:v>
                </c:pt>
                <c:pt idx="14334">
                  <c:v>50.672916666666666</c:v>
                </c:pt>
                <c:pt idx="14335">
                  <c:v>50.676450000000003</c:v>
                </c:pt>
                <c:pt idx="14336">
                  <c:v>50.679983333333332</c:v>
                </c:pt>
                <c:pt idx="14337">
                  <c:v>50.683533333333337</c:v>
                </c:pt>
                <c:pt idx="14338">
                  <c:v>50.687083333333334</c:v>
                </c:pt>
                <c:pt idx="14339">
                  <c:v>50.690600000000003</c:v>
                </c:pt>
                <c:pt idx="14340">
                  <c:v>50.694116666666666</c:v>
                </c:pt>
                <c:pt idx="14341">
                  <c:v>50.697633333333336</c:v>
                </c:pt>
                <c:pt idx="14342">
                  <c:v>50.701149999999998</c:v>
                </c:pt>
                <c:pt idx="14343">
                  <c:v>50.704666666666668</c:v>
                </c:pt>
                <c:pt idx="14344">
                  <c:v>50.708183333333331</c:v>
                </c:pt>
                <c:pt idx="14345">
                  <c:v>50.711716666666668</c:v>
                </c:pt>
                <c:pt idx="14346">
                  <c:v>50.715233333333337</c:v>
                </c:pt>
                <c:pt idx="14347">
                  <c:v>50.71875</c:v>
                </c:pt>
                <c:pt idx="14348">
                  <c:v>50.722266666666663</c:v>
                </c:pt>
                <c:pt idx="14349">
                  <c:v>50.725783333333332</c:v>
                </c:pt>
                <c:pt idx="14350">
                  <c:v>50.729299999999995</c:v>
                </c:pt>
                <c:pt idx="14351">
                  <c:v>50.732816666666665</c:v>
                </c:pt>
                <c:pt idx="14352">
                  <c:v>50.736333333333327</c:v>
                </c:pt>
                <c:pt idx="14353">
                  <c:v>50.739866666666664</c:v>
                </c:pt>
                <c:pt idx="14354">
                  <c:v>50.743399999999994</c:v>
                </c:pt>
                <c:pt idx="14355">
                  <c:v>50.746933333333331</c:v>
                </c:pt>
                <c:pt idx="14356">
                  <c:v>50.750466666666661</c:v>
                </c:pt>
                <c:pt idx="14357">
                  <c:v>50.754016666666665</c:v>
                </c:pt>
                <c:pt idx="14358">
                  <c:v>50.757566666666669</c:v>
                </c:pt>
                <c:pt idx="14359">
                  <c:v>50.761116666666666</c:v>
                </c:pt>
                <c:pt idx="14360">
                  <c:v>50.764649999999996</c:v>
                </c:pt>
                <c:pt idx="14361">
                  <c:v>50.768183333333333</c:v>
                </c:pt>
                <c:pt idx="14362">
                  <c:v>50.771716666666663</c:v>
                </c:pt>
                <c:pt idx="14363">
                  <c:v>50.775266666666667</c:v>
                </c:pt>
                <c:pt idx="14364">
                  <c:v>50.778816666666664</c:v>
                </c:pt>
                <c:pt idx="14365">
                  <c:v>50.782333333333334</c:v>
                </c:pt>
                <c:pt idx="14366">
                  <c:v>50.785849999999996</c:v>
                </c:pt>
                <c:pt idx="14367">
                  <c:v>50.789366666666666</c:v>
                </c:pt>
                <c:pt idx="14368">
                  <c:v>50.792883333333329</c:v>
                </c:pt>
                <c:pt idx="14369">
                  <c:v>50.796399999999998</c:v>
                </c:pt>
                <c:pt idx="14370">
                  <c:v>50.799916666666668</c:v>
                </c:pt>
                <c:pt idx="14371">
                  <c:v>50.803449999999998</c:v>
                </c:pt>
                <c:pt idx="14372">
                  <c:v>50.806966666666668</c:v>
                </c:pt>
                <c:pt idx="14373">
                  <c:v>50.81048333333333</c:v>
                </c:pt>
                <c:pt idx="14374">
                  <c:v>50.814</c:v>
                </c:pt>
                <c:pt idx="14375">
                  <c:v>50.817516666666663</c:v>
                </c:pt>
                <c:pt idx="14376">
                  <c:v>50.821033333333339</c:v>
                </c:pt>
                <c:pt idx="14377">
                  <c:v>50.824550000000002</c:v>
                </c:pt>
                <c:pt idx="14378">
                  <c:v>50.828066666666672</c:v>
                </c:pt>
                <c:pt idx="14379">
                  <c:v>50.831600000000002</c:v>
                </c:pt>
                <c:pt idx="14380">
                  <c:v>50.835133333333339</c:v>
                </c:pt>
                <c:pt idx="14381">
                  <c:v>50.838666666666668</c:v>
                </c:pt>
                <c:pt idx="14382">
                  <c:v>50.842200000000005</c:v>
                </c:pt>
                <c:pt idx="14383">
                  <c:v>50.845749999999995</c:v>
                </c:pt>
                <c:pt idx="14384">
                  <c:v>50.849299999999999</c:v>
                </c:pt>
                <c:pt idx="14385">
                  <c:v>50.852849999999997</c:v>
                </c:pt>
                <c:pt idx="14386">
                  <c:v>50.856383333333333</c:v>
                </c:pt>
                <c:pt idx="14387">
                  <c:v>50.859916666666663</c:v>
                </c:pt>
                <c:pt idx="14388">
                  <c:v>50.863449999999993</c:v>
                </c:pt>
                <c:pt idx="14389">
                  <c:v>50.866999999999997</c:v>
                </c:pt>
                <c:pt idx="14390">
                  <c:v>50.870550000000001</c:v>
                </c:pt>
                <c:pt idx="14391">
                  <c:v>50.874066666666664</c:v>
                </c:pt>
                <c:pt idx="14392">
                  <c:v>50.877583333333334</c:v>
                </c:pt>
                <c:pt idx="14393">
                  <c:v>50.881099999999996</c:v>
                </c:pt>
                <c:pt idx="14394">
                  <c:v>50.884616666666673</c:v>
                </c:pt>
                <c:pt idx="14395">
                  <c:v>50.888133333333336</c:v>
                </c:pt>
                <c:pt idx="14396">
                  <c:v>50.891649999999998</c:v>
                </c:pt>
                <c:pt idx="14397">
                  <c:v>50.895183333333328</c:v>
                </c:pt>
                <c:pt idx="14398">
                  <c:v>50.898699999999998</c:v>
                </c:pt>
                <c:pt idx="14399">
                  <c:v>50.902216666666661</c:v>
                </c:pt>
                <c:pt idx="14400">
                  <c:v>50.905733333333337</c:v>
                </c:pt>
                <c:pt idx="14401">
                  <c:v>50.90925</c:v>
                </c:pt>
                <c:pt idx="14402">
                  <c:v>50.91276666666667</c:v>
                </c:pt>
                <c:pt idx="14403">
                  <c:v>50.916283333333332</c:v>
                </c:pt>
                <c:pt idx="14404">
                  <c:v>50.919800000000002</c:v>
                </c:pt>
                <c:pt idx="14405">
                  <c:v>50.923333333333332</c:v>
                </c:pt>
                <c:pt idx="14406">
                  <c:v>50.926866666666669</c:v>
                </c:pt>
                <c:pt idx="14407">
                  <c:v>50.930399999999999</c:v>
                </c:pt>
                <c:pt idx="14408">
                  <c:v>50.933933333333336</c:v>
                </c:pt>
                <c:pt idx="14409">
                  <c:v>50.937483333333333</c:v>
                </c:pt>
                <c:pt idx="14410">
                  <c:v>50.94103333333333</c:v>
                </c:pt>
                <c:pt idx="14411">
                  <c:v>50.944583333333334</c:v>
                </c:pt>
                <c:pt idx="14412">
                  <c:v>50.948116666666671</c:v>
                </c:pt>
                <c:pt idx="14413">
                  <c:v>50.951650000000001</c:v>
                </c:pt>
                <c:pt idx="14414">
                  <c:v>50.955183333333338</c:v>
                </c:pt>
                <c:pt idx="14415">
                  <c:v>50.958733333333335</c:v>
                </c:pt>
                <c:pt idx="14416">
                  <c:v>50.962283333333332</c:v>
                </c:pt>
                <c:pt idx="14417">
                  <c:v>50.965799999999994</c:v>
                </c:pt>
                <c:pt idx="14418">
                  <c:v>50.969316666666671</c:v>
                </c:pt>
                <c:pt idx="14419">
                  <c:v>50.972833333333334</c:v>
                </c:pt>
                <c:pt idx="14420">
                  <c:v>50.976350000000004</c:v>
                </c:pt>
                <c:pt idx="14421">
                  <c:v>50.979866666666666</c:v>
                </c:pt>
                <c:pt idx="14422">
                  <c:v>50.983383333333336</c:v>
                </c:pt>
                <c:pt idx="14423">
                  <c:v>50.986916666666666</c:v>
                </c:pt>
                <c:pt idx="14424">
                  <c:v>50.990433333333335</c:v>
                </c:pt>
                <c:pt idx="14425">
                  <c:v>50.993950000000005</c:v>
                </c:pt>
                <c:pt idx="14426">
                  <c:v>50.997466666666668</c:v>
                </c:pt>
                <c:pt idx="14427">
                  <c:v>51.000983333333338</c:v>
                </c:pt>
                <c:pt idx="14428">
                  <c:v>51.0045</c:v>
                </c:pt>
                <c:pt idx="14429">
                  <c:v>51.00801666666667</c:v>
                </c:pt>
                <c:pt idx="14430">
                  <c:v>51.011533333333333</c:v>
                </c:pt>
                <c:pt idx="14431">
                  <c:v>51.015066666666669</c:v>
                </c:pt>
                <c:pt idx="14432">
                  <c:v>51.018599999999999</c:v>
                </c:pt>
                <c:pt idx="14433">
                  <c:v>51.022133333333336</c:v>
                </c:pt>
                <c:pt idx="14434">
                  <c:v>51.025666666666666</c:v>
                </c:pt>
                <c:pt idx="14435">
                  <c:v>51.02921666666667</c:v>
                </c:pt>
                <c:pt idx="14436">
                  <c:v>51.032766666666667</c:v>
                </c:pt>
                <c:pt idx="14437">
                  <c:v>51.036316666666671</c:v>
                </c:pt>
                <c:pt idx="14438">
                  <c:v>51.039850000000001</c:v>
                </c:pt>
                <c:pt idx="14439">
                  <c:v>51.043383333333331</c:v>
                </c:pt>
                <c:pt idx="14440">
                  <c:v>51.046916666666668</c:v>
                </c:pt>
                <c:pt idx="14441">
                  <c:v>51.050466666666665</c:v>
                </c:pt>
                <c:pt idx="14442">
                  <c:v>51.054016666666669</c:v>
                </c:pt>
                <c:pt idx="14443">
                  <c:v>51.057533333333339</c:v>
                </c:pt>
                <c:pt idx="14444">
                  <c:v>51.061050000000002</c:v>
                </c:pt>
                <c:pt idx="14445">
                  <c:v>51.064566666666664</c:v>
                </c:pt>
                <c:pt idx="14446">
                  <c:v>51.068083333333334</c:v>
                </c:pt>
                <c:pt idx="14447">
                  <c:v>51.071599999999997</c:v>
                </c:pt>
                <c:pt idx="14448">
                  <c:v>51.075116666666666</c:v>
                </c:pt>
                <c:pt idx="14449">
                  <c:v>51.078650000000003</c:v>
                </c:pt>
                <c:pt idx="14450">
                  <c:v>51.082166666666666</c:v>
                </c:pt>
                <c:pt idx="14451">
                  <c:v>51.085683333333336</c:v>
                </c:pt>
                <c:pt idx="14452">
                  <c:v>51.089199999999998</c:v>
                </c:pt>
                <c:pt idx="14453">
                  <c:v>51.092716666666668</c:v>
                </c:pt>
                <c:pt idx="14454">
                  <c:v>51.096233333333331</c:v>
                </c:pt>
                <c:pt idx="14455">
                  <c:v>51.09975</c:v>
                </c:pt>
                <c:pt idx="14456">
                  <c:v>51.103266666666663</c:v>
                </c:pt>
                <c:pt idx="14457">
                  <c:v>51.1068</c:v>
                </c:pt>
                <c:pt idx="14458">
                  <c:v>51.11033333333333</c:v>
                </c:pt>
                <c:pt idx="14459">
                  <c:v>51.113866666666667</c:v>
                </c:pt>
                <c:pt idx="14460">
                  <c:v>51.117399999999996</c:v>
                </c:pt>
                <c:pt idx="14461">
                  <c:v>51.120950000000001</c:v>
                </c:pt>
                <c:pt idx="14462">
                  <c:v>51.124499999999998</c:v>
                </c:pt>
                <c:pt idx="14463">
                  <c:v>51.128050000000002</c:v>
                </c:pt>
                <c:pt idx="14464">
                  <c:v>51.131583333333332</c:v>
                </c:pt>
                <c:pt idx="14465">
                  <c:v>51.135116666666669</c:v>
                </c:pt>
                <c:pt idx="14466">
                  <c:v>51.138649999999998</c:v>
                </c:pt>
                <c:pt idx="14467">
                  <c:v>51.142200000000003</c:v>
                </c:pt>
                <c:pt idx="14468">
                  <c:v>51.14575</c:v>
                </c:pt>
                <c:pt idx="14469">
                  <c:v>51.149266666666669</c:v>
                </c:pt>
                <c:pt idx="14470">
                  <c:v>51.152783333333332</c:v>
                </c:pt>
                <c:pt idx="14471">
                  <c:v>51.156300000000002</c:v>
                </c:pt>
                <c:pt idx="14472">
                  <c:v>51.159816666666664</c:v>
                </c:pt>
                <c:pt idx="14473">
                  <c:v>51.163333333333334</c:v>
                </c:pt>
                <c:pt idx="14474">
                  <c:v>51.166849999999997</c:v>
                </c:pt>
                <c:pt idx="14475">
                  <c:v>51.170383333333334</c:v>
                </c:pt>
                <c:pt idx="14476">
                  <c:v>51.173900000000003</c:v>
                </c:pt>
                <c:pt idx="14477">
                  <c:v>51.177416666666666</c:v>
                </c:pt>
                <c:pt idx="14478">
                  <c:v>51.180933333333336</c:v>
                </c:pt>
                <c:pt idx="14479">
                  <c:v>51.184449999999998</c:v>
                </c:pt>
                <c:pt idx="14480">
                  <c:v>51.187966666666661</c:v>
                </c:pt>
                <c:pt idx="14481">
                  <c:v>51.191483333333331</c:v>
                </c:pt>
                <c:pt idx="14482">
                  <c:v>51.195</c:v>
                </c:pt>
                <c:pt idx="14483">
                  <c:v>51.19853333333333</c:v>
                </c:pt>
                <c:pt idx="14484">
                  <c:v>51.20206666666666</c:v>
                </c:pt>
                <c:pt idx="14485">
                  <c:v>51.205599999999997</c:v>
                </c:pt>
                <c:pt idx="14486">
                  <c:v>51.209133333333327</c:v>
                </c:pt>
                <c:pt idx="14487">
                  <c:v>51.212683333333331</c:v>
                </c:pt>
                <c:pt idx="14488">
                  <c:v>51.216233333333335</c:v>
                </c:pt>
                <c:pt idx="14489">
                  <c:v>51.219783333333332</c:v>
                </c:pt>
                <c:pt idx="14490">
                  <c:v>51.223316666666662</c:v>
                </c:pt>
                <c:pt idx="14491">
                  <c:v>51.226849999999999</c:v>
                </c:pt>
                <c:pt idx="14492">
                  <c:v>51.230383333333329</c:v>
                </c:pt>
                <c:pt idx="14493">
                  <c:v>51.233933333333333</c:v>
                </c:pt>
                <c:pt idx="14494">
                  <c:v>51.23748333333333</c:v>
                </c:pt>
                <c:pt idx="14495">
                  <c:v>51.241</c:v>
                </c:pt>
                <c:pt idx="14496">
                  <c:v>51.244516666666662</c:v>
                </c:pt>
                <c:pt idx="14497">
                  <c:v>51.248033333333332</c:v>
                </c:pt>
                <c:pt idx="14498">
                  <c:v>51.251549999999995</c:v>
                </c:pt>
                <c:pt idx="14499">
                  <c:v>51.255066666666671</c:v>
                </c:pt>
                <c:pt idx="14500">
                  <c:v>51.258583333333334</c:v>
                </c:pt>
                <c:pt idx="14501">
                  <c:v>51.262116666666664</c:v>
                </c:pt>
                <c:pt idx="14502">
                  <c:v>51.265633333333334</c:v>
                </c:pt>
                <c:pt idx="14503">
                  <c:v>51.269149999999996</c:v>
                </c:pt>
                <c:pt idx="14504">
                  <c:v>51.272666666666666</c:v>
                </c:pt>
                <c:pt idx="14505">
                  <c:v>51.276183333333329</c:v>
                </c:pt>
                <c:pt idx="14506">
                  <c:v>51.279700000000005</c:v>
                </c:pt>
                <c:pt idx="14507">
                  <c:v>51.283216666666668</c:v>
                </c:pt>
                <c:pt idx="14508">
                  <c:v>51.286733333333338</c:v>
                </c:pt>
                <c:pt idx="14509">
                  <c:v>51.290266666666668</c:v>
                </c:pt>
                <c:pt idx="14510">
                  <c:v>51.293800000000005</c:v>
                </c:pt>
                <c:pt idx="14511">
                  <c:v>51.297333333333334</c:v>
                </c:pt>
                <c:pt idx="14512">
                  <c:v>51.300866666666671</c:v>
                </c:pt>
                <c:pt idx="14513">
                  <c:v>51.304416666666661</c:v>
                </c:pt>
                <c:pt idx="14514">
                  <c:v>51.307966666666665</c:v>
                </c:pt>
                <c:pt idx="14515">
                  <c:v>51.311516666666662</c:v>
                </c:pt>
                <c:pt idx="14516">
                  <c:v>51.315049999999999</c:v>
                </c:pt>
                <c:pt idx="14517">
                  <c:v>51.318583333333329</c:v>
                </c:pt>
                <c:pt idx="14518">
                  <c:v>51.322116666666673</c:v>
                </c:pt>
                <c:pt idx="14519">
                  <c:v>51.325666666666663</c:v>
                </c:pt>
                <c:pt idx="14520">
                  <c:v>51.329216666666667</c:v>
                </c:pt>
                <c:pt idx="14521">
                  <c:v>51.33273333333333</c:v>
                </c:pt>
                <c:pt idx="14522">
                  <c:v>51.33625</c:v>
                </c:pt>
                <c:pt idx="14523">
                  <c:v>51.339766666666669</c:v>
                </c:pt>
                <c:pt idx="14524">
                  <c:v>51.343283333333339</c:v>
                </c:pt>
                <c:pt idx="14525">
                  <c:v>51.346800000000002</c:v>
                </c:pt>
                <c:pt idx="14526">
                  <c:v>51.350316666666664</c:v>
                </c:pt>
                <c:pt idx="14527">
                  <c:v>51.353850000000001</c:v>
                </c:pt>
                <c:pt idx="14528">
                  <c:v>51.357366666666664</c:v>
                </c:pt>
                <c:pt idx="14529">
                  <c:v>51.360883333333327</c:v>
                </c:pt>
                <c:pt idx="14530">
                  <c:v>51.364400000000003</c:v>
                </c:pt>
                <c:pt idx="14531">
                  <c:v>51.367916666666666</c:v>
                </c:pt>
                <c:pt idx="14532">
                  <c:v>51.371433333333336</c:v>
                </c:pt>
                <c:pt idx="14533">
                  <c:v>51.374949999999998</c:v>
                </c:pt>
                <c:pt idx="14534">
                  <c:v>51.378466666666668</c:v>
                </c:pt>
                <c:pt idx="14535">
                  <c:v>51.381999999999998</c:v>
                </c:pt>
                <c:pt idx="14536">
                  <c:v>51.385533333333335</c:v>
                </c:pt>
                <c:pt idx="14537">
                  <c:v>51.389066666666665</c:v>
                </c:pt>
                <c:pt idx="14538">
                  <c:v>51.392600000000002</c:v>
                </c:pt>
                <c:pt idx="14539">
                  <c:v>51.396149999999999</c:v>
                </c:pt>
                <c:pt idx="14540">
                  <c:v>51.399700000000003</c:v>
                </c:pt>
                <c:pt idx="14541">
                  <c:v>51.40325</c:v>
                </c:pt>
                <c:pt idx="14542">
                  <c:v>51.406783333333337</c:v>
                </c:pt>
                <c:pt idx="14543">
                  <c:v>51.410316666666667</c:v>
                </c:pt>
                <c:pt idx="14544">
                  <c:v>51.413850000000004</c:v>
                </c:pt>
                <c:pt idx="14545">
                  <c:v>51.417400000000001</c:v>
                </c:pt>
                <c:pt idx="14546">
                  <c:v>51.420949999999998</c:v>
                </c:pt>
                <c:pt idx="14547">
                  <c:v>51.424466666666667</c:v>
                </c:pt>
                <c:pt idx="14548">
                  <c:v>51.427983333333337</c:v>
                </c:pt>
                <c:pt idx="14549">
                  <c:v>51.4315</c:v>
                </c:pt>
                <c:pt idx="14550">
                  <c:v>51.435016666666669</c:v>
                </c:pt>
                <c:pt idx="14551">
                  <c:v>51.438533333333332</c:v>
                </c:pt>
                <c:pt idx="14552">
                  <c:v>51.442050000000002</c:v>
                </c:pt>
                <c:pt idx="14553">
                  <c:v>51.445583333333339</c:v>
                </c:pt>
                <c:pt idx="14554">
                  <c:v>51.449100000000001</c:v>
                </c:pt>
                <c:pt idx="14555">
                  <c:v>51.452616666666671</c:v>
                </c:pt>
                <c:pt idx="14556">
                  <c:v>51.456133333333334</c:v>
                </c:pt>
                <c:pt idx="14557">
                  <c:v>51.459650000000003</c:v>
                </c:pt>
                <c:pt idx="14558">
                  <c:v>51.463166666666666</c:v>
                </c:pt>
                <c:pt idx="14559">
                  <c:v>51.466683333333336</c:v>
                </c:pt>
                <c:pt idx="14560">
                  <c:v>51.470199999999998</c:v>
                </c:pt>
                <c:pt idx="14561">
                  <c:v>51.473733333333335</c:v>
                </c:pt>
                <c:pt idx="14562">
                  <c:v>51.477266666666665</c:v>
                </c:pt>
                <c:pt idx="14563">
                  <c:v>51.480800000000002</c:v>
                </c:pt>
                <c:pt idx="14564">
                  <c:v>51.484333333333332</c:v>
                </c:pt>
                <c:pt idx="14565">
                  <c:v>51.487883333333336</c:v>
                </c:pt>
                <c:pt idx="14566">
                  <c:v>51.491433333333333</c:v>
                </c:pt>
                <c:pt idx="14567">
                  <c:v>51.494983333333337</c:v>
                </c:pt>
                <c:pt idx="14568">
                  <c:v>51.498516666666667</c:v>
                </c:pt>
                <c:pt idx="14569">
                  <c:v>51.502050000000004</c:v>
                </c:pt>
                <c:pt idx="14570">
                  <c:v>51.505583333333334</c:v>
                </c:pt>
                <c:pt idx="14571">
                  <c:v>51.509133333333331</c:v>
                </c:pt>
                <c:pt idx="14572">
                  <c:v>51.512683333333335</c:v>
                </c:pt>
                <c:pt idx="14573">
                  <c:v>51.516200000000005</c:v>
                </c:pt>
                <c:pt idx="14574">
                  <c:v>51.519716666666667</c:v>
                </c:pt>
                <c:pt idx="14575">
                  <c:v>51.52323333333333</c:v>
                </c:pt>
                <c:pt idx="14576">
                  <c:v>51.52675</c:v>
                </c:pt>
                <c:pt idx="14577">
                  <c:v>51.530266666666662</c:v>
                </c:pt>
                <c:pt idx="14578">
                  <c:v>51.533783333333332</c:v>
                </c:pt>
                <c:pt idx="14579">
                  <c:v>51.537316666666669</c:v>
                </c:pt>
                <c:pt idx="14580">
                  <c:v>51.540833333333332</c:v>
                </c:pt>
                <c:pt idx="14581">
                  <c:v>51.544350000000001</c:v>
                </c:pt>
                <c:pt idx="14582">
                  <c:v>51.547866666666664</c:v>
                </c:pt>
                <c:pt idx="14583">
                  <c:v>51.551383333333334</c:v>
                </c:pt>
                <c:pt idx="14584">
                  <c:v>51.554899999999996</c:v>
                </c:pt>
                <c:pt idx="14585">
                  <c:v>51.558416666666666</c:v>
                </c:pt>
                <c:pt idx="14586">
                  <c:v>51.561933333333329</c:v>
                </c:pt>
                <c:pt idx="14587">
                  <c:v>51.565466666666666</c:v>
                </c:pt>
                <c:pt idx="14588">
                  <c:v>51.568999999999996</c:v>
                </c:pt>
                <c:pt idx="14589">
                  <c:v>51.572533333333332</c:v>
                </c:pt>
                <c:pt idx="14590">
                  <c:v>51.576066666666662</c:v>
                </c:pt>
                <c:pt idx="14591">
                  <c:v>51.579616666666666</c:v>
                </c:pt>
                <c:pt idx="14592">
                  <c:v>51.583166666666664</c:v>
                </c:pt>
                <c:pt idx="14593">
                  <c:v>51.586716666666668</c:v>
                </c:pt>
                <c:pt idx="14594">
                  <c:v>51.590249999999997</c:v>
                </c:pt>
                <c:pt idx="14595">
                  <c:v>51.593783333333334</c:v>
                </c:pt>
                <c:pt idx="14596">
                  <c:v>51.597316666666664</c:v>
                </c:pt>
                <c:pt idx="14597">
                  <c:v>51.600866666666668</c:v>
                </c:pt>
                <c:pt idx="14598">
                  <c:v>51.604416666666665</c:v>
                </c:pt>
                <c:pt idx="14599">
                  <c:v>51.607933333333335</c:v>
                </c:pt>
                <c:pt idx="14600">
                  <c:v>51.611449999999998</c:v>
                </c:pt>
                <c:pt idx="14601">
                  <c:v>51.614966666666668</c:v>
                </c:pt>
                <c:pt idx="14602">
                  <c:v>51.61848333333333</c:v>
                </c:pt>
                <c:pt idx="14603">
                  <c:v>51.622</c:v>
                </c:pt>
                <c:pt idx="14604">
                  <c:v>51.625516666666663</c:v>
                </c:pt>
                <c:pt idx="14605">
                  <c:v>51.629049999999999</c:v>
                </c:pt>
                <c:pt idx="14606">
                  <c:v>51.632566666666669</c:v>
                </c:pt>
                <c:pt idx="14607">
                  <c:v>51.636083333333332</c:v>
                </c:pt>
                <c:pt idx="14608">
                  <c:v>51.639600000000002</c:v>
                </c:pt>
                <c:pt idx="14609">
                  <c:v>51.643116666666664</c:v>
                </c:pt>
                <c:pt idx="14610">
                  <c:v>51.646633333333327</c:v>
                </c:pt>
                <c:pt idx="14611">
                  <c:v>51.650150000000004</c:v>
                </c:pt>
                <c:pt idx="14612">
                  <c:v>51.653666666666666</c:v>
                </c:pt>
                <c:pt idx="14613">
                  <c:v>51.657199999999996</c:v>
                </c:pt>
                <c:pt idx="14614">
                  <c:v>51.660733333333333</c:v>
                </c:pt>
                <c:pt idx="14615">
                  <c:v>51.66426666666667</c:v>
                </c:pt>
                <c:pt idx="14616">
                  <c:v>51.667800000000007</c:v>
                </c:pt>
                <c:pt idx="14617">
                  <c:v>51.671349999999997</c:v>
                </c:pt>
                <c:pt idx="14618">
                  <c:v>51.674900000000001</c:v>
                </c:pt>
                <c:pt idx="14619">
                  <c:v>51.678449999999998</c:v>
                </c:pt>
                <c:pt idx="14620">
                  <c:v>51.681983333333328</c:v>
                </c:pt>
                <c:pt idx="14621">
                  <c:v>51.685516666666665</c:v>
                </c:pt>
                <c:pt idx="14622">
                  <c:v>51.689049999999995</c:v>
                </c:pt>
                <c:pt idx="14623">
                  <c:v>51.692599999999999</c:v>
                </c:pt>
                <c:pt idx="14624">
                  <c:v>51.696149999999996</c:v>
                </c:pt>
                <c:pt idx="14625">
                  <c:v>51.699666666666666</c:v>
                </c:pt>
                <c:pt idx="14626">
                  <c:v>51.703183333333328</c:v>
                </c:pt>
                <c:pt idx="14627">
                  <c:v>51.706699999999998</c:v>
                </c:pt>
                <c:pt idx="14628">
                  <c:v>51.710216666666661</c:v>
                </c:pt>
                <c:pt idx="14629">
                  <c:v>51.713733333333337</c:v>
                </c:pt>
                <c:pt idx="14630">
                  <c:v>51.71725</c:v>
                </c:pt>
                <c:pt idx="14631">
                  <c:v>51.72078333333333</c:v>
                </c:pt>
                <c:pt idx="14632">
                  <c:v>51.724299999999999</c:v>
                </c:pt>
                <c:pt idx="14633">
                  <c:v>51.727816666666662</c:v>
                </c:pt>
                <c:pt idx="14634">
                  <c:v>51.731333333333332</c:v>
                </c:pt>
                <c:pt idx="14635">
                  <c:v>51.734850000000002</c:v>
                </c:pt>
                <c:pt idx="14636">
                  <c:v>51.738366666666671</c:v>
                </c:pt>
                <c:pt idx="14637">
                  <c:v>51.741883333333334</c:v>
                </c:pt>
                <c:pt idx="14638">
                  <c:v>51.745400000000004</c:v>
                </c:pt>
                <c:pt idx="14639">
                  <c:v>51.748933333333333</c:v>
                </c:pt>
                <c:pt idx="14640">
                  <c:v>51.75246666666667</c:v>
                </c:pt>
                <c:pt idx="14641">
                  <c:v>51.756</c:v>
                </c:pt>
                <c:pt idx="14642">
                  <c:v>51.759533333333337</c:v>
                </c:pt>
                <c:pt idx="14643">
                  <c:v>51.763083333333334</c:v>
                </c:pt>
                <c:pt idx="14644">
                  <c:v>51.766633333333331</c:v>
                </c:pt>
                <c:pt idx="14645">
                  <c:v>51.770183333333328</c:v>
                </c:pt>
                <c:pt idx="14646">
                  <c:v>51.773716666666665</c:v>
                </c:pt>
                <c:pt idx="14647">
                  <c:v>51.777250000000002</c:v>
                </c:pt>
                <c:pt idx="14648">
                  <c:v>51.780783333333339</c:v>
                </c:pt>
                <c:pt idx="14649">
                  <c:v>51.784333333333329</c:v>
                </c:pt>
                <c:pt idx="14650">
                  <c:v>51.787883333333333</c:v>
                </c:pt>
                <c:pt idx="14651">
                  <c:v>51.791399999999996</c:v>
                </c:pt>
                <c:pt idx="14652">
                  <c:v>51.794916666666673</c:v>
                </c:pt>
                <c:pt idx="14653">
                  <c:v>51.798433333333335</c:v>
                </c:pt>
                <c:pt idx="14654">
                  <c:v>51.801950000000005</c:v>
                </c:pt>
                <c:pt idx="14655">
                  <c:v>51.805466666666668</c:v>
                </c:pt>
                <c:pt idx="14656">
                  <c:v>51.808983333333337</c:v>
                </c:pt>
                <c:pt idx="14657">
                  <c:v>51.812516666666667</c:v>
                </c:pt>
                <c:pt idx="14658">
                  <c:v>51.81603333333333</c:v>
                </c:pt>
                <c:pt idx="14659">
                  <c:v>51.81955</c:v>
                </c:pt>
                <c:pt idx="14660">
                  <c:v>51.823066666666669</c:v>
                </c:pt>
                <c:pt idx="14661">
                  <c:v>51.826583333333332</c:v>
                </c:pt>
                <c:pt idx="14662">
                  <c:v>51.830100000000002</c:v>
                </c:pt>
                <c:pt idx="14663">
                  <c:v>51.833616666666664</c:v>
                </c:pt>
                <c:pt idx="14664">
                  <c:v>51.837133333333334</c:v>
                </c:pt>
                <c:pt idx="14665">
                  <c:v>51.840666666666671</c:v>
                </c:pt>
                <c:pt idx="14666">
                  <c:v>51.844200000000001</c:v>
                </c:pt>
                <c:pt idx="14667">
                  <c:v>51.847733333333331</c:v>
                </c:pt>
                <c:pt idx="14668">
                  <c:v>51.851266666666668</c:v>
                </c:pt>
                <c:pt idx="14669">
                  <c:v>51.854816666666672</c:v>
                </c:pt>
                <c:pt idx="14670">
                  <c:v>51.858366666666669</c:v>
                </c:pt>
                <c:pt idx="14671">
                  <c:v>51.861916666666666</c:v>
                </c:pt>
                <c:pt idx="14672">
                  <c:v>51.865450000000003</c:v>
                </c:pt>
                <c:pt idx="14673">
                  <c:v>51.868983333333333</c:v>
                </c:pt>
                <c:pt idx="14674">
                  <c:v>51.872516666666669</c:v>
                </c:pt>
                <c:pt idx="14675">
                  <c:v>51.876066666666667</c:v>
                </c:pt>
                <c:pt idx="14676">
                  <c:v>51.879616666666671</c:v>
                </c:pt>
                <c:pt idx="14677">
                  <c:v>51.883133333333333</c:v>
                </c:pt>
                <c:pt idx="14678">
                  <c:v>51.886650000000003</c:v>
                </c:pt>
                <c:pt idx="14679">
                  <c:v>51.890166666666666</c:v>
                </c:pt>
                <c:pt idx="14680">
                  <c:v>51.893683333333335</c:v>
                </c:pt>
                <c:pt idx="14681">
                  <c:v>51.897199999999998</c:v>
                </c:pt>
                <c:pt idx="14682">
                  <c:v>51.900716666666668</c:v>
                </c:pt>
                <c:pt idx="14683">
                  <c:v>51.904250000000005</c:v>
                </c:pt>
                <c:pt idx="14684">
                  <c:v>51.907766666666667</c:v>
                </c:pt>
                <c:pt idx="14685">
                  <c:v>51.911283333333337</c:v>
                </c:pt>
                <c:pt idx="14686">
                  <c:v>51.9148</c:v>
                </c:pt>
                <c:pt idx="14687">
                  <c:v>51.918316666666669</c:v>
                </c:pt>
                <c:pt idx="14688">
                  <c:v>51.921833333333332</c:v>
                </c:pt>
                <c:pt idx="14689">
                  <c:v>51.925350000000002</c:v>
                </c:pt>
                <c:pt idx="14690">
                  <c:v>51.928866666666664</c:v>
                </c:pt>
                <c:pt idx="14691">
                  <c:v>51.932400000000001</c:v>
                </c:pt>
                <c:pt idx="14692">
                  <c:v>51.935933333333331</c:v>
                </c:pt>
                <c:pt idx="14693">
                  <c:v>51.939466666666668</c:v>
                </c:pt>
                <c:pt idx="14694">
                  <c:v>51.942999999999998</c:v>
                </c:pt>
                <c:pt idx="14695">
                  <c:v>51.946550000000002</c:v>
                </c:pt>
                <c:pt idx="14696">
                  <c:v>51.950099999999999</c:v>
                </c:pt>
                <c:pt idx="14697">
                  <c:v>51.953650000000003</c:v>
                </c:pt>
                <c:pt idx="14698">
                  <c:v>51.957183333333333</c:v>
                </c:pt>
                <c:pt idx="14699">
                  <c:v>51.96071666666667</c:v>
                </c:pt>
                <c:pt idx="14700">
                  <c:v>51.96425</c:v>
                </c:pt>
                <c:pt idx="14701">
                  <c:v>51.967800000000004</c:v>
                </c:pt>
                <c:pt idx="14702">
                  <c:v>51.971350000000001</c:v>
                </c:pt>
                <c:pt idx="14703">
                  <c:v>51.974866666666671</c:v>
                </c:pt>
                <c:pt idx="14704">
                  <c:v>51.978383333333333</c:v>
                </c:pt>
                <c:pt idx="14705">
                  <c:v>51.981900000000003</c:v>
                </c:pt>
                <c:pt idx="14706">
                  <c:v>51.985416666666666</c:v>
                </c:pt>
                <c:pt idx="14707">
                  <c:v>51.988933333333328</c:v>
                </c:pt>
                <c:pt idx="14708">
                  <c:v>51.992449999999998</c:v>
                </c:pt>
                <c:pt idx="14709">
                  <c:v>51.995983333333335</c:v>
                </c:pt>
                <c:pt idx="14710">
                  <c:v>51.999499999999998</c:v>
                </c:pt>
                <c:pt idx="14711">
                  <c:v>52.003016666666667</c:v>
                </c:pt>
                <c:pt idx="14712">
                  <c:v>52.00653333333333</c:v>
                </c:pt>
                <c:pt idx="14713">
                  <c:v>52.01005</c:v>
                </c:pt>
                <c:pt idx="14714">
                  <c:v>52.013566666666662</c:v>
                </c:pt>
                <c:pt idx="14715">
                  <c:v>52.017083333333332</c:v>
                </c:pt>
                <c:pt idx="14716">
                  <c:v>52.020599999999995</c:v>
                </c:pt>
                <c:pt idx="14717">
                  <c:v>52.024133333333332</c:v>
                </c:pt>
                <c:pt idx="14718">
                  <c:v>52.027666666666661</c:v>
                </c:pt>
                <c:pt idx="14719">
                  <c:v>52.031199999999998</c:v>
                </c:pt>
                <c:pt idx="14720">
                  <c:v>52.034733333333328</c:v>
                </c:pt>
                <c:pt idx="14721">
                  <c:v>52.038283333333332</c:v>
                </c:pt>
                <c:pt idx="14722">
                  <c:v>52.041833333333336</c:v>
                </c:pt>
                <c:pt idx="14723">
                  <c:v>52.045383333333334</c:v>
                </c:pt>
                <c:pt idx="14724">
                  <c:v>52.048916666666663</c:v>
                </c:pt>
                <c:pt idx="14725">
                  <c:v>52.05245</c:v>
                </c:pt>
                <c:pt idx="14726">
                  <c:v>52.05598333333333</c:v>
                </c:pt>
                <c:pt idx="14727">
                  <c:v>52.059533333333334</c:v>
                </c:pt>
                <c:pt idx="14728">
                  <c:v>52.063083333333331</c:v>
                </c:pt>
                <c:pt idx="14729">
                  <c:v>52.066600000000001</c:v>
                </c:pt>
                <c:pt idx="14730">
                  <c:v>52.070116666666664</c:v>
                </c:pt>
                <c:pt idx="14731">
                  <c:v>52.073633333333333</c:v>
                </c:pt>
                <c:pt idx="14732">
                  <c:v>52.077149999999996</c:v>
                </c:pt>
                <c:pt idx="14733">
                  <c:v>52.080666666666666</c:v>
                </c:pt>
                <c:pt idx="14734">
                  <c:v>52.084183333333335</c:v>
                </c:pt>
                <c:pt idx="14735">
                  <c:v>52.087716666666665</c:v>
                </c:pt>
                <c:pt idx="14736">
                  <c:v>52.091233333333335</c:v>
                </c:pt>
                <c:pt idx="14737">
                  <c:v>52.094749999999998</c:v>
                </c:pt>
                <c:pt idx="14738">
                  <c:v>52.098266666666667</c:v>
                </c:pt>
                <c:pt idx="14739">
                  <c:v>52.10178333333333</c:v>
                </c:pt>
                <c:pt idx="14740">
                  <c:v>52.105300000000007</c:v>
                </c:pt>
                <c:pt idx="14741">
                  <c:v>52.108816666666669</c:v>
                </c:pt>
                <c:pt idx="14742">
                  <c:v>52.112333333333332</c:v>
                </c:pt>
                <c:pt idx="14743">
                  <c:v>52.115866666666669</c:v>
                </c:pt>
                <c:pt idx="14744">
                  <c:v>52.119400000000006</c:v>
                </c:pt>
                <c:pt idx="14745">
                  <c:v>52.122933333333336</c:v>
                </c:pt>
                <c:pt idx="14746">
                  <c:v>52.126466666666673</c:v>
                </c:pt>
                <c:pt idx="14747">
                  <c:v>52.130016666666663</c:v>
                </c:pt>
                <c:pt idx="14748">
                  <c:v>52.133566666666667</c:v>
                </c:pt>
                <c:pt idx="14749">
                  <c:v>52.137116666666664</c:v>
                </c:pt>
                <c:pt idx="14750">
                  <c:v>52.140650000000001</c:v>
                </c:pt>
                <c:pt idx="14751">
                  <c:v>52.144183333333331</c:v>
                </c:pt>
                <c:pt idx="14752">
                  <c:v>52.147716666666661</c:v>
                </c:pt>
                <c:pt idx="14753">
                  <c:v>52.151266666666665</c:v>
                </c:pt>
                <c:pt idx="14754">
                  <c:v>52.154816666666669</c:v>
                </c:pt>
                <c:pt idx="14755">
                  <c:v>52.158333333333331</c:v>
                </c:pt>
                <c:pt idx="14756">
                  <c:v>52.161849999999994</c:v>
                </c:pt>
                <c:pt idx="14757">
                  <c:v>52.165366666666664</c:v>
                </c:pt>
                <c:pt idx="14758">
                  <c:v>52.168883333333333</c:v>
                </c:pt>
                <c:pt idx="14759">
                  <c:v>52.172400000000003</c:v>
                </c:pt>
                <c:pt idx="14760">
                  <c:v>52.175916666666666</c:v>
                </c:pt>
                <c:pt idx="14761">
                  <c:v>52.179449999999996</c:v>
                </c:pt>
                <c:pt idx="14762">
                  <c:v>52.182966666666665</c:v>
                </c:pt>
                <c:pt idx="14763">
                  <c:v>52.186483333333328</c:v>
                </c:pt>
                <c:pt idx="14764">
                  <c:v>52.190000000000005</c:v>
                </c:pt>
                <c:pt idx="14765">
                  <c:v>52.193516666666667</c:v>
                </c:pt>
                <c:pt idx="14766">
                  <c:v>52.197033333333337</c:v>
                </c:pt>
                <c:pt idx="14767">
                  <c:v>52.20055</c:v>
                </c:pt>
                <c:pt idx="14768">
                  <c:v>52.20406666666667</c:v>
                </c:pt>
                <c:pt idx="14769">
                  <c:v>52.207599999999999</c:v>
                </c:pt>
                <c:pt idx="14770">
                  <c:v>52.211133333333336</c:v>
                </c:pt>
                <c:pt idx="14771">
                  <c:v>52.214666666666666</c:v>
                </c:pt>
                <c:pt idx="14772">
                  <c:v>52.218200000000003</c:v>
                </c:pt>
                <c:pt idx="14773">
                  <c:v>52.22175</c:v>
                </c:pt>
                <c:pt idx="14774">
                  <c:v>52.225299999999997</c:v>
                </c:pt>
                <c:pt idx="14775">
                  <c:v>52.228850000000001</c:v>
                </c:pt>
                <c:pt idx="14776">
                  <c:v>52.232383333333338</c:v>
                </c:pt>
                <c:pt idx="14777">
                  <c:v>52.235916666666668</c:v>
                </c:pt>
                <c:pt idx="14778">
                  <c:v>52.239450000000005</c:v>
                </c:pt>
                <c:pt idx="14779">
                  <c:v>52.243000000000002</c:v>
                </c:pt>
                <c:pt idx="14780">
                  <c:v>52.246549999999999</c:v>
                </c:pt>
                <c:pt idx="14781">
                  <c:v>52.250066666666662</c:v>
                </c:pt>
                <c:pt idx="14782">
                  <c:v>52.253583333333339</c:v>
                </c:pt>
                <c:pt idx="14783">
                  <c:v>52.257100000000001</c:v>
                </c:pt>
                <c:pt idx="14784">
                  <c:v>52.260616666666671</c:v>
                </c:pt>
                <c:pt idx="14785">
                  <c:v>52.264133333333334</c:v>
                </c:pt>
                <c:pt idx="14786">
                  <c:v>52.267650000000003</c:v>
                </c:pt>
                <c:pt idx="14787">
                  <c:v>52.271183333333333</c:v>
                </c:pt>
                <c:pt idx="14788">
                  <c:v>52.274700000000003</c:v>
                </c:pt>
                <c:pt idx="14789">
                  <c:v>52.278216666666673</c:v>
                </c:pt>
                <c:pt idx="14790">
                  <c:v>52.281733333333335</c:v>
                </c:pt>
                <c:pt idx="14791">
                  <c:v>52.285249999999998</c:v>
                </c:pt>
                <c:pt idx="14792">
                  <c:v>52.288766666666668</c:v>
                </c:pt>
                <c:pt idx="14793">
                  <c:v>52.29228333333333</c:v>
                </c:pt>
                <c:pt idx="14794">
                  <c:v>52.2958</c:v>
                </c:pt>
                <c:pt idx="14795">
                  <c:v>52.299333333333337</c:v>
                </c:pt>
                <c:pt idx="14796">
                  <c:v>52.302866666666667</c:v>
                </c:pt>
                <c:pt idx="14797">
                  <c:v>52.306400000000004</c:v>
                </c:pt>
                <c:pt idx="14798">
                  <c:v>52.309916666666666</c:v>
                </c:pt>
                <c:pt idx="14799">
                  <c:v>52.313449999999996</c:v>
                </c:pt>
                <c:pt idx="14800">
                  <c:v>52.316983333333333</c:v>
                </c:pt>
                <c:pt idx="14801">
                  <c:v>52.32051666666667</c:v>
                </c:pt>
                <c:pt idx="14802">
                  <c:v>52.324066666666667</c:v>
                </c:pt>
                <c:pt idx="14803">
                  <c:v>52.327616666666671</c:v>
                </c:pt>
                <c:pt idx="14804">
                  <c:v>52.331133333333334</c:v>
                </c:pt>
                <c:pt idx="14805">
                  <c:v>52.334650000000003</c:v>
                </c:pt>
                <c:pt idx="14806">
                  <c:v>52.338166666666666</c:v>
                </c:pt>
                <c:pt idx="14807">
                  <c:v>52.341683333333336</c:v>
                </c:pt>
                <c:pt idx="14808">
                  <c:v>52.345199999999998</c:v>
                </c:pt>
                <c:pt idx="14809">
                  <c:v>52.348716666666661</c:v>
                </c:pt>
                <c:pt idx="14810">
                  <c:v>52.352250000000005</c:v>
                </c:pt>
                <c:pt idx="14811">
                  <c:v>52.355766666666668</c:v>
                </c:pt>
                <c:pt idx="14812">
                  <c:v>52.35928333333333</c:v>
                </c:pt>
                <c:pt idx="14813">
                  <c:v>52.3628</c:v>
                </c:pt>
                <c:pt idx="14814">
                  <c:v>52.366316666666663</c:v>
                </c:pt>
                <c:pt idx="14815">
                  <c:v>52.369833333333332</c:v>
                </c:pt>
                <c:pt idx="14816">
                  <c:v>52.373349999999995</c:v>
                </c:pt>
                <c:pt idx="14817">
                  <c:v>52.376866666666665</c:v>
                </c:pt>
                <c:pt idx="14818">
                  <c:v>52.380400000000002</c:v>
                </c:pt>
                <c:pt idx="14819">
                  <c:v>52.383933333333331</c:v>
                </c:pt>
                <c:pt idx="14820">
                  <c:v>52.387466666666668</c:v>
                </c:pt>
                <c:pt idx="14821">
                  <c:v>52.390999999999998</c:v>
                </c:pt>
                <c:pt idx="14822">
                  <c:v>52.394549999999995</c:v>
                </c:pt>
                <c:pt idx="14823">
                  <c:v>52.398099999999999</c:v>
                </c:pt>
                <c:pt idx="14824">
                  <c:v>52.401650000000004</c:v>
                </c:pt>
                <c:pt idx="14825">
                  <c:v>52.405183333333333</c:v>
                </c:pt>
                <c:pt idx="14826">
                  <c:v>52.40871666666667</c:v>
                </c:pt>
                <c:pt idx="14827">
                  <c:v>52.41225</c:v>
                </c:pt>
                <c:pt idx="14828">
                  <c:v>52.415799999999997</c:v>
                </c:pt>
                <c:pt idx="14829">
                  <c:v>52.419350000000001</c:v>
                </c:pt>
                <c:pt idx="14830">
                  <c:v>52.422866666666664</c:v>
                </c:pt>
                <c:pt idx="14831">
                  <c:v>52.426383333333334</c:v>
                </c:pt>
                <c:pt idx="14832">
                  <c:v>52.429899999999996</c:v>
                </c:pt>
                <c:pt idx="14833">
                  <c:v>52.433416666666666</c:v>
                </c:pt>
                <c:pt idx="14834">
                  <c:v>52.436933333333329</c:v>
                </c:pt>
                <c:pt idx="14835">
                  <c:v>52.440450000000006</c:v>
                </c:pt>
                <c:pt idx="14836">
                  <c:v>52.443983333333335</c:v>
                </c:pt>
                <c:pt idx="14837">
                  <c:v>52.447499999999998</c:v>
                </c:pt>
                <c:pt idx="14838">
                  <c:v>52.451016666666668</c:v>
                </c:pt>
                <c:pt idx="14839">
                  <c:v>52.45453333333333</c:v>
                </c:pt>
                <c:pt idx="14840">
                  <c:v>52.45805</c:v>
                </c:pt>
                <c:pt idx="14841">
                  <c:v>52.461566666666663</c:v>
                </c:pt>
                <c:pt idx="14842">
                  <c:v>52.46508333333334</c:v>
                </c:pt>
                <c:pt idx="14843">
                  <c:v>52.468600000000002</c:v>
                </c:pt>
                <c:pt idx="14844">
                  <c:v>52.472133333333332</c:v>
                </c:pt>
                <c:pt idx="14845">
                  <c:v>52.475666666666669</c:v>
                </c:pt>
                <c:pt idx="14846">
                  <c:v>52.479199999999999</c:v>
                </c:pt>
                <c:pt idx="14847">
                  <c:v>52.482733333333336</c:v>
                </c:pt>
                <c:pt idx="14848">
                  <c:v>52.486283333333333</c:v>
                </c:pt>
                <c:pt idx="14849">
                  <c:v>52.48983333333333</c:v>
                </c:pt>
                <c:pt idx="14850">
                  <c:v>52.493383333333334</c:v>
                </c:pt>
                <c:pt idx="14851">
                  <c:v>52.496916666666671</c:v>
                </c:pt>
                <c:pt idx="14852">
                  <c:v>52.500450000000001</c:v>
                </c:pt>
                <c:pt idx="14853">
                  <c:v>52.503983333333331</c:v>
                </c:pt>
                <c:pt idx="14854">
                  <c:v>52.507533333333335</c:v>
                </c:pt>
                <c:pt idx="14855">
                  <c:v>52.511083333333332</c:v>
                </c:pt>
                <c:pt idx="14856">
                  <c:v>52.514600000000002</c:v>
                </c:pt>
                <c:pt idx="14857">
                  <c:v>52.518116666666664</c:v>
                </c:pt>
                <c:pt idx="14858">
                  <c:v>52.521633333333327</c:v>
                </c:pt>
                <c:pt idx="14859">
                  <c:v>52.525150000000004</c:v>
                </c:pt>
                <c:pt idx="14860">
                  <c:v>52.528666666666666</c:v>
                </c:pt>
                <c:pt idx="14861">
                  <c:v>52.532183333333336</c:v>
                </c:pt>
                <c:pt idx="14862">
                  <c:v>52.535716666666666</c:v>
                </c:pt>
                <c:pt idx="14863">
                  <c:v>52.539233333333328</c:v>
                </c:pt>
                <c:pt idx="14864">
                  <c:v>52.542749999999998</c:v>
                </c:pt>
                <c:pt idx="14865">
                  <c:v>52.546266666666661</c:v>
                </c:pt>
                <c:pt idx="14866">
                  <c:v>52.549783333333338</c:v>
                </c:pt>
                <c:pt idx="14867">
                  <c:v>52.5533</c:v>
                </c:pt>
                <c:pt idx="14868">
                  <c:v>52.55681666666667</c:v>
                </c:pt>
                <c:pt idx="14869">
                  <c:v>52.560333333333332</c:v>
                </c:pt>
                <c:pt idx="14870">
                  <c:v>52.563866666666662</c:v>
                </c:pt>
                <c:pt idx="14871">
                  <c:v>52.567399999999999</c:v>
                </c:pt>
                <c:pt idx="14872">
                  <c:v>52.570933333333329</c:v>
                </c:pt>
                <c:pt idx="14873">
                  <c:v>52.574466666666666</c:v>
                </c:pt>
                <c:pt idx="14874">
                  <c:v>52.57801666666667</c:v>
                </c:pt>
                <c:pt idx="14875">
                  <c:v>52.58156666666666</c:v>
                </c:pt>
                <c:pt idx="14876">
                  <c:v>52.585116666666664</c:v>
                </c:pt>
                <c:pt idx="14877">
                  <c:v>52.588650000000001</c:v>
                </c:pt>
                <c:pt idx="14878">
                  <c:v>52.592183333333331</c:v>
                </c:pt>
                <c:pt idx="14879">
                  <c:v>52.595716666666668</c:v>
                </c:pt>
                <c:pt idx="14880">
                  <c:v>52.599266666666672</c:v>
                </c:pt>
                <c:pt idx="14881">
                  <c:v>52.602816666666662</c:v>
                </c:pt>
                <c:pt idx="14882">
                  <c:v>52.606333333333332</c:v>
                </c:pt>
                <c:pt idx="14883">
                  <c:v>52.609850000000002</c:v>
                </c:pt>
                <c:pt idx="14884">
                  <c:v>52.613366666666671</c:v>
                </c:pt>
                <c:pt idx="14885">
                  <c:v>52.616883333333334</c:v>
                </c:pt>
                <c:pt idx="14886">
                  <c:v>52.620400000000004</c:v>
                </c:pt>
                <c:pt idx="14887">
                  <c:v>52.623916666666666</c:v>
                </c:pt>
                <c:pt idx="14888">
                  <c:v>52.627449999999996</c:v>
                </c:pt>
                <c:pt idx="14889">
                  <c:v>52.630966666666673</c:v>
                </c:pt>
                <c:pt idx="14890">
                  <c:v>52.634483333333336</c:v>
                </c:pt>
                <c:pt idx="14891">
                  <c:v>52.638000000000005</c:v>
                </c:pt>
                <c:pt idx="14892">
                  <c:v>52.641516666666668</c:v>
                </c:pt>
                <c:pt idx="14893">
                  <c:v>52.645033333333338</c:v>
                </c:pt>
                <c:pt idx="14894">
                  <c:v>52.64855</c:v>
                </c:pt>
                <c:pt idx="14895">
                  <c:v>52.652066666666663</c:v>
                </c:pt>
                <c:pt idx="14896">
                  <c:v>52.6556</c:v>
                </c:pt>
                <c:pt idx="14897">
                  <c:v>52.65913333333333</c:v>
                </c:pt>
                <c:pt idx="14898">
                  <c:v>52.662666666666674</c:v>
                </c:pt>
                <c:pt idx="14899">
                  <c:v>52.666200000000003</c:v>
                </c:pt>
                <c:pt idx="14900">
                  <c:v>52.669750000000001</c:v>
                </c:pt>
                <c:pt idx="14901">
                  <c:v>52.673300000000005</c:v>
                </c:pt>
                <c:pt idx="14902">
                  <c:v>52.676849999999995</c:v>
                </c:pt>
                <c:pt idx="14903">
                  <c:v>52.680383333333332</c:v>
                </c:pt>
                <c:pt idx="14904">
                  <c:v>52.683916666666661</c:v>
                </c:pt>
                <c:pt idx="14905">
                  <c:v>52.687449999999998</c:v>
                </c:pt>
                <c:pt idx="14906">
                  <c:v>52.691000000000003</c:v>
                </c:pt>
                <c:pt idx="14907">
                  <c:v>52.69455</c:v>
                </c:pt>
                <c:pt idx="14908">
                  <c:v>52.698066666666669</c:v>
                </c:pt>
                <c:pt idx="14909">
                  <c:v>52.701583333333332</c:v>
                </c:pt>
                <c:pt idx="14910">
                  <c:v>52.705100000000002</c:v>
                </c:pt>
                <c:pt idx="14911">
                  <c:v>52.708616666666664</c:v>
                </c:pt>
                <c:pt idx="14912">
                  <c:v>52.712133333333334</c:v>
                </c:pt>
                <c:pt idx="14913">
                  <c:v>52.715649999999997</c:v>
                </c:pt>
                <c:pt idx="14914">
                  <c:v>52.719183333333334</c:v>
                </c:pt>
                <c:pt idx="14915">
                  <c:v>52.722700000000003</c:v>
                </c:pt>
                <c:pt idx="14916">
                  <c:v>52.726216666666666</c:v>
                </c:pt>
                <c:pt idx="14917">
                  <c:v>52.729733333333336</c:v>
                </c:pt>
                <c:pt idx="14918">
                  <c:v>52.733249999999998</c:v>
                </c:pt>
                <c:pt idx="14919">
                  <c:v>52.736766666666668</c:v>
                </c:pt>
                <c:pt idx="14920">
                  <c:v>52.740283333333331</c:v>
                </c:pt>
                <c:pt idx="14921">
                  <c:v>52.7438</c:v>
                </c:pt>
                <c:pt idx="14922">
                  <c:v>52.747333333333337</c:v>
                </c:pt>
                <c:pt idx="14923">
                  <c:v>52.750866666666667</c:v>
                </c:pt>
                <c:pt idx="14924">
                  <c:v>52.754400000000004</c:v>
                </c:pt>
                <c:pt idx="14925">
                  <c:v>52.757933333333334</c:v>
                </c:pt>
                <c:pt idx="14926">
                  <c:v>52.761483333333331</c:v>
                </c:pt>
                <c:pt idx="14927">
                  <c:v>52.765033333333335</c:v>
                </c:pt>
                <c:pt idx="14928">
                  <c:v>52.768583333333332</c:v>
                </c:pt>
                <c:pt idx="14929">
                  <c:v>52.772116666666669</c:v>
                </c:pt>
                <c:pt idx="14930">
                  <c:v>52.775650000000006</c:v>
                </c:pt>
                <c:pt idx="14931">
                  <c:v>52.779183333333336</c:v>
                </c:pt>
                <c:pt idx="14932">
                  <c:v>52.782733333333333</c:v>
                </c:pt>
                <c:pt idx="14933">
                  <c:v>52.786283333333337</c:v>
                </c:pt>
                <c:pt idx="14934">
                  <c:v>52.7898</c:v>
                </c:pt>
                <c:pt idx="14935">
                  <c:v>52.793316666666669</c:v>
                </c:pt>
                <c:pt idx="14936">
                  <c:v>52.796833333333332</c:v>
                </c:pt>
                <c:pt idx="14937">
                  <c:v>52.800350000000002</c:v>
                </c:pt>
                <c:pt idx="14938">
                  <c:v>52.803866666666664</c:v>
                </c:pt>
                <c:pt idx="14939">
                  <c:v>52.807383333333334</c:v>
                </c:pt>
                <c:pt idx="14940">
                  <c:v>52.810916666666671</c:v>
                </c:pt>
                <c:pt idx="14941">
                  <c:v>52.814433333333334</c:v>
                </c:pt>
                <c:pt idx="14942">
                  <c:v>52.817950000000003</c:v>
                </c:pt>
                <c:pt idx="14943">
                  <c:v>52.821466666666666</c:v>
                </c:pt>
                <c:pt idx="14944">
                  <c:v>52.824983333333329</c:v>
                </c:pt>
                <c:pt idx="14945">
                  <c:v>52.828499999999998</c:v>
                </c:pt>
                <c:pt idx="14946">
                  <c:v>52.832016666666661</c:v>
                </c:pt>
                <c:pt idx="14947">
                  <c:v>52.835533333333338</c:v>
                </c:pt>
                <c:pt idx="14948">
                  <c:v>52.839066666666668</c:v>
                </c:pt>
                <c:pt idx="14949">
                  <c:v>52.842599999999997</c:v>
                </c:pt>
                <c:pt idx="14950">
                  <c:v>52.846133333333334</c:v>
                </c:pt>
                <c:pt idx="14951">
                  <c:v>52.849666666666664</c:v>
                </c:pt>
                <c:pt idx="14952">
                  <c:v>52.853216666666668</c:v>
                </c:pt>
                <c:pt idx="14953">
                  <c:v>52.856766666666665</c:v>
                </c:pt>
                <c:pt idx="14954">
                  <c:v>52.86031666666667</c:v>
                </c:pt>
                <c:pt idx="14955">
                  <c:v>52.863849999999999</c:v>
                </c:pt>
                <c:pt idx="14956">
                  <c:v>52.867383333333336</c:v>
                </c:pt>
                <c:pt idx="14957">
                  <c:v>52.870916666666666</c:v>
                </c:pt>
                <c:pt idx="14958">
                  <c:v>52.874466666666663</c:v>
                </c:pt>
                <c:pt idx="14959">
                  <c:v>52.878016666666667</c:v>
                </c:pt>
                <c:pt idx="14960">
                  <c:v>52.88153333333333</c:v>
                </c:pt>
                <c:pt idx="14961">
                  <c:v>52.88505</c:v>
                </c:pt>
                <c:pt idx="14962">
                  <c:v>52.888566666666662</c:v>
                </c:pt>
                <c:pt idx="14963">
                  <c:v>52.892083333333332</c:v>
                </c:pt>
                <c:pt idx="14964">
                  <c:v>52.895599999999995</c:v>
                </c:pt>
                <c:pt idx="14965">
                  <c:v>52.899116666666671</c:v>
                </c:pt>
                <c:pt idx="14966">
                  <c:v>52.902650000000001</c:v>
                </c:pt>
                <c:pt idx="14967">
                  <c:v>52.906166666666664</c:v>
                </c:pt>
                <c:pt idx="14968">
                  <c:v>52.909683333333334</c:v>
                </c:pt>
                <c:pt idx="14969">
                  <c:v>52.913199999999996</c:v>
                </c:pt>
                <c:pt idx="14970">
                  <c:v>52.916716666666666</c:v>
                </c:pt>
                <c:pt idx="14971">
                  <c:v>52.920233333333336</c:v>
                </c:pt>
                <c:pt idx="14972">
                  <c:v>52.923750000000005</c:v>
                </c:pt>
                <c:pt idx="14973">
                  <c:v>52.927266666666668</c:v>
                </c:pt>
                <c:pt idx="14974">
                  <c:v>52.930799999999998</c:v>
                </c:pt>
                <c:pt idx="14975">
                  <c:v>52.934333333333335</c:v>
                </c:pt>
                <c:pt idx="14976">
                  <c:v>52.937866666666665</c:v>
                </c:pt>
                <c:pt idx="14977">
                  <c:v>52.941400000000002</c:v>
                </c:pt>
                <c:pt idx="14978">
                  <c:v>52.944949999999999</c:v>
                </c:pt>
                <c:pt idx="14979">
                  <c:v>52.948499999999996</c:v>
                </c:pt>
                <c:pt idx="14980">
                  <c:v>52.95205</c:v>
                </c:pt>
                <c:pt idx="14981">
                  <c:v>52.955583333333337</c:v>
                </c:pt>
                <c:pt idx="14982">
                  <c:v>52.959116666666667</c:v>
                </c:pt>
                <c:pt idx="14983">
                  <c:v>52.962650000000004</c:v>
                </c:pt>
                <c:pt idx="14984">
                  <c:v>52.966200000000001</c:v>
                </c:pt>
                <c:pt idx="14985">
                  <c:v>52.969749999999998</c:v>
                </c:pt>
                <c:pt idx="14986">
                  <c:v>52.973266666666667</c:v>
                </c:pt>
                <c:pt idx="14987">
                  <c:v>52.97678333333333</c:v>
                </c:pt>
                <c:pt idx="14988">
                  <c:v>52.980300000000007</c:v>
                </c:pt>
                <c:pt idx="14989">
                  <c:v>52.983816666666669</c:v>
                </c:pt>
                <c:pt idx="14990">
                  <c:v>52.987333333333332</c:v>
                </c:pt>
                <c:pt idx="14991">
                  <c:v>52.990850000000002</c:v>
                </c:pt>
                <c:pt idx="14992">
                  <c:v>52.994383333333332</c:v>
                </c:pt>
                <c:pt idx="14993">
                  <c:v>52.997899999999994</c:v>
                </c:pt>
                <c:pt idx="14994">
                  <c:v>53.001416666666664</c:v>
                </c:pt>
                <c:pt idx="14995">
                  <c:v>53.004933333333334</c:v>
                </c:pt>
                <c:pt idx="14996">
                  <c:v>53.008450000000003</c:v>
                </c:pt>
                <c:pt idx="14997">
                  <c:v>53.011966666666666</c:v>
                </c:pt>
                <c:pt idx="14998">
                  <c:v>53.015483333333336</c:v>
                </c:pt>
                <c:pt idx="14999">
                  <c:v>53.018999999999998</c:v>
                </c:pt>
                <c:pt idx="15000">
                  <c:v>53.022533333333328</c:v>
                </c:pt>
                <c:pt idx="15001">
                  <c:v>53.026066666666665</c:v>
                </c:pt>
                <c:pt idx="15002">
                  <c:v>53.029599999999995</c:v>
                </c:pt>
                <c:pt idx="15003">
                  <c:v>53.033133333333332</c:v>
                </c:pt>
                <c:pt idx="15004">
                  <c:v>53.036683333333336</c:v>
                </c:pt>
                <c:pt idx="15005">
                  <c:v>53.04023333333334</c:v>
                </c:pt>
                <c:pt idx="15006">
                  <c:v>53.04378333333333</c:v>
                </c:pt>
                <c:pt idx="15007">
                  <c:v>53.047316666666667</c:v>
                </c:pt>
                <c:pt idx="15008">
                  <c:v>53.050849999999997</c:v>
                </c:pt>
                <c:pt idx="15009">
                  <c:v>53.054383333333334</c:v>
                </c:pt>
                <c:pt idx="15010">
                  <c:v>53.057933333333338</c:v>
                </c:pt>
                <c:pt idx="15011">
                  <c:v>53.061483333333328</c:v>
                </c:pt>
                <c:pt idx="15012">
                  <c:v>53.065000000000005</c:v>
                </c:pt>
                <c:pt idx="15013">
                  <c:v>53.068516666666667</c:v>
                </c:pt>
                <c:pt idx="15014">
                  <c:v>53.072033333333337</c:v>
                </c:pt>
                <c:pt idx="15015">
                  <c:v>53.07555</c:v>
                </c:pt>
                <c:pt idx="15016">
                  <c:v>53.07906666666667</c:v>
                </c:pt>
                <c:pt idx="15017">
                  <c:v>53.082583333333332</c:v>
                </c:pt>
                <c:pt idx="15018">
                  <c:v>53.086116666666662</c:v>
                </c:pt>
                <c:pt idx="15019">
                  <c:v>53.089633333333339</c:v>
                </c:pt>
                <c:pt idx="15020">
                  <c:v>53.093150000000001</c:v>
                </c:pt>
                <c:pt idx="15021">
                  <c:v>53.096666666666671</c:v>
                </c:pt>
                <c:pt idx="15022">
                  <c:v>53.100183333333334</c:v>
                </c:pt>
                <c:pt idx="15023">
                  <c:v>53.103700000000003</c:v>
                </c:pt>
                <c:pt idx="15024">
                  <c:v>53.107216666666666</c:v>
                </c:pt>
                <c:pt idx="15025">
                  <c:v>53.110733333333329</c:v>
                </c:pt>
                <c:pt idx="15026">
                  <c:v>53.114266666666673</c:v>
                </c:pt>
                <c:pt idx="15027">
                  <c:v>53.117800000000003</c:v>
                </c:pt>
                <c:pt idx="15028">
                  <c:v>53.12133333333334</c:v>
                </c:pt>
                <c:pt idx="15029">
                  <c:v>53.124866666666669</c:v>
                </c:pt>
                <c:pt idx="15030">
                  <c:v>53.128416666666666</c:v>
                </c:pt>
                <c:pt idx="15031">
                  <c:v>53.131966666666671</c:v>
                </c:pt>
                <c:pt idx="15032">
                  <c:v>53.135516666666668</c:v>
                </c:pt>
                <c:pt idx="15033">
                  <c:v>53.139049999999997</c:v>
                </c:pt>
                <c:pt idx="15034">
                  <c:v>53.142583333333327</c:v>
                </c:pt>
                <c:pt idx="15035">
                  <c:v>53.146116666666664</c:v>
                </c:pt>
                <c:pt idx="15036">
                  <c:v>53.149666666666668</c:v>
                </c:pt>
                <c:pt idx="15037">
                  <c:v>53.153216666666673</c:v>
                </c:pt>
                <c:pt idx="15038">
                  <c:v>53.156733333333335</c:v>
                </c:pt>
                <c:pt idx="15039">
                  <c:v>53.160249999999998</c:v>
                </c:pt>
                <c:pt idx="15040">
                  <c:v>53.163766666666668</c:v>
                </c:pt>
                <c:pt idx="15041">
                  <c:v>53.16728333333333</c:v>
                </c:pt>
                <c:pt idx="15042">
                  <c:v>53.1708</c:v>
                </c:pt>
                <c:pt idx="15043">
                  <c:v>53.174316666666662</c:v>
                </c:pt>
                <c:pt idx="15044">
                  <c:v>53.177849999999999</c:v>
                </c:pt>
                <c:pt idx="15045">
                  <c:v>53.181366666666669</c:v>
                </c:pt>
                <c:pt idx="15046">
                  <c:v>53.184883333333332</c:v>
                </c:pt>
                <c:pt idx="15047">
                  <c:v>53.188400000000001</c:v>
                </c:pt>
                <c:pt idx="15048">
                  <c:v>53.191916666666664</c:v>
                </c:pt>
                <c:pt idx="15049">
                  <c:v>53.195433333333334</c:v>
                </c:pt>
                <c:pt idx="15050">
                  <c:v>53.198949999999996</c:v>
                </c:pt>
                <c:pt idx="15051">
                  <c:v>53.202466666666666</c:v>
                </c:pt>
                <c:pt idx="15052">
                  <c:v>53.206000000000003</c:v>
                </c:pt>
                <c:pt idx="15053">
                  <c:v>53.209533333333333</c:v>
                </c:pt>
                <c:pt idx="15054">
                  <c:v>53.21306666666667</c:v>
                </c:pt>
                <c:pt idx="15055">
                  <c:v>53.2166</c:v>
                </c:pt>
                <c:pt idx="15056">
                  <c:v>53.220149999999997</c:v>
                </c:pt>
                <c:pt idx="15057">
                  <c:v>53.223700000000001</c:v>
                </c:pt>
                <c:pt idx="15058">
                  <c:v>53.227250000000005</c:v>
                </c:pt>
                <c:pt idx="15059">
                  <c:v>53.230783333333335</c:v>
                </c:pt>
                <c:pt idx="15060">
                  <c:v>53.234316666666672</c:v>
                </c:pt>
                <c:pt idx="15061">
                  <c:v>53.237850000000002</c:v>
                </c:pt>
                <c:pt idx="15062">
                  <c:v>53.241399999999999</c:v>
                </c:pt>
                <c:pt idx="15063">
                  <c:v>53.244950000000003</c:v>
                </c:pt>
                <c:pt idx="15064">
                  <c:v>53.248466666666666</c:v>
                </c:pt>
                <c:pt idx="15065">
                  <c:v>53.251983333333335</c:v>
                </c:pt>
                <c:pt idx="15066">
                  <c:v>53.255499999999998</c:v>
                </c:pt>
                <c:pt idx="15067">
                  <c:v>53.259016666666668</c:v>
                </c:pt>
                <c:pt idx="15068">
                  <c:v>53.26253333333333</c:v>
                </c:pt>
                <c:pt idx="15069">
                  <c:v>53.26605</c:v>
                </c:pt>
                <c:pt idx="15070">
                  <c:v>53.269583333333337</c:v>
                </c:pt>
                <c:pt idx="15071">
                  <c:v>53.273099999999999</c:v>
                </c:pt>
                <c:pt idx="15072">
                  <c:v>53.276616666666669</c:v>
                </c:pt>
                <c:pt idx="15073">
                  <c:v>53.280133333333332</c:v>
                </c:pt>
                <c:pt idx="15074">
                  <c:v>53.283649999999994</c:v>
                </c:pt>
                <c:pt idx="15075">
                  <c:v>53.287166666666664</c:v>
                </c:pt>
                <c:pt idx="15076">
                  <c:v>53.290683333333327</c:v>
                </c:pt>
                <c:pt idx="15077">
                  <c:v>53.294200000000004</c:v>
                </c:pt>
                <c:pt idx="15078">
                  <c:v>53.297733333333333</c:v>
                </c:pt>
                <c:pt idx="15079">
                  <c:v>53.30126666666667</c:v>
                </c:pt>
                <c:pt idx="15080">
                  <c:v>53.3048</c:v>
                </c:pt>
                <c:pt idx="15081">
                  <c:v>53.30833333333333</c:v>
                </c:pt>
                <c:pt idx="15082">
                  <c:v>53.311883333333334</c:v>
                </c:pt>
                <c:pt idx="15083">
                  <c:v>53.315433333333331</c:v>
                </c:pt>
                <c:pt idx="15084">
                  <c:v>53.318983333333335</c:v>
                </c:pt>
                <c:pt idx="15085">
                  <c:v>53.322516666666665</c:v>
                </c:pt>
                <c:pt idx="15086">
                  <c:v>53.326050000000002</c:v>
                </c:pt>
                <c:pt idx="15087">
                  <c:v>53.329583333333332</c:v>
                </c:pt>
                <c:pt idx="15088">
                  <c:v>53.333133333333329</c:v>
                </c:pt>
                <c:pt idx="15089">
                  <c:v>53.336683333333333</c:v>
                </c:pt>
                <c:pt idx="15090">
                  <c:v>53.340199999999996</c:v>
                </c:pt>
                <c:pt idx="15091">
                  <c:v>53.343716666666666</c:v>
                </c:pt>
                <c:pt idx="15092">
                  <c:v>53.347233333333328</c:v>
                </c:pt>
                <c:pt idx="15093">
                  <c:v>53.350749999999998</c:v>
                </c:pt>
                <c:pt idx="15094">
                  <c:v>53.354266666666668</c:v>
                </c:pt>
                <c:pt idx="15095">
                  <c:v>53.357783333333337</c:v>
                </c:pt>
                <c:pt idx="15096">
                  <c:v>53.361316666666667</c:v>
                </c:pt>
                <c:pt idx="15097">
                  <c:v>53.36483333333333</c:v>
                </c:pt>
                <c:pt idx="15098">
                  <c:v>53.36835</c:v>
                </c:pt>
                <c:pt idx="15099">
                  <c:v>53.371866666666662</c:v>
                </c:pt>
                <c:pt idx="15100">
                  <c:v>53.375383333333339</c:v>
                </c:pt>
                <c:pt idx="15101">
                  <c:v>53.378900000000002</c:v>
                </c:pt>
                <c:pt idx="15102">
                  <c:v>53.382416666666671</c:v>
                </c:pt>
                <c:pt idx="15103">
                  <c:v>53.385933333333334</c:v>
                </c:pt>
                <c:pt idx="15104">
                  <c:v>53.389466666666664</c:v>
                </c:pt>
                <c:pt idx="15105">
                  <c:v>53.393000000000001</c:v>
                </c:pt>
                <c:pt idx="15106">
                  <c:v>53.396533333333331</c:v>
                </c:pt>
                <c:pt idx="15107">
                  <c:v>53.400066666666667</c:v>
                </c:pt>
                <c:pt idx="15108">
                  <c:v>53.403616666666672</c:v>
                </c:pt>
                <c:pt idx="15109">
                  <c:v>53.407166666666662</c:v>
                </c:pt>
                <c:pt idx="15110">
                  <c:v>53.410716666666666</c:v>
                </c:pt>
                <c:pt idx="15111">
                  <c:v>53.414250000000003</c:v>
                </c:pt>
                <c:pt idx="15112">
                  <c:v>53.417783333333333</c:v>
                </c:pt>
                <c:pt idx="15113">
                  <c:v>53.421316666666669</c:v>
                </c:pt>
                <c:pt idx="15114">
                  <c:v>53.424866666666667</c:v>
                </c:pt>
                <c:pt idx="15115">
                  <c:v>53.428416666666664</c:v>
                </c:pt>
                <c:pt idx="15116">
                  <c:v>53.431933333333333</c:v>
                </c:pt>
                <c:pt idx="15117">
                  <c:v>53.435449999999996</c:v>
                </c:pt>
                <c:pt idx="15118">
                  <c:v>53.438966666666673</c:v>
                </c:pt>
                <c:pt idx="15119">
                  <c:v>53.442483333333335</c:v>
                </c:pt>
                <c:pt idx="15120">
                  <c:v>53.446000000000005</c:v>
                </c:pt>
                <c:pt idx="15121">
                  <c:v>53.449516666666668</c:v>
                </c:pt>
                <c:pt idx="15122">
                  <c:v>53.453049999999998</c:v>
                </c:pt>
                <c:pt idx="15123">
                  <c:v>53.45656666666666</c:v>
                </c:pt>
                <c:pt idx="15124">
                  <c:v>53.460083333333337</c:v>
                </c:pt>
                <c:pt idx="15125">
                  <c:v>53.4636</c:v>
                </c:pt>
                <c:pt idx="15126">
                  <c:v>53.467116666666669</c:v>
                </c:pt>
                <c:pt idx="15127">
                  <c:v>53.470633333333332</c:v>
                </c:pt>
                <c:pt idx="15128">
                  <c:v>53.474150000000002</c:v>
                </c:pt>
                <c:pt idx="15129">
                  <c:v>53.477666666666664</c:v>
                </c:pt>
                <c:pt idx="15130">
                  <c:v>53.481199999999994</c:v>
                </c:pt>
                <c:pt idx="15131">
                  <c:v>53.484733333333331</c:v>
                </c:pt>
                <c:pt idx="15132">
                  <c:v>53.488266666666661</c:v>
                </c:pt>
                <c:pt idx="15133">
                  <c:v>53.491799999999998</c:v>
                </c:pt>
                <c:pt idx="15134">
                  <c:v>53.495350000000002</c:v>
                </c:pt>
                <c:pt idx="15135">
                  <c:v>53.498900000000006</c:v>
                </c:pt>
                <c:pt idx="15136">
                  <c:v>53.502449999999996</c:v>
                </c:pt>
                <c:pt idx="15137">
                  <c:v>53.505983333333333</c:v>
                </c:pt>
                <c:pt idx="15138">
                  <c:v>53.509516666666663</c:v>
                </c:pt>
                <c:pt idx="15139">
                  <c:v>53.51305</c:v>
                </c:pt>
                <c:pt idx="15140">
                  <c:v>53.516600000000004</c:v>
                </c:pt>
                <c:pt idx="15141">
                  <c:v>53.520149999999994</c:v>
                </c:pt>
                <c:pt idx="15142">
                  <c:v>53.523666666666671</c:v>
                </c:pt>
                <c:pt idx="15143">
                  <c:v>53.527183333333333</c:v>
                </c:pt>
                <c:pt idx="15144">
                  <c:v>53.530700000000003</c:v>
                </c:pt>
                <c:pt idx="15145">
                  <c:v>53.534216666666666</c:v>
                </c:pt>
                <c:pt idx="15146">
                  <c:v>53.537733333333335</c:v>
                </c:pt>
                <c:pt idx="15147">
                  <c:v>53.541249999999998</c:v>
                </c:pt>
                <c:pt idx="15148">
                  <c:v>53.544783333333335</c:v>
                </c:pt>
                <c:pt idx="15149">
                  <c:v>53.548300000000005</c:v>
                </c:pt>
                <c:pt idx="15150">
                  <c:v>53.551816666666667</c:v>
                </c:pt>
                <c:pt idx="15151">
                  <c:v>53.555333333333337</c:v>
                </c:pt>
                <c:pt idx="15152">
                  <c:v>53.55885</c:v>
                </c:pt>
                <c:pt idx="15153">
                  <c:v>53.562366666666669</c:v>
                </c:pt>
                <c:pt idx="15154">
                  <c:v>53.565883333333332</c:v>
                </c:pt>
                <c:pt idx="15155">
                  <c:v>53.569400000000002</c:v>
                </c:pt>
                <c:pt idx="15156">
                  <c:v>53.572933333333339</c:v>
                </c:pt>
                <c:pt idx="15157">
                  <c:v>53.576466666666668</c:v>
                </c:pt>
                <c:pt idx="15158">
                  <c:v>53.580000000000005</c:v>
                </c:pt>
                <c:pt idx="15159">
                  <c:v>53.583533333333335</c:v>
                </c:pt>
                <c:pt idx="15160">
                  <c:v>53.587083333333332</c:v>
                </c:pt>
                <c:pt idx="15161">
                  <c:v>53.590633333333336</c:v>
                </c:pt>
                <c:pt idx="15162">
                  <c:v>53.594183333333334</c:v>
                </c:pt>
                <c:pt idx="15163">
                  <c:v>53.597716666666663</c:v>
                </c:pt>
                <c:pt idx="15164">
                  <c:v>53.60125</c:v>
                </c:pt>
                <c:pt idx="15165">
                  <c:v>53.60478333333333</c:v>
                </c:pt>
                <c:pt idx="15166">
                  <c:v>53.608333333333334</c:v>
                </c:pt>
                <c:pt idx="15167">
                  <c:v>53.611883333333338</c:v>
                </c:pt>
                <c:pt idx="15168">
                  <c:v>53.615400000000001</c:v>
                </c:pt>
                <c:pt idx="15169">
                  <c:v>53.618916666666671</c:v>
                </c:pt>
                <c:pt idx="15170">
                  <c:v>53.622433333333333</c:v>
                </c:pt>
                <c:pt idx="15171">
                  <c:v>53.625949999999996</c:v>
                </c:pt>
                <c:pt idx="15172">
                  <c:v>53.629466666666666</c:v>
                </c:pt>
                <c:pt idx="15173">
                  <c:v>53.632983333333328</c:v>
                </c:pt>
                <c:pt idx="15174">
                  <c:v>53.636516666666665</c:v>
                </c:pt>
                <c:pt idx="15175">
                  <c:v>53.640033333333335</c:v>
                </c:pt>
                <c:pt idx="15176">
                  <c:v>53.643549999999998</c:v>
                </c:pt>
                <c:pt idx="15177">
                  <c:v>53.647066666666667</c:v>
                </c:pt>
                <c:pt idx="15178">
                  <c:v>53.65058333333333</c:v>
                </c:pt>
                <c:pt idx="15179">
                  <c:v>53.6541</c:v>
                </c:pt>
                <c:pt idx="15180">
                  <c:v>53.657616666666662</c:v>
                </c:pt>
                <c:pt idx="15181">
                  <c:v>53.661133333333332</c:v>
                </c:pt>
                <c:pt idx="15182">
                  <c:v>53.664666666666669</c:v>
                </c:pt>
                <c:pt idx="15183">
                  <c:v>53.668199999999999</c:v>
                </c:pt>
                <c:pt idx="15184">
                  <c:v>53.671733333333336</c:v>
                </c:pt>
                <c:pt idx="15185">
                  <c:v>53.675266666666666</c:v>
                </c:pt>
                <c:pt idx="15186">
                  <c:v>53.678816666666663</c:v>
                </c:pt>
                <c:pt idx="15187">
                  <c:v>53.682366666666667</c:v>
                </c:pt>
                <c:pt idx="15188">
                  <c:v>53.685916666666671</c:v>
                </c:pt>
                <c:pt idx="15189">
                  <c:v>53.689450000000001</c:v>
                </c:pt>
                <c:pt idx="15190">
                  <c:v>53.692983333333338</c:v>
                </c:pt>
                <c:pt idx="15191">
                  <c:v>53.696516666666668</c:v>
                </c:pt>
                <c:pt idx="15192">
                  <c:v>53.700066666666665</c:v>
                </c:pt>
                <c:pt idx="15193">
                  <c:v>53.703616666666669</c:v>
                </c:pt>
                <c:pt idx="15194">
                  <c:v>53.707133333333331</c:v>
                </c:pt>
                <c:pt idx="15195">
                  <c:v>53.710650000000001</c:v>
                </c:pt>
                <c:pt idx="15196">
                  <c:v>53.714166666666664</c:v>
                </c:pt>
                <c:pt idx="15197">
                  <c:v>53.717683333333333</c:v>
                </c:pt>
                <c:pt idx="15198">
                  <c:v>53.721199999999996</c:v>
                </c:pt>
                <c:pt idx="15199">
                  <c:v>53.724716666666673</c:v>
                </c:pt>
                <c:pt idx="15200">
                  <c:v>53.728250000000003</c:v>
                </c:pt>
                <c:pt idx="15201">
                  <c:v>53.731766666666665</c:v>
                </c:pt>
                <c:pt idx="15202">
                  <c:v>53.735283333333335</c:v>
                </c:pt>
                <c:pt idx="15203">
                  <c:v>53.738799999999998</c:v>
                </c:pt>
                <c:pt idx="15204">
                  <c:v>53.742316666666667</c:v>
                </c:pt>
                <c:pt idx="15205">
                  <c:v>53.74583333333333</c:v>
                </c:pt>
                <c:pt idx="15206">
                  <c:v>53.74935</c:v>
                </c:pt>
                <c:pt idx="15207">
                  <c:v>53.752866666666669</c:v>
                </c:pt>
                <c:pt idx="15208">
                  <c:v>53.756399999999999</c:v>
                </c:pt>
                <c:pt idx="15209">
                  <c:v>53.759933333333336</c:v>
                </c:pt>
                <c:pt idx="15210">
                  <c:v>53.763466666666666</c:v>
                </c:pt>
                <c:pt idx="15211">
                  <c:v>53.767000000000003</c:v>
                </c:pt>
                <c:pt idx="15212">
                  <c:v>53.77055</c:v>
                </c:pt>
                <c:pt idx="15213">
                  <c:v>53.774099999999997</c:v>
                </c:pt>
                <c:pt idx="15214">
                  <c:v>53.777650000000001</c:v>
                </c:pt>
                <c:pt idx="15215">
                  <c:v>53.781183333333338</c:v>
                </c:pt>
                <c:pt idx="15216">
                  <c:v>53.784716666666668</c:v>
                </c:pt>
                <c:pt idx="15217">
                  <c:v>53.788249999999998</c:v>
                </c:pt>
                <c:pt idx="15218">
                  <c:v>53.791799999999995</c:v>
                </c:pt>
                <c:pt idx="15219">
                  <c:v>53.795349999999999</c:v>
                </c:pt>
                <c:pt idx="15220">
                  <c:v>53.798866666666662</c:v>
                </c:pt>
                <c:pt idx="15221">
                  <c:v>53.802383333333331</c:v>
                </c:pt>
                <c:pt idx="15222">
                  <c:v>53.805899999999994</c:v>
                </c:pt>
                <c:pt idx="15223">
                  <c:v>53.809416666666671</c:v>
                </c:pt>
                <c:pt idx="15224">
                  <c:v>53.812933333333334</c:v>
                </c:pt>
                <c:pt idx="15225">
                  <c:v>53.816450000000003</c:v>
                </c:pt>
                <c:pt idx="15226">
                  <c:v>53.819983333333333</c:v>
                </c:pt>
                <c:pt idx="15227">
                  <c:v>53.823499999999996</c:v>
                </c:pt>
                <c:pt idx="15228">
                  <c:v>53.827016666666665</c:v>
                </c:pt>
                <c:pt idx="15229">
                  <c:v>53.830533333333328</c:v>
                </c:pt>
                <c:pt idx="15230">
                  <c:v>53.834050000000005</c:v>
                </c:pt>
                <c:pt idx="15231">
                  <c:v>53.837566666666667</c:v>
                </c:pt>
                <c:pt idx="15232">
                  <c:v>53.841083333333337</c:v>
                </c:pt>
                <c:pt idx="15233">
                  <c:v>53.8446</c:v>
                </c:pt>
                <c:pt idx="15234">
                  <c:v>53.84813333333333</c:v>
                </c:pt>
                <c:pt idx="15235">
                  <c:v>53.851666666666667</c:v>
                </c:pt>
                <c:pt idx="15236">
                  <c:v>53.855199999999996</c:v>
                </c:pt>
                <c:pt idx="15237">
                  <c:v>53.858733333333333</c:v>
                </c:pt>
                <c:pt idx="15238">
                  <c:v>53.862283333333338</c:v>
                </c:pt>
                <c:pt idx="15239">
                  <c:v>53.865833333333327</c:v>
                </c:pt>
                <c:pt idx="15240">
                  <c:v>53.869383333333332</c:v>
                </c:pt>
                <c:pt idx="15241">
                  <c:v>53.872916666666669</c:v>
                </c:pt>
                <c:pt idx="15242">
                  <c:v>53.876449999999998</c:v>
                </c:pt>
                <c:pt idx="15243">
                  <c:v>53.879983333333335</c:v>
                </c:pt>
                <c:pt idx="15244">
                  <c:v>53.883533333333339</c:v>
                </c:pt>
                <c:pt idx="15245">
                  <c:v>53.887083333333329</c:v>
                </c:pt>
                <c:pt idx="15246">
                  <c:v>53.890599999999999</c:v>
                </c:pt>
                <c:pt idx="15247">
                  <c:v>53.894116666666669</c:v>
                </c:pt>
                <c:pt idx="15248">
                  <c:v>53.897633333333339</c:v>
                </c:pt>
                <c:pt idx="15249">
                  <c:v>53.901150000000001</c:v>
                </c:pt>
                <c:pt idx="15250">
                  <c:v>53.904666666666671</c:v>
                </c:pt>
                <c:pt idx="15251">
                  <c:v>53.908183333333334</c:v>
                </c:pt>
                <c:pt idx="15252">
                  <c:v>53.911716666666663</c:v>
                </c:pt>
                <c:pt idx="15253">
                  <c:v>53.91523333333334</c:v>
                </c:pt>
                <c:pt idx="15254">
                  <c:v>53.918750000000003</c:v>
                </c:pt>
                <c:pt idx="15255">
                  <c:v>53.922266666666665</c:v>
                </c:pt>
                <c:pt idx="15256">
                  <c:v>53.925783333333335</c:v>
                </c:pt>
                <c:pt idx="15257">
                  <c:v>53.929299999999998</c:v>
                </c:pt>
                <c:pt idx="15258">
                  <c:v>53.932816666666668</c:v>
                </c:pt>
                <c:pt idx="15259">
                  <c:v>53.93633333333333</c:v>
                </c:pt>
                <c:pt idx="15260">
                  <c:v>53.939866666666667</c:v>
                </c:pt>
                <c:pt idx="15261">
                  <c:v>53.943399999999997</c:v>
                </c:pt>
                <c:pt idx="15262">
                  <c:v>53.946933333333327</c:v>
                </c:pt>
                <c:pt idx="15263">
                  <c:v>53.950466666666664</c:v>
                </c:pt>
                <c:pt idx="15264">
                  <c:v>53.954016666666668</c:v>
                </c:pt>
                <c:pt idx="15265">
                  <c:v>53.957566666666672</c:v>
                </c:pt>
                <c:pt idx="15266">
                  <c:v>53.961116666666662</c:v>
                </c:pt>
                <c:pt idx="15267">
                  <c:v>53.964649999999999</c:v>
                </c:pt>
                <c:pt idx="15268">
                  <c:v>53.968183333333329</c:v>
                </c:pt>
                <c:pt idx="15269">
                  <c:v>53.971716666666666</c:v>
                </c:pt>
                <c:pt idx="15270">
                  <c:v>53.97526666666667</c:v>
                </c:pt>
                <c:pt idx="15271">
                  <c:v>53.978766666666665</c:v>
                </c:pt>
                <c:pt idx="15272">
                  <c:v>53.982283333333335</c:v>
                </c:pt>
                <c:pt idx="15273">
                  <c:v>53.985800000000005</c:v>
                </c:pt>
                <c:pt idx="15274">
                  <c:v>53.989316666666667</c:v>
                </c:pt>
                <c:pt idx="15275">
                  <c:v>53.992833333333337</c:v>
                </c:pt>
                <c:pt idx="15276">
                  <c:v>53.99635</c:v>
                </c:pt>
                <c:pt idx="15277">
                  <c:v>53.999866666666669</c:v>
                </c:pt>
                <c:pt idx="15278">
                  <c:v>54.003383333333332</c:v>
                </c:pt>
                <c:pt idx="15279">
                  <c:v>54.006900000000002</c:v>
                </c:pt>
                <c:pt idx="15280">
                  <c:v>54.010433333333339</c:v>
                </c:pt>
                <c:pt idx="15281">
                  <c:v>54.013950000000001</c:v>
                </c:pt>
                <c:pt idx="15282">
                  <c:v>54.017466666666664</c:v>
                </c:pt>
                <c:pt idx="15283">
                  <c:v>54.020983333333334</c:v>
                </c:pt>
                <c:pt idx="15284">
                  <c:v>54.024499999999996</c:v>
                </c:pt>
                <c:pt idx="15285">
                  <c:v>54.02805</c:v>
                </c:pt>
                <c:pt idx="15286">
                  <c:v>54.031600000000005</c:v>
                </c:pt>
                <c:pt idx="15287">
                  <c:v>54.035133333333334</c:v>
                </c:pt>
                <c:pt idx="15288">
                  <c:v>54.038666666666671</c:v>
                </c:pt>
                <c:pt idx="15289">
                  <c:v>54.042200000000001</c:v>
                </c:pt>
                <c:pt idx="15290">
                  <c:v>54.045749999999998</c:v>
                </c:pt>
                <c:pt idx="15291">
                  <c:v>54.049300000000002</c:v>
                </c:pt>
                <c:pt idx="15292">
                  <c:v>54.052849999999999</c:v>
                </c:pt>
                <c:pt idx="15293">
                  <c:v>54.056383333333329</c:v>
                </c:pt>
                <c:pt idx="15294">
                  <c:v>54.059916666666666</c:v>
                </c:pt>
                <c:pt idx="15295">
                  <c:v>54.063449999999996</c:v>
                </c:pt>
                <c:pt idx="15296">
                  <c:v>54.067</c:v>
                </c:pt>
                <c:pt idx="15297">
                  <c:v>54.070550000000004</c:v>
                </c:pt>
                <c:pt idx="15298">
                  <c:v>54.074066666666667</c:v>
                </c:pt>
                <c:pt idx="15299">
                  <c:v>54.077583333333337</c:v>
                </c:pt>
                <c:pt idx="15300">
                  <c:v>54.081099999999999</c:v>
                </c:pt>
                <c:pt idx="15301">
                  <c:v>54.084616666666669</c:v>
                </c:pt>
                <c:pt idx="15302">
                  <c:v>54.088133333333332</c:v>
                </c:pt>
                <c:pt idx="15303">
                  <c:v>54.091649999999994</c:v>
                </c:pt>
                <c:pt idx="15304">
                  <c:v>54.095183333333331</c:v>
                </c:pt>
                <c:pt idx="15305">
                  <c:v>54.098700000000001</c:v>
                </c:pt>
                <c:pt idx="15306">
                  <c:v>54.102216666666664</c:v>
                </c:pt>
                <c:pt idx="15307">
                  <c:v>54.105733333333333</c:v>
                </c:pt>
                <c:pt idx="15308">
                  <c:v>54.109249999999996</c:v>
                </c:pt>
                <c:pt idx="15309">
                  <c:v>54.112766666666666</c:v>
                </c:pt>
                <c:pt idx="15310">
                  <c:v>54.116283333333328</c:v>
                </c:pt>
                <c:pt idx="15311">
                  <c:v>54.119800000000005</c:v>
                </c:pt>
                <c:pt idx="15312">
                  <c:v>54.123333333333335</c:v>
                </c:pt>
                <c:pt idx="15313">
                  <c:v>54.126866666666665</c:v>
                </c:pt>
                <c:pt idx="15314">
                  <c:v>54.130400000000002</c:v>
                </c:pt>
                <c:pt idx="15315">
                  <c:v>54.133933333333331</c:v>
                </c:pt>
                <c:pt idx="15316">
                  <c:v>54.137483333333329</c:v>
                </c:pt>
                <c:pt idx="15317">
                  <c:v>54.141033333333333</c:v>
                </c:pt>
                <c:pt idx="15318">
                  <c:v>54.144583333333337</c:v>
                </c:pt>
                <c:pt idx="15319">
                  <c:v>54.148116666666667</c:v>
                </c:pt>
                <c:pt idx="15320">
                  <c:v>54.151650000000004</c:v>
                </c:pt>
                <c:pt idx="15321">
                  <c:v>54.155183333333333</c:v>
                </c:pt>
                <c:pt idx="15322">
                  <c:v>54.158733333333331</c:v>
                </c:pt>
                <c:pt idx="15323">
                  <c:v>54.162283333333335</c:v>
                </c:pt>
                <c:pt idx="15324">
                  <c:v>54.165799999999997</c:v>
                </c:pt>
                <c:pt idx="15325">
                  <c:v>54.169316666666667</c:v>
                </c:pt>
                <c:pt idx="15326">
                  <c:v>54.17283333333333</c:v>
                </c:pt>
                <c:pt idx="15327">
                  <c:v>54.176349999999999</c:v>
                </c:pt>
                <c:pt idx="15328">
                  <c:v>54.179866666666662</c:v>
                </c:pt>
                <c:pt idx="15329">
                  <c:v>54.183383333333339</c:v>
                </c:pt>
                <c:pt idx="15330">
                  <c:v>54.186916666666669</c:v>
                </c:pt>
                <c:pt idx="15331">
                  <c:v>54.190433333333331</c:v>
                </c:pt>
                <c:pt idx="15332">
                  <c:v>54.193950000000001</c:v>
                </c:pt>
                <c:pt idx="15333">
                  <c:v>54.197466666666664</c:v>
                </c:pt>
                <c:pt idx="15334">
                  <c:v>54.200983333333333</c:v>
                </c:pt>
                <c:pt idx="15335">
                  <c:v>54.204500000000003</c:v>
                </c:pt>
                <c:pt idx="15336">
                  <c:v>54.208016666666673</c:v>
                </c:pt>
                <c:pt idx="15337">
                  <c:v>54.211533333333335</c:v>
                </c:pt>
                <c:pt idx="15338">
                  <c:v>54.215066666666665</c:v>
                </c:pt>
                <c:pt idx="15339">
                  <c:v>54.218600000000002</c:v>
                </c:pt>
                <c:pt idx="15340">
                  <c:v>54.222133333333332</c:v>
                </c:pt>
                <c:pt idx="15341">
                  <c:v>54.225666666666669</c:v>
                </c:pt>
                <c:pt idx="15342">
                  <c:v>54.229216666666666</c:v>
                </c:pt>
                <c:pt idx="15343">
                  <c:v>54.232766666666663</c:v>
                </c:pt>
                <c:pt idx="15344">
                  <c:v>54.236316666666667</c:v>
                </c:pt>
                <c:pt idx="15345">
                  <c:v>54.239850000000004</c:v>
                </c:pt>
                <c:pt idx="15346">
                  <c:v>54.243383333333334</c:v>
                </c:pt>
                <c:pt idx="15347">
                  <c:v>54.246916666666671</c:v>
                </c:pt>
                <c:pt idx="15348">
                  <c:v>54.250466666666661</c:v>
                </c:pt>
                <c:pt idx="15349">
                  <c:v>54.254016666666665</c:v>
                </c:pt>
                <c:pt idx="15350">
                  <c:v>54.257533333333335</c:v>
                </c:pt>
                <c:pt idx="15351">
                  <c:v>54.261049999999997</c:v>
                </c:pt>
                <c:pt idx="15352">
                  <c:v>54.26456666666666</c:v>
                </c:pt>
                <c:pt idx="15353">
                  <c:v>54.268083333333337</c:v>
                </c:pt>
                <c:pt idx="15354">
                  <c:v>54.271599999999999</c:v>
                </c:pt>
                <c:pt idx="15355">
                  <c:v>54.275116666666669</c:v>
                </c:pt>
                <c:pt idx="15356">
                  <c:v>54.278649999999999</c:v>
                </c:pt>
                <c:pt idx="15357">
                  <c:v>54.282166666666662</c:v>
                </c:pt>
                <c:pt idx="15358">
                  <c:v>54.285683333333331</c:v>
                </c:pt>
                <c:pt idx="15359">
                  <c:v>54.289200000000001</c:v>
                </c:pt>
                <c:pt idx="15360">
                  <c:v>54.292716666666671</c:v>
                </c:pt>
                <c:pt idx="15361">
                  <c:v>54.296233333333333</c:v>
                </c:pt>
                <c:pt idx="15362">
                  <c:v>54.299750000000003</c:v>
                </c:pt>
                <c:pt idx="15363">
                  <c:v>54.303266666666666</c:v>
                </c:pt>
                <c:pt idx="15364">
                  <c:v>54.306799999999996</c:v>
                </c:pt>
                <c:pt idx="15365">
                  <c:v>54.310333333333332</c:v>
                </c:pt>
                <c:pt idx="15366">
                  <c:v>54.313866666666662</c:v>
                </c:pt>
                <c:pt idx="15367">
                  <c:v>54.317399999999999</c:v>
                </c:pt>
                <c:pt idx="15368">
                  <c:v>54.320950000000003</c:v>
                </c:pt>
                <c:pt idx="15369">
                  <c:v>54.324499999999993</c:v>
                </c:pt>
                <c:pt idx="15370">
                  <c:v>54.328049999999998</c:v>
                </c:pt>
                <c:pt idx="15371">
                  <c:v>54.331583333333334</c:v>
                </c:pt>
                <c:pt idx="15372">
                  <c:v>54.335116666666664</c:v>
                </c:pt>
                <c:pt idx="15373">
                  <c:v>54.338650000000001</c:v>
                </c:pt>
                <c:pt idx="15374">
                  <c:v>54.342200000000005</c:v>
                </c:pt>
                <c:pt idx="15375">
                  <c:v>54.345749999999995</c:v>
                </c:pt>
                <c:pt idx="15376">
                  <c:v>54.349266666666672</c:v>
                </c:pt>
                <c:pt idx="15377">
                  <c:v>54.352783333333335</c:v>
                </c:pt>
                <c:pt idx="15378">
                  <c:v>54.356300000000005</c:v>
                </c:pt>
                <c:pt idx="15379">
                  <c:v>54.359816666666667</c:v>
                </c:pt>
                <c:pt idx="15380">
                  <c:v>54.363333333333337</c:v>
                </c:pt>
                <c:pt idx="15381">
                  <c:v>54.366849999999999</c:v>
                </c:pt>
                <c:pt idx="15382">
                  <c:v>54.370383333333329</c:v>
                </c:pt>
                <c:pt idx="15383">
                  <c:v>54.373900000000006</c:v>
                </c:pt>
                <c:pt idx="15384">
                  <c:v>54.377416666666669</c:v>
                </c:pt>
                <c:pt idx="15385">
                  <c:v>54.380933333333338</c:v>
                </c:pt>
                <c:pt idx="15386">
                  <c:v>54.384450000000001</c:v>
                </c:pt>
                <c:pt idx="15387">
                  <c:v>54.387966666666664</c:v>
                </c:pt>
                <c:pt idx="15388">
                  <c:v>54.391483333333333</c:v>
                </c:pt>
                <c:pt idx="15389">
                  <c:v>54.394999999999996</c:v>
                </c:pt>
                <c:pt idx="15390">
                  <c:v>54.398533333333333</c:v>
                </c:pt>
                <c:pt idx="15391">
                  <c:v>54.402066666666663</c:v>
                </c:pt>
                <c:pt idx="15392">
                  <c:v>54.4056</c:v>
                </c:pt>
                <c:pt idx="15393">
                  <c:v>54.40913333333333</c:v>
                </c:pt>
                <c:pt idx="15394">
                  <c:v>54.412683333333334</c:v>
                </c:pt>
                <c:pt idx="15395">
                  <c:v>54.416233333333338</c:v>
                </c:pt>
                <c:pt idx="15396">
                  <c:v>54.419783333333335</c:v>
                </c:pt>
                <c:pt idx="15397">
                  <c:v>54.423316666666665</c:v>
                </c:pt>
                <c:pt idx="15398">
                  <c:v>54.426849999999995</c:v>
                </c:pt>
                <c:pt idx="15399">
                  <c:v>54.430383333333332</c:v>
                </c:pt>
                <c:pt idx="15400">
                  <c:v>54.433933333333336</c:v>
                </c:pt>
                <c:pt idx="15401">
                  <c:v>54.437483333333333</c:v>
                </c:pt>
                <c:pt idx="15402">
                  <c:v>54.441000000000003</c:v>
                </c:pt>
                <c:pt idx="15403">
                  <c:v>54.444516666666665</c:v>
                </c:pt>
                <c:pt idx="15404">
                  <c:v>54.448033333333335</c:v>
                </c:pt>
                <c:pt idx="15405">
                  <c:v>54.451549999999997</c:v>
                </c:pt>
                <c:pt idx="15406">
                  <c:v>54.455066666666667</c:v>
                </c:pt>
                <c:pt idx="15407">
                  <c:v>54.45858333333333</c:v>
                </c:pt>
                <c:pt idx="15408">
                  <c:v>54.462116666666667</c:v>
                </c:pt>
                <c:pt idx="15409">
                  <c:v>54.465633333333336</c:v>
                </c:pt>
                <c:pt idx="15410">
                  <c:v>54.469149999999999</c:v>
                </c:pt>
                <c:pt idx="15411">
                  <c:v>54.472666666666669</c:v>
                </c:pt>
                <c:pt idx="15412">
                  <c:v>54.476183333333331</c:v>
                </c:pt>
                <c:pt idx="15413">
                  <c:v>54.479700000000001</c:v>
                </c:pt>
                <c:pt idx="15414">
                  <c:v>54.483216666666664</c:v>
                </c:pt>
                <c:pt idx="15415">
                  <c:v>54.486733333333333</c:v>
                </c:pt>
                <c:pt idx="15416">
                  <c:v>54.49026666666667</c:v>
                </c:pt>
                <c:pt idx="15417">
                  <c:v>54.4938</c:v>
                </c:pt>
                <c:pt idx="15418">
                  <c:v>54.497333333333337</c:v>
                </c:pt>
                <c:pt idx="15419">
                  <c:v>54.500866666666667</c:v>
                </c:pt>
                <c:pt idx="15420">
                  <c:v>54.504416666666664</c:v>
                </c:pt>
                <c:pt idx="15421">
                  <c:v>54.507966666666668</c:v>
                </c:pt>
                <c:pt idx="15422">
                  <c:v>54.511516666666665</c:v>
                </c:pt>
                <c:pt idx="15423">
                  <c:v>54.515049999999995</c:v>
                </c:pt>
                <c:pt idx="15424">
                  <c:v>54.518583333333332</c:v>
                </c:pt>
                <c:pt idx="15425">
                  <c:v>54.522116666666669</c:v>
                </c:pt>
                <c:pt idx="15426">
                  <c:v>54.525666666666666</c:v>
                </c:pt>
                <c:pt idx="15427">
                  <c:v>54.52921666666667</c:v>
                </c:pt>
                <c:pt idx="15428">
                  <c:v>54.532733333333333</c:v>
                </c:pt>
                <c:pt idx="15429">
                  <c:v>54.536250000000003</c:v>
                </c:pt>
                <c:pt idx="15430">
                  <c:v>54.539766666666665</c:v>
                </c:pt>
                <c:pt idx="15431">
                  <c:v>54.543283333333335</c:v>
                </c:pt>
                <c:pt idx="15432">
                  <c:v>54.546799999999998</c:v>
                </c:pt>
                <c:pt idx="15433">
                  <c:v>54.55031666666666</c:v>
                </c:pt>
                <c:pt idx="15434">
                  <c:v>54.553850000000004</c:v>
                </c:pt>
                <c:pt idx="15435">
                  <c:v>54.557366666666667</c:v>
                </c:pt>
                <c:pt idx="15436">
                  <c:v>54.560883333333329</c:v>
                </c:pt>
                <c:pt idx="15437">
                  <c:v>54.564399999999999</c:v>
                </c:pt>
                <c:pt idx="15438">
                  <c:v>54.567916666666662</c:v>
                </c:pt>
                <c:pt idx="15439">
                  <c:v>54.571433333333331</c:v>
                </c:pt>
                <c:pt idx="15440">
                  <c:v>54.574949999999994</c:v>
                </c:pt>
                <c:pt idx="15441">
                  <c:v>54.578466666666671</c:v>
                </c:pt>
                <c:pt idx="15442">
                  <c:v>54.582000000000001</c:v>
                </c:pt>
                <c:pt idx="15443">
                  <c:v>54.585533333333338</c:v>
                </c:pt>
                <c:pt idx="15444">
                  <c:v>54.589066666666668</c:v>
                </c:pt>
                <c:pt idx="15445">
                  <c:v>54.592599999999997</c:v>
                </c:pt>
                <c:pt idx="15446">
                  <c:v>54.596149999999994</c:v>
                </c:pt>
                <c:pt idx="15447">
                  <c:v>54.599699999999999</c:v>
                </c:pt>
                <c:pt idx="15448">
                  <c:v>54.603250000000003</c:v>
                </c:pt>
                <c:pt idx="15449">
                  <c:v>54.606783333333333</c:v>
                </c:pt>
                <c:pt idx="15450">
                  <c:v>54.61031666666667</c:v>
                </c:pt>
                <c:pt idx="15451">
                  <c:v>54.613849999999999</c:v>
                </c:pt>
                <c:pt idx="15452">
                  <c:v>54.617399999999996</c:v>
                </c:pt>
                <c:pt idx="15453">
                  <c:v>54.620950000000001</c:v>
                </c:pt>
                <c:pt idx="15454">
                  <c:v>54.624466666666663</c:v>
                </c:pt>
                <c:pt idx="15455">
                  <c:v>54.627983333333333</c:v>
                </c:pt>
                <c:pt idx="15456">
                  <c:v>54.631499999999996</c:v>
                </c:pt>
                <c:pt idx="15457">
                  <c:v>54.635016666666665</c:v>
                </c:pt>
                <c:pt idx="15458">
                  <c:v>54.638533333333335</c:v>
                </c:pt>
                <c:pt idx="15459">
                  <c:v>54.642050000000005</c:v>
                </c:pt>
                <c:pt idx="15460">
                  <c:v>54.645583333333335</c:v>
                </c:pt>
                <c:pt idx="15461">
                  <c:v>54.649099999999997</c:v>
                </c:pt>
                <c:pt idx="15462">
                  <c:v>54.652616666666667</c:v>
                </c:pt>
                <c:pt idx="15463">
                  <c:v>54.656133333333329</c:v>
                </c:pt>
                <c:pt idx="15464">
                  <c:v>54.659650000000006</c:v>
                </c:pt>
                <c:pt idx="15465">
                  <c:v>54.663166666666669</c:v>
                </c:pt>
                <c:pt idx="15466">
                  <c:v>54.666683333333339</c:v>
                </c:pt>
                <c:pt idx="15467">
                  <c:v>54.670200000000001</c:v>
                </c:pt>
                <c:pt idx="15468">
                  <c:v>54.673733333333331</c:v>
                </c:pt>
                <c:pt idx="15469">
                  <c:v>54.677266666666668</c:v>
                </c:pt>
                <c:pt idx="15470">
                  <c:v>54.680799999999998</c:v>
                </c:pt>
                <c:pt idx="15471">
                  <c:v>54.684333333333335</c:v>
                </c:pt>
                <c:pt idx="15472">
                  <c:v>54.687883333333339</c:v>
                </c:pt>
                <c:pt idx="15473">
                  <c:v>54.691433333333329</c:v>
                </c:pt>
                <c:pt idx="15474">
                  <c:v>54.694983333333333</c:v>
                </c:pt>
                <c:pt idx="15475">
                  <c:v>54.69851666666667</c:v>
                </c:pt>
                <c:pt idx="15476">
                  <c:v>54.70205</c:v>
                </c:pt>
                <c:pt idx="15477">
                  <c:v>54.705583333333337</c:v>
                </c:pt>
                <c:pt idx="15478">
                  <c:v>54.709133333333327</c:v>
                </c:pt>
                <c:pt idx="15479">
                  <c:v>54.712683333333331</c:v>
                </c:pt>
                <c:pt idx="15480">
                  <c:v>54.716200000000001</c:v>
                </c:pt>
                <c:pt idx="15481">
                  <c:v>54.719716666666663</c:v>
                </c:pt>
                <c:pt idx="15482">
                  <c:v>54.723233333333333</c:v>
                </c:pt>
                <c:pt idx="15483">
                  <c:v>54.726750000000003</c:v>
                </c:pt>
                <c:pt idx="15484">
                  <c:v>54.730266666666665</c:v>
                </c:pt>
                <c:pt idx="15485">
                  <c:v>54.733783333333335</c:v>
                </c:pt>
                <c:pt idx="15486">
                  <c:v>54.737316666666665</c:v>
                </c:pt>
                <c:pt idx="15487">
                  <c:v>54.740833333333327</c:v>
                </c:pt>
                <c:pt idx="15488">
                  <c:v>54.744350000000004</c:v>
                </c:pt>
                <c:pt idx="15489">
                  <c:v>54.747866666666667</c:v>
                </c:pt>
                <c:pt idx="15490">
                  <c:v>54.751383333333337</c:v>
                </c:pt>
                <c:pt idx="15491">
                  <c:v>54.754899999999999</c:v>
                </c:pt>
                <c:pt idx="15492">
                  <c:v>54.758416666666669</c:v>
                </c:pt>
                <c:pt idx="15493">
                  <c:v>54.761933333333332</c:v>
                </c:pt>
                <c:pt idx="15494">
                  <c:v>54.765466666666661</c:v>
                </c:pt>
                <c:pt idx="15495">
                  <c:v>54.768999999999998</c:v>
                </c:pt>
                <c:pt idx="15496">
                  <c:v>54.772533333333328</c:v>
                </c:pt>
                <c:pt idx="15497">
                  <c:v>54.776066666666665</c:v>
                </c:pt>
                <c:pt idx="15498">
                  <c:v>54.779616666666669</c:v>
                </c:pt>
                <c:pt idx="15499">
                  <c:v>54.783166666666666</c:v>
                </c:pt>
                <c:pt idx="15500">
                  <c:v>54.786716666666663</c:v>
                </c:pt>
                <c:pt idx="15501">
                  <c:v>54.79025</c:v>
                </c:pt>
                <c:pt idx="15502">
                  <c:v>54.79378333333333</c:v>
                </c:pt>
                <c:pt idx="15503">
                  <c:v>54.797316666666667</c:v>
                </c:pt>
                <c:pt idx="15504">
                  <c:v>54.800866666666671</c:v>
                </c:pt>
                <c:pt idx="15505">
                  <c:v>54.804416666666661</c:v>
                </c:pt>
                <c:pt idx="15506">
                  <c:v>54.807933333333338</c:v>
                </c:pt>
                <c:pt idx="15507">
                  <c:v>54.811450000000001</c:v>
                </c:pt>
                <c:pt idx="15508">
                  <c:v>54.81496666666667</c:v>
                </c:pt>
                <c:pt idx="15509">
                  <c:v>54.818483333333333</c:v>
                </c:pt>
                <c:pt idx="15510">
                  <c:v>54.822000000000003</c:v>
                </c:pt>
                <c:pt idx="15511">
                  <c:v>54.825516666666665</c:v>
                </c:pt>
                <c:pt idx="15512">
                  <c:v>54.829050000000002</c:v>
                </c:pt>
                <c:pt idx="15513">
                  <c:v>54.832566666666672</c:v>
                </c:pt>
                <c:pt idx="15514">
                  <c:v>54.836083333333335</c:v>
                </c:pt>
                <c:pt idx="15515">
                  <c:v>54.839600000000004</c:v>
                </c:pt>
                <c:pt idx="15516">
                  <c:v>54.843116666666667</c:v>
                </c:pt>
                <c:pt idx="15517">
                  <c:v>54.84663333333333</c:v>
                </c:pt>
                <c:pt idx="15518">
                  <c:v>54.850149999999999</c:v>
                </c:pt>
                <c:pt idx="15519">
                  <c:v>54.853666666666662</c:v>
                </c:pt>
                <c:pt idx="15520">
                  <c:v>54.857199999999999</c:v>
                </c:pt>
                <c:pt idx="15521">
                  <c:v>54.860733333333329</c:v>
                </c:pt>
                <c:pt idx="15522">
                  <c:v>54.864266666666673</c:v>
                </c:pt>
                <c:pt idx="15523">
                  <c:v>54.867800000000003</c:v>
                </c:pt>
                <c:pt idx="15524">
                  <c:v>54.87135</c:v>
                </c:pt>
                <c:pt idx="15525">
                  <c:v>54.874900000000004</c:v>
                </c:pt>
                <c:pt idx="15526">
                  <c:v>54.878450000000001</c:v>
                </c:pt>
                <c:pt idx="15527">
                  <c:v>54.881983333333331</c:v>
                </c:pt>
                <c:pt idx="15528">
                  <c:v>54.885516666666668</c:v>
                </c:pt>
                <c:pt idx="15529">
                  <c:v>54.889049999999997</c:v>
                </c:pt>
                <c:pt idx="15530">
                  <c:v>54.892600000000002</c:v>
                </c:pt>
                <c:pt idx="15531">
                  <c:v>54.896149999999999</c:v>
                </c:pt>
                <c:pt idx="15532">
                  <c:v>54.899666666666668</c:v>
                </c:pt>
                <c:pt idx="15533">
                  <c:v>54.903183333333331</c:v>
                </c:pt>
                <c:pt idx="15534">
                  <c:v>54.906700000000001</c:v>
                </c:pt>
                <c:pt idx="15535">
                  <c:v>54.910216666666663</c:v>
                </c:pt>
                <c:pt idx="15536">
                  <c:v>54.913733333333333</c:v>
                </c:pt>
                <c:pt idx="15537">
                  <c:v>54.917249999999996</c:v>
                </c:pt>
                <c:pt idx="15538">
                  <c:v>54.920783333333333</c:v>
                </c:pt>
                <c:pt idx="15539">
                  <c:v>54.924300000000002</c:v>
                </c:pt>
                <c:pt idx="15540">
                  <c:v>54.927816666666665</c:v>
                </c:pt>
                <c:pt idx="15541">
                  <c:v>54.931333333333335</c:v>
                </c:pt>
                <c:pt idx="15542">
                  <c:v>54.934849999999997</c:v>
                </c:pt>
                <c:pt idx="15543">
                  <c:v>54.938366666666667</c:v>
                </c:pt>
                <c:pt idx="15544">
                  <c:v>54.94188333333333</c:v>
                </c:pt>
                <c:pt idx="15545">
                  <c:v>54.945399999999999</c:v>
                </c:pt>
                <c:pt idx="15546">
                  <c:v>54.948933333333336</c:v>
                </c:pt>
                <c:pt idx="15547">
                  <c:v>54.952466666666666</c:v>
                </c:pt>
                <c:pt idx="15548">
                  <c:v>54.956000000000003</c:v>
                </c:pt>
                <c:pt idx="15549">
                  <c:v>54.959533333333333</c:v>
                </c:pt>
                <c:pt idx="15550">
                  <c:v>54.96308333333333</c:v>
                </c:pt>
                <c:pt idx="15551">
                  <c:v>54.966633333333334</c:v>
                </c:pt>
                <c:pt idx="15552">
                  <c:v>54.970183333333331</c:v>
                </c:pt>
                <c:pt idx="15553">
                  <c:v>54.973716666666661</c:v>
                </c:pt>
                <c:pt idx="15554">
                  <c:v>54.977250000000005</c:v>
                </c:pt>
                <c:pt idx="15555">
                  <c:v>54.980783333333335</c:v>
                </c:pt>
                <c:pt idx="15556">
                  <c:v>54.984333333333332</c:v>
                </c:pt>
                <c:pt idx="15557">
                  <c:v>54.987883333333336</c:v>
                </c:pt>
                <c:pt idx="15558">
                  <c:v>54.991399999999999</c:v>
                </c:pt>
                <c:pt idx="15559">
                  <c:v>54.994916666666668</c:v>
                </c:pt>
                <c:pt idx="15560">
                  <c:v>54.998433333333331</c:v>
                </c:pt>
                <c:pt idx="15561">
                  <c:v>55.001950000000001</c:v>
                </c:pt>
                <c:pt idx="15562">
                  <c:v>55.005466666666663</c:v>
                </c:pt>
                <c:pt idx="15563">
                  <c:v>55.00898333333334</c:v>
                </c:pt>
                <c:pt idx="15564">
                  <c:v>55.01251666666667</c:v>
                </c:pt>
                <c:pt idx="15565">
                  <c:v>55.016033333333333</c:v>
                </c:pt>
                <c:pt idx="15566">
                  <c:v>55.019549999999995</c:v>
                </c:pt>
                <c:pt idx="15567">
                  <c:v>55.023066666666665</c:v>
                </c:pt>
                <c:pt idx="15568">
                  <c:v>55.026583333333328</c:v>
                </c:pt>
                <c:pt idx="15569">
                  <c:v>55.030099999999997</c:v>
                </c:pt>
                <c:pt idx="15570">
                  <c:v>55.033616666666667</c:v>
                </c:pt>
                <c:pt idx="15571">
                  <c:v>55.037133333333337</c:v>
                </c:pt>
                <c:pt idx="15572">
                  <c:v>55.040666666666667</c:v>
                </c:pt>
                <c:pt idx="15573">
                  <c:v>55.044200000000004</c:v>
                </c:pt>
                <c:pt idx="15574">
                  <c:v>55.047733333333333</c:v>
                </c:pt>
                <c:pt idx="15575">
                  <c:v>55.05126666666667</c:v>
                </c:pt>
                <c:pt idx="15576">
                  <c:v>55.054816666666667</c:v>
                </c:pt>
                <c:pt idx="15577">
                  <c:v>55.058366666666664</c:v>
                </c:pt>
                <c:pt idx="15578">
                  <c:v>55.061916666666669</c:v>
                </c:pt>
                <c:pt idx="15579">
                  <c:v>55.065450000000006</c:v>
                </c:pt>
                <c:pt idx="15580">
                  <c:v>55.068983333333335</c:v>
                </c:pt>
                <c:pt idx="15581">
                  <c:v>55.072516666666665</c:v>
                </c:pt>
                <c:pt idx="15582">
                  <c:v>55.076066666666662</c:v>
                </c:pt>
                <c:pt idx="15583">
                  <c:v>55.079616666666666</c:v>
                </c:pt>
                <c:pt idx="15584">
                  <c:v>55.083133333333329</c:v>
                </c:pt>
                <c:pt idx="15585">
                  <c:v>55.086649999999999</c:v>
                </c:pt>
                <c:pt idx="15586">
                  <c:v>55.090166666666661</c:v>
                </c:pt>
                <c:pt idx="15587">
                  <c:v>55.093683333333338</c:v>
                </c:pt>
                <c:pt idx="15588">
                  <c:v>55.097200000000001</c:v>
                </c:pt>
                <c:pt idx="15589">
                  <c:v>55.100716666666671</c:v>
                </c:pt>
                <c:pt idx="15590">
                  <c:v>55.10425</c:v>
                </c:pt>
                <c:pt idx="15591">
                  <c:v>55.107766666666663</c:v>
                </c:pt>
                <c:pt idx="15592">
                  <c:v>55.111283333333333</c:v>
                </c:pt>
                <c:pt idx="15593">
                  <c:v>55.114799999999995</c:v>
                </c:pt>
                <c:pt idx="15594">
                  <c:v>55.118316666666672</c:v>
                </c:pt>
                <c:pt idx="15595">
                  <c:v>55.121833333333335</c:v>
                </c:pt>
                <c:pt idx="15596">
                  <c:v>55.125350000000005</c:v>
                </c:pt>
                <c:pt idx="15597">
                  <c:v>55.128866666666667</c:v>
                </c:pt>
                <c:pt idx="15598">
                  <c:v>55.132399999999997</c:v>
                </c:pt>
                <c:pt idx="15599">
                  <c:v>55.135933333333334</c:v>
                </c:pt>
                <c:pt idx="15600">
                  <c:v>55.139466666666664</c:v>
                </c:pt>
                <c:pt idx="15601">
                  <c:v>55.143000000000001</c:v>
                </c:pt>
                <c:pt idx="15602">
                  <c:v>55.146550000000005</c:v>
                </c:pt>
                <c:pt idx="15603">
                  <c:v>55.150099999999995</c:v>
                </c:pt>
                <c:pt idx="15604">
                  <c:v>55.153649999999999</c:v>
                </c:pt>
                <c:pt idx="15605">
                  <c:v>55.157183333333336</c:v>
                </c:pt>
                <c:pt idx="15606">
                  <c:v>55.160716666666666</c:v>
                </c:pt>
                <c:pt idx="15607">
                  <c:v>55.164250000000003</c:v>
                </c:pt>
                <c:pt idx="15608">
                  <c:v>55.167800000000007</c:v>
                </c:pt>
                <c:pt idx="15609">
                  <c:v>55.171349999999997</c:v>
                </c:pt>
                <c:pt idx="15610">
                  <c:v>55.174866666666667</c:v>
                </c:pt>
                <c:pt idx="15611">
                  <c:v>55.178383333333336</c:v>
                </c:pt>
                <c:pt idx="15612">
                  <c:v>55.181900000000006</c:v>
                </c:pt>
                <c:pt idx="15613">
                  <c:v>55.185416666666669</c:v>
                </c:pt>
                <c:pt idx="15614">
                  <c:v>55.188933333333331</c:v>
                </c:pt>
                <c:pt idx="15615">
                  <c:v>55.192450000000001</c:v>
                </c:pt>
                <c:pt idx="15616">
                  <c:v>55.195983333333331</c:v>
                </c:pt>
                <c:pt idx="15617">
                  <c:v>55.199499999999993</c:v>
                </c:pt>
                <c:pt idx="15618">
                  <c:v>55.20301666666667</c:v>
                </c:pt>
                <c:pt idx="15619">
                  <c:v>55.206533333333333</c:v>
                </c:pt>
                <c:pt idx="15620">
                  <c:v>55.210050000000003</c:v>
                </c:pt>
                <c:pt idx="15621">
                  <c:v>55.213566666666665</c:v>
                </c:pt>
                <c:pt idx="15622">
                  <c:v>55.217083333333335</c:v>
                </c:pt>
                <c:pt idx="15623">
                  <c:v>55.220599999999997</c:v>
                </c:pt>
                <c:pt idx="15624">
                  <c:v>55.224133333333334</c:v>
                </c:pt>
                <c:pt idx="15625">
                  <c:v>55.227666666666664</c:v>
                </c:pt>
                <c:pt idx="15626">
                  <c:v>55.231199999999994</c:v>
                </c:pt>
                <c:pt idx="15627">
                  <c:v>55.234733333333331</c:v>
                </c:pt>
                <c:pt idx="15628">
                  <c:v>55.238283333333335</c:v>
                </c:pt>
                <c:pt idx="15629">
                  <c:v>55.241833333333339</c:v>
                </c:pt>
                <c:pt idx="15630">
                  <c:v>55.245383333333329</c:v>
                </c:pt>
                <c:pt idx="15631">
                  <c:v>55.248916666666666</c:v>
                </c:pt>
                <c:pt idx="15632">
                  <c:v>55.252449999999996</c:v>
                </c:pt>
                <c:pt idx="15633">
                  <c:v>55.255983333333333</c:v>
                </c:pt>
                <c:pt idx="15634">
                  <c:v>55.259533333333337</c:v>
                </c:pt>
                <c:pt idx="15635">
                  <c:v>55.263083333333334</c:v>
                </c:pt>
                <c:pt idx="15636">
                  <c:v>55.266600000000004</c:v>
                </c:pt>
                <c:pt idx="15637">
                  <c:v>55.270116666666667</c:v>
                </c:pt>
                <c:pt idx="15638">
                  <c:v>55.273633333333336</c:v>
                </c:pt>
                <c:pt idx="15639">
                  <c:v>55.277149999999999</c:v>
                </c:pt>
                <c:pt idx="15640">
                  <c:v>55.280666666666669</c:v>
                </c:pt>
                <c:pt idx="15641">
                  <c:v>55.284183333333331</c:v>
                </c:pt>
                <c:pt idx="15642">
                  <c:v>55.287716666666668</c:v>
                </c:pt>
                <c:pt idx="15643">
                  <c:v>55.291233333333338</c:v>
                </c:pt>
                <c:pt idx="15644">
                  <c:v>55.294750000000001</c:v>
                </c:pt>
                <c:pt idx="15645">
                  <c:v>55.29826666666667</c:v>
                </c:pt>
                <c:pt idx="15646">
                  <c:v>55.301783333333333</c:v>
                </c:pt>
                <c:pt idx="15647">
                  <c:v>55.305300000000003</c:v>
                </c:pt>
                <c:pt idx="15648">
                  <c:v>55.308816666666665</c:v>
                </c:pt>
                <c:pt idx="15649">
                  <c:v>55.312333333333328</c:v>
                </c:pt>
                <c:pt idx="15650">
                  <c:v>55.315866666666672</c:v>
                </c:pt>
                <c:pt idx="15651">
                  <c:v>55.319400000000002</c:v>
                </c:pt>
                <c:pt idx="15652">
                  <c:v>55.322933333333339</c:v>
                </c:pt>
                <c:pt idx="15653">
                  <c:v>55.326466666666668</c:v>
                </c:pt>
                <c:pt idx="15654">
                  <c:v>55.330016666666666</c:v>
                </c:pt>
                <c:pt idx="15655">
                  <c:v>55.33356666666667</c:v>
                </c:pt>
                <c:pt idx="15656">
                  <c:v>55.337116666666667</c:v>
                </c:pt>
                <c:pt idx="15657">
                  <c:v>55.340649999999997</c:v>
                </c:pt>
                <c:pt idx="15658">
                  <c:v>55.344183333333334</c:v>
                </c:pt>
                <c:pt idx="15659">
                  <c:v>55.347716666666663</c:v>
                </c:pt>
                <c:pt idx="15660">
                  <c:v>55.351266666666668</c:v>
                </c:pt>
                <c:pt idx="15661">
                  <c:v>55.354816666666672</c:v>
                </c:pt>
                <c:pt idx="15662">
                  <c:v>55.358333333333334</c:v>
                </c:pt>
                <c:pt idx="15663">
                  <c:v>55.361849999999997</c:v>
                </c:pt>
                <c:pt idx="15664">
                  <c:v>55.365366666666667</c:v>
                </c:pt>
                <c:pt idx="15665">
                  <c:v>55.368883333333329</c:v>
                </c:pt>
                <c:pt idx="15666">
                  <c:v>55.372399999999999</c:v>
                </c:pt>
                <c:pt idx="15667">
                  <c:v>55.375916666666662</c:v>
                </c:pt>
                <c:pt idx="15668">
                  <c:v>55.379449999999999</c:v>
                </c:pt>
                <c:pt idx="15669">
                  <c:v>55.382966666666668</c:v>
                </c:pt>
                <c:pt idx="15670">
                  <c:v>55.386483333333331</c:v>
                </c:pt>
                <c:pt idx="15671">
                  <c:v>55.39</c:v>
                </c:pt>
                <c:pt idx="15672">
                  <c:v>55.393516666666663</c:v>
                </c:pt>
                <c:pt idx="15673">
                  <c:v>55.397033333333333</c:v>
                </c:pt>
                <c:pt idx="15674">
                  <c:v>55.400549999999996</c:v>
                </c:pt>
                <c:pt idx="15675">
                  <c:v>55.404066666666672</c:v>
                </c:pt>
                <c:pt idx="15676">
                  <c:v>55.407600000000002</c:v>
                </c:pt>
                <c:pt idx="15677">
                  <c:v>55.411133333333332</c:v>
                </c:pt>
                <c:pt idx="15678">
                  <c:v>55.414666666666669</c:v>
                </c:pt>
                <c:pt idx="15679">
                  <c:v>55.418199999999999</c:v>
                </c:pt>
                <c:pt idx="15680">
                  <c:v>55.421749999999996</c:v>
                </c:pt>
                <c:pt idx="15681">
                  <c:v>55.4253</c:v>
                </c:pt>
                <c:pt idx="15682">
                  <c:v>55.428850000000004</c:v>
                </c:pt>
                <c:pt idx="15683">
                  <c:v>55.432383333333334</c:v>
                </c:pt>
                <c:pt idx="15684">
                  <c:v>55.435916666666671</c:v>
                </c:pt>
                <c:pt idx="15685">
                  <c:v>55.439450000000001</c:v>
                </c:pt>
                <c:pt idx="15686">
                  <c:v>55.442999999999998</c:v>
                </c:pt>
                <c:pt idx="15687">
                  <c:v>55.446550000000002</c:v>
                </c:pt>
                <c:pt idx="15688">
                  <c:v>55.450066666666665</c:v>
                </c:pt>
                <c:pt idx="15689">
                  <c:v>55.453583333333334</c:v>
                </c:pt>
                <c:pt idx="15690">
                  <c:v>55.457099999999997</c:v>
                </c:pt>
                <c:pt idx="15691">
                  <c:v>55.460616666666667</c:v>
                </c:pt>
                <c:pt idx="15692">
                  <c:v>55.464133333333329</c:v>
                </c:pt>
                <c:pt idx="15693">
                  <c:v>55.467650000000006</c:v>
                </c:pt>
                <c:pt idx="15694">
                  <c:v>55.471183333333336</c:v>
                </c:pt>
                <c:pt idx="15695">
                  <c:v>55.474699999999999</c:v>
                </c:pt>
                <c:pt idx="15696">
                  <c:v>55.478216666666668</c:v>
                </c:pt>
                <c:pt idx="15697">
                  <c:v>55.481733333333331</c:v>
                </c:pt>
                <c:pt idx="15698">
                  <c:v>55.485249999999994</c:v>
                </c:pt>
                <c:pt idx="15699">
                  <c:v>55.48876666666667</c:v>
                </c:pt>
                <c:pt idx="15700">
                  <c:v>55.492283333333333</c:v>
                </c:pt>
                <c:pt idx="15701">
                  <c:v>55.495800000000003</c:v>
                </c:pt>
                <c:pt idx="15702">
                  <c:v>55.499333333333333</c:v>
                </c:pt>
                <c:pt idx="15703">
                  <c:v>55.502866666666669</c:v>
                </c:pt>
                <c:pt idx="15704">
                  <c:v>55.506399999999999</c:v>
                </c:pt>
                <c:pt idx="15705">
                  <c:v>55.509933333333336</c:v>
                </c:pt>
                <c:pt idx="15706">
                  <c:v>55.513483333333333</c:v>
                </c:pt>
                <c:pt idx="15707">
                  <c:v>55.51703333333333</c:v>
                </c:pt>
                <c:pt idx="15708">
                  <c:v>55.520583333333335</c:v>
                </c:pt>
                <c:pt idx="15709">
                  <c:v>55.524116666666671</c:v>
                </c:pt>
                <c:pt idx="15710">
                  <c:v>55.527650000000001</c:v>
                </c:pt>
                <c:pt idx="15711">
                  <c:v>55.531183333333338</c:v>
                </c:pt>
                <c:pt idx="15712">
                  <c:v>55.534733333333328</c:v>
                </c:pt>
                <c:pt idx="15713">
                  <c:v>55.538283333333332</c:v>
                </c:pt>
                <c:pt idx="15714">
                  <c:v>55.541799999999995</c:v>
                </c:pt>
                <c:pt idx="15715">
                  <c:v>55.545316666666665</c:v>
                </c:pt>
                <c:pt idx="15716">
                  <c:v>55.548833333333327</c:v>
                </c:pt>
                <c:pt idx="15717">
                  <c:v>55.552350000000004</c:v>
                </c:pt>
                <c:pt idx="15718">
                  <c:v>55.555866666666667</c:v>
                </c:pt>
                <c:pt idx="15719">
                  <c:v>55.559383333333336</c:v>
                </c:pt>
                <c:pt idx="15720">
                  <c:v>55.562916666666666</c:v>
                </c:pt>
                <c:pt idx="15721">
                  <c:v>55.566433333333329</c:v>
                </c:pt>
                <c:pt idx="15722">
                  <c:v>55.569949999999999</c:v>
                </c:pt>
                <c:pt idx="15723">
                  <c:v>55.573466666666668</c:v>
                </c:pt>
                <c:pt idx="15724">
                  <c:v>55.576983333333338</c:v>
                </c:pt>
                <c:pt idx="15725">
                  <c:v>55.580500000000001</c:v>
                </c:pt>
                <c:pt idx="15726">
                  <c:v>55.58401666666667</c:v>
                </c:pt>
                <c:pt idx="15727">
                  <c:v>55.587533333333333</c:v>
                </c:pt>
                <c:pt idx="15728">
                  <c:v>55.591066666666663</c:v>
                </c:pt>
                <c:pt idx="15729">
                  <c:v>55.5946</c:v>
                </c:pt>
                <c:pt idx="15730">
                  <c:v>55.59813333333333</c:v>
                </c:pt>
                <c:pt idx="15731">
                  <c:v>55.601666666666667</c:v>
                </c:pt>
                <c:pt idx="15732">
                  <c:v>55.605216666666671</c:v>
                </c:pt>
                <c:pt idx="15733">
                  <c:v>55.608766666666661</c:v>
                </c:pt>
                <c:pt idx="15734">
                  <c:v>55.612316666666665</c:v>
                </c:pt>
                <c:pt idx="15735">
                  <c:v>55.615850000000002</c:v>
                </c:pt>
                <c:pt idx="15736">
                  <c:v>55.619383333333332</c:v>
                </c:pt>
                <c:pt idx="15737">
                  <c:v>55.622916666666669</c:v>
                </c:pt>
                <c:pt idx="15738">
                  <c:v>55.626466666666673</c:v>
                </c:pt>
                <c:pt idx="15739">
                  <c:v>55.630016666666663</c:v>
                </c:pt>
                <c:pt idx="15740">
                  <c:v>55.633533333333339</c:v>
                </c:pt>
                <c:pt idx="15741">
                  <c:v>55.637050000000002</c:v>
                </c:pt>
                <c:pt idx="15742">
                  <c:v>55.640566666666672</c:v>
                </c:pt>
                <c:pt idx="15743">
                  <c:v>55.644083333333334</c:v>
                </c:pt>
                <c:pt idx="15744">
                  <c:v>55.647600000000004</c:v>
                </c:pt>
                <c:pt idx="15745">
                  <c:v>55.651116666666667</c:v>
                </c:pt>
                <c:pt idx="15746">
                  <c:v>55.654649999999997</c:v>
                </c:pt>
                <c:pt idx="15747">
                  <c:v>55.658166666666666</c:v>
                </c:pt>
                <c:pt idx="15748">
                  <c:v>55.661683333333336</c:v>
                </c:pt>
                <c:pt idx="15749">
                  <c:v>55.665199999999999</c:v>
                </c:pt>
                <c:pt idx="15750">
                  <c:v>55.668716666666668</c:v>
                </c:pt>
                <c:pt idx="15751">
                  <c:v>55.672233333333331</c:v>
                </c:pt>
                <c:pt idx="15752">
                  <c:v>55.675750000000001</c:v>
                </c:pt>
                <c:pt idx="15753">
                  <c:v>55.679266666666663</c:v>
                </c:pt>
                <c:pt idx="15754">
                  <c:v>55.6828</c:v>
                </c:pt>
                <c:pt idx="15755">
                  <c:v>55.68633333333333</c:v>
                </c:pt>
                <c:pt idx="15756">
                  <c:v>55.689866666666667</c:v>
                </c:pt>
                <c:pt idx="15757">
                  <c:v>55.693399999999997</c:v>
                </c:pt>
                <c:pt idx="15758">
                  <c:v>55.696950000000001</c:v>
                </c:pt>
                <c:pt idx="15759">
                  <c:v>55.700500000000005</c:v>
                </c:pt>
                <c:pt idx="15760">
                  <c:v>55.704050000000002</c:v>
                </c:pt>
                <c:pt idx="15761">
                  <c:v>55.707583333333332</c:v>
                </c:pt>
                <c:pt idx="15762">
                  <c:v>55.711116666666662</c:v>
                </c:pt>
                <c:pt idx="15763">
                  <c:v>55.714649999999999</c:v>
                </c:pt>
                <c:pt idx="15764">
                  <c:v>55.718200000000003</c:v>
                </c:pt>
                <c:pt idx="15765">
                  <c:v>55.72175</c:v>
                </c:pt>
                <c:pt idx="15766">
                  <c:v>55.72526666666667</c:v>
                </c:pt>
                <c:pt idx="15767">
                  <c:v>55.728783333333332</c:v>
                </c:pt>
                <c:pt idx="15768">
                  <c:v>55.732300000000002</c:v>
                </c:pt>
                <c:pt idx="15769">
                  <c:v>55.735816666666665</c:v>
                </c:pt>
                <c:pt idx="15770">
                  <c:v>55.739333333333335</c:v>
                </c:pt>
                <c:pt idx="15771">
                  <c:v>55.742849999999997</c:v>
                </c:pt>
                <c:pt idx="15772">
                  <c:v>55.746383333333334</c:v>
                </c:pt>
                <c:pt idx="15773">
                  <c:v>55.749900000000004</c:v>
                </c:pt>
                <c:pt idx="15774">
                  <c:v>55.753416666666666</c:v>
                </c:pt>
                <c:pt idx="15775">
                  <c:v>55.756933333333336</c:v>
                </c:pt>
                <c:pt idx="15776">
                  <c:v>55.760449999999999</c:v>
                </c:pt>
                <c:pt idx="15777">
                  <c:v>55.763966666666668</c:v>
                </c:pt>
                <c:pt idx="15778">
                  <c:v>55.767483333333331</c:v>
                </c:pt>
                <c:pt idx="15779">
                  <c:v>55.771000000000001</c:v>
                </c:pt>
                <c:pt idx="15780">
                  <c:v>55.774533333333338</c:v>
                </c:pt>
                <c:pt idx="15781">
                  <c:v>55.778066666666668</c:v>
                </c:pt>
                <c:pt idx="15782">
                  <c:v>55.781600000000005</c:v>
                </c:pt>
                <c:pt idx="15783">
                  <c:v>55.785133333333334</c:v>
                </c:pt>
                <c:pt idx="15784">
                  <c:v>55.788683333333331</c:v>
                </c:pt>
                <c:pt idx="15785">
                  <c:v>55.792233333333336</c:v>
                </c:pt>
                <c:pt idx="15786">
                  <c:v>55.795783333333333</c:v>
                </c:pt>
                <c:pt idx="15787">
                  <c:v>55.799316666666662</c:v>
                </c:pt>
                <c:pt idx="15788">
                  <c:v>55.802849999999999</c:v>
                </c:pt>
                <c:pt idx="15789">
                  <c:v>55.806383333333329</c:v>
                </c:pt>
                <c:pt idx="15790">
                  <c:v>55.809933333333333</c:v>
                </c:pt>
                <c:pt idx="15791">
                  <c:v>55.813483333333338</c:v>
                </c:pt>
                <c:pt idx="15792">
                  <c:v>55.817</c:v>
                </c:pt>
                <c:pt idx="15793">
                  <c:v>55.82051666666667</c:v>
                </c:pt>
                <c:pt idx="15794">
                  <c:v>55.824033333333333</c:v>
                </c:pt>
                <c:pt idx="15795">
                  <c:v>55.827549999999995</c:v>
                </c:pt>
                <c:pt idx="15796">
                  <c:v>55.831066666666665</c:v>
                </c:pt>
                <c:pt idx="15797">
                  <c:v>55.834583333333327</c:v>
                </c:pt>
                <c:pt idx="15798">
                  <c:v>55.838116666666664</c:v>
                </c:pt>
                <c:pt idx="15799">
                  <c:v>55.841633333333334</c:v>
                </c:pt>
                <c:pt idx="15800">
                  <c:v>55.845149999999997</c:v>
                </c:pt>
                <c:pt idx="15801">
                  <c:v>55.848666666666666</c:v>
                </c:pt>
                <c:pt idx="15802">
                  <c:v>55.852183333333329</c:v>
                </c:pt>
                <c:pt idx="15803">
                  <c:v>55.855699999999999</c:v>
                </c:pt>
                <c:pt idx="15804">
                  <c:v>55.859216666666661</c:v>
                </c:pt>
                <c:pt idx="15805">
                  <c:v>55.862733333333338</c:v>
                </c:pt>
                <c:pt idx="15806">
                  <c:v>55.866266666666668</c:v>
                </c:pt>
                <c:pt idx="15807">
                  <c:v>55.869800000000005</c:v>
                </c:pt>
                <c:pt idx="15808">
                  <c:v>55.873333333333335</c:v>
                </c:pt>
                <c:pt idx="15809">
                  <c:v>55.876866666666665</c:v>
                </c:pt>
                <c:pt idx="15810">
                  <c:v>55.880416666666662</c:v>
                </c:pt>
                <c:pt idx="15811">
                  <c:v>55.883966666666666</c:v>
                </c:pt>
                <c:pt idx="15812">
                  <c:v>55.88751666666667</c:v>
                </c:pt>
                <c:pt idx="15813">
                  <c:v>55.89105</c:v>
                </c:pt>
                <c:pt idx="15814">
                  <c:v>55.894583333333337</c:v>
                </c:pt>
                <c:pt idx="15815">
                  <c:v>55.898116666666667</c:v>
                </c:pt>
                <c:pt idx="15816">
                  <c:v>55.901666666666664</c:v>
                </c:pt>
                <c:pt idx="15817">
                  <c:v>55.905216666666668</c:v>
                </c:pt>
                <c:pt idx="15818">
                  <c:v>55.908733333333331</c:v>
                </c:pt>
                <c:pt idx="15819">
                  <c:v>55.91225</c:v>
                </c:pt>
                <c:pt idx="15820">
                  <c:v>55.915766666666663</c:v>
                </c:pt>
                <c:pt idx="15821">
                  <c:v>55.919283333333333</c:v>
                </c:pt>
                <c:pt idx="15822">
                  <c:v>55.922800000000002</c:v>
                </c:pt>
                <c:pt idx="15823">
                  <c:v>55.926316666666672</c:v>
                </c:pt>
                <c:pt idx="15824">
                  <c:v>55.929850000000002</c:v>
                </c:pt>
                <c:pt idx="15825">
                  <c:v>55.933366666666664</c:v>
                </c:pt>
                <c:pt idx="15826">
                  <c:v>55.936883333333334</c:v>
                </c:pt>
                <c:pt idx="15827">
                  <c:v>55.940399999999997</c:v>
                </c:pt>
                <c:pt idx="15828">
                  <c:v>55.943916666666674</c:v>
                </c:pt>
                <c:pt idx="15829">
                  <c:v>55.947433333333336</c:v>
                </c:pt>
                <c:pt idx="15830">
                  <c:v>55.950949999999999</c:v>
                </c:pt>
                <c:pt idx="15831">
                  <c:v>55.954466666666669</c:v>
                </c:pt>
                <c:pt idx="15832">
                  <c:v>55.957999999999998</c:v>
                </c:pt>
                <c:pt idx="15833">
                  <c:v>55.961533333333335</c:v>
                </c:pt>
                <c:pt idx="15834">
                  <c:v>55.965066666666665</c:v>
                </c:pt>
                <c:pt idx="15835">
                  <c:v>55.968600000000002</c:v>
                </c:pt>
                <c:pt idx="15836">
                  <c:v>55.972150000000006</c:v>
                </c:pt>
                <c:pt idx="15837">
                  <c:v>55.975699999999996</c:v>
                </c:pt>
                <c:pt idx="15838">
                  <c:v>55.97925</c:v>
                </c:pt>
                <c:pt idx="15839">
                  <c:v>55.982783333333337</c:v>
                </c:pt>
                <c:pt idx="15840">
                  <c:v>55.986316666666667</c:v>
                </c:pt>
                <c:pt idx="15841">
                  <c:v>55.989850000000004</c:v>
                </c:pt>
                <c:pt idx="15842">
                  <c:v>55.993399999999994</c:v>
                </c:pt>
                <c:pt idx="15843">
                  <c:v>55.996949999999998</c:v>
                </c:pt>
                <c:pt idx="15844">
                  <c:v>56.000466666666661</c:v>
                </c:pt>
                <c:pt idx="15845">
                  <c:v>56.003983333333331</c:v>
                </c:pt>
                <c:pt idx="15846">
                  <c:v>56.0075</c:v>
                </c:pt>
                <c:pt idx="15847">
                  <c:v>56.01101666666667</c:v>
                </c:pt>
                <c:pt idx="15848">
                  <c:v>56.014533333333333</c:v>
                </c:pt>
                <c:pt idx="15849">
                  <c:v>56.018050000000002</c:v>
                </c:pt>
                <c:pt idx="15850">
                  <c:v>56.021583333333332</c:v>
                </c:pt>
                <c:pt idx="15851">
                  <c:v>56.025099999999995</c:v>
                </c:pt>
                <c:pt idx="15852">
                  <c:v>56.028616666666672</c:v>
                </c:pt>
                <c:pt idx="15853">
                  <c:v>56.032133333333334</c:v>
                </c:pt>
                <c:pt idx="15854">
                  <c:v>56.035650000000004</c:v>
                </c:pt>
                <c:pt idx="15855">
                  <c:v>56.039166666666667</c:v>
                </c:pt>
                <c:pt idx="15856">
                  <c:v>56.042683333333336</c:v>
                </c:pt>
                <c:pt idx="15857">
                  <c:v>56.046199999999999</c:v>
                </c:pt>
                <c:pt idx="15858">
                  <c:v>56.049733333333329</c:v>
                </c:pt>
                <c:pt idx="15859">
                  <c:v>56.053266666666666</c:v>
                </c:pt>
                <c:pt idx="15860">
                  <c:v>56.056799999999996</c:v>
                </c:pt>
                <c:pt idx="15861">
                  <c:v>56.060333333333332</c:v>
                </c:pt>
                <c:pt idx="15862">
                  <c:v>56.063883333333337</c:v>
                </c:pt>
                <c:pt idx="15863">
                  <c:v>56.067433333333334</c:v>
                </c:pt>
                <c:pt idx="15864">
                  <c:v>56.070983333333331</c:v>
                </c:pt>
                <c:pt idx="15865">
                  <c:v>56.074516666666668</c:v>
                </c:pt>
                <c:pt idx="15866">
                  <c:v>56.078049999999998</c:v>
                </c:pt>
                <c:pt idx="15867">
                  <c:v>56.081583333333334</c:v>
                </c:pt>
                <c:pt idx="15868">
                  <c:v>56.085133333333339</c:v>
                </c:pt>
                <c:pt idx="15869">
                  <c:v>56.088683333333329</c:v>
                </c:pt>
                <c:pt idx="15870">
                  <c:v>56.092200000000005</c:v>
                </c:pt>
                <c:pt idx="15871">
                  <c:v>56.095716666666668</c:v>
                </c:pt>
                <c:pt idx="15872">
                  <c:v>56.099233333333338</c:v>
                </c:pt>
                <c:pt idx="15873">
                  <c:v>56.10275</c:v>
                </c:pt>
                <c:pt idx="15874">
                  <c:v>56.10626666666667</c:v>
                </c:pt>
                <c:pt idx="15875">
                  <c:v>56.109783333333333</c:v>
                </c:pt>
                <c:pt idx="15876">
                  <c:v>56.11331666666667</c:v>
                </c:pt>
                <c:pt idx="15877">
                  <c:v>56.116833333333339</c:v>
                </c:pt>
                <c:pt idx="15878">
                  <c:v>56.120350000000002</c:v>
                </c:pt>
                <c:pt idx="15879">
                  <c:v>56.123866666666665</c:v>
                </c:pt>
                <c:pt idx="15880">
                  <c:v>56.127383333333334</c:v>
                </c:pt>
                <c:pt idx="15881">
                  <c:v>56.130899999999997</c:v>
                </c:pt>
                <c:pt idx="15882">
                  <c:v>56.134416666666667</c:v>
                </c:pt>
                <c:pt idx="15883">
                  <c:v>56.137933333333329</c:v>
                </c:pt>
                <c:pt idx="15884">
                  <c:v>56.141466666666666</c:v>
                </c:pt>
                <c:pt idx="15885">
                  <c:v>56.144999999999996</c:v>
                </c:pt>
                <c:pt idx="15886">
                  <c:v>56.148533333333333</c:v>
                </c:pt>
                <c:pt idx="15887">
                  <c:v>56.152066666666663</c:v>
                </c:pt>
                <c:pt idx="15888">
                  <c:v>56.155616666666667</c:v>
                </c:pt>
                <c:pt idx="15889">
                  <c:v>56.159166666666671</c:v>
                </c:pt>
                <c:pt idx="15890">
                  <c:v>56.162716666666668</c:v>
                </c:pt>
                <c:pt idx="15891">
                  <c:v>56.166249999999998</c:v>
                </c:pt>
                <c:pt idx="15892">
                  <c:v>56.169783333333335</c:v>
                </c:pt>
                <c:pt idx="15893">
                  <c:v>56.173316666666665</c:v>
                </c:pt>
                <c:pt idx="15894">
                  <c:v>56.176866666666669</c:v>
                </c:pt>
                <c:pt idx="15895">
                  <c:v>56.180416666666666</c:v>
                </c:pt>
                <c:pt idx="15896">
                  <c:v>56.183933333333336</c:v>
                </c:pt>
                <c:pt idx="15897">
                  <c:v>56.187449999999998</c:v>
                </c:pt>
                <c:pt idx="15898">
                  <c:v>56.190966666666668</c:v>
                </c:pt>
                <c:pt idx="15899">
                  <c:v>56.194483333333331</c:v>
                </c:pt>
                <c:pt idx="15900">
                  <c:v>56.198</c:v>
                </c:pt>
                <c:pt idx="15901">
                  <c:v>56.201516666666663</c:v>
                </c:pt>
                <c:pt idx="15902">
                  <c:v>56.20505</c:v>
                </c:pt>
                <c:pt idx="15903">
                  <c:v>56.20856666666667</c:v>
                </c:pt>
                <c:pt idx="15904">
                  <c:v>56.212083333333332</c:v>
                </c:pt>
                <c:pt idx="15905">
                  <c:v>56.215600000000002</c:v>
                </c:pt>
                <c:pt idx="15906">
                  <c:v>56.219116666666665</c:v>
                </c:pt>
                <c:pt idx="15907">
                  <c:v>56.222633333333334</c:v>
                </c:pt>
                <c:pt idx="15908">
                  <c:v>56.226149999999997</c:v>
                </c:pt>
                <c:pt idx="15909">
                  <c:v>56.229666666666667</c:v>
                </c:pt>
                <c:pt idx="15910">
                  <c:v>56.233200000000004</c:v>
                </c:pt>
                <c:pt idx="15911">
                  <c:v>56.236733333333333</c:v>
                </c:pt>
                <c:pt idx="15912">
                  <c:v>56.24026666666667</c:v>
                </c:pt>
                <c:pt idx="15913">
                  <c:v>56.2438</c:v>
                </c:pt>
                <c:pt idx="15914">
                  <c:v>56.247349999999997</c:v>
                </c:pt>
                <c:pt idx="15915">
                  <c:v>56.250900000000001</c:v>
                </c:pt>
                <c:pt idx="15916">
                  <c:v>56.254449999999999</c:v>
                </c:pt>
                <c:pt idx="15917">
                  <c:v>56.257983333333328</c:v>
                </c:pt>
                <c:pt idx="15918">
                  <c:v>56.261516666666665</c:v>
                </c:pt>
                <c:pt idx="15919">
                  <c:v>56.265049999999995</c:v>
                </c:pt>
                <c:pt idx="15920">
                  <c:v>56.268599999999999</c:v>
                </c:pt>
                <c:pt idx="15921">
                  <c:v>56.272150000000003</c:v>
                </c:pt>
                <c:pt idx="15922">
                  <c:v>56.275666666666666</c:v>
                </c:pt>
                <c:pt idx="15923">
                  <c:v>56.279183333333336</c:v>
                </c:pt>
                <c:pt idx="15924">
                  <c:v>56.282699999999998</c:v>
                </c:pt>
                <c:pt idx="15925">
                  <c:v>56.286216666666661</c:v>
                </c:pt>
                <c:pt idx="15926">
                  <c:v>56.289733333333331</c:v>
                </c:pt>
                <c:pt idx="15927">
                  <c:v>56.293249999999993</c:v>
                </c:pt>
                <c:pt idx="15928">
                  <c:v>56.29678333333333</c:v>
                </c:pt>
                <c:pt idx="15929">
                  <c:v>56.3003</c:v>
                </c:pt>
                <c:pt idx="15930">
                  <c:v>56.303816666666663</c:v>
                </c:pt>
                <c:pt idx="15931">
                  <c:v>56.307333333333332</c:v>
                </c:pt>
                <c:pt idx="15932">
                  <c:v>56.310849999999995</c:v>
                </c:pt>
                <c:pt idx="15933">
                  <c:v>56.314366666666665</c:v>
                </c:pt>
                <c:pt idx="15934">
                  <c:v>56.317883333333334</c:v>
                </c:pt>
                <c:pt idx="15935">
                  <c:v>56.321400000000004</c:v>
                </c:pt>
                <c:pt idx="15936">
                  <c:v>56.324933333333334</c:v>
                </c:pt>
                <c:pt idx="15937">
                  <c:v>56.328466666666671</c:v>
                </c:pt>
                <c:pt idx="15938">
                  <c:v>56.332000000000001</c:v>
                </c:pt>
                <c:pt idx="15939">
                  <c:v>56.335533333333338</c:v>
                </c:pt>
                <c:pt idx="15940">
                  <c:v>56.339083333333328</c:v>
                </c:pt>
                <c:pt idx="15941">
                  <c:v>56.342633333333332</c:v>
                </c:pt>
                <c:pt idx="15942">
                  <c:v>56.346183333333336</c:v>
                </c:pt>
                <c:pt idx="15943">
                  <c:v>56.349716666666673</c:v>
                </c:pt>
                <c:pt idx="15944">
                  <c:v>56.353250000000003</c:v>
                </c:pt>
                <c:pt idx="15945">
                  <c:v>56.356783333333333</c:v>
                </c:pt>
                <c:pt idx="15946">
                  <c:v>56.36033333333333</c:v>
                </c:pt>
                <c:pt idx="15947">
                  <c:v>56.363883333333334</c:v>
                </c:pt>
                <c:pt idx="15948">
                  <c:v>56.367399999999996</c:v>
                </c:pt>
                <c:pt idx="15949">
                  <c:v>56.370916666666666</c:v>
                </c:pt>
                <c:pt idx="15950">
                  <c:v>56.374433333333329</c:v>
                </c:pt>
                <c:pt idx="15951">
                  <c:v>56.377950000000006</c:v>
                </c:pt>
                <c:pt idx="15952">
                  <c:v>56.381466666666668</c:v>
                </c:pt>
                <c:pt idx="15953">
                  <c:v>56.384983333333338</c:v>
                </c:pt>
                <c:pt idx="15954">
                  <c:v>56.388516666666668</c:v>
                </c:pt>
                <c:pt idx="15955">
                  <c:v>56.39203333333333</c:v>
                </c:pt>
                <c:pt idx="15956">
                  <c:v>56.39555</c:v>
                </c:pt>
                <c:pt idx="15957">
                  <c:v>56.399066666666663</c:v>
                </c:pt>
                <c:pt idx="15958">
                  <c:v>56.40258333333334</c:v>
                </c:pt>
                <c:pt idx="15959">
                  <c:v>56.406100000000002</c:v>
                </c:pt>
                <c:pt idx="15960">
                  <c:v>56.409616666666672</c:v>
                </c:pt>
                <c:pt idx="15961">
                  <c:v>56.413133333333334</c:v>
                </c:pt>
                <c:pt idx="15962">
                  <c:v>56.416666666666664</c:v>
                </c:pt>
                <c:pt idx="15963">
                  <c:v>56.420200000000001</c:v>
                </c:pt>
                <c:pt idx="15964">
                  <c:v>56.423733333333331</c:v>
                </c:pt>
                <c:pt idx="15965">
                  <c:v>56.427266666666668</c:v>
                </c:pt>
                <c:pt idx="15966">
                  <c:v>56.430816666666672</c:v>
                </c:pt>
                <c:pt idx="15967">
                  <c:v>56.434366666666662</c:v>
                </c:pt>
                <c:pt idx="15968">
                  <c:v>56.437916666666666</c:v>
                </c:pt>
                <c:pt idx="15969">
                  <c:v>56.441450000000003</c:v>
                </c:pt>
                <c:pt idx="15970">
                  <c:v>56.444983333333333</c:v>
                </c:pt>
                <c:pt idx="15971">
                  <c:v>56.44851666666667</c:v>
                </c:pt>
                <c:pt idx="15972">
                  <c:v>56.45206666666666</c:v>
                </c:pt>
                <c:pt idx="15973">
                  <c:v>56.455616666666664</c:v>
                </c:pt>
                <c:pt idx="15974">
                  <c:v>56.459133333333327</c:v>
                </c:pt>
                <c:pt idx="15975">
                  <c:v>56.462650000000004</c:v>
                </c:pt>
                <c:pt idx="15976">
                  <c:v>56.466166666666666</c:v>
                </c:pt>
                <c:pt idx="15977">
                  <c:v>56.469683333333336</c:v>
                </c:pt>
                <c:pt idx="15978">
                  <c:v>56.473199999999999</c:v>
                </c:pt>
                <c:pt idx="15979">
                  <c:v>56.476716666666668</c:v>
                </c:pt>
                <c:pt idx="15980">
                  <c:v>56.480249999999998</c:v>
                </c:pt>
                <c:pt idx="15981">
                  <c:v>56.483766666666661</c:v>
                </c:pt>
                <c:pt idx="15982">
                  <c:v>56.487283333333338</c:v>
                </c:pt>
                <c:pt idx="15983">
                  <c:v>56.4908</c:v>
                </c:pt>
                <c:pt idx="15984">
                  <c:v>56.49431666666667</c:v>
                </c:pt>
                <c:pt idx="15985">
                  <c:v>56.497833333333332</c:v>
                </c:pt>
                <c:pt idx="15986">
                  <c:v>56.501350000000002</c:v>
                </c:pt>
                <c:pt idx="15987">
                  <c:v>56.504866666666665</c:v>
                </c:pt>
                <c:pt idx="15988">
                  <c:v>56.508400000000002</c:v>
                </c:pt>
                <c:pt idx="15989">
                  <c:v>56.511933333333332</c:v>
                </c:pt>
                <c:pt idx="15990">
                  <c:v>56.515466666666661</c:v>
                </c:pt>
                <c:pt idx="15991">
                  <c:v>56.518999999999998</c:v>
                </c:pt>
                <c:pt idx="15992">
                  <c:v>56.522550000000003</c:v>
                </c:pt>
                <c:pt idx="15993">
                  <c:v>56.5261</c:v>
                </c:pt>
                <c:pt idx="15994">
                  <c:v>56.529649999999997</c:v>
                </c:pt>
                <c:pt idx="15995">
                  <c:v>56.533183333333334</c:v>
                </c:pt>
                <c:pt idx="15996">
                  <c:v>56.536716666666663</c:v>
                </c:pt>
                <c:pt idx="15997">
                  <c:v>56.54025</c:v>
                </c:pt>
                <c:pt idx="15998">
                  <c:v>56.543800000000005</c:v>
                </c:pt>
                <c:pt idx="15999">
                  <c:v>56.547350000000002</c:v>
                </c:pt>
                <c:pt idx="16000">
                  <c:v>56.550866666666671</c:v>
                </c:pt>
                <c:pt idx="16001">
                  <c:v>56.554383333333334</c:v>
                </c:pt>
                <c:pt idx="16002">
                  <c:v>56.557900000000004</c:v>
                </c:pt>
                <c:pt idx="16003">
                  <c:v>56.561416666666666</c:v>
                </c:pt>
                <c:pt idx="16004">
                  <c:v>56.564933333333336</c:v>
                </c:pt>
                <c:pt idx="16005">
                  <c:v>56.568449999999999</c:v>
                </c:pt>
                <c:pt idx="16006">
                  <c:v>56.571983333333336</c:v>
                </c:pt>
                <c:pt idx="16007">
                  <c:v>56.575500000000005</c:v>
                </c:pt>
                <c:pt idx="16008">
                  <c:v>56.579016666666668</c:v>
                </c:pt>
                <c:pt idx="16009">
                  <c:v>56.582533333333338</c:v>
                </c:pt>
                <c:pt idx="16010">
                  <c:v>56.58605</c:v>
                </c:pt>
                <c:pt idx="16011">
                  <c:v>56.589566666666663</c:v>
                </c:pt>
                <c:pt idx="16012">
                  <c:v>56.593083333333333</c:v>
                </c:pt>
                <c:pt idx="16013">
                  <c:v>56.596599999999995</c:v>
                </c:pt>
                <c:pt idx="16014">
                  <c:v>56.600133333333332</c:v>
                </c:pt>
                <c:pt idx="16015">
                  <c:v>56.603666666666662</c:v>
                </c:pt>
                <c:pt idx="16016">
                  <c:v>56.607199999999999</c:v>
                </c:pt>
                <c:pt idx="16017">
                  <c:v>56.610733333333329</c:v>
                </c:pt>
                <c:pt idx="16018">
                  <c:v>56.614283333333333</c:v>
                </c:pt>
                <c:pt idx="16019">
                  <c:v>56.617833333333337</c:v>
                </c:pt>
                <c:pt idx="16020">
                  <c:v>56.621383333333334</c:v>
                </c:pt>
                <c:pt idx="16021">
                  <c:v>56.624916666666664</c:v>
                </c:pt>
                <c:pt idx="16022">
                  <c:v>56.628450000000001</c:v>
                </c:pt>
                <c:pt idx="16023">
                  <c:v>56.631983333333331</c:v>
                </c:pt>
                <c:pt idx="16024">
                  <c:v>56.635533333333335</c:v>
                </c:pt>
                <c:pt idx="16025">
                  <c:v>56.639083333333332</c:v>
                </c:pt>
                <c:pt idx="16026">
                  <c:v>56.642600000000002</c:v>
                </c:pt>
                <c:pt idx="16027">
                  <c:v>56.646116666666664</c:v>
                </c:pt>
                <c:pt idx="16028">
                  <c:v>56.649633333333334</c:v>
                </c:pt>
                <c:pt idx="16029">
                  <c:v>56.653149999999997</c:v>
                </c:pt>
                <c:pt idx="16030">
                  <c:v>56.656666666666666</c:v>
                </c:pt>
                <c:pt idx="16031">
                  <c:v>56.660183333333329</c:v>
                </c:pt>
                <c:pt idx="16032">
                  <c:v>56.663716666666666</c:v>
                </c:pt>
                <c:pt idx="16033">
                  <c:v>56.667233333333336</c:v>
                </c:pt>
                <c:pt idx="16034">
                  <c:v>56.670749999999998</c:v>
                </c:pt>
                <c:pt idx="16035">
                  <c:v>56.674266666666668</c:v>
                </c:pt>
                <c:pt idx="16036">
                  <c:v>56.677783333333331</c:v>
                </c:pt>
                <c:pt idx="16037">
                  <c:v>56.6813</c:v>
                </c:pt>
                <c:pt idx="16038">
                  <c:v>56.684816666666663</c:v>
                </c:pt>
                <c:pt idx="16039">
                  <c:v>56.68833333333334</c:v>
                </c:pt>
                <c:pt idx="16040">
                  <c:v>56.69186666666667</c:v>
                </c:pt>
                <c:pt idx="16041">
                  <c:v>56.695399999999999</c:v>
                </c:pt>
                <c:pt idx="16042">
                  <c:v>56.698933333333336</c:v>
                </c:pt>
                <c:pt idx="16043">
                  <c:v>56.702466666666666</c:v>
                </c:pt>
                <c:pt idx="16044">
                  <c:v>56.706016666666663</c:v>
                </c:pt>
                <c:pt idx="16045">
                  <c:v>56.709566666666667</c:v>
                </c:pt>
                <c:pt idx="16046">
                  <c:v>56.713116666666664</c:v>
                </c:pt>
                <c:pt idx="16047">
                  <c:v>56.716649999999994</c:v>
                </c:pt>
                <c:pt idx="16048">
                  <c:v>56.720183333333331</c:v>
                </c:pt>
                <c:pt idx="16049">
                  <c:v>56.723716666666661</c:v>
                </c:pt>
                <c:pt idx="16050">
                  <c:v>56.727266666666665</c:v>
                </c:pt>
                <c:pt idx="16051">
                  <c:v>56.730816666666669</c:v>
                </c:pt>
                <c:pt idx="16052">
                  <c:v>56.734333333333332</c:v>
                </c:pt>
                <c:pt idx="16053">
                  <c:v>56.737850000000002</c:v>
                </c:pt>
                <c:pt idx="16054">
                  <c:v>56.741366666666664</c:v>
                </c:pt>
                <c:pt idx="16055">
                  <c:v>56.744883333333334</c:v>
                </c:pt>
                <c:pt idx="16056">
                  <c:v>56.748399999999997</c:v>
                </c:pt>
                <c:pt idx="16057">
                  <c:v>56.751916666666666</c:v>
                </c:pt>
                <c:pt idx="16058">
                  <c:v>56.755450000000003</c:v>
                </c:pt>
                <c:pt idx="16059">
                  <c:v>56.758966666666666</c:v>
                </c:pt>
                <c:pt idx="16060">
                  <c:v>56.762483333333329</c:v>
                </c:pt>
                <c:pt idx="16061">
                  <c:v>56.765999999999998</c:v>
                </c:pt>
                <c:pt idx="16062">
                  <c:v>56.769516666666661</c:v>
                </c:pt>
                <c:pt idx="16063">
                  <c:v>56.773033333333338</c:v>
                </c:pt>
                <c:pt idx="16064">
                  <c:v>56.77655</c:v>
                </c:pt>
                <c:pt idx="16065">
                  <c:v>56.78006666666667</c:v>
                </c:pt>
                <c:pt idx="16066">
                  <c:v>56.7836</c:v>
                </c:pt>
                <c:pt idx="16067">
                  <c:v>56.787133333333337</c:v>
                </c:pt>
                <c:pt idx="16068">
                  <c:v>56.790666666666667</c:v>
                </c:pt>
                <c:pt idx="16069">
                  <c:v>56.794200000000004</c:v>
                </c:pt>
                <c:pt idx="16070">
                  <c:v>56.797749999999994</c:v>
                </c:pt>
                <c:pt idx="16071">
                  <c:v>56.801299999999998</c:v>
                </c:pt>
                <c:pt idx="16072">
                  <c:v>56.804850000000002</c:v>
                </c:pt>
                <c:pt idx="16073">
                  <c:v>56.808383333333339</c:v>
                </c:pt>
                <c:pt idx="16074">
                  <c:v>56.811916666666669</c:v>
                </c:pt>
                <c:pt idx="16075">
                  <c:v>56.815450000000006</c:v>
                </c:pt>
                <c:pt idx="16076">
                  <c:v>56.818999999999996</c:v>
                </c:pt>
                <c:pt idx="16077">
                  <c:v>56.82255</c:v>
                </c:pt>
                <c:pt idx="16078">
                  <c:v>56.826066666666662</c:v>
                </c:pt>
                <c:pt idx="16079">
                  <c:v>56.829583333333332</c:v>
                </c:pt>
                <c:pt idx="16080">
                  <c:v>56.833099999999995</c:v>
                </c:pt>
                <c:pt idx="16081">
                  <c:v>56.836616666666671</c:v>
                </c:pt>
                <c:pt idx="16082">
                  <c:v>56.840133333333334</c:v>
                </c:pt>
                <c:pt idx="16083">
                  <c:v>56.843650000000004</c:v>
                </c:pt>
                <c:pt idx="16084">
                  <c:v>56.847183333333334</c:v>
                </c:pt>
                <c:pt idx="16085">
                  <c:v>56.850699999999996</c:v>
                </c:pt>
                <c:pt idx="16086">
                  <c:v>56.854216666666666</c:v>
                </c:pt>
                <c:pt idx="16087">
                  <c:v>56.857733333333336</c:v>
                </c:pt>
                <c:pt idx="16088">
                  <c:v>56.861250000000005</c:v>
                </c:pt>
                <c:pt idx="16089">
                  <c:v>56.864766666666668</c:v>
                </c:pt>
                <c:pt idx="16090">
                  <c:v>56.868283333333338</c:v>
                </c:pt>
                <c:pt idx="16091">
                  <c:v>56.8718</c:v>
                </c:pt>
                <c:pt idx="16092">
                  <c:v>56.87533333333333</c:v>
                </c:pt>
                <c:pt idx="16093">
                  <c:v>56.878866666666667</c:v>
                </c:pt>
                <c:pt idx="16094">
                  <c:v>56.882399999999997</c:v>
                </c:pt>
                <c:pt idx="16095">
                  <c:v>56.885933333333334</c:v>
                </c:pt>
                <c:pt idx="16096">
                  <c:v>56.889483333333338</c:v>
                </c:pt>
                <c:pt idx="16097">
                  <c:v>56.893033333333328</c:v>
                </c:pt>
                <c:pt idx="16098">
                  <c:v>56.896583333333332</c:v>
                </c:pt>
                <c:pt idx="16099">
                  <c:v>56.900116666666669</c:v>
                </c:pt>
                <c:pt idx="16100">
                  <c:v>56.903649999999999</c:v>
                </c:pt>
                <c:pt idx="16101">
                  <c:v>56.907183333333336</c:v>
                </c:pt>
                <c:pt idx="16102">
                  <c:v>56.910733333333333</c:v>
                </c:pt>
                <c:pt idx="16103">
                  <c:v>56.91428333333333</c:v>
                </c:pt>
                <c:pt idx="16104">
                  <c:v>56.917800000000007</c:v>
                </c:pt>
                <c:pt idx="16105">
                  <c:v>56.921316666666669</c:v>
                </c:pt>
                <c:pt idx="16106">
                  <c:v>56.924833333333332</c:v>
                </c:pt>
                <c:pt idx="16107">
                  <c:v>56.928350000000002</c:v>
                </c:pt>
                <c:pt idx="16108">
                  <c:v>56.931866666666664</c:v>
                </c:pt>
                <c:pt idx="16109">
                  <c:v>56.935383333333334</c:v>
                </c:pt>
                <c:pt idx="16110">
                  <c:v>56.938916666666664</c:v>
                </c:pt>
                <c:pt idx="16111">
                  <c:v>56.942433333333334</c:v>
                </c:pt>
                <c:pt idx="16112">
                  <c:v>56.945950000000003</c:v>
                </c:pt>
                <c:pt idx="16113">
                  <c:v>56.949466666666666</c:v>
                </c:pt>
                <c:pt idx="16114">
                  <c:v>56.952983333333336</c:v>
                </c:pt>
                <c:pt idx="16115">
                  <c:v>56.956499999999998</c:v>
                </c:pt>
                <c:pt idx="16116">
                  <c:v>56.960016666666668</c:v>
                </c:pt>
                <c:pt idx="16117">
                  <c:v>56.963533333333331</c:v>
                </c:pt>
                <c:pt idx="16118">
                  <c:v>56.967066666666668</c:v>
                </c:pt>
                <c:pt idx="16119">
                  <c:v>56.970599999999997</c:v>
                </c:pt>
                <c:pt idx="16120">
                  <c:v>56.974133333333334</c:v>
                </c:pt>
                <c:pt idx="16121">
                  <c:v>56.977666666666664</c:v>
                </c:pt>
                <c:pt idx="16122">
                  <c:v>56.981216666666668</c:v>
                </c:pt>
                <c:pt idx="16123">
                  <c:v>56.984766666666665</c:v>
                </c:pt>
                <c:pt idx="16124">
                  <c:v>56.98831666666667</c:v>
                </c:pt>
                <c:pt idx="16125">
                  <c:v>56.991849999999999</c:v>
                </c:pt>
                <c:pt idx="16126">
                  <c:v>56.995383333333329</c:v>
                </c:pt>
                <c:pt idx="16127">
                  <c:v>56.998916666666666</c:v>
                </c:pt>
                <c:pt idx="16128">
                  <c:v>57.00246666666667</c:v>
                </c:pt>
                <c:pt idx="16129">
                  <c:v>57.006016666666667</c:v>
                </c:pt>
                <c:pt idx="16130">
                  <c:v>57.009533333333337</c:v>
                </c:pt>
                <c:pt idx="16131">
                  <c:v>57.01305</c:v>
                </c:pt>
                <c:pt idx="16132">
                  <c:v>57.01656666666667</c:v>
                </c:pt>
                <c:pt idx="16133">
                  <c:v>57.020083333333332</c:v>
                </c:pt>
                <c:pt idx="16134">
                  <c:v>57.023600000000002</c:v>
                </c:pt>
                <c:pt idx="16135">
                  <c:v>57.027116666666664</c:v>
                </c:pt>
                <c:pt idx="16136">
                  <c:v>57.030650000000001</c:v>
                </c:pt>
                <c:pt idx="16137">
                  <c:v>57.034166666666671</c:v>
                </c:pt>
                <c:pt idx="16138">
                  <c:v>57.037683333333334</c:v>
                </c:pt>
                <c:pt idx="16139">
                  <c:v>57.041200000000003</c:v>
                </c:pt>
                <c:pt idx="16140">
                  <c:v>57.044716666666666</c:v>
                </c:pt>
                <c:pt idx="16141">
                  <c:v>57.048233333333329</c:v>
                </c:pt>
                <c:pt idx="16142">
                  <c:v>57.051749999999998</c:v>
                </c:pt>
                <c:pt idx="16143">
                  <c:v>57.055266666666661</c:v>
                </c:pt>
                <c:pt idx="16144">
                  <c:v>57.058799999999998</c:v>
                </c:pt>
                <c:pt idx="16145">
                  <c:v>57.062333333333328</c:v>
                </c:pt>
                <c:pt idx="16146">
                  <c:v>57.065866666666672</c:v>
                </c:pt>
                <c:pt idx="16147">
                  <c:v>57.069400000000002</c:v>
                </c:pt>
                <c:pt idx="16148">
                  <c:v>57.072949999999999</c:v>
                </c:pt>
                <c:pt idx="16149">
                  <c:v>57.076500000000003</c:v>
                </c:pt>
                <c:pt idx="16150">
                  <c:v>57.08005</c:v>
                </c:pt>
                <c:pt idx="16151">
                  <c:v>57.08358333333333</c:v>
                </c:pt>
                <c:pt idx="16152">
                  <c:v>57.087116666666667</c:v>
                </c:pt>
                <c:pt idx="16153">
                  <c:v>57.090649999999997</c:v>
                </c:pt>
                <c:pt idx="16154">
                  <c:v>57.094200000000001</c:v>
                </c:pt>
                <c:pt idx="16155">
                  <c:v>57.097749999999998</c:v>
                </c:pt>
                <c:pt idx="16156">
                  <c:v>57.101266666666668</c:v>
                </c:pt>
                <c:pt idx="16157">
                  <c:v>57.10478333333333</c:v>
                </c:pt>
                <c:pt idx="16158">
                  <c:v>57.1083</c:v>
                </c:pt>
                <c:pt idx="16159">
                  <c:v>57.111816666666662</c:v>
                </c:pt>
                <c:pt idx="16160">
                  <c:v>57.115333333333332</c:v>
                </c:pt>
                <c:pt idx="16161">
                  <c:v>57.118849999999995</c:v>
                </c:pt>
                <c:pt idx="16162">
                  <c:v>57.122383333333332</c:v>
                </c:pt>
                <c:pt idx="16163">
                  <c:v>57.125900000000001</c:v>
                </c:pt>
                <c:pt idx="16164">
                  <c:v>57.129416666666664</c:v>
                </c:pt>
                <c:pt idx="16165">
                  <c:v>57.132933333333334</c:v>
                </c:pt>
                <c:pt idx="16166">
                  <c:v>57.136449999999996</c:v>
                </c:pt>
                <c:pt idx="16167">
                  <c:v>57.139966666666666</c:v>
                </c:pt>
                <c:pt idx="16168">
                  <c:v>57.143483333333329</c:v>
                </c:pt>
                <c:pt idx="16169">
                  <c:v>57.147000000000006</c:v>
                </c:pt>
                <c:pt idx="16170">
                  <c:v>57.150533333333335</c:v>
                </c:pt>
                <c:pt idx="16171">
                  <c:v>57.154066666666672</c:v>
                </c:pt>
                <c:pt idx="16172">
                  <c:v>57.157600000000002</c:v>
                </c:pt>
                <c:pt idx="16173">
                  <c:v>57.161133333333332</c:v>
                </c:pt>
                <c:pt idx="16174">
                  <c:v>57.164683333333329</c:v>
                </c:pt>
                <c:pt idx="16175">
                  <c:v>57.168233333333333</c:v>
                </c:pt>
                <c:pt idx="16176">
                  <c:v>57.17178333333333</c:v>
                </c:pt>
                <c:pt idx="16177">
                  <c:v>57.17531666666666</c:v>
                </c:pt>
                <c:pt idx="16178">
                  <c:v>57.178850000000004</c:v>
                </c:pt>
                <c:pt idx="16179">
                  <c:v>57.182383333333334</c:v>
                </c:pt>
                <c:pt idx="16180">
                  <c:v>57.185933333333331</c:v>
                </c:pt>
                <c:pt idx="16181">
                  <c:v>57.189483333333335</c:v>
                </c:pt>
                <c:pt idx="16182">
                  <c:v>57.192999999999998</c:v>
                </c:pt>
                <c:pt idx="16183">
                  <c:v>57.196516666666668</c:v>
                </c:pt>
                <c:pt idx="16184">
                  <c:v>57.20003333333333</c:v>
                </c:pt>
                <c:pt idx="16185">
                  <c:v>57.20355</c:v>
                </c:pt>
                <c:pt idx="16186">
                  <c:v>57.20706666666667</c:v>
                </c:pt>
                <c:pt idx="16187">
                  <c:v>57.210583333333339</c:v>
                </c:pt>
                <c:pt idx="16188">
                  <c:v>57.214116666666669</c:v>
                </c:pt>
                <c:pt idx="16189">
                  <c:v>57.217633333333332</c:v>
                </c:pt>
                <c:pt idx="16190">
                  <c:v>57.221149999999994</c:v>
                </c:pt>
                <c:pt idx="16191">
                  <c:v>57.224666666666664</c:v>
                </c:pt>
                <c:pt idx="16192">
                  <c:v>57.228183333333327</c:v>
                </c:pt>
                <c:pt idx="16193">
                  <c:v>57.231700000000004</c:v>
                </c:pt>
                <c:pt idx="16194">
                  <c:v>57.235216666666666</c:v>
                </c:pt>
                <c:pt idx="16195">
                  <c:v>57.238733333333336</c:v>
                </c:pt>
                <c:pt idx="16196">
                  <c:v>57.242266666666666</c:v>
                </c:pt>
                <c:pt idx="16197">
                  <c:v>57.245800000000003</c:v>
                </c:pt>
                <c:pt idx="16198">
                  <c:v>57.249333333333333</c:v>
                </c:pt>
                <c:pt idx="16199">
                  <c:v>57.252866666666669</c:v>
                </c:pt>
                <c:pt idx="16200">
                  <c:v>57.256416666666674</c:v>
                </c:pt>
                <c:pt idx="16201">
                  <c:v>57.259966666666664</c:v>
                </c:pt>
                <c:pt idx="16202">
                  <c:v>57.263516666666668</c:v>
                </c:pt>
                <c:pt idx="16203">
                  <c:v>57.267050000000005</c:v>
                </c:pt>
                <c:pt idx="16204">
                  <c:v>57.270583333333335</c:v>
                </c:pt>
                <c:pt idx="16205">
                  <c:v>57.274116666666671</c:v>
                </c:pt>
                <c:pt idx="16206">
                  <c:v>57.277666666666661</c:v>
                </c:pt>
                <c:pt idx="16207">
                  <c:v>57.281216666666666</c:v>
                </c:pt>
                <c:pt idx="16208">
                  <c:v>57.284733333333328</c:v>
                </c:pt>
                <c:pt idx="16209">
                  <c:v>57.288249999999998</c:v>
                </c:pt>
                <c:pt idx="16210">
                  <c:v>57.291766666666668</c:v>
                </c:pt>
                <c:pt idx="16211">
                  <c:v>57.295283333333337</c:v>
                </c:pt>
                <c:pt idx="16212">
                  <c:v>57.2988</c:v>
                </c:pt>
                <c:pt idx="16213">
                  <c:v>57.30231666666667</c:v>
                </c:pt>
                <c:pt idx="16214">
                  <c:v>57.30585</c:v>
                </c:pt>
                <c:pt idx="16215">
                  <c:v>57.309366666666662</c:v>
                </c:pt>
                <c:pt idx="16216">
                  <c:v>57.312883333333339</c:v>
                </c:pt>
                <c:pt idx="16217">
                  <c:v>57.316400000000002</c:v>
                </c:pt>
                <c:pt idx="16218">
                  <c:v>57.319916666666671</c:v>
                </c:pt>
                <c:pt idx="16219">
                  <c:v>57.323433333333334</c:v>
                </c:pt>
                <c:pt idx="16220">
                  <c:v>57.326950000000004</c:v>
                </c:pt>
                <c:pt idx="16221">
                  <c:v>57.330466666666666</c:v>
                </c:pt>
                <c:pt idx="16222">
                  <c:v>57.333999999999996</c:v>
                </c:pt>
                <c:pt idx="16223">
                  <c:v>57.337533333333333</c:v>
                </c:pt>
                <c:pt idx="16224">
                  <c:v>57.341066666666663</c:v>
                </c:pt>
                <c:pt idx="16225">
                  <c:v>57.3446</c:v>
                </c:pt>
                <c:pt idx="16226">
                  <c:v>57.348150000000004</c:v>
                </c:pt>
                <c:pt idx="16227">
                  <c:v>57.351700000000001</c:v>
                </c:pt>
                <c:pt idx="16228">
                  <c:v>57.355249999999998</c:v>
                </c:pt>
                <c:pt idx="16229">
                  <c:v>57.358783333333335</c:v>
                </c:pt>
                <c:pt idx="16230">
                  <c:v>57.362316666666665</c:v>
                </c:pt>
                <c:pt idx="16231">
                  <c:v>57.365850000000002</c:v>
                </c:pt>
                <c:pt idx="16232">
                  <c:v>57.369400000000006</c:v>
                </c:pt>
                <c:pt idx="16233">
                  <c:v>57.372949999999996</c:v>
                </c:pt>
                <c:pt idx="16234">
                  <c:v>57.376466666666673</c:v>
                </c:pt>
                <c:pt idx="16235">
                  <c:v>57.379983333333335</c:v>
                </c:pt>
                <c:pt idx="16236">
                  <c:v>57.383500000000005</c:v>
                </c:pt>
                <c:pt idx="16237">
                  <c:v>57.387016666666668</c:v>
                </c:pt>
                <c:pt idx="16238">
                  <c:v>57.39053333333333</c:v>
                </c:pt>
                <c:pt idx="16239">
                  <c:v>57.39405</c:v>
                </c:pt>
                <c:pt idx="16240">
                  <c:v>57.397583333333337</c:v>
                </c:pt>
                <c:pt idx="16241">
                  <c:v>57.4011</c:v>
                </c:pt>
                <c:pt idx="16242">
                  <c:v>57.404616666666669</c:v>
                </c:pt>
                <c:pt idx="16243">
                  <c:v>57.408133333333332</c:v>
                </c:pt>
                <c:pt idx="16244">
                  <c:v>57.411650000000002</c:v>
                </c:pt>
                <c:pt idx="16245">
                  <c:v>57.415166666666664</c:v>
                </c:pt>
                <c:pt idx="16246">
                  <c:v>57.418683333333334</c:v>
                </c:pt>
                <c:pt idx="16247">
                  <c:v>57.422199999999997</c:v>
                </c:pt>
                <c:pt idx="16248">
                  <c:v>57.425733333333334</c:v>
                </c:pt>
                <c:pt idx="16249">
                  <c:v>57.429266666666663</c:v>
                </c:pt>
                <c:pt idx="16250">
                  <c:v>57.4328</c:v>
                </c:pt>
                <c:pt idx="16251">
                  <c:v>57.43633333333333</c:v>
                </c:pt>
                <c:pt idx="16252">
                  <c:v>57.439883333333334</c:v>
                </c:pt>
                <c:pt idx="16253">
                  <c:v>57.443433333333338</c:v>
                </c:pt>
                <c:pt idx="16254">
                  <c:v>57.446983333333336</c:v>
                </c:pt>
                <c:pt idx="16255">
                  <c:v>57.450516666666665</c:v>
                </c:pt>
                <c:pt idx="16256">
                  <c:v>57.454050000000002</c:v>
                </c:pt>
                <c:pt idx="16257">
                  <c:v>57.457583333333332</c:v>
                </c:pt>
                <c:pt idx="16258">
                  <c:v>57.461133333333336</c:v>
                </c:pt>
                <c:pt idx="16259">
                  <c:v>57.464683333333333</c:v>
                </c:pt>
                <c:pt idx="16260">
                  <c:v>57.468200000000003</c:v>
                </c:pt>
                <c:pt idx="16261">
                  <c:v>57.471716666666666</c:v>
                </c:pt>
                <c:pt idx="16262">
                  <c:v>57.475233333333335</c:v>
                </c:pt>
                <c:pt idx="16263">
                  <c:v>57.478749999999998</c:v>
                </c:pt>
                <c:pt idx="16264">
                  <c:v>57.482266666666668</c:v>
                </c:pt>
                <c:pt idx="16265">
                  <c:v>57.48578333333333</c:v>
                </c:pt>
                <c:pt idx="16266">
                  <c:v>57.489316666666667</c:v>
                </c:pt>
                <c:pt idx="16267">
                  <c:v>57.492833333333337</c:v>
                </c:pt>
                <c:pt idx="16268">
                  <c:v>57.49635</c:v>
                </c:pt>
                <c:pt idx="16269">
                  <c:v>57.499866666666669</c:v>
                </c:pt>
                <c:pt idx="16270">
                  <c:v>57.503383333333332</c:v>
                </c:pt>
                <c:pt idx="16271">
                  <c:v>57.506900000000002</c:v>
                </c:pt>
                <c:pt idx="16272">
                  <c:v>57.510416666666664</c:v>
                </c:pt>
                <c:pt idx="16273">
                  <c:v>57.513933333333327</c:v>
                </c:pt>
                <c:pt idx="16274">
                  <c:v>57.517466666666664</c:v>
                </c:pt>
                <c:pt idx="16275">
                  <c:v>57.521000000000001</c:v>
                </c:pt>
                <c:pt idx="16276">
                  <c:v>57.524533333333338</c:v>
                </c:pt>
                <c:pt idx="16277">
                  <c:v>57.528066666666668</c:v>
                </c:pt>
                <c:pt idx="16278">
                  <c:v>57.531616666666665</c:v>
                </c:pt>
                <c:pt idx="16279">
                  <c:v>57.535166666666669</c:v>
                </c:pt>
                <c:pt idx="16280">
                  <c:v>57.538716666666666</c:v>
                </c:pt>
                <c:pt idx="16281">
                  <c:v>57.542249999999996</c:v>
                </c:pt>
                <c:pt idx="16282">
                  <c:v>57.545783333333333</c:v>
                </c:pt>
                <c:pt idx="16283">
                  <c:v>57.549316666666662</c:v>
                </c:pt>
                <c:pt idx="16284">
                  <c:v>57.552866666666667</c:v>
                </c:pt>
                <c:pt idx="16285">
                  <c:v>57.556416666666671</c:v>
                </c:pt>
                <c:pt idx="16286">
                  <c:v>57.559933333333333</c:v>
                </c:pt>
                <c:pt idx="16287">
                  <c:v>57.563449999999996</c:v>
                </c:pt>
                <c:pt idx="16288">
                  <c:v>57.566966666666666</c:v>
                </c:pt>
                <c:pt idx="16289">
                  <c:v>57.570483333333328</c:v>
                </c:pt>
                <c:pt idx="16290">
                  <c:v>57.573999999999998</c:v>
                </c:pt>
                <c:pt idx="16291">
                  <c:v>57.577516666666661</c:v>
                </c:pt>
                <c:pt idx="16292">
                  <c:v>57.581049999999998</c:v>
                </c:pt>
                <c:pt idx="16293">
                  <c:v>57.584566666666667</c:v>
                </c:pt>
                <c:pt idx="16294">
                  <c:v>57.58808333333333</c:v>
                </c:pt>
                <c:pt idx="16295">
                  <c:v>57.5916</c:v>
                </c:pt>
                <c:pt idx="16296">
                  <c:v>57.595116666666662</c:v>
                </c:pt>
                <c:pt idx="16297">
                  <c:v>57.598633333333332</c:v>
                </c:pt>
                <c:pt idx="16298">
                  <c:v>57.602150000000002</c:v>
                </c:pt>
                <c:pt idx="16299">
                  <c:v>57.605666666666671</c:v>
                </c:pt>
                <c:pt idx="16300">
                  <c:v>57.609200000000001</c:v>
                </c:pt>
                <c:pt idx="16301">
                  <c:v>57.612733333333338</c:v>
                </c:pt>
                <c:pt idx="16302">
                  <c:v>57.616266666666668</c:v>
                </c:pt>
                <c:pt idx="16303">
                  <c:v>57.619800000000005</c:v>
                </c:pt>
                <c:pt idx="16304">
                  <c:v>57.623349999999995</c:v>
                </c:pt>
                <c:pt idx="16305">
                  <c:v>57.626899999999999</c:v>
                </c:pt>
                <c:pt idx="16306">
                  <c:v>57.630450000000003</c:v>
                </c:pt>
                <c:pt idx="16307">
                  <c:v>57.63398333333334</c:v>
                </c:pt>
                <c:pt idx="16308">
                  <c:v>57.63751666666667</c:v>
                </c:pt>
                <c:pt idx="16309">
                  <c:v>57.64105</c:v>
                </c:pt>
                <c:pt idx="16310">
                  <c:v>57.644599999999997</c:v>
                </c:pt>
                <c:pt idx="16311">
                  <c:v>57.648150000000001</c:v>
                </c:pt>
                <c:pt idx="16312">
                  <c:v>57.651666666666664</c:v>
                </c:pt>
                <c:pt idx="16313">
                  <c:v>57.655183333333333</c:v>
                </c:pt>
                <c:pt idx="16314">
                  <c:v>57.658699999999996</c:v>
                </c:pt>
                <c:pt idx="16315">
                  <c:v>57.662216666666673</c:v>
                </c:pt>
                <c:pt idx="16316">
                  <c:v>57.665733333333336</c:v>
                </c:pt>
                <c:pt idx="16317">
                  <c:v>57.669250000000005</c:v>
                </c:pt>
                <c:pt idx="16318">
                  <c:v>57.672783333333335</c:v>
                </c:pt>
                <c:pt idx="16319">
                  <c:v>57.676299999999998</c:v>
                </c:pt>
                <c:pt idx="16320">
                  <c:v>57.679816666666667</c:v>
                </c:pt>
                <c:pt idx="16321">
                  <c:v>57.68333333333333</c:v>
                </c:pt>
                <c:pt idx="16322">
                  <c:v>57.68685</c:v>
                </c:pt>
                <c:pt idx="16323">
                  <c:v>57.690366666666669</c:v>
                </c:pt>
                <c:pt idx="16324">
                  <c:v>57.693883333333332</c:v>
                </c:pt>
                <c:pt idx="16325">
                  <c:v>57.697400000000002</c:v>
                </c:pt>
                <c:pt idx="16326">
                  <c:v>57.700933333333332</c:v>
                </c:pt>
                <c:pt idx="16327">
                  <c:v>57.704466666666669</c:v>
                </c:pt>
                <c:pt idx="16328">
                  <c:v>57.707999999999998</c:v>
                </c:pt>
                <c:pt idx="16329">
                  <c:v>57.711533333333335</c:v>
                </c:pt>
                <c:pt idx="16330">
                  <c:v>57.71508333333334</c:v>
                </c:pt>
                <c:pt idx="16331">
                  <c:v>57.718633333333329</c:v>
                </c:pt>
                <c:pt idx="16332">
                  <c:v>57.722183333333334</c:v>
                </c:pt>
                <c:pt idx="16333">
                  <c:v>57.725716666666671</c:v>
                </c:pt>
                <c:pt idx="16334">
                  <c:v>57.72925</c:v>
                </c:pt>
                <c:pt idx="16335">
                  <c:v>57.732783333333337</c:v>
                </c:pt>
                <c:pt idx="16336">
                  <c:v>57.736333333333327</c:v>
                </c:pt>
                <c:pt idx="16337">
                  <c:v>57.739883333333331</c:v>
                </c:pt>
                <c:pt idx="16338">
                  <c:v>57.743399999999994</c:v>
                </c:pt>
                <c:pt idx="16339">
                  <c:v>57.746916666666671</c:v>
                </c:pt>
                <c:pt idx="16340">
                  <c:v>57.750433333333334</c:v>
                </c:pt>
                <c:pt idx="16341">
                  <c:v>57.753950000000003</c:v>
                </c:pt>
                <c:pt idx="16342">
                  <c:v>57.757466666666666</c:v>
                </c:pt>
                <c:pt idx="16343">
                  <c:v>57.760983333333336</c:v>
                </c:pt>
                <c:pt idx="16344">
                  <c:v>57.764483333333338</c:v>
                </c:pt>
                <c:pt idx="16345">
                  <c:v>57.768000000000001</c:v>
                </c:pt>
                <c:pt idx="16346">
                  <c:v>57.77151666666667</c:v>
                </c:pt>
                <c:pt idx="16347">
                  <c:v>57.775033333333333</c:v>
                </c:pt>
                <c:pt idx="16348">
                  <c:v>57.778550000000003</c:v>
                </c:pt>
                <c:pt idx="16349">
                  <c:v>57.78208333333334</c:v>
                </c:pt>
                <c:pt idx="16350">
                  <c:v>57.785600000000002</c:v>
                </c:pt>
                <c:pt idx="16351">
                  <c:v>57.789116666666672</c:v>
                </c:pt>
                <c:pt idx="16352">
                  <c:v>57.792666666666669</c:v>
                </c:pt>
                <c:pt idx="16353">
                  <c:v>57.796199999999999</c:v>
                </c:pt>
                <c:pt idx="16354">
                  <c:v>57.799733333333329</c:v>
                </c:pt>
                <c:pt idx="16355">
                  <c:v>57.803266666666666</c:v>
                </c:pt>
                <c:pt idx="16356">
                  <c:v>57.80681666666667</c:v>
                </c:pt>
                <c:pt idx="16357">
                  <c:v>57.810366666666667</c:v>
                </c:pt>
                <c:pt idx="16358">
                  <c:v>57.813916666666664</c:v>
                </c:pt>
                <c:pt idx="16359">
                  <c:v>57.817450000000001</c:v>
                </c:pt>
                <c:pt idx="16360">
                  <c:v>57.820983333333331</c:v>
                </c:pt>
                <c:pt idx="16361">
                  <c:v>57.824516666666668</c:v>
                </c:pt>
                <c:pt idx="16362">
                  <c:v>57.828066666666672</c:v>
                </c:pt>
                <c:pt idx="16363">
                  <c:v>57.831616666666669</c:v>
                </c:pt>
                <c:pt idx="16364">
                  <c:v>57.835133333333339</c:v>
                </c:pt>
                <c:pt idx="16365">
                  <c:v>57.838650000000001</c:v>
                </c:pt>
                <c:pt idx="16366">
                  <c:v>57.842166666666671</c:v>
                </c:pt>
                <c:pt idx="16367">
                  <c:v>57.845683333333334</c:v>
                </c:pt>
                <c:pt idx="16368">
                  <c:v>57.849200000000003</c:v>
                </c:pt>
                <c:pt idx="16369">
                  <c:v>57.852716666666666</c:v>
                </c:pt>
                <c:pt idx="16370">
                  <c:v>57.856250000000003</c:v>
                </c:pt>
                <c:pt idx="16371">
                  <c:v>57.859766666666665</c:v>
                </c:pt>
                <c:pt idx="16372">
                  <c:v>57.863283333333335</c:v>
                </c:pt>
                <c:pt idx="16373">
                  <c:v>57.866799999999998</c:v>
                </c:pt>
                <c:pt idx="16374">
                  <c:v>57.870316666666668</c:v>
                </c:pt>
                <c:pt idx="16375">
                  <c:v>57.87383333333333</c:v>
                </c:pt>
                <c:pt idx="16376">
                  <c:v>57.87735</c:v>
                </c:pt>
                <c:pt idx="16377">
                  <c:v>57.880866666666662</c:v>
                </c:pt>
                <c:pt idx="16378">
                  <c:v>57.884399999999999</c:v>
                </c:pt>
                <c:pt idx="16379">
                  <c:v>57.887933333333329</c:v>
                </c:pt>
                <c:pt idx="16380">
                  <c:v>57.891466666666666</c:v>
                </c:pt>
                <c:pt idx="16381">
                  <c:v>57.894999999999996</c:v>
                </c:pt>
                <c:pt idx="16382">
                  <c:v>57.89855</c:v>
                </c:pt>
                <c:pt idx="16383">
                  <c:v>57.902100000000004</c:v>
                </c:pt>
                <c:pt idx="16384">
                  <c:v>57.905650000000001</c:v>
                </c:pt>
                <c:pt idx="16385">
                  <c:v>57.909183333333331</c:v>
                </c:pt>
                <c:pt idx="16386">
                  <c:v>57.912716666666668</c:v>
                </c:pt>
                <c:pt idx="16387">
                  <c:v>57.916249999999998</c:v>
                </c:pt>
                <c:pt idx="16388">
                  <c:v>57.919800000000002</c:v>
                </c:pt>
                <c:pt idx="16389">
                  <c:v>57.923349999999999</c:v>
                </c:pt>
                <c:pt idx="16390">
                  <c:v>57.926866666666669</c:v>
                </c:pt>
                <c:pt idx="16391">
                  <c:v>57.930383333333332</c:v>
                </c:pt>
                <c:pt idx="16392">
                  <c:v>57.933900000000001</c:v>
                </c:pt>
                <c:pt idx="16393">
                  <c:v>57.937416666666664</c:v>
                </c:pt>
                <c:pt idx="16394">
                  <c:v>57.940933333333334</c:v>
                </c:pt>
                <c:pt idx="16395">
                  <c:v>57.944449999999996</c:v>
                </c:pt>
                <c:pt idx="16396">
                  <c:v>57.947983333333333</c:v>
                </c:pt>
                <c:pt idx="16397">
                  <c:v>57.951500000000003</c:v>
                </c:pt>
                <c:pt idx="16398">
                  <c:v>57.955016666666666</c:v>
                </c:pt>
                <c:pt idx="16399">
                  <c:v>57.958533333333335</c:v>
                </c:pt>
                <c:pt idx="16400">
                  <c:v>57.962049999999998</c:v>
                </c:pt>
                <c:pt idx="16401">
                  <c:v>57.965566666666668</c:v>
                </c:pt>
                <c:pt idx="16402">
                  <c:v>57.96908333333333</c:v>
                </c:pt>
                <c:pt idx="16403">
                  <c:v>57.972600000000007</c:v>
                </c:pt>
                <c:pt idx="16404">
                  <c:v>57.976133333333337</c:v>
                </c:pt>
                <c:pt idx="16405">
                  <c:v>57.979666666666667</c:v>
                </c:pt>
                <c:pt idx="16406">
                  <c:v>57.983200000000004</c:v>
                </c:pt>
                <c:pt idx="16407">
                  <c:v>57.986733333333333</c:v>
                </c:pt>
                <c:pt idx="16408">
                  <c:v>57.990283333333331</c:v>
                </c:pt>
                <c:pt idx="16409">
                  <c:v>57.993833333333335</c:v>
                </c:pt>
                <c:pt idx="16410">
                  <c:v>57.997383333333332</c:v>
                </c:pt>
                <c:pt idx="16411">
                  <c:v>58.000916666666662</c:v>
                </c:pt>
                <c:pt idx="16412">
                  <c:v>58.004449999999999</c:v>
                </c:pt>
                <c:pt idx="16413">
                  <c:v>58.007983333333328</c:v>
                </c:pt>
                <c:pt idx="16414">
                  <c:v>58.011533333333333</c:v>
                </c:pt>
                <c:pt idx="16415">
                  <c:v>58.015083333333337</c:v>
                </c:pt>
                <c:pt idx="16416">
                  <c:v>58.018599999999999</c:v>
                </c:pt>
                <c:pt idx="16417">
                  <c:v>58.022116666666669</c:v>
                </c:pt>
                <c:pt idx="16418">
                  <c:v>58.025633333333332</c:v>
                </c:pt>
                <c:pt idx="16419">
                  <c:v>58.029149999999994</c:v>
                </c:pt>
                <c:pt idx="16420">
                  <c:v>58.032666666666664</c:v>
                </c:pt>
                <c:pt idx="16421">
                  <c:v>58.036183333333334</c:v>
                </c:pt>
                <c:pt idx="16422">
                  <c:v>58.039716666666664</c:v>
                </c:pt>
                <c:pt idx="16423">
                  <c:v>58.043233333333333</c:v>
                </c:pt>
                <c:pt idx="16424">
                  <c:v>58.046749999999996</c:v>
                </c:pt>
                <c:pt idx="16425">
                  <c:v>58.050266666666666</c:v>
                </c:pt>
                <c:pt idx="16426">
                  <c:v>58.053783333333328</c:v>
                </c:pt>
                <c:pt idx="16427">
                  <c:v>58.057300000000005</c:v>
                </c:pt>
                <c:pt idx="16428">
                  <c:v>58.060816666666668</c:v>
                </c:pt>
                <c:pt idx="16429">
                  <c:v>58.064333333333337</c:v>
                </c:pt>
                <c:pt idx="16430">
                  <c:v>58.067866666666667</c:v>
                </c:pt>
                <c:pt idx="16431">
                  <c:v>58.071400000000004</c:v>
                </c:pt>
                <c:pt idx="16432">
                  <c:v>58.074933333333334</c:v>
                </c:pt>
                <c:pt idx="16433">
                  <c:v>58.078466666666671</c:v>
                </c:pt>
                <c:pt idx="16434">
                  <c:v>58.082016666666661</c:v>
                </c:pt>
                <c:pt idx="16435">
                  <c:v>58.085566666666665</c:v>
                </c:pt>
                <c:pt idx="16436">
                  <c:v>58.089116666666669</c:v>
                </c:pt>
                <c:pt idx="16437">
                  <c:v>58.092650000000006</c:v>
                </c:pt>
                <c:pt idx="16438">
                  <c:v>58.096183333333336</c:v>
                </c:pt>
                <c:pt idx="16439">
                  <c:v>58.099716666666673</c:v>
                </c:pt>
                <c:pt idx="16440">
                  <c:v>58.103266666666663</c:v>
                </c:pt>
                <c:pt idx="16441">
                  <c:v>58.106816666666667</c:v>
                </c:pt>
                <c:pt idx="16442">
                  <c:v>58.11033333333333</c:v>
                </c:pt>
                <c:pt idx="16443">
                  <c:v>58.113849999999999</c:v>
                </c:pt>
                <c:pt idx="16444">
                  <c:v>58.117366666666662</c:v>
                </c:pt>
                <c:pt idx="16445">
                  <c:v>58.120883333333339</c:v>
                </c:pt>
                <c:pt idx="16446">
                  <c:v>58.124400000000001</c:v>
                </c:pt>
                <c:pt idx="16447">
                  <c:v>58.127916666666671</c:v>
                </c:pt>
                <c:pt idx="16448">
                  <c:v>58.131450000000001</c:v>
                </c:pt>
                <c:pt idx="16449">
                  <c:v>58.134966666666664</c:v>
                </c:pt>
                <c:pt idx="16450">
                  <c:v>58.138483333333333</c:v>
                </c:pt>
                <c:pt idx="16451">
                  <c:v>58.142000000000003</c:v>
                </c:pt>
                <c:pt idx="16452">
                  <c:v>58.145516666666673</c:v>
                </c:pt>
                <c:pt idx="16453">
                  <c:v>58.149033333333335</c:v>
                </c:pt>
                <c:pt idx="16454">
                  <c:v>58.152549999999998</c:v>
                </c:pt>
                <c:pt idx="16455">
                  <c:v>58.156066666666668</c:v>
                </c:pt>
                <c:pt idx="16456">
                  <c:v>58.159599999999998</c:v>
                </c:pt>
                <c:pt idx="16457">
                  <c:v>58.163133333333334</c:v>
                </c:pt>
                <c:pt idx="16458">
                  <c:v>58.166666666666664</c:v>
                </c:pt>
                <c:pt idx="16459">
                  <c:v>58.170200000000001</c:v>
                </c:pt>
                <c:pt idx="16460">
                  <c:v>58.173750000000005</c:v>
                </c:pt>
                <c:pt idx="16461">
                  <c:v>58.177299999999995</c:v>
                </c:pt>
                <c:pt idx="16462">
                  <c:v>58.18085</c:v>
                </c:pt>
                <c:pt idx="16463">
                  <c:v>58.184383333333336</c:v>
                </c:pt>
                <c:pt idx="16464">
                  <c:v>58.187916666666666</c:v>
                </c:pt>
                <c:pt idx="16465">
                  <c:v>58.191450000000003</c:v>
                </c:pt>
                <c:pt idx="16466">
                  <c:v>58.195</c:v>
                </c:pt>
                <c:pt idx="16467">
                  <c:v>58.198549999999997</c:v>
                </c:pt>
                <c:pt idx="16468">
                  <c:v>58.20206666666666</c:v>
                </c:pt>
                <c:pt idx="16469">
                  <c:v>58.205583333333337</c:v>
                </c:pt>
                <c:pt idx="16470">
                  <c:v>58.209099999999999</c:v>
                </c:pt>
                <c:pt idx="16471">
                  <c:v>58.212616666666669</c:v>
                </c:pt>
                <c:pt idx="16472">
                  <c:v>58.216133333333332</c:v>
                </c:pt>
                <c:pt idx="16473">
                  <c:v>58.219650000000001</c:v>
                </c:pt>
                <c:pt idx="16474">
                  <c:v>58.223183333333331</c:v>
                </c:pt>
                <c:pt idx="16475">
                  <c:v>58.226700000000001</c:v>
                </c:pt>
                <c:pt idx="16476">
                  <c:v>58.230216666666671</c:v>
                </c:pt>
                <c:pt idx="16477">
                  <c:v>58.233733333333333</c:v>
                </c:pt>
                <c:pt idx="16478">
                  <c:v>58.237250000000003</c:v>
                </c:pt>
                <c:pt idx="16479">
                  <c:v>58.240766666666666</c:v>
                </c:pt>
                <c:pt idx="16480">
                  <c:v>58.244283333333335</c:v>
                </c:pt>
                <c:pt idx="16481">
                  <c:v>58.247799999999998</c:v>
                </c:pt>
                <c:pt idx="16482">
                  <c:v>58.251333333333335</c:v>
                </c:pt>
                <c:pt idx="16483">
                  <c:v>58.254866666666665</c:v>
                </c:pt>
                <c:pt idx="16484">
                  <c:v>58.258400000000002</c:v>
                </c:pt>
                <c:pt idx="16485">
                  <c:v>58.261933333333332</c:v>
                </c:pt>
                <c:pt idx="16486">
                  <c:v>58.265483333333336</c:v>
                </c:pt>
                <c:pt idx="16487">
                  <c:v>58.269033333333333</c:v>
                </c:pt>
                <c:pt idx="16488">
                  <c:v>58.272583333333337</c:v>
                </c:pt>
                <c:pt idx="16489">
                  <c:v>58.276116666666667</c:v>
                </c:pt>
                <c:pt idx="16490">
                  <c:v>58.279649999999997</c:v>
                </c:pt>
                <c:pt idx="16491">
                  <c:v>58.283183333333334</c:v>
                </c:pt>
                <c:pt idx="16492">
                  <c:v>58.286733333333338</c:v>
                </c:pt>
                <c:pt idx="16493">
                  <c:v>58.290283333333335</c:v>
                </c:pt>
                <c:pt idx="16494">
                  <c:v>58.293800000000005</c:v>
                </c:pt>
                <c:pt idx="16495">
                  <c:v>58.297316666666667</c:v>
                </c:pt>
                <c:pt idx="16496">
                  <c:v>58.300833333333337</c:v>
                </c:pt>
                <c:pt idx="16497">
                  <c:v>58.304349999999999</c:v>
                </c:pt>
                <c:pt idx="16498">
                  <c:v>58.307866666666669</c:v>
                </c:pt>
                <c:pt idx="16499">
                  <c:v>58.311383333333332</c:v>
                </c:pt>
                <c:pt idx="16500">
                  <c:v>58.314916666666669</c:v>
                </c:pt>
                <c:pt idx="16501">
                  <c:v>58.318433333333338</c:v>
                </c:pt>
                <c:pt idx="16502">
                  <c:v>58.321950000000001</c:v>
                </c:pt>
                <c:pt idx="16503">
                  <c:v>58.325466666666664</c:v>
                </c:pt>
                <c:pt idx="16504">
                  <c:v>58.328983333333333</c:v>
                </c:pt>
                <c:pt idx="16505">
                  <c:v>58.332499999999996</c:v>
                </c:pt>
                <c:pt idx="16506">
                  <c:v>58.336016666666666</c:v>
                </c:pt>
                <c:pt idx="16507">
                  <c:v>58.339533333333328</c:v>
                </c:pt>
                <c:pt idx="16508">
                  <c:v>58.343066666666665</c:v>
                </c:pt>
                <c:pt idx="16509">
                  <c:v>58.346599999999995</c:v>
                </c:pt>
                <c:pt idx="16510">
                  <c:v>58.350133333333332</c:v>
                </c:pt>
                <c:pt idx="16511">
                  <c:v>58.353666666666662</c:v>
                </c:pt>
                <c:pt idx="16512">
                  <c:v>58.357216666666666</c:v>
                </c:pt>
                <c:pt idx="16513">
                  <c:v>58.36076666666667</c:v>
                </c:pt>
                <c:pt idx="16514">
                  <c:v>58.364316666666667</c:v>
                </c:pt>
                <c:pt idx="16515">
                  <c:v>58.367849999999997</c:v>
                </c:pt>
                <c:pt idx="16516">
                  <c:v>58.371383333333334</c:v>
                </c:pt>
                <c:pt idx="16517">
                  <c:v>58.374916666666664</c:v>
                </c:pt>
                <c:pt idx="16518">
                  <c:v>58.378466666666668</c:v>
                </c:pt>
                <c:pt idx="16519">
                  <c:v>58.382016666666665</c:v>
                </c:pt>
                <c:pt idx="16520">
                  <c:v>58.385533333333335</c:v>
                </c:pt>
                <c:pt idx="16521">
                  <c:v>58.389049999999997</c:v>
                </c:pt>
                <c:pt idx="16522">
                  <c:v>58.392566666666667</c:v>
                </c:pt>
                <c:pt idx="16523">
                  <c:v>58.39608333333333</c:v>
                </c:pt>
                <c:pt idx="16524">
                  <c:v>58.3996</c:v>
                </c:pt>
                <c:pt idx="16525">
                  <c:v>58.403116666666662</c:v>
                </c:pt>
                <c:pt idx="16526">
                  <c:v>58.406649999999999</c:v>
                </c:pt>
                <c:pt idx="16527">
                  <c:v>58.410166666666669</c:v>
                </c:pt>
                <c:pt idx="16528">
                  <c:v>58.413683333333331</c:v>
                </c:pt>
                <c:pt idx="16529">
                  <c:v>58.417200000000001</c:v>
                </c:pt>
                <c:pt idx="16530">
                  <c:v>58.420716666666664</c:v>
                </c:pt>
                <c:pt idx="16531">
                  <c:v>58.424233333333333</c:v>
                </c:pt>
                <c:pt idx="16532">
                  <c:v>58.427749999999996</c:v>
                </c:pt>
                <c:pt idx="16533">
                  <c:v>58.431266666666673</c:v>
                </c:pt>
                <c:pt idx="16534">
                  <c:v>58.434800000000003</c:v>
                </c:pt>
                <c:pt idx="16535">
                  <c:v>58.43833333333334</c:v>
                </c:pt>
                <c:pt idx="16536">
                  <c:v>58.44186666666667</c:v>
                </c:pt>
                <c:pt idx="16537">
                  <c:v>58.445399999999999</c:v>
                </c:pt>
                <c:pt idx="16538">
                  <c:v>58.448949999999996</c:v>
                </c:pt>
                <c:pt idx="16539">
                  <c:v>58.452500000000001</c:v>
                </c:pt>
                <c:pt idx="16540">
                  <c:v>58.456049999999998</c:v>
                </c:pt>
                <c:pt idx="16541">
                  <c:v>58.459583333333327</c:v>
                </c:pt>
                <c:pt idx="16542">
                  <c:v>58.463116666666664</c:v>
                </c:pt>
                <c:pt idx="16543">
                  <c:v>58.466649999999994</c:v>
                </c:pt>
                <c:pt idx="16544">
                  <c:v>58.470199999999998</c:v>
                </c:pt>
                <c:pt idx="16545">
                  <c:v>58.473750000000003</c:v>
                </c:pt>
                <c:pt idx="16546">
                  <c:v>58.477266666666665</c:v>
                </c:pt>
                <c:pt idx="16547">
                  <c:v>58.480783333333335</c:v>
                </c:pt>
                <c:pt idx="16548">
                  <c:v>58.484299999999998</c:v>
                </c:pt>
                <c:pt idx="16549">
                  <c:v>58.48781666666666</c:v>
                </c:pt>
                <c:pt idx="16550">
                  <c:v>58.491333333333337</c:v>
                </c:pt>
                <c:pt idx="16551">
                  <c:v>58.49485</c:v>
                </c:pt>
                <c:pt idx="16552">
                  <c:v>58.498383333333329</c:v>
                </c:pt>
                <c:pt idx="16553">
                  <c:v>58.501899999999999</c:v>
                </c:pt>
                <c:pt idx="16554">
                  <c:v>58.505416666666662</c:v>
                </c:pt>
                <c:pt idx="16555">
                  <c:v>58.508933333333331</c:v>
                </c:pt>
                <c:pt idx="16556">
                  <c:v>58.512449999999994</c:v>
                </c:pt>
                <c:pt idx="16557">
                  <c:v>58.515966666666671</c:v>
                </c:pt>
                <c:pt idx="16558">
                  <c:v>58.519483333333334</c:v>
                </c:pt>
                <c:pt idx="16559">
                  <c:v>58.523000000000003</c:v>
                </c:pt>
                <c:pt idx="16560">
                  <c:v>58.526533333333333</c:v>
                </c:pt>
                <c:pt idx="16561">
                  <c:v>58.53006666666667</c:v>
                </c:pt>
                <c:pt idx="16562">
                  <c:v>58.5336</c:v>
                </c:pt>
                <c:pt idx="16563">
                  <c:v>58.537133333333337</c:v>
                </c:pt>
                <c:pt idx="16564">
                  <c:v>58.540683333333327</c:v>
                </c:pt>
                <c:pt idx="16565">
                  <c:v>58.544233333333331</c:v>
                </c:pt>
                <c:pt idx="16566">
                  <c:v>58.547783333333335</c:v>
                </c:pt>
                <c:pt idx="16567">
                  <c:v>58.551316666666672</c:v>
                </c:pt>
                <c:pt idx="16568">
                  <c:v>58.554850000000002</c:v>
                </c:pt>
                <c:pt idx="16569">
                  <c:v>58.558383333333339</c:v>
                </c:pt>
                <c:pt idx="16570">
                  <c:v>58.561933333333329</c:v>
                </c:pt>
                <c:pt idx="16571">
                  <c:v>58.565483333333333</c:v>
                </c:pt>
                <c:pt idx="16572">
                  <c:v>58.568999999999996</c:v>
                </c:pt>
                <c:pt idx="16573">
                  <c:v>58.572516666666665</c:v>
                </c:pt>
                <c:pt idx="16574">
                  <c:v>58.576033333333335</c:v>
                </c:pt>
                <c:pt idx="16575">
                  <c:v>58.579550000000005</c:v>
                </c:pt>
                <c:pt idx="16576">
                  <c:v>58.583066666666667</c:v>
                </c:pt>
                <c:pt idx="16577">
                  <c:v>58.586583333333337</c:v>
                </c:pt>
                <c:pt idx="16578">
                  <c:v>58.590116666666667</c:v>
                </c:pt>
                <c:pt idx="16579">
                  <c:v>58.593633333333329</c:v>
                </c:pt>
                <c:pt idx="16580">
                  <c:v>58.597150000000006</c:v>
                </c:pt>
                <c:pt idx="16581">
                  <c:v>58.600666666666669</c:v>
                </c:pt>
                <c:pt idx="16582">
                  <c:v>58.604183333333339</c:v>
                </c:pt>
                <c:pt idx="16583">
                  <c:v>58.607700000000001</c:v>
                </c:pt>
                <c:pt idx="16584">
                  <c:v>58.611216666666664</c:v>
                </c:pt>
                <c:pt idx="16585">
                  <c:v>58.614733333333334</c:v>
                </c:pt>
                <c:pt idx="16586">
                  <c:v>58.618266666666663</c:v>
                </c:pt>
                <c:pt idx="16587">
                  <c:v>58.6218</c:v>
                </c:pt>
                <c:pt idx="16588">
                  <c:v>58.62533333333333</c:v>
                </c:pt>
                <c:pt idx="16589">
                  <c:v>58.628866666666667</c:v>
                </c:pt>
                <c:pt idx="16590">
                  <c:v>58.632416666666671</c:v>
                </c:pt>
                <c:pt idx="16591">
                  <c:v>58.635966666666668</c:v>
                </c:pt>
                <c:pt idx="16592">
                  <c:v>58.639516666666665</c:v>
                </c:pt>
                <c:pt idx="16593">
                  <c:v>58.643050000000002</c:v>
                </c:pt>
                <c:pt idx="16594">
                  <c:v>58.646583333333332</c:v>
                </c:pt>
                <c:pt idx="16595">
                  <c:v>58.650116666666669</c:v>
                </c:pt>
                <c:pt idx="16596">
                  <c:v>58.653666666666666</c:v>
                </c:pt>
                <c:pt idx="16597">
                  <c:v>58.657216666666663</c:v>
                </c:pt>
                <c:pt idx="16598">
                  <c:v>58.660733333333333</c:v>
                </c:pt>
                <c:pt idx="16599">
                  <c:v>58.664250000000003</c:v>
                </c:pt>
                <c:pt idx="16600">
                  <c:v>58.667766666666665</c:v>
                </c:pt>
                <c:pt idx="16601">
                  <c:v>58.671283333333335</c:v>
                </c:pt>
                <c:pt idx="16602">
                  <c:v>58.674799999999998</c:v>
                </c:pt>
                <c:pt idx="16603">
                  <c:v>58.678316666666667</c:v>
                </c:pt>
                <c:pt idx="16604">
                  <c:v>58.681850000000004</c:v>
                </c:pt>
                <c:pt idx="16605">
                  <c:v>58.685366666666667</c:v>
                </c:pt>
                <c:pt idx="16606">
                  <c:v>58.688883333333337</c:v>
                </c:pt>
                <c:pt idx="16607">
                  <c:v>58.692399999999999</c:v>
                </c:pt>
                <c:pt idx="16608">
                  <c:v>58.695916666666669</c:v>
                </c:pt>
                <c:pt idx="16609">
                  <c:v>58.699433333333332</c:v>
                </c:pt>
                <c:pt idx="16610">
                  <c:v>58.702950000000001</c:v>
                </c:pt>
                <c:pt idx="16611">
                  <c:v>58.706466666666664</c:v>
                </c:pt>
                <c:pt idx="16612">
                  <c:v>58.71</c:v>
                </c:pt>
                <c:pt idx="16613">
                  <c:v>58.713533333333331</c:v>
                </c:pt>
                <c:pt idx="16614">
                  <c:v>58.717066666666668</c:v>
                </c:pt>
                <c:pt idx="16615">
                  <c:v>58.720599999999997</c:v>
                </c:pt>
                <c:pt idx="16616">
                  <c:v>58.724150000000002</c:v>
                </c:pt>
                <c:pt idx="16617">
                  <c:v>58.727699999999999</c:v>
                </c:pt>
                <c:pt idx="16618">
                  <c:v>58.731250000000003</c:v>
                </c:pt>
                <c:pt idx="16619">
                  <c:v>58.734783333333333</c:v>
                </c:pt>
                <c:pt idx="16620">
                  <c:v>58.73831666666667</c:v>
                </c:pt>
                <c:pt idx="16621">
                  <c:v>58.741849999999999</c:v>
                </c:pt>
                <c:pt idx="16622">
                  <c:v>58.745400000000004</c:v>
                </c:pt>
                <c:pt idx="16623">
                  <c:v>58.748950000000001</c:v>
                </c:pt>
                <c:pt idx="16624">
                  <c:v>58.75246666666667</c:v>
                </c:pt>
                <c:pt idx="16625">
                  <c:v>58.755983333333333</c:v>
                </c:pt>
                <c:pt idx="16626">
                  <c:v>58.759500000000003</c:v>
                </c:pt>
                <c:pt idx="16627">
                  <c:v>58.763016666666665</c:v>
                </c:pt>
                <c:pt idx="16628">
                  <c:v>58.766533333333335</c:v>
                </c:pt>
                <c:pt idx="16629">
                  <c:v>58.770049999999998</c:v>
                </c:pt>
                <c:pt idx="16630">
                  <c:v>58.773583333333335</c:v>
                </c:pt>
                <c:pt idx="16631">
                  <c:v>58.777100000000004</c:v>
                </c:pt>
                <c:pt idx="16632">
                  <c:v>58.780616666666667</c:v>
                </c:pt>
                <c:pt idx="16633">
                  <c:v>58.78413333333333</c:v>
                </c:pt>
                <c:pt idx="16634">
                  <c:v>58.787649999999999</c:v>
                </c:pt>
                <c:pt idx="16635">
                  <c:v>58.791166666666662</c:v>
                </c:pt>
                <c:pt idx="16636">
                  <c:v>58.794683333333332</c:v>
                </c:pt>
                <c:pt idx="16637">
                  <c:v>58.798199999999994</c:v>
                </c:pt>
                <c:pt idx="16638">
                  <c:v>58.801733333333331</c:v>
                </c:pt>
                <c:pt idx="16639">
                  <c:v>58.805266666666661</c:v>
                </c:pt>
                <c:pt idx="16640">
                  <c:v>58.808799999999998</c:v>
                </c:pt>
                <c:pt idx="16641">
                  <c:v>58.812333333333328</c:v>
                </c:pt>
                <c:pt idx="16642">
                  <c:v>58.815883333333332</c:v>
                </c:pt>
                <c:pt idx="16643">
                  <c:v>58.819433333333336</c:v>
                </c:pt>
                <c:pt idx="16644">
                  <c:v>58.822983333333333</c:v>
                </c:pt>
                <c:pt idx="16645">
                  <c:v>58.826516666666663</c:v>
                </c:pt>
                <c:pt idx="16646">
                  <c:v>58.83005</c:v>
                </c:pt>
                <c:pt idx="16647">
                  <c:v>58.83358333333333</c:v>
                </c:pt>
                <c:pt idx="16648">
                  <c:v>58.837133333333334</c:v>
                </c:pt>
                <c:pt idx="16649">
                  <c:v>58.840683333333331</c:v>
                </c:pt>
                <c:pt idx="16650">
                  <c:v>58.844200000000001</c:v>
                </c:pt>
                <c:pt idx="16651">
                  <c:v>58.847716666666663</c:v>
                </c:pt>
                <c:pt idx="16652">
                  <c:v>58.851233333333333</c:v>
                </c:pt>
                <c:pt idx="16653">
                  <c:v>58.854749999999996</c:v>
                </c:pt>
                <c:pt idx="16654">
                  <c:v>58.858266666666665</c:v>
                </c:pt>
                <c:pt idx="16655">
                  <c:v>58.861783333333328</c:v>
                </c:pt>
                <c:pt idx="16656">
                  <c:v>58.865316666666665</c:v>
                </c:pt>
                <c:pt idx="16657">
                  <c:v>58.868833333333335</c:v>
                </c:pt>
                <c:pt idx="16658">
                  <c:v>58.872349999999997</c:v>
                </c:pt>
                <c:pt idx="16659">
                  <c:v>58.875866666666667</c:v>
                </c:pt>
                <c:pt idx="16660">
                  <c:v>58.87938333333333</c:v>
                </c:pt>
                <c:pt idx="16661">
                  <c:v>58.882899999999999</c:v>
                </c:pt>
                <c:pt idx="16662">
                  <c:v>58.886416666666669</c:v>
                </c:pt>
                <c:pt idx="16663">
                  <c:v>58.889933333333339</c:v>
                </c:pt>
                <c:pt idx="16664">
                  <c:v>58.893466666666669</c:v>
                </c:pt>
                <c:pt idx="16665">
                  <c:v>58.897000000000006</c:v>
                </c:pt>
                <c:pt idx="16666">
                  <c:v>58.900533333333335</c:v>
                </c:pt>
                <c:pt idx="16667">
                  <c:v>58.904066666666672</c:v>
                </c:pt>
                <c:pt idx="16668">
                  <c:v>58.907616666666662</c:v>
                </c:pt>
                <c:pt idx="16669">
                  <c:v>58.911166666666666</c:v>
                </c:pt>
                <c:pt idx="16670">
                  <c:v>58.914716666666664</c:v>
                </c:pt>
                <c:pt idx="16671">
                  <c:v>58.918249999999993</c:v>
                </c:pt>
                <c:pt idx="16672">
                  <c:v>58.92178333333333</c:v>
                </c:pt>
                <c:pt idx="16673">
                  <c:v>58.92531666666666</c:v>
                </c:pt>
                <c:pt idx="16674">
                  <c:v>58.928866666666664</c:v>
                </c:pt>
                <c:pt idx="16675">
                  <c:v>58.932416666666668</c:v>
                </c:pt>
                <c:pt idx="16676">
                  <c:v>58.935933333333331</c:v>
                </c:pt>
                <c:pt idx="16677">
                  <c:v>58.939450000000001</c:v>
                </c:pt>
                <c:pt idx="16678">
                  <c:v>58.942966666666663</c:v>
                </c:pt>
                <c:pt idx="16679">
                  <c:v>58.94648333333334</c:v>
                </c:pt>
                <c:pt idx="16680">
                  <c:v>58.95</c:v>
                </c:pt>
                <c:pt idx="16681">
                  <c:v>58.953516666666665</c:v>
                </c:pt>
                <c:pt idx="16682">
                  <c:v>58.957049999999995</c:v>
                </c:pt>
                <c:pt idx="16683">
                  <c:v>58.960566666666665</c:v>
                </c:pt>
                <c:pt idx="16684">
                  <c:v>58.964083333333328</c:v>
                </c:pt>
                <c:pt idx="16685">
                  <c:v>58.967599999999997</c:v>
                </c:pt>
                <c:pt idx="16686">
                  <c:v>58.971116666666667</c:v>
                </c:pt>
                <c:pt idx="16687">
                  <c:v>58.974633333333337</c:v>
                </c:pt>
                <c:pt idx="16688">
                  <c:v>58.978149999999999</c:v>
                </c:pt>
                <c:pt idx="16689">
                  <c:v>58.981666666666669</c:v>
                </c:pt>
                <c:pt idx="16690">
                  <c:v>58.985199999999999</c:v>
                </c:pt>
                <c:pt idx="16691">
                  <c:v>58.988733333333336</c:v>
                </c:pt>
                <c:pt idx="16692">
                  <c:v>58.992266666666666</c:v>
                </c:pt>
                <c:pt idx="16693">
                  <c:v>58.995800000000003</c:v>
                </c:pt>
                <c:pt idx="16694">
                  <c:v>58.99935</c:v>
                </c:pt>
                <c:pt idx="16695">
                  <c:v>59.002899999999997</c:v>
                </c:pt>
                <c:pt idx="16696">
                  <c:v>59.006450000000001</c:v>
                </c:pt>
                <c:pt idx="16697">
                  <c:v>59.009983333333338</c:v>
                </c:pt>
                <c:pt idx="16698">
                  <c:v>59.013516666666668</c:v>
                </c:pt>
                <c:pt idx="16699">
                  <c:v>59.017050000000005</c:v>
                </c:pt>
                <c:pt idx="16700">
                  <c:v>59.020599999999995</c:v>
                </c:pt>
                <c:pt idx="16701">
                  <c:v>59.024149999999999</c:v>
                </c:pt>
                <c:pt idx="16702">
                  <c:v>59.027666666666661</c:v>
                </c:pt>
                <c:pt idx="16703">
                  <c:v>59.031183333333338</c:v>
                </c:pt>
                <c:pt idx="16704">
                  <c:v>59.034700000000001</c:v>
                </c:pt>
                <c:pt idx="16705">
                  <c:v>59.038216666666671</c:v>
                </c:pt>
                <c:pt idx="16706">
                  <c:v>59.041733333333333</c:v>
                </c:pt>
                <c:pt idx="16707">
                  <c:v>59.045250000000003</c:v>
                </c:pt>
                <c:pt idx="16708">
                  <c:v>59.048783333333333</c:v>
                </c:pt>
                <c:pt idx="16709">
                  <c:v>59.052299999999995</c:v>
                </c:pt>
                <c:pt idx="16710">
                  <c:v>59.055816666666672</c:v>
                </c:pt>
                <c:pt idx="16711">
                  <c:v>59.059333333333335</c:v>
                </c:pt>
                <c:pt idx="16712">
                  <c:v>59.062850000000005</c:v>
                </c:pt>
                <c:pt idx="16713">
                  <c:v>59.066366666666667</c:v>
                </c:pt>
                <c:pt idx="16714">
                  <c:v>59.069883333333337</c:v>
                </c:pt>
                <c:pt idx="16715">
                  <c:v>59.073399999999999</c:v>
                </c:pt>
                <c:pt idx="16716">
                  <c:v>59.076933333333336</c:v>
                </c:pt>
                <c:pt idx="16717">
                  <c:v>59.080466666666666</c:v>
                </c:pt>
                <c:pt idx="16718">
                  <c:v>59.083999999999996</c:v>
                </c:pt>
                <c:pt idx="16719">
                  <c:v>59.087533333333333</c:v>
                </c:pt>
                <c:pt idx="16720">
                  <c:v>59.091083333333337</c:v>
                </c:pt>
                <c:pt idx="16721">
                  <c:v>59.094633333333334</c:v>
                </c:pt>
                <c:pt idx="16722">
                  <c:v>59.098183333333331</c:v>
                </c:pt>
                <c:pt idx="16723">
                  <c:v>59.101716666666668</c:v>
                </c:pt>
                <c:pt idx="16724">
                  <c:v>59.105249999999998</c:v>
                </c:pt>
                <c:pt idx="16725">
                  <c:v>59.108783333333335</c:v>
                </c:pt>
                <c:pt idx="16726">
                  <c:v>59.112333333333332</c:v>
                </c:pt>
                <c:pt idx="16727">
                  <c:v>59.115883333333336</c:v>
                </c:pt>
                <c:pt idx="16728">
                  <c:v>59.119400000000006</c:v>
                </c:pt>
                <c:pt idx="16729">
                  <c:v>59.122916666666669</c:v>
                </c:pt>
                <c:pt idx="16730">
                  <c:v>59.126433333333331</c:v>
                </c:pt>
                <c:pt idx="16731">
                  <c:v>59.129950000000001</c:v>
                </c:pt>
                <c:pt idx="16732">
                  <c:v>59.133466666666664</c:v>
                </c:pt>
                <c:pt idx="16733">
                  <c:v>59.136983333333333</c:v>
                </c:pt>
                <c:pt idx="16734">
                  <c:v>59.14051666666667</c:v>
                </c:pt>
                <c:pt idx="16735">
                  <c:v>59.144033333333333</c:v>
                </c:pt>
                <c:pt idx="16736">
                  <c:v>59.147550000000003</c:v>
                </c:pt>
                <c:pt idx="16737">
                  <c:v>59.151066666666665</c:v>
                </c:pt>
                <c:pt idx="16738">
                  <c:v>59.154583333333335</c:v>
                </c:pt>
                <c:pt idx="16739">
                  <c:v>59.158099999999997</c:v>
                </c:pt>
                <c:pt idx="16740">
                  <c:v>59.161616666666667</c:v>
                </c:pt>
                <c:pt idx="16741">
                  <c:v>59.16513333333333</c:v>
                </c:pt>
                <c:pt idx="16742">
                  <c:v>59.168666666666667</c:v>
                </c:pt>
                <c:pt idx="16743">
                  <c:v>59.172199999999997</c:v>
                </c:pt>
                <c:pt idx="16744">
                  <c:v>59.175733333333334</c:v>
                </c:pt>
                <c:pt idx="16745">
                  <c:v>59.179266666666663</c:v>
                </c:pt>
                <c:pt idx="16746">
                  <c:v>59.182816666666668</c:v>
                </c:pt>
                <c:pt idx="16747">
                  <c:v>59.186366666666665</c:v>
                </c:pt>
                <c:pt idx="16748">
                  <c:v>59.189916666666669</c:v>
                </c:pt>
                <c:pt idx="16749">
                  <c:v>59.193449999999999</c:v>
                </c:pt>
                <c:pt idx="16750">
                  <c:v>59.196983333333336</c:v>
                </c:pt>
                <c:pt idx="16751">
                  <c:v>59.200516666666665</c:v>
                </c:pt>
                <c:pt idx="16752">
                  <c:v>59.20406666666667</c:v>
                </c:pt>
                <c:pt idx="16753">
                  <c:v>59.207616666666667</c:v>
                </c:pt>
                <c:pt idx="16754">
                  <c:v>59.211133333333336</c:v>
                </c:pt>
                <c:pt idx="16755">
                  <c:v>59.214649999999999</c:v>
                </c:pt>
                <c:pt idx="16756">
                  <c:v>59.218166666666669</c:v>
                </c:pt>
                <c:pt idx="16757">
                  <c:v>59.221683333333331</c:v>
                </c:pt>
                <c:pt idx="16758">
                  <c:v>59.225200000000001</c:v>
                </c:pt>
                <c:pt idx="16759">
                  <c:v>59.228716666666664</c:v>
                </c:pt>
                <c:pt idx="16760">
                  <c:v>59.232250000000001</c:v>
                </c:pt>
                <c:pt idx="16761">
                  <c:v>59.23576666666667</c:v>
                </c:pt>
                <c:pt idx="16762">
                  <c:v>59.239283333333333</c:v>
                </c:pt>
                <c:pt idx="16763">
                  <c:v>59.242800000000003</c:v>
                </c:pt>
                <c:pt idx="16764">
                  <c:v>59.246316666666665</c:v>
                </c:pt>
                <c:pt idx="16765">
                  <c:v>59.249833333333328</c:v>
                </c:pt>
                <c:pt idx="16766">
                  <c:v>59.253349999999998</c:v>
                </c:pt>
                <c:pt idx="16767">
                  <c:v>59.25686666666666</c:v>
                </c:pt>
                <c:pt idx="16768">
                  <c:v>59.260399999999997</c:v>
                </c:pt>
                <c:pt idx="16769">
                  <c:v>59.263933333333327</c:v>
                </c:pt>
                <c:pt idx="16770">
                  <c:v>59.267466666666664</c:v>
                </c:pt>
                <c:pt idx="16771">
                  <c:v>59.271000000000001</c:v>
                </c:pt>
                <c:pt idx="16772">
                  <c:v>59.274549999999998</c:v>
                </c:pt>
                <c:pt idx="16773">
                  <c:v>59.278100000000002</c:v>
                </c:pt>
                <c:pt idx="16774">
                  <c:v>59.281649999999999</c:v>
                </c:pt>
                <c:pt idx="16775">
                  <c:v>59.285183333333329</c:v>
                </c:pt>
                <c:pt idx="16776">
                  <c:v>59.288716666666666</c:v>
                </c:pt>
                <c:pt idx="16777">
                  <c:v>59.292249999999996</c:v>
                </c:pt>
                <c:pt idx="16778">
                  <c:v>59.2958</c:v>
                </c:pt>
                <c:pt idx="16779">
                  <c:v>59.299349999999997</c:v>
                </c:pt>
                <c:pt idx="16780">
                  <c:v>59.302866666666667</c:v>
                </c:pt>
                <c:pt idx="16781">
                  <c:v>59.306383333333329</c:v>
                </c:pt>
                <c:pt idx="16782">
                  <c:v>59.309899999999999</c:v>
                </c:pt>
                <c:pt idx="16783">
                  <c:v>59.313416666666662</c:v>
                </c:pt>
                <c:pt idx="16784">
                  <c:v>59.316933333333331</c:v>
                </c:pt>
                <c:pt idx="16785">
                  <c:v>59.320450000000001</c:v>
                </c:pt>
                <c:pt idx="16786">
                  <c:v>59.323983333333331</c:v>
                </c:pt>
                <c:pt idx="16787">
                  <c:v>59.327500000000001</c:v>
                </c:pt>
                <c:pt idx="16788">
                  <c:v>59.331016666666663</c:v>
                </c:pt>
                <c:pt idx="16789">
                  <c:v>59.334533333333333</c:v>
                </c:pt>
                <c:pt idx="16790">
                  <c:v>59.338049999999996</c:v>
                </c:pt>
                <c:pt idx="16791">
                  <c:v>59.341566666666672</c:v>
                </c:pt>
                <c:pt idx="16792">
                  <c:v>59.345083333333335</c:v>
                </c:pt>
                <c:pt idx="16793">
                  <c:v>59.348600000000005</c:v>
                </c:pt>
                <c:pt idx="16794">
                  <c:v>59.352133333333335</c:v>
                </c:pt>
                <c:pt idx="16795">
                  <c:v>59.355666666666671</c:v>
                </c:pt>
                <c:pt idx="16796">
                  <c:v>59.359200000000001</c:v>
                </c:pt>
                <c:pt idx="16797">
                  <c:v>59.362733333333338</c:v>
                </c:pt>
                <c:pt idx="16798">
                  <c:v>59.366283333333328</c:v>
                </c:pt>
                <c:pt idx="16799">
                  <c:v>59.369833333333332</c:v>
                </c:pt>
                <c:pt idx="16800">
                  <c:v>59.373383333333329</c:v>
                </c:pt>
                <c:pt idx="16801">
                  <c:v>59.376916666666666</c:v>
                </c:pt>
                <c:pt idx="16802">
                  <c:v>59.380450000000003</c:v>
                </c:pt>
                <c:pt idx="16803">
                  <c:v>59.38398333333334</c:v>
                </c:pt>
                <c:pt idx="16804">
                  <c:v>59.38753333333333</c:v>
                </c:pt>
                <c:pt idx="16805">
                  <c:v>59.391083333333334</c:v>
                </c:pt>
                <c:pt idx="16806">
                  <c:v>59.394599999999997</c:v>
                </c:pt>
                <c:pt idx="16807">
                  <c:v>59.398116666666667</c:v>
                </c:pt>
                <c:pt idx="16808">
                  <c:v>59.401633333333329</c:v>
                </c:pt>
                <c:pt idx="16809">
                  <c:v>59.405150000000006</c:v>
                </c:pt>
                <c:pt idx="16810">
                  <c:v>59.408666666666669</c:v>
                </c:pt>
                <c:pt idx="16811">
                  <c:v>59.412183333333338</c:v>
                </c:pt>
                <c:pt idx="16812">
                  <c:v>59.415716666666668</c:v>
                </c:pt>
                <c:pt idx="16813">
                  <c:v>59.419233333333331</c:v>
                </c:pt>
                <c:pt idx="16814">
                  <c:v>59.422749999999994</c:v>
                </c:pt>
                <c:pt idx="16815">
                  <c:v>59.42626666666667</c:v>
                </c:pt>
                <c:pt idx="16816">
                  <c:v>59.429783333333333</c:v>
                </c:pt>
                <c:pt idx="16817">
                  <c:v>59.433300000000003</c:v>
                </c:pt>
                <c:pt idx="16818">
                  <c:v>59.436816666666665</c:v>
                </c:pt>
                <c:pt idx="16819">
                  <c:v>59.440333333333335</c:v>
                </c:pt>
                <c:pt idx="16820">
                  <c:v>59.443866666666665</c:v>
                </c:pt>
                <c:pt idx="16821">
                  <c:v>59.447400000000002</c:v>
                </c:pt>
                <c:pt idx="16822">
                  <c:v>59.450933333333332</c:v>
                </c:pt>
                <c:pt idx="16823">
                  <c:v>59.454466666666669</c:v>
                </c:pt>
                <c:pt idx="16824">
                  <c:v>59.458016666666673</c:v>
                </c:pt>
                <c:pt idx="16825">
                  <c:v>59.461566666666663</c:v>
                </c:pt>
                <c:pt idx="16826">
                  <c:v>59.465116666666667</c:v>
                </c:pt>
                <c:pt idx="16827">
                  <c:v>59.468650000000004</c:v>
                </c:pt>
                <c:pt idx="16828">
                  <c:v>59.472183333333334</c:v>
                </c:pt>
                <c:pt idx="16829">
                  <c:v>59.475716666666671</c:v>
                </c:pt>
                <c:pt idx="16830">
                  <c:v>59.479266666666668</c:v>
                </c:pt>
                <c:pt idx="16831">
                  <c:v>59.482816666666665</c:v>
                </c:pt>
                <c:pt idx="16832">
                  <c:v>59.486333333333327</c:v>
                </c:pt>
                <c:pt idx="16833">
                  <c:v>59.489850000000004</c:v>
                </c:pt>
                <c:pt idx="16834">
                  <c:v>59.493366666666667</c:v>
                </c:pt>
                <c:pt idx="16835">
                  <c:v>59.496883333333336</c:v>
                </c:pt>
                <c:pt idx="16836">
                  <c:v>59.500399999999999</c:v>
                </c:pt>
                <c:pt idx="16837">
                  <c:v>59.503916666666669</c:v>
                </c:pt>
                <c:pt idx="16838">
                  <c:v>59.507449999999999</c:v>
                </c:pt>
                <c:pt idx="16839">
                  <c:v>59.510966666666668</c:v>
                </c:pt>
                <c:pt idx="16840">
                  <c:v>59.514483333333338</c:v>
                </c:pt>
                <c:pt idx="16841">
                  <c:v>59.518000000000001</c:v>
                </c:pt>
                <c:pt idx="16842">
                  <c:v>59.52151666666667</c:v>
                </c:pt>
                <c:pt idx="16843">
                  <c:v>59.525033333333333</c:v>
                </c:pt>
                <c:pt idx="16844">
                  <c:v>59.528550000000003</c:v>
                </c:pt>
                <c:pt idx="16845">
                  <c:v>59.532066666666665</c:v>
                </c:pt>
                <c:pt idx="16846">
                  <c:v>59.535600000000002</c:v>
                </c:pt>
                <c:pt idx="16847">
                  <c:v>59.539133333333332</c:v>
                </c:pt>
                <c:pt idx="16848">
                  <c:v>59.542666666666669</c:v>
                </c:pt>
                <c:pt idx="16849">
                  <c:v>59.546199999999999</c:v>
                </c:pt>
                <c:pt idx="16850">
                  <c:v>59.549750000000003</c:v>
                </c:pt>
                <c:pt idx="16851">
                  <c:v>59.5533</c:v>
                </c:pt>
                <c:pt idx="16852">
                  <c:v>59.556850000000004</c:v>
                </c:pt>
                <c:pt idx="16853">
                  <c:v>59.560383333333334</c:v>
                </c:pt>
                <c:pt idx="16854">
                  <c:v>59.563916666666664</c:v>
                </c:pt>
                <c:pt idx="16855">
                  <c:v>59.567450000000001</c:v>
                </c:pt>
                <c:pt idx="16856">
                  <c:v>59.571000000000005</c:v>
                </c:pt>
                <c:pt idx="16857">
                  <c:v>59.574550000000002</c:v>
                </c:pt>
                <c:pt idx="16858">
                  <c:v>59.578066666666672</c:v>
                </c:pt>
                <c:pt idx="16859">
                  <c:v>59.581583333333334</c:v>
                </c:pt>
                <c:pt idx="16860">
                  <c:v>59.585100000000004</c:v>
                </c:pt>
                <c:pt idx="16861">
                  <c:v>59.588616666666667</c:v>
                </c:pt>
                <c:pt idx="16862">
                  <c:v>59.592133333333329</c:v>
                </c:pt>
                <c:pt idx="16863">
                  <c:v>59.595649999999999</c:v>
                </c:pt>
                <c:pt idx="16864">
                  <c:v>59.599183333333336</c:v>
                </c:pt>
                <c:pt idx="16865">
                  <c:v>59.602699999999999</c:v>
                </c:pt>
                <c:pt idx="16866">
                  <c:v>59.606216666666668</c:v>
                </c:pt>
                <c:pt idx="16867">
                  <c:v>59.609733333333331</c:v>
                </c:pt>
                <c:pt idx="16868">
                  <c:v>59.613250000000001</c:v>
                </c:pt>
                <c:pt idx="16869">
                  <c:v>59.616766666666663</c:v>
                </c:pt>
                <c:pt idx="16870">
                  <c:v>59.620283333333333</c:v>
                </c:pt>
                <c:pt idx="16871">
                  <c:v>59.623799999999996</c:v>
                </c:pt>
                <c:pt idx="16872">
                  <c:v>59.627333333333333</c:v>
                </c:pt>
                <c:pt idx="16873">
                  <c:v>59.630866666666662</c:v>
                </c:pt>
                <c:pt idx="16874">
                  <c:v>59.634399999999999</c:v>
                </c:pt>
                <c:pt idx="16875">
                  <c:v>59.637933333333329</c:v>
                </c:pt>
                <c:pt idx="16876">
                  <c:v>59.641483333333333</c:v>
                </c:pt>
                <c:pt idx="16877">
                  <c:v>59.645033333333338</c:v>
                </c:pt>
                <c:pt idx="16878">
                  <c:v>59.648583333333335</c:v>
                </c:pt>
                <c:pt idx="16879">
                  <c:v>59.652116666666664</c:v>
                </c:pt>
                <c:pt idx="16880">
                  <c:v>59.655650000000001</c:v>
                </c:pt>
                <c:pt idx="16881">
                  <c:v>59.659183333333331</c:v>
                </c:pt>
                <c:pt idx="16882">
                  <c:v>59.662733333333335</c:v>
                </c:pt>
                <c:pt idx="16883">
                  <c:v>59.666283333333332</c:v>
                </c:pt>
                <c:pt idx="16884">
                  <c:v>59.669800000000002</c:v>
                </c:pt>
                <c:pt idx="16885">
                  <c:v>59.673316666666665</c:v>
                </c:pt>
                <c:pt idx="16886">
                  <c:v>59.676833333333335</c:v>
                </c:pt>
                <c:pt idx="16887">
                  <c:v>59.680349999999997</c:v>
                </c:pt>
                <c:pt idx="16888">
                  <c:v>59.683866666666667</c:v>
                </c:pt>
                <c:pt idx="16889">
                  <c:v>59.687383333333329</c:v>
                </c:pt>
                <c:pt idx="16890">
                  <c:v>59.690916666666666</c:v>
                </c:pt>
                <c:pt idx="16891">
                  <c:v>59.694433333333336</c:v>
                </c:pt>
                <c:pt idx="16892">
                  <c:v>59.697949999999999</c:v>
                </c:pt>
                <c:pt idx="16893">
                  <c:v>59.701466666666668</c:v>
                </c:pt>
                <c:pt idx="16894">
                  <c:v>59.704983333333331</c:v>
                </c:pt>
                <c:pt idx="16895">
                  <c:v>59.708500000000001</c:v>
                </c:pt>
                <c:pt idx="16896">
                  <c:v>59.712016666666663</c:v>
                </c:pt>
                <c:pt idx="16897">
                  <c:v>59.715533333333333</c:v>
                </c:pt>
                <c:pt idx="16898">
                  <c:v>59.719066666666663</c:v>
                </c:pt>
                <c:pt idx="16899">
                  <c:v>59.722600000000007</c:v>
                </c:pt>
                <c:pt idx="16900">
                  <c:v>59.726133333333337</c:v>
                </c:pt>
                <c:pt idx="16901">
                  <c:v>59.729666666666667</c:v>
                </c:pt>
                <c:pt idx="16902">
                  <c:v>59.733216666666664</c:v>
                </c:pt>
                <c:pt idx="16903">
                  <c:v>59.736766666666668</c:v>
                </c:pt>
                <c:pt idx="16904">
                  <c:v>59.740316666666665</c:v>
                </c:pt>
                <c:pt idx="16905">
                  <c:v>59.743849999999995</c:v>
                </c:pt>
                <c:pt idx="16906">
                  <c:v>59.747383333333332</c:v>
                </c:pt>
                <c:pt idx="16907">
                  <c:v>59.750916666666662</c:v>
                </c:pt>
                <c:pt idx="16908">
                  <c:v>59.754466666666666</c:v>
                </c:pt>
                <c:pt idx="16909">
                  <c:v>59.75801666666667</c:v>
                </c:pt>
                <c:pt idx="16910">
                  <c:v>59.761533333333333</c:v>
                </c:pt>
                <c:pt idx="16911">
                  <c:v>59.765049999999995</c:v>
                </c:pt>
                <c:pt idx="16912">
                  <c:v>59.768566666666665</c:v>
                </c:pt>
                <c:pt idx="16913">
                  <c:v>59.772083333333327</c:v>
                </c:pt>
                <c:pt idx="16914">
                  <c:v>59.775600000000004</c:v>
                </c:pt>
                <c:pt idx="16915">
                  <c:v>59.779116666666667</c:v>
                </c:pt>
                <c:pt idx="16916">
                  <c:v>59.782649999999997</c:v>
                </c:pt>
                <c:pt idx="16917">
                  <c:v>59.786166666666666</c:v>
                </c:pt>
                <c:pt idx="16918">
                  <c:v>59.789683333333329</c:v>
                </c:pt>
                <c:pt idx="16919">
                  <c:v>59.793199999999999</c:v>
                </c:pt>
                <c:pt idx="16920">
                  <c:v>59.796716666666661</c:v>
                </c:pt>
                <c:pt idx="16921">
                  <c:v>59.800233333333338</c:v>
                </c:pt>
                <c:pt idx="16922">
                  <c:v>59.803750000000001</c:v>
                </c:pt>
                <c:pt idx="16923">
                  <c:v>59.807266666666671</c:v>
                </c:pt>
                <c:pt idx="16924">
                  <c:v>59.8108</c:v>
                </c:pt>
                <c:pt idx="16925">
                  <c:v>59.814333333333337</c:v>
                </c:pt>
                <c:pt idx="16926">
                  <c:v>59.817866666666667</c:v>
                </c:pt>
                <c:pt idx="16927">
                  <c:v>59.821400000000004</c:v>
                </c:pt>
                <c:pt idx="16928">
                  <c:v>59.824949999999994</c:v>
                </c:pt>
                <c:pt idx="16929">
                  <c:v>59.828499999999998</c:v>
                </c:pt>
                <c:pt idx="16930">
                  <c:v>59.832049999999995</c:v>
                </c:pt>
                <c:pt idx="16931">
                  <c:v>59.835583333333339</c:v>
                </c:pt>
                <c:pt idx="16932">
                  <c:v>59.839116666666669</c:v>
                </c:pt>
                <c:pt idx="16933">
                  <c:v>59.842650000000006</c:v>
                </c:pt>
                <c:pt idx="16934">
                  <c:v>59.846199999999996</c:v>
                </c:pt>
                <c:pt idx="16935">
                  <c:v>59.84975</c:v>
                </c:pt>
                <c:pt idx="16936">
                  <c:v>59.853266666666663</c:v>
                </c:pt>
                <c:pt idx="16937">
                  <c:v>59.856783333333333</c:v>
                </c:pt>
                <c:pt idx="16938">
                  <c:v>59.860300000000002</c:v>
                </c:pt>
                <c:pt idx="16939">
                  <c:v>59.863816666666672</c:v>
                </c:pt>
                <c:pt idx="16940">
                  <c:v>59.867333333333335</c:v>
                </c:pt>
                <c:pt idx="16941">
                  <c:v>59.870850000000004</c:v>
                </c:pt>
                <c:pt idx="16942">
                  <c:v>59.874383333333334</c:v>
                </c:pt>
                <c:pt idx="16943">
                  <c:v>59.877899999999997</c:v>
                </c:pt>
                <c:pt idx="16944">
                  <c:v>59.881416666666674</c:v>
                </c:pt>
                <c:pt idx="16945">
                  <c:v>59.884933333333336</c:v>
                </c:pt>
                <c:pt idx="16946">
                  <c:v>59.888449999999999</c:v>
                </c:pt>
                <c:pt idx="16947">
                  <c:v>59.891966666666669</c:v>
                </c:pt>
                <c:pt idx="16948">
                  <c:v>59.895483333333331</c:v>
                </c:pt>
                <c:pt idx="16949">
                  <c:v>59.899000000000001</c:v>
                </c:pt>
                <c:pt idx="16950">
                  <c:v>59.902533333333331</c:v>
                </c:pt>
                <c:pt idx="16951">
                  <c:v>59.906066666666668</c:v>
                </c:pt>
                <c:pt idx="16952">
                  <c:v>59.909599999999998</c:v>
                </c:pt>
                <c:pt idx="16953">
                  <c:v>59.913133333333334</c:v>
                </c:pt>
                <c:pt idx="16954">
                  <c:v>59.916683333333339</c:v>
                </c:pt>
                <c:pt idx="16955">
                  <c:v>59.920233333333336</c:v>
                </c:pt>
                <c:pt idx="16956">
                  <c:v>59.923783333333333</c:v>
                </c:pt>
                <c:pt idx="16957">
                  <c:v>59.92731666666667</c:v>
                </c:pt>
                <c:pt idx="16958">
                  <c:v>59.93085</c:v>
                </c:pt>
                <c:pt idx="16959">
                  <c:v>59.934383333333336</c:v>
                </c:pt>
                <c:pt idx="16960">
                  <c:v>59.937933333333334</c:v>
                </c:pt>
                <c:pt idx="16961">
                  <c:v>59.941483333333331</c:v>
                </c:pt>
                <c:pt idx="16962">
                  <c:v>59.945</c:v>
                </c:pt>
                <c:pt idx="16963">
                  <c:v>59.94851666666667</c:v>
                </c:pt>
                <c:pt idx="16964">
                  <c:v>59.952033333333333</c:v>
                </c:pt>
                <c:pt idx="16965">
                  <c:v>59.955550000000002</c:v>
                </c:pt>
                <c:pt idx="16966">
                  <c:v>59.959066666666665</c:v>
                </c:pt>
                <c:pt idx="16967">
                  <c:v>59.962583333333335</c:v>
                </c:pt>
                <c:pt idx="16968">
                  <c:v>59.966116666666672</c:v>
                </c:pt>
                <c:pt idx="16969">
                  <c:v>59.969633333333334</c:v>
                </c:pt>
                <c:pt idx="16970">
                  <c:v>59.973150000000004</c:v>
                </c:pt>
                <c:pt idx="16971">
                  <c:v>59.976666666666667</c:v>
                </c:pt>
                <c:pt idx="16972">
                  <c:v>59.980183333333336</c:v>
                </c:pt>
                <c:pt idx="16973">
                  <c:v>59.983699999999999</c:v>
                </c:pt>
                <c:pt idx="16974">
                  <c:v>59.987216666666669</c:v>
                </c:pt>
                <c:pt idx="16975">
                  <c:v>59.990733333333331</c:v>
                </c:pt>
                <c:pt idx="16976">
                  <c:v>59.994266666666668</c:v>
                </c:pt>
                <c:pt idx="16977">
                  <c:v>59.997799999999998</c:v>
                </c:pt>
                <c:pt idx="16978">
                  <c:v>60.001333333333335</c:v>
                </c:pt>
                <c:pt idx="16979">
                  <c:v>60.004866666666665</c:v>
                </c:pt>
                <c:pt idx="16980">
                  <c:v>60.008416666666669</c:v>
                </c:pt>
                <c:pt idx="16981">
                  <c:v>60.011966666666666</c:v>
                </c:pt>
                <c:pt idx="16982">
                  <c:v>60.01551666666667</c:v>
                </c:pt>
                <c:pt idx="16983">
                  <c:v>60.01905</c:v>
                </c:pt>
                <c:pt idx="16984">
                  <c:v>60.022583333333337</c:v>
                </c:pt>
                <c:pt idx="16985">
                  <c:v>60.026116666666667</c:v>
                </c:pt>
                <c:pt idx="16986">
                  <c:v>60.029666666666671</c:v>
                </c:pt>
                <c:pt idx="16987">
                  <c:v>60.033216666666668</c:v>
                </c:pt>
                <c:pt idx="16988">
                  <c:v>60.036733333333338</c:v>
                </c:pt>
                <c:pt idx="16989">
                  <c:v>60.04025</c:v>
                </c:pt>
                <c:pt idx="16990">
                  <c:v>60.04376666666667</c:v>
                </c:pt>
                <c:pt idx="16991">
                  <c:v>60.047283333333333</c:v>
                </c:pt>
                <c:pt idx="16992">
                  <c:v>60.050799999999995</c:v>
                </c:pt>
                <c:pt idx="16993">
                  <c:v>60.054316666666665</c:v>
                </c:pt>
                <c:pt idx="16994">
                  <c:v>60.057850000000002</c:v>
                </c:pt>
                <c:pt idx="16995">
                  <c:v>60.061366666666665</c:v>
                </c:pt>
                <c:pt idx="16996">
                  <c:v>60.064883333333334</c:v>
                </c:pt>
                <c:pt idx="16997">
                  <c:v>60.068399999999997</c:v>
                </c:pt>
                <c:pt idx="16998">
                  <c:v>60.071916666666667</c:v>
                </c:pt>
                <c:pt idx="16999">
                  <c:v>60.075433333333329</c:v>
                </c:pt>
                <c:pt idx="17000">
                  <c:v>60.078949999999999</c:v>
                </c:pt>
                <c:pt idx="17001">
                  <c:v>60.082466666666662</c:v>
                </c:pt>
                <c:pt idx="17002">
                  <c:v>60.085999999999999</c:v>
                </c:pt>
                <c:pt idx="17003">
                  <c:v>60.089533333333328</c:v>
                </c:pt>
                <c:pt idx="17004">
                  <c:v>60.093066666666665</c:v>
                </c:pt>
                <c:pt idx="17005">
                  <c:v>60.096599999999995</c:v>
                </c:pt>
                <c:pt idx="17006">
                  <c:v>60.100149999999999</c:v>
                </c:pt>
                <c:pt idx="17007">
                  <c:v>60.103700000000003</c:v>
                </c:pt>
                <c:pt idx="17008">
                  <c:v>60.107250000000001</c:v>
                </c:pt>
                <c:pt idx="17009">
                  <c:v>60.11078333333333</c:v>
                </c:pt>
                <c:pt idx="17010">
                  <c:v>60.114316666666667</c:v>
                </c:pt>
                <c:pt idx="17011">
                  <c:v>60.117849999999997</c:v>
                </c:pt>
                <c:pt idx="17012">
                  <c:v>60.121400000000001</c:v>
                </c:pt>
                <c:pt idx="17013">
                  <c:v>60.124949999999998</c:v>
                </c:pt>
                <c:pt idx="17014">
                  <c:v>60.128466666666668</c:v>
                </c:pt>
                <c:pt idx="17015">
                  <c:v>60.131983333333331</c:v>
                </c:pt>
                <c:pt idx="17016">
                  <c:v>60.1355</c:v>
                </c:pt>
                <c:pt idx="17017">
                  <c:v>60.139016666666663</c:v>
                </c:pt>
                <c:pt idx="17018">
                  <c:v>60.142533333333333</c:v>
                </c:pt>
                <c:pt idx="17019">
                  <c:v>60.146049999999995</c:v>
                </c:pt>
                <c:pt idx="17020">
                  <c:v>60.149583333333332</c:v>
                </c:pt>
                <c:pt idx="17021">
                  <c:v>60.153100000000002</c:v>
                </c:pt>
                <c:pt idx="17022">
                  <c:v>60.156616666666665</c:v>
                </c:pt>
                <c:pt idx="17023">
                  <c:v>60.160133333333334</c:v>
                </c:pt>
                <c:pt idx="17024">
                  <c:v>60.163649999999997</c:v>
                </c:pt>
                <c:pt idx="17025">
                  <c:v>60.167166666666667</c:v>
                </c:pt>
                <c:pt idx="17026">
                  <c:v>60.170683333333336</c:v>
                </c:pt>
                <c:pt idx="17027">
                  <c:v>60.174200000000006</c:v>
                </c:pt>
                <c:pt idx="17028">
                  <c:v>60.177733333333336</c:v>
                </c:pt>
                <c:pt idx="17029">
                  <c:v>60.181266666666673</c:v>
                </c:pt>
                <c:pt idx="17030">
                  <c:v>60.184800000000003</c:v>
                </c:pt>
                <c:pt idx="17031">
                  <c:v>60.18833333333334</c:v>
                </c:pt>
                <c:pt idx="17032">
                  <c:v>60.19188333333333</c:v>
                </c:pt>
                <c:pt idx="17033">
                  <c:v>60.195433333333334</c:v>
                </c:pt>
                <c:pt idx="17034">
                  <c:v>60.198983333333331</c:v>
                </c:pt>
                <c:pt idx="17035">
                  <c:v>60.202516666666661</c:v>
                </c:pt>
                <c:pt idx="17036">
                  <c:v>60.206049999999998</c:v>
                </c:pt>
                <c:pt idx="17037">
                  <c:v>60.209583333333327</c:v>
                </c:pt>
                <c:pt idx="17038">
                  <c:v>60.213133333333332</c:v>
                </c:pt>
                <c:pt idx="17039">
                  <c:v>60.216683333333336</c:v>
                </c:pt>
                <c:pt idx="17040">
                  <c:v>60.220199999999998</c:v>
                </c:pt>
                <c:pt idx="17041">
                  <c:v>60.223716666666661</c:v>
                </c:pt>
                <c:pt idx="17042">
                  <c:v>60.227233333333331</c:v>
                </c:pt>
                <c:pt idx="17043">
                  <c:v>60.230749999999993</c:v>
                </c:pt>
                <c:pt idx="17044">
                  <c:v>60.23426666666667</c:v>
                </c:pt>
                <c:pt idx="17045">
                  <c:v>60.237783333333333</c:v>
                </c:pt>
                <c:pt idx="17046">
                  <c:v>60.241316666666663</c:v>
                </c:pt>
                <c:pt idx="17047">
                  <c:v>60.244833333333332</c:v>
                </c:pt>
                <c:pt idx="17048">
                  <c:v>60.248349999999995</c:v>
                </c:pt>
                <c:pt idx="17049">
                  <c:v>60.251866666666665</c:v>
                </c:pt>
                <c:pt idx="17050">
                  <c:v>60.255383333333334</c:v>
                </c:pt>
                <c:pt idx="17051">
                  <c:v>60.258900000000004</c:v>
                </c:pt>
                <c:pt idx="17052">
                  <c:v>60.262416666666667</c:v>
                </c:pt>
                <c:pt idx="17053">
                  <c:v>60.265933333333336</c:v>
                </c:pt>
                <c:pt idx="17054">
                  <c:v>60.269466666666666</c:v>
                </c:pt>
                <c:pt idx="17055">
                  <c:v>60.273000000000003</c:v>
                </c:pt>
                <c:pt idx="17056">
                  <c:v>60.276533333333333</c:v>
                </c:pt>
                <c:pt idx="17057">
                  <c:v>60.28006666666667</c:v>
                </c:pt>
                <c:pt idx="17058">
                  <c:v>60.283616666666667</c:v>
                </c:pt>
                <c:pt idx="17059">
                  <c:v>60.287166666666664</c:v>
                </c:pt>
                <c:pt idx="17060">
                  <c:v>60.290716666666668</c:v>
                </c:pt>
                <c:pt idx="17061">
                  <c:v>60.294250000000005</c:v>
                </c:pt>
                <c:pt idx="17062">
                  <c:v>60.297783333333335</c:v>
                </c:pt>
                <c:pt idx="17063">
                  <c:v>60.301316666666672</c:v>
                </c:pt>
                <c:pt idx="17064">
                  <c:v>60.304866666666662</c:v>
                </c:pt>
                <c:pt idx="17065">
                  <c:v>60.308416666666666</c:v>
                </c:pt>
                <c:pt idx="17066">
                  <c:v>60.311933333333329</c:v>
                </c:pt>
                <c:pt idx="17067">
                  <c:v>60.315450000000006</c:v>
                </c:pt>
                <c:pt idx="17068">
                  <c:v>60.318966666666668</c:v>
                </c:pt>
                <c:pt idx="17069">
                  <c:v>60.322483333333338</c:v>
                </c:pt>
                <c:pt idx="17070">
                  <c:v>60.326000000000001</c:v>
                </c:pt>
                <c:pt idx="17071">
                  <c:v>60.32951666666667</c:v>
                </c:pt>
                <c:pt idx="17072">
                  <c:v>60.33305</c:v>
                </c:pt>
                <c:pt idx="17073">
                  <c:v>60.336566666666663</c:v>
                </c:pt>
                <c:pt idx="17074">
                  <c:v>60.34008333333334</c:v>
                </c:pt>
                <c:pt idx="17075">
                  <c:v>60.343600000000002</c:v>
                </c:pt>
                <c:pt idx="17076">
                  <c:v>60.347116666666672</c:v>
                </c:pt>
                <c:pt idx="17077">
                  <c:v>60.350633333333334</c:v>
                </c:pt>
                <c:pt idx="17078">
                  <c:v>60.354149999999997</c:v>
                </c:pt>
                <c:pt idx="17079">
                  <c:v>60.357666666666667</c:v>
                </c:pt>
                <c:pt idx="17080">
                  <c:v>60.361200000000004</c:v>
                </c:pt>
                <c:pt idx="17081">
                  <c:v>60.364733333333334</c:v>
                </c:pt>
                <c:pt idx="17082">
                  <c:v>60.368266666666663</c:v>
                </c:pt>
                <c:pt idx="17083">
                  <c:v>60.3718</c:v>
                </c:pt>
                <c:pt idx="17084">
                  <c:v>60.375350000000005</c:v>
                </c:pt>
                <c:pt idx="17085">
                  <c:v>60.378900000000002</c:v>
                </c:pt>
                <c:pt idx="17086">
                  <c:v>60.382449999999999</c:v>
                </c:pt>
                <c:pt idx="17087">
                  <c:v>60.385983333333336</c:v>
                </c:pt>
                <c:pt idx="17088">
                  <c:v>60.389516666666665</c:v>
                </c:pt>
                <c:pt idx="17089">
                  <c:v>60.393050000000002</c:v>
                </c:pt>
                <c:pt idx="17090">
                  <c:v>60.396599999999999</c:v>
                </c:pt>
                <c:pt idx="17091">
                  <c:v>60.400150000000004</c:v>
                </c:pt>
                <c:pt idx="17092">
                  <c:v>60.403666666666666</c:v>
                </c:pt>
                <c:pt idx="17093">
                  <c:v>60.407183333333336</c:v>
                </c:pt>
                <c:pt idx="17094">
                  <c:v>60.410699999999999</c:v>
                </c:pt>
                <c:pt idx="17095">
                  <c:v>60.414216666666668</c:v>
                </c:pt>
                <c:pt idx="17096">
                  <c:v>60.417733333333331</c:v>
                </c:pt>
                <c:pt idx="17097">
                  <c:v>60.421250000000001</c:v>
                </c:pt>
                <c:pt idx="17098">
                  <c:v>60.424783333333338</c:v>
                </c:pt>
                <c:pt idx="17099">
                  <c:v>60.4283</c:v>
                </c:pt>
                <c:pt idx="17100">
                  <c:v>60.43181666666667</c:v>
                </c:pt>
                <c:pt idx="17101">
                  <c:v>60.435333333333332</c:v>
                </c:pt>
                <c:pt idx="17102">
                  <c:v>60.438850000000002</c:v>
                </c:pt>
                <c:pt idx="17103">
                  <c:v>60.442366666666665</c:v>
                </c:pt>
                <c:pt idx="17104">
                  <c:v>60.445883333333335</c:v>
                </c:pt>
                <c:pt idx="17105">
                  <c:v>60.449399999999997</c:v>
                </c:pt>
                <c:pt idx="17106">
                  <c:v>60.452933333333334</c:v>
                </c:pt>
                <c:pt idx="17107">
                  <c:v>60.456466666666664</c:v>
                </c:pt>
                <c:pt idx="17108">
                  <c:v>60.46</c:v>
                </c:pt>
                <c:pt idx="17109">
                  <c:v>60.463533333333331</c:v>
                </c:pt>
                <c:pt idx="17110">
                  <c:v>60.467083333333335</c:v>
                </c:pt>
                <c:pt idx="17111">
                  <c:v>60.470633333333332</c:v>
                </c:pt>
                <c:pt idx="17112">
                  <c:v>60.474183333333336</c:v>
                </c:pt>
                <c:pt idx="17113">
                  <c:v>60.477716666666666</c:v>
                </c:pt>
                <c:pt idx="17114">
                  <c:v>60.481250000000003</c:v>
                </c:pt>
                <c:pt idx="17115">
                  <c:v>60.484783333333333</c:v>
                </c:pt>
                <c:pt idx="17116">
                  <c:v>60.488333333333337</c:v>
                </c:pt>
                <c:pt idx="17117">
                  <c:v>60.491883333333334</c:v>
                </c:pt>
                <c:pt idx="17118">
                  <c:v>60.495400000000004</c:v>
                </c:pt>
                <c:pt idx="17119">
                  <c:v>60.498916666666666</c:v>
                </c:pt>
                <c:pt idx="17120">
                  <c:v>60.502433333333336</c:v>
                </c:pt>
                <c:pt idx="17121">
                  <c:v>60.505949999999999</c:v>
                </c:pt>
                <c:pt idx="17122">
                  <c:v>60.509466666666668</c:v>
                </c:pt>
                <c:pt idx="17123">
                  <c:v>60.512983333333331</c:v>
                </c:pt>
                <c:pt idx="17124">
                  <c:v>60.516516666666668</c:v>
                </c:pt>
                <c:pt idx="17125">
                  <c:v>60.520033333333338</c:v>
                </c:pt>
                <c:pt idx="17126">
                  <c:v>60.52355</c:v>
                </c:pt>
                <c:pt idx="17127">
                  <c:v>60.527066666666663</c:v>
                </c:pt>
                <c:pt idx="17128">
                  <c:v>60.530583333333333</c:v>
                </c:pt>
                <c:pt idx="17129">
                  <c:v>60.534099999999995</c:v>
                </c:pt>
                <c:pt idx="17130">
                  <c:v>60.537616666666665</c:v>
                </c:pt>
                <c:pt idx="17131">
                  <c:v>60.541133333333327</c:v>
                </c:pt>
                <c:pt idx="17132">
                  <c:v>60.544666666666664</c:v>
                </c:pt>
                <c:pt idx="17133">
                  <c:v>60.548199999999994</c:v>
                </c:pt>
                <c:pt idx="17134">
                  <c:v>60.551733333333331</c:v>
                </c:pt>
                <c:pt idx="17135">
                  <c:v>60.555266666666661</c:v>
                </c:pt>
                <c:pt idx="17136">
                  <c:v>60.558816666666665</c:v>
                </c:pt>
                <c:pt idx="17137">
                  <c:v>60.562366666666669</c:v>
                </c:pt>
                <c:pt idx="17138">
                  <c:v>60.565916666666666</c:v>
                </c:pt>
                <c:pt idx="17139">
                  <c:v>60.569449999999996</c:v>
                </c:pt>
                <c:pt idx="17140">
                  <c:v>60.572983333333333</c:v>
                </c:pt>
                <c:pt idx="17141">
                  <c:v>60.576516666666663</c:v>
                </c:pt>
                <c:pt idx="17142">
                  <c:v>60.580066666666667</c:v>
                </c:pt>
                <c:pt idx="17143">
                  <c:v>60.583616666666664</c:v>
                </c:pt>
                <c:pt idx="17144">
                  <c:v>60.587133333333334</c:v>
                </c:pt>
                <c:pt idx="17145">
                  <c:v>60.590649999999997</c:v>
                </c:pt>
                <c:pt idx="17146">
                  <c:v>60.594166666666666</c:v>
                </c:pt>
                <c:pt idx="17147">
                  <c:v>60.597683333333329</c:v>
                </c:pt>
                <c:pt idx="17148">
                  <c:v>60.601199999999999</c:v>
                </c:pt>
                <c:pt idx="17149">
                  <c:v>60.604716666666668</c:v>
                </c:pt>
                <c:pt idx="17150">
                  <c:v>60.608249999999998</c:v>
                </c:pt>
                <c:pt idx="17151">
                  <c:v>60.611766666666668</c:v>
                </c:pt>
                <c:pt idx="17152">
                  <c:v>60.615283333333331</c:v>
                </c:pt>
                <c:pt idx="17153">
                  <c:v>60.6188</c:v>
                </c:pt>
                <c:pt idx="17154">
                  <c:v>60.622316666666663</c:v>
                </c:pt>
                <c:pt idx="17155">
                  <c:v>60.62583333333334</c:v>
                </c:pt>
                <c:pt idx="17156">
                  <c:v>60.629350000000002</c:v>
                </c:pt>
                <c:pt idx="17157">
                  <c:v>60.632866666666672</c:v>
                </c:pt>
                <c:pt idx="17158">
                  <c:v>60.636400000000002</c:v>
                </c:pt>
                <c:pt idx="17159">
                  <c:v>60.639933333333339</c:v>
                </c:pt>
                <c:pt idx="17160">
                  <c:v>60.643466666666669</c:v>
                </c:pt>
                <c:pt idx="17161">
                  <c:v>60.647000000000006</c:v>
                </c:pt>
                <c:pt idx="17162">
                  <c:v>60.650549999999996</c:v>
                </c:pt>
                <c:pt idx="17163">
                  <c:v>60.6541</c:v>
                </c:pt>
                <c:pt idx="17164">
                  <c:v>60.657649999999997</c:v>
                </c:pt>
                <c:pt idx="17165">
                  <c:v>60.661183333333334</c:v>
                </c:pt>
                <c:pt idx="17166">
                  <c:v>60.664716666666664</c:v>
                </c:pt>
                <c:pt idx="17167">
                  <c:v>60.668249999999993</c:v>
                </c:pt>
                <c:pt idx="17168">
                  <c:v>60.671799999999998</c:v>
                </c:pt>
                <c:pt idx="17169">
                  <c:v>60.675350000000002</c:v>
                </c:pt>
                <c:pt idx="17170">
                  <c:v>60.678866666666664</c:v>
                </c:pt>
                <c:pt idx="17171">
                  <c:v>60.682383333333334</c:v>
                </c:pt>
                <c:pt idx="17172">
                  <c:v>60.685899999999997</c:v>
                </c:pt>
                <c:pt idx="17173">
                  <c:v>60.689416666666666</c:v>
                </c:pt>
                <c:pt idx="17174">
                  <c:v>60.692933333333336</c:v>
                </c:pt>
                <c:pt idx="17175">
                  <c:v>60.696449999999999</c:v>
                </c:pt>
                <c:pt idx="17176">
                  <c:v>60.699983333333329</c:v>
                </c:pt>
                <c:pt idx="17177">
                  <c:v>60.703499999999998</c:v>
                </c:pt>
                <c:pt idx="17178">
                  <c:v>60.707016666666661</c:v>
                </c:pt>
                <c:pt idx="17179">
                  <c:v>60.710533333333338</c:v>
                </c:pt>
                <c:pt idx="17180">
                  <c:v>60.71405</c:v>
                </c:pt>
                <c:pt idx="17181">
                  <c:v>60.71756666666667</c:v>
                </c:pt>
                <c:pt idx="17182">
                  <c:v>60.721083333333333</c:v>
                </c:pt>
                <c:pt idx="17183">
                  <c:v>60.724600000000002</c:v>
                </c:pt>
                <c:pt idx="17184">
                  <c:v>60.728133333333332</c:v>
                </c:pt>
                <c:pt idx="17185">
                  <c:v>60.731666666666669</c:v>
                </c:pt>
                <c:pt idx="17186">
                  <c:v>60.735199999999999</c:v>
                </c:pt>
                <c:pt idx="17187">
                  <c:v>60.738733333333336</c:v>
                </c:pt>
                <c:pt idx="17188">
                  <c:v>60.742283333333333</c:v>
                </c:pt>
                <c:pt idx="17189">
                  <c:v>60.74583333333333</c:v>
                </c:pt>
                <c:pt idx="17190">
                  <c:v>60.749383333333334</c:v>
                </c:pt>
                <c:pt idx="17191">
                  <c:v>60.752916666666671</c:v>
                </c:pt>
                <c:pt idx="17192">
                  <c:v>60.756450000000001</c:v>
                </c:pt>
                <c:pt idx="17193">
                  <c:v>60.759983333333338</c:v>
                </c:pt>
                <c:pt idx="17194">
                  <c:v>60.763533333333335</c:v>
                </c:pt>
                <c:pt idx="17195">
                  <c:v>60.767083333333332</c:v>
                </c:pt>
                <c:pt idx="17196">
                  <c:v>60.770599999999995</c:v>
                </c:pt>
                <c:pt idx="17197">
                  <c:v>60.774116666666671</c:v>
                </c:pt>
                <c:pt idx="17198">
                  <c:v>60.777633333333334</c:v>
                </c:pt>
                <c:pt idx="17199">
                  <c:v>60.781150000000004</c:v>
                </c:pt>
                <c:pt idx="17200">
                  <c:v>60.784666666666666</c:v>
                </c:pt>
                <c:pt idx="17201">
                  <c:v>60.788183333333336</c:v>
                </c:pt>
                <c:pt idx="17202">
                  <c:v>60.791716666666666</c:v>
                </c:pt>
                <c:pt idx="17203">
                  <c:v>60.795233333333336</c:v>
                </c:pt>
                <c:pt idx="17204">
                  <c:v>60.798750000000005</c:v>
                </c:pt>
                <c:pt idx="17205">
                  <c:v>60.802266666666668</c:v>
                </c:pt>
                <c:pt idx="17206">
                  <c:v>60.805783333333338</c:v>
                </c:pt>
                <c:pt idx="17207">
                  <c:v>60.8093</c:v>
                </c:pt>
                <c:pt idx="17208">
                  <c:v>60.812816666666663</c:v>
                </c:pt>
                <c:pt idx="17209">
                  <c:v>60.816333333333333</c:v>
                </c:pt>
                <c:pt idx="17210">
                  <c:v>60.81986666666667</c:v>
                </c:pt>
                <c:pt idx="17211">
                  <c:v>60.823399999999999</c:v>
                </c:pt>
                <c:pt idx="17212">
                  <c:v>60.826933333333336</c:v>
                </c:pt>
                <c:pt idx="17213">
                  <c:v>60.830466666666666</c:v>
                </c:pt>
                <c:pt idx="17214">
                  <c:v>60.83401666666667</c:v>
                </c:pt>
                <c:pt idx="17215">
                  <c:v>60.837566666666667</c:v>
                </c:pt>
                <c:pt idx="17216">
                  <c:v>60.841116666666672</c:v>
                </c:pt>
                <c:pt idx="17217">
                  <c:v>60.844650000000001</c:v>
                </c:pt>
                <c:pt idx="17218">
                  <c:v>60.848183333333331</c:v>
                </c:pt>
                <c:pt idx="17219">
                  <c:v>60.851716666666668</c:v>
                </c:pt>
                <c:pt idx="17220">
                  <c:v>60.855266666666665</c:v>
                </c:pt>
                <c:pt idx="17221">
                  <c:v>60.858816666666669</c:v>
                </c:pt>
                <c:pt idx="17222">
                  <c:v>60.862333333333332</c:v>
                </c:pt>
                <c:pt idx="17223">
                  <c:v>60.865850000000002</c:v>
                </c:pt>
                <c:pt idx="17224">
                  <c:v>60.869366666666664</c:v>
                </c:pt>
                <c:pt idx="17225">
                  <c:v>60.872883333333334</c:v>
                </c:pt>
                <c:pt idx="17226">
                  <c:v>60.876399999999997</c:v>
                </c:pt>
                <c:pt idx="17227">
                  <c:v>60.879916666666666</c:v>
                </c:pt>
                <c:pt idx="17228">
                  <c:v>60.883450000000003</c:v>
                </c:pt>
                <c:pt idx="17229">
                  <c:v>60.886966666666666</c:v>
                </c:pt>
                <c:pt idx="17230">
                  <c:v>60.890483333333336</c:v>
                </c:pt>
                <c:pt idx="17231">
                  <c:v>60.893999999999998</c:v>
                </c:pt>
                <c:pt idx="17232">
                  <c:v>60.897516666666668</c:v>
                </c:pt>
                <c:pt idx="17233">
                  <c:v>60.901033333333331</c:v>
                </c:pt>
                <c:pt idx="17234">
                  <c:v>60.90455</c:v>
                </c:pt>
                <c:pt idx="17235">
                  <c:v>60.908066666666663</c:v>
                </c:pt>
                <c:pt idx="17236">
                  <c:v>60.9116</c:v>
                </c:pt>
                <c:pt idx="17237">
                  <c:v>60.91513333333333</c:v>
                </c:pt>
                <c:pt idx="17238">
                  <c:v>60.918666666666667</c:v>
                </c:pt>
                <c:pt idx="17239">
                  <c:v>60.922199999999997</c:v>
                </c:pt>
                <c:pt idx="17240">
                  <c:v>60.925750000000001</c:v>
                </c:pt>
                <c:pt idx="17241">
                  <c:v>60.929299999999998</c:v>
                </c:pt>
                <c:pt idx="17242">
                  <c:v>60.932850000000002</c:v>
                </c:pt>
                <c:pt idx="17243">
                  <c:v>60.936383333333332</c:v>
                </c:pt>
                <c:pt idx="17244">
                  <c:v>60.939916666666669</c:v>
                </c:pt>
                <c:pt idx="17245">
                  <c:v>60.943449999999999</c:v>
                </c:pt>
                <c:pt idx="17246">
                  <c:v>60.947000000000003</c:v>
                </c:pt>
                <c:pt idx="17247">
                  <c:v>60.95055</c:v>
                </c:pt>
                <c:pt idx="17248">
                  <c:v>60.95406666666667</c:v>
                </c:pt>
                <c:pt idx="17249">
                  <c:v>60.957583333333332</c:v>
                </c:pt>
                <c:pt idx="17250">
                  <c:v>60.961100000000002</c:v>
                </c:pt>
                <c:pt idx="17251">
                  <c:v>60.964616666666664</c:v>
                </c:pt>
                <c:pt idx="17252">
                  <c:v>60.968133333333334</c:v>
                </c:pt>
                <c:pt idx="17253">
                  <c:v>60.971649999999997</c:v>
                </c:pt>
                <c:pt idx="17254">
                  <c:v>60.975183333333334</c:v>
                </c:pt>
                <c:pt idx="17255">
                  <c:v>60.978700000000003</c:v>
                </c:pt>
                <c:pt idx="17256">
                  <c:v>60.982216666666666</c:v>
                </c:pt>
                <c:pt idx="17257">
                  <c:v>60.985733333333329</c:v>
                </c:pt>
                <c:pt idx="17258">
                  <c:v>60.989249999999998</c:v>
                </c:pt>
                <c:pt idx="17259">
                  <c:v>60.992766666666661</c:v>
                </c:pt>
                <c:pt idx="17260">
                  <c:v>60.996283333333331</c:v>
                </c:pt>
                <c:pt idx="17261">
                  <c:v>60.9998</c:v>
                </c:pt>
                <c:pt idx="17262">
                  <c:v>61.00333333333333</c:v>
                </c:pt>
                <c:pt idx="17263">
                  <c:v>61.00686666666666</c:v>
                </c:pt>
                <c:pt idx="17264">
                  <c:v>61.010399999999997</c:v>
                </c:pt>
                <c:pt idx="17265">
                  <c:v>61.013933333333327</c:v>
                </c:pt>
                <c:pt idx="17266">
                  <c:v>61.017483333333331</c:v>
                </c:pt>
                <c:pt idx="17267">
                  <c:v>61.021033333333335</c:v>
                </c:pt>
                <c:pt idx="17268">
                  <c:v>61.024583333333332</c:v>
                </c:pt>
                <c:pt idx="17269">
                  <c:v>61.028116666666662</c:v>
                </c:pt>
                <c:pt idx="17270">
                  <c:v>61.031649999999999</c:v>
                </c:pt>
                <c:pt idx="17271">
                  <c:v>61.035183333333329</c:v>
                </c:pt>
                <c:pt idx="17272">
                  <c:v>61.038733333333333</c:v>
                </c:pt>
                <c:pt idx="17273">
                  <c:v>61.04228333333333</c:v>
                </c:pt>
                <c:pt idx="17274">
                  <c:v>61.0458</c:v>
                </c:pt>
                <c:pt idx="17275">
                  <c:v>61.049316666666662</c:v>
                </c:pt>
                <c:pt idx="17276">
                  <c:v>61.052833333333332</c:v>
                </c:pt>
                <c:pt idx="17277">
                  <c:v>61.056349999999995</c:v>
                </c:pt>
                <c:pt idx="17278">
                  <c:v>61.059866666666672</c:v>
                </c:pt>
                <c:pt idx="17279">
                  <c:v>61.063383333333334</c:v>
                </c:pt>
                <c:pt idx="17280">
                  <c:v>61.066916666666664</c:v>
                </c:pt>
                <c:pt idx="17281">
                  <c:v>61.070433333333334</c:v>
                </c:pt>
                <c:pt idx="17282">
                  <c:v>61.073949999999996</c:v>
                </c:pt>
                <c:pt idx="17283">
                  <c:v>61.077466666666666</c:v>
                </c:pt>
                <c:pt idx="17284">
                  <c:v>61.080983333333329</c:v>
                </c:pt>
                <c:pt idx="17285">
                  <c:v>61.084500000000006</c:v>
                </c:pt>
                <c:pt idx="17286">
                  <c:v>61.088016666666668</c:v>
                </c:pt>
                <c:pt idx="17287">
                  <c:v>61.091533333333338</c:v>
                </c:pt>
                <c:pt idx="17288">
                  <c:v>61.095066666666668</c:v>
                </c:pt>
                <c:pt idx="17289">
                  <c:v>61.098600000000005</c:v>
                </c:pt>
                <c:pt idx="17290">
                  <c:v>61.102133333333335</c:v>
                </c:pt>
                <c:pt idx="17291">
                  <c:v>61.105666666666671</c:v>
                </c:pt>
                <c:pt idx="17292">
                  <c:v>61.109216666666661</c:v>
                </c:pt>
                <c:pt idx="17293">
                  <c:v>61.112766666666666</c:v>
                </c:pt>
                <c:pt idx="17294">
                  <c:v>61.116316666666663</c:v>
                </c:pt>
                <c:pt idx="17295">
                  <c:v>61.11985</c:v>
                </c:pt>
                <c:pt idx="17296">
                  <c:v>61.123383333333329</c:v>
                </c:pt>
                <c:pt idx="17297">
                  <c:v>61.126916666666666</c:v>
                </c:pt>
                <c:pt idx="17298">
                  <c:v>61.130466666666663</c:v>
                </c:pt>
                <c:pt idx="17299">
                  <c:v>61.134016666666668</c:v>
                </c:pt>
                <c:pt idx="17300">
                  <c:v>61.13753333333333</c:v>
                </c:pt>
                <c:pt idx="17301">
                  <c:v>61.14105</c:v>
                </c:pt>
                <c:pt idx="17302">
                  <c:v>61.14456666666667</c:v>
                </c:pt>
                <c:pt idx="17303">
                  <c:v>61.148083333333339</c:v>
                </c:pt>
                <c:pt idx="17304">
                  <c:v>61.151600000000002</c:v>
                </c:pt>
                <c:pt idx="17305">
                  <c:v>61.155116666666665</c:v>
                </c:pt>
                <c:pt idx="17306">
                  <c:v>61.158649999999994</c:v>
                </c:pt>
                <c:pt idx="17307">
                  <c:v>61.162166666666664</c:v>
                </c:pt>
                <c:pt idx="17308">
                  <c:v>61.165683333333327</c:v>
                </c:pt>
                <c:pt idx="17309">
                  <c:v>61.169200000000004</c:v>
                </c:pt>
                <c:pt idx="17310">
                  <c:v>61.172716666666666</c:v>
                </c:pt>
                <c:pt idx="17311">
                  <c:v>61.176233333333336</c:v>
                </c:pt>
                <c:pt idx="17312">
                  <c:v>61.179749999999999</c:v>
                </c:pt>
                <c:pt idx="17313">
                  <c:v>61.183266666666668</c:v>
                </c:pt>
                <c:pt idx="17314">
                  <c:v>61.186799999999998</c:v>
                </c:pt>
                <c:pt idx="17315">
                  <c:v>61.190333333333335</c:v>
                </c:pt>
                <c:pt idx="17316">
                  <c:v>61.193866666666665</c:v>
                </c:pt>
                <c:pt idx="17317">
                  <c:v>61.197400000000002</c:v>
                </c:pt>
                <c:pt idx="17318">
                  <c:v>61.200949999999999</c:v>
                </c:pt>
                <c:pt idx="17319">
                  <c:v>61.204500000000003</c:v>
                </c:pt>
                <c:pt idx="17320">
                  <c:v>61.20805</c:v>
                </c:pt>
                <c:pt idx="17321">
                  <c:v>61.211583333333337</c:v>
                </c:pt>
                <c:pt idx="17322">
                  <c:v>61.215116666666667</c:v>
                </c:pt>
                <c:pt idx="17323">
                  <c:v>61.218650000000004</c:v>
                </c:pt>
                <c:pt idx="17324">
                  <c:v>61.222200000000001</c:v>
                </c:pt>
                <c:pt idx="17325">
                  <c:v>61.225749999999998</c:v>
                </c:pt>
                <c:pt idx="17326">
                  <c:v>61.229266666666668</c:v>
                </c:pt>
                <c:pt idx="17327">
                  <c:v>61.232783333333337</c:v>
                </c:pt>
                <c:pt idx="17328">
                  <c:v>61.2363</c:v>
                </c:pt>
                <c:pt idx="17329">
                  <c:v>61.23981666666667</c:v>
                </c:pt>
                <c:pt idx="17330">
                  <c:v>61.243333333333332</c:v>
                </c:pt>
                <c:pt idx="17331">
                  <c:v>61.246850000000002</c:v>
                </c:pt>
                <c:pt idx="17332">
                  <c:v>61.250383333333339</c:v>
                </c:pt>
                <c:pt idx="17333">
                  <c:v>61.253900000000002</c:v>
                </c:pt>
                <c:pt idx="17334">
                  <c:v>61.257416666666671</c:v>
                </c:pt>
                <c:pt idx="17335">
                  <c:v>61.260933333333334</c:v>
                </c:pt>
                <c:pt idx="17336">
                  <c:v>61.264450000000004</c:v>
                </c:pt>
                <c:pt idx="17337">
                  <c:v>61.267966666666666</c:v>
                </c:pt>
                <c:pt idx="17338">
                  <c:v>61.271483333333336</c:v>
                </c:pt>
                <c:pt idx="17339">
                  <c:v>61.274999999999999</c:v>
                </c:pt>
                <c:pt idx="17340">
                  <c:v>61.278533333333336</c:v>
                </c:pt>
                <c:pt idx="17341">
                  <c:v>61.282066666666665</c:v>
                </c:pt>
                <c:pt idx="17342">
                  <c:v>61.285600000000002</c:v>
                </c:pt>
                <c:pt idx="17343">
                  <c:v>61.289133333333332</c:v>
                </c:pt>
                <c:pt idx="17344">
                  <c:v>61.292683333333336</c:v>
                </c:pt>
                <c:pt idx="17345">
                  <c:v>61.296233333333333</c:v>
                </c:pt>
                <c:pt idx="17346">
                  <c:v>61.299783333333338</c:v>
                </c:pt>
                <c:pt idx="17347">
                  <c:v>61.303316666666667</c:v>
                </c:pt>
                <c:pt idx="17348">
                  <c:v>61.306850000000004</c:v>
                </c:pt>
                <c:pt idx="17349">
                  <c:v>61.310383333333334</c:v>
                </c:pt>
                <c:pt idx="17350">
                  <c:v>61.313933333333331</c:v>
                </c:pt>
                <c:pt idx="17351">
                  <c:v>61.317483333333335</c:v>
                </c:pt>
                <c:pt idx="17352">
                  <c:v>61.321000000000005</c:v>
                </c:pt>
                <c:pt idx="17353">
                  <c:v>61.324516666666668</c:v>
                </c:pt>
                <c:pt idx="17354">
                  <c:v>61.32803333333333</c:v>
                </c:pt>
                <c:pt idx="17355">
                  <c:v>61.33155</c:v>
                </c:pt>
                <c:pt idx="17356">
                  <c:v>61.335066666666663</c:v>
                </c:pt>
                <c:pt idx="17357">
                  <c:v>61.338583333333332</c:v>
                </c:pt>
                <c:pt idx="17358">
                  <c:v>61.342116666666669</c:v>
                </c:pt>
                <c:pt idx="17359">
                  <c:v>61.345633333333332</c:v>
                </c:pt>
                <c:pt idx="17360">
                  <c:v>61.349150000000002</c:v>
                </c:pt>
                <c:pt idx="17361">
                  <c:v>61.352666666666664</c:v>
                </c:pt>
                <c:pt idx="17362">
                  <c:v>61.356183333333334</c:v>
                </c:pt>
                <c:pt idx="17363">
                  <c:v>61.359699999999997</c:v>
                </c:pt>
                <c:pt idx="17364">
                  <c:v>61.363216666666666</c:v>
                </c:pt>
                <c:pt idx="17365">
                  <c:v>61.366733333333329</c:v>
                </c:pt>
                <c:pt idx="17366">
                  <c:v>61.370266666666666</c:v>
                </c:pt>
                <c:pt idx="17367">
                  <c:v>61.373799999999996</c:v>
                </c:pt>
                <c:pt idx="17368">
                  <c:v>61.377333333333333</c:v>
                </c:pt>
                <c:pt idx="17369">
                  <c:v>61.380866666666662</c:v>
                </c:pt>
                <c:pt idx="17370">
                  <c:v>61.384416666666667</c:v>
                </c:pt>
                <c:pt idx="17371">
                  <c:v>61.387966666666664</c:v>
                </c:pt>
                <c:pt idx="17372">
                  <c:v>61.391516666666668</c:v>
                </c:pt>
                <c:pt idx="17373">
                  <c:v>61.395049999999998</c:v>
                </c:pt>
                <c:pt idx="17374">
                  <c:v>61.398583333333335</c:v>
                </c:pt>
                <c:pt idx="17375">
                  <c:v>61.402116666666664</c:v>
                </c:pt>
                <c:pt idx="17376">
                  <c:v>61.405666666666669</c:v>
                </c:pt>
                <c:pt idx="17377">
                  <c:v>61.409216666666666</c:v>
                </c:pt>
                <c:pt idx="17378">
                  <c:v>61.412733333333335</c:v>
                </c:pt>
                <c:pt idx="17379">
                  <c:v>61.416249999999998</c:v>
                </c:pt>
                <c:pt idx="17380">
                  <c:v>61.419766666666668</c:v>
                </c:pt>
                <c:pt idx="17381">
                  <c:v>61.42328333333333</c:v>
                </c:pt>
                <c:pt idx="17382">
                  <c:v>61.4268</c:v>
                </c:pt>
                <c:pt idx="17383">
                  <c:v>61.430316666666663</c:v>
                </c:pt>
                <c:pt idx="17384">
                  <c:v>61.43385</c:v>
                </c:pt>
                <c:pt idx="17385">
                  <c:v>61.437366666666669</c:v>
                </c:pt>
                <c:pt idx="17386">
                  <c:v>61.440883333333332</c:v>
                </c:pt>
                <c:pt idx="17387">
                  <c:v>61.444400000000002</c:v>
                </c:pt>
                <c:pt idx="17388">
                  <c:v>61.447916666666664</c:v>
                </c:pt>
                <c:pt idx="17389">
                  <c:v>61.451433333333327</c:v>
                </c:pt>
                <c:pt idx="17390">
                  <c:v>61.454950000000004</c:v>
                </c:pt>
                <c:pt idx="17391">
                  <c:v>61.458466666666666</c:v>
                </c:pt>
                <c:pt idx="17392">
                  <c:v>61.461999999999996</c:v>
                </c:pt>
                <c:pt idx="17393">
                  <c:v>61.465533333333333</c:v>
                </c:pt>
                <c:pt idx="17394">
                  <c:v>61.469066666666663</c:v>
                </c:pt>
                <c:pt idx="17395">
                  <c:v>61.472600000000007</c:v>
                </c:pt>
                <c:pt idx="17396">
                  <c:v>61.476149999999997</c:v>
                </c:pt>
                <c:pt idx="17397">
                  <c:v>61.479700000000001</c:v>
                </c:pt>
                <c:pt idx="17398">
                  <c:v>61.483249999999998</c:v>
                </c:pt>
                <c:pt idx="17399">
                  <c:v>61.486783333333328</c:v>
                </c:pt>
                <c:pt idx="17400">
                  <c:v>61.490316666666665</c:v>
                </c:pt>
                <c:pt idx="17401">
                  <c:v>61.493849999999995</c:v>
                </c:pt>
                <c:pt idx="17402">
                  <c:v>61.497399999999999</c:v>
                </c:pt>
                <c:pt idx="17403">
                  <c:v>61.500949999999996</c:v>
                </c:pt>
                <c:pt idx="17404">
                  <c:v>61.504466666666666</c:v>
                </c:pt>
                <c:pt idx="17405">
                  <c:v>61.507983333333328</c:v>
                </c:pt>
                <c:pt idx="17406">
                  <c:v>61.511499999999998</c:v>
                </c:pt>
                <c:pt idx="17407">
                  <c:v>61.515016666666661</c:v>
                </c:pt>
                <c:pt idx="17408">
                  <c:v>61.518533333333338</c:v>
                </c:pt>
                <c:pt idx="17409">
                  <c:v>61.52205</c:v>
                </c:pt>
                <c:pt idx="17410">
                  <c:v>61.52558333333333</c:v>
                </c:pt>
                <c:pt idx="17411">
                  <c:v>61.5291</c:v>
                </c:pt>
                <c:pt idx="17412">
                  <c:v>61.532616666666662</c:v>
                </c:pt>
                <c:pt idx="17413">
                  <c:v>61.536133333333332</c:v>
                </c:pt>
                <c:pt idx="17414">
                  <c:v>61.539650000000002</c:v>
                </c:pt>
                <c:pt idx="17415">
                  <c:v>61.543166666666671</c:v>
                </c:pt>
                <c:pt idx="17416">
                  <c:v>61.546683333333334</c:v>
                </c:pt>
                <c:pt idx="17417">
                  <c:v>61.550200000000004</c:v>
                </c:pt>
                <c:pt idx="17418">
                  <c:v>61.553733333333334</c:v>
                </c:pt>
                <c:pt idx="17419">
                  <c:v>61.557266666666671</c:v>
                </c:pt>
                <c:pt idx="17420">
                  <c:v>61.5608</c:v>
                </c:pt>
                <c:pt idx="17421">
                  <c:v>61.564333333333337</c:v>
                </c:pt>
                <c:pt idx="17422">
                  <c:v>61.567883333333334</c:v>
                </c:pt>
                <c:pt idx="17423">
                  <c:v>61.571433333333331</c:v>
                </c:pt>
                <c:pt idx="17424">
                  <c:v>61.574983333333329</c:v>
                </c:pt>
                <c:pt idx="17425">
                  <c:v>61.578516666666665</c:v>
                </c:pt>
                <c:pt idx="17426">
                  <c:v>61.582049999999995</c:v>
                </c:pt>
                <c:pt idx="17427">
                  <c:v>61.585583333333339</c:v>
                </c:pt>
                <c:pt idx="17428">
                  <c:v>61.589133333333329</c:v>
                </c:pt>
                <c:pt idx="17429">
                  <c:v>61.592683333333333</c:v>
                </c:pt>
                <c:pt idx="17430">
                  <c:v>61.596199999999996</c:v>
                </c:pt>
                <c:pt idx="17431">
                  <c:v>61.599716666666673</c:v>
                </c:pt>
                <c:pt idx="17432">
                  <c:v>61.603233333333336</c:v>
                </c:pt>
                <c:pt idx="17433">
                  <c:v>61.606750000000005</c:v>
                </c:pt>
                <c:pt idx="17434">
                  <c:v>61.610266666666668</c:v>
                </c:pt>
                <c:pt idx="17435">
                  <c:v>61.613783333333338</c:v>
                </c:pt>
                <c:pt idx="17436">
                  <c:v>61.617316666666667</c:v>
                </c:pt>
                <c:pt idx="17437">
                  <c:v>61.62083333333333</c:v>
                </c:pt>
                <c:pt idx="17438">
                  <c:v>61.62435</c:v>
                </c:pt>
                <c:pt idx="17439">
                  <c:v>61.627866666666669</c:v>
                </c:pt>
                <c:pt idx="17440">
                  <c:v>61.631383333333332</c:v>
                </c:pt>
                <c:pt idx="17441">
                  <c:v>61.634900000000002</c:v>
                </c:pt>
                <c:pt idx="17442">
                  <c:v>61.638416666666664</c:v>
                </c:pt>
                <c:pt idx="17443">
                  <c:v>61.641933333333334</c:v>
                </c:pt>
                <c:pt idx="17444">
                  <c:v>61.645466666666671</c:v>
                </c:pt>
                <c:pt idx="17445">
                  <c:v>61.649000000000001</c:v>
                </c:pt>
                <c:pt idx="17446">
                  <c:v>61.652533333333331</c:v>
                </c:pt>
                <c:pt idx="17447">
                  <c:v>61.656066666666668</c:v>
                </c:pt>
                <c:pt idx="17448">
                  <c:v>61.659616666666672</c:v>
                </c:pt>
                <c:pt idx="17449">
                  <c:v>61.663166666666669</c:v>
                </c:pt>
                <c:pt idx="17450">
                  <c:v>61.666716666666666</c:v>
                </c:pt>
                <c:pt idx="17451">
                  <c:v>61.670250000000003</c:v>
                </c:pt>
                <c:pt idx="17452">
                  <c:v>61.673783333333333</c:v>
                </c:pt>
                <c:pt idx="17453">
                  <c:v>61.67731666666667</c:v>
                </c:pt>
                <c:pt idx="17454">
                  <c:v>61.680866666666667</c:v>
                </c:pt>
                <c:pt idx="17455">
                  <c:v>61.684416666666671</c:v>
                </c:pt>
                <c:pt idx="17456">
                  <c:v>61.687933333333334</c:v>
                </c:pt>
                <c:pt idx="17457">
                  <c:v>61.691450000000003</c:v>
                </c:pt>
                <c:pt idx="17458">
                  <c:v>61.694966666666666</c:v>
                </c:pt>
                <c:pt idx="17459">
                  <c:v>61.698483333333336</c:v>
                </c:pt>
                <c:pt idx="17460">
                  <c:v>61.701999999999998</c:v>
                </c:pt>
                <c:pt idx="17461">
                  <c:v>61.705516666666668</c:v>
                </c:pt>
                <c:pt idx="17462">
                  <c:v>61.709050000000005</c:v>
                </c:pt>
                <c:pt idx="17463">
                  <c:v>61.712566666666667</c:v>
                </c:pt>
                <c:pt idx="17464">
                  <c:v>61.716083333333337</c:v>
                </c:pt>
                <c:pt idx="17465">
                  <c:v>61.7196</c:v>
                </c:pt>
                <c:pt idx="17466">
                  <c:v>61.72311666666667</c:v>
                </c:pt>
                <c:pt idx="17467">
                  <c:v>61.726633333333332</c:v>
                </c:pt>
                <c:pt idx="17468">
                  <c:v>61.730150000000002</c:v>
                </c:pt>
                <c:pt idx="17469">
                  <c:v>61.733666666666664</c:v>
                </c:pt>
                <c:pt idx="17470">
                  <c:v>61.737200000000001</c:v>
                </c:pt>
                <c:pt idx="17471">
                  <c:v>61.740733333333331</c:v>
                </c:pt>
                <c:pt idx="17472">
                  <c:v>61.744266666666668</c:v>
                </c:pt>
                <c:pt idx="17473">
                  <c:v>61.747799999999998</c:v>
                </c:pt>
                <c:pt idx="17474">
                  <c:v>61.751350000000002</c:v>
                </c:pt>
                <c:pt idx="17475">
                  <c:v>61.754899999999999</c:v>
                </c:pt>
                <c:pt idx="17476">
                  <c:v>61.758450000000003</c:v>
                </c:pt>
                <c:pt idx="17477">
                  <c:v>61.761983333333333</c:v>
                </c:pt>
                <c:pt idx="17478">
                  <c:v>61.76551666666667</c:v>
                </c:pt>
                <c:pt idx="17479">
                  <c:v>61.76905</c:v>
                </c:pt>
                <c:pt idx="17480">
                  <c:v>61.772600000000004</c:v>
                </c:pt>
                <c:pt idx="17481">
                  <c:v>61.776150000000001</c:v>
                </c:pt>
                <c:pt idx="17482">
                  <c:v>61.779666666666671</c:v>
                </c:pt>
                <c:pt idx="17483">
                  <c:v>61.783183333333334</c:v>
                </c:pt>
                <c:pt idx="17484">
                  <c:v>61.786700000000003</c:v>
                </c:pt>
                <c:pt idx="17485">
                  <c:v>61.790216666666666</c:v>
                </c:pt>
                <c:pt idx="17486">
                  <c:v>61.793733333333329</c:v>
                </c:pt>
                <c:pt idx="17487">
                  <c:v>61.797249999999998</c:v>
                </c:pt>
                <c:pt idx="17488">
                  <c:v>61.800783333333335</c:v>
                </c:pt>
                <c:pt idx="17489">
                  <c:v>61.804299999999998</c:v>
                </c:pt>
                <c:pt idx="17490">
                  <c:v>61.807816666666668</c:v>
                </c:pt>
                <c:pt idx="17491">
                  <c:v>61.81133333333333</c:v>
                </c:pt>
                <c:pt idx="17492">
                  <c:v>61.81485</c:v>
                </c:pt>
                <c:pt idx="17493">
                  <c:v>61.818366666666662</c:v>
                </c:pt>
                <c:pt idx="17494">
                  <c:v>61.821883333333332</c:v>
                </c:pt>
                <c:pt idx="17495">
                  <c:v>61.825399999999995</c:v>
                </c:pt>
                <c:pt idx="17496">
                  <c:v>61.828933333333332</c:v>
                </c:pt>
                <c:pt idx="17497">
                  <c:v>61.832466666666662</c:v>
                </c:pt>
                <c:pt idx="17498">
                  <c:v>61.835999999999999</c:v>
                </c:pt>
                <c:pt idx="17499">
                  <c:v>61.839533333333328</c:v>
                </c:pt>
                <c:pt idx="17500">
                  <c:v>61.843083333333333</c:v>
                </c:pt>
                <c:pt idx="17501">
                  <c:v>61.84663333333333</c:v>
                </c:pt>
                <c:pt idx="17502">
                  <c:v>61.850183333333334</c:v>
                </c:pt>
                <c:pt idx="17503">
                  <c:v>61.853716666666664</c:v>
                </c:pt>
                <c:pt idx="17504">
                  <c:v>61.857250000000001</c:v>
                </c:pt>
                <c:pt idx="17505">
                  <c:v>61.86078333333333</c:v>
                </c:pt>
                <c:pt idx="17506">
                  <c:v>61.864333333333335</c:v>
                </c:pt>
                <c:pt idx="17507">
                  <c:v>61.867883333333332</c:v>
                </c:pt>
                <c:pt idx="17508">
                  <c:v>61.871400000000001</c:v>
                </c:pt>
                <c:pt idx="17509">
                  <c:v>61.874916666666664</c:v>
                </c:pt>
                <c:pt idx="17510">
                  <c:v>61.878433333333334</c:v>
                </c:pt>
                <c:pt idx="17511">
                  <c:v>61.881949999999996</c:v>
                </c:pt>
                <c:pt idx="17512">
                  <c:v>61.885466666666666</c:v>
                </c:pt>
                <c:pt idx="17513">
                  <c:v>61.888983333333336</c:v>
                </c:pt>
                <c:pt idx="17514">
                  <c:v>61.892516666666666</c:v>
                </c:pt>
                <c:pt idx="17515">
                  <c:v>61.896033333333335</c:v>
                </c:pt>
                <c:pt idx="17516">
                  <c:v>61.899549999999998</c:v>
                </c:pt>
                <c:pt idx="17517">
                  <c:v>61.903066666666668</c:v>
                </c:pt>
                <c:pt idx="17518">
                  <c:v>61.90658333333333</c:v>
                </c:pt>
                <c:pt idx="17519">
                  <c:v>61.910100000000007</c:v>
                </c:pt>
                <c:pt idx="17520">
                  <c:v>61.91361666666667</c:v>
                </c:pt>
                <c:pt idx="17521">
                  <c:v>61.917133333333332</c:v>
                </c:pt>
                <c:pt idx="17522">
                  <c:v>61.920666666666662</c:v>
                </c:pt>
                <c:pt idx="17523">
                  <c:v>61.924200000000006</c:v>
                </c:pt>
                <c:pt idx="17524">
                  <c:v>61.927733333333336</c:v>
                </c:pt>
                <c:pt idx="17525">
                  <c:v>61.931266666666673</c:v>
                </c:pt>
                <c:pt idx="17526">
                  <c:v>61.934816666666663</c:v>
                </c:pt>
                <c:pt idx="17527">
                  <c:v>61.938366666666667</c:v>
                </c:pt>
                <c:pt idx="17528">
                  <c:v>61.941916666666664</c:v>
                </c:pt>
                <c:pt idx="17529">
                  <c:v>61.945450000000001</c:v>
                </c:pt>
                <c:pt idx="17530">
                  <c:v>61.948983333333331</c:v>
                </c:pt>
                <c:pt idx="17531">
                  <c:v>61.952516666666661</c:v>
                </c:pt>
                <c:pt idx="17532">
                  <c:v>61.956066666666665</c:v>
                </c:pt>
                <c:pt idx="17533">
                  <c:v>61.959616666666669</c:v>
                </c:pt>
                <c:pt idx="17534">
                  <c:v>61.963133333333332</c:v>
                </c:pt>
                <c:pt idx="17535">
                  <c:v>61.966649999999994</c:v>
                </c:pt>
                <c:pt idx="17536">
                  <c:v>61.970166666666664</c:v>
                </c:pt>
                <c:pt idx="17537">
                  <c:v>61.973683333333334</c:v>
                </c:pt>
                <c:pt idx="17538">
                  <c:v>61.977200000000003</c:v>
                </c:pt>
                <c:pt idx="17539">
                  <c:v>61.980716666666666</c:v>
                </c:pt>
                <c:pt idx="17540">
                  <c:v>61.984249999999996</c:v>
                </c:pt>
                <c:pt idx="17541">
                  <c:v>61.987766666666666</c:v>
                </c:pt>
                <c:pt idx="17542">
                  <c:v>61.991283333333328</c:v>
                </c:pt>
                <c:pt idx="17543">
                  <c:v>61.994800000000005</c:v>
                </c:pt>
                <c:pt idx="17544">
                  <c:v>61.998316666666668</c:v>
                </c:pt>
                <c:pt idx="17545">
                  <c:v>62.001833333333337</c:v>
                </c:pt>
                <c:pt idx="17546">
                  <c:v>62.00535</c:v>
                </c:pt>
                <c:pt idx="17547">
                  <c:v>62.00886666666667</c:v>
                </c:pt>
                <c:pt idx="17548">
                  <c:v>62.0124</c:v>
                </c:pt>
                <c:pt idx="17549">
                  <c:v>62.015933333333336</c:v>
                </c:pt>
                <c:pt idx="17550">
                  <c:v>62.019466666666666</c:v>
                </c:pt>
                <c:pt idx="17551">
                  <c:v>62.023000000000003</c:v>
                </c:pt>
                <c:pt idx="17552">
                  <c:v>62.02655</c:v>
                </c:pt>
                <c:pt idx="17553">
                  <c:v>62.030099999999997</c:v>
                </c:pt>
                <c:pt idx="17554">
                  <c:v>62.033649999999994</c:v>
                </c:pt>
                <c:pt idx="17555">
                  <c:v>62.037183333333338</c:v>
                </c:pt>
                <c:pt idx="17556">
                  <c:v>62.040716666666668</c:v>
                </c:pt>
                <c:pt idx="17557">
                  <c:v>62.044250000000005</c:v>
                </c:pt>
                <c:pt idx="17558">
                  <c:v>62.047800000000002</c:v>
                </c:pt>
                <c:pt idx="17559">
                  <c:v>62.051349999999999</c:v>
                </c:pt>
                <c:pt idx="17560">
                  <c:v>62.054866666666662</c:v>
                </c:pt>
                <c:pt idx="17561">
                  <c:v>62.058383333333339</c:v>
                </c:pt>
                <c:pt idx="17562">
                  <c:v>62.061900000000001</c:v>
                </c:pt>
                <c:pt idx="17563">
                  <c:v>62.065416666666671</c:v>
                </c:pt>
                <c:pt idx="17564">
                  <c:v>62.068933333333334</c:v>
                </c:pt>
                <c:pt idx="17565">
                  <c:v>62.072450000000003</c:v>
                </c:pt>
                <c:pt idx="17566">
                  <c:v>62.075983333333333</c:v>
                </c:pt>
                <c:pt idx="17567">
                  <c:v>62.079500000000003</c:v>
                </c:pt>
                <c:pt idx="17568">
                  <c:v>62.083016666666673</c:v>
                </c:pt>
                <c:pt idx="17569">
                  <c:v>62.086533333333335</c:v>
                </c:pt>
                <c:pt idx="17570">
                  <c:v>62.090049999999998</c:v>
                </c:pt>
                <c:pt idx="17571">
                  <c:v>62.093566666666668</c:v>
                </c:pt>
                <c:pt idx="17572">
                  <c:v>62.09708333333333</c:v>
                </c:pt>
                <c:pt idx="17573">
                  <c:v>62.1006</c:v>
                </c:pt>
                <c:pt idx="17574">
                  <c:v>62.104133333333337</c:v>
                </c:pt>
                <c:pt idx="17575">
                  <c:v>62.107666666666667</c:v>
                </c:pt>
                <c:pt idx="17576">
                  <c:v>62.111200000000004</c:v>
                </c:pt>
                <c:pt idx="17577">
                  <c:v>62.114733333333334</c:v>
                </c:pt>
                <c:pt idx="17578">
                  <c:v>62.118283333333338</c:v>
                </c:pt>
                <c:pt idx="17579">
                  <c:v>62.121833333333335</c:v>
                </c:pt>
                <c:pt idx="17580">
                  <c:v>62.125383333333339</c:v>
                </c:pt>
                <c:pt idx="17581">
                  <c:v>62.128916666666669</c:v>
                </c:pt>
                <c:pt idx="17582">
                  <c:v>62.132449999999999</c:v>
                </c:pt>
                <c:pt idx="17583">
                  <c:v>62.135983333333336</c:v>
                </c:pt>
                <c:pt idx="17584">
                  <c:v>62.139533333333333</c:v>
                </c:pt>
                <c:pt idx="17585">
                  <c:v>62.143083333333337</c:v>
                </c:pt>
                <c:pt idx="17586">
                  <c:v>62.146599999999999</c:v>
                </c:pt>
                <c:pt idx="17587">
                  <c:v>62.150116666666669</c:v>
                </c:pt>
                <c:pt idx="17588">
                  <c:v>62.153633333333332</c:v>
                </c:pt>
                <c:pt idx="17589">
                  <c:v>62.157150000000001</c:v>
                </c:pt>
                <c:pt idx="17590">
                  <c:v>62.160666666666664</c:v>
                </c:pt>
                <c:pt idx="17591">
                  <c:v>62.164183333333334</c:v>
                </c:pt>
                <c:pt idx="17592">
                  <c:v>62.167716666666671</c:v>
                </c:pt>
                <c:pt idx="17593">
                  <c:v>62.171233333333333</c:v>
                </c:pt>
                <c:pt idx="17594">
                  <c:v>62.174750000000003</c:v>
                </c:pt>
                <c:pt idx="17595">
                  <c:v>62.178266666666666</c:v>
                </c:pt>
                <c:pt idx="17596">
                  <c:v>62.181783333333335</c:v>
                </c:pt>
                <c:pt idx="17597">
                  <c:v>62.185299999999998</c:v>
                </c:pt>
                <c:pt idx="17598">
                  <c:v>62.188816666666668</c:v>
                </c:pt>
                <c:pt idx="17599">
                  <c:v>62.19233333333333</c:v>
                </c:pt>
                <c:pt idx="17600">
                  <c:v>62.195866666666667</c:v>
                </c:pt>
                <c:pt idx="17601">
                  <c:v>62.199399999999997</c:v>
                </c:pt>
                <c:pt idx="17602">
                  <c:v>62.202933333333334</c:v>
                </c:pt>
                <c:pt idx="17603">
                  <c:v>62.206466666666664</c:v>
                </c:pt>
                <c:pt idx="17604">
                  <c:v>62.210016666666668</c:v>
                </c:pt>
                <c:pt idx="17605">
                  <c:v>62.213566666666665</c:v>
                </c:pt>
                <c:pt idx="17606">
                  <c:v>62.217116666666669</c:v>
                </c:pt>
                <c:pt idx="17607">
                  <c:v>62.220649999999999</c:v>
                </c:pt>
                <c:pt idx="17608">
                  <c:v>62.224183333333336</c:v>
                </c:pt>
                <c:pt idx="17609">
                  <c:v>62.227716666666666</c:v>
                </c:pt>
                <c:pt idx="17610">
                  <c:v>62.23126666666667</c:v>
                </c:pt>
                <c:pt idx="17611">
                  <c:v>62.234816666666667</c:v>
                </c:pt>
                <c:pt idx="17612">
                  <c:v>62.238333333333337</c:v>
                </c:pt>
                <c:pt idx="17613">
                  <c:v>62.241849999999999</c:v>
                </c:pt>
                <c:pt idx="17614">
                  <c:v>62.245366666666669</c:v>
                </c:pt>
                <c:pt idx="17615">
                  <c:v>62.248883333333332</c:v>
                </c:pt>
                <c:pt idx="17616">
                  <c:v>62.252399999999994</c:v>
                </c:pt>
                <c:pt idx="17617">
                  <c:v>62.255916666666664</c:v>
                </c:pt>
                <c:pt idx="17618">
                  <c:v>62.259450000000001</c:v>
                </c:pt>
                <c:pt idx="17619">
                  <c:v>62.262966666666664</c:v>
                </c:pt>
                <c:pt idx="17620">
                  <c:v>62.266483333333333</c:v>
                </c:pt>
                <c:pt idx="17621">
                  <c:v>62.269999999999996</c:v>
                </c:pt>
                <c:pt idx="17622">
                  <c:v>62.273516666666666</c:v>
                </c:pt>
                <c:pt idx="17623">
                  <c:v>62.277033333333328</c:v>
                </c:pt>
                <c:pt idx="17624">
                  <c:v>62.280549999999998</c:v>
                </c:pt>
                <c:pt idx="17625">
                  <c:v>62.284066666666668</c:v>
                </c:pt>
                <c:pt idx="17626">
                  <c:v>62.287599999999998</c:v>
                </c:pt>
                <c:pt idx="17627">
                  <c:v>62.291133333333327</c:v>
                </c:pt>
                <c:pt idx="17628">
                  <c:v>62.294666666666664</c:v>
                </c:pt>
                <c:pt idx="17629">
                  <c:v>62.298199999999994</c:v>
                </c:pt>
                <c:pt idx="17630">
                  <c:v>62.301749999999998</c:v>
                </c:pt>
                <c:pt idx="17631">
                  <c:v>62.305300000000003</c:v>
                </c:pt>
                <c:pt idx="17632">
                  <c:v>62.30885</c:v>
                </c:pt>
                <c:pt idx="17633">
                  <c:v>62.312383333333329</c:v>
                </c:pt>
                <c:pt idx="17634">
                  <c:v>62.315916666666666</c:v>
                </c:pt>
                <c:pt idx="17635">
                  <c:v>62.319449999999996</c:v>
                </c:pt>
                <c:pt idx="17636">
                  <c:v>62.323</c:v>
                </c:pt>
                <c:pt idx="17637">
                  <c:v>62.326549999999997</c:v>
                </c:pt>
                <c:pt idx="17638">
                  <c:v>62.330066666666667</c:v>
                </c:pt>
                <c:pt idx="17639">
                  <c:v>62.33358333333333</c:v>
                </c:pt>
                <c:pt idx="17640">
                  <c:v>62.3371</c:v>
                </c:pt>
                <c:pt idx="17641">
                  <c:v>62.340616666666662</c:v>
                </c:pt>
                <c:pt idx="17642">
                  <c:v>62.344133333333339</c:v>
                </c:pt>
                <c:pt idx="17643">
                  <c:v>62.347650000000002</c:v>
                </c:pt>
                <c:pt idx="17644">
                  <c:v>62.351183333333331</c:v>
                </c:pt>
                <c:pt idx="17645">
                  <c:v>62.354700000000001</c:v>
                </c:pt>
                <c:pt idx="17646">
                  <c:v>62.358216666666664</c:v>
                </c:pt>
                <c:pt idx="17647">
                  <c:v>62.361733333333333</c:v>
                </c:pt>
                <c:pt idx="17648">
                  <c:v>62.365249999999996</c:v>
                </c:pt>
                <c:pt idx="17649">
                  <c:v>62.368766666666673</c:v>
                </c:pt>
                <c:pt idx="17650">
                  <c:v>62.372283333333336</c:v>
                </c:pt>
                <c:pt idx="17651">
                  <c:v>62.375799999999998</c:v>
                </c:pt>
                <c:pt idx="17652">
                  <c:v>62.379333333333335</c:v>
                </c:pt>
                <c:pt idx="17653">
                  <c:v>62.382866666666672</c:v>
                </c:pt>
                <c:pt idx="17654">
                  <c:v>62.386400000000002</c:v>
                </c:pt>
                <c:pt idx="17655">
                  <c:v>62.389933333333339</c:v>
                </c:pt>
                <c:pt idx="17656">
                  <c:v>62.393483333333329</c:v>
                </c:pt>
                <c:pt idx="17657">
                  <c:v>62.397033333333333</c:v>
                </c:pt>
                <c:pt idx="17658">
                  <c:v>62.40058333333333</c:v>
                </c:pt>
                <c:pt idx="17659">
                  <c:v>62.404116666666667</c:v>
                </c:pt>
                <c:pt idx="17660">
                  <c:v>62.407649999999997</c:v>
                </c:pt>
                <c:pt idx="17661">
                  <c:v>62.411183333333334</c:v>
                </c:pt>
                <c:pt idx="17662">
                  <c:v>62.414733333333331</c:v>
                </c:pt>
                <c:pt idx="17663">
                  <c:v>62.418283333333335</c:v>
                </c:pt>
                <c:pt idx="17664">
                  <c:v>62.421799999999998</c:v>
                </c:pt>
                <c:pt idx="17665">
                  <c:v>62.42531666666666</c:v>
                </c:pt>
                <c:pt idx="17666">
                  <c:v>62.428833333333337</c:v>
                </c:pt>
                <c:pt idx="17667">
                  <c:v>62.43235</c:v>
                </c:pt>
                <c:pt idx="17668">
                  <c:v>62.435866666666669</c:v>
                </c:pt>
                <c:pt idx="17669">
                  <c:v>62.439383333333332</c:v>
                </c:pt>
                <c:pt idx="17670">
                  <c:v>62.442916666666662</c:v>
                </c:pt>
                <c:pt idx="17671">
                  <c:v>62.446433333333331</c:v>
                </c:pt>
                <c:pt idx="17672">
                  <c:v>62.449949999999994</c:v>
                </c:pt>
                <c:pt idx="17673">
                  <c:v>62.453466666666671</c:v>
                </c:pt>
                <c:pt idx="17674">
                  <c:v>62.456983333333334</c:v>
                </c:pt>
                <c:pt idx="17675">
                  <c:v>62.460500000000003</c:v>
                </c:pt>
              </c:numCache>
            </c:numRef>
          </c:xVal>
          <c:yVal>
            <c:numRef>
              <c:f>Sheet1!$G$24:$G$17699</c:f>
              <c:numCache>
                <c:formatCode>General</c:formatCode>
                <c:ptCount val="17676"/>
                <c:pt idx="0">
                  <c:v>0.88</c:v>
                </c:pt>
                <c:pt idx="1">
                  <c:v>0.87</c:v>
                </c:pt>
                <c:pt idx="2">
                  <c:v>0.89500000000000002</c:v>
                </c:pt>
                <c:pt idx="3">
                  <c:v>0.86699999999999999</c:v>
                </c:pt>
                <c:pt idx="4">
                  <c:v>0.873</c:v>
                </c:pt>
                <c:pt idx="5">
                  <c:v>0.86</c:v>
                </c:pt>
                <c:pt idx="6">
                  <c:v>0.875</c:v>
                </c:pt>
                <c:pt idx="7">
                  <c:v>0.89400000000000002</c:v>
                </c:pt>
                <c:pt idx="8">
                  <c:v>0.873</c:v>
                </c:pt>
                <c:pt idx="9">
                  <c:v>0.88300000000000001</c:v>
                </c:pt>
                <c:pt idx="10">
                  <c:v>0.88200000000000001</c:v>
                </c:pt>
                <c:pt idx="11">
                  <c:v>0.88600000000000001</c:v>
                </c:pt>
                <c:pt idx="12">
                  <c:v>0.87</c:v>
                </c:pt>
                <c:pt idx="13">
                  <c:v>0.86199999999999999</c:v>
                </c:pt>
                <c:pt idx="14">
                  <c:v>0.83799999999999997</c:v>
                </c:pt>
                <c:pt idx="15">
                  <c:v>0.87</c:v>
                </c:pt>
                <c:pt idx="16">
                  <c:v>0.85299999999999998</c:v>
                </c:pt>
                <c:pt idx="17">
                  <c:v>0.878</c:v>
                </c:pt>
                <c:pt idx="18">
                  <c:v>0.88</c:v>
                </c:pt>
                <c:pt idx="19">
                  <c:v>0.84699999999999998</c:v>
                </c:pt>
                <c:pt idx="20">
                  <c:v>0.89600000000000002</c:v>
                </c:pt>
                <c:pt idx="21">
                  <c:v>0.82899999999999996</c:v>
                </c:pt>
                <c:pt idx="22">
                  <c:v>0.873</c:v>
                </c:pt>
                <c:pt idx="23">
                  <c:v>0.80100000000000005</c:v>
                </c:pt>
                <c:pt idx="24">
                  <c:v>0.83199999999999996</c:v>
                </c:pt>
                <c:pt idx="25">
                  <c:v>0.873</c:v>
                </c:pt>
                <c:pt idx="26">
                  <c:v>0.88600000000000001</c:v>
                </c:pt>
                <c:pt idx="27">
                  <c:v>0.90100000000000002</c:v>
                </c:pt>
                <c:pt idx="28">
                  <c:v>0.86399999999999999</c:v>
                </c:pt>
                <c:pt idx="29">
                  <c:v>0.86599999999999999</c:v>
                </c:pt>
                <c:pt idx="30">
                  <c:v>0.85199999999999998</c:v>
                </c:pt>
                <c:pt idx="31">
                  <c:v>0.88900000000000001</c:v>
                </c:pt>
                <c:pt idx="32">
                  <c:v>0.86399999999999999</c:v>
                </c:pt>
                <c:pt idx="33">
                  <c:v>0.90400000000000003</c:v>
                </c:pt>
                <c:pt idx="34">
                  <c:v>0.86099999999999999</c:v>
                </c:pt>
                <c:pt idx="35">
                  <c:v>0.86</c:v>
                </c:pt>
                <c:pt idx="36">
                  <c:v>0.88600000000000001</c:v>
                </c:pt>
                <c:pt idx="37">
                  <c:v>0.86199999999999999</c:v>
                </c:pt>
                <c:pt idx="38">
                  <c:v>0.86899999999999999</c:v>
                </c:pt>
                <c:pt idx="39">
                  <c:v>0.86</c:v>
                </c:pt>
                <c:pt idx="40">
                  <c:v>0.88800000000000001</c:v>
                </c:pt>
                <c:pt idx="41">
                  <c:v>0.83799999999999997</c:v>
                </c:pt>
                <c:pt idx="42">
                  <c:v>0.88900000000000001</c:v>
                </c:pt>
                <c:pt idx="43">
                  <c:v>0.84899999999999998</c:v>
                </c:pt>
                <c:pt idx="44">
                  <c:v>0.88200000000000001</c:v>
                </c:pt>
                <c:pt idx="45">
                  <c:v>0.88400000000000001</c:v>
                </c:pt>
                <c:pt idx="46">
                  <c:v>0.86499999999999999</c:v>
                </c:pt>
                <c:pt idx="47">
                  <c:v>0.86299999999999999</c:v>
                </c:pt>
                <c:pt idx="48">
                  <c:v>0.85799999999999998</c:v>
                </c:pt>
                <c:pt idx="49">
                  <c:v>0.85099999999999998</c:v>
                </c:pt>
                <c:pt idx="50">
                  <c:v>0.85399999999999998</c:v>
                </c:pt>
                <c:pt idx="51">
                  <c:v>0.84099999999999997</c:v>
                </c:pt>
                <c:pt idx="52">
                  <c:v>0.86799999999999999</c:v>
                </c:pt>
                <c:pt idx="53">
                  <c:v>0.86599999999999999</c:v>
                </c:pt>
                <c:pt idx="54">
                  <c:v>0.85199999999999998</c:v>
                </c:pt>
                <c:pt idx="55">
                  <c:v>0.88700000000000001</c:v>
                </c:pt>
                <c:pt idx="56">
                  <c:v>0.89300000000000002</c:v>
                </c:pt>
                <c:pt idx="57">
                  <c:v>0.878</c:v>
                </c:pt>
                <c:pt idx="58">
                  <c:v>0.874</c:v>
                </c:pt>
                <c:pt idx="59">
                  <c:v>0.88800000000000001</c:v>
                </c:pt>
                <c:pt idx="60">
                  <c:v>0.86599999999999999</c:v>
                </c:pt>
                <c:pt idx="61">
                  <c:v>0.88100000000000001</c:v>
                </c:pt>
                <c:pt idx="62">
                  <c:v>0.91500000000000004</c:v>
                </c:pt>
                <c:pt idx="63">
                  <c:v>0.88600000000000001</c:v>
                </c:pt>
                <c:pt idx="64">
                  <c:v>0.90700000000000003</c:v>
                </c:pt>
                <c:pt idx="65">
                  <c:v>0.88700000000000001</c:v>
                </c:pt>
                <c:pt idx="66">
                  <c:v>0.88300000000000001</c:v>
                </c:pt>
                <c:pt idx="67">
                  <c:v>0.878</c:v>
                </c:pt>
                <c:pt idx="68">
                  <c:v>0.85799999999999998</c:v>
                </c:pt>
                <c:pt idx="69">
                  <c:v>0.86299999999999999</c:v>
                </c:pt>
                <c:pt idx="70">
                  <c:v>0.872</c:v>
                </c:pt>
                <c:pt idx="71">
                  <c:v>0.90400000000000003</c:v>
                </c:pt>
                <c:pt idx="72">
                  <c:v>0.88100000000000001</c:v>
                </c:pt>
                <c:pt idx="73">
                  <c:v>0.86399999999999999</c:v>
                </c:pt>
                <c:pt idx="74">
                  <c:v>0.88400000000000001</c:v>
                </c:pt>
                <c:pt idx="75">
                  <c:v>0.86199999999999999</c:v>
                </c:pt>
                <c:pt idx="76">
                  <c:v>0.91300000000000003</c:v>
                </c:pt>
                <c:pt idx="77">
                  <c:v>0.89600000000000002</c:v>
                </c:pt>
                <c:pt idx="78">
                  <c:v>0.878</c:v>
                </c:pt>
                <c:pt idx="79">
                  <c:v>0.86899999999999999</c:v>
                </c:pt>
                <c:pt idx="80">
                  <c:v>0.85799999999999998</c:v>
                </c:pt>
                <c:pt idx="81">
                  <c:v>0.90600000000000003</c:v>
                </c:pt>
                <c:pt idx="82">
                  <c:v>0.88300000000000001</c:v>
                </c:pt>
                <c:pt idx="83">
                  <c:v>0.86599999999999999</c:v>
                </c:pt>
                <c:pt idx="84">
                  <c:v>0.90600000000000003</c:v>
                </c:pt>
                <c:pt idx="85">
                  <c:v>0.88</c:v>
                </c:pt>
                <c:pt idx="86">
                  <c:v>0.871</c:v>
                </c:pt>
                <c:pt idx="87">
                  <c:v>0.875</c:v>
                </c:pt>
                <c:pt idx="88">
                  <c:v>0.88200000000000001</c:v>
                </c:pt>
                <c:pt idx="89">
                  <c:v>0.85199999999999998</c:v>
                </c:pt>
                <c:pt idx="90">
                  <c:v>0.88500000000000001</c:v>
                </c:pt>
                <c:pt idx="91">
                  <c:v>0.88300000000000001</c:v>
                </c:pt>
                <c:pt idx="92">
                  <c:v>0.89200000000000002</c:v>
                </c:pt>
                <c:pt idx="93">
                  <c:v>0.879</c:v>
                </c:pt>
                <c:pt idx="94">
                  <c:v>0.89900000000000002</c:v>
                </c:pt>
                <c:pt idx="95">
                  <c:v>0.878</c:v>
                </c:pt>
                <c:pt idx="96">
                  <c:v>0.89200000000000002</c:v>
                </c:pt>
                <c:pt idx="97">
                  <c:v>0.876</c:v>
                </c:pt>
                <c:pt idx="98">
                  <c:v>0.872</c:v>
                </c:pt>
                <c:pt idx="99">
                  <c:v>0.90600000000000003</c:v>
                </c:pt>
                <c:pt idx="100">
                  <c:v>0.91400000000000003</c:v>
                </c:pt>
                <c:pt idx="101">
                  <c:v>0.88600000000000001</c:v>
                </c:pt>
                <c:pt idx="102">
                  <c:v>0.91200000000000003</c:v>
                </c:pt>
                <c:pt idx="103">
                  <c:v>0.91200000000000003</c:v>
                </c:pt>
                <c:pt idx="104">
                  <c:v>0.89300000000000002</c:v>
                </c:pt>
                <c:pt idx="105">
                  <c:v>0.86899999999999999</c:v>
                </c:pt>
                <c:pt idx="106">
                  <c:v>0.89700000000000002</c:v>
                </c:pt>
                <c:pt idx="107">
                  <c:v>0.88400000000000001</c:v>
                </c:pt>
                <c:pt idx="108">
                  <c:v>0.88800000000000001</c:v>
                </c:pt>
                <c:pt idx="109">
                  <c:v>0.89400000000000002</c:v>
                </c:pt>
                <c:pt idx="110">
                  <c:v>0.86399999999999999</c:v>
                </c:pt>
                <c:pt idx="111">
                  <c:v>0.89500000000000002</c:v>
                </c:pt>
                <c:pt idx="112">
                  <c:v>0.90400000000000003</c:v>
                </c:pt>
                <c:pt idx="113">
                  <c:v>0.90100000000000002</c:v>
                </c:pt>
                <c:pt idx="114">
                  <c:v>0.89600000000000002</c:v>
                </c:pt>
                <c:pt idx="115">
                  <c:v>0.88900000000000001</c:v>
                </c:pt>
                <c:pt idx="116">
                  <c:v>0.88500000000000001</c:v>
                </c:pt>
                <c:pt idx="117">
                  <c:v>0.88600000000000001</c:v>
                </c:pt>
                <c:pt idx="118">
                  <c:v>0.89400000000000002</c:v>
                </c:pt>
                <c:pt idx="119">
                  <c:v>0.88900000000000001</c:v>
                </c:pt>
                <c:pt idx="120">
                  <c:v>0.91300000000000003</c:v>
                </c:pt>
                <c:pt idx="121">
                  <c:v>0.90500000000000003</c:v>
                </c:pt>
                <c:pt idx="122">
                  <c:v>0.89800000000000002</c:v>
                </c:pt>
                <c:pt idx="123">
                  <c:v>0.875</c:v>
                </c:pt>
                <c:pt idx="124">
                  <c:v>0.90100000000000002</c:v>
                </c:pt>
                <c:pt idx="125">
                  <c:v>0.89600000000000002</c:v>
                </c:pt>
                <c:pt idx="126">
                  <c:v>0.876</c:v>
                </c:pt>
                <c:pt idx="127">
                  <c:v>0.89100000000000001</c:v>
                </c:pt>
                <c:pt idx="128">
                  <c:v>0.88600000000000001</c:v>
                </c:pt>
                <c:pt idx="129">
                  <c:v>0.89900000000000002</c:v>
                </c:pt>
                <c:pt idx="130">
                  <c:v>0.89100000000000001</c:v>
                </c:pt>
                <c:pt idx="131">
                  <c:v>0.89700000000000002</c:v>
                </c:pt>
                <c:pt idx="132">
                  <c:v>0.89500000000000002</c:v>
                </c:pt>
                <c:pt idx="133">
                  <c:v>0.89</c:v>
                </c:pt>
                <c:pt idx="134">
                  <c:v>0.89800000000000002</c:v>
                </c:pt>
                <c:pt idx="135">
                  <c:v>0.90900000000000003</c:v>
                </c:pt>
                <c:pt idx="136">
                  <c:v>0.93100000000000005</c:v>
                </c:pt>
                <c:pt idx="137">
                  <c:v>0.89200000000000002</c:v>
                </c:pt>
                <c:pt idx="138">
                  <c:v>0.89300000000000002</c:v>
                </c:pt>
                <c:pt idx="139">
                  <c:v>0.89600000000000002</c:v>
                </c:pt>
                <c:pt idx="140">
                  <c:v>0.89</c:v>
                </c:pt>
                <c:pt idx="141">
                  <c:v>0.90300000000000002</c:v>
                </c:pt>
                <c:pt idx="142">
                  <c:v>0.88500000000000001</c:v>
                </c:pt>
                <c:pt idx="143">
                  <c:v>0.88800000000000001</c:v>
                </c:pt>
                <c:pt idx="144">
                  <c:v>0.877</c:v>
                </c:pt>
                <c:pt idx="145">
                  <c:v>0.90200000000000002</c:v>
                </c:pt>
                <c:pt idx="146">
                  <c:v>0.89700000000000002</c:v>
                </c:pt>
                <c:pt idx="147">
                  <c:v>0.91200000000000003</c:v>
                </c:pt>
                <c:pt idx="148">
                  <c:v>0.90100000000000002</c:v>
                </c:pt>
                <c:pt idx="149">
                  <c:v>0.90300000000000002</c:v>
                </c:pt>
                <c:pt idx="150">
                  <c:v>0.91200000000000003</c:v>
                </c:pt>
                <c:pt idx="151">
                  <c:v>0.89800000000000002</c:v>
                </c:pt>
                <c:pt idx="152">
                  <c:v>0.89200000000000002</c:v>
                </c:pt>
                <c:pt idx="153">
                  <c:v>0.89800000000000002</c:v>
                </c:pt>
                <c:pt idx="154">
                  <c:v>0.90900000000000003</c:v>
                </c:pt>
                <c:pt idx="155">
                  <c:v>0.90400000000000003</c:v>
                </c:pt>
                <c:pt idx="156">
                  <c:v>0.89300000000000002</c:v>
                </c:pt>
                <c:pt idx="157">
                  <c:v>0.89400000000000002</c:v>
                </c:pt>
                <c:pt idx="158">
                  <c:v>0.89</c:v>
                </c:pt>
                <c:pt idx="159">
                  <c:v>0.90300000000000002</c:v>
                </c:pt>
                <c:pt idx="160">
                  <c:v>0.92</c:v>
                </c:pt>
                <c:pt idx="161">
                  <c:v>0.90600000000000003</c:v>
                </c:pt>
                <c:pt idx="162">
                  <c:v>0.88700000000000001</c:v>
                </c:pt>
                <c:pt idx="163">
                  <c:v>0.88600000000000001</c:v>
                </c:pt>
                <c:pt idx="164">
                  <c:v>0.89400000000000002</c:v>
                </c:pt>
                <c:pt idx="165">
                  <c:v>0.91200000000000003</c:v>
                </c:pt>
                <c:pt idx="166">
                  <c:v>0.876</c:v>
                </c:pt>
                <c:pt idx="167">
                  <c:v>0.879</c:v>
                </c:pt>
                <c:pt idx="168">
                  <c:v>0.879</c:v>
                </c:pt>
                <c:pt idx="169">
                  <c:v>0.90700000000000003</c:v>
                </c:pt>
                <c:pt idx="170">
                  <c:v>0.88500000000000001</c:v>
                </c:pt>
                <c:pt idx="171">
                  <c:v>0.89300000000000002</c:v>
                </c:pt>
                <c:pt idx="172">
                  <c:v>0.90400000000000003</c:v>
                </c:pt>
                <c:pt idx="173">
                  <c:v>0.91400000000000003</c:v>
                </c:pt>
                <c:pt idx="174">
                  <c:v>0.91300000000000003</c:v>
                </c:pt>
                <c:pt idx="175">
                  <c:v>0.95599999999999996</c:v>
                </c:pt>
                <c:pt idx="176">
                  <c:v>0.90300000000000002</c:v>
                </c:pt>
                <c:pt idx="177">
                  <c:v>0.90400000000000003</c:v>
                </c:pt>
                <c:pt idx="178">
                  <c:v>0.91100000000000003</c:v>
                </c:pt>
                <c:pt idx="179">
                  <c:v>0.88400000000000001</c:v>
                </c:pt>
                <c:pt idx="180">
                  <c:v>0.88600000000000001</c:v>
                </c:pt>
                <c:pt idx="181">
                  <c:v>0.86499999999999999</c:v>
                </c:pt>
                <c:pt idx="182">
                  <c:v>0.90400000000000003</c:v>
                </c:pt>
                <c:pt idx="183">
                  <c:v>0.91300000000000003</c:v>
                </c:pt>
                <c:pt idx="184">
                  <c:v>0.89700000000000002</c:v>
                </c:pt>
                <c:pt idx="185">
                  <c:v>0.88400000000000001</c:v>
                </c:pt>
                <c:pt idx="186">
                  <c:v>0.877</c:v>
                </c:pt>
                <c:pt idx="187">
                  <c:v>0.91600000000000004</c:v>
                </c:pt>
                <c:pt idx="188">
                  <c:v>0.92600000000000005</c:v>
                </c:pt>
                <c:pt idx="189">
                  <c:v>0.91500000000000004</c:v>
                </c:pt>
                <c:pt idx="190">
                  <c:v>0.871</c:v>
                </c:pt>
                <c:pt idx="191">
                  <c:v>0.876</c:v>
                </c:pt>
                <c:pt idx="192">
                  <c:v>0.90300000000000002</c:v>
                </c:pt>
                <c:pt idx="193">
                  <c:v>0.90100000000000002</c:v>
                </c:pt>
                <c:pt idx="194">
                  <c:v>0.91300000000000003</c:v>
                </c:pt>
                <c:pt idx="195">
                  <c:v>0.90600000000000003</c:v>
                </c:pt>
                <c:pt idx="196">
                  <c:v>0.91500000000000004</c:v>
                </c:pt>
                <c:pt idx="197">
                  <c:v>0.89800000000000002</c:v>
                </c:pt>
                <c:pt idx="198">
                  <c:v>0.93</c:v>
                </c:pt>
                <c:pt idx="199">
                  <c:v>0.92500000000000004</c:v>
                </c:pt>
                <c:pt idx="200">
                  <c:v>0.879</c:v>
                </c:pt>
                <c:pt idx="201">
                  <c:v>0.88200000000000001</c:v>
                </c:pt>
                <c:pt idx="202">
                  <c:v>0.89500000000000002</c:v>
                </c:pt>
                <c:pt idx="203">
                  <c:v>0.86399999999999999</c:v>
                </c:pt>
                <c:pt idx="204">
                  <c:v>0.87</c:v>
                </c:pt>
                <c:pt idx="205">
                  <c:v>0.88300000000000001</c:v>
                </c:pt>
                <c:pt idx="206">
                  <c:v>0.88</c:v>
                </c:pt>
                <c:pt idx="207">
                  <c:v>0.89700000000000002</c:v>
                </c:pt>
                <c:pt idx="208">
                  <c:v>0.9</c:v>
                </c:pt>
                <c:pt idx="209">
                  <c:v>0.92900000000000005</c:v>
                </c:pt>
                <c:pt idx="210">
                  <c:v>0.88600000000000001</c:v>
                </c:pt>
                <c:pt idx="211">
                  <c:v>0.91</c:v>
                </c:pt>
                <c:pt idx="212">
                  <c:v>0.91100000000000003</c:v>
                </c:pt>
                <c:pt idx="213">
                  <c:v>0.90400000000000003</c:v>
                </c:pt>
                <c:pt idx="214">
                  <c:v>0.88200000000000001</c:v>
                </c:pt>
                <c:pt idx="215">
                  <c:v>0.89200000000000002</c:v>
                </c:pt>
                <c:pt idx="216">
                  <c:v>0.88600000000000001</c:v>
                </c:pt>
                <c:pt idx="217">
                  <c:v>0.91100000000000003</c:v>
                </c:pt>
                <c:pt idx="218">
                  <c:v>0.86499999999999999</c:v>
                </c:pt>
                <c:pt idx="219">
                  <c:v>0.86799999999999999</c:v>
                </c:pt>
                <c:pt idx="220">
                  <c:v>0.90700000000000003</c:v>
                </c:pt>
                <c:pt idx="221">
                  <c:v>0.89100000000000001</c:v>
                </c:pt>
                <c:pt idx="222">
                  <c:v>0.88800000000000001</c:v>
                </c:pt>
                <c:pt idx="223">
                  <c:v>0.85599999999999998</c:v>
                </c:pt>
                <c:pt idx="224">
                  <c:v>0.89200000000000002</c:v>
                </c:pt>
                <c:pt idx="225">
                  <c:v>0.90200000000000002</c:v>
                </c:pt>
                <c:pt idx="226">
                  <c:v>0.89</c:v>
                </c:pt>
                <c:pt idx="227">
                  <c:v>0.87</c:v>
                </c:pt>
                <c:pt idx="228">
                  <c:v>0.93600000000000005</c:v>
                </c:pt>
                <c:pt idx="229">
                  <c:v>0.89400000000000002</c:v>
                </c:pt>
                <c:pt idx="230">
                  <c:v>0.90200000000000002</c:v>
                </c:pt>
                <c:pt idx="231">
                  <c:v>0.89500000000000002</c:v>
                </c:pt>
                <c:pt idx="232">
                  <c:v>0.89200000000000002</c:v>
                </c:pt>
                <c:pt idx="233">
                  <c:v>0.89</c:v>
                </c:pt>
                <c:pt idx="234">
                  <c:v>0.89100000000000001</c:v>
                </c:pt>
                <c:pt idx="235">
                  <c:v>0.89600000000000002</c:v>
                </c:pt>
                <c:pt idx="236">
                  <c:v>0.91300000000000003</c:v>
                </c:pt>
                <c:pt idx="237">
                  <c:v>0.90100000000000002</c:v>
                </c:pt>
                <c:pt idx="238">
                  <c:v>0.91700000000000004</c:v>
                </c:pt>
                <c:pt idx="239">
                  <c:v>0.89200000000000002</c:v>
                </c:pt>
                <c:pt idx="240">
                  <c:v>0.86599999999999999</c:v>
                </c:pt>
                <c:pt idx="241">
                  <c:v>0.872</c:v>
                </c:pt>
                <c:pt idx="242">
                  <c:v>0.89</c:v>
                </c:pt>
                <c:pt idx="243">
                  <c:v>0.90700000000000003</c:v>
                </c:pt>
                <c:pt idx="244">
                  <c:v>0.9</c:v>
                </c:pt>
                <c:pt idx="245">
                  <c:v>0.91800000000000004</c:v>
                </c:pt>
                <c:pt idx="246">
                  <c:v>0.91600000000000004</c:v>
                </c:pt>
                <c:pt idx="247">
                  <c:v>0.90100000000000002</c:v>
                </c:pt>
                <c:pt idx="248">
                  <c:v>0.90900000000000003</c:v>
                </c:pt>
                <c:pt idx="249">
                  <c:v>0.872</c:v>
                </c:pt>
                <c:pt idx="250">
                  <c:v>0.874</c:v>
                </c:pt>
                <c:pt idx="251">
                  <c:v>0.88400000000000001</c:v>
                </c:pt>
                <c:pt idx="252">
                  <c:v>0.873</c:v>
                </c:pt>
                <c:pt idx="253">
                  <c:v>0.91700000000000004</c:v>
                </c:pt>
                <c:pt idx="254">
                  <c:v>0.89800000000000002</c:v>
                </c:pt>
                <c:pt idx="255">
                  <c:v>0.879</c:v>
                </c:pt>
                <c:pt idx="256">
                  <c:v>0.88700000000000001</c:v>
                </c:pt>
                <c:pt idx="257">
                  <c:v>0.85599999999999998</c:v>
                </c:pt>
                <c:pt idx="258">
                  <c:v>0.89</c:v>
                </c:pt>
                <c:pt idx="259">
                  <c:v>0.88800000000000001</c:v>
                </c:pt>
                <c:pt idx="260">
                  <c:v>0.89100000000000001</c:v>
                </c:pt>
                <c:pt idx="261">
                  <c:v>0.90300000000000002</c:v>
                </c:pt>
                <c:pt idx="262">
                  <c:v>0.871</c:v>
                </c:pt>
                <c:pt idx="263">
                  <c:v>0.88100000000000001</c:v>
                </c:pt>
                <c:pt idx="264">
                  <c:v>0.875</c:v>
                </c:pt>
                <c:pt idx="265">
                  <c:v>0.90100000000000002</c:v>
                </c:pt>
                <c:pt idx="266">
                  <c:v>0.84899999999999998</c:v>
                </c:pt>
                <c:pt idx="267">
                  <c:v>0.89600000000000002</c:v>
                </c:pt>
                <c:pt idx="268">
                  <c:v>0.90700000000000003</c:v>
                </c:pt>
                <c:pt idx="269">
                  <c:v>0.88200000000000001</c:v>
                </c:pt>
                <c:pt idx="270">
                  <c:v>0.90700000000000003</c:v>
                </c:pt>
                <c:pt idx="271">
                  <c:v>0.88</c:v>
                </c:pt>
                <c:pt idx="272">
                  <c:v>0.878</c:v>
                </c:pt>
                <c:pt idx="273">
                  <c:v>0.9</c:v>
                </c:pt>
                <c:pt idx="274">
                  <c:v>0.86299999999999999</c:v>
                </c:pt>
                <c:pt idx="275">
                  <c:v>0.88600000000000001</c:v>
                </c:pt>
                <c:pt idx="276">
                  <c:v>0.90800000000000003</c:v>
                </c:pt>
                <c:pt idx="277">
                  <c:v>0.88500000000000001</c:v>
                </c:pt>
                <c:pt idx="278">
                  <c:v>0.874</c:v>
                </c:pt>
                <c:pt idx="279">
                  <c:v>0.88800000000000001</c:v>
                </c:pt>
                <c:pt idx="280">
                  <c:v>0.88800000000000001</c:v>
                </c:pt>
                <c:pt idx="281">
                  <c:v>0.88200000000000001</c:v>
                </c:pt>
                <c:pt idx="282">
                  <c:v>0.89800000000000002</c:v>
                </c:pt>
                <c:pt idx="283">
                  <c:v>0.879</c:v>
                </c:pt>
                <c:pt idx="284">
                  <c:v>0.86899999999999999</c:v>
                </c:pt>
                <c:pt idx="285">
                  <c:v>0.88100000000000001</c:v>
                </c:pt>
                <c:pt idx="286">
                  <c:v>0.88400000000000001</c:v>
                </c:pt>
                <c:pt idx="287">
                  <c:v>0.89</c:v>
                </c:pt>
                <c:pt idx="288">
                  <c:v>0.877</c:v>
                </c:pt>
                <c:pt idx="289">
                  <c:v>0.86599999999999999</c:v>
                </c:pt>
                <c:pt idx="290">
                  <c:v>0.89700000000000002</c:v>
                </c:pt>
                <c:pt idx="291">
                  <c:v>0.90900000000000003</c:v>
                </c:pt>
                <c:pt idx="292">
                  <c:v>0.84399999999999997</c:v>
                </c:pt>
                <c:pt idx="293">
                  <c:v>0.87</c:v>
                </c:pt>
                <c:pt idx="294">
                  <c:v>0.879</c:v>
                </c:pt>
                <c:pt idx="295">
                  <c:v>0.90600000000000003</c:v>
                </c:pt>
                <c:pt idx="296">
                  <c:v>0.91200000000000003</c:v>
                </c:pt>
                <c:pt idx="297">
                  <c:v>0.873</c:v>
                </c:pt>
                <c:pt idx="298">
                  <c:v>0.85</c:v>
                </c:pt>
                <c:pt idx="299">
                  <c:v>0.86599999999999999</c:v>
                </c:pt>
                <c:pt idx="300">
                  <c:v>0.91800000000000004</c:v>
                </c:pt>
                <c:pt idx="301">
                  <c:v>0.88900000000000001</c:v>
                </c:pt>
                <c:pt idx="302">
                  <c:v>0.879</c:v>
                </c:pt>
                <c:pt idx="303">
                  <c:v>0.85099999999999998</c:v>
                </c:pt>
                <c:pt idx="304">
                  <c:v>0.88900000000000001</c:v>
                </c:pt>
                <c:pt idx="305">
                  <c:v>0.88200000000000001</c:v>
                </c:pt>
                <c:pt idx="306">
                  <c:v>0.9</c:v>
                </c:pt>
                <c:pt idx="307">
                  <c:v>0.89</c:v>
                </c:pt>
                <c:pt idx="308">
                  <c:v>0.86199999999999999</c:v>
                </c:pt>
                <c:pt idx="309">
                  <c:v>0.876</c:v>
                </c:pt>
                <c:pt idx="310">
                  <c:v>0.86099999999999999</c:v>
                </c:pt>
                <c:pt idx="311">
                  <c:v>0.86899999999999999</c:v>
                </c:pt>
                <c:pt idx="312">
                  <c:v>0.88200000000000001</c:v>
                </c:pt>
                <c:pt idx="313">
                  <c:v>0.89900000000000002</c:v>
                </c:pt>
                <c:pt idx="314">
                  <c:v>0.88300000000000001</c:v>
                </c:pt>
                <c:pt idx="315">
                  <c:v>0.879</c:v>
                </c:pt>
                <c:pt idx="316">
                  <c:v>0.86899999999999999</c:v>
                </c:pt>
                <c:pt idx="317">
                  <c:v>0.874</c:v>
                </c:pt>
                <c:pt idx="318">
                  <c:v>0.876</c:v>
                </c:pt>
                <c:pt idx="319">
                  <c:v>0.92200000000000004</c:v>
                </c:pt>
                <c:pt idx="320">
                  <c:v>0.88300000000000001</c:v>
                </c:pt>
                <c:pt idx="321">
                  <c:v>0.87</c:v>
                </c:pt>
                <c:pt idx="322">
                  <c:v>0.86899999999999999</c:v>
                </c:pt>
                <c:pt idx="323">
                  <c:v>0.85299999999999998</c:v>
                </c:pt>
                <c:pt idx="324">
                  <c:v>0.86699999999999999</c:v>
                </c:pt>
                <c:pt idx="325">
                  <c:v>0.85599999999999998</c:v>
                </c:pt>
                <c:pt idx="326">
                  <c:v>0.88200000000000001</c:v>
                </c:pt>
                <c:pt idx="327">
                  <c:v>0.876</c:v>
                </c:pt>
                <c:pt idx="328">
                  <c:v>0.88100000000000001</c:v>
                </c:pt>
                <c:pt idx="329">
                  <c:v>0.88500000000000001</c:v>
                </c:pt>
                <c:pt idx="330">
                  <c:v>0.83399999999999996</c:v>
                </c:pt>
                <c:pt idx="331">
                  <c:v>0.86699999999999999</c:v>
                </c:pt>
                <c:pt idx="332">
                  <c:v>0.86299999999999999</c:v>
                </c:pt>
                <c:pt idx="333">
                  <c:v>0.875</c:v>
                </c:pt>
                <c:pt idx="334">
                  <c:v>0.879</c:v>
                </c:pt>
                <c:pt idx="335">
                  <c:v>0.874</c:v>
                </c:pt>
                <c:pt idx="336">
                  <c:v>0.85399999999999998</c:v>
                </c:pt>
                <c:pt idx="337">
                  <c:v>0.878</c:v>
                </c:pt>
                <c:pt idx="338">
                  <c:v>0.89500000000000002</c:v>
                </c:pt>
                <c:pt idx="339">
                  <c:v>0.83599999999999997</c:v>
                </c:pt>
                <c:pt idx="340">
                  <c:v>0.89500000000000002</c:v>
                </c:pt>
                <c:pt idx="341">
                  <c:v>0.89500000000000002</c:v>
                </c:pt>
                <c:pt idx="342">
                  <c:v>0.85399999999999998</c:v>
                </c:pt>
                <c:pt idx="343">
                  <c:v>0.85299999999999998</c:v>
                </c:pt>
                <c:pt idx="344">
                  <c:v>0.83299999999999996</c:v>
                </c:pt>
                <c:pt idx="345">
                  <c:v>0.86599999999999999</c:v>
                </c:pt>
                <c:pt idx="346">
                  <c:v>0.86399999999999999</c:v>
                </c:pt>
                <c:pt idx="347">
                  <c:v>0.872</c:v>
                </c:pt>
                <c:pt idx="348">
                  <c:v>0.86</c:v>
                </c:pt>
                <c:pt idx="349">
                  <c:v>0.84599999999999997</c:v>
                </c:pt>
                <c:pt idx="350">
                  <c:v>0.872</c:v>
                </c:pt>
                <c:pt idx="351">
                  <c:v>0.86899999999999999</c:v>
                </c:pt>
                <c:pt idx="352">
                  <c:v>0.85599999999999998</c:v>
                </c:pt>
                <c:pt idx="353">
                  <c:v>0.85899999999999999</c:v>
                </c:pt>
                <c:pt idx="354">
                  <c:v>0.85899999999999999</c:v>
                </c:pt>
                <c:pt idx="355">
                  <c:v>0.88500000000000001</c:v>
                </c:pt>
                <c:pt idx="356">
                  <c:v>0.85799999999999998</c:v>
                </c:pt>
                <c:pt idx="357">
                  <c:v>0.875</c:v>
                </c:pt>
                <c:pt idx="358">
                  <c:v>0.87</c:v>
                </c:pt>
                <c:pt idx="359">
                  <c:v>0.85199999999999998</c:v>
                </c:pt>
                <c:pt idx="360">
                  <c:v>0.873</c:v>
                </c:pt>
                <c:pt idx="361">
                  <c:v>0.85</c:v>
                </c:pt>
                <c:pt idx="362">
                  <c:v>0.86899999999999999</c:v>
                </c:pt>
                <c:pt idx="363">
                  <c:v>0.84499999999999997</c:v>
                </c:pt>
                <c:pt idx="364">
                  <c:v>0.86899999999999999</c:v>
                </c:pt>
                <c:pt idx="365">
                  <c:v>0.89200000000000002</c:v>
                </c:pt>
                <c:pt idx="366">
                  <c:v>0.85299999999999998</c:v>
                </c:pt>
                <c:pt idx="367">
                  <c:v>0.86299999999999999</c:v>
                </c:pt>
                <c:pt idx="368">
                  <c:v>0.876</c:v>
                </c:pt>
                <c:pt idx="369">
                  <c:v>0.85799999999999998</c:v>
                </c:pt>
                <c:pt idx="370">
                  <c:v>0.83599999999999997</c:v>
                </c:pt>
                <c:pt idx="371">
                  <c:v>0.86399999999999999</c:v>
                </c:pt>
                <c:pt idx="372">
                  <c:v>0.85299999999999998</c:v>
                </c:pt>
                <c:pt idx="373">
                  <c:v>0.87</c:v>
                </c:pt>
                <c:pt idx="374">
                  <c:v>0.86899999999999999</c:v>
                </c:pt>
                <c:pt idx="375">
                  <c:v>0.85399999999999998</c:v>
                </c:pt>
                <c:pt idx="376">
                  <c:v>0.84599999999999997</c:v>
                </c:pt>
                <c:pt idx="377">
                  <c:v>0.875</c:v>
                </c:pt>
                <c:pt idx="378">
                  <c:v>0.87</c:v>
                </c:pt>
                <c:pt idx="379">
                  <c:v>0.877</c:v>
                </c:pt>
                <c:pt idx="380">
                  <c:v>0.88400000000000001</c:v>
                </c:pt>
                <c:pt idx="381">
                  <c:v>0.84599999999999997</c:v>
                </c:pt>
                <c:pt idx="382">
                  <c:v>0.83899999999999997</c:v>
                </c:pt>
                <c:pt idx="383">
                  <c:v>0.84799999999999998</c:v>
                </c:pt>
                <c:pt idx="384">
                  <c:v>0.86599999999999999</c:v>
                </c:pt>
                <c:pt idx="385">
                  <c:v>0.86399999999999999</c:v>
                </c:pt>
                <c:pt idx="386">
                  <c:v>0.871</c:v>
                </c:pt>
                <c:pt idx="387">
                  <c:v>0.83099999999999996</c:v>
                </c:pt>
                <c:pt idx="388">
                  <c:v>0.84199999999999997</c:v>
                </c:pt>
                <c:pt idx="389">
                  <c:v>0.86399999999999999</c:v>
                </c:pt>
                <c:pt idx="390">
                  <c:v>0.84299999999999997</c:v>
                </c:pt>
                <c:pt idx="391">
                  <c:v>0.87</c:v>
                </c:pt>
                <c:pt idx="392">
                  <c:v>0.85699999999999998</c:v>
                </c:pt>
                <c:pt idx="393">
                  <c:v>0.88500000000000001</c:v>
                </c:pt>
                <c:pt idx="394">
                  <c:v>0.873</c:v>
                </c:pt>
                <c:pt idx="395">
                  <c:v>0.85399999999999998</c:v>
                </c:pt>
                <c:pt idx="396">
                  <c:v>0.85499999999999998</c:v>
                </c:pt>
                <c:pt idx="397">
                  <c:v>0.89100000000000001</c:v>
                </c:pt>
                <c:pt idx="398">
                  <c:v>0.85899999999999999</c:v>
                </c:pt>
                <c:pt idx="399">
                  <c:v>0.85399999999999998</c:v>
                </c:pt>
                <c:pt idx="400">
                  <c:v>0.85299999999999998</c:v>
                </c:pt>
                <c:pt idx="401">
                  <c:v>0.85199999999999998</c:v>
                </c:pt>
                <c:pt idx="402">
                  <c:v>0.85799999999999998</c:v>
                </c:pt>
                <c:pt idx="403">
                  <c:v>0.84399999999999997</c:v>
                </c:pt>
                <c:pt idx="404">
                  <c:v>0.86499999999999999</c:v>
                </c:pt>
                <c:pt idx="405">
                  <c:v>0.83</c:v>
                </c:pt>
                <c:pt idx="406">
                  <c:v>0.85899999999999999</c:v>
                </c:pt>
                <c:pt idx="407">
                  <c:v>0.88200000000000001</c:v>
                </c:pt>
                <c:pt idx="408">
                  <c:v>0.85</c:v>
                </c:pt>
                <c:pt idx="409">
                  <c:v>0.85099999999999998</c:v>
                </c:pt>
                <c:pt idx="410">
                  <c:v>0.86099999999999999</c:v>
                </c:pt>
                <c:pt idx="411">
                  <c:v>0.82599999999999996</c:v>
                </c:pt>
                <c:pt idx="412">
                  <c:v>0.879</c:v>
                </c:pt>
                <c:pt idx="413">
                  <c:v>0.871</c:v>
                </c:pt>
                <c:pt idx="414">
                  <c:v>0.83899999999999997</c:v>
                </c:pt>
                <c:pt idx="415">
                  <c:v>0.82899999999999996</c:v>
                </c:pt>
                <c:pt idx="416">
                  <c:v>0.84199999999999997</c:v>
                </c:pt>
                <c:pt idx="417">
                  <c:v>0.871</c:v>
                </c:pt>
                <c:pt idx="418">
                  <c:v>0.871</c:v>
                </c:pt>
                <c:pt idx="419">
                  <c:v>0.81100000000000005</c:v>
                </c:pt>
                <c:pt idx="420">
                  <c:v>0.85399999999999998</c:v>
                </c:pt>
                <c:pt idx="421">
                  <c:v>0.86699999999999999</c:v>
                </c:pt>
                <c:pt idx="422">
                  <c:v>0.85399999999999998</c:v>
                </c:pt>
                <c:pt idx="423">
                  <c:v>0.85699999999999998</c:v>
                </c:pt>
                <c:pt idx="424">
                  <c:v>0.85899999999999999</c:v>
                </c:pt>
                <c:pt idx="425">
                  <c:v>0.877</c:v>
                </c:pt>
                <c:pt idx="426">
                  <c:v>0.871</c:v>
                </c:pt>
                <c:pt idx="427">
                  <c:v>0.87</c:v>
                </c:pt>
                <c:pt idx="428">
                  <c:v>0.85899999999999999</c:v>
                </c:pt>
                <c:pt idx="429">
                  <c:v>0.85699999999999998</c:v>
                </c:pt>
                <c:pt idx="430">
                  <c:v>0.86499999999999999</c:v>
                </c:pt>
                <c:pt idx="431">
                  <c:v>0.83699999999999997</c:v>
                </c:pt>
                <c:pt idx="432">
                  <c:v>0.877</c:v>
                </c:pt>
                <c:pt idx="433">
                  <c:v>0.85399999999999998</c:v>
                </c:pt>
                <c:pt idx="434">
                  <c:v>0.85299999999999998</c:v>
                </c:pt>
                <c:pt idx="435">
                  <c:v>0.87</c:v>
                </c:pt>
                <c:pt idx="436">
                  <c:v>0.88</c:v>
                </c:pt>
                <c:pt idx="437">
                  <c:v>0.86299999999999999</c:v>
                </c:pt>
                <c:pt idx="438">
                  <c:v>0.88300000000000001</c:v>
                </c:pt>
                <c:pt idx="439">
                  <c:v>0.879</c:v>
                </c:pt>
                <c:pt idx="440">
                  <c:v>0.88800000000000001</c:v>
                </c:pt>
                <c:pt idx="441">
                  <c:v>0.84399999999999997</c:v>
                </c:pt>
                <c:pt idx="442">
                  <c:v>0.85099999999999998</c:v>
                </c:pt>
                <c:pt idx="443">
                  <c:v>0.86799999999999999</c:v>
                </c:pt>
                <c:pt idx="444">
                  <c:v>0.878</c:v>
                </c:pt>
                <c:pt idx="445">
                  <c:v>0.879</c:v>
                </c:pt>
                <c:pt idx="446">
                  <c:v>0.89600000000000002</c:v>
                </c:pt>
                <c:pt idx="447">
                  <c:v>0.84499999999999997</c:v>
                </c:pt>
                <c:pt idx="448">
                  <c:v>0.88200000000000001</c:v>
                </c:pt>
                <c:pt idx="449">
                  <c:v>0.879</c:v>
                </c:pt>
                <c:pt idx="450">
                  <c:v>0.85699999999999998</c:v>
                </c:pt>
                <c:pt idx="451">
                  <c:v>0.86799999999999999</c:v>
                </c:pt>
                <c:pt idx="452">
                  <c:v>0.86199999999999999</c:v>
                </c:pt>
                <c:pt idx="453">
                  <c:v>0.873</c:v>
                </c:pt>
                <c:pt idx="454">
                  <c:v>0.89300000000000002</c:v>
                </c:pt>
                <c:pt idx="455">
                  <c:v>0.85499999999999998</c:v>
                </c:pt>
                <c:pt idx="456">
                  <c:v>0.85899999999999999</c:v>
                </c:pt>
                <c:pt idx="457">
                  <c:v>0.878</c:v>
                </c:pt>
                <c:pt idx="458">
                  <c:v>0.871</c:v>
                </c:pt>
                <c:pt idx="459">
                  <c:v>0.88900000000000001</c:v>
                </c:pt>
                <c:pt idx="460">
                  <c:v>0.89</c:v>
                </c:pt>
                <c:pt idx="461">
                  <c:v>0.89600000000000002</c:v>
                </c:pt>
                <c:pt idx="462">
                  <c:v>0.877</c:v>
                </c:pt>
                <c:pt idx="463">
                  <c:v>0.88300000000000001</c:v>
                </c:pt>
                <c:pt idx="464">
                  <c:v>0.875</c:v>
                </c:pt>
                <c:pt idx="465">
                  <c:v>0.874</c:v>
                </c:pt>
                <c:pt idx="466">
                  <c:v>0.877</c:v>
                </c:pt>
                <c:pt idx="467">
                  <c:v>0.90600000000000003</c:v>
                </c:pt>
                <c:pt idx="468">
                  <c:v>0.88100000000000001</c:v>
                </c:pt>
                <c:pt idx="469">
                  <c:v>0.89500000000000002</c:v>
                </c:pt>
                <c:pt idx="470">
                  <c:v>0.874</c:v>
                </c:pt>
                <c:pt idx="471">
                  <c:v>0.88600000000000001</c:v>
                </c:pt>
                <c:pt idx="472">
                  <c:v>0.88700000000000001</c:v>
                </c:pt>
                <c:pt idx="473">
                  <c:v>0.85899999999999999</c:v>
                </c:pt>
                <c:pt idx="474">
                  <c:v>0.89900000000000002</c:v>
                </c:pt>
                <c:pt idx="475">
                  <c:v>0.89300000000000002</c:v>
                </c:pt>
                <c:pt idx="476">
                  <c:v>0.89600000000000002</c:v>
                </c:pt>
                <c:pt idx="477">
                  <c:v>0.89600000000000002</c:v>
                </c:pt>
                <c:pt idx="478">
                  <c:v>0.89500000000000002</c:v>
                </c:pt>
                <c:pt idx="479">
                  <c:v>0.872</c:v>
                </c:pt>
                <c:pt idx="480">
                  <c:v>0.88400000000000001</c:v>
                </c:pt>
                <c:pt idx="481">
                  <c:v>0.88300000000000001</c:v>
                </c:pt>
                <c:pt idx="482">
                  <c:v>0.88200000000000001</c:v>
                </c:pt>
                <c:pt idx="483">
                  <c:v>0.91200000000000003</c:v>
                </c:pt>
                <c:pt idx="484">
                  <c:v>0.877</c:v>
                </c:pt>
                <c:pt idx="485">
                  <c:v>0.89600000000000002</c:v>
                </c:pt>
                <c:pt idx="486">
                  <c:v>0.90200000000000002</c:v>
                </c:pt>
                <c:pt idx="487">
                  <c:v>0.89</c:v>
                </c:pt>
                <c:pt idx="488">
                  <c:v>0.88</c:v>
                </c:pt>
                <c:pt idx="489">
                  <c:v>0.871</c:v>
                </c:pt>
                <c:pt idx="490">
                  <c:v>0.88300000000000001</c:v>
                </c:pt>
                <c:pt idx="491">
                  <c:v>0.91300000000000003</c:v>
                </c:pt>
                <c:pt idx="492">
                  <c:v>0.89600000000000002</c:v>
                </c:pt>
                <c:pt idx="493">
                  <c:v>0.89100000000000001</c:v>
                </c:pt>
                <c:pt idx="494">
                  <c:v>0.88900000000000001</c:v>
                </c:pt>
                <c:pt idx="495">
                  <c:v>0.873</c:v>
                </c:pt>
                <c:pt idx="496">
                  <c:v>0.90200000000000002</c:v>
                </c:pt>
                <c:pt idx="497">
                  <c:v>0.90200000000000002</c:v>
                </c:pt>
                <c:pt idx="498">
                  <c:v>0.85799999999999998</c:v>
                </c:pt>
                <c:pt idx="499">
                  <c:v>0.88700000000000001</c:v>
                </c:pt>
                <c:pt idx="500">
                  <c:v>0.876</c:v>
                </c:pt>
                <c:pt idx="501">
                  <c:v>0.92200000000000004</c:v>
                </c:pt>
                <c:pt idx="502">
                  <c:v>0.86399999999999999</c:v>
                </c:pt>
                <c:pt idx="503">
                  <c:v>0.88900000000000001</c:v>
                </c:pt>
                <c:pt idx="504">
                  <c:v>0.90500000000000003</c:v>
                </c:pt>
                <c:pt idx="505">
                  <c:v>0.92100000000000004</c:v>
                </c:pt>
                <c:pt idx="506">
                  <c:v>0.89800000000000002</c:v>
                </c:pt>
                <c:pt idx="507">
                  <c:v>0.89100000000000001</c:v>
                </c:pt>
                <c:pt idx="508">
                  <c:v>0.88500000000000001</c:v>
                </c:pt>
                <c:pt idx="509">
                  <c:v>0.90900000000000003</c:v>
                </c:pt>
                <c:pt idx="510">
                  <c:v>0.876</c:v>
                </c:pt>
                <c:pt idx="511">
                  <c:v>0.91300000000000003</c:v>
                </c:pt>
                <c:pt idx="512">
                  <c:v>0.88700000000000001</c:v>
                </c:pt>
                <c:pt idx="513">
                  <c:v>0.877</c:v>
                </c:pt>
                <c:pt idx="514">
                  <c:v>0.91300000000000003</c:v>
                </c:pt>
                <c:pt idx="515">
                  <c:v>0.89100000000000001</c:v>
                </c:pt>
                <c:pt idx="516">
                  <c:v>0.85599999999999998</c:v>
                </c:pt>
                <c:pt idx="517">
                  <c:v>0.88200000000000001</c:v>
                </c:pt>
                <c:pt idx="518">
                  <c:v>0.88600000000000001</c:v>
                </c:pt>
                <c:pt idx="519">
                  <c:v>0.88400000000000001</c:v>
                </c:pt>
                <c:pt idx="520">
                  <c:v>0.86899999999999999</c:v>
                </c:pt>
                <c:pt idx="521">
                  <c:v>0.89700000000000002</c:v>
                </c:pt>
                <c:pt idx="522">
                  <c:v>0.88100000000000001</c:v>
                </c:pt>
                <c:pt idx="523">
                  <c:v>0.88900000000000001</c:v>
                </c:pt>
                <c:pt idx="524">
                  <c:v>0.89700000000000002</c:v>
                </c:pt>
                <c:pt idx="525">
                  <c:v>0.89700000000000002</c:v>
                </c:pt>
                <c:pt idx="526">
                  <c:v>0.88</c:v>
                </c:pt>
                <c:pt idx="527">
                  <c:v>0.871</c:v>
                </c:pt>
                <c:pt idx="528">
                  <c:v>0.88900000000000001</c:v>
                </c:pt>
                <c:pt idx="529">
                  <c:v>0.89600000000000002</c:v>
                </c:pt>
                <c:pt idx="530">
                  <c:v>0.86399999999999999</c:v>
                </c:pt>
                <c:pt idx="531">
                  <c:v>0.9</c:v>
                </c:pt>
                <c:pt idx="532">
                  <c:v>0.86399999999999999</c:v>
                </c:pt>
                <c:pt idx="533">
                  <c:v>0.89300000000000002</c:v>
                </c:pt>
                <c:pt idx="534">
                  <c:v>0.88</c:v>
                </c:pt>
                <c:pt idx="535">
                  <c:v>0.88200000000000001</c:v>
                </c:pt>
                <c:pt idx="536">
                  <c:v>0.878</c:v>
                </c:pt>
                <c:pt idx="537">
                  <c:v>0.88400000000000001</c:v>
                </c:pt>
                <c:pt idx="538">
                  <c:v>0.86399999999999999</c:v>
                </c:pt>
                <c:pt idx="539">
                  <c:v>0.86199999999999999</c:v>
                </c:pt>
                <c:pt idx="540">
                  <c:v>0.90400000000000003</c:v>
                </c:pt>
                <c:pt idx="541">
                  <c:v>0.86199999999999999</c:v>
                </c:pt>
                <c:pt idx="542">
                  <c:v>0.878</c:v>
                </c:pt>
                <c:pt idx="543">
                  <c:v>0.91400000000000003</c:v>
                </c:pt>
                <c:pt idx="544">
                  <c:v>0.88800000000000001</c:v>
                </c:pt>
                <c:pt idx="545">
                  <c:v>0.87</c:v>
                </c:pt>
                <c:pt idx="546">
                  <c:v>0.89700000000000002</c:v>
                </c:pt>
                <c:pt idx="547">
                  <c:v>0.875</c:v>
                </c:pt>
                <c:pt idx="548">
                  <c:v>0.879</c:v>
                </c:pt>
                <c:pt idx="549">
                  <c:v>0.9</c:v>
                </c:pt>
                <c:pt idx="550">
                  <c:v>0.85799999999999998</c:v>
                </c:pt>
                <c:pt idx="551">
                  <c:v>0.85499999999999998</c:v>
                </c:pt>
                <c:pt idx="552">
                  <c:v>0.872</c:v>
                </c:pt>
                <c:pt idx="553">
                  <c:v>0.90900000000000003</c:v>
                </c:pt>
                <c:pt idx="554">
                  <c:v>0.84299999999999997</c:v>
                </c:pt>
                <c:pt idx="555">
                  <c:v>0.82799999999999996</c:v>
                </c:pt>
                <c:pt idx="556">
                  <c:v>0.88700000000000001</c:v>
                </c:pt>
                <c:pt idx="557">
                  <c:v>0.90100000000000002</c:v>
                </c:pt>
                <c:pt idx="558">
                  <c:v>0.877</c:v>
                </c:pt>
                <c:pt idx="559">
                  <c:v>0.85699999999999998</c:v>
                </c:pt>
                <c:pt idx="560">
                  <c:v>0.873</c:v>
                </c:pt>
                <c:pt idx="561">
                  <c:v>0.86199999999999999</c:v>
                </c:pt>
                <c:pt idx="562">
                  <c:v>0.89600000000000002</c:v>
                </c:pt>
                <c:pt idx="563">
                  <c:v>0.87</c:v>
                </c:pt>
                <c:pt idx="564">
                  <c:v>0.89</c:v>
                </c:pt>
                <c:pt idx="565">
                  <c:v>0.89600000000000002</c:v>
                </c:pt>
                <c:pt idx="566">
                  <c:v>0.878</c:v>
                </c:pt>
                <c:pt idx="567">
                  <c:v>0.90900000000000003</c:v>
                </c:pt>
                <c:pt idx="568">
                  <c:v>0.89100000000000001</c:v>
                </c:pt>
                <c:pt idx="569">
                  <c:v>0.84899999999999998</c:v>
                </c:pt>
                <c:pt idx="570">
                  <c:v>0.84599999999999997</c:v>
                </c:pt>
                <c:pt idx="571">
                  <c:v>0.88100000000000001</c:v>
                </c:pt>
                <c:pt idx="572">
                  <c:v>0.86099999999999999</c:v>
                </c:pt>
                <c:pt idx="573">
                  <c:v>0.85899999999999999</c:v>
                </c:pt>
                <c:pt idx="574">
                  <c:v>0.88200000000000001</c:v>
                </c:pt>
                <c:pt idx="575">
                  <c:v>0.89400000000000002</c:v>
                </c:pt>
                <c:pt idx="576">
                  <c:v>0.86899999999999999</c:v>
                </c:pt>
                <c:pt idx="577">
                  <c:v>0.86699999999999999</c:v>
                </c:pt>
                <c:pt idx="578">
                  <c:v>0.83399999999999996</c:v>
                </c:pt>
                <c:pt idx="579">
                  <c:v>0.85799999999999998</c:v>
                </c:pt>
                <c:pt idx="580">
                  <c:v>0.872</c:v>
                </c:pt>
                <c:pt idx="581">
                  <c:v>0.86799999999999999</c:v>
                </c:pt>
                <c:pt idx="582">
                  <c:v>0.85099999999999998</c:v>
                </c:pt>
                <c:pt idx="583">
                  <c:v>0.85299999999999998</c:v>
                </c:pt>
                <c:pt idx="584">
                  <c:v>0.85799999999999998</c:v>
                </c:pt>
                <c:pt idx="585">
                  <c:v>0.873</c:v>
                </c:pt>
                <c:pt idx="586">
                  <c:v>0.86699999999999999</c:v>
                </c:pt>
                <c:pt idx="587">
                  <c:v>0.85799999999999998</c:v>
                </c:pt>
                <c:pt idx="588">
                  <c:v>0.86599999999999999</c:v>
                </c:pt>
                <c:pt idx="589">
                  <c:v>0.89100000000000001</c:v>
                </c:pt>
                <c:pt idx="590">
                  <c:v>0.85599999999999998</c:v>
                </c:pt>
                <c:pt idx="591">
                  <c:v>0.871</c:v>
                </c:pt>
                <c:pt idx="592">
                  <c:v>0.877</c:v>
                </c:pt>
                <c:pt idx="593">
                  <c:v>0.878</c:v>
                </c:pt>
                <c:pt idx="594">
                  <c:v>0.89600000000000002</c:v>
                </c:pt>
                <c:pt idx="595">
                  <c:v>0.90100000000000002</c:v>
                </c:pt>
                <c:pt idx="596">
                  <c:v>0.87</c:v>
                </c:pt>
                <c:pt idx="597">
                  <c:v>0.86099999999999999</c:v>
                </c:pt>
                <c:pt idx="598">
                  <c:v>0.871</c:v>
                </c:pt>
                <c:pt idx="599">
                  <c:v>0.87</c:v>
                </c:pt>
                <c:pt idx="600">
                  <c:v>0.88300000000000001</c:v>
                </c:pt>
                <c:pt idx="601">
                  <c:v>0.88800000000000001</c:v>
                </c:pt>
                <c:pt idx="602">
                  <c:v>0.88</c:v>
                </c:pt>
                <c:pt idx="603">
                  <c:v>0.86399999999999999</c:v>
                </c:pt>
                <c:pt idx="604">
                  <c:v>0.86199999999999999</c:v>
                </c:pt>
                <c:pt idx="605">
                  <c:v>0.876</c:v>
                </c:pt>
                <c:pt idx="606">
                  <c:v>0.86599999999999999</c:v>
                </c:pt>
                <c:pt idx="607">
                  <c:v>0.88700000000000001</c:v>
                </c:pt>
                <c:pt idx="608">
                  <c:v>0.86699999999999999</c:v>
                </c:pt>
                <c:pt idx="609">
                  <c:v>0.88</c:v>
                </c:pt>
                <c:pt idx="610">
                  <c:v>0.86399999999999999</c:v>
                </c:pt>
                <c:pt idx="611">
                  <c:v>0.875</c:v>
                </c:pt>
                <c:pt idx="612">
                  <c:v>0.871</c:v>
                </c:pt>
                <c:pt idx="613">
                  <c:v>0.86899999999999999</c:v>
                </c:pt>
                <c:pt idx="614">
                  <c:v>0.86699999999999999</c:v>
                </c:pt>
                <c:pt idx="615">
                  <c:v>0.85499999999999998</c:v>
                </c:pt>
                <c:pt idx="616">
                  <c:v>0.87</c:v>
                </c:pt>
                <c:pt idx="617">
                  <c:v>0.88900000000000001</c:v>
                </c:pt>
                <c:pt idx="618">
                  <c:v>0.84599999999999997</c:v>
                </c:pt>
                <c:pt idx="619">
                  <c:v>0.875</c:v>
                </c:pt>
                <c:pt idx="620">
                  <c:v>0.89100000000000001</c:v>
                </c:pt>
                <c:pt idx="621">
                  <c:v>0.85799999999999998</c:v>
                </c:pt>
                <c:pt idx="622">
                  <c:v>0.86799999999999999</c:v>
                </c:pt>
                <c:pt idx="623">
                  <c:v>0.871</c:v>
                </c:pt>
                <c:pt idx="624">
                  <c:v>0.86</c:v>
                </c:pt>
                <c:pt idx="625">
                  <c:v>0.85199999999999998</c:v>
                </c:pt>
                <c:pt idx="626">
                  <c:v>0.86399999999999999</c:v>
                </c:pt>
                <c:pt idx="627">
                  <c:v>0.88700000000000001</c:v>
                </c:pt>
                <c:pt idx="628">
                  <c:v>0.86699999999999999</c:v>
                </c:pt>
                <c:pt idx="629">
                  <c:v>0.872</c:v>
                </c:pt>
                <c:pt idx="630">
                  <c:v>0.873</c:v>
                </c:pt>
                <c:pt idx="631">
                  <c:v>0.85899999999999999</c:v>
                </c:pt>
                <c:pt idx="632">
                  <c:v>0.88300000000000001</c:v>
                </c:pt>
                <c:pt idx="633">
                  <c:v>0.84399999999999997</c:v>
                </c:pt>
                <c:pt idx="634">
                  <c:v>0.83599999999999997</c:v>
                </c:pt>
                <c:pt idx="635">
                  <c:v>0.84499999999999997</c:v>
                </c:pt>
                <c:pt idx="636">
                  <c:v>0.874</c:v>
                </c:pt>
                <c:pt idx="637">
                  <c:v>0.873</c:v>
                </c:pt>
                <c:pt idx="638">
                  <c:v>0.85099999999999998</c:v>
                </c:pt>
                <c:pt idx="639">
                  <c:v>0.84</c:v>
                </c:pt>
                <c:pt idx="640">
                  <c:v>0.86799999999999999</c:v>
                </c:pt>
                <c:pt idx="641">
                  <c:v>0.86299999999999999</c:v>
                </c:pt>
                <c:pt idx="642">
                  <c:v>0.83499999999999996</c:v>
                </c:pt>
                <c:pt idx="643">
                  <c:v>0.86099999999999999</c:v>
                </c:pt>
                <c:pt idx="644">
                  <c:v>0.85399999999999998</c:v>
                </c:pt>
                <c:pt idx="645">
                  <c:v>0.86299999999999999</c:v>
                </c:pt>
                <c:pt idx="646">
                  <c:v>0.85099999999999998</c:v>
                </c:pt>
                <c:pt idx="647">
                  <c:v>0.86399999999999999</c:v>
                </c:pt>
                <c:pt idx="648">
                  <c:v>0.85399999999999998</c:v>
                </c:pt>
                <c:pt idx="649">
                  <c:v>0.83499999999999996</c:v>
                </c:pt>
                <c:pt idx="650">
                  <c:v>0.879</c:v>
                </c:pt>
                <c:pt idx="651">
                  <c:v>0.89600000000000002</c:v>
                </c:pt>
                <c:pt idx="652">
                  <c:v>0.86899999999999999</c:v>
                </c:pt>
                <c:pt idx="653">
                  <c:v>0.84899999999999998</c:v>
                </c:pt>
                <c:pt idx="654">
                  <c:v>0.85699999999999998</c:v>
                </c:pt>
                <c:pt idx="655">
                  <c:v>0.88</c:v>
                </c:pt>
                <c:pt idx="656">
                  <c:v>0.87</c:v>
                </c:pt>
                <c:pt idx="657">
                  <c:v>0.85699999999999998</c:v>
                </c:pt>
                <c:pt idx="658">
                  <c:v>0.86899999999999999</c:v>
                </c:pt>
                <c:pt idx="659">
                  <c:v>0.873</c:v>
                </c:pt>
                <c:pt idx="660">
                  <c:v>0.81499999999999995</c:v>
                </c:pt>
                <c:pt idx="661">
                  <c:v>0.84699999999999998</c:v>
                </c:pt>
                <c:pt idx="662">
                  <c:v>0.876</c:v>
                </c:pt>
                <c:pt idx="663">
                  <c:v>0.85799999999999998</c:v>
                </c:pt>
                <c:pt idx="664">
                  <c:v>0.85399999999999998</c:v>
                </c:pt>
                <c:pt idx="665">
                  <c:v>0.876</c:v>
                </c:pt>
                <c:pt idx="666">
                  <c:v>0.86</c:v>
                </c:pt>
                <c:pt idx="667">
                  <c:v>0.84599999999999997</c:v>
                </c:pt>
                <c:pt idx="668">
                  <c:v>0.874</c:v>
                </c:pt>
                <c:pt idx="669">
                  <c:v>0.85099999999999998</c:v>
                </c:pt>
                <c:pt idx="670">
                  <c:v>0.86599999999999999</c:v>
                </c:pt>
                <c:pt idx="671">
                  <c:v>0.876</c:v>
                </c:pt>
                <c:pt idx="672">
                  <c:v>0.878</c:v>
                </c:pt>
                <c:pt idx="673">
                  <c:v>0.84199999999999997</c:v>
                </c:pt>
                <c:pt idx="674">
                  <c:v>0.877</c:v>
                </c:pt>
                <c:pt idx="675">
                  <c:v>0.86299999999999999</c:v>
                </c:pt>
                <c:pt idx="676">
                  <c:v>0.85699999999999998</c:v>
                </c:pt>
                <c:pt idx="677">
                  <c:v>0.89400000000000002</c:v>
                </c:pt>
                <c:pt idx="678">
                  <c:v>0.874</c:v>
                </c:pt>
                <c:pt idx="679">
                  <c:v>0.872</c:v>
                </c:pt>
                <c:pt idx="680">
                  <c:v>0.86499999999999999</c:v>
                </c:pt>
                <c:pt idx="681">
                  <c:v>0.86599999999999999</c:v>
                </c:pt>
                <c:pt idx="682">
                  <c:v>0.84599999999999997</c:v>
                </c:pt>
                <c:pt idx="683">
                  <c:v>0.879</c:v>
                </c:pt>
                <c:pt idx="684">
                  <c:v>0.83899999999999997</c:v>
                </c:pt>
                <c:pt idx="685">
                  <c:v>0.878</c:v>
                </c:pt>
                <c:pt idx="686">
                  <c:v>0.84099999999999997</c:v>
                </c:pt>
                <c:pt idx="687">
                  <c:v>0.89800000000000002</c:v>
                </c:pt>
                <c:pt idx="688">
                  <c:v>0.878</c:v>
                </c:pt>
                <c:pt idx="689">
                  <c:v>0.86</c:v>
                </c:pt>
                <c:pt idx="690">
                  <c:v>0.878</c:v>
                </c:pt>
                <c:pt idx="691">
                  <c:v>0.83899999999999997</c:v>
                </c:pt>
                <c:pt idx="692">
                  <c:v>0.87</c:v>
                </c:pt>
                <c:pt idx="693">
                  <c:v>0.88400000000000001</c:v>
                </c:pt>
                <c:pt idx="694">
                  <c:v>0.84</c:v>
                </c:pt>
                <c:pt idx="695">
                  <c:v>0.86599999999999999</c:v>
                </c:pt>
                <c:pt idx="696">
                  <c:v>0.875</c:v>
                </c:pt>
                <c:pt idx="697">
                  <c:v>0.88</c:v>
                </c:pt>
                <c:pt idx="698">
                  <c:v>0.82</c:v>
                </c:pt>
                <c:pt idx="699">
                  <c:v>0.85</c:v>
                </c:pt>
                <c:pt idx="700">
                  <c:v>0.84199999999999997</c:v>
                </c:pt>
                <c:pt idx="701">
                  <c:v>0.88300000000000001</c:v>
                </c:pt>
                <c:pt idx="702">
                  <c:v>0.89</c:v>
                </c:pt>
                <c:pt idx="703">
                  <c:v>0.86299999999999999</c:v>
                </c:pt>
                <c:pt idx="704">
                  <c:v>0.83499999999999996</c:v>
                </c:pt>
                <c:pt idx="705">
                  <c:v>0.84499999999999997</c:v>
                </c:pt>
                <c:pt idx="706">
                  <c:v>0.83899999999999997</c:v>
                </c:pt>
                <c:pt idx="707">
                  <c:v>0.85199999999999998</c:v>
                </c:pt>
                <c:pt idx="708">
                  <c:v>0.85399999999999998</c:v>
                </c:pt>
                <c:pt idx="709">
                  <c:v>0.88400000000000001</c:v>
                </c:pt>
                <c:pt idx="710">
                  <c:v>0.85799999999999998</c:v>
                </c:pt>
                <c:pt idx="711">
                  <c:v>0.85199999999999998</c:v>
                </c:pt>
                <c:pt idx="712">
                  <c:v>0.85</c:v>
                </c:pt>
                <c:pt idx="713">
                  <c:v>0.85599999999999998</c:v>
                </c:pt>
                <c:pt idx="714">
                  <c:v>0.84599999999999997</c:v>
                </c:pt>
                <c:pt idx="715">
                  <c:v>0.85099999999999998</c:v>
                </c:pt>
                <c:pt idx="716">
                  <c:v>0.85099999999999998</c:v>
                </c:pt>
                <c:pt idx="717">
                  <c:v>0.85699999999999998</c:v>
                </c:pt>
                <c:pt idx="718">
                  <c:v>0.875</c:v>
                </c:pt>
                <c:pt idx="719">
                  <c:v>0.85299999999999998</c:v>
                </c:pt>
                <c:pt idx="720">
                  <c:v>0.83299999999999996</c:v>
                </c:pt>
                <c:pt idx="721">
                  <c:v>0.83</c:v>
                </c:pt>
                <c:pt idx="722">
                  <c:v>0.83599999999999997</c:v>
                </c:pt>
                <c:pt idx="723">
                  <c:v>0.86799999999999999</c:v>
                </c:pt>
                <c:pt idx="724">
                  <c:v>0.85199999999999998</c:v>
                </c:pt>
                <c:pt idx="725">
                  <c:v>0.86899999999999999</c:v>
                </c:pt>
                <c:pt idx="726">
                  <c:v>0.81899999999999995</c:v>
                </c:pt>
                <c:pt idx="727">
                  <c:v>0.86399999999999999</c:v>
                </c:pt>
                <c:pt idx="728">
                  <c:v>0.87</c:v>
                </c:pt>
                <c:pt idx="729">
                  <c:v>0.86599999999999999</c:v>
                </c:pt>
                <c:pt idx="730">
                  <c:v>0.877</c:v>
                </c:pt>
                <c:pt idx="731">
                  <c:v>0.83499999999999996</c:v>
                </c:pt>
                <c:pt idx="732">
                  <c:v>0.86199999999999999</c:v>
                </c:pt>
                <c:pt idx="733">
                  <c:v>0.84299999999999997</c:v>
                </c:pt>
                <c:pt idx="734">
                  <c:v>0.86399999999999999</c:v>
                </c:pt>
                <c:pt idx="735">
                  <c:v>0.86699999999999999</c:v>
                </c:pt>
                <c:pt idx="736">
                  <c:v>0.85599999999999998</c:v>
                </c:pt>
                <c:pt idx="737">
                  <c:v>0.871</c:v>
                </c:pt>
                <c:pt idx="738">
                  <c:v>0.878</c:v>
                </c:pt>
                <c:pt idx="739">
                  <c:v>0.85599999999999998</c:v>
                </c:pt>
                <c:pt idx="740">
                  <c:v>0.86799999999999999</c:v>
                </c:pt>
                <c:pt idx="741">
                  <c:v>0.83199999999999996</c:v>
                </c:pt>
                <c:pt idx="742">
                  <c:v>0.84299999999999997</c:v>
                </c:pt>
                <c:pt idx="743">
                  <c:v>0.85399999999999998</c:v>
                </c:pt>
                <c:pt idx="744">
                  <c:v>0.86399999999999999</c:v>
                </c:pt>
                <c:pt idx="745">
                  <c:v>0.86499999999999999</c:v>
                </c:pt>
                <c:pt idx="746">
                  <c:v>0.82799999999999996</c:v>
                </c:pt>
                <c:pt idx="747">
                  <c:v>0.83</c:v>
                </c:pt>
                <c:pt idx="748">
                  <c:v>0.84299999999999997</c:v>
                </c:pt>
                <c:pt idx="749">
                  <c:v>0.88200000000000001</c:v>
                </c:pt>
                <c:pt idx="750">
                  <c:v>0.83899999999999997</c:v>
                </c:pt>
                <c:pt idx="751">
                  <c:v>0.84499999999999997</c:v>
                </c:pt>
                <c:pt idx="752">
                  <c:v>0.871</c:v>
                </c:pt>
                <c:pt idx="753">
                  <c:v>0.87</c:v>
                </c:pt>
                <c:pt idx="754">
                  <c:v>0.88900000000000001</c:v>
                </c:pt>
                <c:pt idx="755">
                  <c:v>0.873</c:v>
                </c:pt>
                <c:pt idx="756">
                  <c:v>0.86</c:v>
                </c:pt>
                <c:pt idx="757">
                  <c:v>0.85699999999999998</c:v>
                </c:pt>
                <c:pt idx="758">
                  <c:v>0.86599999999999999</c:v>
                </c:pt>
                <c:pt idx="759">
                  <c:v>0.86299999999999999</c:v>
                </c:pt>
                <c:pt idx="760">
                  <c:v>0.84799999999999998</c:v>
                </c:pt>
                <c:pt idx="761">
                  <c:v>0.89300000000000002</c:v>
                </c:pt>
                <c:pt idx="762">
                  <c:v>0.876</c:v>
                </c:pt>
                <c:pt idx="763">
                  <c:v>0.82099999999999995</c:v>
                </c:pt>
                <c:pt idx="764">
                  <c:v>0.87</c:v>
                </c:pt>
                <c:pt idx="765">
                  <c:v>0.874</c:v>
                </c:pt>
                <c:pt idx="766">
                  <c:v>0.875</c:v>
                </c:pt>
                <c:pt idx="767">
                  <c:v>0.88900000000000001</c:v>
                </c:pt>
                <c:pt idx="768">
                  <c:v>0.86199999999999999</c:v>
                </c:pt>
                <c:pt idx="769">
                  <c:v>0.83899999999999997</c:v>
                </c:pt>
                <c:pt idx="770">
                  <c:v>0.85399999999999998</c:v>
                </c:pt>
                <c:pt idx="771">
                  <c:v>0.85399999999999998</c:v>
                </c:pt>
                <c:pt idx="772">
                  <c:v>0.88100000000000001</c:v>
                </c:pt>
                <c:pt idx="773">
                  <c:v>0.89600000000000002</c:v>
                </c:pt>
                <c:pt idx="774">
                  <c:v>0.88300000000000001</c:v>
                </c:pt>
                <c:pt idx="775">
                  <c:v>0.86499999999999999</c:v>
                </c:pt>
                <c:pt idx="776">
                  <c:v>0.89800000000000002</c:v>
                </c:pt>
                <c:pt idx="777">
                  <c:v>0.878</c:v>
                </c:pt>
                <c:pt idx="778">
                  <c:v>0.85399999999999998</c:v>
                </c:pt>
                <c:pt idx="779">
                  <c:v>0.88</c:v>
                </c:pt>
                <c:pt idx="780">
                  <c:v>0.875</c:v>
                </c:pt>
                <c:pt idx="781">
                  <c:v>0.86099999999999999</c:v>
                </c:pt>
                <c:pt idx="782">
                  <c:v>0.88800000000000001</c:v>
                </c:pt>
                <c:pt idx="783">
                  <c:v>0.878</c:v>
                </c:pt>
                <c:pt idx="784">
                  <c:v>0.88300000000000001</c:v>
                </c:pt>
                <c:pt idx="785">
                  <c:v>0.877</c:v>
                </c:pt>
                <c:pt idx="786">
                  <c:v>0.86</c:v>
                </c:pt>
                <c:pt idx="787">
                  <c:v>0.874</c:v>
                </c:pt>
                <c:pt idx="788">
                  <c:v>0.88600000000000001</c:v>
                </c:pt>
                <c:pt idx="789">
                  <c:v>0.875</c:v>
                </c:pt>
                <c:pt idx="790">
                  <c:v>0.86899999999999999</c:v>
                </c:pt>
                <c:pt idx="791">
                  <c:v>0.873</c:v>
                </c:pt>
                <c:pt idx="792">
                  <c:v>0.89</c:v>
                </c:pt>
                <c:pt idx="793">
                  <c:v>0.86399999999999999</c:v>
                </c:pt>
                <c:pt idx="794">
                  <c:v>0.88800000000000001</c:v>
                </c:pt>
                <c:pt idx="795">
                  <c:v>0.89900000000000002</c:v>
                </c:pt>
                <c:pt idx="796">
                  <c:v>0.874</c:v>
                </c:pt>
                <c:pt idx="797">
                  <c:v>0.91100000000000003</c:v>
                </c:pt>
                <c:pt idx="798">
                  <c:v>0.85599999999999998</c:v>
                </c:pt>
                <c:pt idx="799">
                  <c:v>0.871</c:v>
                </c:pt>
                <c:pt idx="800">
                  <c:v>0.86699999999999999</c:v>
                </c:pt>
                <c:pt idx="801">
                  <c:v>0.86499999999999999</c:v>
                </c:pt>
                <c:pt idx="802">
                  <c:v>0.83499999999999996</c:v>
                </c:pt>
                <c:pt idx="803">
                  <c:v>0.874</c:v>
                </c:pt>
                <c:pt idx="804">
                  <c:v>0.875</c:v>
                </c:pt>
                <c:pt idx="805">
                  <c:v>0.88300000000000001</c:v>
                </c:pt>
                <c:pt idx="806">
                  <c:v>0.876</c:v>
                </c:pt>
                <c:pt idx="807">
                  <c:v>0.91500000000000004</c:v>
                </c:pt>
                <c:pt idx="808">
                  <c:v>0.86899999999999999</c:v>
                </c:pt>
                <c:pt idx="809">
                  <c:v>0.87</c:v>
                </c:pt>
                <c:pt idx="810">
                  <c:v>0.872</c:v>
                </c:pt>
                <c:pt idx="811">
                  <c:v>0.879</c:v>
                </c:pt>
                <c:pt idx="812">
                  <c:v>0.85399999999999998</c:v>
                </c:pt>
                <c:pt idx="813">
                  <c:v>0.89500000000000002</c:v>
                </c:pt>
                <c:pt idx="814">
                  <c:v>0.84599999999999997</c:v>
                </c:pt>
                <c:pt idx="815">
                  <c:v>0.83499999999999996</c:v>
                </c:pt>
                <c:pt idx="816">
                  <c:v>0.88500000000000001</c:v>
                </c:pt>
                <c:pt idx="817">
                  <c:v>0.873</c:v>
                </c:pt>
                <c:pt idx="818">
                  <c:v>0.90100000000000002</c:v>
                </c:pt>
                <c:pt idx="819">
                  <c:v>0.88200000000000001</c:v>
                </c:pt>
                <c:pt idx="820">
                  <c:v>0.871</c:v>
                </c:pt>
                <c:pt idx="821">
                  <c:v>0.873</c:v>
                </c:pt>
                <c:pt idx="822">
                  <c:v>0.90300000000000002</c:v>
                </c:pt>
                <c:pt idx="823">
                  <c:v>0.88800000000000001</c:v>
                </c:pt>
                <c:pt idx="824">
                  <c:v>0.88800000000000001</c:v>
                </c:pt>
                <c:pt idx="825">
                  <c:v>0.871</c:v>
                </c:pt>
                <c:pt idx="826">
                  <c:v>0.87</c:v>
                </c:pt>
                <c:pt idx="827">
                  <c:v>0.878</c:v>
                </c:pt>
                <c:pt idx="828">
                  <c:v>0.85899999999999999</c:v>
                </c:pt>
                <c:pt idx="829">
                  <c:v>0.84899999999999998</c:v>
                </c:pt>
                <c:pt idx="830">
                  <c:v>0.88</c:v>
                </c:pt>
                <c:pt idx="831">
                  <c:v>0.86299999999999999</c:v>
                </c:pt>
                <c:pt idx="832">
                  <c:v>0.89</c:v>
                </c:pt>
                <c:pt idx="833">
                  <c:v>0.84499999999999997</c:v>
                </c:pt>
                <c:pt idx="834">
                  <c:v>0.84799999999999998</c:v>
                </c:pt>
                <c:pt idx="835">
                  <c:v>0.90300000000000002</c:v>
                </c:pt>
                <c:pt idx="836">
                  <c:v>0.86799999999999999</c:v>
                </c:pt>
                <c:pt idx="837">
                  <c:v>0.84399999999999997</c:v>
                </c:pt>
                <c:pt idx="838">
                  <c:v>0.85299999999999998</c:v>
                </c:pt>
                <c:pt idx="839">
                  <c:v>0.84699999999999998</c:v>
                </c:pt>
                <c:pt idx="840">
                  <c:v>0.88300000000000001</c:v>
                </c:pt>
                <c:pt idx="841">
                  <c:v>0.88400000000000001</c:v>
                </c:pt>
                <c:pt idx="842">
                  <c:v>0.88300000000000001</c:v>
                </c:pt>
                <c:pt idx="843">
                  <c:v>0.871</c:v>
                </c:pt>
                <c:pt idx="844">
                  <c:v>0.874</c:v>
                </c:pt>
                <c:pt idx="845">
                  <c:v>0.872</c:v>
                </c:pt>
                <c:pt idx="846">
                  <c:v>0.86099999999999999</c:v>
                </c:pt>
                <c:pt idx="847">
                  <c:v>0.86899999999999999</c:v>
                </c:pt>
                <c:pt idx="848">
                  <c:v>0.88300000000000001</c:v>
                </c:pt>
                <c:pt idx="849">
                  <c:v>0.89600000000000002</c:v>
                </c:pt>
                <c:pt idx="850">
                  <c:v>0.879</c:v>
                </c:pt>
                <c:pt idx="851">
                  <c:v>0.88600000000000001</c:v>
                </c:pt>
                <c:pt idx="852">
                  <c:v>0.86499999999999999</c:v>
                </c:pt>
                <c:pt idx="853">
                  <c:v>0.88900000000000001</c:v>
                </c:pt>
                <c:pt idx="854">
                  <c:v>0.84799999999999998</c:v>
                </c:pt>
                <c:pt idx="855">
                  <c:v>0.90200000000000002</c:v>
                </c:pt>
                <c:pt idx="856">
                  <c:v>0.88800000000000001</c:v>
                </c:pt>
                <c:pt idx="857">
                  <c:v>0.876</c:v>
                </c:pt>
                <c:pt idx="858">
                  <c:v>0.84899999999999998</c:v>
                </c:pt>
                <c:pt idx="859">
                  <c:v>0.88600000000000001</c:v>
                </c:pt>
                <c:pt idx="860">
                  <c:v>0.86099999999999999</c:v>
                </c:pt>
                <c:pt idx="861">
                  <c:v>0.86699999999999999</c:v>
                </c:pt>
                <c:pt idx="862">
                  <c:v>0.89600000000000002</c:v>
                </c:pt>
                <c:pt idx="863">
                  <c:v>0.85399999999999998</c:v>
                </c:pt>
                <c:pt idx="864">
                  <c:v>0.85299999999999998</c:v>
                </c:pt>
                <c:pt idx="865">
                  <c:v>0.88700000000000001</c:v>
                </c:pt>
                <c:pt idx="866">
                  <c:v>0.85299999999999998</c:v>
                </c:pt>
                <c:pt idx="867">
                  <c:v>0.84399999999999997</c:v>
                </c:pt>
                <c:pt idx="868">
                  <c:v>0.89</c:v>
                </c:pt>
                <c:pt idx="869">
                  <c:v>0.88800000000000001</c:v>
                </c:pt>
                <c:pt idx="870">
                  <c:v>0.85399999999999998</c:v>
                </c:pt>
                <c:pt idx="871">
                  <c:v>0.86799999999999999</c:v>
                </c:pt>
                <c:pt idx="872">
                  <c:v>0.86399999999999999</c:v>
                </c:pt>
                <c:pt idx="873">
                  <c:v>0.89800000000000002</c:v>
                </c:pt>
                <c:pt idx="874">
                  <c:v>0.85299999999999998</c:v>
                </c:pt>
                <c:pt idx="875">
                  <c:v>0.875</c:v>
                </c:pt>
                <c:pt idx="876">
                  <c:v>0.84299999999999997</c:v>
                </c:pt>
                <c:pt idx="877">
                  <c:v>0.88500000000000001</c:v>
                </c:pt>
                <c:pt idx="878">
                  <c:v>0.86299999999999999</c:v>
                </c:pt>
                <c:pt idx="879">
                  <c:v>0.88400000000000001</c:v>
                </c:pt>
                <c:pt idx="880">
                  <c:v>0.84299999999999997</c:v>
                </c:pt>
                <c:pt idx="881">
                  <c:v>0.85099999999999998</c:v>
                </c:pt>
                <c:pt idx="882">
                  <c:v>0.875</c:v>
                </c:pt>
                <c:pt idx="883">
                  <c:v>0.86499999999999999</c:v>
                </c:pt>
                <c:pt idx="884">
                  <c:v>0.86899999999999999</c:v>
                </c:pt>
                <c:pt idx="885">
                  <c:v>0.876</c:v>
                </c:pt>
                <c:pt idx="886">
                  <c:v>0.879</c:v>
                </c:pt>
                <c:pt idx="887">
                  <c:v>0.86299999999999999</c:v>
                </c:pt>
                <c:pt idx="888">
                  <c:v>0.86499999999999999</c:v>
                </c:pt>
                <c:pt idx="889">
                  <c:v>0.86899999999999999</c:v>
                </c:pt>
                <c:pt idx="890">
                  <c:v>0.85699999999999998</c:v>
                </c:pt>
                <c:pt idx="891">
                  <c:v>0.84699999999999998</c:v>
                </c:pt>
                <c:pt idx="892">
                  <c:v>0.88600000000000001</c:v>
                </c:pt>
                <c:pt idx="893">
                  <c:v>0.878</c:v>
                </c:pt>
                <c:pt idx="894">
                  <c:v>0.872</c:v>
                </c:pt>
                <c:pt idx="895">
                  <c:v>0.84799999999999998</c:v>
                </c:pt>
                <c:pt idx="896">
                  <c:v>0.88</c:v>
                </c:pt>
                <c:pt idx="897">
                  <c:v>0.86299999999999999</c:v>
                </c:pt>
                <c:pt idx="898">
                  <c:v>0.85</c:v>
                </c:pt>
                <c:pt idx="899">
                  <c:v>0.872</c:v>
                </c:pt>
                <c:pt idx="900">
                  <c:v>0.88200000000000001</c:v>
                </c:pt>
                <c:pt idx="901">
                  <c:v>0.84399999999999997</c:v>
                </c:pt>
                <c:pt idx="902">
                  <c:v>0.85699999999999998</c:v>
                </c:pt>
                <c:pt idx="903">
                  <c:v>0.88300000000000001</c:v>
                </c:pt>
                <c:pt idx="904">
                  <c:v>0.86499999999999999</c:v>
                </c:pt>
                <c:pt idx="905">
                  <c:v>0.84799999999999998</c:v>
                </c:pt>
                <c:pt idx="906">
                  <c:v>0.88100000000000001</c:v>
                </c:pt>
                <c:pt idx="907">
                  <c:v>0.88600000000000001</c:v>
                </c:pt>
                <c:pt idx="908">
                  <c:v>0.83799999999999997</c:v>
                </c:pt>
                <c:pt idx="909">
                  <c:v>0.83899999999999997</c:v>
                </c:pt>
                <c:pt idx="910">
                  <c:v>0.88900000000000001</c:v>
                </c:pt>
                <c:pt idx="911">
                  <c:v>0.85299999999999998</c:v>
                </c:pt>
                <c:pt idx="912">
                  <c:v>0.85499999999999998</c:v>
                </c:pt>
                <c:pt idx="913">
                  <c:v>0.83199999999999996</c:v>
                </c:pt>
                <c:pt idx="914">
                  <c:v>0.85499999999999998</c:v>
                </c:pt>
                <c:pt idx="915">
                  <c:v>0.878</c:v>
                </c:pt>
                <c:pt idx="916">
                  <c:v>0.85899999999999999</c:v>
                </c:pt>
                <c:pt idx="917">
                  <c:v>0.85899999999999999</c:v>
                </c:pt>
                <c:pt idx="918">
                  <c:v>0.84799999999999998</c:v>
                </c:pt>
                <c:pt idx="919">
                  <c:v>0.85599999999999998</c:v>
                </c:pt>
                <c:pt idx="920">
                  <c:v>0.85299999999999998</c:v>
                </c:pt>
                <c:pt idx="921">
                  <c:v>0.89300000000000002</c:v>
                </c:pt>
                <c:pt idx="922">
                  <c:v>0.86699999999999999</c:v>
                </c:pt>
                <c:pt idx="923">
                  <c:v>0.88600000000000001</c:v>
                </c:pt>
                <c:pt idx="924">
                  <c:v>0.85099999999999998</c:v>
                </c:pt>
                <c:pt idx="925">
                  <c:v>0.86899999999999999</c:v>
                </c:pt>
                <c:pt idx="926">
                  <c:v>0.86199999999999999</c:v>
                </c:pt>
                <c:pt idx="927">
                  <c:v>0.84199999999999997</c:v>
                </c:pt>
                <c:pt idx="928">
                  <c:v>0.85699999999999998</c:v>
                </c:pt>
                <c:pt idx="929">
                  <c:v>0.88500000000000001</c:v>
                </c:pt>
                <c:pt idx="930">
                  <c:v>0.88200000000000001</c:v>
                </c:pt>
                <c:pt idx="931">
                  <c:v>0.86299999999999999</c:v>
                </c:pt>
                <c:pt idx="932">
                  <c:v>0.85799999999999998</c:v>
                </c:pt>
                <c:pt idx="933">
                  <c:v>0.84199999999999997</c:v>
                </c:pt>
                <c:pt idx="934">
                  <c:v>0.84599999999999997</c:v>
                </c:pt>
                <c:pt idx="935">
                  <c:v>0.86599999999999999</c:v>
                </c:pt>
                <c:pt idx="936">
                  <c:v>0.86699999999999999</c:v>
                </c:pt>
                <c:pt idx="937">
                  <c:v>0.83199999999999996</c:v>
                </c:pt>
                <c:pt idx="938">
                  <c:v>0.84899999999999998</c:v>
                </c:pt>
                <c:pt idx="939">
                  <c:v>0.84599999999999997</c:v>
                </c:pt>
                <c:pt idx="940">
                  <c:v>0.88600000000000001</c:v>
                </c:pt>
                <c:pt idx="941">
                  <c:v>0.82</c:v>
                </c:pt>
                <c:pt idx="942">
                  <c:v>0.86399999999999999</c:v>
                </c:pt>
                <c:pt idx="943">
                  <c:v>0.873</c:v>
                </c:pt>
                <c:pt idx="944">
                  <c:v>0.89200000000000002</c:v>
                </c:pt>
                <c:pt idx="945">
                  <c:v>0.86599999999999999</c:v>
                </c:pt>
                <c:pt idx="946">
                  <c:v>0.84699999999999998</c:v>
                </c:pt>
                <c:pt idx="947">
                  <c:v>0.83299999999999996</c:v>
                </c:pt>
                <c:pt idx="948">
                  <c:v>0.82</c:v>
                </c:pt>
                <c:pt idx="949">
                  <c:v>0.878</c:v>
                </c:pt>
                <c:pt idx="950">
                  <c:v>0.84799999999999998</c:v>
                </c:pt>
                <c:pt idx="951">
                  <c:v>0.89400000000000002</c:v>
                </c:pt>
                <c:pt idx="952">
                  <c:v>0.86399999999999999</c:v>
                </c:pt>
                <c:pt idx="953">
                  <c:v>0.86899999999999999</c:v>
                </c:pt>
                <c:pt idx="954">
                  <c:v>0.86399999999999999</c:v>
                </c:pt>
                <c:pt idx="955">
                  <c:v>0.878</c:v>
                </c:pt>
                <c:pt idx="956">
                  <c:v>0.86499999999999999</c:v>
                </c:pt>
                <c:pt idx="957">
                  <c:v>0.88200000000000001</c:v>
                </c:pt>
                <c:pt idx="958">
                  <c:v>0.88500000000000001</c:v>
                </c:pt>
                <c:pt idx="959">
                  <c:v>0.86799999999999999</c:v>
                </c:pt>
                <c:pt idx="960">
                  <c:v>0.86299999999999999</c:v>
                </c:pt>
                <c:pt idx="961">
                  <c:v>0.88100000000000001</c:v>
                </c:pt>
                <c:pt idx="962">
                  <c:v>0.86199999999999999</c:v>
                </c:pt>
                <c:pt idx="963">
                  <c:v>0.86599999999999999</c:v>
                </c:pt>
                <c:pt idx="964">
                  <c:v>0.86199999999999999</c:v>
                </c:pt>
                <c:pt idx="965">
                  <c:v>0.88500000000000001</c:v>
                </c:pt>
                <c:pt idx="966">
                  <c:v>0.876</c:v>
                </c:pt>
                <c:pt idx="967">
                  <c:v>0.89500000000000002</c:v>
                </c:pt>
                <c:pt idx="968">
                  <c:v>0.879</c:v>
                </c:pt>
                <c:pt idx="969">
                  <c:v>0.85399999999999998</c:v>
                </c:pt>
                <c:pt idx="970">
                  <c:v>0.88900000000000001</c:v>
                </c:pt>
                <c:pt idx="971">
                  <c:v>0.86899999999999999</c:v>
                </c:pt>
                <c:pt idx="972">
                  <c:v>0.88</c:v>
                </c:pt>
                <c:pt idx="973">
                  <c:v>0.85799999999999998</c:v>
                </c:pt>
                <c:pt idx="974">
                  <c:v>0.871</c:v>
                </c:pt>
                <c:pt idx="975">
                  <c:v>0.85599999999999998</c:v>
                </c:pt>
                <c:pt idx="976">
                  <c:v>0.877</c:v>
                </c:pt>
                <c:pt idx="977">
                  <c:v>0.90600000000000003</c:v>
                </c:pt>
                <c:pt idx="978">
                  <c:v>0.86299999999999999</c:v>
                </c:pt>
                <c:pt idx="979">
                  <c:v>0.874</c:v>
                </c:pt>
                <c:pt idx="980">
                  <c:v>0.875</c:v>
                </c:pt>
                <c:pt idx="981">
                  <c:v>0.85599999999999998</c:v>
                </c:pt>
                <c:pt idx="982">
                  <c:v>0.90300000000000002</c:v>
                </c:pt>
                <c:pt idx="983">
                  <c:v>0.88100000000000001</c:v>
                </c:pt>
                <c:pt idx="984">
                  <c:v>0.84399999999999997</c:v>
                </c:pt>
                <c:pt idx="985">
                  <c:v>0.86899999999999999</c:v>
                </c:pt>
                <c:pt idx="986">
                  <c:v>0.88400000000000001</c:v>
                </c:pt>
                <c:pt idx="987">
                  <c:v>0.86899999999999999</c:v>
                </c:pt>
                <c:pt idx="988">
                  <c:v>0.85699999999999998</c:v>
                </c:pt>
                <c:pt idx="989">
                  <c:v>0.85899999999999999</c:v>
                </c:pt>
                <c:pt idx="990">
                  <c:v>0.86499999999999999</c:v>
                </c:pt>
                <c:pt idx="991">
                  <c:v>0.85399999999999998</c:v>
                </c:pt>
                <c:pt idx="992">
                  <c:v>0.88200000000000001</c:v>
                </c:pt>
                <c:pt idx="993">
                  <c:v>0.90300000000000002</c:v>
                </c:pt>
                <c:pt idx="994">
                  <c:v>0.89800000000000002</c:v>
                </c:pt>
                <c:pt idx="995">
                  <c:v>0.875</c:v>
                </c:pt>
                <c:pt idx="996">
                  <c:v>0.89100000000000001</c:v>
                </c:pt>
                <c:pt idx="997">
                  <c:v>0.879</c:v>
                </c:pt>
                <c:pt idx="998">
                  <c:v>0.86</c:v>
                </c:pt>
                <c:pt idx="999">
                  <c:v>0.90300000000000002</c:v>
                </c:pt>
                <c:pt idx="1000">
                  <c:v>0.84599999999999997</c:v>
                </c:pt>
                <c:pt idx="1001">
                  <c:v>0.85699999999999998</c:v>
                </c:pt>
                <c:pt idx="1002">
                  <c:v>0.90100000000000002</c:v>
                </c:pt>
                <c:pt idx="1003">
                  <c:v>0.88300000000000001</c:v>
                </c:pt>
                <c:pt idx="1004">
                  <c:v>0.88100000000000001</c:v>
                </c:pt>
                <c:pt idx="1005">
                  <c:v>0.88100000000000001</c:v>
                </c:pt>
                <c:pt idx="1006">
                  <c:v>0.86599999999999999</c:v>
                </c:pt>
                <c:pt idx="1007">
                  <c:v>0.88500000000000001</c:v>
                </c:pt>
                <c:pt idx="1008">
                  <c:v>0.89</c:v>
                </c:pt>
                <c:pt idx="1009">
                  <c:v>0.88500000000000001</c:v>
                </c:pt>
                <c:pt idx="1010">
                  <c:v>0.90300000000000002</c:v>
                </c:pt>
                <c:pt idx="1011">
                  <c:v>0.90200000000000002</c:v>
                </c:pt>
                <c:pt idx="1012">
                  <c:v>0.88300000000000001</c:v>
                </c:pt>
                <c:pt idx="1013">
                  <c:v>0.88600000000000001</c:v>
                </c:pt>
                <c:pt idx="1014">
                  <c:v>0.874</c:v>
                </c:pt>
                <c:pt idx="1015">
                  <c:v>0.89100000000000001</c:v>
                </c:pt>
                <c:pt idx="1016">
                  <c:v>0.90900000000000003</c:v>
                </c:pt>
                <c:pt idx="1017">
                  <c:v>0.874</c:v>
                </c:pt>
                <c:pt idx="1018">
                  <c:v>0.88700000000000001</c:v>
                </c:pt>
                <c:pt idx="1019">
                  <c:v>0.875</c:v>
                </c:pt>
                <c:pt idx="1020">
                  <c:v>0.85099999999999998</c:v>
                </c:pt>
                <c:pt idx="1021">
                  <c:v>0.89900000000000002</c:v>
                </c:pt>
                <c:pt idx="1022">
                  <c:v>0.89200000000000002</c:v>
                </c:pt>
                <c:pt idx="1023">
                  <c:v>0.88700000000000001</c:v>
                </c:pt>
                <c:pt idx="1024">
                  <c:v>0.90100000000000002</c:v>
                </c:pt>
                <c:pt idx="1025">
                  <c:v>0.86799999999999999</c:v>
                </c:pt>
                <c:pt idx="1026">
                  <c:v>0.89400000000000002</c:v>
                </c:pt>
                <c:pt idx="1027">
                  <c:v>0.90600000000000003</c:v>
                </c:pt>
                <c:pt idx="1028">
                  <c:v>0.875</c:v>
                </c:pt>
                <c:pt idx="1029">
                  <c:v>0.85799999999999998</c:v>
                </c:pt>
                <c:pt idx="1030">
                  <c:v>0.88200000000000001</c:v>
                </c:pt>
                <c:pt idx="1031">
                  <c:v>0.88100000000000001</c:v>
                </c:pt>
                <c:pt idx="1032">
                  <c:v>0.86599999999999999</c:v>
                </c:pt>
                <c:pt idx="1033">
                  <c:v>0.89</c:v>
                </c:pt>
                <c:pt idx="1034">
                  <c:v>0.89800000000000002</c:v>
                </c:pt>
                <c:pt idx="1035">
                  <c:v>0.873</c:v>
                </c:pt>
                <c:pt idx="1036">
                  <c:v>0.88</c:v>
                </c:pt>
                <c:pt idx="1037">
                  <c:v>0.87</c:v>
                </c:pt>
                <c:pt idx="1038">
                  <c:v>0.876</c:v>
                </c:pt>
                <c:pt idx="1039">
                  <c:v>0.86099999999999999</c:v>
                </c:pt>
                <c:pt idx="1040">
                  <c:v>0.90300000000000002</c:v>
                </c:pt>
                <c:pt idx="1041">
                  <c:v>0.878</c:v>
                </c:pt>
                <c:pt idx="1042">
                  <c:v>0.876</c:v>
                </c:pt>
                <c:pt idx="1043">
                  <c:v>0.87</c:v>
                </c:pt>
                <c:pt idx="1044">
                  <c:v>0.89600000000000002</c:v>
                </c:pt>
                <c:pt idx="1045">
                  <c:v>0.90400000000000003</c:v>
                </c:pt>
                <c:pt idx="1046">
                  <c:v>0.88600000000000001</c:v>
                </c:pt>
                <c:pt idx="1047">
                  <c:v>0.88400000000000001</c:v>
                </c:pt>
                <c:pt idx="1048">
                  <c:v>0.88200000000000001</c:v>
                </c:pt>
                <c:pt idx="1049">
                  <c:v>0.874</c:v>
                </c:pt>
                <c:pt idx="1050">
                  <c:v>0.85699999999999998</c:v>
                </c:pt>
                <c:pt idx="1051">
                  <c:v>0.85399999999999998</c:v>
                </c:pt>
                <c:pt idx="1052">
                  <c:v>0.84499999999999997</c:v>
                </c:pt>
                <c:pt idx="1053">
                  <c:v>0.86099999999999999</c:v>
                </c:pt>
                <c:pt idx="1054">
                  <c:v>0.87</c:v>
                </c:pt>
                <c:pt idx="1055">
                  <c:v>0.85599999999999998</c:v>
                </c:pt>
                <c:pt idx="1056">
                  <c:v>0.89100000000000001</c:v>
                </c:pt>
                <c:pt idx="1057">
                  <c:v>0.90100000000000002</c:v>
                </c:pt>
                <c:pt idx="1058">
                  <c:v>0.84799999999999998</c:v>
                </c:pt>
                <c:pt idx="1059">
                  <c:v>0.90200000000000002</c:v>
                </c:pt>
                <c:pt idx="1060">
                  <c:v>0.88400000000000001</c:v>
                </c:pt>
                <c:pt idx="1061">
                  <c:v>0.85899999999999999</c:v>
                </c:pt>
                <c:pt idx="1062">
                  <c:v>0.85399999999999998</c:v>
                </c:pt>
                <c:pt idx="1063">
                  <c:v>0.84799999999999998</c:v>
                </c:pt>
                <c:pt idx="1064">
                  <c:v>0.85699999999999998</c:v>
                </c:pt>
                <c:pt idx="1065">
                  <c:v>0.879</c:v>
                </c:pt>
                <c:pt idx="1066">
                  <c:v>0.88400000000000001</c:v>
                </c:pt>
                <c:pt idx="1067">
                  <c:v>0.86599999999999999</c:v>
                </c:pt>
                <c:pt idx="1068">
                  <c:v>0.88900000000000001</c:v>
                </c:pt>
                <c:pt idx="1069">
                  <c:v>0.84799999999999998</c:v>
                </c:pt>
                <c:pt idx="1070">
                  <c:v>0.872</c:v>
                </c:pt>
                <c:pt idx="1071">
                  <c:v>0.83499999999999996</c:v>
                </c:pt>
                <c:pt idx="1072">
                  <c:v>0.86</c:v>
                </c:pt>
                <c:pt idx="1073">
                  <c:v>0.84299999999999997</c:v>
                </c:pt>
                <c:pt idx="1074">
                  <c:v>0.85399999999999998</c:v>
                </c:pt>
                <c:pt idx="1075">
                  <c:v>0.85299999999999998</c:v>
                </c:pt>
                <c:pt idx="1076">
                  <c:v>0.877</c:v>
                </c:pt>
                <c:pt idx="1077">
                  <c:v>0.89700000000000002</c:v>
                </c:pt>
                <c:pt idx="1078">
                  <c:v>0.89600000000000002</c:v>
                </c:pt>
                <c:pt idx="1079">
                  <c:v>0.872</c:v>
                </c:pt>
                <c:pt idx="1080">
                  <c:v>0.877</c:v>
                </c:pt>
                <c:pt idx="1081">
                  <c:v>0.87</c:v>
                </c:pt>
                <c:pt idx="1082">
                  <c:v>0.86399999999999999</c:v>
                </c:pt>
                <c:pt idx="1083">
                  <c:v>0.87</c:v>
                </c:pt>
                <c:pt idx="1084">
                  <c:v>0.89100000000000001</c:v>
                </c:pt>
                <c:pt idx="1085">
                  <c:v>0.86299999999999999</c:v>
                </c:pt>
                <c:pt idx="1086">
                  <c:v>0.83599999999999997</c:v>
                </c:pt>
                <c:pt idx="1087">
                  <c:v>0.85699999999999998</c:v>
                </c:pt>
                <c:pt idx="1088">
                  <c:v>0.873</c:v>
                </c:pt>
                <c:pt idx="1089">
                  <c:v>0.85899999999999999</c:v>
                </c:pt>
                <c:pt idx="1090">
                  <c:v>0.85899999999999999</c:v>
                </c:pt>
                <c:pt idx="1091">
                  <c:v>0.87</c:v>
                </c:pt>
                <c:pt idx="1092">
                  <c:v>0.89300000000000002</c:v>
                </c:pt>
                <c:pt idx="1093">
                  <c:v>0.85899999999999999</c:v>
                </c:pt>
                <c:pt idx="1094">
                  <c:v>0.86899999999999999</c:v>
                </c:pt>
                <c:pt idx="1095">
                  <c:v>0.88400000000000001</c:v>
                </c:pt>
                <c:pt idx="1096">
                  <c:v>0.88100000000000001</c:v>
                </c:pt>
                <c:pt idx="1097">
                  <c:v>0.88300000000000001</c:v>
                </c:pt>
                <c:pt idx="1098">
                  <c:v>0.84</c:v>
                </c:pt>
                <c:pt idx="1099">
                  <c:v>0.877</c:v>
                </c:pt>
                <c:pt idx="1100">
                  <c:v>0.88400000000000001</c:v>
                </c:pt>
                <c:pt idx="1101">
                  <c:v>0.873</c:v>
                </c:pt>
                <c:pt idx="1102">
                  <c:v>0.88200000000000001</c:v>
                </c:pt>
                <c:pt idx="1103">
                  <c:v>0.83699999999999997</c:v>
                </c:pt>
                <c:pt idx="1104">
                  <c:v>0.875</c:v>
                </c:pt>
                <c:pt idx="1105">
                  <c:v>0.875</c:v>
                </c:pt>
                <c:pt idx="1106">
                  <c:v>0.85599999999999998</c:v>
                </c:pt>
                <c:pt idx="1107">
                  <c:v>0.86499999999999999</c:v>
                </c:pt>
                <c:pt idx="1108">
                  <c:v>0.88500000000000001</c:v>
                </c:pt>
                <c:pt idx="1109">
                  <c:v>0.877</c:v>
                </c:pt>
                <c:pt idx="1110">
                  <c:v>0.85699999999999998</c:v>
                </c:pt>
                <c:pt idx="1111">
                  <c:v>0.878</c:v>
                </c:pt>
                <c:pt idx="1112">
                  <c:v>0.88200000000000001</c:v>
                </c:pt>
                <c:pt idx="1113">
                  <c:v>0.874</c:v>
                </c:pt>
                <c:pt idx="1114">
                  <c:v>0.87</c:v>
                </c:pt>
                <c:pt idx="1115">
                  <c:v>0.876</c:v>
                </c:pt>
                <c:pt idx="1116">
                  <c:v>0.85</c:v>
                </c:pt>
                <c:pt idx="1117">
                  <c:v>0.83799999999999997</c:v>
                </c:pt>
                <c:pt idx="1118">
                  <c:v>0.86899999999999999</c:v>
                </c:pt>
                <c:pt idx="1119">
                  <c:v>0.85899999999999999</c:v>
                </c:pt>
                <c:pt idx="1120">
                  <c:v>0.86199999999999999</c:v>
                </c:pt>
                <c:pt idx="1121">
                  <c:v>0.86699999999999999</c:v>
                </c:pt>
                <c:pt idx="1122">
                  <c:v>0.85399999999999998</c:v>
                </c:pt>
                <c:pt idx="1123">
                  <c:v>0.85399999999999998</c:v>
                </c:pt>
                <c:pt idx="1124">
                  <c:v>0.87</c:v>
                </c:pt>
                <c:pt idx="1125">
                  <c:v>0.86699999999999999</c:v>
                </c:pt>
                <c:pt idx="1126">
                  <c:v>0.876</c:v>
                </c:pt>
                <c:pt idx="1127">
                  <c:v>0.85399999999999998</c:v>
                </c:pt>
                <c:pt idx="1128">
                  <c:v>0.879</c:v>
                </c:pt>
                <c:pt idx="1129">
                  <c:v>0.88900000000000001</c:v>
                </c:pt>
                <c:pt idx="1130">
                  <c:v>0.88500000000000001</c:v>
                </c:pt>
                <c:pt idx="1131">
                  <c:v>0.86499999999999999</c:v>
                </c:pt>
                <c:pt idx="1132">
                  <c:v>0.86799999999999999</c:v>
                </c:pt>
                <c:pt idx="1133">
                  <c:v>0.88300000000000001</c:v>
                </c:pt>
                <c:pt idx="1134">
                  <c:v>0.878</c:v>
                </c:pt>
                <c:pt idx="1135">
                  <c:v>0.89100000000000001</c:v>
                </c:pt>
                <c:pt idx="1136">
                  <c:v>0.90100000000000002</c:v>
                </c:pt>
                <c:pt idx="1137">
                  <c:v>0.86399999999999999</c:v>
                </c:pt>
                <c:pt idx="1138">
                  <c:v>0.85299999999999998</c:v>
                </c:pt>
                <c:pt idx="1139">
                  <c:v>0.878</c:v>
                </c:pt>
                <c:pt idx="1140">
                  <c:v>0.86499999999999999</c:v>
                </c:pt>
                <c:pt idx="1141">
                  <c:v>0.88500000000000001</c:v>
                </c:pt>
                <c:pt idx="1142">
                  <c:v>0.85199999999999998</c:v>
                </c:pt>
                <c:pt idx="1143">
                  <c:v>0.86099999999999999</c:v>
                </c:pt>
                <c:pt idx="1144">
                  <c:v>0.85</c:v>
                </c:pt>
                <c:pt idx="1145">
                  <c:v>0.88900000000000001</c:v>
                </c:pt>
                <c:pt idx="1146">
                  <c:v>0.874</c:v>
                </c:pt>
                <c:pt idx="1147">
                  <c:v>0.86</c:v>
                </c:pt>
                <c:pt idx="1148">
                  <c:v>0.85399999999999998</c:v>
                </c:pt>
                <c:pt idx="1149">
                  <c:v>0.85399999999999998</c:v>
                </c:pt>
                <c:pt idx="1150">
                  <c:v>0.872</c:v>
                </c:pt>
                <c:pt idx="1151">
                  <c:v>0.86599999999999999</c:v>
                </c:pt>
                <c:pt idx="1152">
                  <c:v>0.86799999999999999</c:v>
                </c:pt>
                <c:pt idx="1153">
                  <c:v>0.86599999999999999</c:v>
                </c:pt>
                <c:pt idx="1154">
                  <c:v>0.88100000000000001</c:v>
                </c:pt>
                <c:pt idx="1155">
                  <c:v>0.874</c:v>
                </c:pt>
                <c:pt idx="1156">
                  <c:v>0.86599999999999999</c:v>
                </c:pt>
                <c:pt idx="1157">
                  <c:v>0.88600000000000001</c:v>
                </c:pt>
                <c:pt idx="1158">
                  <c:v>0.86</c:v>
                </c:pt>
                <c:pt idx="1159">
                  <c:v>0.86399999999999999</c:v>
                </c:pt>
                <c:pt idx="1160">
                  <c:v>0.86099999999999999</c:v>
                </c:pt>
                <c:pt idx="1161">
                  <c:v>0.89800000000000002</c:v>
                </c:pt>
                <c:pt idx="1162">
                  <c:v>0.86499999999999999</c:v>
                </c:pt>
                <c:pt idx="1163">
                  <c:v>0.88800000000000001</c:v>
                </c:pt>
                <c:pt idx="1164">
                  <c:v>0.86599999999999999</c:v>
                </c:pt>
                <c:pt idx="1165">
                  <c:v>0.85499999999999998</c:v>
                </c:pt>
                <c:pt idx="1166">
                  <c:v>0.871</c:v>
                </c:pt>
                <c:pt idx="1167">
                  <c:v>0.878</c:v>
                </c:pt>
                <c:pt idx="1168">
                  <c:v>0.85599999999999998</c:v>
                </c:pt>
                <c:pt idx="1169">
                  <c:v>0.88</c:v>
                </c:pt>
                <c:pt idx="1170">
                  <c:v>0.84499999999999997</c:v>
                </c:pt>
                <c:pt idx="1171">
                  <c:v>0.86299999999999999</c:v>
                </c:pt>
                <c:pt idx="1172">
                  <c:v>0.88</c:v>
                </c:pt>
                <c:pt idx="1173">
                  <c:v>0.874</c:v>
                </c:pt>
                <c:pt idx="1174">
                  <c:v>0.88700000000000001</c:v>
                </c:pt>
                <c:pt idx="1175">
                  <c:v>0.86199999999999999</c:v>
                </c:pt>
                <c:pt idx="1176">
                  <c:v>0.88100000000000001</c:v>
                </c:pt>
                <c:pt idx="1177">
                  <c:v>0.86599999999999999</c:v>
                </c:pt>
                <c:pt idx="1178">
                  <c:v>0.89100000000000001</c:v>
                </c:pt>
                <c:pt idx="1179">
                  <c:v>0.85899999999999999</c:v>
                </c:pt>
                <c:pt idx="1180">
                  <c:v>0.875</c:v>
                </c:pt>
                <c:pt idx="1181">
                  <c:v>0.83899999999999997</c:v>
                </c:pt>
                <c:pt idx="1182">
                  <c:v>0.88300000000000001</c:v>
                </c:pt>
                <c:pt idx="1183">
                  <c:v>0.86699999999999999</c:v>
                </c:pt>
                <c:pt idx="1184">
                  <c:v>0.873</c:v>
                </c:pt>
                <c:pt idx="1185">
                  <c:v>0.86599999999999999</c:v>
                </c:pt>
                <c:pt idx="1186">
                  <c:v>0.85599999999999998</c:v>
                </c:pt>
                <c:pt idx="1187">
                  <c:v>0.89700000000000002</c:v>
                </c:pt>
                <c:pt idx="1188">
                  <c:v>0.89</c:v>
                </c:pt>
                <c:pt idx="1189">
                  <c:v>0.86499999999999999</c:v>
                </c:pt>
                <c:pt idx="1190">
                  <c:v>0.875</c:v>
                </c:pt>
                <c:pt idx="1191">
                  <c:v>0.89600000000000002</c:v>
                </c:pt>
                <c:pt idx="1192">
                  <c:v>0.88800000000000001</c:v>
                </c:pt>
                <c:pt idx="1193">
                  <c:v>0.88800000000000001</c:v>
                </c:pt>
                <c:pt idx="1194">
                  <c:v>0.873</c:v>
                </c:pt>
                <c:pt idx="1195">
                  <c:v>0.88400000000000001</c:v>
                </c:pt>
                <c:pt idx="1196">
                  <c:v>0.879</c:v>
                </c:pt>
                <c:pt idx="1197">
                  <c:v>0.89100000000000001</c:v>
                </c:pt>
                <c:pt idx="1198">
                  <c:v>0.872</c:v>
                </c:pt>
                <c:pt idx="1199">
                  <c:v>0.89100000000000001</c:v>
                </c:pt>
                <c:pt idx="1200">
                  <c:v>0.90100000000000002</c:v>
                </c:pt>
                <c:pt idx="1201">
                  <c:v>0.86399999999999999</c:v>
                </c:pt>
                <c:pt idx="1202">
                  <c:v>0.89800000000000002</c:v>
                </c:pt>
                <c:pt idx="1203">
                  <c:v>0.85099999999999998</c:v>
                </c:pt>
                <c:pt idx="1204">
                  <c:v>0.872</c:v>
                </c:pt>
                <c:pt idx="1205">
                  <c:v>0.89</c:v>
                </c:pt>
                <c:pt idx="1206">
                  <c:v>0.89400000000000002</c:v>
                </c:pt>
                <c:pt idx="1207">
                  <c:v>0.89500000000000002</c:v>
                </c:pt>
                <c:pt idx="1208">
                  <c:v>0.89100000000000001</c:v>
                </c:pt>
                <c:pt idx="1209">
                  <c:v>0.872</c:v>
                </c:pt>
                <c:pt idx="1210">
                  <c:v>0.86599999999999999</c:v>
                </c:pt>
                <c:pt idx="1211">
                  <c:v>0.88800000000000001</c:v>
                </c:pt>
                <c:pt idx="1212">
                  <c:v>0.88100000000000001</c:v>
                </c:pt>
                <c:pt idx="1213">
                  <c:v>0.874</c:v>
                </c:pt>
                <c:pt idx="1214">
                  <c:v>0.84399999999999997</c:v>
                </c:pt>
                <c:pt idx="1215">
                  <c:v>0.877</c:v>
                </c:pt>
                <c:pt idx="1216">
                  <c:v>0.876</c:v>
                </c:pt>
                <c:pt idx="1217">
                  <c:v>0.89900000000000002</c:v>
                </c:pt>
                <c:pt idx="1218">
                  <c:v>0.9</c:v>
                </c:pt>
                <c:pt idx="1219">
                  <c:v>0.879</c:v>
                </c:pt>
                <c:pt idx="1220">
                  <c:v>0.89400000000000002</c:v>
                </c:pt>
                <c:pt idx="1221">
                  <c:v>0.89500000000000002</c:v>
                </c:pt>
                <c:pt idx="1222">
                  <c:v>0.89700000000000002</c:v>
                </c:pt>
                <c:pt idx="1223">
                  <c:v>0.85399999999999998</c:v>
                </c:pt>
                <c:pt idx="1224">
                  <c:v>0.874</c:v>
                </c:pt>
                <c:pt idx="1225">
                  <c:v>0.88100000000000001</c:v>
                </c:pt>
                <c:pt idx="1226">
                  <c:v>0.91200000000000003</c:v>
                </c:pt>
                <c:pt idx="1227">
                  <c:v>0.89600000000000002</c:v>
                </c:pt>
                <c:pt idx="1228">
                  <c:v>0.90800000000000003</c:v>
                </c:pt>
                <c:pt idx="1229">
                  <c:v>0.84899999999999998</c:v>
                </c:pt>
                <c:pt idx="1230">
                  <c:v>0.90400000000000003</c:v>
                </c:pt>
                <c:pt idx="1231">
                  <c:v>0.88200000000000001</c:v>
                </c:pt>
                <c:pt idx="1232">
                  <c:v>0.87</c:v>
                </c:pt>
                <c:pt idx="1233">
                  <c:v>0.874</c:v>
                </c:pt>
                <c:pt idx="1234">
                  <c:v>0.89300000000000002</c:v>
                </c:pt>
                <c:pt idx="1235">
                  <c:v>0.88</c:v>
                </c:pt>
                <c:pt idx="1236">
                  <c:v>0.877</c:v>
                </c:pt>
                <c:pt idx="1237">
                  <c:v>0.88300000000000001</c:v>
                </c:pt>
                <c:pt idx="1238">
                  <c:v>0.876</c:v>
                </c:pt>
                <c:pt idx="1239">
                  <c:v>0.90100000000000002</c:v>
                </c:pt>
                <c:pt idx="1240">
                  <c:v>0.88400000000000001</c:v>
                </c:pt>
                <c:pt idx="1241">
                  <c:v>0.89900000000000002</c:v>
                </c:pt>
                <c:pt idx="1242">
                  <c:v>0.86099999999999999</c:v>
                </c:pt>
                <c:pt idx="1243">
                  <c:v>0.91</c:v>
                </c:pt>
                <c:pt idx="1244">
                  <c:v>0.88600000000000001</c:v>
                </c:pt>
                <c:pt idx="1245">
                  <c:v>0.877</c:v>
                </c:pt>
                <c:pt idx="1246">
                  <c:v>0.89600000000000002</c:v>
                </c:pt>
                <c:pt idx="1247">
                  <c:v>0.90900000000000003</c:v>
                </c:pt>
                <c:pt idx="1248">
                  <c:v>0.871</c:v>
                </c:pt>
                <c:pt idx="1249">
                  <c:v>0.84099999999999997</c:v>
                </c:pt>
                <c:pt idx="1250">
                  <c:v>0.89900000000000002</c:v>
                </c:pt>
                <c:pt idx="1251">
                  <c:v>0.87</c:v>
                </c:pt>
                <c:pt idx="1252">
                  <c:v>0.86599999999999999</c:v>
                </c:pt>
                <c:pt idx="1253">
                  <c:v>0.86799999999999999</c:v>
                </c:pt>
                <c:pt idx="1254">
                  <c:v>0.86299999999999999</c:v>
                </c:pt>
                <c:pt idx="1255">
                  <c:v>0.88600000000000001</c:v>
                </c:pt>
                <c:pt idx="1256">
                  <c:v>0.86099999999999999</c:v>
                </c:pt>
                <c:pt idx="1257">
                  <c:v>0.89200000000000002</c:v>
                </c:pt>
                <c:pt idx="1258">
                  <c:v>0.86099999999999999</c:v>
                </c:pt>
                <c:pt idx="1259">
                  <c:v>0.89</c:v>
                </c:pt>
                <c:pt idx="1260">
                  <c:v>0.86799999999999999</c:v>
                </c:pt>
                <c:pt idx="1261">
                  <c:v>0.88</c:v>
                </c:pt>
                <c:pt idx="1262">
                  <c:v>0.90400000000000003</c:v>
                </c:pt>
                <c:pt idx="1263">
                  <c:v>0.875</c:v>
                </c:pt>
                <c:pt idx="1264">
                  <c:v>0.86899999999999999</c:v>
                </c:pt>
                <c:pt idx="1265">
                  <c:v>0.85899999999999999</c:v>
                </c:pt>
                <c:pt idx="1266">
                  <c:v>0.88500000000000001</c:v>
                </c:pt>
                <c:pt idx="1267">
                  <c:v>0.88800000000000001</c:v>
                </c:pt>
                <c:pt idx="1268">
                  <c:v>0.86899999999999999</c:v>
                </c:pt>
                <c:pt idx="1269">
                  <c:v>0.871</c:v>
                </c:pt>
                <c:pt idx="1270">
                  <c:v>0.876</c:v>
                </c:pt>
                <c:pt idx="1271">
                  <c:v>0.85899999999999999</c:v>
                </c:pt>
                <c:pt idx="1272">
                  <c:v>0.873</c:v>
                </c:pt>
                <c:pt idx="1273">
                  <c:v>0.878</c:v>
                </c:pt>
                <c:pt idx="1274">
                  <c:v>0.85799999999999998</c:v>
                </c:pt>
                <c:pt idx="1275">
                  <c:v>0.86599999999999999</c:v>
                </c:pt>
                <c:pt idx="1276">
                  <c:v>0.85199999999999998</c:v>
                </c:pt>
                <c:pt idx="1277">
                  <c:v>0.89400000000000002</c:v>
                </c:pt>
                <c:pt idx="1278">
                  <c:v>0.878</c:v>
                </c:pt>
                <c:pt idx="1279">
                  <c:v>0.88900000000000001</c:v>
                </c:pt>
                <c:pt idx="1280">
                  <c:v>0.879</c:v>
                </c:pt>
                <c:pt idx="1281">
                  <c:v>0.85899999999999999</c:v>
                </c:pt>
                <c:pt idx="1282">
                  <c:v>0.86399999999999999</c:v>
                </c:pt>
                <c:pt idx="1283">
                  <c:v>0.86099999999999999</c:v>
                </c:pt>
                <c:pt idx="1284">
                  <c:v>0.85199999999999998</c:v>
                </c:pt>
                <c:pt idx="1285">
                  <c:v>0.83599999999999997</c:v>
                </c:pt>
                <c:pt idx="1286">
                  <c:v>0.84199999999999997</c:v>
                </c:pt>
                <c:pt idx="1287">
                  <c:v>0.872</c:v>
                </c:pt>
                <c:pt idx="1288">
                  <c:v>0.83599999999999997</c:v>
                </c:pt>
                <c:pt idx="1289">
                  <c:v>0.86399999999999999</c:v>
                </c:pt>
                <c:pt idx="1290">
                  <c:v>0.86899999999999999</c:v>
                </c:pt>
                <c:pt idx="1291">
                  <c:v>0.872</c:v>
                </c:pt>
                <c:pt idx="1292">
                  <c:v>0.85399999999999998</c:v>
                </c:pt>
                <c:pt idx="1293">
                  <c:v>0.89300000000000002</c:v>
                </c:pt>
                <c:pt idx="1294">
                  <c:v>0.86499999999999999</c:v>
                </c:pt>
                <c:pt idx="1295">
                  <c:v>0.83699999999999997</c:v>
                </c:pt>
                <c:pt idx="1296">
                  <c:v>0.85899999999999999</c:v>
                </c:pt>
                <c:pt idx="1297">
                  <c:v>0.86199999999999999</c:v>
                </c:pt>
                <c:pt idx="1298">
                  <c:v>0.88800000000000001</c:v>
                </c:pt>
                <c:pt idx="1299">
                  <c:v>0.86099999999999999</c:v>
                </c:pt>
                <c:pt idx="1300">
                  <c:v>0.88200000000000001</c:v>
                </c:pt>
                <c:pt idx="1301">
                  <c:v>0.85799999999999998</c:v>
                </c:pt>
                <c:pt idx="1302">
                  <c:v>0.88100000000000001</c:v>
                </c:pt>
                <c:pt idx="1303">
                  <c:v>0.84799999999999998</c:v>
                </c:pt>
                <c:pt idx="1304">
                  <c:v>0.88300000000000001</c:v>
                </c:pt>
                <c:pt idx="1305">
                  <c:v>0.83799999999999997</c:v>
                </c:pt>
                <c:pt idx="1306">
                  <c:v>0.84499999999999997</c:v>
                </c:pt>
                <c:pt idx="1307">
                  <c:v>0.879</c:v>
                </c:pt>
                <c:pt idx="1308">
                  <c:v>0.88</c:v>
                </c:pt>
                <c:pt idx="1309">
                  <c:v>0.876</c:v>
                </c:pt>
                <c:pt idx="1310">
                  <c:v>0.872</c:v>
                </c:pt>
                <c:pt idx="1311">
                  <c:v>0.90600000000000003</c:v>
                </c:pt>
                <c:pt idx="1312">
                  <c:v>0.84599999999999997</c:v>
                </c:pt>
                <c:pt idx="1313">
                  <c:v>0.89400000000000002</c:v>
                </c:pt>
                <c:pt idx="1314">
                  <c:v>0.85</c:v>
                </c:pt>
                <c:pt idx="1315">
                  <c:v>0.86399999999999999</c:v>
                </c:pt>
                <c:pt idx="1316">
                  <c:v>0.85699999999999998</c:v>
                </c:pt>
                <c:pt idx="1317">
                  <c:v>0.876</c:v>
                </c:pt>
                <c:pt idx="1318">
                  <c:v>0.85399999999999998</c:v>
                </c:pt>
                <c:pt idx="1319">
                  <c:v>0.874</c:v>
                </c:pt>
                <c:pt idx="1320">
                  <c:v>0.85699999999999998</c:v>
                </c:pt>
                <c:pt idx="1321">
                  <c:v>0.89100000000000001</c:v>
                </c:pt>
                <c:pt idx="1322">
                  <c:v>0.871</c:v>
                </c:pt>
                <c:pt idx="1323">
                  <c:v>0.84099999999999997</c:v>
                </c:pt>
                <c:pt idx="1324">
                  <c:v>0.85599999999999998</c:v>
                </c:pt>
                <c:pt idx="1325">
                  <c:v>0.86799999999999999</c:v>
                </c:pt>
                <c:pt idx="1326">
                  <c:v>0.86499999999999999</c:v>
                </c:pt>
                <c:pt idx="1327">
                  <c:v>0.85899999999999999</c:v>
                </c:pt>
                <c:pt idx="1328">
                  <c:v>0.86599999999999999</c:v>
                </c:pt>
                <c:pt idx="1329">
                  <c:v>0.85299999999999998</c:v>
                </c:pt>
                <c:pt idx="1330">
                  <c:v>0.88700000000000001</c:v>
                </c:pt>
                <c:pt idx="1331">
                  <c:v>0.83899999999999997</c:v>
                </c:pt>
                <c:pt idx="1332">
                  <c:v>0.84399999999999997</c:v>
                </c:pt>
                <c:pt idx="1333">
                  <c:v>0.875</c:v>
                </c:pt>
                <c:pt idx="1334">
                  <c:v>0.874</c:v>
                </c:pt>
                <c:pt idx="1335">
                  <c:v>0.83699999999999997</c:v>
                </c:pt>
                <c:pt idx="1336">
                  <c:v>0.86199999999999999</c:v>
                </c:pt>
                <c:pt idx="1337">
                  <c:v>0.88100000000000001</c:v>
                </c:pt>
                <c:pt idx="1338">
                  <c:v>0.871</c:v>
                </c:pt>
                <c:pt idx="1339">
                  <c:v>0.88300000000000001</c:v>
                </c:pt>
                <c:pt idx="1340">
                  <c:v>0.86599999999999999</c:v>
                </c:pt>
                <c:pt idx="1341">
                  <c:v>0.86499999999999999</c:v>
                </c:pt>
                <c:pt idx="1342">
                  <c:v>0.88700000000000001</c:v>
                </c:pt>
                <c:pt idx="1343">
                  <c:v>0.87</c:v>
                </c:pt>
                <c:pt idx="1344">
                  <c:v>0.85099999999999998</c:v>
                </c:pt>
                <c:pt idx="1345">
                  <c:v>0.84899999999999998</c:v>
                </c:pt>
                <c:pt idx="1346">
                  <c:v>0.86599999999999999</c:v>
                </c:pt>
                <c:pt idx="1347">
                  <c:v>0.879</c:v>
                </c:pt>
                <c:pt idx="1348">
                  <c:v>0.84899999999999998</c:v>
                </c:pt>
                <c:pt idx="1349">
                  <c:v>0.90200000000000002</c:v>
                </c:pt>
                <c:pt idx="1350">
                  <c:v>0.88200000000000001</c:v>
                </c:pt>
                <c:pt idx="1351">
                  <c:v>0.88</c:v>
                </c:pt>
                <c:pt idx="1352">
                  <c:v>0.83899999999999997</c:v>
                </c:pt>
                <c:pt idx="1353">
                  <c:v>0.88600000000000001</c:v>
                </c:pt>
                <c:pt idx="1354">
                  <c:v>0.873</c:v>
                </c:pt>
                <c:pt idx="1355">
                  <c:v>0.85599999999999998</c:v>
                </c:pt>
                <c:pt idx="1356">
                  <c:v>0.875</c:v>
                </c:pt>
                <c:pt idx="1357">
                  <c:v>0.89200000000000002</c:v>
                </c:pt>
                <c:pt idx="1358">
                  <c:v>0.877</c:v>
                </c:pt>
                <c:pt idx="1359">
                  <c:v>0.85099999999999998</c:v>
                </c:pt>
                <c:pt idx="1360">
                  <c:v>0.84799999999999998</c:v>
                </c:pt>
                <c:pt idx="1361">
                  <c:v>0.86899999999999999</c:v>
                </c:pt>
                <c:pt idx="1362">
                  <c:v>0.89400000000000002</c:v>
                </c:pt>
                <c:pt idx="1363">
                  <c:v>0.84799999999999998</c:v>
                </c:pt>
                <c:pt idx="1364">
                  <c:v>0.877</c:v>
                </c:pt>
                <c:pt idx="1365">
                  <c:v>0.879</c:v>
                </c:pt>
                <c:pt idx="1366">
                  <c:v>0.88200000000000001</c:v>
                </c:pt>
                <c:pt idx="1367">
                  <c:v>0.86499999999999999</c:v>
                </c:pt>
                <c:pt idx="1368">
                  <c:v>0.85499999999999998</c:v>
                </c:pt>
                <c:pt idx="1369">
                  <c:v>0.86299999999999999</c:v>
                </c:pt>
                <c:pt idx="1370">
                  <c:v>0.84599999999999997</c:v>
                </c:pt>
                <c:pt idx="1371">
                  <c:v>0.875</c:v>
                </c:pt>
                <c:pt idx="1372">
                  <c:v>0.85599999999999998</c:v>
                </c:pt>
                <c:pt idx="1373">
                  <c:v>0.89500000000000002</c:v>
                </c:pt>
                <c:pt idx="1374">
                  <c:v>0.88900000000000001</c:v>
                </c:pt>
                <c:pt idx="1375">
                  <c:v>0.86</c:v>
                </c:pt>
                <c:pt idx="1376">
                  <c:v>0.89</c:v>
                </c:pt>
                <c:pt idx="1377">
                  <c:v>0.879</c:v>
                </c:pt>
                <c:pt idx="1378">
                  <c:v>0.879</c:v>
                </c:pt>
                <c:pt idx="1379">
                  <c:v>0.88300000000000001</c:v>
                </c:pt>
                <c:pt idx="1380">
                  <c:v>0.871</c:v>
                </c:pt>
                <c:pt idx="1381">
                  <c:v>0.872</c:v>
                </c:pt>
                <c:pt idx="1382">
                  <c:v>0.876</c:v>
                </c:pt>
                <c:pt idx="1383">
                  <c:v>0.88800000000000001</c:v>
                </c:pt>
                <c:pt idx="1384">
                  <c:v>0.89</c:v>
                </c:pt>
                <c:pt idx="1385">
                  <c:v>0.84499999999999997</c:v>
                </c:pt>
                <c:pt idx="1386">
                  <c:v>0.874</c:v>
                </c:pt>
                <c:pt idx="1387">
                  <c:v>0.878</c:v>
                </c:pt>
                <c:pt idx="1388">
                  <c:v>0.89</c:v>
                </c:pt>
                <c:pt idx="1389">
                  <c:v>0.90300000000000002</c:v>
                </c:pt>
                <c:pt idx="1390">
                  <c:v>0.86</c:v>
                </c:pt>
                <c:pt idx="1391">
                  <c:v>0.89300000000000002</c:v>
                </c:pt>
                <c:pt idx="1392">
                  <c:v>0.90400000000000003</c:v>
                </c:pt>
                <c:pt idx="1393">
                  <c:v>0.89200000000000002</c:v>
                </c:pt>
                <c:pt idx="1394">
                  <c:v>0.89500000000000002</c:v>
                </c:pt>
                <c:pt idx="1395">
                  <c:v>0.872</c:v>
                </c:pt>
                <c:pt idx="1396">
                  <c:v>0.87</c:v>
                </c:pt>
                <c:pt idx="1397">
                  <c:v>0.82699999999999996</c:v>
                </c:pt>
                <c:pt idx="1398">
                  <c:v>0.86099999999999999</c:v>
                </c:pt>
                <c:pt idx="1399">
                  <c:v>0.85199999999999998</c:v>
                </c:pt>
                <c:pt idx="1400">
                  <c:v>0.89900000000000002</c:v>
                </c:pt>
                <c:pt idx="1401">
                  <c:v>0.90700000000000003</c:v>
                </c:pt>
                <c:pt idx="1402">
                  <c:v>0.88700000000000001</c:v>
                </c:pt>
                <c:pt idx="1403">
                  <c:v>0.88700000000000001</c:v>
                </c:pt>
                <c:pt idx="1404">
                  <c:v>0.88900000000000001</c:v>
                </c:pt>
                <c:pt idx="1405">
                  <c:v>0.89800000000000002</c:v>
                </c:pt>
                <c:pt idx="1406">
                  <c:v>0.879</c:v>
                </c:pt>
                <c:pt idx="1407">
                  <c:v>0.85399999999999998</c:v>
                </c:pt>
                <c:pt idx="1408">
                  <c:v>0.872</c:v>
                </c:pt>
                <c:pt idx="1409">
                  <c:v>0.86699999999999999</c:v>
                </c:pt>
                <c:pt idx="1410">
                  <c:v>0.89</c:v>
                </c:pt>
                <c:pt idx="1411">
                  <c:v>0.871</c:v>
                </c:pt>
                <c:pt idx="1412">
                  <c:v>0.876</c:v>
                </c:pt>
                <c:pt idx="1413">
                  <c:v>0.86699999999999999</c:v>
                </c:pt>
                <c:pt idx="1414">
                  <c:v>0.88400000000000001</c:v>
                </c:pt>
                <c:pt idx="1415">
                  <c:v>0.89300000000000002</c:v>
                </c:pt>
                <c:pt idx="1416">
                  <c:v>0.89200000000000002</c:v>
                </c:pt>
                <c:pt idx="1417">
                  <c:v>0.878</c:v>
                </c:pt>
                <c:pt idx="1418">
                  <c:v>0.876</c:v>
                </c:pt>
                <c:pt idx="1419">
                  <c:v>0.87</c:v>
                </c:pt>
                <c:pt idx="1420">
                  <c:v>0.85</c:v>
                </c:pt>
                <c:pt idx="1421">
                  <c:v>0.879</c:v>
                </c:pt>
                <c:pt idx="1422">
                  <c:v>0.88400000000000001</c:v>
                </c:pt>
                <c:pt idx="1423">
                  <c:v>0.88400000000000001</c:v>
                </c:pt>
                <c:pt idx="1424">
                  <c:v>0.88300000000000001</c:v>
                </c:pt>
                <c:pt idx="1425">
                  <c:v>0.90700000000000003</c:v>
                </c:pt>
                <c:pt idx="1426">
                  <c:v>0.90300000000000002</c:v>
                </c:pt>
                <c:pt idx="1427">
                  <c:v>0.88800000000000001</c:v>
                </c:pt>
                <c:pt idx="1428">
                  <c:v>0.877</c:v>
                </c:pt>
                <c:pt idx="1429">
                  <c:v>0.89800000000000002</c:v>
                </c:pt>
                <c:pt idx="1430">
                  <c:v>0.88</c:v>
                </c:pt>
                <c:pt idx="1431">
                  <c:v>0.872</c:v>
                </c:pt>
                <c:pt idx="1432">
                  <c:v>0.86</c:v>
                </c:pt>
                <c:pt idx="1433">
                  <c:v>0.90400000000000003</c:v>
                </c:pt>
                <c:pt idx="1434">
                  <c:v>0.89100000000000001</c:v>
                </c:pt>
                <c:pt idx="1435">
                  <c:v>0.88400000000000001</c:v>
                </c:pt>
                <c:pt idx="1436">
                  <c:v>0.88600000000000001</c:v>
                </c:pt>
                <c:pt idx="1437">
                  <c:v>0.873</c:v>
                </c:pt>
                <c:pt idx="1438">
                  <c:v>0.85399999999999998</c:v>
                </c:pt>
                <c:pt idx="1439">
                  <c:v>0.879</c:v>
                </c:pt>
                <c:pt idx="1440">
                  <c:v>0.89800000000000002</c:v>
                </c:pt>
                <c:pt idx="1441">
                  <c:v>0.88800000000000001</c:v>
                </c:pt>
                <c:pt idx="1442">
                  <c:v>0.90600000000000003</c:v>
                </c:pt>
                <c:pt idx="1443">
                  <c:v>0.88800000000000001</c:v>
                </c:pt>
                <c:pt idx="1444">
                  <c:v>0.90300000000000002</c:v>
                </c:pt>
                <c:pt idx="1445">
                  <c:v>0.86799999999999999</c:v>
                </c:pt>
                <c:pt idx="1446">
                  <c:v>0.89300000000000002</c:v>
                </c:pt>
                <c:pt idx="1447">
                  <c:v>0.88800000000000001</c:v>
                </c:pt>
                <c:pt idx="1448">
                  <c:v>0.86799999999999999</c:v>
                </c:pt>
                <c:pt idx="1449">
                  <c:v>0.87</c:v>
                </c:pt>
                <c:pt idx="1450">
                  <c:v>0.83199999999999996</c:v>
                </c:pt>
                <c:pt idx="1451">
                  <c:v>0.879</c:v>
                </c:pt>
                <c:pt idx="1452">
                  <c:v>0.88</c:v>
                </c:pt>
                <c:pt idx="1453">
                  <c:v>0.88400000000000001</c:v>
                </c:pt>
                <c:pt idx="1454">
                  <c:v>0.90100000000000002</c:v>
                </c:pt>
                <c:pt idx="1455">
                  <c:v>0.88</c:v>
                </c:pt>
                <c:pt idx="1456">
                  <c:v>0.84699999999999998</c:v>
                </c:pt>
                <c:pt idx="1457">
                  <c:v>0.88300000000000001</c:v>
                </c:pt>
                <c:pt idx="1458">
                  <c:v>0.85699999999999998</c:v>
                </c:pt>
                <c:pt idx="1459">
                  <c:v>0.86499999999999999</c:v>
                </c:pt>
                <c:pt idx="1460">
                  <c:v>0.9</c:v>
                </c:pt>
                <c:pt idx="1461">
                  <c:v>0.90700000000000003</c:v>
                </c:pt>
                <c:pt idx="1462">
                  <c:v>0.87</c:v>
                </c:pt>
                <c:pt idx="1463">
                  <c:v>0.89300000000000002</c:v>
                </c:pt>
                <c:pt idx="1464">
                  <c:v>0.86699999999999999</c:v>
                </c:pt>
                <c:pt idx="1465">
                  <c:v>0.872</c:v>
                </c:pt>
                <c:pt idx="1466">
                  <c:v>0.88500000000000001</c:v>
                </c:pt>
                <c:pt idx="1467">
                  <c:v>0.879</c:v>
                </c:pt>
                <c:pt idx="1468">
                  <c:v>0.85399999999999998</c:v>
                </c:pt>
                <c:pt idx="1469">
                  <c:v>0.873</c:v>
                </c:pt>
                <c:pt idx="1470">
                  <c:v>0.89400000000000002</c:v>
                </c:pt>
                <c:pt idx="1471">
                  <c:v>0.87</c:v>
                </c:pt>
                <c:pt idx="1472">
                  <c:v>0.86599999999999999</c:v>
                </c:pt>
                <c:pt idx="1473">
                  <c:v>0.88600000000000001</c:v>
                </c:pt>
                <c:pt idx="1474">
                  <c:v>0.876</c:v>
                </c:pt>
                <c:pt idx="1475">
                  <c:v>0.86599999999999999</c:v>
                </c:pt>
                <c:pt idx="1476">
                  <c:v>0.871</c:v>
                </c:pt>
                <c:pt idx="1477">
                  <c:v>0.88800000000000001</c:v>
                </c:pt>
                <c:pt idx="1478">
                  <c:v>0.86699999999999999</c:v>
                </c:pt>
                <c:pt idx="1479">
                  <c:v>0.86399999999999999</c:v>
                </c:pt>
                <c:pt idx="1480">
                  <c:v>0.89200000000000002</c:v>
                </c:pt>
                <c:pt idx="1481">
                  <c:v>0.86399999999999999</c:v>
                </c:pt>
                <c:pt idx="1482">
                  <c:v>0.85399999999999998</c:v>
                </c:pt>
                <c:pt idx="1483">
                  <c:v>0.89200000000000002</c:v>
                </c:pt>
                <c:pt idx="1484">
                  <c:v>0.85299999999999998</c:v>
                </c:pt>
                <c:pt idx="1485">
                  <c:v>0.85599999999999998</c:v>
                </c:pt>
                <c:pt idx="1486">
                  <c:v>0.86199999999999999</c:v>
                </c:pt>
                <c:pt idx="1487">
                  <c:v>0.86599999999999999</c:v>
                </c:pt>
                <c:pt idx="1488">
                  <c:v>0.85799999999999998</c:v>
                </c:pt>
                <c:pt idx="1489">
                  <c:v>0.86299999999999999</c:v>
                </c:pt>
                <c:pt idx="1490">
                  <c:v>0.86499999999999999</c:v>
                </c:pt>
                <c:pt idx="1491">
                  <c:v>0.872</c:v>
                </c:pt>
                <c:pt idx="1492">
                  <c:v>0.84</c:v>
                </c:pt>
                <c:pt idx="1493">
                  <c:v>0.90600000000000003</c:v>
                </c:pt>
                <c:pt idx="1494">
                  <c:v>0.873</c:v>
                </c:pt>
                <c:pt idx="1495">
                  <c:v>0.86499999999999999</c:v>
                </c:pt>
                <c:pt idx="1496">
                  <c:v>0.88400000000000001</c:v>
                </c:pt>
                <c:pt idx="1497">
                  <c:v>0.85199999999999998</c:v>
                </c:pt>
                <c:pt idx="1498">
                  <c:v>0.88800000000000001</c:v>
                </c:pt>
                <c:pt idx="1499">
                  <c:v>0.85299999999999998</c:v>
                </c:pt>
                <c:pt idx="1500">
                  <c:v>0.86399999999999999</c:v>
                </c:pt>
                <c:pt idx="1501">
                  <c:v>0.88600000000000001</c:v>
                </c:pt>
                <c:pt idx="1502">
                  <c:v>0.87</c:v>
                </c:pt>
                <c:pt idx="1503">
                  <c:v>0.89</c:v>
                </c:pt>
                <c:pt idx="1504">
                  <c:v>0.90100000000000002</c:v>
                </c:pt>
                <c:pt idx="1505">
                  <c:v>0.873</c:v>
                </c:pt>
                <c:pt idx="1506">
                  <c:v>0.89600000000000002</c:v>
                </c:pt>
                <c:pt idx="1507">
                  <c:v>0.88400000000000001</c:v>
                </c:pt>
                <c:pt idx="1508">
                  <c:v>0.85599999999999998</c:v>
                </c:pt>
                <c:pt idx="1509">
                  <c:v>0.86799999999999999</c:v>
                </c:pt>
                <c:pt idx="1510">
                  <c:v>0.88800000000000001</c:v>
                </c:pt>
                <c:pt idx="1511">
                  <c:v>0.877</c:v>
                </c:pt>
                <c:pt idx="1512">
                  <c:v>0.86399999999999999</c:v>
                </c:pt>
                <c:pt idx="1513">
                  <c:v>0.89</c:v>
                </c:pt>
                <c:pt idx="1514">
                  <c:v>0.86299999999999999</c:v>
                </c:pt>
                <c:pt idx="1515">
                  <c:v>0.873</c:v>
                </c:pt>
                <c:pt idx="1516">
                  <c:v>0.85799999999999998</c:v>
                </c:pt>
                <c:pt idx="1517">
                  <c:v>0.89700000000000002</c:v>
                </c:pt>
                <c:pt idx="1518">
                  <c:v>0.89600000000000002</c:v>
                </c:pt>
                <c:pt idx="1519">
                  <c:v>0.88600000000000001</c:v>
                </c:pt>
                <c:pt idx="1520">
                  <c:v>0.89600000000000002</c:v>
                </c:pt>
                <c:pt idx="1521">
                  <c:v>0.878</c:v>
                </c:pt>
                <c:pt idx="1522">
                  <c:v>0.873</c:v>
                </c:pt>
                <c:pt idx="1523">
                  <c:v>0.88800000000000001</c:v>
                </c:pt>
                <c:pt idx="1524">
                  <c:v>0.85599999999999998</c:v>
                </c:pt>
                <c:pt idx="1525">
                  <c:v>0.89200000000000002</c:v>
                </c:pt>
                <c:pt idx="1526">
                  <c:v>0.86599999999999999</c:v>
                </c:pt>
                <c:pt idx="1527">
                  <c:v>0.90500000000000003</c:v>
                </c:pt>
                <c:pt idx="1528">
                  <c:v>0.86699999999999999</c:v>
                </c:pt>
                <c:pt idx="1529">
                  <c:v>0.878</c:v>
                </c:pt>
                <c:pt idx="1530">
                  <c:v>0.88100000000000001</c:v>
                </c:pt>
                <c:pt idx="1531">
                  <c:v>0.9</c:v>
                </c:pt>
                <c:pt idx="1532">
                  <c:v>0.86699999999999999</c:v>
                </c:pt>
                <c:pt idx="1533">
                  <c:v>0.88500000000000001</c:v>
                </c:pt>
                <c:pt idx="1534">
                  <c:v>0.88300000000000001</c:v>
                </c:pt>
                <c:pt idx="1535">
                  <c:v>0.89700000000000002</c:v>
                </c:pt>
                <c:pt idx="1536">
                  <c:v>0.89100000000000001</c:v>
                </c:pt>
                <c:pt idx="1537">
                  <c:v>0.85</c:v>
                </c:pt>
                <c:pt idx="1538">
                  <c:v>0.879</c:v>
                </c:pt>
                <c:pt idx="1539">
                  <c:v>0.877</c:v>
                </c:pt>
                <c:pt idx="1540">
                  <c:v>0.85399999999999998</c:v>
                </c:pt>
                <c:pt idx="1541">
                  <c:v>0.89300000000000002</c:v>
                </c:pt>
                <c:pt idx="1542">
                  <c:v>0.871</c:v>
                </c:pt>
                <c:pt idx="1543">
                  <c:v>0.90400000000000003</c:v>
                </c:pt>
                <c:pt idx="1544">
                  <c:v>0.89200000000000002</c:v>
                </c:pt>
                <c:pt idx="1545">
                  <c:v>0.89300000000000002</c:v>
                </c:pt>
                <c:pt idx="1546">
                  <c:v>0.872</c:v>
                </c:pt>
                <c:pt idx="1547">
                  <c:v>0.89500000000000002</c:v>
                </c:pt>
                <c:pt idx="1548">
                  <c:v>0.90400000000000003</c:v>
                </c:pt>
                <c:pt idx="1549">
                  <c:v>0.88700000000000001</c:v>
                </c:pt>
                <c:pt idx="1550">
                  <c:v>0.878</c:v>
                </c:pt>
                <c:pt idx="1551">
                  <c:v>0.90100000000000002</c:v>
                </c:pt>
                <c:pt idx="1552">
                  <c:v>0.88900000000000001</c:v>
                </c:pt>
                <c:pt idx="1553">
                  <c:v>0.89900000000000002</c:v>
                </c:pt>
                <c:pt idx="1554">
                  <c:v>0.89200000000000002</c:v>
                </c:pt>
                <c:pt idx="1555">
                  <c:v>0.89600000000000002</c:v>
                </c:pt>
                <c:pt idx="1556">
                  <c:v>0.90700000000000003</c:v>
                </c:pt>
                <c:pt idx="1557">
                  <c:v>0.89300000000000002</c:v>
                </c:pt>
                <c:pt idx="1558">
                  <c:v>0.92600000000000005</c:v>
                </c:pt>
                <c:pt idx="1559">
                  <c:v>0.89200000000000002</c:v>
                </c:pt>
                <c:pt idx="1560">
                  <c:v>0.878</c:v>
                </c:pt>
                <c:pt idx="1561">
                  <c:v>0.90400000000000003</c:v>
                </c:pt>
                <c:pt idx="1562">
                  <c:v>0.88300000000000001</c:v>
                </c:pt>
                <c:pt idx="1563">
                  <c:v>0.90400000000000003</c:v>
                </c:pt>
                <c:pt idx="1564">
                  <c:v>0.90600000000000003</c:v>
                </c:pt>
                <c:pt idx="1565">
                  <c:v>0.90100000000000002</c:v>
                </c:pt>
                <c:pt idx="1566">
                  <c:v>0.89100000000000001</c:v>
                </c:pt>
                <c:pt idx="1567">
                  <c:v>0.89800000000000002</c:v>
                </c:pt>
                <c:pt idx="1568">
                  <c:v>0.91</c:v>
                </c:pt>
                <c:pt idx="1569">
                  <c:v>0.88200000000000001</c:v>
                </c:pt>
                <c:pt idx="1570">
                  <c:v>0.90500000000000003</c:v>
                </c:pt>
                <c:pt idx="1571">
                  <c:v>0.89800000000000002</c:v>
                </c:pt>
                <c:pt idx="1572">
                  <c:v>0.89300000000000002</c:v>
                </c:pt>
                <c:pt idx="1573">
                  <c:v>0.91800000000000004</c:v>
                </c:pt>
                <c:pt idx="1574">
                  <c:v>0.89900000000000002</c:v>
                </c:pt>
                <c:pt idx="1575">
                  <c:v>0.91100000000000003</c:v>
                </c:pt>
                <c:pt idx="1576">
                  <c:v>0.88400000000000001</c:v>
                </c:pt>
                <c:pt idx="1577">
                  <c:v>0.873</c:v>
                </c:pt>
                <c:pt idx="1578">
                  <c:v>0.90500000000000003</c:v>
                </c:pt>
                <c:pt idx="1579">
                  <c:v>0.90900000000000003</c:v>
                </c:pt>
                <c:pt idx="1580">
                  <c:v>0.91200000000000003</c:v>
                </c:pt>
                <c:pt idx="1581">
                  <c:v>0.88500000000000001</c:v>
                </c:pt>
                <c:pt idx="1582">
                  <c:v>0.878</c:v>
                </c:pt>
                <c:pt idx="1583">
                  <c:v>0.86699999999999999</c:v>
                </c:pt>
                <c:pt idx="1584">
                  <c:v>0.89500000000000002</c:v>
                </c:pt>
                <c:pt idx="1585">
                  <c:v>0.89300000000000002</c:v>
                </c:pt>
                <c:pt idx="1586">
                  <c:v>0.90100000000000002</c:v>
                </c:pt>
                <c:pt idx="1587">
                  <c:v>0.90700000000000003</c:v>
                </c:pt>
                <c:pt idx="1588">
                  <c:v>0.92700000000000005</c:v>
                </c:pt>
                <c:pt idx="1589">
                  <c:v>0.91700000000000004</c:v>
                </c:pt>
                <c:pt idx="1590">
                  <c:v>0.88400000000000001</c:v>
                </c:pt>
                <c:pt idx="1591">
                  <c:v>0.91600000000000004</c:v>
                </c:pt>
                <c:pt idx="1592">
                  <c:v>0.89600000000000002</c:v>
                </c:pt>
                <c:pt idx="1593">
                  <c:v>0.88900000000000001</c:v>
                </c:pt>
                <c:pt idx="1594">
                  <c:v>0.89400000000000002</c:v>
                </c:pt>
                <c:pt idx="1595">
                  <c:v>0.89500000000000002</c:v>
                </c:pt>
                <c:pt idx="1596">
                  <c:v>0.90700000000000003</c:v>
                </c:pt>
                <c:pt idx="1597">
                  <c:v>0.91800000000000004</c:v>
                </c:pt>
                <c:pt idx="1598">
                  <c:v>0.91100000000000003</c:v>
                </c:pt>
                <c:pt idx="1599">
                  <c:v>0.89</c:v>
                </c:pt>
                <c:pt idx="1600">
                  <c:v>0.92100000000000004</c:v>
                </c:pt>
                <c:pt idx="1601">
                  <c:v>0.90400000000000003</c:v>
                </c:pt>
                <c:pt idx="1602">
                  <c:v>0.90100000000000002</c:v>
                </c:pt>
                <c:pt idx="1603">
                  <c:v>0.90800000000000003</c:v>
                </c:pt>
                <c:pt idx="1604">
                  <c:v>0.89600000000000002</c:v>
                </c:pt>
                <c:pt idx="1605">
                  <c:v>0.871</c:v>
                </c:pt>
                <c:pt idx="1606">
                  <c:v>0.89800000000000002</c:v>
                </c:pt>
                <c:pt idx="1607">
                  <c:v>0.86299999999999999</c:v>
                </c:pt>
                <c:pt idx="1608">
                  <c:v>0.89400000000000002</c:v>
                </c:pt>
                <c:pt idx="1609">
                  <c:v>0.89700000000000002</c:v>
                </c:pt>
                <c:pt idx="1610">
                  <c:v>0.878</c:v>
                </c:pt>
                <c:pt idx="1611">
                  <c:v>0.90900000000000003</c:v>
                </c:pt>
                <c:pt idx="1612">
                  <c:v>0.89900000000000002</c:v>
                </c:pt>
                <c:pt idx="1613">
                  <c:v>0.92400000000000004</c:v>
                </c:pt>
                <c:pt idx="1614">
                  <c:v>0.874</c:v>
                </c:pt>
                <c:pt idx="1615">
                  <c:v>0.88100000000000001</c:v>
                </c:pt>
                <c:pt idx="1616">
                  <c:v>0.92800000000000005</c:v>
                </c:pt>
                <c:pt idx="1617">
                  <c:v>0.879</c:v>
                </c:pt>
                <c:pt idx="1618">
                  <c:v>0.89600000000000002</c:v>
                </c:pt>
                <c:pt idx="1619">
                  <c:v>0.89</c:v>
                </c:pt>
                <c:pt idx="1620">
                  <c:v>0.88400000000000001</c:v>
                </c:pt>
                <c:pt idx="1621">
                  <c:v>0.88500000000000001</c:v>
                </c:pt>
                <c:pt idx="1622">
                  <c:v>0.88100000000000001</c:v>
                </c:pt>
                <c:pt idx="1623">
                  <c:v>0.88400000000000001</c:v>
                </c:pt>
                <c:pt idx="1624">
                  <c:v>0.89100000000000001</c:v>
                </c:pt>
                <c:pt idx="1625">
                  <c:v>0.88400000000000001</c:v>
                </c:pt>
                <c:pt idx="1626">
                  <c:v>0.89300000000000002</c:v>
                </c:pt>
                <c:pt idx="1627">
                  <c:v>0.877</c:v>
                </c:pt>
                <c:pt idx="1628">
                  <c:v>0.89800000000000002</c:v>
                </c:pt>
                <c:pt idx="1629">
                  <c:v>0.90200000000000002</c:v>
                </c:pt>
                <c:pt idx="1630">
                  <c:v>0.89200000000000002</c:v>
                </c:pt>
                <c:pt idx="1631">
                  <c:v>0.89800000000000002</c:v>
                </c:pt>
                <c:pt idx="1632">
                  <c:v>0.879</c:v>
                </c:pt>
                <c:pt idx="1633">
                  <c:v>0.89300000000000002</c:v>
                </c:pt>
                <c:pt idx="1634">
                  <c:v>0.89300000000000002</c:v>
                </c:pt>
                <c:pt idx="1635">
                  <c:v>0.88400000000000001</c:v>
                </c:pt>
                <c:pt idx="1636">
                  <c:v>0.876</c:v>
                </c:pt>
                <c:pt idx="1637">
                  <c:v>0.89600000000000002</c:v>
                </c:pt>
                <c:pt idx="1638">
                  <c:v>0.88600000000000001</c:v>
                </c:pt>
                <c:pt idx="1639">
                  <c:v>0.89200000000000002</c:v>
                </c:pt>
                <c:pt idx="1640">
                  <c:v>0.86299999999999999</c:v>
                </c:pt>
                <c:pt idx="1641">
                  <c:v>0.90100000000000002</c:v>
                </c:pt>
                <c:pt idx="1642">
                  <c:v>0.88200000000000001</c:v>
                </c:pt>
                <c:pt idx="1643">
                  <c:v>0.879</c:v>
                </c:pt>
                <c:pt idx="1644">
                  <c:v>0.88200000000000001</c:v>
                </c:pt>
                <c:pt idx="1645">
                  <c:v>0.86199999999999999</c:v>
                </c:pt>
                <c:pt idx="1646">
                  <c:v>0.88</c:v>
                </c:pt>
                <c:pt idx="1647">
                  <c:v>0.88800000000000001</c:v>
                </c:pt>
                <c:pt idx="1648">
                  <c:v>0.88500000000000001</c:v>
                </c:pt>
                <c:pt idx="1649">
                  <c:v>0.88400000000000001</c:v>
                </c:pt>
                <c:pt idx="1650">
                  <c:v>0.90300000000000002</c:v>
                </c:pt>
                <c:pt idx="1651">
                  <c:v>0.86899999999999999</c:v>
                </c:pt>
                <c:pt idx="1652">
                  <c:v>0.88900000000000001</c:v>
                </c:pt>
                <c:pt idx="1653">
                  <c:v>0.86499999999999999</c:v>
                </c:pt>
                <c:pt idx="1654">
                  <c:v>0.86599999999999999</c:v>
                </c:pt>
                <c:pt idx="1655">
                  <c:v>0.85</c:v>
                </c:pt>
                <c:pt idx="1656">
                  <c:v>0.88700000000000001</c:v>
                </c:pt>
                <c:pt idx="1657">
                  <c:v>0.88</c:v>
                </c:pt>
                <c:pt idx="1658">
                  <c:v>0.88300000000000001</c:v>
                </c:pt>
                <c:pt idx="1659">
                  <c:v>0.86099999999999999</c:v>
                </c:pt>
                <c:pt idx="1660">
                  <c:v>0.872</c:v>
                </c:pt>
                <c:pt idx="1661">
                  <c:v>0.87</c:v>
                </c:pt>
                <c:pt idx="1662">
                  <c:v>0.88900000000000001</c:v>
                </c:pt>
                <c:pt idx="1663">
                  <c:v>0.84399999999999997</c:v>
                </c:pt>
                <c:pt idx="1664">
                  <c:v>0.88</c:v>
                </c:pt>
                <c:pt idx="1665">
                  <c:v>0.88200000000000001</c:v>
                </c:pt>
                <c:pt idx="1666">
                  <c:v>0.87</c:v>
                </c:pt>
                <c:pt idx="1667">
                  <c:v>0.88900000000000001</c:v>
                </c:pt>
                <c:pt idx="1668">
                  <c:v>0.88500000000000001</c:v>
                </c:pt>
                <c:pt idx="1669">
                  <c:v>0.878</c:v>
                </c:pt>
                <c:pt idx="1670">
                  <c:v>0.89500000000000002</c:v>
                </c:pt>
                <c:pt idx="1671">
                  <c:v>0.879</c:v>
                </c:pt>
                <c:pt idx="1672">
                  <c:v>0.88500000000000001</c:v>
                </c:pt>
                <c:pt idx="1673">
                  <c:v>0.89100000000000001</c:v>
                </c:pt>
                <c:pt idx="1674">
                  <c:v>0.89100000000000001</c:v>
                </c:pt>
                <c:pt idx="1675">
                  <c:v>0.91300000000000003</c:v>
                </c:pt>
                <c:pt idx="1676">
                  <c:v>0.874</c:v>
                </c:pt>
                <c:pt idx="1677">
                  <c:v>0.88100000000000001</c:v>
                </c:pt>
                <c:pt idx="1678">
                  <c:v>0.84899999999999998</c:v>
                </c:pt>
                <c:pt idx="1679">
                  <c:v>0.89400000000000002</c:v>
                </c:pt>
                <c:pt idx="1680">
                  <c:v>0.89600000000000002</c:v>
                </c:pt>
                <c:pt idx="1681">
                  <c:v>0.88400000000000001</c:v>
                </c:pt>
                <c:pt idx="1682">
                  <c:v>0.88600000000000001</c:v>
                </c:pt>
                <c:pt idx="1683">
                  <c:v>0.89</c:v>
                </c:pt>
                <c:pt idx="1684">
                  <c:v>0.878</c:v>
                </c:pt>
                <c:pt idx="1685">
                  <c:v>0.88800000000000001</c:v>
                </c:pt>
                <c:pt idx="1686">
                  <c:v>0.91400000000000003</c:v>
                </c:pt>
                <c:pt idx="1687">
                  <c:v>0.89600000000000002</c:v>
                </c:pt>
                <c:pt idx="1688">
                  <c:v>0.85299999999999998</c:v>
                </c:pt>
                <c:pt idx="1689">
                  <c:v>0.874</c:v>
                </c:pt>
                <c:pt idx="1690">
                  <c:v>0.89600000000000002</c:v>
                </c:pt>
                <c:pt idx="1691">
                  <c:v>0.88400000000000001</c:v>
                </c:pt>
                <c:pt idx="1692">
                  <c:v>0.88300000000000001</c:v>
                </c:pt>
                <c:pt idx="1693">
                  <c:v>0.89700000000000002</c:v>
                </c:pt>
                <c:pt idx="1694">
                  <c:v>0.91200000000000003</c:v>
                </c:pt>
                <c:pt idx="1695">
                  <c:v>0.88400000000000001</c:v>
                </c:pt>
                <c:pt idx="1696">
                  <c:v>0.872</c:v>
                </c:pt>
                <c:pt idx="1697">
                  <c:v>0.89300000000000002</c:v>
                </c:pt>
                <c:pt idx="1698">
                  <c:v>0.90400000000000003</c:v>
                </c:pt>
                <c:pt idx="1699">
                  <c:v>0.89200000000000002</c:v>
                </c:pt>
                <c:pt idx="1700">
                  <c:v>0.89400000000000002</c:v>
                </c:pt>
                <c:pt idx="1701">
                  <c:v>0.876</c:v>
                </c:pt>
                <c:pt idx="1702">
                  <c:v>0.90400000000000003</c:v>
                </c:pt>
                <c:pt idx="1703">
                  <c:v>0.86399999999999999</c:v>
                </c:pt>
                <c:pt idx="1704">
                  <c:v>0.88200000000000001</c:v>
                </c:pt>
                <c:pt idx="1705">
                  <c:v>0.90800000000000003</c:v>
                </c:pt>
                <c:pt idx="1706">
                  <c:v>0.86199999999999999</c:v>
                </c:pt>
                <c:pt idx="1707">
                  <c:v>0.88200000000000001</c:v>
                </c:pt>
                <c:pt idx="1708">
                  <c:v>0.91100000000000003</c:v>
                </c:pt>
                <c:pt idx="1709">
                  <c:v>0.89600000000000002</c:v>
                </c:pt>
                <c:pt idx="1710">
                  <c:v>0.93700000000000006</c:v>
                </c:pt>
                <c:pt idx="1711">
                  <c:v>0.871</c:v>
                </c:pt>
                <c:pt idx="1712">
                  <c:v>0.89900000000000002</c:v>
                </c:pt>
                <c:pt idx="1713">
                  <c:v>0.89900000000000002</c:v>
                </c:pt>
                <c:pt idx="1714">
                  <c:v>0.91800000000000004</c:v>
                </c:pt>
                <c:pt idx="1715">
                  <c:v>0.91500000000000004</c:v>
                </c:pt>
                <c:pt idx="1716">
                  <c:v>0.89200000000000002</c:v>
                </c:pt>
                <c:pt idx="1717">
                  <c:v>0.88400000000000001</c:v>
                </c:pt>
                <c:pt idx="1718">
                  <c:v>0.9</c:v>
                </c:pt>
                <c:pt idx="1719">
                  <c:v>0.91400000000000003</c:v>
                </c:pt>
                <c:pt idx="1720">
                  <c:v>0.88</c:v>
                </c:pt>
                <c:pt idx="1721">
                  <c:v>0.89700000000000002</c:v>
                </c:pt>
                <c:pt idx="1722">
                  <c:v>0.92600000000000005</c:v>
                </c:pt>
                <c:pt idx="1723">
                  <c:v>0.9</c:v>
                </c:pt>
                <c:pt idx="1724">
                  <c:v>0.86899999999999999</c:v>
                </c:pt>
                <c:pt idx="1725">
                  <c:v>0.89400000000000002</c:v>
                </c:pt>
                <c:pt idx="1726">
                  <c:v>0.874</c:v>
                </c:pt>
                <c:pt idx="1727">
                  <c:v>0.89900000000000002</c:v>
                </c:pt>
                <c:pt idx="1728">
                  <c:v>0.89500000000000002</c:v>
                </c:pt>
                <c:pt idx="1729">
                  <c:v>0.90400000000000003</c:v>
                </c:pt>
                <c:pt idx="1730">
                  <c:v>0.873</c:v>
                </c:pt>
                <c:pt idx="1731">
                  <c:v>0.88900000000000001</c:v>
                </c:pt>
                <c:pt idx="1732">
                  <c:v>0.92400000000000004</c:v>
                </c:pt>
                <c:pt idx="1733">
                  <c:v>0.89700000000000002</c:v>
                </c:pt>
                <c:pt idx="1734">
                  <c:v>0.89200000000000002</c:v>
                </c:pt>
                <c:pt idx="1735">
                  <c:v>0.88800000000000001</c:v>
                </c:pt>
                <c:pt idx="1736">
                  <c:v>0.89300000000000002</c:v>
                </c:pt>
                <c:pt idx="1737">
                  <c:v>0.90600000000000003</c:v>
                </c:pt>
                <c:pt idx="1738">
                  <c:v>0.88900000000000001</c:v>
                </c:pt>
                <c:pt idx="1739">
                  <c:v>0.89300000000000002</c:v>
                </c:pt>
                <c:pt idx="1740">
                  <c:v>0.89400000000000002</c:v>
                </c:pt>
                <c:pt idx="1741">
                  <c:v>0.88600000000000001</c:v>
                </c:pt>
                <c:pt idx="1742">
                  <c:v>0.90400000000000003</c:v>
                </c:pt>
                <c:pt idx="1743">
                  <c:v>0.89600000000000002</c:v>
                </c:pt>
                <c:pt idx="1744">
                  <c:v>0.91200000000000003</c:v>
                </c:pt>
                <c:pt idx="1745">
                  <c:v>0.89500000000000002</c:v>
                </c:pt>
                <c:pt idx="1746">
                  <c:v>0.85899999999999999</c:v>
                </c:pt>
                <c:pt idx="1747">
                  <c:v>0.88900000000000001</c:v>
                </c:pt>
                <c:pt idx="1748">
                  <c:v>0.89100000000000001</c:v>
                </c:pt>
                <c:pt idx="1749">
                  <c:v>0.871</c:v>
                </c:pt>
                <c:pt idx="1750">
                  <c:v>0.90800000000000003</c:v>
                </c:pt>
                <c:pt idx="1751">
                  <c:v>0.89700000000000002</c:v>
                </c:pt>
                <c:pt idx="1752">
                  <c:v>0.90400000000000003</c:v>
                </c:pt>
                <c:pt idx="1753">
                  <c:v>0.89</c:v>
                </c:pt>
                <c:pt idx="1754">
                  <c:v>0.89400000000000002</c:v>
                </c:pt>
                <c:pt idx="1755">
                  <c:v>0.85399999999999998</c:v>
                </c:pt>
                <c:pt idx="1756">
                  <c:v>0.88</c:v>
                </c:pt>
                <c:pt idx="1757">
                  <c:v>0.878</c:v>
                </c:pt>
                <c:pt idx="1758">
                  <c:v>0.9</c:v>
                </c:pt>
                <c:pt idx="1759">
                  <c:v>0.91200000000000003</c:v>
                </c:pt>
                <c:pt idx="1760">
                  <c:v>0.85899999999999999</c:v>
                </c:pt>
                <c:pt idx="1761">
                  <c:v>0.91400000000000003</c:v>
                </c:pt>
                <c:pt idx="1762">
                  <c:v>0.871</c:v>
                </c:pt>
                <c:pt idx="1763">
                  <c:v>0.86799999999999999</c:v>
                </c:pt>
                <c:pt idx="1764">
                  <c:v>0.90600000000000003</c:v>
                </c:pt>
                <c:pt idx="1765">
                  <c:v>0.89600000000000002</c:v>
                </c:pt>
                <c:pt idx="1766">
                  <c:v>0.88300000000000001</c:v>
                </c:pt>
                <c:pt idx="1767">
                  <c:v>0.86699999999999999</c:v>
                </c:pt>
                <c:pt idx="1768">
                  <c:v>0.90600000000000003</c:v>
                </c:pt>
                <c:pt idx="1769">
                  <c:v>0.89400000000000002</c:v>
                </c:pt>
                <c:pt idx="1770">
                  <c:v>0.89900000000000002</c:v>
                </c:pt>
                <c:pt idx="1771">
                  <c:v>0.89600000000000002</c:v>
                </c:pt>
                <c:pt idx="1772">
                  <c:v>0.85199999999999998</c:v>
                </c:pt>
                <c:pt idx="1773">
                  <c:v>0.89200000000000002</c:v>
                </c:pt>
                <c:pt idx="1774">
                  <c:v>0.88300000000000001</c:v>
                </c:pt>
                <c:pt idx="1775">
                  <c:v>0.89100000000000001</c:v>
                </c:pt>
                <c:pt idx="1776">
                  <c:v>0.90500000000000003</c:v>
                </c:pt>
                <c:pt idx="1777">
                  <c:v>0.88100000000000001</c:v>
                </c:pt>
                <c:pt idx="1778">
                  <c:v>0.91900000000000004</c:v>
                </c:pt>
                <c:pt idx="1779">
                  <c:v>0.89700000000000002</c:v>
                </c:pt>
                <c:pt idx="1780">
                  <c:v>0.89400000000000002</c:v>
                </c:pt>
                <c:pt idx="1781">
                  <c:v>0.89600000000000002</c:v>
                </c:pt>
                <c:pt idx="1782">
                  <c:v>0.91100000000000003</c:v>
                </c:pt>
                <c:pt idx="1783">
                  <c:v>0.89400000000000002</c:v>
                </c:pt>
                <c:pt idx="1784">
                  <c:v>0.90300000000000002</c:v>
                </c:pt>
                <c:pt idx="1785">
                  <c:v>0.89800000000000002</c:v>
                </c:pt>
                <c:pt idx="1786">
                  <c:v>0.89400000000000002</c:v>
                </c:pt>
                <c:pt idx="1787">
                  <c:v>0.88800000000000001</c:v>
                </c:pt>
                <c:pt idx="1788">
                  <c:v>0.90800000000000003</c:v>
                </c:pt>
                <c:pt idx="1789">
                  <c:v>0.90300000000000002</c:v>
                </c:pt>
                <c:pt idx="1790">
                  <c:v>0.877</c:v>
                </c:pt>
                <c:pt idx="1791">
                  <c:v>0.89400000000000002</c:v>
                </c:pt>
                <c:pt idx="1792">
                  <c:v>0.89600000000000002</c:v>
                </c:pt>
                <c:pt idx="1793">
                  <c:v>0.89700000000000002</c:v>
                </c:pt>
                <c:pt idx="1794">
                  <c:v>0.84299999999999997</c:v>
                </c:pt>
                <c:pt idx="1795">
                  <c:v>0.91700000000000004</c:v>
                </c:pt>
                <c:pt idx="1796">
                  <c:v>0.91700000000000004</c:v>
                </c:pt>
                <c:pt idx="1797">
                  <c:v>0.89200000000000002</c:v>
                </c:pt>
                <c:pt idx="1798">
                  <c:v>0.88100000000000001</c:v>
                </c:pt>
                <c:pt idx="1799">
                  <c:v>0.86699999999999999</c:v>
                </c:pt>
                <c:pt idx="1800">
                  <c:v>0.88700000000000001</c:v>
                </c:pt>
                <c:pt idx="1801">
                  <c:v>0.89200000000000002</c:v>
                </c:pt>
                <c:pt idx="1802">
                  <c:v>0.88600000000000001</c:v>
                </c:pt>
                <c:pt idx="1803">
                  <c:v>0.879</c:v>
                </c:pt>
                <c:pt idx="1804">
                  <c:v>0.90400000000000003</c:v>
                </c:pt>
                <c:pt idx="1805">
                  <c:v>0.85599999999999998</c:v>
                </c:pt>
                <c:pt idx="1806">
                  <c:v>0.86</c:v>
                </c:pt>
                <c:pt idx="1807">
                  <c:v>0.88600000000000001</c:v>
                </c:pt>
                <c:pt idx="1808">
                  <c:v>0.88100000000000001</c:v>
                </c:pt>
                <c:pt idx="1809">
                  <c:v>0.91</c:v>
                </c:pt>
                <c:pt idx="1810">
                  <c:v>0.89</c:v>
                </c:pt>
                <c:pt idx="1811">
                  <c:v>0.86899999999999999</c:v>
                </c:pt>
                <c:pt idx="1812">
                  <c:v>0.88900000000000001</c:v>
                </c:pt>
                <c:pt idx="1813">
                  <c:v>0.89500000000000002</c:v>
                </c:pt>
                <c:pt idx="1814">
                  <c:v>0.872</c:v>
                </c:pt>
                <c:pt idx="1815">
                  <c:v>0.89300000000000002</c:v>
                </c:pt>
                <c:pt idx="1816">
                  <c:v>0.89900000000000002</c:v>
                </c:pt>
                <c:pt idx="1817">
                  <c:v>0.875</c:v>
                </c:pt>
                <c:pt idx="1818">
                  <c:v>0.89500000000000002</c:v>
                </c:pt>
                <c:pt idx="1819">
                  <c:v>0.88600000000000001</c:v>
                </c:pt>
                <c:pt idx="1820">
                  <c:v>0.874</c:v>
                </c:pt>
                <c:pt idx="1821">
                  <c:v>0.89300000000000002</c:v>
                </c:pt>
                <c:pt idx="1822">
                  <c:v>0.89600000000000002</c:v>
                </c:pt>
                <c:pt idx="1823">
                  <c:v>0.89700000000000002</c:v>
                </c:pt>
                <c:pt idx="1824">
                  <c:v>0.88100000000000001</c:v>
                </c:pt>
                <c:pt idx="1825">
                  <c:v>0.90300000000000002</c:v>
                </c:pt>
                <c:pt idx="1826">
                  <c:v>0.88900000000000001</c:v>
                </c:pt>
                <c:pt idx="1827">
                  <c:v>0.89400000000000002</c:v>
                </c:pt>
                <c:pt idx="1828">
                  <c:v>0.89700000000000002</c:v>
                </c:pt>
                <c:pt idx="1829">
                  <c:v>0.873</c:v>
                </c:pt>
                <c:pt idx="1830">
                  <c:v>0.90900000000000003</c:v>
                </c:pt>
                <c:pt idx="1831">
                  <c:v>0.88400000000000001</c:v>
                </c:pt>
                <c:pt idx="1832">
                  <c:v>0.88900000000000001</c:v>
                </c:pt>
                <c:pt idx="1833">
                  <c:v>0.88300000000000001</c:v>
                </c:pt>
                <c:pt idx="1834">
                  <c:v>0.90600000000000003</c:v>
                </c:pt>
                <c:pt idx="1835">
                  <c:v>0.91700000000000004</c:v>
                </c:pt>
                <c:pt idx="1836">
                  <c:v>0.89100000000000001</c:v>
                </c:pt>
                <c:pt idx="1837">
                  <c:v>0.86899999999999999</c:v>
                </c:pt>
                <c:pt idx="1838">
                  <c:v>0.89600000000000002</c:v>
                </c:pt>
                <c:pt idx="1839">
                  <c:v>0.89800000000000002</c:v>
                </c:pt>
                <c:pt idx="1840">
                  <c:v>0.872</c:v>
                </c:pt>
                <c:pt idx="1841">
                  <c:v>0.9</c:v>
                </c:pt>
                <c:pt idx="1842">
                  <c:v>0.88700000000000001</c:v>
                </c:pt>
                <c:pt idx="1843">
                  <c:v>0.90700000000000003</c:v>
                </c:pt>
                <c:pt idx="1844">
                  <c:v>0.9</c:v>
                </c:pt>
                <c:pt idx="1845">
                  <c:v>0.90500000000000003</c:v>
                </c:pt>
                <c:pt idx="1846">
                  <c:v>0.93</c:v>
                </c:pt>
                <c:pt idx="1847">
                  <c:v>0.89700000000000002</c:v>
                </c:pt>
                <c:pt idx="1848">
                  <c:v>0.90400000000000003</c:v>
                </c:pt>
                <c:pt idx="1849">
                  <c:v>0.88300000000000001</c:v>
                </c:pt>
                <c:pt idx="1850">
                  <c:v>0.90600000000000003</c:v>
                </c:pt>
                <c:pt idx="1851">
                  <c:v>0.91400000000000003</c:v>
                </c:pt>
                <c:pt idx="1852">
                  <c:v>0.89600000000000002</c:v>
                </c:pt>
                <c:pt idx="1853">
                  <c:v>0.91200000000000003</c:v>
                </c:pt>
                <c:pt idx="1854">
                  <c:v>0.90600000000000003</c:v>
                </c:pt>
                <c:pt idx="1855">
                  <c:v>0.88</c:v>
                </c:pt>
                <c:pt idx="1856">
                  <c:v>0.90600000000000003</c:v>
                </c:pt>
                <c:pt idx="1857">
                  <c:v>0.92600000000000005</c:v>
                </c:pt>
                <c:pt idx="1858">
                  <c:v>0.90400000000000003</c:v>
                </c:pt>
                <c:pt idx="1859">
                  <c:v>0.91700000000000004</c:v>
                </c:pt>
                <c:pt idx="1860">
                  <c:v>0.88300000000000001</c:v>
                </c:pt>
                <c:pt idx="1861">
                  <c:v>0.90400000000000003</c:v>
                </c:pt>
                <c:pt idx="1862">
                  <c:v>0.91800000000000004</c:v>
                </c:pt>
                <c:pt idx="1863">
                  <c:v>0.90800000000000003</c:v>
                </c:pt>
                <c:pt idx="1864">
                  <c:v>0.88500000000000001</c:v>
                </c:pt>
                <c:pt idx="1865">
                  <c:v>0.874</c:v>
                </c:pt>
                <c:pt idx="1866">
                  <c:v>0.90600000000000003</c:v>
                </c:pt>
                <c:pt idx="1867">
                  <c:v>0.88800000000000001</c:v>
                </c:pt>
                <c:pt idx="1868">
                  <c:v>0.91300000000000003</c:v>
                </c:pt>
                <c:pt idx="1869">
                  <c:v>0.86899999999999999</c:v>
                </c:pt>
                <c:pt idx="1870">
                  <c:v>0.9</c:v>
                </c:pt>
                <c:pt idx="1871">
                  <c:v>0.90200000000000002</c:v>
                </c:pt>
                <c:pt idx="1872">
                  <c:v>0.91900000000000004</c:v>
                </c:pt>
                <c:pt idx="1873">
                  <c:v>0.871</c:v>
                </c:pt>
                <c:pt idx="1874">
                  <c:v>0.89</c:v>
                </c:pt>
                <c:pt idx="1875">
                  <c:v>0.90600000000000003</c:v>
                </c:pt>
                <c:pt idx="1876">
                  <c:v>0.91500000000000004</c:v>
                </c:pt>
                <c:pt idx="1877">
                  <c:v>0.89300000000000002</c:v>
                </c:pt>
                <c:pt idx="1878">
                  <c:v>0.90400000000000003</c:v>
                </c:pt>
                <c:pt idx="1879">
                  <c:v>0.89900000000000002</c:v>
                </c:pt>
                <c:pt idx="1880">
                  <c:v>0.90200000000000002</c:v>
                </c:pt>
                <c:pt idx="1881">
                  <c:v>0.90700000000000003</c:v>
                </c:pt>
                <c:pt idx="1882">
                  <c:v>0.89900000000000002</c:v>
                </c:pt>
                <c:pt idx="1883">
                  <c:v>0.92200000000000004</c:v>
                </c:pt>
                <c:pt idx="1884">
                  <c:v>0.90200000000000002</c:v>
                </c:pt>
                <c:pt idx="1885">
                  <c:v>0.88600000000000001</c:v>
                </c:pt>
                <c:pt idx="1886">
                  <c:v>0.89600000000000002</c:v>
                </c:pt>
                <c:pt idx="1887">
                  <c:v>0.872</c:v>
                </c:pt>
                <c:pt idx="1888">
                  <c:v>0.874</c:v>
                </c:pt>
                <c:pt idx="1889">
                  <c:v>0.89700000000000002</c:v>
                </c:pt>
                <c:pt idx="1890">
                  <c:v>0.90600000000000003</c:v>
                </c:pt>
                <c:pt idx="1891">
                  <c:v>0.9</c:v>
                </c:pt>
                <c:pt idx="1892">
                  <c:v>0.86899999999999999</c:v>
                </c:pt>
                <c:pt idx="1893">
                  <c:v>0.92900000000000005</c:v>
                </c:pt>
                <c:pt idx="1894">
                  <c:v>0.89600000000000002</c:v>
                </c:pt>
                <c:pt idx="1895">
                  <c:v>0.91</c:v>
                </c:pt>
                <c:pt idx="1896">
                  <c:v>0.89900000000000002</c:v>
                </c:pt>
                <c:pt idx="1897">
                  <c:v>0.90700000000000003</c:v>
                </c:pt>
                <c:pt idx="1898">
                  <c:v>0.875</c:v>
                </c:pt>
                <c:pt idx="1899">
                  <c:v>0.90600000000000003</c:v>
                </c:pt>
                <c:pt idx="1900">
                  <c:v>0.89600000000000002</c:v>
                </c:pt>
                <c:pt idx="1901">
                  <c:v>0.9</c:v>
                </c:pt>
                <c:pt idx="1902">
                  <c:v>0.88</c:v>
                </c:pt>
                <c:pt idx="1903">
                  <c:v>0.9</c:v>
                </c:pt>
                <c:pt idx="1904">
                  <c:v>0.90700000000000003</c:v>
                </c:pt>
                <c:pt idx="1905">
                  <c:v>0.91500000000000004</c:v>
                </c:pt>
                <c:pt idx="1906">
                  <c:v>0.89800000000000002</c:v>
                </c:pt>
                <c:pt idx="1907">
                  <c:v>0.89600000000000002</c:v>
                </c:pt>
                <c:pt idx="1908">
                  <c:v>0.9</c:v>
                </c:pt>
                <c:pt idx="1909">
                  <c:v>0.90500000000000003</c:v>
                </c:pt>
                <c:pt idx="1910">
                  <c:v>0.91200000000000003</c:v>
                </c:pt>
                <c:pt idx="1911">
                  <c:v>0.89800000000000002</c:v>
                </c:pt>
                <c:pt idx="1912">
                  <c:v>0.90500000000000003</c:v>
                </c:pt>
                <c:pt idx="1913">
                  <c:v>0.90600000000000003</c:v>
                </c:pt>
                <c:pt idx="1914">
                  <c:v>0.88400000000000001</c:v>
                </c:pt>
                <c:pt idx="1915">
                  <c:v>0.88</c:v>
                </c:pt>
                <c:pt idx="1916">
                  <c:v>0.88700000000000001</c:v>
                </c:pt>
                <c:pt idx="1917">
                  <c:v>0.89500000000000002</c:v>
                </c:pt>
                <c:pt idx="1918">
                  <c:v>0.89</c:v>
                </c:pt>
                <c:pt idx="1919">
                  <c:v>0.89300000000000002</c:v>
                </c:pt>
                <c:pt idx="1920">
                  <c:v>0.9</c:v>
                </c:pt>
                <c:pt idx="1921">
                  <c:v>0.89300000000000002</c:v>
                </c:pt>
                <c:pt idx="1922">
                  <c:v>0.89100000000000001</c:v>
                </c:pt>
                <c:pt idx="1923">
                  <c:v>0.89600000000000002</c:v>
                </c:pt>
                <c:pt idx="1924">
                  <c:v>0.89800000000000002</c:v>
                </c:pt>
                <c:pt idx="1925">
                  <c:v>0.87</c:v>
                </c:pt>
                <c:pt idx="1926">
                  <c:v>0.873</c:v>
                </c:pt>
                <c:pt idx="1927">
                  <c:v>0.89900000000000002</c:v>
                </c:pt>
                <c:pt idx="1928">
                  <c:v>0.89500000000000002</c:v>
                </c:pt>
                <c:pt idx="1929">
                  <c:v>0.89100000000000001</c:v>
                </c:pt>
                <c:pt idx="1930">
                  <c:v>0.875</c:v>
                </c:pt>
                <c:pt idx="1931">
                  <c:v>0.89200000000000002</c:v>
                </c:pt>
                <c:pt idx="1932">
                  <c:v>0.90200000000000002</c:v>
                </c:pt>
                <c:pt idx="1933">
                  <c:v>0.90300000000000002</c:v>
                </c:pt>
                <c:pt idx="1934">
                  <c:v>0.86099999999999999</c:v>
                </c:pt>
                <c:pt idx="1935">
                  <c:v>0.86399999999999999</c:v>
                </c:pt>
                <c:pt idx="1936">
                  <c:v>0.88300000000000001</c:v>
                </c:pt>
                <c:pt idx="1937">
                  <c:v>0.874</c:v>
                </c:pt>
                <c:pt idx="1938">
                  <c:v>0.87</c:v>
                </c:pt>
                <c:pt idx="1939">
                  <c:v>0.879</c:v>
                </c:pt>
                <c:pt idx="1940">
                  <c:v>0.85099999999999998</c:v>
                </c:pt>
                <c:pt idx="1941">
                  <c:v>0.85899999999999999</c:v>
                </c:pt>
                <c:pt idx="1942">
                  <c:v>0.89400000000000002</c:v>
                </c:pt>
                <c:pt idx="1943">
                  <c:v>0.877</c:v>
                </c:pt>
                <c:pt idx="1944">
                  <c:v>0.86299999999999999</c:v>
                </c:pt>
                <c:pt idx="1945">
                  <c:v>0.88100000000000001</c:v>
                </c:pt>
                <c:pt idx="1946">
                  <c:v>0.86899999999999999</c:v>
                </c:pt>
                <c:pt idx="1947">
                  <c:v>0.88500000000000001</c:v>
                </c:pt>
                <c:pt idx="1948">
                  <c:v>0.87</c:v>
                </c:pt>
                <c:pt idx="1949">
                  <c:v>0.86</c:v>
                </c:pt>
                <c:pt idx="1950">
                  <c:v>0.88200000000000001</c:v>
                </c:pt>
                <c:pt idx="1951">
                  <c:v>0.89600000000000002</c:v>
                </c:pt>
                <c:pt idx="1952">
                  <c:v>0.89100000000000001</c:v>
                </c:pt>
                <c:pt idx="1953">
                  <c:v>0.879</c:v>
                </c:pt>
                <c:pt idx="1954">
                  <c:v>0.89</c:v>
                </c:pt>
                <c:pt idx="1955">
                  <c:v>0.88100000000000001</c:v>
                </c:pt>
                <c:pt idx="1956">
                  <c:v>0.85799999999999998</c:v>
                </c:pt>
                <c:pt idx="1957">
                  <c:v>0.90500000000000003</c:v>
                </c:pt>
                <c:pt idx="1958">
                  <c:v>0.86199999999999999</c:v>
                </c:pt>
                <c:pt idx="1959">
                  <c:v>0.876</c:v>
                </c:pt>
                <c:pt idx="1960">
                  <c:v>0.87</c:v>
                </c:pt>
                <c:pt idx="1961">
                  <c:v>0.86199999999999999</c:v>
                </c:pt>
                <c:pt idx="1962">
                  <c:v>0.88300000000000001</c:v>
                </c:pt>
                <c:pt idx="1963">
                  <c:v>0.879</c:v>
                </c:pt>
                <c:pt idx="1964">
                  <c:v>0.88</c:v>
                </c:pt>
                <c:pt idx="1965">
                  <c:v>0.89100000000000001</c:v>
                </c:pt>
                <c:pt idx="1966">
                  <c:v>0.86299999999999999</c:v>
                </c:pt>
                <c:pt idx="1967">
                  <c:v>0.873</c:v>
                </c:pt>
                <c:pt idx="1968">
                  <c:v>0.86899999999999999</c:v>
                </c:pt>
                <c:pt idx="1969">
                  <c:v>0.873</c:v>
                </c:pt>
                <c:pt idx="1970">
                  <c:v>0.88300000000000001</c:v>
                </c:pt>
                <c:pt idx="1971">
                  <c:v>0.88</c:v>
                </c:pt>
                <c:pt idx="1972">
                  <c:v>0.87</c:v>
                </c:pt>
                <c:pt idx="1973">
                  <c:v>0.88900000000000001</c:v>
                </c:pt>
                <c:pt idx="1974">
                  <c:v>0.88100000000000001</c:v>
                </c:pt>
                <c:pt idx="1975">
                  <c:v>0.89900000000000002</c:v>
                </c:pt>
                <c:pt idx="1976">
                  <c:v>0.85699999999999998</c:v>
                </c:pt>
                <c:pt idx="1977">
                  <c:v>0.86799999999999999</c:v>
                </c:pt>
                <c:pt idx="1978">
                  <c:v>0.88900000000000001</c:v>
                </c:pt>
                <c:pt idx="1979">
                  <c:v>0.90700000000000003</c:v>
                </c:pt>
                <c:pt idx="1980">
                  <c:v>0.88700000000000001</c:v>
                </c:pt>
                <c:pt idx="1981">
                  <c:v>0.87</c:v>
                </c:pt>
                <c:pt idx="1982">
                  <c:v>0.88200000000000001</c:v>
                </c:pt>
                <c:pt idx="1983">
                  <c:v>0.89400000000000002</c:v>
                </c:pt>
                <c:pt idx="1984">
                  <c:v>0.89900000000000002</c:v>
                </c:pt>
                <c:pt idx="1985">
                  <c:v>0.85399999999999998</c:v>
                </c:pt>
                <c:pt idx="1986">
                  <c:v>0.89100000000000001</c:v>
                </c:pt>
                <c:pt idx="1987">
                  <c:v>0.85299999999999998</c:v>
                </c:pt>
                <c:pt idx="1988">
                  <c:v>0.90200000000000002</c:v>
                </c:pt>
                <c:pt idx="1989">
                  <c:v>0.90100000000000002</c:v>
                </c:pt>
                <c:pt idx="1990">
                  <c:v>0.872</c:v>
                </c:pt>
                <c:pt idx="1991">
                  <c:v>0.873</c:v>
                </c:pt>
                <c:pt idx="1992">
                  <c:v>0.86799999999999999</c:v>
                </c:pt>
                <c:pt idx="1993">
                  <c:v>0.90400000000000003</c:v>
                </c:pt>
                <c:pt idx="1994">
                  <c:v>0.88100000000000001</c:v>
                </c:pt>
                <c:pt idx="1995">
                  <c:v>0.88400000000000001</c:v>
                </c:pt>
                <c:pt idx="1996">
                  <c:v>0.88300000000000001</c:v>
                </c:pt>
                <c:pt idx="1997">
                  <c:v>0.89400000000000002</c:v>
                </c:pt>
                <c:pt idx="1998">
                  <c:v>0.877</c:v>
                </c:pt>
                <c:pt idx="1999">
                  <c:v>0.871</c:v>
                </c:pt>
                <c:pt idx="2000">
                  <c:v>0.88700000000000001</c:v>
                </c:pt>
                <c:pt idx="2001">
                  <c:v>0.89</c:v>
                </c:pt>
                <c:pt idx="2002">
                  <c:v>0.89600000000000002</c:v>
                </c:pt>
                <c:pt idx="2003">
                  <c:v>0.88400000000000001</c:v>
                </c:pt>
                <c:pt idx="2004">
                  <c:v>0.88400000000000001</c:v>
                </c:pt>
                <c:pt idx="2005">
                  <c:v>0.90700000000000003</c:v>
                </c:pt>
                <c:pt idx="2006">
                  <c:v>0.88300000000000001</c:v>
                </c:pt>
                <c:pt idx="2007">
                  <c:v>0.88</c:v>
                </c:pt>
                <c:pt idx="2008">
                  <c:v>0.88100000000000001</c:v>
                </c:pt>
                <c:pt idx="2009">
                  <c:v>0.89400000000000002</c:v>
                </c:pt>
                <c:pt idx="2010">
                  <c:v>0.87</c:v>
                </c:pt>
                <c:pt idx="2011">
                  <c:v>0.86799999999999999</c:v>
                </c:pt>
                <c:pt idx="2012">
                  <c:v>0.88100000000000001</c:v>
                </c:pt>
                <c:pt idx="2013">
                  <c:v>0.89400000000000002</c:v>
                </c:pt>
                <c:pt idx="2014">
                  <c:v>0.871</c:v>
                </c:pt>
                <c:pt idx="2015">
                  <c:v>0.90200000000000002</c:v>
                </c:pt>
                <c:pt idx="2016">
                  <c:v>0.88800000000000001</c:v>
                </c:pt>
                <c:pt idx="2017">
                  <c:v>0.89700000000000002</c:v>
                </c:pt>
                <c:pt idx="2018">
                  <c:v>0.86399999999999999</c:v>
                </c:pt>
                <c:pt idx="2019">
                  <c:v>0.84899999999999998</c:v>
                </c:pt>
                <c:pt idx="2020">
                  <c:v>0.85799999999999998</c:v>
                </c:pt>
                <c:pt idx="2021">
                  <c:v>0.89600000000000002</c:v>
                </c:pt>
                <c:pt idx="2022">
                  <c:v>0.90500000000000003</c:v>
                </c:pt>
                <c:pt idx="2023">
                  <c:v>0.879</c:v>
                </c:pt>
                <c:pt idx="2024">
                  <c:v>0.86299999999999999</c:v>
                </c:pt>
                <c:pt idx="2025">
                  <c:v>0.874</c:v>
                </c:pt>
                <c:pt idx="2026">
                  <c:v>0.877</c:v>
                </c:pt>
                <c:pt idx="2027">
                  <c:v>0.9</c:v>
                </c:pt>
                <c:pt idx="2028">
                  <c:v>0.875</c:v>
                </c:pt>
                <c:pt idx="2029">
                  <c:v>0.88700000000000001</c:v>
                </c:pt>
                <c:pt idx="2030">
                  <c:v>0.88600000000000001</c:v>
                </c:pt>
                <c:pt idx="2031">
                  <c:v>0.878</c:v>
                </c:pt>
                <c:pt idx="2032">
                  <c:v>0.88800000000000001</c:v>
                </c:pt>
                <c:pt idx="2033">
                  <c:v>0.86299999999999999</c:v>
                </c:pt>
                <c:pt idx="2034">
                  <c:v>0.88800000000000001</c:v>
                </c:pt>
                <c:pt idx="2035">
                  <c:v>0.88300000000000001</c:v>
                </c:pt>
                <c:pt idx="2036">
                  <c:v>0.89200000000000002</c:v>
                </c:pt>
                <c:pt idx="2037">
                  <c:v>0.86499999999999999</c:v>
                </c:pt>
                <c:pt idx="2038">
                  <c:v>0.88</c:v>
                </c:pt>
                <c:pt idx="2039">
                  <c:v>0.872</c:v>
                </c:pt>
                <c:pt idx="2040">
                  <c:v>0.88200000000000001</c:v>
                </c:pt>
                <c:pt idx="2041">
                  <c:v>0.88600000000000001</c:v>
                </c:pt>
                <c:pt idx="2042">
                  <c:v>0.876</c:v>
                </c:pt>
                <c:pt idx="2043">
                  <c:v>0.877</c:v>
                </c:pt>
                <c:pt idx="2044">
                  <c:v>0.876</c:v>
                </c:pt>
                <c:pt idx="2045">
                  <c:v>0.89600000000000002</c:v>
                </c:pt>
                <c:pt idx="2046">
                  <c:v>0.89700000000000002</c:v>
                </c:pt>
                <c:pt idx="2047">
                  <c:v>0.86</c:v>
                </c:pt>
                <c:pt idx="2048">
                  <c:v>0.88900000000000001</c:v>
                </c:pt>
                <c:pt idx="2049">
                  <c:v>0.90200000000000002</c:v>
                </c:pt>
                <c:pt idx="2050">
                  <c:v>0.86799999999999999</c:v>
                </c:pt>
                <c:pt idx="2051">
                  <c:v>0.86399999999999999</c:v>
                </c:pt>
                <c:pt idx="2052">
                  <c:v>0.86099999999999999</c:v>
                </c:pt>
                <c:pt idx="2053">
                  <c:v>0.86799999999999999</c:v>
                </c:pt>
                <c:pt idx="2054">
                  <c:v>0.90700000000000003</c:v>
                </c:pt>
                <c:pt idx="2055">
                  <c:v>0.88200000000000001</c:v>
                </c:pt>
                <c:pt idx="2056">
                  <c:v>0.86799999999999999</c:v>
                </c:pt>
                <c:pt idx="2057">
                  <c:v>0.88400000000000001</c:v>
                </c:pt>
                <c:pt idx="2058">
                  <c:v>0.88800000000000001</c:v>
                </c:pt>
                <c:pt idx="2059">
                  <c:v>0.89600000000000002</c:v>
                </c:pt>
                <c:pt idx="2060">
                  <c:v>0.88500000000000001</c:v>
                </c:pt>
                <c:pt idx="2061">
                  <c:v>0.88500000000000001</c:v>
                </c:pt>
                <c:pt idx="2062">
                  <c:v>0.88</c:v>
                </c:pt>
                <c:pt idx="2063">
                  <c:v>0.86099999999999999</c:v>
                </c:pt>
                <c:pt idx="2064">
                  <c:v>0.88600000000000001</c:v>
                </c:pt>
                <c:pt idx="2065">
                  <c:v>0.85299999999999998</c:v>
                </c:pt>
                <c:pt idx="2066">
                  <c:v>0.87</c:v>
                </c:pt>
                <c:pt idx="2067">
                  <c:v>0.89400000000000002</c:v>
                </c:pt>
                <c:pt idx="2068">
                  <c:v>0.90100000000000002</c:v>
                </c:pt>
                <c:pt idx="2069">
                  <c:v>0.876</c:v>
                </c:pt>
                <c:pt idx="2070">
                  <c:v>0.88200000000000001</c:v>
                </c:pt>
                <c:pt idx="2071">
                  <c:v>0.90800000000000003</c:v>
                </c:pt>
                <c:pt idx="2072">
                  <c:v>0.874</c:v>
                </c:pt>
                <c:pt idx="2073">
                  <c:v>0.91600000000000004</c:v>
                </c:pt>
                <c:pt idx="2074">
                  <c:v>0.85399999999999998</c:v>
                </c:pt>
                <c:pt idx="2075">
                  <c:v>0.88600000000000001</c:v>
                </c:pt>
                <c:pt idx="2076">
                  <c:v>0.89200000000000002</c:v>
                </c:pt>
                <c:pt idx="2077">
                  <c:v>0.91600000000000004</c:v>
                </c:pt>
                <c:pt idx="2078">
                  <c:v>0.877</c:v>
                </c:pt>
                <c:pt idx="2079">
                  <c:v>0.872</c:v>
                </c:pt>
                <c:pt idx="2080">
                  <c:v>0.86399999999999999</c:v>
                </c:pt>
                <c:pt idx="2081">
                  <c:v>0.89700000000000002</c:v>
                </c:pt>
                <c:pt idx="2082">
                  <c:v>0.89</c:v>
                </c:pt>
                <c:pt idx="2083">
                  <c:v>0.89900000000000002</c:v>
                </c:pt>
                <c:pt idx="2084">
                  <c:v>0.89500000000000002</c:v>
                </c:pt>
                <c:pt idx="2085">
                  <c:v>0.90500000000000003</c:v>
                </c:pt>
                <c:pt idx="2086">
                  <c:v>0.88600000000000001</c:v>
                </c:pt>
                <c:pt idx="2087">
                  <c:v>0.89</c:v>
                </c:pt>
                <c:pt idx="2088">
                  <c:v>0.878</c:v>
                </c:pt>
                <c:pt idx="2089">
                  <c:v>0.90700000000000003</c:v>
                </c:pt>
                <c:pt idx="2090">
                  <c:v>0.9</c:v>
                </c:pt>
                <c:pt idx="2091">
                  <c:v>0.871</c:v>
                </c:pt>
                <c:pt idx="2092">
                  <c:v>0.91400000000000003</c:v>
                </c:pt>
                <c:pt idx="2093">
                  <c:v>0.90500000000000003</c:v>
                </c:pt>
                <c:pt idx="2094">
                  <c:v>0.85899999999999999</c:v>
                </c:pt>
                <c:pt idx="2095">
                  <c:v>0.88800000000000001</c:v>
                </c:pt>
                <c:pt idx="2096">
                  <c:v>0.873</c:v>
                </c:pt>
                <c:pt idx="2097">
                  <c:v>0.89</c:v>
                </c:pt>
                <c:pt idx="2098">
                  <c:v>0.88900000000000001</c:v>
                </c:pt>
                <c:pt idx="2099">
                  <c:v>0.88100000000000001</c:v>
                </c:pt>
                <c:pt idx="2100">
                  <c:v>0.88600000000000001</c:v>
                </c:pt>
                <c:pt idx="2101">
                  <c:v>0.90800000000000003</c:v>
                </c:pt>
                <c:pt idx="2102">
                  <c:v>0.85499999999999998</c:v>
                </c:pt>
                <c:pt idx="2103">
                  <c:v>0.871</c:v>
                </c:pt>
                <c:pt idx="2104">
                  <c:v>0.89900000000000002</c:v>
                </c:pt>
                <c:pt idx="2105">
                  <c:v>0.90700000000000003</c:v>
                </c:pt>
                <c:pt idx="2106">
                  <c:v>0.874</c:v>
                </c:pt>
                <c:pt idx="2107">
                  <c:v>0.88700000000000001</c:v>
                </c:pt>
                <c:pt idx="2108">
                  <c:v>0.88900000000000001</c:v>
                </c:pt>
                <c:pt idx="2109">
                  <c:v>0.88400000000000001</c:v>
                </c:pt>
                <c:pt idx="2110">
                  <c:v>0.88800000000000001</c:v>
                </c:pt>
                <c:pt idx="2111">
                  <c:v>0.86499999999999999</c:v>
                </c:pt>
                <c:pt idx="2112">
                  <c:v>0.90100000000000002</c:v>
                </c:pt>
                <c:pt idx="2113">
                  <c:v>0.88</c:v>
                </c:pt>
                <c:pt idx="2114">
                  <c:v>0.91400000000000003</c:v>
                </c:pt>
                <c:pt idx="2115">
                  <c:v>0.89200000000000002</c:v>
                </c:pt>
                <c:pt idx="2116">
                  <c:v>0.89100000000000001</c:v>
                </c:pt>
                <c:pt idx="2117">
                  <c:v>0.86399999999999999</c:v>
                </c:pt>
                <c:pt idx="2118">
                  <c:v>0.90600000000000003</c:v>
                </c:pt>
                <c:pt idx="2119">
                  <c:v>0.89600000000000002</c:v>
                </c:pt>
                <c:pt idx="2120">
                  <c:v>0.873</c:v>
                </c:pt>
                <c:pt idx="2121">
                  <c:v>0.879</c:v>
                </c:pt>
                <c:pt idx="2122">
                  <c:v>0.86799999999999999</c:v>
                </c:pt>
                <c:pt idx="2123">
                  <c:v>0.89200000000000002</c:v>
                </c:pt>
                <c:pt idx="2124">
                  <c:v>0.877</c:v>
                </c:pt>
                <c:pt idx="2125">
                  <c:v>0.873</c:v>
                </c:pt>
                <c:pt idx="2126">
                  <c:v>0.879</c:v>
                </c:pt>
                <c:pt idx="2127">
                  <c:v>0.88600000000000001</c:v>
                </c:pt>
                <c:pt idx="2128">
                  <c:v>0.89</c:v>
                </c:pt>
                <c:pt idx="2129">
                  <c:v>0.85099999999999998</c:v>
                </c:pt>
                <c:pt idx="2130">
                  <c:v>0.89600000000000002</c:v>
                </c:pt>
                <c:pt idx="2131">
                  <c:v>0.86399999999999999</c:v>
                </c:pt>
                <c:pt idx="2132">
                  <c:v>0.88600000000000001</c:v>
                </c:pt>
                <c:pt idx="2133">
                  <c:v>0.879</c:v>
                </c:pt>
                <c:pt idx="2134">
                  <c:v>0.873</c:v>
                </c:pt>
                <c:pt idx="2135">
                  <c:v>0.877</c:v>
                </c:pt>
                <c:pt idx="2136">
                  <c:v>0.878</c:v>
                </c:pt>
                <c:pt idx="2137">
                  <c:v>0.89</c:v>
                </c:pt>
                <c:pt idx="2138">
                  <c:v>0.90600000000000003</c:v>
                </c:pt>
                <c:pt idx="2139">
                  <c:v>0.871</c:v>
                </c:pt>
                <c:pt idx="2140">
                  <c:v>0.89</c:v>
                </c:pt>
                <c:pt idx="2141">
                  <c:v>0.874</c:v>
                </c:pt>
                <c:pt idx="2142">
                  <c:v>0.90900000000000003</c:v>
                </c:pt>
                <c:pt idx="2143">
                  <c:v>0.86699999999999999</c:v>
                </c:pt>
                <c:pt idx="2144">
                  <c:v>0.873</c:v>
                </c:pt>
                <c:pt idx="2145">
                  <c:v>0.874</c:v>
                </c:pt>
                <c:pt idx="2146">
                  <c:v>0.88400000000000001</c:v>
                </c:pt>
                <c:pt idx="2147">
                  <c:v>0.89600000000000002</c:v>
                </c:pt>
                <c:pt idx="2148">
                  <c:v>0.89500000000000002</c:v>
                </c:pt>
                <c:pt idx="2149">
                  <c:v>0.88900000000000001</c:v>
                </c:pt>
                <c:pt idx="2150">
                  <c:v>0.89600000000000002</c:v>
                </c:pt>
                <c:pt idx="2151">
                  <c:v>0.89400000000000002</c:v>
                </c:pt>
                <c:pt idx="2152">
                  <c:v>0.89600000000000002</c:v>
                </c:pt>
                <c:pt idx="2153">
                  <c:v>0.86799999999999999</c:v>
                </c:pt>
                <c:pt idx="2154">
                  <c:v>0.88200000000000001</c:v>
                </c:pt>
                <c:pt idx="2155">
                  <c:v>0.89700000000000002</c:v>
                </c:pt>
                <c:pt idx="2156">
                  <c:v>0.875</c:v>
                </c:pt>
                <c:pt idx="2157">
                  <c:v>0.89400000000000002</c:v>
                </c:pt>
                <c:pt idx="2158">
                  <c:v>0.90300000000000002</c:v>
                </c:pt>
                <c:pt idx="2159">
                  <c:v>0.85799999999999998</c:v>
                </c:pt>
                <c:pt idx="2160">
                  <c:v>0.92</c:v>
                </c:pt>
                <c:pt idx="2161">
                  <c:v>0.88100000000000001</c:v>
                </c:pt>
                <c:pt idx="2162">
                  <c:v>0.86899999999999999</c:v>
                </c:pt>
                <c:pt idx="2163">
                  <c:v>0.88500000000000001</c:v>
                </c:pt>
                <c:pt idx="2164">
                  <c:v>0.88800000000000001</c:v>
                </c:pt>
                <c:pt idx="2165">
                  <c:v>0.86799999999999999</c:v>
                </c:pt>
                <c:pt idx="2166">
                  <c:v>0.876</c:v>
                </c:pt>
                <c:pt idx="2167">
                  <c:v>0.88700000000000001</c:v>
                </c:pt>
                <c:pt idx="2168">
                  <c:v>0.90100000000000002</c:v>
                </c:pt>
                <c:pt idx="2169">
                  <c:v>0.85899999999999999</c:v>
                </c:pt>
                <c:pt idx="2170">
                  <c:v>0.89700000000000002</c:v>
                </c:pt>
                <c:pt idx="2171">
                  <c:v>0.88700000000000001</c:v>
                </c:pt>
                <c:pt idx="2172">
                  <c:v>0.86899999999999999</c:v>
                </c:pt>
                <c:pt idx="2173">
                  <c:v>0.89200000000000002</c:v>
                </c:pt>
                <c:pt idx="2174">
                  <c:v>0.89300000000000002</c:v>
                </c:pt>
                <c:pt idx="2175">
                  <c:v>0.88</c:v>
                </c:pt>
                <c:pt idx="2176">
                  <c:v>0.86399999999999999</c:v>
                </c:pt>
                <c:pt idx="2177">
                  <c:v>0.88500000000000001</c:v>
                </c:pt>
                <c:pt idx="2178">
                  <c:v>0.86499999999999999</c:v>
                </c:pt>
                <c:pt idx="2179">
                  <c:v>0.88400000000000001</c:v>
                </c:pt>
                <c:pt idx="2180">
                  <c:v>0.88600000000000001</c:v>
                </c:pt>
                <c:pt idx="2181">
                  <c:v>0.88600000000000001</c:v>
                </c:pt>
                <c:pt idx="2182">
                  <c:v>0.89500000000000002</c:v>
                </c:pt>
                <c:pt idx="2183">
                  <c:v>0.88100000000000001</c:v>
                </c:pt>
                <c:pt idx="2184">
                  <c:v>0.89600000000000002</c:v>
                </c:pt>
                <c:pt idx="2185">
                  <c:v>0.877</c:v>
                </c:pt>
                <c:pt idx="2186">
                  <c:v>0.86499999999999999</c:v>
                </c:pt>
                <c:pt idx="2187">
                  <c:v>0.873</c:v>
                </c:pt>
                <c:pt idx="2188">
                  <c:v>0.88600000000000001</c:v>
                </c:pt>
                <c:pt idx="2189">
                  <c:v>0.90700000000000003</c:v>
                </c:pt>
                <c:pt idx="2190">
                  <c:v>0.875</c:v>
                </c:pt>
                <c:pt idx="2191">
                  <c:v>0.9</c:v>
                </c:pt>
                <c:pt idx="2192">
                  <c:v>0.88500000000000001</c:v>
                </c:pt>
                <c:pt idx="2193">
                  <c:v>0.876</c:v>
                </c:pt>
                <c:pt idx="2194">
                  <c:v>0.875</c:v>
                </c:pt>
                <c:pt idx="2195">
                  <c:v>0.89200000000000002</c:v>
                </c:pt>
                <c:pt idx="2196">
                  <c:v>0.89300000000000002</c:v>
                </c:pt>
                <c:pt idx="2197">
                  <c:v>0.90800000000000003</c:v>
                </c:pt>
                <c:pt idx="2198">
                  <c:v>0.877</c:v>
                </c:pt>
                <c:pt idx="2199">
                  <c:v>0.88700000000000001</c:v>
                </c:pt>
                <c:pt idx="2200">
                  <c:v>0.90300000000000002</c:v>
                </c:pt>
                <c:pt idx="2201">
                  <c:v>0.879</c:v>
                </c:pt>
                <c:pt idx="2202">
                  <c:v>0.85899999999999999</c:v>
                </c:pt>
                <c:pt idx="2203">
                  <c:v>0.89900000000000002</c:v>
                </c:pt>
                <c:pt idx="2204">
                  <c:v>0.89600000000000002</c:v>
                </c:pt>
                <c:pt idx="2205">
                  <c:v>0.88200000000000001</c:v>
                </c:pt>
                <c:pt idx="2206">
                  <c:v>0.86799999999999999</c:v>
                </c:pt>
                <c:pt idx="2207">
                  <c:v>0.90500000000000003</c:v>
                </c:pt>
                <c:pt idx="2208">
                  <c:v>0.90300000000000002</c:v>
                </c:pt>
                <c:pt idx="2209">
                  <c:v>0.876</c:v>
                </c:pt>
                <c:pt idx="2210">
                  <c:v>0.88300000000000001</c:v>
                </c:pt>
                <c:pt idx="2211">
                  <c:v>0.89500000000000002</c:v>
                </c:pt>
                <c:pt idx="2212">
                  <c:v>0.89700000000000002</c:v>
                </c:pt>
                <c:pt idx="2213">
                  <c:v>0.87</c:v>
                </c:pt>
                <c:pt idx="2214">
                  <c:v>0.877</c:v>
                </c:pt>
                <c:pt idx="2215">
                  <c:v>0.86399999999999999</c:v>
                </c:pt>
                <c:pt idx="2216">
                  <c:v>0.89500000000000002</c:v>
                </c:pt>
                <c:pt idx="2217">
                  <c:v>0.89800000000000002</c:v>
                </c:pt>
                <c:pt idx="2218">
                  <c:v>0.877</c:v>
                </c:pt>
                <c:pt idx="2219">
                  <c:v>0.88300000000000001</c:v>
                </c:pt>
                <c:pt idx="2220">
                  <c:v>0.86899999999999999</c:v>
                </c:pt>
                <c:pt idx="2221">
                  <c:v>0.88800000000000001</c:v>
                </c:pt>
                <c:pt idx="2222">
                  <c:v>0.877</c:v>
                </c:pt>
                <c:pt idx="2223">
                  <c:v>0.88200000000000001</c:v>
                </c:pt>
                <c:pt idx="2224">
                  <c:v>0.871</c:v>
                </c:pt>
                <c:pt idx="2225">
                  <c:v>0.88100000000000001</c:v>
                </c:pt>
                <c:pt idx="2226">
                  <c:v>0.86</c:v>
                </c:pt>
                <c:pt idx="2227">
                  <c:v>0.89600000000000002</c:v>
                </c:pt>
                <c:pt idx="2228">
                  <c:v>0.87</c:v>
                </c:pt>
                <c:pt idx="2229">
                  <c:v>0.89300000000000002</c:v>
                </c:pt>
                <c:pt idx="2230">
                  <c:v>0.879</c:v>
                </c:pt>
                <c:pt idx="2231">
                  <c:v>0.86299999999999999</c:v>
                </c:pt>
                <c:pt idx="2232">
                  <c:v>0.85899999999999999</c:v>
                </c:pt>
                <c:pt idx="2233">
                  <c:v>0.86899999999999999</c:v>
                </c:pt>
                <c:pt idx="2234">
                  <c:v>0.91800000000000004</c:v>
                </c:pt>
                <c:pt idx="2235">
                  <c:v>0.86</c:v>
                </c:pt>
                <c:pt idx="2236">
                  <c:v>0.89300000000000002</c:v>
                </c:pt>
                <c:pt idx="2237">
                  <c:v>0.89400000000000002</c:v>
                </c:pt>
                <c:pt idx="2238">
                  <c:v>0.86899999999999999</c:v>
                </c:pt>
                <c:pt idx="2239">
                  <c:v>0.85599999999999998</c:v>
                </c:pt>
                <c:pt idx="2240">
                  <c:v>0.89600000000000002</c:v>
                </c:pt>
                <c:pt idx="2241">
                  <c:v>0.90500000000000003</c:v>
                </c:pt>
                <c:pt idx="2242">
                  <c:v>0.89100000000000001</c:v>
                </c:pt>
                <c:pt idx="2243">
                  <c:v>0.878</c:v>
                </c:pt>
                <c:pt idx="2244">
                  <c:v>0.89400000000000002</c:v>
                </c:pt>
                <c:pt idx="2245">
                  <c:v>0.88</c:v>
                </c:pt>
                <c:pt idx="2246">
                  <c:v>0.90400000000000003</c:v>
                </c:pt>
                <c:pt idx="2247">
                  <c:v>0.878</c:v>
                </c:pt>
                <c:pt idx="2248">
                  <c:v>0.86899999999999999</c:v>
                </c:pt>
                <c:pt idx="2249">
                  <c:v>0.89500000000000002</c:v>
                </c:pt>
                <c:pt idx="2250">
                  <c:v>0.89100000000000001</c:v>
                </c:pt>
                <c:pt idx="2251">
                  <c:v>0.89300000000000002</c:v>
                </c:pt>
                <c:pt idx="2252">
                  <c:v>0.874</c:v>
                </c:pt>
                <c:pt idx="2253">
                  <c:v>0.89100000000000001</c:v>
                </c:pt>
                <c:pt idx="2254">
                  <c:v>0.9</c:v>
                </c:pt>
                <c:pt idx="2255">
                  <c:v>0.89500000000000002</c:v>
                </c:pt>
                <c:pt idx="2256">
                  <c:v>0.877</c:v>
                </c:pt>
                <c:pt idx="2257">
                  <c:v>0.88400000000000001</c:v>
                </c:pt>
                <c:pt idx="2258">
                  <c:v>0.92700000000000005</c:v>
                </c:pt>
                <c:pt idx="2259">
                  <c:v>0.86299999999999999</c:v>
                </c:pt>
                <c:pt idx="2260">
                  <c:v>0.88200000000000001</c:v>
                </c:pt>
                <c:pt idx="2261">
                  <c:v>0.85599999999999998</c:v>
                </c:pt>
                <c:pt idx="2262">
                  <c:v>0.88100000000000001</c:v>
                </c:pt>
                <c:pt idx="2263">
                  <c:v>0.90400000000000003</c:v>
                </c:pt>
                <c:pt idx="2264">
                  <c:v>0.86</c:v>
                </c:pt>
                <c:pt idx="2265">
                  <c:v>0.876</c:v>
                </c:pt>
                <c:pt idx="2266">
                  <c:v>0.875</c:v>
                </c:pt>
                <c:pt idx="2267">
                  <c:v>0.88200000000000001</c:v>
                </c:pt>
                <c:pt idx="2268">
                  <c:v>0.91</c:v>
                </c:pt>
                <c:pt idx="2269">
                  <c:v>0.90600000000000003</c:v>
                </c:pt>
                <c:pt idx="2270">
                  <c:v>0.86199999999999999</c:v>
                </c:pt>
                <c:pt idx="2271">
                  <c:v>0.86399999999999999</c:v>
                </c:pt>
                <c:pt idx="2272">
                  <c:v>0.86699999999999999</c:v>
                </c:pt>
                <c:pt idx="2273">
                  <c:v>0.85699999999999998</c:v>
                </c:pt>
                <c:pt idx="2274">
                  <c:v>0.88700000000000001</c:v>
                </c:pt>
                <c:pt idx="2275">
                  <c:v>0.86699999999999999</c:v>
                </c:pt>
                <c:pt idx="2276">
                  <c:v>0.85399999999999998</c:v>
                </c:pt>
                <c:pt idx="2277">
                  <c:v>0.872</c:v>
                </c:pt>
                <c:pt idx="2278">
                  <c:v>0.89600000000000002</c:v>
                </c:pt>
                <c:pt idx="2279">
                  <c:v>0.88700000000000001</c:v>
                </c:pt>
                <c:pt idx="2280">
                  <c:v>0.879</c:v>
                </c:pt>
                <c:pt idx="2281">
                  <c:v>0.89100000000000001</c:v>
                </c:pt>
                <c:pt idx="2282">
                  <c:v>0.89100000000000001</c:v>
                </c:pt>
                <c:pt idx="2283">
                  <c:v>0.88400000000000001</c:v>
                </c:pt>
                <c:pt idx="2284">
                  <c:v>0.88700000000000001</c:v>
                </c:pt>
                <c:pt idx="2285">
                  <c:v>0.873</c:v>
                </c:pt>
                <c:pt idx="2286">
                  <c:v>0.91400000000000003</c:v>
                </c:pt>
                <c:pt idx="2287">
                  <c:v>0.89400000000000002</c:v>
                </c:pt>
                <c:pt idx="2288">
                  <c:v>0.88300000000000001</c:v>
                </c:pt>
                <c:pt idx="2289">
                  <c:v>0.88800000000000001</c:v>
                </c:pt>
                <c:pt idx="2290">
                  <c:v>0.88100000000000001</c:v>
                </c:pt>
                <c:pt idx="2291">
                  <c:v>0.86799999999999999</c:v>
                </c:pt>
                <c:pt idx="2292">
                  <c:v>0.88200000000000001</c:v>
                </c:pt>
                <c:pt idx="2293">
                  <c:v>0.89900000000000002</c:v>
                </c:pt>
                <c:pt idx="2294">
                  <c:v>0.88400000000000001</c:v>
                </c:pt>
                <c:pt idx="2295">
                  <c:v>0.878</c:v>
                </c:pt>
                <c:pt idx="2296">
                  <c:v>0.89</c:v>
                </c:pt>
                <c:pt idx="2297">
                  <c:v>0.90100000000000002</c:v>
                </c:pt>
                <c:pt idx="2298">
                  <c:v>0.876</c:v>
                </c:pt>
                <c:pt idx="2299">
                  <c:v>0.877</c:v>
                </c:pt>
                <c:pt idx="2300">
                  <c:v>0.89200000000000002</c:v>
                </c:pt>
                <c:pt idx="2301">
                  <c:v>0.92400000000000004</c:v>
                </c:pt>
                <c:pt idx="2302">
                  <c:v>0.9</c:v>
                </c:pt>
                <c:pt idx="2303">
                  <c:v>0.89600000000000002</c:v>
                </c:pt>
                <c:pt idx="2304">
                  <c:v>0.875</c:v>
                </c:pt>
                <c:pt idx="2305">
                  <c:v>0.879</c:v>
                </c:pt>
                <c:pt idx="2306">
                  <c:v>0.89800000000000002</c:v>
                </c:pt>
                <c:pt idx="2307">
                  <c:v>0.871</c:v>
                </c:pt>
                <c:pt idx="2308">
                  <c:v>0.89800000000000002</c:v>
                </c:pt>
                <c:pt idx="2309">
                  <c:v>0.90600000000000003</c:v>
                </c:pt>
                <c:pt idx="2310">
                  <c:v>0.91300000000000003</c:v>
                </c:pt>
                <c:pt idx="2311">
                  <c:v>0.90600000000000003</c:v>
                </c:pt>
                <c:pt idx="2312">
                  <c:v>0.875</c:v>
                </c:pt>
                <c:pt idx="2313">
                  <c:v>0.89600000000000002</c:v>
                </c:pt>
                <c:pt idx="2314">
                  <c:v>0.9</c:v>
                </c:pt>
                <c:pt idx="2315">
                  <c:v>0.88400000000000001</c:v>
                </c:pt>
                <c:pt idx="2316">
                  <c:v>0.90900000000000003</c:v>
                </c:pt>
                <c:pt idx="2317">
                  <c:v>0.88</c:v>
                </c:pt>
                <c:pt idx="2318">
                  <c:v>0.88600000000000001</c:v>
                </c:pt>
                <c:pt idx="2319">
                  <c:v>0.90400000000000003</c:v>
                </c:pt>
                <c:pt idx="2320">
                  <c:v>0.85399999999999998</c:v>
                </c:pt>
                <c:pt idx="2321">
                  <c:v>0.91</c:v>
                </c:pt>
                <c:pt idx="2322">
                  <c:v>0.85799999999999998</c:v>
                </c:pt>
                <c:pt idx="2323">
                  <c:v>0.86599999999999999</c:v>
                </c:pt>
                <c:pt idx="2324">
                  <c:v>0.879</c:v>
                </c:pt>
                <c:pt idx="2325">
                  <c:v>0.89800000000000002</c:v>
                </c:pt>
                <c:pt idx="2326">
                  <c:v>0.88200000000000001</c:v>
                </c:pt>
                <c:pt idx="2327">
                  <c:v>0.90600000000000003</c:v>
                </c:pt>
                <c:pt idx="2328">
                  <c:v>0.91400000000000003</c:v>
                </c:pt>
                <c:pt idx="2329">
                  <c:v>0.89</c:v>
                </c:pt>
                <c:pt idx="2330">
                  <c:v>0.89600000000000002</c:v>
                </c:pt>
                <c:pt idx="2331">
                  <c:v>0.88</c:v>
                </c:pt>
                <c:pt idx="2332">
                  <c:v>0.89700000000000002</c:v>
                </c:pt>
                <c:pt idx="2333">
                  <c:v>0.89500000000000002</c:v>
                </c:pt>
                <c:pt idx="2334">
                  <c:v>0.89400000000000002</c:v>
                </c:pt>
                <c:pt idx="2335">
                  <c:v>0.89100000000000001</c:v>
                </c:pt>
                <c:pt idx="2336">
                  <c:v>0.88900000000000001</c:v>
                </c:pt>
                <c:pt idx="2337">
                  <c:v>0.90400000000000003</c:v>
                </c:pt>
                <c:pt idx="2338">
                  <c:v>0.89900000000000002</c:v>
                </c:pt>
                <c:pt idx="2339">
                  <c:v>0.91200000000000003</c:v>
                </c:pt>
                <c:pt idx="2340">
                  <c:v>0.88400000000000001</c:v>
                </c:pt>
                <c:pt idx="2341">
                  <c:v>0.89400000000000002</c:v>
                </c:pt>
                <c:pt idx="2342">
                  <c:v>0.9</c:v>
                </c:pt>
                <c:pt idx="2343">
                  <c:v>0.90800000000000003</c:v>
                </c:pt>
                <c:pt idx="2344">
                  <c:v>0.90900000000000003</c:v>
                </c:pt>
                <c:pt idx="2345">
                  <c:v>0.89600000000000002</c:v>
                </c:pt>
                <c:pt idx="2346">
                  <c:v>0.88</c:v>
                </c:pt>
                <c:pt idx="2347">
                  <c:v>0.89800000000000002</c:v>
                </c:pt>
                <c:pt idx="2348">
                  <c:v>0.91300000000000003</c:v>
                </c:pt>
                <c:pt idx="2349">
                  <c:v>0.87</c:v>
                </c:pt>
                <c:pt idx="2350">
                  <c:v>0.90200000000000002</c:v>
                </c:pt>
                <c:pt idx="2351">
                  <c:v>0.90500000000000003</c:v>
                </c:pt>
                <c:pt idx="2352">
                  <c:v>0.90200000000000002</c:v>
                </c:pt>
                <c:pt idx="2353">
                  <c:v>0.89700000000000002</c:v>
                </c:pt>
                <c:pt idx="2354">
                  <c:v>0.88800000000000001</c:v>
                </c:pt>
                <c:pt idx="2355">
                  <c:v>0.86399999999999999</c:v>
                </c:pt>
                <c:pt idx="2356">
                  <c:v>0.91100000000000003</c:v>
                </c:pt>
                <c:pt idx="2357">
                  <c:v>0.90400000000000003</c:v>
                </c:pt>
                <c:pt idx="2358">
                  <c:v>0.88500000000000001</c:v>
                </c:pt>
                <c:pt idx="2359">
                  <c:v>0.88800000000000001</c:v>
                </c:pt>
                <c:pt idx="2360">
                  <c:v>0.89600000000000002</c:v>
                </c:pt>
                <c:pt idx="2361">
                  <c:v>0.873</c:v>
                </c:pt>
                <c:pt idx="2362">
                  <c:v>0.88600000000000001</c:v>
                </c:pt>
                <c:pt idx="2363">
                  <c:v>0.87</c:v>
                </c:pt>
                <c:pt idx="2364">
                  <c:v>0.876</c:v>
                </c:pt>
                <c:pt idx="2365">
                  <c:v>0.88</c:v>
                </c:pt>
                <c:pt idx="2366">
                  <c:v>0.89200000000000002</c:v>
                </c:pt>
                <c:pt idx="2367">
                  <c:v>0.88800000000000001</c:v>
                </c:pt>
                <c:pt idx="2368">
                  <c:v>0.90600000000000003</c:v>
                </c:pt>
                <c:pt idx="2369">
                  <c:v>0.875</c:v>
                </c:pt>
                <c:pt idx="2370">
                  <c:v>0.89400000000000002</c:v>
                </c:pt>
                <c:pt idx="2371">
                  <c:v>0.88500000000000001</c:v>
                </c:pt>
                <c:pt idx="2372">
                  <c:v>0.88700000000000001</c:v>
                </c:pt>
                <c:pt idx="2373">
                  <c:v>0.88600000000000001</c:v>
                </c:pt>
                <c:pt idx="2374">
                  <c:v>0.873</c:v>
                </c:pt>
                <c:pt idx="2375">
                  <c:v>0.85899999999999999</c:v>
                </c:pt>
                <c:pt idx="2376">
                  <c:v>0.9</c:v>
                </c:pt>
                <c:pt idx="2377">
                  <c:v>0.88900000000000001</c:v>
                </c:pt>
                <c:pt idx="2378">
                  <c:v>0.90100000000000002</c:v>
                </c:pt>
                <c:pt idx="2379">
                  <c:v>0.86399999999999999</c:v>
                </c:pt>
                <c:pt idx="2380">
                  <c:v>0.88400000000000001</c:v>
                </c:pt>
                <c:pt idx="2381">
                  <c:v>0.89600000000000002</c:v>
                </c:pt>
                <c:pt idx="2382">
                  <c:v>0.88100000000000001</c:v>
                </c:pt>
                <c:pt idx="2383">
                  <c:v>0.88400000000000001</c:v>
                </c:pt>
                <c:pt idx="2384">
                  <c:v>0.872</c:v>
                </c:pt>
                <c:pt idx="2385">
                  <c:v>0.86699999999999999</c:v>
                </c:pt>
                <c:pt idx="2386">
                  <c:v>0.878</c:v>
                </c:pt>
                <c:pt idx="2387">
                  <c:v>0.89100000000000001</c:v>
                </c:pt>
                <c:pt idx="2388">
                  <c:v>0.88800000000000001</c:v>
                </c:pt>
                <c:pt idx="2389">
                  <c:v>0.91200000000000003</c:v>
                </c:pt>
                <c:pt idx="2390">
                  <c:v>0.89100000000000001</c:v>
                </c:pt>
                <c:pt idx="2391">
                  <c:v>0.88100000000000001</c:v>
                </c:pt>
                <c:pt idx="2392">
                  <c:v>0.89500000000000002</c:v>
                </c:pt>
                <c:pt idx="2393">
                  <c:v>0.88800000000000001</c:v>
                </c:pt>
                <c:pt idx="2394">
                  <c:v>0.89600000000000002</c:v>
                </c:pt>
                <c:pt idx="2395">
                  <c:v>0.89600000000000002</c:v>
                </c:pt>
                <c:pt idx="2396">
                  <c:v>0.88700000000000001</c:v>
                </c:pt>
                <c:pt idx="2397">
                  <c:v>0.876</c:v>
                </c:pt>
                <c:pt idx="2398">
                  <c:v>0.88600000000000001</c:v>
                </c:pt>
                <c:pt idx="2399">
                  <c:v>0.88700000000000001</c:v>
                </c:pt>
                <c:pt idx="2400">
                  <c:v>0.878</c:v>
                </c:pt>
                <c:pt idx="2401">
                  <c:v>0.89900000000000002</c:v>
                </c:pt>
                <c:pt idx="2402">
                  <c:v>0.88900000000000001</c:v>
                </c:pt>
                <c:pt idx="2403">
                  <c:v>0.88700000000000001</c:v>
                </c:pt>
                <c:pt idx="2404">
                  <c:v>0.90800000000000003</c:v>
                </c:pt>
                <c:pt idx="2405">
                  <c:v>0.879</c:v>
                </c:pt>
                <c:pt idx="2406">
                  <c:v>0.85799999999999998</c:v>
                </c:pt>
                <c:pt idx="2407">
                  <c:v>0.89100000000000001</c:v>
                </c:pt>
                <c:pt idx="2408">
                  <c:v>0.90400000000000003</c:v>
                </c:pt>
                <c:pt idx="2409">
                  <c:v>0.88900000000000001</c:v>
                </c:pt>
                <c:pt idx="2410">
                  <c:v>0.88800000000000001</c:v>
                </c:pt>
                <c:pt idx="2411">
                  <c:v>0.89200000000000002</c:v>
                </c:pt>
                <c:pt idx="2412">
                  <c:v>0.90300000000000002</c:v>
                </c:pt>
                <c:pt idx="2413">
                  <c:v>0.89600000000000002</c:v>
                </c:pt>
                <c:pt idx="2414">
                  <c:v>0.91100000000000003</c:v>
                </c:pt>
                <c:pt idx="2415">
                  <c:v>0.873</c:v>
                </c:pt>
                <c:pt idx="2416">
                  <c:v>0.86299999999999999</c:v>
                </c:pt>
                <c:pt idx="2417">
                  <c:v>0.92900000000000005</c:v>
                </c:pt>
                <c:pt idx="2418">
                  <c:v>0.89800000000000002</c:v>
                </c:pt>
                <c:pt idx="2419">
                  <c:v>0.873</c:v>
                </c:pt>
                <c:pt idx="2420">
                  <c:v>0.89400000000000002</c:v>
                </c:pt>
                <c:pt idx="2421">
                  <c:v>0.90700000000000003</c:v>
                </c:pt>
                <c:pt idx="2422">
                  <c:v>0.88500000000000001</c:v>
                </c:pt>
                <c:pt idx="2423">
                  <c:v>0.90300000000000002</c:v>
                </c:pt>
                <c:pt idx="2424">
                  <c:v>0.89</c:v>
                </c:pt>
                <c:pt idx="2425">
                  <c:v>0.878</c:v>
                </c:pt>
                <c:pt idx="2426">
                  <c:v>0.89600000000000002</c:v>
                </c:pt>
                <c:pt idx="2427">
                  <c:v>0.88900000000000001</c:v>
                </c:pt>
                <c:pt idx="2428">
                  <c:v>0.879</c:v>
                </c:pt>
                <c:pt idx="2429">
                  <c:v>0.88300000000000001</c:v>
                </c:pt>
                <c:pt idx="2430">
                  <c:v>0.91900000000000004</c:v>
                </c:pt>
                <c:pt idx="2431">
                  <c:v>0.9</c:v>
                </c:pt>
                <c:pt idx="2432">
                  <c:v>0.88100000000000001</c:v>
                </c:pt>
                <c:pt idx="2433">
                  <c:v>0.89200000000000002</c:v>
                </c:pt>
                <c:pt idx="2434">
                  <c:v>0.89400000000000002</c:v>
                </c:pt>
                <c:pt idx="2435">
                  <c:v>0.9</c:v>
                </c:pt>
                <c:pt idx="2436">
                  <c:v>0.89400000000000002</c:v>
                </c:pt>
                <c:pt idx="2437">
                  <c:v>0.91900000000000004</c:v>
                </c:pt>
                <c:pt idx="2438">
                  <c:v>0.89100000000000001</c:v>
                </c:pt>
                <c:pt idx="2439">
                  <c:v>0.88400000000000001</c:v>
                </c:pt>
                <c:pt idx="2440">
                  <c:v>0.91200000000000003</c:v>
                </c:pt>
                <c:pt idx="2441">
                  <c:v>0.91</c:v>
                </c:pt>
                <c:pt idx="2442">
                  <c:v>0.89400000000000002</c:v>
                </c:pt>
                <c:pt idx="2443">
                  <c:v>0.90400000000000003</c:v>
                </c:pt>
                <c:pt idx="2444">
                  <c:v>0.91600000000000004</c:v>
                </c:pt>
                <c:pt idx="2445">
                  <c:v>0.90600000000000003</c:v>
                </c:pt>
                <c:pt idx="2446">
                  <c:v>0.89600000000000002</c:v>
                </c:pt>
                <c:pt idx="2447">
                  <c:v>0.88800000000000001</c:v>
                </c:pt>
                <c:pt idx="2448">
                  <c:v>0.92400000000000004</c:v>
                </c:pt>
                <c:pt idx="2449">
                  <c:v>0.85799999999999998</c:v>
                </c:pt>
                <c:pt idx="2450">
                  <c:v>0.92700000000000005</c:v>
                </c:pt>
                <c:pt idx="2451">
                  <c:v>0.89600000000000002</c:v>
                </c:pt>
                <c:pt idx="2452">
                  <c:v>0.89900000000000002</c:v>
                </c:pt>
                <c:pt idx="2453">
                  <c:v>0.91500000000000004</c:v>
                </c:pt>
                <c:pt idx="2454">
                  <c:v>0.91</c:v>
                </c:pt>
                <c:pt idx="2455">
                  <c:v>0.90400000000000003</c:v>
                </c:pt>
                <c:pt idx="2456">
                  <c:v>0.90400000000000003</c:v>
                </c:pt>
                <c:pt idx="2457">
                  <c:v>0.92200000000000004</c:v>
                </c:pt>
                <c:pt idx="2458">
                  <c:v>0.90300000000000002</c:v>
                </c:pt>
                <c:pt idx="2459">
                  <c:v>0.92300000000000004</c:v>
                </c:pt>
                <c:pt idx="2460">
                  <c:v>0.90300000000000002</c:v>
                </c:pt>
                <c:pt idx="2461">
                  <c:v>0.91800000000000004</c:v>
                </c:pt>
                <c:pt idx="2462">
                  <c:v>0.872</c:v>
                </c:pt>
                <c:pt idx="2463">
                  <c:v>0.88200000000000001</c:v>
                </c:pt>
                <c:pt idx="2464">
                  <c:v>0.89600000000000002</c:v>
                </c:pt>
                <c:pt idx="2465">
                  <c:v>0.90200000000000002</c:v>
                </c:pt>
                <c:pt idx="2466">
                  <c:v>0.875</c:v>
                </c:pt>
                <c:pt idx="2467">
                  <c:v>0.88</c:v>
                </c:pt>
                <c:pt idx="2468">
                  <c:v>0.89900000000000002</c:v>
                </c:pt>
                <c:pt idx="2469">
                  <c:v>0.89500000000000002</c:v>
                </c:pt>
                <c:pt idx="2470">
                  <c:v>0.879</c:v>
                </c:pt>
                <c:pt idx="2471">
                  <c:v>0.89800000000000002</c:v>
                </c:pt>
                <c:pt idx="2472">
                  <c:v>0.9</c:v>
                </c:pt>
                <c:pt idx="2473">
                  <c:v>0.89600000000000002</c:v>
                </c:pt>
                <c:pt idx="2474">
                  <c:v>0.91700000000000004</c:v>
                </c:pt>
                <c:pt idx="2475">
                  <c:v>0.89800000000000002</c:v>
                </c:pt>
                <c:pt idx="2476">
                  <c:v>0.90800000000000003</c:v>
                </c:pt>
                <c:pt idx="2477">
                  <c:v>0.879</c:v>
                </c:pt>
                <c:pt idx="2478">
                  <c:v>0.89100000000000001</c:v>
                </c:pt>
                <c:pt idx="2479">
                  <c:v>0.88600000000000001</c:v>
                </c:pt>
                <c:pt idx="2480">
                  <c:v>0.91</c:v>
                </c:pt>
                <c:pt idx="2481">
                  <c:v>0.89500000000000002</c:v>
                </c:pt>
                <c:pt idx="2482">
                  <c:v>0.89900000000000002</c:v>
                </c:pt>
                <c:pt idx="2483">
                  <c:v>0.90600000000000003</c:v>
                </c:pt>
                <c:pt idx="2484">
                  <c:v>0.90200000000000002</c:v>
                </c:pt>
                <c:pt idx="2485">
                  <c:v>0.91500000000000004</c:v>
                </c:pt>
                <c:pt idx="2486">
                  <c:v>0.88800000000000001</c:v>
                </c:pt>
                <c:pt idx="2487">
                  <c:v>0.90500000000000003</c:v>
                </c:pt>
                <c:pt idx="2488">
                  <c:v>0.89100000000000001</c:v>
                </c:pt>
                <c:pt idx="2489">
                  <c:v>0.89</c:v>
                </c:pt>
                <c:pt idx="2490">
                  <c:v>0.877</c:v>
                </c:pt>
                <c:pt idx="2491">
                  <c:v>0.879</c:v>
                </c:pt>
                <c:pt idx="2492">
                  <c:v>0.89300000000000002</c:v>
                </c:pt>
                <c:pt idx="2493">
                  <c:v>0.89400000000000002</c:v>
                </c:pt>
                <c:pt idx="2494">
                  <c:v>0.88700000000000001</c:v>
                </c:pt>
                <c:pt idx="2495">
                  <c:v>0.877</c:v>
                </c:pt>
                <c:pt idx="2496">
                  <c:v>0.90900000000000003</c:v>
                </c:pt>
                <c:pt idx="2497">
                  <c:v>0.88700000000000001</c:v>
                </c:pt>
                <c:pt idx="2498">
                  <c:v>0.89600000000000002</c:v>
                </c:pt>
                <c:pt idx="2499">
                  <c:v>0.88400000000000001</c:v>
                </c:pt>
                <c:pt idx="2500">
                  <c:v>0.92</c:v>
                </c:pt>
                <c:pt idx="2501">
                  <c:v>0.88400000000000001</c:v>
                </c:pt>
                <c:pt idx="2502">
                  <c:v>0.90600000000000003</c:v>
                </c:pt>
                <c:pt idx="2503">
                  <c:v>0.88400000000000001</c:v>
                </c:pt>
                <c:pt idx="2504">
                  <c:v>0.85499999999999998</c:v>
                </c:pt>
                <c:pt idx="2505">
                  <c:v>0.90900000000000003</c:v>
                </c:pt>
                <c:pt idx="2506">
                  <c:v>0.91</c:v>
                </c:pt>
                <c:pt idx="2507">
                  <c:v>0.876</c:v>
                </c:pt>
                <c:pt idx="2508">
                  <c:v>0.90900000000000003</c:v>
                </c:pt>
                <c:pt idx="2509">
                  <c:v>0.89200000000000002</c:v>
                </c:pt>
                <c:pt idx="2510">
                  <c:v>0.90500000000000003</c:v>
                </c:pt>
                <c:pt idx="2511">
                  <c:v>0.89500000000000002</c:v>
                </c:pt>
                <c:pt idx="2512">
                  <c:v>0.88500000000000001</c:v>
                </c:pt>
                <c:pt idx="2513">
                  <c:v>0.877</c:v>
                </c:pt>
                <c:pt idx="2514">
                  <c:v>0.86899999999999999</c:v>
                </c:pt>
                <c:pt idx="2515">
                  <c:v>0.872</c:v>
                </c:pt>
                <c:pt idx="2516">
                  <c:v>0.90300000000000002</c:v>
                </c:pt>
                <c:pt idx="2517">
                  <c:v>0.871</c:v>
                </c:pt>
                <c:pt idx="2518">
                  <c:v>0.875</c:v>
                </c:pt>
                <c:pt idx="2519">
                  <c:v>0.872</c:v>
                </c:pt>
                <c:pt idx="2520">
                  <c:v>0.89900000000000002</c:v>
                </c:pt>
                <c:pt idx="2521">
                  <c:v>0.90500000000000003</c:v>
                </c:pt>
                <c:pt idx="2522">
                  <c:v>0.85899999999999999</c:v>
                </c:pt>
                <c:pt idx="2523">
                  <c:v>0.91900000000000004</c:v>
                </c:pt>
                <c:pt idx="2524">
                  <c:v>0.89400000000000002</c:v>
                </c:pt>
                <c:pt idx="2525">
                  <c:v>0.879</c:v>
                </c:pt>
                <c:pt idx="2526">
                  <c:v>0.876</c:v>
                </c:pt>
                <c:pt idx="2527">
                  <c:v>0.874</c:v>
                </c:pt>
                <c:pt idx="2528">
                  <c:v>0.879</c:v>
                </c:pt>
                <c:pt idx="2529">
                  <c:v>0.877</c:v>
                </c:pt>
                <c:pt idx="2530">
                  <c:v>0.88300000000000001</c:v>
                </c:pt>
                <c:pt idx="2531">
                  <c:v>0.86899999999999999</c:v>
                </c:pt>
                <c:pt idx="2532">
                  <c:v>0.89100000000000001</c:v>
                </c:pt>
                <c:pt idx="2533">
                  <c:v>0.86899999999999999</c:v>
                </c:pt>
                <c:pt idx="2534">
                  <c:v>0.88500000000000001</c:v>
                </c:pt>
                <c:pt idx="2535">
                  <c:v>0.90400000000000003</c:v>
                </c:pt>
                <c:pt idx="2536">
                  <c:v>0.875</c:v>
                </c:pt>
                <c:pt idx="2537">
                  <c:v>0.89100000000000001</c:v>
                </c:pt>
                <c:pt idx="2538">
                  <c:v>0.90300000000000002</c:v>
                </c:pt>
                <c:pt idx="2539">
                  <c:v>0.89500000000000002</c:v>
                </c:pt>
                <c:pt idx="2540">
                  <c:v>0.89200000000000002</c:v>
                </c:pt>
                <c:pt idx="2541">
                  <c:v>0.86399999999999999</c:v>
                </c:pt>
                <c:pt idx="2542">
                  <c:v>0.89600000000000002</c:v>
                </c:pt>
                <c:pt idx="2543">
                  <c:v>0.90300000000000002</c:v>
                </c:pt>
                <c:pt idx="2544">
                  <c:v>0.87</c:v>
                </c:pt>
                <c:pt idx="2545">
                  <c:v>0.877</c:v>
                </c:pt>
                <c:pt idx="2546">
                  <c:v>0.89400000000000002</c:v>
                </c:pt>
                <c:pt idx="2547">
                  <c:v>0.89300000000000002</c:v>
                </c:pt>
                <c:pt idx="2548">
                  <c:v>0.90100000000000002</c:v>
                </c:pt>
                <c:pt idx="2549">
                  <c:v>0.88800000000000001</c:v>
                </c:pt>
                <c:pt idx="2550">
                  <c:v>0.86799999999999999</c:v>
                </c:pt>
                <c:pt idx="2551">
                  <c:v>0.89400000000000002</c:v>
                </c:pt>
                <c:pt idx="2552">
                  <c:v>0.874</c:v>
                </c:pt>
                <c:pt idx="2553">
                  <c:v>0.90700000000000003</c:v>
                </c:pt>
                <c:pt idx="2554">
                  <c:v>0.88500000000000001</c:v>
                </c:pt>
                <c:pt idx="2555">
                  <c:v>0.89900000000000002</c:v>
                </c:pt>
                <c:pt idx="2556">
                  <c:v>0.875</c:v>
                </c:pt>
                <c:pt idx="2557">
                  <c:v>0.89500000000000002</c:v>
                </c:pt>
                <c:pt idx="2558">
                  <c:v>0.89</c:v>
                </c:pt>
                <c:pt idx="2559">
                  <c:v>0.88500000000000001</c:v>
                </c:pt>
                <c:pt idx="2560">
                  <c:v>0.91400000000000003</c:v>
                </c:pt>
                <c:pt idx="2561">
                  <c:v>0.88600000000000001</c:v>
                </c:pt>
                <c:pt idx="2562">
                  <c:v>0.872</c:v>
                </c:pt>
                <c:pt idx="2563">
                  <c:v>0.875</c:v>
                </c:pt>
                <c:pt idx="2564">
                  <c:v>0.90300000000000002</c:v>
                </c:pt>
                <c:pt idx="2565">
                  <c:v>0.88800000000000001</c:v>
                </c:pt>
                <c:pt idx="2566">
                  <c:v>0.877</c:v>
                </c:pt>
                <c:pt idx="2567">
                  <c:v>0.88700000000000001</c:v>
                </c:pt>
                <c:pt idx="2568">
                  <c:v>0.89900000000000002</c:v>
                </c:pt>
                <c:pt idx="2569">
                  <c:v>0.89600000000000002</c:v>
                </c:pt>
                <c:pt idx="2570">
                  <c:v>0.874</c:v>
                </c:pt>
                <c:pt idx="2571">
                  <c:v>0.9</c:v>
                </c:pt>
                <c:pt idx="2572">
                  <c:v>0.89500000000000002</c:v>
                </c:pt>
                <c:pt idx="2573">
                  <c:v>0.88900000000000001</c:v>
                </c:pt>
                <c:pt idx="2574">
                  <c:v>0.879</c:v>
                </c:pt>
                <c:pt idx="2575">
                  <c:v>0.89700000000000002</c:v>
                </c:pt>
                <c:pt idx="2576">
                  <c:v>0.90100000000000002</c:v>
                </c:pt>
                <c:pt idx="2577">
                  <c:v>0.86</c:v>
                </c:pt>
                <c:pt idx="2578">
                  <c:v>0.89500000000000002</c:v>
                </c:pt>
                <c:pt idx="2579">
                  <c:v>0.879</c:v>
                </c:pt>
                <c:pt idx="2580">
                  <c:v>0.91900000000000004</c:v>
                </c:pt>
                <c:pt idx="2581">
                  <c:v>0.88300000000000001</c:v>
                </c:pt>
                <c:pt idx="2582">
                  <c:v>0.86099999999999999</c:v>
                </c:pt>
                <c:pt idx="2583">
                  <c:v>0.88500000000000001</c:v>
                </c:pt>
                <c:pt idx="2584">
                  <c:v>0.88</c:v>
                </c:pt>
                <c:pt idx="2585">
                  <c:v>0.90600000000000003</c:v>
                </c:pt>
                <c:pt idx="2586">
                  <c:v>0.879</c:v>
                </c:pt>
                <c:pt idx="2587">
                  <c:v>0.86899999999999999</c:v>
                </c:pt>
                <c:pt idx="2588">
                  <c:v>0.872</c:v>
                </c:pt>
                <c:pt idx="2589">
                  <c:v>0.91800000000000004</c:v>
                </c:pt>
                <c:pt idx="2590">
                  <c:v>0.89800000000000002</c:v>
                </c:pt>
                <c:pt idx="2591">
                  <c:v>0.90300000000000002</c:v>
                </c:pt>
                <c:pt idx="2592">
                  <c:v>0.88600000000000001</c:v>
                </c:pt>
                <c:pt idx="2593">
                  <c:v>0.89500000000000002</c:v>
                </c:pt>
                <c:pt idx="2594">
                  <c:v>0.91200000000000003</c:v>
                </c:pt>
                <c:pt idx="2595">
                  <c:v>0.878</c:v>
                </c:pt>
                <c:pt idx="2596">
                  <c:v>0.86899999999999999</c:v>
                </c:pt>
                <c:pt idx="2597">
                  <c:v>0.88900000000000001</c:v>
                </c:pt>
                <c:pt idx="2598">
                  <c:v>0.88300000000000001</c:v>
                </c:pt>
                <c:pt idx="2599">
                  <c:v>0.89300000000000002</c:v>
                </c:pt>
                <c:pt idx="2600">
                  <c:v>0.91300000000000003</c:v>
                </c:pt>
                <c:pt idx="2601">
                  <c:v>0.88100000000000001</c:v>
                </c:pt>
                <c:pt idx="2602">
                  <c:v>0.88500000000000001</c:v>
                </c:pt>
                <c:pt idx="2603">
                  <c:v>0.88300000000000001</c:v>
                </c:pt>
                <c:pt idx="2604">
                  <c:v>0.90900000000000003</c:v>
                </c:pt>
                <c:pt idx="2605">
                  <c:v>0.91200000000000003</c:v>
                </c:pt>
                <c:pt idx="2606">
                  <c:v>0.88900000000000001</c:v>
                </c:pt>
                <c:pt idx="2607">
                  <c:v>0.91</c:v>
                </c:pt>
                <c:pt idx="2608">
                  <c:v>0.86499999999999999</c:v>
                </c:pt>
                <c:pt idx="2609">
                  <c:v>0.89</c:v>
                </c:pt>
                <c:pt idx="2610">
                  <c:v>0.88900000000000001</c:v>
                </c:pt>
                <c:pt idx="2611">
                  <c:v>0.90300000000000002</c:v>
                </c:pt>
                <c:pt idx="2612">
                  <c:v>0.91400000000000003</c:v>
                </c:pt>
                <c:pt idx="2613">
                  <c:v>0.90300000000000002</c:v>
                </c:pt>
                <c:pt idx="2614">
                  <c:v>0.91700000000000004</c:v>
                </c:pt>
                <c:pt idx="2615">
                  <c:v>0.88200000000000001</c:v>
                </c:pt>
                <c:pt idx="2616">
                  <c:v>0.874</c:v>
                </c:pt>
                <c:pt idx="2617">
                  <c:v>0.86599999999999999</c:v>
                </c:pt>
                <c:pt idx="2618">
                  <c:v>0.89100000000000001</c:v>
                </c:pt>
                <c:pt idx="2619">
                  <c:v>0.90200000000000002</c:v>
                </c:pt>
                <c:pt idx="2620">
                  <c:v>0.88700000000000001</c:v>
                </c:pt>
                <c:pt idx="2621">
                  <c:v>0.88500000000000001</c:v>
                </c:pt>
                <c:pt idx="2622">
                  <c:v>0.91700000000000004</c:v>
                </c:pt>
                <c:pt idx="2623">
                  <c:v>0.88400000000000001</c:v>
                </c:pt>
                <c:pt idx="2624">
                  <c:v>0.89100000000000001</c:v>
                </c:pt>
                <c:pt idx="2625">
                  <c:v>0.90500000000000003</c:v>
                </c:pt>
                <c:pt idx="2626">
                  <c:v>0.89500000000000002</c:v>
                </c:pt>
                <c:pt idx="2627">
                  <c:v>0.91100000000000003</c:v>
                </c:pt>
                <c:pt idx="2628">
                  <c:v>0.89300000000000002</c:v>
                </c:pt>
                <c:pt idx="2629">
                  <c:v>0.89500000000000002</c:v>
                </c:pt>
                <c:pt idx="2630">
                  <c:v>0.88</c:v>
                </c:pt>
                <c:pt idx="2631">
                  <c:v>0.89400000000000002</c:v>
                </c:pt>
                <c:pt idx="2632">
                  <c:v>0.90700000000000003</c:v>
                </c:pt>
                <c:pt idx="2633">
                  <c:v>0.89200000000000002</c:v>
                </c:pt>
                <c:pt idx="2634">
                  <c:v>0.89600000000000002</c:v>
                </c:pt>
                <c:pt idx="2635">
                  <c:v>0.90100000000000002</c:v>
                </c:pt>
                <c:pt idx="2636">
                  <c:v>0.89600000000000002</c:v>
                </c:pt>
                <c:pt idx="2637">
                  <c:v>0.88900000000000001</c:v>
                </c:pt>
                <c:pt idx="2638">
                  <c:v>0.89100000000000001</c:v>
                </c:pt>
                <c:pt idx="2639">
                  <c:v>0.88100000000000001</c:v>
                </c:pt>
                <c:pt idx="2640">
                  <c:v>0.90700000000000003</c:v>
                </c:pt>
                <c:pt idx="2641">
                  <c:v>0.90100000000000002</c:v>
                </c:pt>
                <c:pt idx="2642">
                  <c:v>0.86799999999999999</c:v>
                </c:pt>
                <c:pt idx="2643">
                  <c:v>0.88400000000000001</c:v>
                </c:pt>
                <c:pt idx="2644">
                  <c:v>0.89800000000000002</c:v>
                </c:pt>
                <c:pt idx="2645">
                  <c:v>0.88700000000000001</c:v>
                </c:pt>
                <c:pt idx="2646">
                  <c:v>0.88600000000000001</c:v>
                </c:pt>
                <c:pt idx="2647">
                  <c:v>0.872</c:v>
                </c:pt>
                <c:pt idx="2648">
                  <c:v>0.87</c:v>
                </c:pt>
                <c:pt idx="2649">
                  <c:v>0.89100000000000001</c:v>
                </c:pt>
                <c:pt idx="2650">
                  <c:v>0.90300000000000002</c:v>
                </c:pt>
                <c:pt idx="2651">
                  <c:v>0.89400000000000002</c:v>
                </c:pt>
                <c:pt idx="2652">
                  <c:v>0.88100000000000001</c:v>
                </c:pt>
                <c:pt idx="2653">
                  <c:v>0.871</c:v>
                </c:pt>
                <c:pt idx="2654">
                  <c:v>0.89400000000000002</c:v>
                </c:pt>
                <c:pt idx="2655">
                  <c:v>0.89900000000000002</c:v>
                </c:pt>
                <c:pt idx="2656">
                  <c:v>0.89700000000000002</c:v>
                </c:pt>
                <c:pt idx="2657">
                  <c:v>0.89100000000000001</c:v>
                </c:pt>
                <c:pt idx="2658">
                  <c:v>0.876</c:v>
                </c:pt>
                <c:pt idx="2659">
                  <c:v>0.89</c:v>
                </c:pt>
                <c:pt idx="2660">
                  <c:v>0.87</c:v>
                </c:pt>
                <c:pt idx="2661">
                  <c:v>0.88900000000000001</c:v>
                </c:pt>
                <c:pt idx="2662">
                  <c:v>0.89400000000000002</c:v>
                </c:pt>
                <c:pt idx="2663">
                  <c:v>0.88200000000000001</c:v>
                </c:pt>
                <c:pt idx="2664">
                  <c:v>0.90200000000000002</c:v>
                </c:pt>
                <c:pt idx="2665">
                  <c:v>0.88500000000000001</c:v>
                </c:pt>
                <c:pt idx="2666">
                  <c:v>0.88400000000000001</c:v>
                </c:pt>
                <c:pt idx="2667">
                  <c:v>0.85899999999999999</c:v>
                </c:pt>
                <c:pt idx="2668">
                  <c:v>0.88900000000000001</c:v>
                </c:pt>
                <c:pt idx="2669">
                  <c:v>0.89900000000000002</c:v>
                </c:pt>
                <c:pt idx="2670">
                  <c:v>0.89500000000000002</c:v>
                </c:pt>
                <c:pt idx="2671">
                  <c:v>0.89600000000000002</c:v>
                </c:pt>
                <c:pt idx="2672">
                  <c:v>0.84399999999999997</c:v>
                </c:pt>
                <c:pt idx="2673">
                  <c:v>0.91</c:v>
                </c:pt>
                <c:pt idx="2674">
                  <c:v>0.89900000000000002</c:v>
                </c:pt>
                <c:pt idx="2675">
                  <c:v>0.875</c:v>
                </c:pt>
                <c:pt idx="2676">
                  <c:v>0.91500000000000004</c:v>
                </c:pt>
                <c:pt idx="2677">
                  <c:v>0.86799999999999999</c:v>
                </c:pt>
                <c:pt idx="2678">
                  <c:v>0.88300000000000001</c:v>
                </c:pt>
                <c:pt idx="2679">
                  <c:v>0.89600000000000002</c:v>
                </c:pt>
                <c:pt idx="2680">
                  <c:v>0.89600000000000002</c:v>
                </c:pt>
                <c:pt idx="2681">
                  <c:v>0.88600000000000001</c:v>
                </c:pt>
                <c:pt idx="2682">
                  <c:v>0.88300000000000001</c:v>
                </c:pt>
                <c:pt idx="2683">
                  <c:v>0.91</c:v>
                </c:pt>
                <c:pt idx="2684">
                  <c:v>0.89600000000000002</c:v>
                </c:pt>
                <c:pt idx="2685">
                  <c:v>0.872</c:v>
                </c:pt>
                <c:pt idx="2686">
                  <c:v>0.90200000000000002</c:v>
                </c:pt>
                <c:pt idx="2687">
                  <c:v>0.874</c:v>
                </c:pt>
                <c:pt idx="2688">
                  <c:v>0.91</c:v>
                </c:pt>
                <c:pt idx="2689">
                  <c:v>0.90500000000000003</c:v>
                </c:pt>
                <c:pt idx="2690">
                  <c:v>0.90800000000000003</c:v>
                </c:pt>
                <c:pt idx="2691">
                  <c:v>0.89800000000000002</c:v>
                </c:pt>
                <c:pt idx="2692">
                  <c:v>0.88800000000000001</c:v>
                </c:pt>
                <c:pt idx="2693">
                  <c:v>0.89600000000000002</c:v>
                </c:pt>
                <c:pt idx="2694">
                  <c:v>0.89900000000000002</c:v>
                </c:pt>
                <c:pt idx="2695">
                  <c:v>0.91400000000000003</c:v>
                </c:pt>
                <c:pt idx="2696">
                  <c:v>0.88800000000000001</c:v>
                </c:pt>
                <c:pt idx="2697">
                  <c:v>0.88</c:v>
                </c:pt>
                <c:pt idx="2698">
                  <c:v>0.87</c:v>
                </c:pt>
                <c:pt idx="2699">
                  <c:v>0.86899999999999999</c:v>
                </c:pt>
                <c:pt idx="2700">
                  <c:v>0.89700000000000002</c:v>
                </c:pt>
                <c:pt idx="2701">
                  <c:v>0.88900000000000001</c:v>
                </c:pt>
                <c:pt idx="2702">
                  <c:v>0.875</c:v>
                </c:pt>
                <c:pt idx="2703">
                  <c:v>0.91300000000000003</c:v>
                </c:pt>
                <c:pt idx="2704">
                  <c:v>0.89500000000000002</c:v>
                </c:pt>
                <c:pt idx="2705">
                  <c:v>0.89400000000000002</c:v>
                </c:pt>
                <c:pt idx="2706">
                  <c:v>0.91600000000000004</c:v>
                </c:pt>
                <c:pt idx="2707">
                  <c:v>0.89600000000000002</c:v>
                </c:pt>
                <c:pt idx="2708">
                  <c:v>0.89500000000000002</c:v>
                </c:pt>
                <c:pt idx="2709">
                  <c:v>0.89100000000000001</c:v>
                </c:pt>
                <c:pt idx="2710">
                  <c:v>0.91900000000000004</c:v>
                </c:pt>
                <c:pt idx="2711">
                  <c:v>0.89600000000000002</c:v>
                </c:pt>
                <c:pt idx="2712">
                  <c:v>0.89500000000000002</c:v>
                </c:pt>
                <c:pt idx="2713">
                  <c:v>0.90600000000000003</c:v>
                </c:pt>
                <c:pt idx="2714">
                  <c:v>0.89200000000000002</c:v>
                </c:pt>
                <c:pt idx="2715">
                  <c:v>0.90500000000000003</c:v>
                </c:pt>
                <c:pt idx="2716">
                  <c:v>0.89900000000000002</c:v>
                </c:pt>
                <c:pt idx="2717">
                  <c:v>0.90300000000000002</c:v>
                </c:pt>
                <c:pt idx="2718">
                  <c:v>0.89200000000000002</c:v>
                </c:pt>
                <c:pt idx="2719">
                  <c:v>0.89500000000000002</c:v>
                </c:pt>
                <c:pt idx="2720">
                  <c:v>0.91</c:v>
                </c:pt>
                <c:pt idx="2721">
                  <c:v>0.879</c:v>
                </c:pt>
                <c:pt idx="2722">
                  <c:v>0.90200000000000002</c:v>
                </c:pt>
                <c:pt idx="2723">
                  <c:v>0.89100000000000001</c:v>
                </c:pt>
                <c:pt idx="2724">
                  <c:v>0.89100000000000001</c:v>
                </c:pt>
                <c:pt idx="2725">
                  <c:v>0.89300000000000002</c:v>
                </c:pt>
                <c:pt idx="2726">
                  <c:v>0.91100000000000003</c:v>
                </c:pt>
                <c:pt idx="2727">
                  <c:v>0.89700000000000002</c:v>
                </c:pt>
                <c:pt idx="2728">
                  <c:v>0.91600000000000004</c:v>
                </c:pt>
                <c:pt idx="2729">
                  <c:v>0.91100000000000003</c:v>
                </c:pt>
                <c:pt idx="2730">
                  <c:v>0.88400000000000001</c:v>
                </c:pt>
                <c:pt idx="2731">
                  <c:v>0.89800000000000002</c:v>
                </c:pt>
                <c:pt idx="2732">
                  <c:v>0.92300000000000004</c:v>
                </c:pt>
                <c:pt idx="2733">
                  <c:v>0.90600000000000003</c:v>
                </c:pt>
                <c:pt idx="2734">
                  <c:v>0.9</c:v>
                </c:pt>
                <c:pt idx="2735">
                  <c:v>0.89900000000000002</c:v>
                </c:pt>
                <c:pt idx="2736">
                  <c:v>0.879</c:v>
                </c:pt>
                <c:pt idx="2737">
                  <c:v>0.90400000000000003</c:v>
                </c:pt>
                <c:pt idx="2738">
                  <c:v>0.89600000000000002</c:v>
                </c:pt>
                <c:pt idx="2739">
                  <c:v>0.92500000000000004</c:v>
                </c:pt>
                <c:pt idx="2740">
                  <c:v>0.88300000000000001</c:v>
                </c:pt>
                <c:pt idx="2741">
                  <c:v>0.88900000000000001</c:v>
                </c:pt>
                <c:pt idx="2742">
                  <c:v>0.90600000000000003</c:v>
                </c:pt>
                <c:pt idx="2743">
                  <c:v>0.91100000000000003</c:v>
                </c:pt>
                <c:pt idx="2744">
                  <c:v>0.87</c:v>
                </c:pt>
                <c:pt idx="2745">
                  <c:v>0.89900000000000002</c:v>
                </c:pt>
                <c:pt idx="2746">
                  <c:v>0.90200000000000002</c:v>
                </c:pt>
                <c:pt idx="2747">
                  <c:v>0.90800000000000003</c:v>
                </c:pt>
                <c:pt idx="2748">
                  <c:v>0.89500000000000002</c:v>
                </c:pt>
                <c:pt idx="2749">
                  <c:v>0.89100000000000001</c:v>
                </c:pt>
                <c:pt idx="2750">
                  <c:v>0.91700000000000004</c:v>
                </c:pt>
                <c:pt idx="2751">
                  <c:v>0.89200000000000002</c:v>
                </c:pt>
                <c:pt idx="2752">
                  <c:v>0.90900000000000003</c:v>
                </c:pt>
                <c:pt idx="2753">
                  <c:v>0.91</c:v>
                </c:pt>
                <c:pt idx="2754">
                  <c:v>0.88400000000000001</c:v>
                </c:pt>
                <c:pt idx="2755">
                  <c:v>0.88100000000000001</c:v>
                </c:pt>
                <c:pt idx="2756">
                  <c:v>0.89400000000000002</c:v>
                </c:pt>
                <c:pt idx="2757">
                  <c:v>0.90500000000000003</c:v>
                </c:pt>
                <c:pt idx="2758">
                  <c:v>0.88</c:v>
                </c:pt>
                <c:pt idx="2759">
                  <c:v>0.89</c:v>
                </c:pt>
                <c:pt idx="2760">
                  <c:v>0.90300000000000002</c:v>
                </c:pt>
                <c:pt idx="2761">
                  <c:v>0.85899999999999999</c:v>
                </c:pt>
                <c:pt idx="2762">
                  <c:v>0.92</c:v>
                </c:pt>
                <c:pt idx="2763">
                  <c:v>0.89800000000000002</c:v>
                </c:pt>
                <c:pt idx="2764">
                  <c:v>0.89200000000000002</c:v>
                </c:pt>
                <c:pt idx="2765">
                  <c:v>0.879</c:v>
                </c:pt>
                <c:pt idx="2766">
                  <c:v>0.89700000000000002</c:v>
                </c:pt>
                <c:pt idx="2767">
                  <c:v>0.86699999999999999</c:v>
                </c:pt>
                <c:pt idx="2768">
                  <c:v>0.89600000000000002</c:v>
                </c:pt>
                <c:pt idx="2769">
                  <c:v>0.91600000000000004</c:v>
                </c:pt>
                <c:pt idx="2770">
                  <c:v>0.90200000000000002</c:v>
                </c:pt>
                <c:pt idx="2771">
                  <c:v>0.90300000000000002</c:v>
                </c:pt>
                <c:pt idx="2772">
                  <c:v>0.88800000000000001</c:v>
                </c:pt>
                <c:pt idx="2773">
                  <c:v>0.89100000000000001</c:v>
                </c:pt>
                <c:pt idx="2774">
                  <c:v>0.872</c:v>
                </c:pt>
                <c:pt idx="2775">
                  <c:v>0.88300000000000001</c:v>
                </c:pt>
                <c:pt idx="2776">
                  <c:v>0.89100000000000001</c:v>
                </c:pt>
                <c:pt idx="2777">
                  <c:v>0.876</c:v>
                </c:pt>
                <c:pt idx="2778">
                  <c:v>0.91500000000000004</c:v>
                </c:pt>
                <c:pt idx="2779">
                  <c:v>0.88300000000000001</c:v>
                </c:pt>
                <c:pt idx="2780">
                  <c:v>0.89300000000000002</c:v>
                </c:pt>
                <c:pt idx="2781">
                  <c:v>0.89200000000000002</c:v>
                </c:pt>
                <c:pt idx="2782">
                  <c:v>0.88400000000000001</c:v>
                </c:pt>
                <c:pt idx="2783">
                  <c:v>0.91400000000000003</c:v>
                </c:pt>
                <c:pt idx="2784">
                  <c:v>0.88600000000000001</c:v>
                </c:pt>
                <c:pt idx="2785">
                  <c:v>0.90200000000000002</c:v>
                </c:pt>
                <c:pt idx="2786">
                  <c:v>0.84099999999999997</c:v>
                </c:pt>
                <c:pt idx="2787">
                  <c:v>0.86799999999999999</c:v>
                </c:pt>
                <c:pt idx="2788">
                  <c:v>0.89300000000000002</c:v>
                </c:pt>
                <c:pt idx="2789">
                  <c:v>0.873</c:v>
                </c:pt>
                <c:pt idx="2790">
                  <c:v>0.89</c:v>
                </c:pt>
                <c:pt idx="2791">
                  <c:v>0.89300000000000002</c:v>
                </c:pt>
                <c:pt idx="2792">
                  <c:v>0.86399999999999999</c:v>
                </c:pt>
                <c:pt idx="2793">
                  <c:v>0.88100000000000001</c:v>
                </c:pt>
                <c:pt idx="2794">
                  <c:v>0.877</c:v>
                </c:pt>
                <c:pt idx="2795">
                  <c:v>0.88900000000000001</c:v>
                </c:pt>
                <c:pt idx="2796">
                  <c:v>0.88600000000000001</c:v>
                </c:pt>
                <c:pt idx="2797">
                  <c:v>0.88600000000000001</c:v>
                </c:pt>
                <c:pt idx="2798">
                  <c:v>0.88600000000000001</c:v>
                </c:pt>
                <c:pt idx="2799">
                  <c:v>0.86399999999999999</c:v>
                </c:pt>
                <c:pt idx="2800">
                  <c:v>0.86199999999999999</c:v>
                </c:pt>
                <c:pt idx="2801">
                  <c:v>0.88100000000000001</c:v>
                </c:pt>
                <c:pt idx="2802">
                  <c:v>0.88500000000000001</c:v>
                </c:pt>
                <c:pt idx="2803">
                  <c:v>0.89300000000000002</c:v>
                </c:pt>
                <c:pt idx="2804">
                  <c:v>0.91</c:v>
                </c:pt>
                <c:pt idx="2805">
                  <c:v>0.88700000000000001</c:v>
                </c:pt>
                <c:pt idx="2806">
                  <c:v>0.879</c:v>
                </c:pt>
                <c:pt idx="2807">
                  <c:v>0.89100000000000001</c:v>
                </c:pt>
                <c:pt idx="2808">
                  <c:v>0.89</c:v>
                </c:pt>
                <c:pt idx="2809">
                  <c:v>0.88400000000000001</c:v>
                </c:pt>
                <c:pt idx="2810">
                  <c:v>0.89300000000000002</c:v>
                </c:pt>
                <c:pt idx="2811">
                  <c:v>0.86599999999999999</c:v>
                </c:pt>
                <c:pt idx="2812">
                  <c:v>0.85399999999999998</c:v>
                </c:pt>
                <c:pt idx="2813">
                  <c:v>0.91100000000000003</c:v>
                </c:pt>
                <c:pt idx="2814">
                  <c:v>0.872</c:v>
                </c:pt>
                <c:pt idx="2815">
                  <c:v>0.86799999999999999</c:v>
                </c:pt>
                <c:pt idx="2816">
                  <c:v>0.88200000000000001</c:v>
                </c:pt>
                <c:pt idx="2817">
                  <c:v>0.878</c:v>
                </c:pt>
                <c:pt idx="2818">
                  <c:v>0.90100000000000002</c:v>
                </c:pt>
                <c:pt idx="2819">
                  <c:v>0.90100000000000002</c:v>
                </c:pt>
                <c:pt idx="2820">
                  <c:v>0.88</c:v>
                </c:pt>
                <c:pt idx="2821">
                  <c:v>0.872</c:v>
                </c:pt>
                <c:pt idx="2822">
                  <c:v>0.88500000000000001</c:v>
                </c:pt>
                <c:pt idx="2823">
                  <c:v>0.86199999999999999</c:v>
                </c:pt>
                <c:pt idx="2824">
                  <c:v>0.88600000000000001</c:v>
                </c:pt>
                <c:pt idx="2825">
                  <c:v>0.878</c:v>
                </c:pt>
                <c:pt idx="2826">
                  <c:v>0.89600000000000002</c:v>
                </c:pt>
                <c:pt idx="2827">
                  <c:v>0.88300000000000001</c:v>
                </c:pt>
                <c:pt idx="2828">
                  <c:v>0.88</c:v>
                </c:pt>
                <c:pt idx="2829">
                  <c:v>0.89800000000000002</c:v>
                </c:pt>
                <c:pt idx="2830">
                  <c:v>0.89100000000000001</c:v>
                </c:pt>
                <c:pt idx="2831">
                  <c:v>0.90800000000000003</c:v>
                </c:pt>
                <c:pt idx="2832">
                  <c:v>0.88200000000000001</c:v>
                </c:pt>
                <c:pt idx="2833">
                  <c:v>0.89</c:v>
                </c:pt>
                <c:pt idx="2834">
                  <c:v>0.88600000000000001</c:v>
                </c:pt>
                <c:pt idx="2835">
                  <c:v>0.89700000000000002</c:v>
                </c:pt>
                <c:pt idx="2836">
                  <c:v>0.89700000000000002</c:v>
                </c:pt>
                <c:pt idx="2837">
                  <c:v>0.91500000000000004</c:v>
                </c:pt>
                <c:pt idx="2838">
                  <c:v>0.88</c:v>
                </c:pt>
                <c:pt idx="2839">
                  <c:v>0.88400000000000001</c:v>
                </c:pt>
                <c:pt idx="2840">
                  <c:v>0.88700000000000001</c:v>
                </c:pt>
                <c:pt idx="2841">
                  <c:v>0.88800000000000001</c:v>
                </c:pt>
                <c:pt idx="2842">
                  <c:v>0.89500000000000002</c:v>
                </c:pt>
                <c:pt idx="2843">
                  <c:v>0.88900000000000001</c:v>
                </c:pt>
                <c:pt idx="2844">
                  <c:v>0.88700000000000001</c:v>
                </c:pt>
                <c:pt idx="2845">
                  <c:v>0.91400000000000003</c:v>
                </c:pt>
                <c:pt idx="2846">
                  <c:v>0.89300000000000002</c:v>
                </c:pt>
                <c:pt idx="2847">
                  <c:v>0.90500000000000003</c:v>
                </c:pt>
                <c:pt idx="2848">
                  <c:v>0.89200000000000002</c:v>
                </c:pt>
                <c:pt idx="2849">
                  <c:v>0.872</c:v>
                </c:pt>
                <c:pt idx="2850">
                  <c:v>0.9</c:v>
                </c:pt>
                <c:pt idx="2851">
                  <c:v>0.875</c:v>
                </c:pt>
                <c:pt idx="2852">
                  <c:v>0.89600000000000002</c:v>
                </c:pt>
                <c:pt idx="2853">
                  <c:v>0.9</c:v>
                </c:pt>
                <c:pt idx="2854">
                  <c:v>0.89600000000000002</c:v>
                </c:pt>
                <c:pt idx="2855">
                  <c:v>0.92100000000000004</c:v>
                </c:pt>
                <c:pt idx="2856">
                  <c:v>0.91</c:v>
                </c:pt>
                <c:pt idx="2857">
                  <c:v>0.875</c:v>
                </c:pt>
                <c:pt idx="2858">
                  <c:v>0.88600000000000001</c:v>
                </c:pt>
                <c:pt idx="2859">
                  <c:v>0.90400000000000003</c:v>
                </c:pt>
                <c:pt idx="2860">
                  <c:v>0.85699999999999998</c:v>
                </c:pt>
                <c:pt idx="2861">
                  <c:v>0.88400000000000001</c:v>
                </c:pt>
                <c:pt idx="2862">
                  <c:v>0.90400000000000003</c:v>
                </c:pt>
                <c:pt idx="2863">
                  <c:v>0.88300000000000001</c:v>
                </c:pt>
                <c:pt idx="2864">
                  <c:v>0.91900000000000004</c:v>
                </c:pt>
                <c:pt idx="2865">
                  <c:v>0.90400000000000003</c:v>
                </c:pt>
                <c:pt idx="2866">
                  <c:v>0.90800000000000003</c:v>
                </c:pt>
                <c:pt idx="2867">
                  <c:v>0.871</c:v>
                </c:pt>
                <c:pt idx="2868">
                  <c:v>0.89800000000000002</c:v>
                </c:pt>
                <c:pt idx="2869">
                  <c:v>0.92100000000000004</c:v>
                </c:pt>
                <c:pt idx="2870">
                  <c:v>0.91100000000000003</c:v>
                </c:pt>
                <c:pt idx="2871">
                  <c:v>0.877</c:v>
                </c:pt>
                <c:pt idx="2872">
                  <c:v>0.89</c:v>
                </c:pt>
                <c:pt idx="2873">
                  <c:v>0.88800000000000001</c:v>
                </c:pt>
                <c:pt idx="2874">
                  <c:v>0.90800000000000003</c:v>
                </c:pt>
                <c:pt idx="2875">
                  <c:v>0.91600000000000004</c:v>
                </c:pt>
                <c:pt idx="2876">
                  <c:v>0.871</c:v>
                </c:pt>
                <c:pt idx="2877">
                  <c:v>0.89</c:v>
                </c:pt>
                <c:pt idx="2878">
                  <c:v>0.90900000000000003</c:v>
                </c:pt>
                <c:pt idx="2879">
                  <c:v>0.90100000000000002</c:v>
                </c:pt>
                <c:pt idx="2880">
                  <c:v>0.88300000000000001</c:v>
                </c:pt>
                <c:pt idx="2881">
                  <c:v>0.879</c:v>
                </c:pt>
                <c:pt idx="2882">
                  <c:v>0.89600000000000002</c:v>
                </c:pt>
                <c:pt idx="2883">
                  <c:v>0.89100000000000001</c:v>
                </c:pt>
                <c:pt idx="2884">
                  <c:v>0.89700000000000002</c:v>
                </c:pt>
                <c:pt idx="2885">
                  <c:v>0.90800000000000003</c:v>
                </c:pt>
                <c:pt idx="2886">
                  <c:v>0.90100000000000002</c:v>
                </c:pt>
                <c:pt idx="2887">
                  <c:v>0.90200000000000002</c:v>
                </c:pt>
                <c:pt idx="2888">
                  <c:v>0.90600000000000003</c:v>
                </c:pt>
                <c:pt idx="2889">
                  <c:v>0.90700000000000003</c:v>
                </c:pt>
                <c:pt idx="2890">
                  <c:v>0.89500000000000002</c:v>
                </c:pt>
                <c:pt idx="2891">
                  <c:v>0.88</c:v>
                </c:pt>
                <c:pt idx="2892">
                  <c:v>0.876</c:v>
                </c:pt>
                <c:pt idx="2893">
                  <c:v>0.90600000000000003</c:v>
                </c:pt>
                <c:pt idx="2894">
                  <c:v>0.90300000000000002</c:v>
                </c:pt>
                <c:pt idx="2895">
                  <c:v>0.88500000000000001</c:v>
                </c:pt>
                <c:pt idx="2896">
                  <c:v>0.90200000000000002</c:v>
                </c:pt>
                <c:pt idx="2897">
                  <c:v>0.90800000000000003</c:v>
                </c:pt>
                <c:pt idx="2898">
                  <c:v>0.873</c:v>
                </c:pt>
                <c:pt idx="2899">
                  <c:v>0.91600000000000004</c:v>
                </c:pt>
                <c:pt idx="2900">
                  <c:v>0.91200000000000003</c:v>
                </c:pt>
                <c:pt idx="2901">
                  <c:v>0.88200000000000001</c:v>
                </c:pt>
                <c:pt idx="2902">
                  <c:v>0.88700000000000001</c:v>
                </c:pt>
                <c:pt idx="2903">
                  <c:v>0.90600000000000003</c:v>
                </c:pt>
                <c:pt idx="2904">
                  <c:v>0.88900000000000001</c:v>
                </c:pt>
                <c:pt idx="2905">
                  <c:v>0.85399999999999998</c:v>
                </c:pt>
                <c:pt idx="2906">
                  <c:v>0.91700000000000004</c:v>
                </c:pt>
                <c:pt idx="2907">
                  <c:v>0.89</c:v>
                </c:pt>
                <c:pt idx="2908">
                  <c:v>0.88</c:v>
                </c:pt>
                <c:pt idx="2909">
                  <c:v>0.86699999999999999</c:v>
                </c:pt>
                <c:pt idx="2910">
                  <c:v>0.92200000000000004</c:v>
                </c:pt>
                <c:pt idx="2911">
                  <c:v>0.91</c:v>
                </c:pt>
                <c:pt idx="2912">
                  <c:v>0.88600000000000001</c:v>
                </c:pt>
                <c:pt idx="2913">
                  <c:v>0.872</c:v>
                </c:pt>
                <c:pt idx="2914">
                  <c:v>0.88900000000000001</c:v>
                </c:pt>
                <c:pt idx="2915">
                  <c:v>0.89</c:v>
                </c:pt>
                <c:pt idx="2916">
                  <c:v>0.88600000000000001</c:v>
                </c:pt>
                <c:pt idx="2917">
                  <c:v>0.88500000000000001</c:v>
                </c:pt>
                <c:pt idx="2918">
                  <c:v>0.89800000000000002</c:v>
                </c:pt>
                <c:pt idx="2919">
                  <c:v>0.89</c:v>
                </c:pt>
                <c:pt idx="2920">
                  <c:v>0.88500000000000001</c:v>
                </c:pt>
                <c:pt idx="2921">
                  <c:v>0.91500000000000004</c:v>
                </c:pt>
                <c:pt idx="2922">
                  <c:v>0.90800000000000003</c:v>
                </c:pt>
                <c:pt idx="2923">
                  <c:v>0.86499999999999999</c:v>
                </c:pt>
                <c:pt idx="2924">
                  <c:v>0.873</c:v>
                </c:pt>
                <c:pt idx="2925">
                  <c:v>0.90100000000000002</c:v>
                </c:pt>
                <c:pt idx="2926">
                  <c:v>0.89800000000000002</c:v>
                </c:pt>
                <c:pt idx="2927">
                  <c:v>0.89400000000000002</c:v>
                </c:pt>
                <c:pt idx="2928">
                  <c:v>0.89900000000000002</c:v>
                </c:pt>
                <c:pt idx="2929">
                  <c:v>0.90600000000000003</c:v>
                </c:pt>
                <c:pt idx="2930">
                  <c:v>0.91</c:v>
                </c:pt>
                <c:pt idx="2931">
                  <c:v>0.90100000000000002</c:v>
                </c:pt>
                <c:pt idx="2932">
                  <c:v>0.877</c:v>
                </c:pt>
                <c:pt idx="2933">
                  <c:v>0.90200000000000002</c:v>
                </c:pt>
                <c:pt idx="2934">
                  <c:v>0.91400000000000003</c:v>
                </c:pt>
                <c:pt idx="2935">
                  <c:v>0.88700000000000001</c:v>
                </c:pt>
                <c:pt idx="2936">
                  <c:v>0.92300000000000004</c:v>
                </c:pt>
                <c:pt idx="2937">
                  <c:v>0.85299999999999998</c:v>
                </c:pt>
                <c:pt idx="2938">
                  <c:v>0.89800000000000002</c:v>
                </c:pt>
                <c:pt idx="2939">
                  <c:v>0.91500000000000004</c:v>
                </c:pt>
                <c:pt idx="2940">
                  <c:v>0.89100000000000001</c:v>
                </c:pt>
                <c:pt idx="2941">
                  <c:v>0.86899999999999999</c:v>
                </c:pt>
                <c:pt idx="2942">
                  <c:v>0.874</c:v>
                </c:pt>
                <c:pt idx="2943">
                  <c:v>0.9</c:v>
                </c:pt>
                <c:pt idx="2944">
                  <c:v>0.93100000000000005</c:v>
                </c:pt>
                <c:pt idx="2945">
                  <c:v>0.89200000000000002</c:v>
                </c:pt>
                <c:pt idx="2946">
                  <c:v>0.88</c:v>
                </c:pt>
                <c:pt idx="2947">
                  <c:v>0.874</c:v>
                </c:pt>
                <c:pt idx="2948">
                  <c:v>0.88800000000000001</c:v>
                </c:pt>
                <c:pt idx="2949">
                  <c:v>0.88800000000000001</c:v>
                </c:pt>
                <c:pt idx="2950">
                  <c:v>0.89</c:v>
                </c:pt>
                <c:pt idx="2951">
                  <c:v>0.875</c:v>
                </c:pt>
                <c:pt idx="2952">
                  <c:v>0.89600000000000002</c:v>
                </c:pt>
                <c:pt idx="2953">
                  <c:v>0.877</c:v>
                </c:pt>
                <c:pt idx="2954">
                  <c:v>0.89</c:v>
                </c:pt>
                <c:pt idx="2955">
                  <c:v>0.88300000000000001</c:v>
                </c:pt>
                <c:pt idx="2956">
                  <c:v>0.88800000000000001</c:v>
                </c:pt>
                <c:pt idx="2957">
                  <c:v>0.90400000000000003</c:v>
                </c:pt>
                <c:pt idx="2958">
                  <c:v>0.879</c:v>
                </c:pt>
                <c:pt idx="2959">
                  <c:v>0.89600000000000002</c:v>
                </c:pt>
                <c:pt idx="2960">
                  <c:v>0.89300000000000002</c:v>
                </c:pt>
                <c:pt idx="2961">
                  <c:v>0.877</c:v>
                </c:pt>
                <c:pt idx="2962">
                  <c:v>0.92600000000000005</c:v>
                </c:pt>
                <c:pt idx="2963">
                  <c:v>0.92700000000000005</c:v>
                </c:pt>
                <c:pt idx="2964">
                  <c:v>0.88800000000000001</c:v>
                </c:pt>
                <c:pt idx="2965">
                  <c:v>0.874</c:v>
                </c:pt>
                <c:pt idx="2966">
                  <c:v>0.90100000000000002</c:v>
                </c:pt>
                <c:pt idx="2967">
                  <c:v>0.90100000000000002</c:v>
                </c:pt>
                <c:pt idx="2968">
                  <c:v>0.90600000000000003</c:v>
                </c:pt>
                <c:pt idx="2969">
                  <c:v>0.88700000000000001</c:v>
                </c:pt>
                <c:pt idx="2970">
                  <c:v>0.91300000000000003</c:v>
                </c:pt>
                <c:pt idx="2971">
                  <c:v>0.89800000000000002</c:v>
                </c:pt>
                <c:pt idx="2972">
                  <c:v>0.88400000000000001</c:v>
                </c:pt>
                <c:pt idx="2973">
                  <c:v>0.91600000000000004</c:v>
                </c:pt>
                <c:pt idx="2974">
                  <c:v>0.89300000000000002</c:v>
                </c:pt>
                <c:pt idx="2975">
                  <c:v>0.90500000000000003</c:v>
                </c:pt>
                <c:pt idx="2976">
                  <c:v>0.89</c:v>
                </c:pt>
                <c:pt idx="2977">
                  <c:v>0.88200000000000001</c:v>
                </c:pt>
                <c:pt idx="2978">
                  <c:v>0.88300000000000001</c:v>
                </c:pt>
                <c:pt idx="2979">
                  <c:v>0.88700000000000001</c:v>
                </c:pt>
                <c:pt idx="2980">
                  <c:v>0.89600000000000002</c:v>
                </c:pt>
                <c:pt idx="2981">
                  <c:v>0.875</c:v>
                </c:pt>
                <c:pt idx="2982">
                  <c:v>0.90600000000000003</c:v>
                </c:pt>
                <c:pt idx="2983">
                  <c:v>0.878</c:v>
                </c:pt>
                <c:pt idx="2984">
                  <c:v>0.877</c:v>
                </c:pt>
                <c:pt idx="2985">
                  <c:v>0.878</c:v>
                </c:pt>
                <c:pt idx="2986">
                  <c:v>0.89400000000000002</c:v>
                </c:pt>
                <c:pt idx="2987">
                  <c:v>0.877</c:v>
                </c:pt>
                <c:pt idx="2988">
                  <c:v>0.88100000000000001</c:v>
                </c:pt>
                <c:pt idx="2989">
                  <c:v>0.89800000000000002</c:v>
                </c:pt>
                <c:pt idx="2990">
                  <c:v>0.88500000000000001</c:v>
                </c:pt>
                <c:pt idx="2991">
                  <c:v>0.89200000000000002</c:v>
                </c:pt>
                <c:pt idx="2992">
                  <c:v>0.90600000000000003</c:v>
                </c:pt>
                <c:pt idx="2993">
                  <c:v>0.88700000000000001</c:v>
                </c:pt>
                <c:pt idx="2994">
                  <c:v>0.878</c:v>
                </c:pt>
                <c:pt idx="2995">
                  <c:v>0.90500000000000003</c:v>
                </c:pt>
                <c:pt idx="2996">
                  <c:v>0.89500000000000002</c:v>
                </c:pt>
                <c:pt idx="2997">
                  <c:v>0.89200000000000002</c:v>
                </c:pt>
                <c:pt idx="2998">
                  <c:v>0.88300000000000001</c:v>
                </c:pt>
                <c:pt idx="2999">
                  <c:v>0.91500000000000004</c:v>
                </c:pt>
                <c:pt idx="3000">
                  <c:v>0.88700000000000001</c:v>
                </c:pt>
                <c:pt idx="3001">
                  <c:v>0.90200000000000002</c:v>
                </c:pt>
                <c:pt idx="3002">
                  <c:v>0.88900000000000001</c:v>
                </c:pt>
                <c:pt idx="3003">
                  <c:v>0.90900000000000003</c:v>
                </c:pt>
                <c:pt idx="3004">
                  <c:v>0.90100000000000002</c:v>
                </c:pt>
                <c:pt idx="3005">
                  <c:v>0.89600000000000002</c:v>
                </c:pt>
                <c:pt idx="3006">
                  <c:v>0.89200000000000002</c:v>
                </c:pt>
                <c:pt idx="3007">
                  <c:v>0.91600000000000004</c:v>
                </c:pt>
                <c:pt idx="3008">
                  <c:v>0.90100000000000002</c:v>
                </c:pt>
                <c:pt idx="3009">
                  <c:v>0.90600000000000003</c:v>
                </c:pt>
                <c:pt idx="3010">
                  <c:v>0.88</c:v>
                </c:pt>
                <c:pt idx="3011">
                  <c:v>0.89200000000000002</c:v>
                </c:pt>
                <c:pt idx="3012">
                  <c:v>0.875</c:v>
                </c:pt>
                <c:pt idx="3013">
                  <c:v>0.85</c:v>
                </c:pt>
                <c:pt idx="3014">
                  <c:v>0.88300000000000001</c:v>
                </c:pt>
                <c:pt idx="3015">
                  <c:v>0.89100000000000001</c:v>
                </c:pt>
                <c:pt idx="3016">
                  <c:v>0.89600000000000002</c:v>
                </c:pt>
                <c:pt idx="3017">
                  <c:v>0.877</c:v>
                </c:pt>
                <c:pt idx="3018">
                  <c:v>0.91</c:v>
                </c:pt>
                <c:pt idx="3019">
                  <c:v>0.89800000000000002</c:v>
                </c:pt>
                <c:pt idx="3020">
                  <c:v>0.878</c:v>
                </c:pt>
                <c:pt idx="3021">
                  <c:v>0.89300000000000002</c:v>
                </c:pt>
                <c:pt idx="3022">
                  <c:v>0.88900000000000001</c:v>
                </c:pt>
                <c:pt idx="3023">
                  <c:v>0.88600000000000001</c:v>
                </c:pt>
                <c:pt idx="3024">
                  <c:v>0.88600000000000001</c:v>
                </c:pt>
                <c:pt idx="3025">
                  <c:v>0.89500000000000002</c:v>
                </c:pt>
                <c:pt idx="3026">
                  <c:v>0.86499999999999999</c:v>
                </c:pt>
                <c:pt idx="3027">
                  <c:v>0.88</c:v>
                </c:pt>
                <c:pt idx="3028">
                  <c:v>0.90500000000000003</c:v>
                </c:pt>
                <c:pt idx="3029">
                  <c:v>0.873</c:v>
                </c:pt>
                <c:pt idx="3030">
                  <c:v>0.89200000000000002</c:v>
                </c:pt>
                <c:pt idx="3031">
                  <c:v>0.89600000000000002</c:v>
                </c:pt>
                <c:pt idx="3032">
                  <c:v>0.91700000000000004</c:v>
                </c:pt>
                <c:pt idx="3033">
                  <c:v>0.89300000000000002</c:v>
                </c:pt>
                <c:pt idx="3034">
                  <c:v>0.88100000000000001</c:v>
                </c:pt>
                <c:pt idx="3035">
                  <c:v>0.88500000000000001</c:v>
                </c:pt>
                <c:pt idx="3036">
                  <c:v>0.90100000000000002</c:v>
                </c:pt>
                <c:pt idx="3037">
                  <c:v>0.88200000000000001</c:v>
                </c:pt>
                <c:pt idx="3038">
                  <c:v>0.88200000000000001</c:v>
                </c:pt>
                <c:pt idx="3039">
                  <c:v>0.86599999999999999</c:v>
                </c:pt>
                <c:pt idx="3040">
                  <c:v>0.91100000000000003</c:v>
                </c:pt>
                <c:pt idx="3041">
                  <c:v>0.88900000000000001</c:v>
                </c:pt>
                <c:pt idx="3042">
                  <c:v>0.878</c:v>
                </c:pt>
                <c:pt idx="3043">
                  <c:v>0.878</c:v>
                </c:pt>
                <c:pt idx="3044">
                  <c:v>0.88200000000000001</c:v>
                </c:pt>
                <c:pt idx="3045">
                  <c:v>0.86099999999999999</c:v>
                </c:pt>
                <c:pt idx="3046">
                  <c:v>0.89300000000000002</c:v>
                </c:pt>
                <c:pt idx="3047">
                  <c:v>0.86</c:v>
                </c:pt>
                <c:pt idx="3048">
                  <c:v>0.89</c:v>
                </c:pt>
                <c:pt idx="3049">
                  <c:v>0.877</c:v>
                </c:pt>
                <c:pt idx="3050">
                  <c:v>0.86799999999999999</c:v>
                </c:pt>
                <c:pt idx="3051">
                  <c:v>0.89600000000000002</c:v>
                </c:pt>
                <c:pt idx="3052">
                  <c:v>0.86299999999999999</c:v>
                </c:pt>
                <c:pt idx="3053">
                  <c:v>0.85599999999999998</c:v>
                </c:pt>
                <c:pt idx="3054">
                  <c:v>0.874</c:v>
                </c:pt>
                <c:pt idx="3055">
                  <c:v>0.89600000000000002</c:v>
                </c:pt>
                <c:pt idx="3056">
                  <c:v>0.89500000000000002</c:v>
                </c:pt>
                <c:pt idx="3057">
                  <c:v>0.88400000000000001</c:v>
                </c:pt>
                <c:pt idx="3058">
                  <c:v>0.85699999999999998</c:v>
                </c:pt>
                <c:pt idx="3059">
                  <c:v>0.86</c:v>
                </c:pt>
                <c:pt idx="3060">
                  <c:v>0.86199999999999999</c:v>
                </c:pt>
                <c:pt idx="3061">
                  <c:v>0.86799999999999999</c:v>
                </c:pt>
                <c:pt idx="3062">
                  <c:v>0.89400000000000002</c:v>
                </c:pt>
                <c:pt idx="3063">
                  <c:v>0.86199999999999999</c:v>
                </c:pt>
                <c:pt idx="3064">
                  <c:v>0.84499999999999997</c:v>
                </c:pt>
                <c:pt idx="3065">
                  <c:v>0.875</c:v>
                </c:pt>
                <c:pt idx="3066">
                  <c:v>0.89500000000000002</c:v>
                </c:pt>
                <c:pt idx="3067">
                  <c:v>0.89900000000000002</c:v>
                </c:pt>
                <c:pt idx="3068">
                  <c:v>0.88200000000000001</c:v>
                </c:pt>
                <c:pt idx="3069">
                  <c:v>0.89400000000000002</c:v>
                </c:pt>
                <c:pt idx="3070">
                  <c:v>0.88600000000000001</c:v>
                </c:pt>
                <c:pt idx="3071">
                  <c:v>0.89600000000000002</c:v>
                </c:pt>
                <c:pt idx="3072">
                  <c:v>0.89600000000000002</c:v>
                </c:pt>
                <c:pt idx="3073">
                  <c:v>0.88200000000000001</c:v>
                </c:pt>
                <c:pt idx="3074">
                  <c:v>0.93500000000000005</c:v>
                </c:pt>
                <c:pt idx="3075">
                  <c:v>0.88100000000000001</c:v>
                </c:pt>
                <c:pt idx="3076">
                  <c:v>0.88500000000000001</c:v>
                </c:pt>
                <c:pt idx="3077">
                  <c:v>0.875</c:v>
                </c:pt>
                <c:pt idx="3078">
                  <c:v>0.84599999999999997</c:v>
                </c:pt>
                <c:pt idx="3079">
                  <c:v>0.86799999999999999</c:v>
                </c:pt>
                <c:pt idx="3080">
                  <c:v>0.89500000000000002</c:v>
                </c:pt>
                <c:pt idx="3081">
                  <c:v>0.88600000000000001</c:v>
                </c:pt>
                <c:pt idx="3082">
                  <c:v>0.89600000000000002</c:v>
                </c:pt>
                <c:pt idx="3083">
                  <c:v>0.88400000000000001</c:v>
                </c:pt>
                <c:pt idx="3084">
                  <c:v>0.89300000000000002</c:v>
                </c:pt>
                <c:pt idx="3085">
                  <c:v>0.876</c:v>
                </c:pt>
                <c:pt idx="3086">
                  <c:v>0.879</c:v>
                </c:pt>
                <c:pt idx="3087">
                  <c:v>0.89800000000000002</c:v>
                </c:pt>
                <c:pt idx="3088">
                  <c:v>0.88600000000000001</c:v>
                </c:pt>
                <c:pt idx="3089">
                  <c:v>0.89200000000000002</c:v>
                </c:pt>
                <c:pt idx="3090">
                  <c:v>0.875</c:v>
                </c:pt>
                <c:pt idx="3091">
                  <c:v>0.875</c:v>
                </c:pt>
                <c:pt idx="3092">
                  <c:v>0.89400000000000002</c:v>
                </c:pt>
                <c:pt idx="3093">
                  <c:v>0.86399999999999999</c:v>
                </c:pt>
                <c:pt idx="3094">
                  <c:v>0.91700000000000004</c:v>
                </c:pt>
                <c:pt idx="3095">
                  <c:v>0.88900000000000001</c:v>
                </c:pt>
                <c:pt idx="3096">
                  <c:v>0.91300000000000003</c:v>
                </c:pt>
                <c:pt idx="3097">
                  <c:v>0.90100000000000002</c:v>
                </c:pt>
                <c:pt idx="3098">
                  <c:v>0.89200000000000002</c:v>
                </c:pt>
                <c:pt idx="3099">
                  <c:v>0.90300000000000002</c:v>
                </c:pt>
                <c:pt idx="3100">
                  <c:v>0.86499999999999999</c:v>
                </c:pt>
                <c:pt idx="3101">
                  <c:v>0.89200000000000002</c:v>
                </c:pt>
                <c:pt idx="3102">
                  <c:v>0.89700000000000002</c:v>
                </c:pt>
                <c:pt idx="3103">
                  <c:v>0.86599999999999999</c:v>
                </c:pt>
                <c:pt idx="3104">
                  <c:v>0.91100000000000003</c:v>
                </c:pt>
                <c:pt idx="3105">
                  <c:v>0.85699999999999998</c:v>
                </c:pt>
                <c:pt idx="3106">
                  <c:v>0.89700000000000002</c:v>
                </c:pt>
                <c:pt idx="3107">
                  <c:v>0.875</c:v>
                </c:pt>
                <c:pt idx="3108">
                  <c:v>0.89500000000000002</c:v>
                </c:pt>
                <c:pt idx="3109">
                  <c:v>0.85599999999999998</c:v>
                </c:pt>
                <c:pt idx="3110">
                  <c:v>0.88300000000000001</c:v>
                </c:pt>
                <c:pt idx="3111">
                  <c:v>0.88500000000000001</c:v>
                </c:pt>
                <c:pt idx="3112">
                  <c:v>0.90800000000000003</c:v>
                </c:pt>
                <c:pt idx="3113">
                  <c:v>0.90200000000000002</c:v>
                </c:pt>
                <c:pt idx="3114">
                  <c:v>0.90300000000000002</c:v>
                </c:pt>
                <c:pt idx="3115">
                  <c:v>0.88700000000000001</c:v>
                </c:pt>
                <c:pt idx="3116">
                  <c:v>0.9</c:v>
                </c:pt>
                <c:pt idx="3117">
                  <c:v>0.871</c:v>
                </c:pt>
                <c:pt idx="3118">
                  <c:v>0.90200000000000002</c:v>
                </c:pt>
                <c:pt idx="3119">
                  <c:v>0.89500000000000002</c:v>
                </c:pt>
                <c:pt idx="3120">
                  <c:v>0.89300000000000002</c:v>
                </c:pt>
                <c:pt idx="3121">
                  <c:v>0.89</c:v>
                </c:pt>
                <c:pt idx="3122">
                  <c:v>0.89</c:v>
                </c:pt>
                <c:pt idx="3123">
                  <c:v>0.90600000000000003</c:v>
                </c:pt>
                <c:pt idx="3124">
                  <c:v>0.876</c:v>
                </c:pt>
                <c:pt idx="3125">
                  <c:v>0.89400000000000002</c:v>
                </c:pt>
                <c:pt idx="3126">
                  <c:v>0.92800000000000005</c:v>
                </c:pt>
                <c:pt idx="3127">
                  <c:v>0.88400000000000001</c:v>
                </c:pt>
                <c:pt idx="3128">
                  <c:v>0.878</c:v>
                </c:pt>
                <c:pt idx="3129">
                  <c:v>0.89800000000000002</c:v>
                </c:pt>
                <c:pt idx="3130">
                  <c:v>0.91100000000000003</c:v>
                </c:pt>
                <c:pt idx="3131">
                  <c:v>0.88300000000000001</c:v>
                </c:pt>
                <c:pt idx="3132">
                  <c:v>0.91200000000000003</c:v>
                </c:pt>
                <c:pt idx="3133">
                  <c:v>0.90400000000000003</c:v>
                </c:pt>
                <c:pt idx="3134">
                  <c:v>0.89900000000000002</c:v>
                </c:pt>
                <c:pt idx="3135">
                  <c:v>0.90400000000000003</c:v>
                </c:pt>
                <c:pt idx="3136">
                  <c:v>0.92200000000000004</c:v>
                </c:pt>
                <c:pt idx="3137">
                  <c:v>0.878</c:v>
                </c:pt>
                <c:pt idx="3138">
                  <c:v>0.876</c:v>
                </c:pt>
                <c:pt idx="3139">
                  <c:v>0.91700000000000004</c:v>
                </c:pt>
                <c:pt idx="3140">
                  <c:v>0.91100000000000003</c:v>
                </c:pt>
                <c:pt idx="3141">
                  <c:v>0.89600000000000002</c:v>
                </c:pt>
                <c:pt idx="3142">
                  <c:v>0.9</c:v>
                </c:pt>
                <c:pt idx="3143">
                  <c:v>0.89300000000000002</c:v>
                </c:pt>
                <c:pt idx="3144">
                  <c:v>0.90200000000000002</c:v>
                </c:pt>
                <c:pt idx="3145">
                  <c:v>0.92100000000000004</c:v>
                </c:pt>
                <c:pt idx="3146">
                  <c:v>0.91</c:v>
                </c:pt>
                <c:pt idx="3147">
                  <c:v>0.91</c:v>
                </c:pt>
                <c:pt idx="3148">
                  <c:v>0.88800000000000001</c:v>
                </c:pt>
                <c:pt idx="3149">
                  <c:v>0.91900000000000004</c:v>
                </c:pt>
                <c:pt idx="3150">
                  <c:v>0.88900000000000001</c:v>
                </c:pt>
                <c:pt idx="3151">
                  <c:v>0.92700000000000005</c:v>
                </c:pt>
                <c:pt idx="3152">
                  <c:v>0.879</c:v>
                </c:pt>
                <c:pt idx="3153">
                  <c:v>0.90300000000000002</c:v>
                </c:pt>
                <c:pt idx="3154">
                  <c:v>0.88</c:v>
                </c:pt>
                <c:pt idx="3155">
                  <c:v>0.91900000000000004</c:v>
                </c:pt>
                <c:pt idx="3156">
                  <c:v>0.92200000000000004</c:v>
                </c:pt>
                <c:pt idx="3157">
                  <c:v>0.92500000000000004</c:v>
                </c:pt>
                <c:pt idx="3158">
                  <c:v>0.89300000000000002</c:v>
                </c:pt>
                <c:pt idx="3159">
                  <c:v>0.88500000000000001</c:v>
                </c:pt>
                <c:pt idx="3160">
                  <c:v>0.90800000000000003</c:v>
                </c:pt>
                <c:pt idx="3161">
                  <c:v>0.89700000000000002</c:v>
                </c:pt>
                <c:pt idx="3162">
                  <c:v>0.92500000000000004</c:v>
                </c:pt>
                <c:pt idx="3163">
                  <c:v>0.89</c:v>
                </c:pt>
                <c:pt idx="3164">
                  <c:v>0.92100000000000004</c:v>
                </c:pt>
                <c:pt idx="3165">
                  <c:v>0.91800000000000004</c:v>
                </c:pt>
                <c:pt idx="3166">
                  <c:v>0.89600000000000002</c:v>
                </c:pt>
                <c:pt idx="3167">
                  <c:v>0.89700000000000002</c:v>
                </c:pt>
                <c:pt idx="3168">
                  <c:v>0.92100000000000004</c:v>
                </c:pt>
                <c:pt idx="3169">
                  <c:v>0.92100000000000004</c:v>
                </c:pt>
                <c:pt idx="3170">
                  <c:v>0.88500000000000001</c:v>
                </c:pt>
                <c:pt idx="3171">
                  <c:v>0.88800000000000001</c:v>
                </c:pt>
                <c:pt idx="3172">
                  <c:v>0.88600000000000001</c:v>
                </c:pt>
                <c:pt idx="3173">
                  <c:v>0.91300000000000003</c:v>
                </c:pt>
                <c:pt idx="3174">
                  <c:v>0.88800000000000001</c:v>
                </c:pt>
                <c:pt idx="3175">
                  <c:v>0.91700000000000004</c:v>
                </c:pt>
                <c:pt idx="3176">
                  <c:v>0.90900000000000003</c:v>
                </c:pt>
                <c:pt idx="3177">
                  <c:v>0.89100000000000001</c:v>
                </c:pt>
                <c:pt idx="3178">
                  <c:v>0.89900000000000002</c:v>
                </c:pt>
                <c:pt idx="3179">
                  <c:v>0.88700000000000001</c:v>
                </c:pt>
                <c:pt idx="3180">
                  <c:v>0.88600000000000001</c:v>
                </c:pt>
                <c:pt idx="3181">
                  <c:v>0.91600000000000004</c:v>
                </c:pt>
                <c:pt idx="3182">
                  <c:v>0.879</c:v>
                </c:pt>
                <c:pt idx="3183">
                  <c:v>0.89600000000000002</c:v>
                </c:pt>
                <c:pt idx="3184">
                  <c:v>0.871</c:v>
                </c:pt>
                <c:pt idx="3185">
                  <c:v>0.89700000000000002</c:v>
                </c:pt>
                <c:pt idx="3186">
                  <c:v>0.91400000000000003</c:v>
                </c:pt>
                <c:pt idx="3187">
                  <c:v>0.90700000000000003</c:v>
                </c:pt>
                <c:pt idx="3188">
                  <c:v>0.89300000000000002</c:v>
                </c:pt>
                <c:pt idx="3189">
                  <c:v>0.90300000000000002</c:v>
                </c:pt>
                <c:pt idx="3190">
                  <c:v>0.93300000000000005</c:v>
                </c:pt>
                <c:pt idx="3191">
                  <c:v>0.90200000000000002</c:v>
                </c:pt>
                <c:pt idx="3192">
                  <c:v>0.89500000000000002</c:v>
                </c:pt>
                <c:pt idx="3193">
                  <c:v>0.90400000000000003</c:v>
                </c:pt>
                <c:pt idx="3194">
                  <c:v>0.90600000000000003</c:v>
                </c:pt>
                <c:pt idx="3195">
                  <c:v>0.89600000000000002</c:v>
                </c:pt>
                <c:pt idx="3196">
                  <c:v>0.90500000000000003</c:v>
                </c:pt>
                <c:pt idx="3197">
                  <c:v>0.92200000000000004</c:v>
                </c:pt>
                <c:pt idx="3198">
                  <c:v>0.89800000000000002</c:v>
                </c:pt>
                <c:pt idx="3199">
                  <c:v>0.88400000000000001</c:v>
                </c:pt>
                <c:pt idx="3200">
                  <c:v>0.90900000000000003</c:v>
                </c:pt>
                <c:pt idx="3201">
                  <c:v>0.89700000000000002</c:v>
                </c:pt>
                <c:pt idx="3202">
                  <c:v>0.89100000000000001</c:v>
                </c:pt>
                <c:pt idx="3203">
                  <c:v>0.88400000000000001</c:v>
                </c:pt>
                <c:pt idx="3204">
                  <c:v>0.88400000000000001</c:v>
                </c:pt>
                <c:pt idx="3205">
                  <c:v>0.91400000000000003</c:v>
                </c:pt>
                <c:pt idx="3206">
                  <c:v>0.90900000000000003</c:v>
                </c:pt>
                <c:pt idx="3207">
                  <c:v>0.91</c:v>
                </c:pt>
                <c:pt idx="3208">
                  <c:v>0.90400000000000003</c:v>
                </c:pt>
                <c:pt idx="3209">
                  <c:v>0.89700000000000002</c:v>
                </c:pt>
                <c:pt idx="3210">
                  <c:v>0.90300000000000002</c:v>
                </c:pt>
                <c:pt idx="3211">
                  <c:v>0.89500000000000002</c:v>
                </c:pt>
                <c:pt idx="3212">
                  <c:v>0.89600000000000002</c:v>
                </c:pt>
                <c:pt idx="3213">
                  <c:v>0.90400000000000003</c:v>
                </c:pt>
                <c:pt idx="3214">
                  <c:v>0.88900000000000001</c:v>
                </c:pt>
                <c:pt idx="3215">
                  <c:v>0.92900000000000005</c:v>
                </c:pt>
                <c:pt idx="3216">
                  <c:v>0.88600000000000001</c:v>
                </c:pt>
                <c:pt idx="3217">
                  <c:v>0.89400000000000002</c:v>
                </c:pt>
                <c:pt idx="3218">
                  <c:v>0.89200000000000002</c:v>
                </c:pt>
                <c:pt idx="3219">
                  <c:v>0.90600000000000003</c:v>
                </c:pt>
                <c:pt idx="3220">
                  <c:v>0.89200000000000002</c:v>
                </c:pt>
                <c:pt idx="3221">
                  <c:v>0.88700000000000001</c:v>
                </c:pt>
                <c:pt idx="3222">
                  <c:v>0.88500000000000001</c:v>
                </c:pt>
                <c:pt idx="3223">
                  <c:v>0.92200000000000004</c:v>
                </c:pt>
                <c:pt idx="3224">
                  <c:v>0.89900000000000002</c:v>
                </c:pt>
                <c:pt idx="3225">
                  <c:v>0.88</c:v>
                </c:pt>
                <c:pt idx="3226">
                  <c:v>0.873</c:v>
                </c:pt>
                <c:pt idx="3227">
                  <c:v>0.88400000000000001</c:v>
                </c:pt>
                <c:pt idx="3228">
                  <c:v>0.88500000000000001</c:v>
                </c:pt>
                <c:pt idx="3229">
                  <c:v>0.88500000000000001</c:v>
                </c:pt>
                <c:pt idx="3230">
                  <c:v>0.88600000000000001</c:v>
                </c:pt>
                <c:pt idx="3231">
                  <c:v>0.88800000000000001</c:v>
                </c:pt>
                <c:pt idx="3232">
                  <c:v>0.86199999999999999</c:v>
                </c:pt>
                <c:pt idx="3233">
                  <c:v>0.85299999999999998</c:v>
                </c:pt>
                <c:pt idx="3234">
                  <c:v>0.89600000000000002</c:v>
                </c:pt>
                <c:pt idx="3235">
                  <c:v>0.88500000000000001</c:v>
                </c:pt>
                <c:pt idx="3236">
                  <c:v>0.88800000000000001</c:v>
                </c:pt>
                <c:pt idx="3237">
                  <c:v>0.879</c:v>
                </c:pt>
                <c:pt idx="3238">
                  <c:v>0.88200000000000001</c:v>
                </c:pt>
                <c:pt idx="3239">
                  <c:v>0.876</c:v>
                </c:pt>
                <c:pt idx="3240">
                  <c:v>0.89900000000000002</c:v>
                </c:pt>
                <c:pt idx="3241">
                  <c:v>0.86199999999999999</c:v>
                </c:pt>
                <c:pt idx="3242">
                  <c:v>0.81799999999999995</c:v>
                </c:pt>
                <c:pt idx="3243">
                  <c:v>0.89</c:v>
                </c:pt>
                <c:pt idx="3244">
                  <c:v>0.90800000000000003</c:v>
                </c:pt>
                <c:pt idx="3245">
                  <c:v>0.89</c:v>
                </c:pt>
                <c:pt idx="3246">
                  <c:v>0.876</c:v>
                </c:pt>
                <c:pt idx="3247">
                  <c:v>0.89800000000000002</c:v>
                </c:pt>
                <c:pt idx="3248">
                  <c:v>0.89700000000000002</c:v>
                </c:pt>
                <c:pt idx="3249">
                  <c:v>0.86499999999999999</c:v>
                </c:pt>
                <c:pt idx="3250">
                  <c:v>0.874</c:v>
                </c:pt>
                <c:pt idx="3251">
                  <c:v>0.88800000000000001</c:v>
                </c:pt>
                <c:pt idx="3252">
                  <c:v>0.88900000000000001</c:v>
                </c:pt>
                <c:pt idx="3253">
                  <c:v>0.86099999999999999</c:v>
                </c:pt>
                <c:pt idx="3254">
                  <c:v>0.878</c:v>
                </c:pt>
                <c:pt idx="3255">
                  <c:v>0.89800000000000002</c:v>
                </c:pt>
                <c:pt idx="3256">
                  <c:v>0.84</c:v>
                </c:pt>
                <c:pt idx="3257">
                  <c:v>0.88400000000000001</c:v>
                </c:pt>
                <c:pt idx="3258">
                  <c:v>0.89</c:v>
                </c:pt>
                <c:pt idx="3259">
                  <c:v>0.879</c:v>
                </c:pt>
                <c:pt idx="3260">
                  <c:v>0.89200000000000002</c:v>
                </c:pt>
                <c:pt idx="3261">
                  <c:v>0.9</c:v>
                </c:pt>
                <c:pt idx="3262">
                  <c:v>0.90100000000000002</c:v>
                </c:pt>
                <c:pt idx="3263">
                  <c:v>0.89200000000000002</c:v>
                </c:pt>
                <c:pt idx="3264">
                  <c:v>0.876</c:v>
                </c:pt>
                <c:pt idx="3265">
                  <c:v>0.86</c:v>
                </c:pt>
                <c:pt idx="3266">
                  <c:v>0.88800000000000001</c:v>
                </c:pt>
                <c:pt idx="3267">
                  <c:v>0.91500000000000004</c:v>
                </c:pt>
                <c:pt idx="3268">
                  <c:v>0.876</c:v>
                </c:pt>
                <c:pt idx="3269">
                  <c:v>0.879</c:v>
                </c:pt>
                <c:pt idx="3270">
                  <c:v>0.90600000000000003</c:v>
                </c:pt>
                <c:pt idx="3271">
                  <c:v>0.86399999999999999</c:v>
                </c:pt>
                <c:pt idx="3272">
                  <c:v>0.873</c:v>
                </c:pt>
                <c:pt idx="3273">
                  <c:v>0.88</c:v>
                </c:pt>
                <c:pt idx="3274">
                  <c:v>0.88900000000000001</c:v>
                </c:pt>
                <c:pt idx="3275">
                  <c:v>0.89500000000000002</c:v>
                </c:pt>
                <c:pt idx="3276">
                  <c:v>0.89800000000000002</c:v>
                </c:pt>
                <c:pt idx="3277">
                  <c:v>0.876</c:v>
                </c:pt>
                <c:pt idx="3278">
                  <c:v>0.877</c:v>
                </c:pt>
                <c:pt idx="3279">
                  <c:v>0.89300000000000002</c:v>
                </c:pt>
                <c:pt idx="3280">
                  <c:v>0.91400000000000003</c:v>
                </c:pt>
                <c:pt idx="3281">
                  <c:v>0.88</c:v>
                </c:pt>
                <c:pt idx="3282">
                  <c:v>0.875</c:v>
                </c:pt>
                <c:pt idx="3283">
                  <c:v>0.875</c:v>
                </c:pt>
                <c:pt idx="3284">
                  <c:v>0.85</c:v>
                </c:pt>
                <c:pt idx="3285">
                  <c:v>0.89200000000000002</c:v>
                </c:pt>
                <c:pt idx="3286">
                  <c:v>0.88400000000000001</c:v>
                </c:pt>
                <c:pt idx="3287">
                  <c:v>0.90400000000000003</c:v>
                </c:pt>
                <c:pt idx="3288">
                  <c:v>0.90400000000000003</c:v>
                </c:pt>
                <c:pt idx="3289">
                  <c:v>0.88500000000000001</c:v>
                </c:pt>
                <c:pt idx="3290">
                  <c:v>0.89600000000000002</c:v>
                </c:pt>
                <c:pt idx="3291">
                  <c:v>0.872</c:v>
                </c:pt>
                <c:pt idx="3292">
                  <c:v>0.85599999999999998</c:v>
                </c:pt>
                <c:pt idx="3293">
                  <c:v>0.91300000000000003</c:v>
                </c:pt>
                <c:pt idx="3294">
                  <c:v>0.88800000000000001</c:v>
                </c:pt>
                <c:pt idx="3295">
                  <c:v>0.90300000000000002</c:v>
                </c:pt>
                <c:pt idx="3296">
                  <c:v>0.86899999999999999</c:v>
                </c:pt>
                <c:pt idx="3297">
                  <c:v>0.90700000000000003</c:v>
                </c:pt>
                <c:pt idx="3298">
                  <c:v>0.90200000000000002</c:v>
                </c:pt>
                <c:pt idx="3299">
                  <c:v>0.90300000000000002</c:v>
                </c:pt>
                <c:pt idx="3300">
                  <c:v>0.89500000000000002</c:v>
                </c:pt>
                <c:pt idx="3301">
                  <c:v>0.88900000000000001</c:v>
                </c:pt>
                <c:pt idx="3302">
                  <c:v>0.89100000000000001</c:v>
                </c:pt>
                <c:pt idx="3303">
                  <c:v>0.89</c:v>
                </c:pt>
                <c:pt idx="3304">
                  <c:v>0.88600000000000001</c:v>
                </c:pt>
                <c:pt idx="3305">
                  <c:v>0.89400000000000002</c:v>
                </c:pt>
                <c:pt idx="3306">
                  <c:v>0.877</c:v>
                </c:pt>
                <c:pt idx="3307">
                  <c:v>0.89600000000000002</c:v>
                </c:pt>
                <c:pt idx="3308">
                  <c:v>0.875</c:v>
                </c:pt>
                <c:pt idx="3309">
                  <c:v>0.89</c:v>
                </c:pt>
                <c:pt idx="3310">
                  <c:v>0.88700000000000001</c:v>
                </c:pt>
                <c:pt idx="3311">
                  <c:v>0.872</c:v>
                </c:pt>
                <c:pt idx="3312">
                  <c:v>0.91200000000000003</c:v>
                </c:pt>
                <c:pt idx="3313">
                  <c:v>0.89300000000000002</c:v>
                </c:pt>
                <c:pt idx="3314">
                  <c:v>0.89500000000000002</c:v>
                </c:pt>
                <c:pt idx="3315">
                  <c:v>0.874</c:v>
                </c:pt>
                <c:pt idx="3316">
                  <c:v>0.871</c:v>
                </c:pt>
                <c:pt idx="3317">
                  <c:v>0.91</c:v>
                </c:pt>
                <c:pt idx="3318">
                  <c:v>0.87</c:v>
                </c:pt>
                <c:pt idx="3319">
                  <c:v>0.90200000000000002</c:v>
                </c:pt>
                <c:pt idx="3320">
                  <c:v>0.90700000000000003</c:v>
                </c:pt>
                <c:pt idx="3321">
                  <c:v>0.91600000000000004</c:v>
                </c:pt>
                <c:pt idx="3322">
                  <c:v>0.91800000000000004</c:v>
                </c:pt>
                <c:pt idx="3323">
                  <c:v>0.89500000000000002</c:v>
                </c:pt>
                <c:pt idx="3324">
                  <c:v>0.88600000000000001</c:v>
                </c:pt>
                <c:pt idx="3325">
                  <c:v>0.89800000000000002</c:v>
                </c:pt>
                <c:pt idx="3326">
                  <c:v>0.88400000000000001</c:v>
                </c:pt>
                <c:pt idx="3327">
                  <c:v>0.89100000000000001</c:v>
                </c:pt>
                <c:pt idx="3328">
                  <c:v>0.88100000000000001</c:v>
                </c:pt>
                <c:pt idx="3329">
                  <c:v>0.88500000000000001</c:v>
                </c:pt>
                <c:pt idx="3330">
                  <c:v>0.90100000000000002</c:v>
                </c:pt>
                <c:pt idx="3331">
                  <c:v>0.88900000000000001</c:v>
                </c:pt>
                <c:pt idx="3332">
                  <c:v>0.88</c:v>
                </c:pt>
                <c:pt idx="3333">
                  <c:v>0.872</c:v>
                </c:pt>
                <c:pt idx="3334">
                  <c:v>0.89200000000000002</c:v>
                </c:pt>
                <c:pt idx="3335">
                  <c:v>0.877</c:v>
                </c:pt>
                <c:pt idx="3336">
                  <c:v>0.91</c:v>
                </c:pt>
                <c:pt idx="3337">
                  <c:v>0.878</c:v>
                </c:pt>
                <c:pt idx="3338">
                  <c:v>0.89300000000000002</c:v>
                </c:pt>
                <c:pt idx="3339">
                  <c:v>0.88700000000000001</c:v>
                </c:pt>
                <c:pt idx="3340">
                  <c:v>0.89300000000000002</c:v>
                </c:pt>
                <c:pt idx="3341">
                  <c:v>0.88600000000000001</c:v>
                </c:pt>
                <c:pt idx="3342">
                  <c:v>0.89900000000000002</c:v>
                </c:pt>
                <c:pt idx="3343">
                  <c:v>0.89700000000000002</c:v>
                </c:pt>
                <c:pt idx="3344">
                  <c:v>0.86599999999999999</c:v>
                </c:pt>
                <c:pt idx="3345">
                  <c:v>0.89500000000000002</c:v>
                </c:pt>
                <c:pt idx="3346">
                  <c:v>0.88800000000000001</c:v>
                </c:pt>
                <c:pt idx="3347">
                  <c:v>0.89300000000000002</c:v>
                </c:pt>
                <c:pt idx="3348">
                  <c:v>0.86399999999999999</c:v>
                </c:pt>
                <c:pt idx="3349">
                  <c:v>0.879</c:v>
                </c:pt>
                <c:pt idx="3350">
                  <c:v>0.91600000000000004</c:v>
                </c:pt>
                <c:pt idx="3351">
                  <c:v>0.89700000000000002</c:v>
                </c:pt>
                <c:pt idx="3352">
                  <c:v>0.88400000000000001</c:v>
                </c:pt>
                <c:pt idx="3353">
                  <c:v>0.90200000000000002</c:v>
                </c:pt>
                <c:pt idx="3354">
                  <c:v>0.88200000000000001</c:v>
                </c:pt>
                <c:pt idx="3355">
                  <c:v>0.89500000000000002</c:v>
                </c:pt>
                <c:pt idx="3356">
                  <c:v>0.878</c:v>
                </c:pt>
                <c:pt idx="3357">
                  <c:v>0.878</c:v>
                </c:pt>
                <c:pt idx="3358">
                  <c:v>0.89100000000000001</c:v>
                </c:pt>
                <c:pt idx="3359">
                  <c:v>0.88500000000000001</c:v>
                </c:pt>
                <c:pt idx="3360">
                  <c:v>0.89800000000000002</c:v>
                </c:pt>
                <c:pt idx="3361">
                  <c:v>0.88400000000000001</c:v>
                </c:pt>
                <c:pt idx="3362">
                  <c:v>0.877</c:v>
                </c:pt>
                <c:pt idx="3363">
                  <c:v>0.873</c:v>
                </c:pt>
                <c:pt idx="3364">
                  <c:v>0.89900000000000002</c:v>
                </c:pt>
                <c:pt idx="3365">
                  <c:v>0.86199999999999999</c:v>
                </c:pt>
                <c:pt idx="3366">
                  <c:v>0.878</c:v>
                </c:pt>
                <c:pt idx="3367">
                  <c:v>0.872</c:v>
                </c:pt>
                <c:pt idx="3368">
                  <c:v>0.89100000000000001</c:v>
                </c:pt>
                <c:pt idx="3369">
                  <c:v>0.89600000000000002</c:v>
                </c:pt>
                <c:pt idx="3370">
                  <c:v>0.86899999999999999</c:v>
                </c:pt>
                <c:pt idx="3371">
                  <c:v>0.90200000000000002</c:v>
                </c:pt>
                <c:pt idx="3372">
                  <c:v>0.88900000000000001</c:v>
                </c:pt>
                <c:pt idx="3373">
                  <c:v>0.89100000000000001</c:v>
                </c:pt>
                <c:pt idx="3374">
                  <c:v>0.878</c:v>
                </c:pt>
                <c:pt idx="3375">
                  <c:v>0.88300000000000001</c:v>
                </c:pt>
                <c:pt idx="3376">
                  <c:v>0.85</c:v>
                </c:pt>
                <c:pt idx="3377">
                  <c:v>0.875</c:v>
                </c:pt>
                <c:pt idx="3378">
                  <c:v>0.877</c:v>
                </c:pt>
                <c:pt idx="3379">
                  <c:v>0.89100000000000001</c:v>
                </c:pt>
                <c:pt idx="3380">
                  <c:v>0.88400000000000001</c:v>
                </c:pt>
                <c:pt idx="3381">
                  <c:v>0.85399999999999998</c:v>
                </c:pt>
                <c:pt idx="3382">
                  <c:v>0.875</c:v>
                </c:pt>
                <c:pt idx="3383">
                  <c:v>0.89300000000000002</c:v>
                </c:pt>
                <c:pt idx="3384">
                  <c:v>0.85799999999999998</c:v>
                </c:pt>
                <c:pt idx="3385">
                  <c:v>0.89300000000000002</c:v>
                </c:pt>
                <c:pt idx="3386">
                  <c:v>0.83499999999999996</c:v>
                </c:pt>
                <c:pt idx="3387">
                  <c:v>0.9</c:v>
                </c:pt>
                <c:pt idx="3388">
                  <c:v>0.88400000000000001</c:v>
                </c:pt>
                <c:pt idx="3389">
                  <c:v>0.872</c:v>
                </c:pt>
                <c:pt idx="3390">
                  <c:v>0.89</c:v>
                </c:pt>
                <c:pt idx="3391">
                  <c:v>0.88700000000000001</c:v>
                </c:pt>
                <c:pt idx="3392">
                  <c:v>0.88100000000000001</c:v>
                </c:pt>
                <c:pt idx="3393">
                  <c:v>0.89100000000000001</c:v>
                </c:pt>
                <c:pt idx="3394">
                  <c:v>0.89</c:v>
                </c:pt>
                <c:pt idx="3395">
                  <c:v>0.878</c:v>
                </c:pt>
                <c:pt idx="3396">
                  <c:v>0.89100000000000001</c:v>
                </c:pt>
                <c:pt idx="3397">
                  <c:v>0.88700000000000001</c:v>
                </c:pt>
                <c:pt idx="3398">
                  <c:v>0.89100000000000001</c:v>
                </c:pt>
                <c:pt idx="3399">
                  <c:v>0.89600000000000002</c:v>
                </c:pt>
                <c:pt idx="3400">
                  <c:v>0.85899999999999999</c:v>
                </c:pt>
                <c:pt idx="3401">
                  <c:v>0.90200000000000002</c:v>
                </c:pt>
                <c:pt idx="3402">
                  <c:v>0.86299999999999999</c:v>
                </c:pt>
                <c:pt idx="3403">
                  <c:v>0.89600000000000002</c:v>
                </c:pt>
                <c:pt idx="3404">
                  <c:v>0.87</c:v>
                </c:pt>
                <c:pt idx="3405">
                  <c:v>0.89600000000000002</c:v>
                </c:pt>
                <c:pt idx="3406">
                  <c:v>0.90200000000000002</c:v>
                </c:pt>
                <c:pt idx="3407">
                  <c:v>0.86099999999999999</c:v>
                </c:pt>
                <c:pt idx="3408">
                  <c:v>0.875</c:v>
                </c:pt>
                <c:pt idx="3409">
                  <c:v>0.88</c:v>
                </c:pt>
                <c:pt idx="3410">
                  <c:v>0.88</c:v>
                </c:pt>
                <c:pt idx="3411">
                  <c:v>0.89300000000000002</c:v>
                </c:pt>
                <c:pt idx="3412">
                  <c:v>0.873</c:v>
                </c:pt>
                <c:pt idx="3413">
                  <c:v>0.86899999999999999</c:v>
                </c:pt>
                <c:pt idx="3414">
                  <c:v>0.871</c:v>
                </c:pt>
                <c:pt idx="3415">
                  <c:v>0.88300000000000001</c:v>
                </c:pt>
                <c:pt idx="3416">
                  <c:v>0.91</c:v>
                </c:pt>
                <c:pt idx="3417">
                  <c:v>0.89400000000000002</c:v>
                </c:pt>
                <c:pt idx="3418">
                  <c:v>0.86199999999999999</c:v>
                </c:pt>
                <c:pt idx="3419">
                  <c:v>0.875</c:v>
                </c:pt>
                <c:pt idx="3420">
                  <c:v>0.89100000000000001</c:v>
                </c:pt>
                <c:pt idx="3421">
                  <c:v>0.872</c:v>
                </c:pt>
                <c:pt idx="3422">
                  <c:v>0.88600000000000001</c:v>
                </c:pt>
                <c:pt idx="3423">
                  <c:v>0.90100000000000002</c:v>
                </c:pt>
                <c:pt idx="3424">
                  <c:v>0.90200000000000002</c:v>
                </c:pt>
                <c:pt idx="3425">
                  <c:v>0.87</c:v>
                </c:pt>
                <c:pt idx="3426">
                  <c:v>0.86099999999999999</c:v>
                </c:pt>
                <c:pt idx="3427">
                  <c:v>0.86599999999999999</c:v>
                </c:pt>
                <c:pt idx="3428">
                  <c:v>0.86399999999999999</c:v>
                </c:pt>
                <c:pt idx="3429">
                  <c:v>0.89700000000000002</c:v>
                </c:pt>
                <c:pt idx="3430">
                  <c:v>0.88600000000000001</c:v>
                </c:pt>
                <c:pt idx="3431">
                  <c:v>0.877</c:v>
                </c:pt>
                <c:pt idx="3432">
                  <c:v>0.88500000000000001</c:v>
                </c:pt>
                <c:pt idx="3433">
                  <c:v>0.876</c:v>
                </c:pt>
                <c:pt idx="3434">
                  <c:v>0.875</c:v>
                </c:pt>
                <c:pt idx="3435">
                  <c:v>0.86499999999999999</c:v>
                </c:pt>
                <c:pt idx="3436">
                  <c:v>0.88700000000000001</c:v>
                </c:pt>
                <c:pt idx="3437">
                  <c:v>0.871</c:v>
                </c:pt>
                <c:pt idx="3438">
                  <c:v>0.89400000000000002</c:v>
                </c:pt>
                <c:pt idx="3439">
                  <c:v>0.88800000000000001</c:v>
                </c:pt>
                <c:pt idx="3440">
                  <c:v>0.86699999999999999</c:v>
                </c:pt>
                <c:pt idx="3441">
                  <c:v>0.85499999999999998</c:v>
                </c:pt>
                <c:pt idx="3442">
                  <c:v>0.875</c:v>
                </c:pt>
                <c:pt idx="3443">
                  <c:v>0.89800000000000002</c:v>
                </c:pt>
                <c:pt idx="3444">
                  <c:v>0.89600000000000002</c:v>
                </c:pt>
                <c:pt idx="3445">
                  <c:v>0.88600000000000001</c:v>
                </c:pt>
                <c:pt idx="3446">
                  <c:v>0.84799999999999998</c:v>
                </c:pt>
                <c:pt idx="3447">
                  <c:v>0.86299999999999999</c:v>
                </c:pt>
                <c:pt idx="3448">
                  <c:v>0.86799999999999999</c:v>
                </c:pt>
                <c:pt idx="3449">
                  <c:v>0.88200000000000001</c:v>
                </c:pt>
                <c:pt idx="3450">
                  <c:v>0.89</c:v>
                </c:pt>
                <c:pt idx="3451">
                  <c:v>0.85799999999999998</c:v>
                </c:pt>
                <c:pt idx="3452">
                  <c:v>0.878</c:v>
                </c:pt>
                <c:pt idx="3453">
                  <c:v>0.88500000000000001</c:v>
                </c:pt>
                <c:pt idx="3454">
                  <c:v>0.88400000000000001</c:v>
                </c:pt>
                <c:pt idx="3455">
                  <c:v>0.873</c:v>
                </c:pt>
                <c:pt idx="3456">
                  <c:v>0.875</c:v>
                </c:pt>
                <c:pt idx="3457">
                  <c:v>0.877</c:v>
                </c:pt>
                <c:pt idx="3458">
                  <c:v>0.90200000000000002</c:v>
                </c:pt>
                <c:pt idx="3459">
                  <c:v>0.875</c:v>
                </c:pt>
                <c:pt idx="3460">
                  <c:v>0.88400000000000001</c:v>
                </c:pt>
                <c:pt idx="3461">
                  <c:v>0.89800000000000002</c:v>
                </c:pt>
                <c:pt idx="3462">
                  <c:v>0.878</c:v>
                </c:pt>
                <c:pt idx="3463">
                  <c:v>0.89600000000000002</c:v>
                </c:pt>
                <c:pt idx="3464">
                  <c:v>0.89600000000000002</c:v>
                </c:pt>
                <c:pt idx="3465">
                  <c:v>0.85799999999999998</c:v>
                </c:pt>
                <c:pt idx="3466">
                  <c:v>0.88300000000000001</c:v>
                </c:pt>
                <c:pt idx="3467">
                  <c:v>0.9</c:v>
                </c:pt>
                <c:pt idx="3468">
                  <c:v>0.89600000000000002</c:v>
                </c:pt>
                <c:pt idx="3469">
                  <c:v>0.84899999999999998</c:v>
                </c:pt>
                <c:pt idx="3470">
                  <c:v>0.90400000000000003</c:v>
                </c:pt>
                <c:pt idx="3471">
                  <c:v>0.88800000000000001</c:v>
                </c:pt>
                <c:pt idx="3472">
                  <c:v>0.92100000000000004</c:v>
                </c:pt>
                <c:pt idx="3473">
                  <c:v>0.89600000000000002</c:v>
                </c:pt>
                <c:pt idx="3474">
                  <c:v>0.90400000000000003</c:v>
                </c:pt>
                <c:pt idx="3475">
                  <c:v>0.89500000000000002</c:v>
                </c:pt>
                <c:pt idx="3476">
                  <c:v>0.89400000000000002</c:v>
                </c:pt>
                <c:pt idx="3477">
                  <c:v>0.88700000000000001</c:v>
                </c:pt>
                <c:pt idx="3478">
                  <c:v>0.88900000000000001</c:v>
                </c:pt>
                <c:pt idx="3479">
                  <c:v>0.88400000000000001</c:v>
                </c:pt>
                <c:pt idx="3480">
                  <c:v>0.90500000000000003</c:v>
                </c:pt>
                <c:pt idx="3481">
                  <c:v>0.88800000000000001</c:v>
                </c:pt>
                <c:pt idx="3482">
                  <c:v>0.876</c:v>
                </c:pt>
                <c:pt idx="3483">
                  <c:v>0.89800000000000002</c:v>
                </c:pt>
                <c:pt idx="3484">
                  <c:v>0.89500000000000002</c:v>
                </c:pt>
                <c:pt idx="3485">
                  <c:v>0.88400000000000001</c:v>
                </c:pt>
                <c:pt idx="3486">
                  <c:v>0.91</c:v>
                </c:pt>
                <c:pt idx="3487">
                  <c:v>0.89</c:v>
                </c:pt>
                <c:pt idx="3488">
                  <c:v>0.89900000000000002</c:v>
                </c:pt>
                <c:pt idx="3489">
                  <c:v>0.88600000000000001</c:v>
                </c:pt>
                <c:pt idx="3490">
                  <c:v>0.89700000000000002</c:v>
                </c:pt>
                <c:pt idx="3491">
                  <c:v>0.88600000000000001</c:v>
                </c:pt>
                <c:pt idx="3492">
                  <c:v>0.89600000000000002</c:v>
                </c:pt>
                <c:pt idx="3493">
                  <c:v>0.89300000000000002</c:v>
                </c:pt>
                <c:pt idx="3494">
                  <c:v>0.878</c:v>
                </c:pt>
                <c:pt idx="3495">
                  <c:v>0.92400000000000004</c:v>
                </c:pt>
                <c:pt idx="3496">
                  <c:v>0.90200000000000002</c:v>
                </c:pt>
                <c:pt idx="3497">
                  <c:v>0.90200000000000002</c:v>
                </c:pt>
                <c:pt idx="3498">
                  <c:v>0.90600000000000003</c:v>
                </c:pt>
                <c:pt idx="3499">
                  <c:v>0.90800000000000003</c:v>
                </c:pt>
                <c:pt idx="3500">
                  <c:v>0.90400000000000003</c:v>
                </c:pt>
                <c:pt idx="3501">
                  <c:v>0.877</c:v>
                </c:pt>
                <c:pt idx="3502">
                  <c:v>0.90400000000000003</c:v>
                </c:pt>
                <c:pt idx="3503">
                  <c:v>0.89100000000000001</c:v>
                </c:pt>
                <c:pt idx="3504">
                  <c:v>0.89100000000000001</c:v>
                </c:pt>
                <c:pt idx="3505">
                  <c:v>0.86</c:v>
                </c:pt>
                <c:pt idx="3506">
                  <c:v>0.89100000000000001</c:v>
                </c:pt>
                <c:pt idx="3507">
                  <c:v>0.90400000000000003</c:v>
                </c:pt>
                <c:pt idx="3508">
                  <c:v>0.90200000000000002</c:v>
                </c:pt>
                <c:pt idx="3509">
                  <c:v>0.90600000000000003</c:v>
                </c:pt>
                <c:pt idx="3510">
                  <c:v>0.89400000000000002</c:v>
                </c:pt>
                <c:pt idx="3511">
                  <c:v>0.90600000000000003</c:v>
                </c:pt>
                <c:pt idx="3512">
                  <c:v>0.92400000000000004</c:v>
                </c:pt>
                <c:pt idx="3513">
                  <c:v>0.89600000000000002</c:v>
                </c:pt>
                <c:pt idx="3514">
                  <c:v>0.88600000000000001</c:v>
                </c:pt>
                <c:pt idx="3515">
                  <c:v>0.90600000000000003</c:v>
                </c:pt>
                <c:pt idx="3516">
                  <c:v>0.89800000000000002</c:v>
                </c:pt>
                <c:pt idx="3517">
                  <c:v>0.91200000000000003</c:v>
                </c:pt>
                <c:pt idx="3518">
                  <c:v>0.90600000000000003</c:v>
                </c:pt>
                <c:pt idx="3519">
                  <c:v>0.874</c:v>
                </c:pt>
                <c:pt idx="3520">
                  <c:v>0.89500000000000002</c:v>
                </c:pt>
                <c:pt idx="3521">
                  <c:v>0.91400000000000003</c:v>
                </c:pt>
                <c:pt idx="3522">
                  <c:v>0.88400000000000001</c:v>
                </c:pt>
                <c:pt idx="3523">
                  <c:v>0.89400000000000002</c:v>
                </c:pt>
                <c:pt idx="3524">
                  <c:v>0.89400000000000002</c:v>
                </c:pt>
                <c:pt idx="3525">
                  <c:v>0.93100000000000005</c:v>
                </c:pt>
                <c:pt idx="3526">
                  <c:v>0.89500000000000002</c:v>
                </c:pt>
                <c:pt idx="3527">
                  <c:v>0.90700000000000003</c:v>
                </c:pt>
                <c:pt idx="3528">
                  <c:v>0.90300000000000002</c:v>
                </c:pt>
                <c:pt idx="3529">
                  <c:v>0.88800000000000001</c:v>
                </c:pt>
                <c:pt idx="3530">
                  <c:v>0.89700000000000002</c:v>
                </c:pt>
                <c:pt idx="3531">
                  <c:v>0.88400000000000001</c:v>
                </c:pt>
                <c:pt idx="3532">
                  <c:v>0.88900000000000001</c:v>
                </c:pt>
                <c:pt idx="3533">
                  <c:v>0.90700000000000003</c:v>
                </c:pt>
                <c:pt idx="3534">
                  <c:v>0.878</c:v>
                </c:pt>
                <c:pt idx="3535">
                  <c:v>0.878</c:v>
                </c:pt>
                <c:pt idx="3536">
                  <c:v>0.90900000000000003</c:v>
                </c:pt>
                <c:pt idx="3537">
                  <c:v>0.90500000000000003</c:v>
                </c:pt>
                <c:pt idx="3538">
                  <c:v>0.90300000000000002</c:v>
                </c:pt>
                <c:pt idx="3539">
                  <c:v>0.92</c:v>
                </c:pt>
                <c:pt idx="3540">
                  <c:v>0.90900000000000003</c:v>
                </c:pt>
                <c:pt idx="3541">
                  <c:v>0.92500000000000004</c:v>
                </c:pt>
                <c:pt idx="3542">
                  <c:v>0.90300000000000002</c:v>
                </c:pt>
                <c:pt idx="3543">
                  <c:v>0.90700000000000003</c:v>
                </c:pt>
                <c:pt idx="3544">
                  <c:v>0.91600000000000004</c:v>
                </c:pt>
                <c:pt idx="3545">
                  <c:v>0.90200000000000002</c:v>
                </c:pt>
                <c:pt idx="3546">
                  <c:v>0.91100000000000003</c:v>
                </c:pt>
                <c:pt idx="3547">
                  <c:v>0.92200000000000004</c:v>
                </c:pt>
                <c:pt idx="3548">
                  <c:v>0.91100000000000003</c:v>
                </c:pt>
                <c:pt idx="3549">
                  <c:v>0.89100000000000001</c:v>
                </c:pt>
                <c:pt idx="3550">
                  <c:v>0.90600000000000003</c:v>
                </c:pt>
                <c:pt idx="3551">
                  <c:v>0.91800000000000004</c:v>
                </c:pt>
                <c:pt idx="3552">
                  <c:v>0.90900000000000003</c:v>
                </c:pt>
                <c:pt idx="3553">
                  <c:v>0.90100000000000002</c:v>
                </c:pt>
                <c:pt idx="3554">
                  <c:v>0.93200000000000005</c:v>
                </c:pt>
                <c:pt idx="3555">
                  <c:v>0.90600000000000003</c:v>
                </c:pt>
                <c:pt idx="3556">
                  <c:v>0.9</c:v>
                </c:pt>
                <c:pt idx="3557">
                  <c:v>0.90100000000000002</c:v>
                </c:pt>
                <c:pt idx="3558">
                  <c:v>0.877</c:v>
                </c:pt>
                <c:pt idx="3559">
                  <c:v>0.91300000000000003</c:v>
                </c:pt>
                <c:pt idx="3560">
                  <c:v>0.91800000000000004</c:v>
                </c:pt>
                <c:pt idx="3561">
                  <c:v>0.89900000000000002</c:v>
                </c:pt>
                <c:pt idx="3562">
                  <c:v>0.871</c:v>
                </c:pt>
                <c:pt idx="3563">
                  <c:v>0.89800000000000002</c:v>
                </c:pt>
                <c:pt idx="3564">
                  <c:v>0.90900000000000003</c:v>
                </c:pt>
                <c:pt idx="3565">
                  <c:v>0.88800000000000001</c:v>
                </c:pt>
                <c:pt idx="3566">
                  <c:v>0.93500000000000005</c:v>
                </c:pt>
                <c:pt idx="3567">
                  <c:v>0.88</c:v>
                </c:pt>
                <c:pt idx="3568">
                  <c:v>0.90700000000000003</c:v>
                </c:pt>
                <c:pt idx="3569">
                  <c:v>0.91100000000000003</c:v>
                </c:pt>
                <c:pt idx="3570">
                  <c:v>0.90400000000000003</c:v>
                </c:pt>
                <c:pt idx="3571">
                  <c:v>0.89800000000000002</c:v>
                </c:pt>
                <c:pt idx="3572">
                  <c:v>0.92200000000000004</c:v>
                </c:pt>
                <c:pt idx="3573">
                  <c:v>0.86899999999999999</c:v>
                </c:pt>
                <c:pt idx="3574">
                  <c:v>0.90700000000000003</c:v>
                </c:pt>
                <c:pt idx="3575">
                  <c:v>0.93200000000000005</c:v>
                </c:pt>
                <c:pt idx="3576">
                  <c:v>0.88800000000000001</c:v>
                </c:pt>
                <c:pt idx="3577">
                  <c:v>0.90600000000000003</c:v>
                </c:pt>
                <c:pt idx="3578">
                  <c:v>0.93799999999999994</c:v>
                </c:pt>
                <c:pt idx="3579">
                  <c:v>0.89700000000000002</c:v>
                </c:pt>
                <c:pt idx="3580">
                  <c:v>0.88800000000000001</c:v>
                </c:pt>
                <c:pt idx="3581">
                  <c:v>0.88300000000000001</c:v>
                </c:pt>
                <c:pt idx="3582">
                  <c:v>0.92300000000000004</c:v>
                </c:pt>
                <c:pt idx="3583">
                  <c:v>0.93</c:v>
                </c:pt>
                <c:pt idx="3584">
                  <c:v>0.88200000000000001</c:v>
                </c:pt>
                <c:pt idx="3585">
                  <c:v>0.91300000000000003</c:v>
                </c:pt>
                <c:pt idx="3586">
                  <c:v>0.879</c:v>
                </c:pt>
                <c:pt idx="3587">
                  <c:v>0.92300000000000004</c:v>
                </c:pt>
                <c:pt idx="3588">
                  <c:v>0.90900000000000003</c:v>
                </c:pt>
                <c:pt idx="3589">
                  <c:v>0.90700000000000003</c:v>
                </c:pt>
                <c:pt idx="3590">
                  <c:v>0.89</c:v>
                </c:pt>
                <c:pt idx="3591">
                  <c:v>0.88200000000000001</c:v>
                </c:pt>
                <c:pt idx="3592">
                  <c:v>0.89500000000000002</c:v>
                </c:pt>
                <c:pt idx="3593">
                  <c:v>0.90300000000000002</c:v>
                </c:pt>
                <c:pt idx="3594">
                  <c:v>0.90100000000000002</c:v>
                </c:pt>
                <c:pt idx="3595">
                  <c:v>0.91200000000000003</c:v>
                </c:pt>
                <c:pt idx="3596">
                  <c:v>0.89100000000000001</c:v>
                </c:pt>
                <c:pt idx="3597">
                  <c:v>0.9</c:v>
                </c:pt>
                <c:pt idx="3598">
                  <c:v>0.90700000000000003</c:v>
                </c:pt>
                <c:pt idx="3599">
                  <c:v>0.89800000000000002</c:v>
                </c:pt>
                <c:pt idx="3600">
                  <c:v>0.89300000000000002</c:v>
                </c:pt>
                <c:pt idx="3601">
                  <c:v>0.91500000000000004</c:v>
                </c:pt>
                <c:pt idx="3602">
                  <c:v>0.9</c:v>
                </c:pt>
                <c:pt idx="3603">
                  <c:v>0.91600000000000004</c:v>
                </c:pt>
                <c:pt idx="3604">
                  <c:v>0.88500000000000001</c:v>
                </c:pt>
                <c:pt idx="3605">
                  <c:v>0.88700000000000001</c:v>
                </c:pt>
                <c:pt idx="3606">
                  <c:v>0.88</c:v>
                </c:pt>
                <c:pt idx="3607">
                  <c:v>0.90800000000000003</c:v>
                </c:pt>
                <c:pt idx="3608">
                  <c:v>0.90200000000000002</c:v>
                </c:pt>
                <c:pt idx="3609">
                  <c:v>0.89900000000000002</c:v>
                </c:pt>
                <c:pt idx="3610">
                  <c:v>0.872</c:v>
                </c:pt>
                <c:pt idx="3611">
                  <c:v>0.90400000000000003</c:v>
                </c:pt>
                <c:pt idx="3612">
                  <c:v>0.88100000000000001</c:v>
                </c:pt>
                <c:pt idx="3613">
                  <c:v>0.871</c:v>
                </c:pt>
                <c:pt idx="3614">
                  <c:v>0.91</c:v>
                </c:pt>
                <c:pt idx="3615">
                  <c:v>0.92800000000000005</c:v>
                </c:pt>
                <c:pt idx="3616">
                  <c:v>0.88</c:v>
                </c:pt>
                <c:pt idx="3617">
                  <c:v>0.89800000000000002</c:v>
                </c:pt>
                <c:pt idx="3618">
                  <c:v>0.9</c:v>
                </c:pt>
                <c:pt idx="3619">
                  <c:v>0.89400000000000002</c:v>
                </c:pt>
                <c:pt idx="3620">
                  <c:v>0.90800000000000003</c:v>
                </c:pt>
                <c:pt idx="3621">
                  <c:v>0.88300000000000001</c:v>
                </c:pt>
                <c:pt idx="3622">
                  <c:v>0.89</c:v>
                </c:pt>
                <c:pt idx="3623">
                  <c:v>0.877</c:v>
                </c:pt>
                <c:pt idx="3624">
                  <c:v>0.89200000000000002</c:v>
                </c:pt>
                <c:pt idx="3625">
                  <c:v>0.89300000000000002</c:v>
                </c:pt>
                <c:pt idx="3626">
                  <c:v>0.88400000000000001</c:v>
                </c:pt>
                <c:pt idx="3627">
                  <c:v>0.91200000000000003</c:v>
                </c:pt>
                <c:pt idx="3628">
                  <c:v>0.88</c:v>
                </c:pt>
                <c:pt idx="3629">
                  <c:v>0.90700000000000003</c:v>
                </c:pt>
                <c:pt idx="3630">
                  <c:v>0.90700000000000003</c:v>
                </c:pt>
                <c:pt idx="3631">
                  <c:v>0.88900000000000001</c:v>
                </c:pt>
                <c:pt idx="3632">
                  <c:v>0.88800000000000001</c:v>
                </c:pt>
                <c:pt idx="3633">
                  <c:v>0.90400000000000003</c:v>
                </c:pt>
                <c:pt idx="3634">
                  <c:v>0.91200000000000003</c:v>
                </c:pt>
                <c:pt idx="3635">
                  <c:v>0.90200000000000002</c:v>
                </c:pt>
                <c:pt idx="3636">
                  <c:v>0.90300000000000002</c:v>
                </c:pt>
                <c:pt idx="3637">
                  <c:v>0.88500000000000001</c:v>
                </c:pt>
                <c:pt idx="3638">
                  <c:v>0.90800000000000003</c:v>
                </c:pt>
                <c:pt idx="3639">
                  <c:v>0.876</c:v>
                </c:pt>
                <c:pt idx="3640">
                  <c:v>0.871</c:v>
                </c:pt>
                <c:pt idx="3641">
                  <c:v>0.9</c:v>
                </c:pt>
                <c:pt idx="3642">
                  <c:v>0.90100000000000002</c:v>
                </c:pt>
                <c:pt idx="3643">
                  <c:v>0.90700000000000003</c:v>
                </c:pt>
                <c:pt idx="3644">
                  <c:v>0.90300000000000002</c:v>
                </c:pt>
                <c:pt idx="3645">
                  <c:v>0.90600000000000003</c:v>
                </c:pt>
                <c:pt idx="3646">
                  <c:v>0.92</c:v>
                </c:pt>
                <c:pt idx="3647">
                  <c:v>0.875</c:v>
                </c:pt>
                <c:pt idx="3648">
                  <c:v>0.91</c:v>
                </c:pt>
                <c:pt idx="3649">
                  <c:v>0.90200000000000002</c:v>
                </c:pt>
                <c:pt idx="3650">
                  <c:v>0.89900000000000002</c:v>
                </c:pt>
                <c:pt idx="3651">
                  <c:v>0.90400000000000003</c:v>
                </c:pt>
                <c:pt idx="3652">
                  <c:v>0.90900000000000003</c:v>
                </c:pt>
                <c:pt idx="3653">
                  <c:v>0.91600000000000004</c:v>
                </c:pt>
                <c:pt idx="3654">
                  <c:v>0.92</c:v>
                </c:pt>
                <c:pt idx="3655">
                  <c:v>0.9</c:v>
                </c:pt>
                <c:pt idx="3656">
                  <c:v>0.90500000000000003</c:v>
                </c:pt>
                <c:pt idx="3657">
                  <c:v>0.91300000000000003</c:v>
                </c:pt>
                <c:pt idx="3658">
                  <c:v>0.90500000000000003</c:v>
                </c:pt>
                <c:pt idx="3659">
                  <c:v>0.90100000000000002</c:v>
                </c:pt>
                <c:pt idx="3660">
                  <c:v>0.91600000000000004</c:v>
                </c:pt>
                <c:pt idx="3661">
                  <c:v>0.89700000000000002</c:v>
                </c:pt>
                <c:pt idx="3662">
                  <c:v>0.89200000000000002</c:v>
                </c:pt>
                <c:pt idx="3663">
                  <c:v>0.90900000000000003</c:v>
                </c:pt>
                <c:pt idx="3664">
                  <c:v>0.92400000000000004</c:v>
                </c:pt>
                <c:pt idx="3665">
                  <c:v>0.89200000000000002</c:v>
                </c:pt>
                <c:pt idx="3666">
                  <c:v>0.88500000000000001</c:v>
                </c:pt>
                <c:pt idx="3667">
                  <c:v>0.91900000000000004</c:v>
                </c:pt>
                <c:pt idx="3668">
                  <c:v>0.90600000000000003</c:v>
                </c:pt>
                <c:pt idx="3669">
                  <c:v>0.90500000000000003</c:v>
                </c:pt>
                <c:pt idx="3670">
                  <c:v>0.89400000000000002</c:v>
                </c:pt>
                <c:pt idx="3671">
                  <c:v>0.90900000000000003</c:v>
                </c:pt>
                <c:pt idx="3672">
                  <c:v>0.92800000000000005</c:v>
                </c:pt>
                <c:pt idx="3673">
                  <c:v>0.91900000000000004</c:v>
                </c:pt>
                <c:pt idx="3674">
                  <c:v>0.90200000000000002</c:v>
                </c:pt>
                <c:pt idx="3675">
                  <c:v>0.91900000000000004</c:v>
                </c:pt>
                <c:pt idx="3676">
                  <c:v>0.91300000000000003</c:v>
                </c:pt>
                <c:pt idx="3677">
                  <c:v>0.91500000000000004</c:v>
                </c:pt>
                <c:pt idx="3678">
                  <c:v>0.91800000000000004</c:v>
                </c:pt>
                <c:pt idx="3679">
                  <c:v>0.92900000000000005</c:v>
                </c:pt>
                <c:pt idx="3680">
                  <c:v>0.90800000000000003</c:v>
                </c:pt>
                <c:pt idx="3681">
                  <c:v>0.90800000000000003</c:v>
                </c:pt>
                <c:pt idx="3682">
                  <c:v>0.90100000000000002</c:v>
                </c:pt>
                <c:pt idx="3683">
                  <c:v>0.91100000000000003</c:v>
                </c:pt>
                <c:pt idx="3684">
                  <c:v>0.91100000000000003</c:v>
                </c:pt>
                <c:pt idx="3685">
                  <c:v>0.9</c:v>
                </c:pt>
                <c:pt idx="3686">
                  <c:v>0.89600000000000002</c:v>
                </c:pt>
                <c:pt idx="3687">
                  <c:v>0.92400000000000004</c:v>
                </c:pt>
                <c:pt idx="3688">
                  <c:v>0.93899999999999995</c:v>
                </c:pt>
                <c:pt idx="3689">
                  <c:v>0.89400000000000002</c:v>
                </c:pt>
                <c:pt idx="3690">
                  <c:v>0.92</c:v>
                </c:pt>
                <c:pt idx="3691">
                  <c:v>0.89100000000000001</c:v>
                </c:pt>
                <c:pt idx="3692">
                  <c:v>0.91900000000000004</c:v>
                </c:pt>
                <c:pt idx="3693">
                  <c:v>0.91400000000000003</c:v>
                </c:pt>
                <c:pt idx="3694">
                  <c:v>0.92</c:v>
                </c:pt>
                <c:pt idx="3695">
                  <c:v>0.91300000000000003</c:v>
                </c:pt>
                <c:pt idx="3696">
                  <c:v>0.91800000000000004</c:v>
                </c:pt>
                <c:pt idx="3697">
                  <c:v>0.90100000000000002</c:v>
                </c:pt>
                <c:pt idx="3698">
                  <c:v>0.91700000000000004</c:v>
                </c:pt>
                <c:pt idx="3699">
                  <c:v>0.90700000000000003</c:v>
                </c:pt>
                <c:pt idx="3700">
                  <c:v>0.91100000000000003</c:v>
                </c:pt>
                <c:pt idx="3701">
                  <c:v>0.91700000000000004</c:v>
                </c:pt>
                <c:pt idx="3702">
                  <c:v>0.89</c:v>
                </c:pt>
                <c:pt idx="3703">
                  <c:v>0.92</c:v>
                </c:pt>
                <c:pt idx="3704">
                  <c:v>0.94499999999999995</c:v>
                </c:pt>
                <c:pt idx="3705">
                  <c:v>0.90100000000000002</c:v>
                </c:pt>
                <c:pt idx="3706">
                  <c:v>0.89100000000000001</c:v>
                </c:pt>
                <c:pt idx="3707">
                  <c:v>0.88500000000000001</c:v>
                </c:pt>
                <c:pt idx="3708">
                  <c:v>0.90700000000000003</c:v>
                </c:pt>
                <c:pt idx="3709">
                  <c:v>0.91200000000000003</c:v>
                </c:pt>
                <c:pt idx="3710">
                  <c:v>0.92900000000000005</c:v>
                </c:pt>
                <c:pt idx="3711">
                  <c:v>0.91100000000000003</c:v>
                </c:pt>
                <c:pt idx="3712">
                  <c:v>0.89500000000000002</c:v>
                </c:pt>
                <c:pt idx="3713">
                  <c:v>0.93700000000000006</c:v>
                </c:pt>
                <c:pt idx="3714">
                  <c:v>0.92300000000000004</c:v>
                </c:pt>
                <c:pt idx="3715">
                  <c:v>0.93200000000000005</c:v>
                </c:pt>
                <c:pt idx="3716">
                  <c:v>0.92200000000000004</c:v>
                </c:pt>
                <c:pt idx="3717">
                  <c:v>0.92800000000000005</c:v>
                </c:pt>
                <c:pt idx="3718">
                  <c:v>0.89400000000000002</c:v>
                </c:pt>
                <c:pt idx="3719">
                  <c:v>0.92600000000000005</c:v>
                </c:pt>
                <c:pt idx="3720">
                  <c:v>0.92700000000000005</c:v>
                </c:pt>
                <c:pt idx="3721">
                  <c:v>0.91300000000000003</c:v>
                </c:pt>
                <c:pt idx="3722">
                  <c:v>0.92300000000000004</c:v>
                </c:pt>
                <c:pt idx="3723">
                  <c:v>0.88300000000000001</c:v>
                </c:pt>
                <c:pt idx="3724">
                  <c:v>0.90200000000000002</c:v>
                </c:pt>
                <c:pt idx="3725">
                  <c:v>0.91200000000000003</c:v>
                </c:pt>
                <c:pt idx="3726">
                  <c:v>0.89600000000000002</c:v>
                </c:pt>
                <c:pt idx="3727">
                  <c:v>0.88700000000000001</c:v>
                </c:pt>
                <c:pt idx="3728">
                  <c:v>0.92800000000000005</c:v>
                </c:pt>
                <c:pt idx="3729">
                  <c:v>0.93700000000000006</c:v>
                </c:pt>
                <c:pt idx="3730">
                  <c:v>0.91200000000000003</c:v>
                </c:pt>
                <c:pt idx="3731">
                  <c:v>0.89200000000000002</c:v>
                </c:pt>
                <c:pt idx="3732">
                  <c:v>0.93100000000000005</c:v>
                </c:pt>
                <c:pt idx="3733">
                  <c:v>0.91700000000000004</c:v>
                </c:pt>
                <c:pt idx="3734">
                  <c:v>0.89100000000000001</c:v>
                </c:pt>
                <c:pt idx="3735">
                  <c:v>0.91100000000000003</c:v>
                </c:pt>
                <c:pt idx="3736">
                  <c:v>0.91700000000000004</c:v>
                </c:pt>
                <c:pt idx="3737">
                  <c:v>0.92600000000000005</c:v>
                </c:pt>
                <c:pt idx="3738">
                  <c:v>0.90300000000000002</c:v>
                </c:pt>
                <c:pt idx="3739">
                  <c:v>0.93100000000000005</c:v>
                </c:pt>
                <c:pt idx="3740">
                  <c:v>0.91500000000000004</c:v>
                </c:pt>
                <c:pt idx="3741">
                  <c:v>0.93300000000000005</c:v>
                </c:pt>
                <c:pt idx="3742">
                  <c:v>0.91800000000000004</c:v>
                </c:pt>
                <c:pt idx="3743">
                  <c:v>0.92100000000000004</c:v>
                </c:pt>
                <c:pt idx="3744">
                  <c:v>0.93700000000000006</c:v>
                </c:pt>
                <c:pt idx="3745">
                  <c:v>0.92200000000000004</c:v>
                </c:pt>
                <c:pt idx="3746">
                  <c:v>0.90600000000000003</c:v>
                </c:pt>
                <c:pt idx="3747">
                  <c:v>0.93500000000000005</c:v>
                </c:pt>
                <c:pt idx="3748">
                  <c:v>0.91200000000000003</c:v>
                </c:pt>
                <c:pt idx="3749">
                  <c:v>0.91200000000000003</c:v>
                </c:pt>
                <c:pt idx="3750">
                  <c:v>0.90100000000000002</c:v>
                </c:pt>
                <c:pt idx="3751">
                  <c:v>0.93300000000000005</c:v>
                </c:pt>
                <c:pt idx="3752">
                  <c:v>0.91400000000000003</c:v>
                </c:pt>
                <c:pt idx="3753">
                  <c:v>0.91800000000000004</c:v>
                </c:pt>
                <c:pt idx="3754">
                  <c:v>0.90300000000000002</c:v>
                </c:pt>
                <c:pt idx="3755">
                  <c:v>0.91</c:v>
                </c:pt>
                <c:pt idx="3756">
                  <c:v>0.93300000000000005</c:v>
                </c:pt>
                <c:pt idx="3757">
                  <c:v>0.90500000000000003</c:v>
                </c:pt>
                <c:pt idx="3758">
                  <c:v>0.89300000000000002</c:v>
                </c:pt>
                <c:pt idx="3759">
                  <c:v>0.88400000000000001</c:v>
                </c:pt>
                <c:pt idx="3760">
                  <c:v>0.93100000000000005</c:v>
                </c:pt>
                <c:pt idx="3761">
                  <c:v>0.93200000000000005</c:v>
                </c:pt>
                <c:pt idx="3762">
                  <c:v>0.91900000000000004</c:v>
                </c:pt>
                <c:pt idx="3763">
                  <c:v>0.90100000000000002</c:v>
                </c:pt>
                <c:pt idx="3764">
                  <c:v>0.91600000000000004</c:v>
                </c:pt>
                <c:pt idx="3765">
                  <c:v>0.92200000000000004</c:v>
                </c:pt>
                <c:pt idx="3766">
                  <c:v>0.89700000000000002</c:v>
                </c:pt>
                <c:pt idx="3767">
                  <c:v>0.91400000000000003</c:v>
                </c:pt>
                <c:pt idx="3768">
                  <c:v>0.92500000000000004</c:v>
                </c:pt>
                <c:pt idx="3769">
                  <c:v>0.90300000000000002</c:v>
                </c:pt>
                <c:pt idx="3770">
                  <c:v>0.9</c:v>
                </c:pt>
                <c:pt idx="3771">
                  <c:v>0.90600000000000003</c:v>
                </c:pt>
                <c:pt idx="3772">
                  <c:v>0.89700000000000002</c:v>
                </c:pt>
                <c:pt idx="3773">
                  <c:v>0.88200000000000001</c:v>
                </c:pt>
                <c:pt idx="3774">
                  <c:v>0.88600000000000001</c:v>
                </c:pt>
                <c:pt idx="3775">
                  <c:v>0.91300000000000003</c:v>
                </c:pt>
                <c:pt idx="3776">
                  <c:v>0.90200000000000002</c:v>
                </c:pt>
                <c:pt idx="3777">
                  <c:v>0.92</c:v>
                </c:pt>
                <c:pt idx="3778">
                  <c:v>0.92400000000000004</c:v>
                </c:pt>
                <c:pt idx="3779">
                  <c:v>0.88700000000000001</c:v>
                </c:pt>
                <c:pt idx="3780">
                  <c:v>0.92500000000000004</c:v>
                </c:pt>
                <c:pt idx="3781">
                  <c:v>0.872</c:v>
                </c:pt>
                <c:pt idx="3782">
                  <c:v>0.89100000000000001</c:v>
                </c:pt>
                <c:pt idx="3783">
                  <c:v>0.88600000000000001</c:v>
                </c:pt>
                <c:pt idx="3784">
                  <c:v>0.89600000000000002</c:v>
                </c:pt>
                <c:pt idx="3785">
                  <c:v>0.88900000000000001</c:v>
                </c:pt>
                <c:pt idx="3786">
                  <c:v>0.90700000000000003</c:v>
                </c:pt>
                <c:pt idx="3787">
                  <c:v>0.875</c:v>
                </c:pt>
                <c:pt idx="3788">
                  <c:v>0.91300000000000003</c:v>
                </c:pt>
                <c:pt idx="3789">
                  <c:v>0.89600000000000002</c:v>
                </c:pt>
                <c:pt idx="3790">
                  <c:v>0.90100000000000002</c:v>
                </c:pt>
                <c:pt idx="3791">
                  <c:v>0.89700000000000002</c:v>
                </c:pt>
                <c:pt idx="3792">
                  <c:v>0.89500000000000002</c:v>
                </c:pt>
                <c:pt idx="3793">
                  <c:v>0.89300000000000002</c:v>
                </c:pt>
                <c:pt idx="3794">
                  <c:v>0.91500000000000004</c:v>
                </c:pt>
                <c:pt idx="3795">
                  <c:v>0.879</c:v>
                </c:pt>
                <c:pt idx="3796">
                  <c:v>0.89600000000000002</c:v>
                </c:pt>
                <c:pt idx="3797">
                  <c:v>0.91800000000000004</c:v>
                </c:pt>
                <c:pt idx="3798">
                  <c:v>0.90800000000000003</c:v>
                </c:pt>
                <c:pt idx="3799">
                  <c:v>0.91800000000000004</c:v>
                </c:pt>
                <c:pt idx="3800">
                  <c:v>0.88700000000000001</c:v>
                </c:pt>
                <c:pt idx="3801">
                  <c:v>0.89400000000000002</c:v>
                </c:pt>
                <c:pt idx="3802">
                  <c:v>0.90900000000000003</c:v>
                </c:pt>
                <c:pt idx="3803">
                  <c:v>0.90300000000000002</c:v>
                </c:pt>
                <c:pt idx="3804">
                  <c:v>0.91400000000000003</c:v>
                </c:pt>
                <c:pt idx="3805">
                  <c:v>0.88</c:v>
                </c:pt>
                <c:pt idx="3806">
                  <c:v>0.90300000000000002</c:v>
                </c:pt>
                <c:pt idx="3807">
                  <c:v>0.91100000000000003</c:v>
                </c:pt>
                <c:pt idx="3808">
                  <c:v>0.88500000000000001</c:v>
                </c:pt>
                <c:pt idx="3809">
                  <c:v>0.91200000000000003</c:v>
                </c:pt>
                <c:pt idx="3810">
                  <c:v>0.89100000000000001</c:v>
                </c:pt>
                <c:pt idx="3811">
                  <c:v>0.90800000000000003</c:v>
                </c:pt>
                <c:pt idx="3812">
                  <c:v>0.92900000000000005</c:v>
                </c:pt>
                <c:pt idx="3813">
                  <c:v>0.89600000000000002</c:v>
                </c:pt>
                <c:pt idx="3814">
                  <c:v>0.92100000000000004</c:v>
                </c:pt>
                <c:pt idx="3815">
                  <c:v>0.89400000000000002</c:v>
                </c:pt>
                <c:pt idx="3816">
                  <c:v>0.89400000000000002</c:v>
                </c:pt>
                <c:pt idx="3817">
                  <c:v>0.89800000000000002</c:v>
                </c:pt>
                <c:pt idx="3818">
                  <c:v>0.88</c:v>
                </c:pt>
                <c:pt idx="3819">
                  <c:v>0.89900000000000002</c:v>
                </c:pt>
                <c:pt idx="3820">
                  <c:v>0.90300000000000002</c:v>
                </c:pt>
                <c:pt idx="3821">
                  <c:v>0.879</c:v>
                </c:pt>
                <c:pt idx="3822">
                  <c:v>0.90500000000000003</c:v>
                </c:pt>
                <c:pt idx="3823">
                  <c:v>0.89</c:v>
                </c:pt>
                <c:pt idx="3824">
                  <c:v>0.874</c:v>
                </c:pt>
                <c:pt idx="3825">
                  <c:v>0.90800000000000003</c:v>
                </c:pt>
                <c:pt idx="3826">
                  <c:v>0.91100000000000003</c:v>
                </c:pt>
                <c:pt idx="3827">
                  <c:v>0.89600000000000002</c:v>
                </c:pt>
                <c:pt idx="3828">
                  <c:v>0.91200000000000003</c:v>
                </c:pt>
                <c:pt idx="3829">
                  <c:v>0.89</c:v>
                </c:pt>
                <c:pt idx="3830">
                  <c:v>0.873</c:v>
                </c:pt>
                <c:pt idx="3831">
                  <c:v>0.88400000000000001</c:v>
                </c:pt>
                <c:pt idx="3832">
                  <c:v>0.89</c:v>
                </c:pt>
                <c:pt idx="3833">
                  <c:v>0.879</c:v>
                </c:pt>
                <c:pt idx="3834">
                  <c:v>0.879</c:v>
                </c:pt>
                <c:pt idx="3835">
                  <c:v>0.86699999999999999</c:v>
                </c:pt>
                <c:pt idx="3836">
                  <c:v>0.88500000000000001</c:v>
                </c:pt>
                <c:pt idx="3837">
                  <c:v>0.89700000000000002</c:v>
                </c:pt>
                <c:pt idx="3838">
                  <c:v>0.9</c:v>
                </c:pt>
                <c:pt idx="3839">
                  <c:v>0.89500000000000002</c:v>
                </c:pt>
                <c:pt idx="3840">
                  <c:v>0.90400000000000003</c:v>
                </c:pt>
                <c:pt idx="3841">
                  <c:v>0.90100000000000002</c:v>
                </c:pt>
                <c:pt idx="3842">
                  <c:v>0.87</c:v>
                </c:pt>
                <c:pt idx="3843">
                  <c:v>0.92</c:v>
                </c:pt>
                <c:pt idx="3844">
                  <c:v>0.92900000000000005</c:v>
                </c:pt>
                <c:pt idx="3845">
                  <c:v>0.93100000000000005</c:v>
                </c:pt>
                <c:pt idx="3846">
                  <c:v>0.86699999999999999</c:v>
                </c:pt>
                <c:pt idx="3847">
                  <c:v>0.90800000000000003</c:v>
                </c:pt>
                <c:pt idx="3848">
                  <c:v>0.91100000000000003</c:v>
                </c:pt>
                <c:pt idx="3849">
                  <c:v>0.92600000000000005</c:v>
                </c:pt>
                <c:pt idx="3850">
                  <c:v>0.86599999999999999</c:v>
                </c:pt>
                <c:pt idx="3851">
                  <c:v>0.89200000000000002</c:v>
                </c:pt>
                <c:pt idx="3852">
                  <c:v>0.90900000000000003</c:v>
                </c:pt>
                <c:pt idx="3853">
                  <c:v>0.91300000000000003</c:v>
                </c:pt>
                <c:pt idx="3854">
                  <c:v>0.89200000000000002</c:v>
                </c:pt>
                <c:pt idx="3855">
                  <c:v>0.88500000000000001</c:v>
                </c:pt>
                <c:pt idx="3856">
                  <c:v>0.90300000000000002</c:v>
                </c:pt>
                <c:pt idx="3857">
                  <c:v>0.92300000000000004</c:v>
                </c:pt>
                <c:pt idx="3858">
                  <c:v>0.89400000000000002</c:v>
                </c:pt>
                <c:pt idx="3859">
                  <c:v>0.93</c:v>
                </c:pt>
                <c:pt idx="3860">
                  <c:v>0.90500000000000003</c:v>
                </c:pt>
                <c:pt idx="3861">
                  <c:v>0.88600000000000001</c:v>
                </c:pt>
                <c:pt idx="3862">
                  <c:v>0.94099999999999995</c:v>
                </c:pt>
                <c:pt idx="3863">
                  <c:v>0.92200000000000004</c:v>
                </c:pt>
                <c:pt idx="3864">
                  <c:v>0.90500000000000003</c:v>
                </c:pt>
                <c:pt idx="3865">
                  <c:v>0.89600000000000002</c:v>
                </c:pt>
                <c:pt idx="3866">
                  <c:v>0.91100000000000003</c:v>
                </c:pt>
                <c:pt idx="3867">
                  <c:v>0.90700000000000003</c:v>
                </c:pt>
                <c:pt idx="3868">
                  <c:v>0.89600000000000002</c:v>
                </c:pt>
                <c:pt idx="3869">
                  <c:v>0.89300000000000002</c:v>
                </c:pt>
                <c:pt idx="3870">
                  <c:v>0.88200000000000001</c:v>
                </c:pt>
                <c:pt idx="3871">
                  <c:v>0.879</c:v>
                </c:pt>
                <c:pt idx="3872">
                  <c:v>0.88</c:v>
                </c:pt>
                <c:pt idx="3873">
                  <c:v>0.89900000000000002</c:v>
                </c:pt>
                <c:pt idx="3874">
                  <c:v>0.90600000000000003</c:v>
                </c:pt>
                <c:pt idx="3875">
                  <c:v>0.89700000000000002</c:v>
                </c:pt>
                <c:pt idx="3876">
                  <c:v>0.92500000000000004</c:v>
                </c:pt>
                <c:pt idx="3877">
                  <c:v>0.91900000000000004</c:v>
                </c:pt>
                <c:pt idx="3878">
                  <c:v>0.90900000000000003</c:v>
                </c:pt>
                <c:pt idx="3879">
                  <c:v>0.9</c:v>
                </c:pt>
                <c:pt idx="3880">
                  <c:v>0.92500000000000004</c:v>
                </c:pt>
                <c:pt idx="3881">
                  <c:v>0.91500000000000004</c:v>
                </c:pt>
                <c:pt idx="3882">
                  <c:v>0.91100000000000003</c:v>
                </c:pt>
                <c:pt idx="3883">
                  <c:v>0.90200000000000002</c:v>
                </c:pt>
                <c:pt idx="3884">
                  <c:v>0.90800000000000003</c:v>
                </c:pt>
                <c:pt idx="3885">
                  <c:v>0.92</c:v>
                </c:pt>
                <c:pt idx="3886">
                  <c:v>0.89700000000000002</c:v>
                </c:pt>
                <c:pt idx="3887">
                  <c:v>0.89900000000000002</c:v>
                </c:pt>
                <c:pt idx="3888">
                  <c:v>0.89400000000000002</c:v>
                </c:pt>
                <c:pt idx="3889">
                  <c:v>0.89600000000000002</c:v>
                </c:pt>
                <c:pt idx="3890">
                  <c:v>0.91</c:v>
                </c:pt>
                <c:pt idx="3891">
                  <c:v>0.89900000000000002</c:v>
                </c:pt>
                <c:pt idx="3892">
                  <c:v>0.91300000000000003</c:v>
                </c:pt>
                <c:pt idx="3893">
                  <c:v>0.89600000000000002</c:v>
                </c:pt>
                <c:pt idx="3894">
                  <c:v>0.90400000000000003</c:v>
                </c:pt>
                <c:pt idx="3895">
                  <c:v>0.88600000000000001</c:v>
                </c:pt>
                <c:pt idx="3896">
                  <c:v>0.89300000000000002</c:v>
                </c:pt>
                <c:pt idx="3897">
                  <c:v>0.92700000000000005</c:v>
                </c:pt>
                <c:pt idx="3898">
                  <c:v>0.88600000000000001</c:v>
                </c:pt>
                <c:pt idx="3899">
                  <c:v>0.91500000000000004</c:v>
                </c:pt>
                <c:pt idx="3900">
                  <c:v>0.88300000000000001</c:v>
                </c:pt>
                <c:pt idx="3901">
                  <c:v>0.88100000000000001</c:v>
                </c:pt>
                <c:pt idx="3902">
                  <c:v>0.92800000000000005</c:v>
                </c:pt>
                <c:pt idx="3903">
                  <c:v>0.88</c:v>
                </c:pt>
                <c:pt idx="3904">
                  <c:v>0.89700000000000002</c:v>
                </c:pt>
                <c:pt idx="3905">
                  <c:v>0.93400000000000005</c:v>
                </c:pt>
                <c:pt idx="3906">
                  <c:v>0.91800000000000004</c:v>
                </c:pt>
                <c:pt idx="3907">
                  <c:v>0.88</c:v>
                </c:pt>
                <c:pt idx="3908">
                  <c:v>0.92100000000000004</c:v>
                </c:pt>
                <c:pt idx="3909">
                  <c:v>0.90800000000000003</c:v>
                </c:pt>
                <c:pt idx="3910">
                  <c:v>0.92600000000000005</c:v>
                </c:pt>
                <c:pt idx="3911">
                  <c:v>0.88500000000000001</c:v>
                </c:pt>
                <c:pt idx="3912">
                  <c:v>0.91</c:v>
                </c:pt>
                <c:pt idx="3913">
                  <c:v>0.89400000000000002</c:v>
                </c:pt>
                <c:pt idx="3914">
                  <c:v>0.92</c:v>
                </c:pt>
                <c:pt idx="3915">
                  <c:v>0.89600000000000002</c:v>
                </c:pt>
                <c:pt idx="3916">
                  <c:v>0.89700000000000002</c:v>
                </c:pt>
                <c:pt idx="3917">
                  <c:v>0.90300000000000002</c:v>
                </c:pt>
                <c:pt idx="3918">
                  <c:v>0.92400000000000004</c:v>
                </c:pt>
                <c:pt idx="3919">
                  <c:v>0.92800000000000005</c:v>
                </c:pt>
                <c:pt idx="3920">
                  <c:v>0.90100000000000002</c:v>
                </c:pt>
                <c:pt idx="3921">
                  <c:v>0.9</c:v>
                </c:pt>
                <c:pt idx="3922">
                  <c:v>0.875</c:v>
                </c:pt>
                <c:pt idx="3923">
                  <c:v>0.91500000000000004</c:v>
                </c:pt>
                <c:pt idx="3924">
                  <c:v>0.90600000000000003</c:v>
                </c:pt>
                <c:pt idx="3925">
                  <c:v>0.90900000000000003</c:v>
                </c:pt>
                <c:pt idx="3926">
                  <c:v>0.85499999999999998</c:v>
                </c:pt>
                <c:pt idx="3927">
                  <c:v>0.89400000000000002</c:v>
                </c:pt>
                <c:pt idx="3928">
                  <c:v>0.91300000000000003</c:v>
                </c:pt>
                <c:pt idx="3929">
                  <c:v>0.88500000000000001</c:v>
                </c:pt>
                <c:pt idx="3930">
                  <c:v>0.86</c:v>
                </c:pt>
                <c:pt idx="3931">
                  <c:v>0.92400000000000004</c:v>
                </c:pt>
                <c:pt idx="3932">
                  <c:v>0.89900000000000002</c:v>
                </c:pt>
                <c:pt idx="3933">
                  <c:v>0.88300000000000001</c:v>
                </c:pt>
                <c:pt idx="3934">
                  <c:v>0.91400000000000003</c:v>
                </c:pt>
                <c:pt idx="3935">
                  <c:v>0.91100000000000003</c:v>
                </c:pt>
                <c:pt idx="3936">
                  <c:v>0.874</c:v>
                </c:pt>
                <c:pt idx="3937">
                  <c:v>0.91700000000000004</c:v>
                </c:pt>
                <c:pt idx="3938">
                  <c:v>0.91800000000000004</c:v>
                </c:pt>
                <c:pt idx="3939">
                  <c:v>0.89300000000000002</c:v>
                </c:pt>
                <c:pt idx="3940">
                  <c:v>0.89500000000000002</c:v>
                </c:pt>
                <c:pt idx="3941">
                  <c:v>0.9</c:v>
                </c:pt>
                <c:pt idx="3942">
                  <c:v>0.91800000000000004</c:v>
                </c:pt>
                <c:pt idx="3943">
                  <c:v>0.89700000000000002</c:v>
                </c:pt>
                <c:pt idx="3944">
                  <c:v>0.90300000000000002</c:v>
                </c:pt>
                <c:pt idx="3945">
                  <c:v>0.9</c:v>
                </c:pt>
                <c:pt idx="3946">
                  <c:v>0.91700000000000004</c:v>
                </c:pt>
                <c:pt idx="3947">
                  <c:v>0.89700000000000002</c:v>
                </c:pt>
                <c:pt idx="3948">
                  <c:v>0.93799999999999994</c:v>
                </c:pt>
                <c:pt idx="3949">
                  <c:v>0.89300000000000002</c:v>
                </c:pt>
                <c:pt idx="3950">
                  <c:v>0.89700000000000002</c:v>
                </c:pt>
                <c:pt idx="3951">
                  <c:v>0.88400000000000001</c:v>
                </c:pt>
                <c:pt idx="3952">
                  <c:v>0.90400000000000003</c:v>
                </c:pt>
                <c:pt idx="3953">
                  <c:v>0.91</c:v>
                </c:pt>
                <c:pt idx="3954">
                  <c:v>0.89500000000000002</c:v>
                </c:pt>
                <c:pt idx="3955">
                  <c:v>0.88400000000000001</c:v>
                </c:pt>
                <c:pt idx="3956">
                  <c:v>0.9</c:v>
                </c:pt>
                <c:pt idx="3957">
                  <c:v>0.90200000000000002</c:v>
                </c:pt>
                <c:pt idx="3958">
                  <c:v>0.91</c:v>
                </c:pt>
                <c:pt idx="3959">
                  <c:v>0.9</c:v>
                </c:pt>
                <c:pt idx="3960">
                  <c:v>0.89600000000000002</c:v>
                </c:pt>
                <c:pt idx="3961">
                  <c:v>0.91300000000000003</c:v>
                </c:pt>
                <c:pt idx="3962">
                  <c:v>0.90100000000000002</c:v>
                </c:pt>
                <c:pt idx="3963">
                  <c:v>0.89600000000000002</c:v>
                </c:pt>
                <c:pt idx="3964">
                  <c:v>0.90200000000000002</c:v>
                </c:pt>
                <c:pt idx="3965">
                  <c:v>0.90600000000000003</c:v>
                </c:pt>
                <c:pt idx="3966">
                  <c:v>0.89400000000000002</c:v>
                </c:pt>
                <c:pt idx="3967">
                  <c:v>0.89400000000000002</c:v>
                </c:pt>
                <c:pt idx="3968">
                  <c:v>0.874</c:v>
                </c:pt>
                <c:pt idx="3969">
                  <c:v>0.89400000000000002</c:v>
                </c:pt>
                <c:pt idx="3970">
                  <c:v>0.90600000000000003</c:v>
                </c:pt>
                <c:pt idx="3971">
                  <c:v>0.89600000000000002</c:v>
                </c:pt>
                <c:pt idx="3972">
                  <c:v>0.90800000000000003</c:v>
                </c:pt>
                <c:pt idx="3973">
                  <c:v>0.89200000000000002</c:v>
                </c:pt>
                <c:pt idx="3974">
                  <c:v>0.90400000000000003</c:v>
                </c:pt>
                <c:pt idx="3975">
                  <c:v>0.91</c:v>
                </c:pt>
                <c:pt idx="3976">
                  <c:v>0.91200000000000003</c:v>
                </c:pt>
                <c:pt idx="3977">
                  <c:v>0.875</c:v>
                </c:pt>
                <c:pt idx="3978">
                  <c:v>0.873</c:v>
                </c:pt>
                <c:pt idx="3979">
                  <c:v>0.91500000000000004</c:v>
                </c:pt>
                <c:pt idx="3980">
                  <c:v>0.90600000000000003</c:v>
                </c:pt>
                <c:pt idx="3981">
                  <c:v>0.879</c:v>
                </c:pt>
                <c:pt idx="3982">
                  <c:v>0.86</c:v>
                </c:pt>
                <c:pt idx="3983">
                  <c:v>0.91300000000000003</c:v>
                </c:pt>
                <c:pt idx="3984">
                  <c:v>0.91600000000000004</c:v>
                </c:pt>
                <c:pt idx="3985">
                  <c:v>0.90300000000000002</c:v>
                </c:pt>
                <c:pt idx="3986">
                  <c:v>0.90100000000000002</c:v>
                </c:pt>
                <c:pt idx="3987">
                  <c:v>0.90900000000000003</c:v>
                </c:pt>
                <c:pt idx="3988">
                  <c:v>0.90500000000000003</c:v>
                </c:pt>
                <c:pt idx="3989">
                  <c:v>0.89700000000000002</c:v>
                </c:pt>
                <c:pt idx="3990">
                  <c:v>0.90900000000000003</c:v>
                </c:pt>
                <c:pt idx="3991">
                  <c:v>0.88500000000000001</c:v>
                </c:pt>
                <c:pt idx="3992">
                  <c:v>0.91600000000000004</c:v>
                </c:pt>
                <c:pt idx="3993">
                  <c:v>0.91600000000000004</c:v>
                </c:pt>
                <c:pt idx="3994">
                  <c:v>0.91500000000000004</c:v>
                </c:pt>
                <c:pt idx="3995">
                  <c:v>0.89300000000000002</c:v>
                </c:pt>
                <c:pt idx="3996">
                  <c:v>0.91600000000000004</c:v>
                </c:pt>
                <c:pt idx="3997">
                  <c:v>0.89900000000000002</c:v>
                </c:pt>
                <c:pt idx="3998">
                  <c:v>0.89400000000000002</c:v>
                </c:pt>
                <c:pt idx="3999">
                  <c:v>0.88</c:v>
                </c:pt>
                <c:pt idx="4000">
                  <c:v>0.90600000000000003</c:v>
                </c:pt>
                <c:pt idx="4001">
                  <c:v>0.90200000000000002</c:v>
                </c:pt>
                <c:pt idx="4002">
                  <c:v>0.90600000000000003</c:v>
                </c:pt>
                <c:pt idx="4003">
                  <c:v>0.88300000000000001</c:v>
                </c:pt>
                <c:pt idx="4004">
                  <c:v>0.90800000000000003</c:v>
                </c:pt>
                <c:pt idx="4005">
                  <c:v>0.89100000000000001</c:v>
                </c:pt>
                <c:pt idx="4006">
                  <c:v>0.876</c:v>
                </c:pt>
                <c:pt idx="4007">
                  <c:v>0.89200000000000002</c:v>
                </c:pt>
                <c:pt idx="4008">
                  <c:v>0.91700000000000004</c:v>
                </c:pt>
                <c:pt idx="4009">
                  <c:v>0.875</c:v>
                </c:pt>
                <c:pt idx="4010">
                  <c:v>0.88200000000000001</c:v>
                </c:pt>
                <c:pt idx="4011">
                  <c:v>0.88800000000000001</c:v>
                </c:pt>
                <c:pt idx="4012">
                  <c:v>0.91100000000000003</c:v>
                </c:pt>
                <c:pt idx="4013">
                  <c:v>0.93</c:v>
                </c:pt>
                <c:pt idx="4014">
                  <c:v>0.90700000000000003</c:v>
                </c:pt>
                <c:pt idx="4015">
                  <c:v>0.89700000000000002</c:v>
                </c:pt>
                <c:pt idx="4016">
                  <c:v>0.89800000000000002</c:v>
                </c:pt>
                <c:pt idx="4017">
                  <c:v>0.92700000000000005</c:v>
                </c:pt>
                <c:pt idx="4018">
                  <c:v>0.88500000000000001</c:v>
                </c:pt>
                <c:pt idx="4019">
                  <c:v>0.88100000000000001</c:v>
                </c:pt>
                <c:pt idx="4020">
                  <c:v>0.89400000000000002</c:v>
                </c:pt>
                <c:pt idx="4021">
                  <c:v>0.91700000000000004</c:v>
                </c:pt>
                <c:pt idx="4022">
                  <c:v>0.92200000000000004</c:v>
                </c:pt>
                <c:pt idx="4023">
                  <c:v>0.89500000000000002</c:v>
                </c:pt>
                <c:pt idx="4024">
                  <c:v>0.88300000000000001</c:v>
                </c:pt>
                <c:pt idx="4025">
                  <c:v>0.91</c:v>
                </c:pt>
                <c:pt idx="4026">
                  <c:v>0.86899999999999999</c:v>
                </c:pt>
                <c:pt idx="4027">
                  <c:v>0.89100000000000001</c:v>
                </c:pt>
                <c:pt idx="4028">
                  <c:v>0.90700000000000003</c:v>
                </c:pt>
                <c:pt idx="4029">
                  <c:v>0.93300000000000005</c:v>
                </c:pt>
                <c:pt idx="4030">
                  <c:v>0.90800000000000003</c:v>
                </c:pt>
                <c:pt idx="4031">
                  <c:v>0.877</c:v>
                </c:pt>
                <c:pt idx="4032">
                  <c:v>0.89</c:v>
                </c:pt>
                <c:pt idx="4033">
                  <c:v>0.90300000000000002</c:v>
                </c:pt>
                <c:pt idx="4034">
                  <c:v>0.876</c:v>
                </c:pt>
                <c:pt idx="4035">
                  <c:v>0.91300000000000003</c:v>
                </c:pt>
                <c:pt idx="4036">
                  <c:v>0.89900000000000002</c:v>
                </c:pt>
                <c:pt idx="4037">
                  <c:v>0.90800000000000003</c:v>
                </c:pt>
                <c:pt idx="4038">
                  <c:v>0.90400000000000003</c:v>
                </c:pt>
                <c:pt idx="4039">
                  <c:v>0.92400000000000004</c:v>
                </c:pt>
                <c:pt idx="4040">
                  <c:v>0.90600000000000003</c:v>
                </c:pt>
                <c:pt idx="4041">
                  <c:v>0.90400000000000003</c:v>
                </c:pt>
                <c:pt idx="4042">
                  <c:v>0.89</c:v>
                </c:pt>
                <c:pt idx="4043">
                  <c:v>0.91500000000000004</c:v>
                </c:pt>
                <c:pt idx="4044">
                  <c:v>0.91600000000000004</c:v>
                </c:pt>
                <c:pt idx="4045">
                  <c:v>0.90500000000000003</c:v>
                </c:pt>
                <c:pt idx="4046">
                  <c:v>0.91500000000000004</c:v>
                </c:pt>
                <c:pt idx="4047">
                  <c:v>0.91100000000000003</c:v>
                </c:pt>
                <c:pt idx="4048">
                  <c:v>0.90300000000000002</c:v>
                </c:pt>
                <c:pt idx="4049">
                  <c:v>0.90300000000000002</c:v>
                </c:pt>
                <c:pt idx="4050">
                  <c:v>0.90200000000000002</c:v>
                </c:pt>
                <c:pt idx="4051">
                  <c:v>0.91300000000000003</c:v>
                </c:pt>
                <c:pt idx="4052">
                  <c:v>0.91100000000000003</c:v>
                </c:pt>
                <c:pt idx="4053">
                  <c:v>0.89700000000000002</c:v>
                </c:pt>
                <c:pt idx="4054">
                  <c:v>0.877</c:v>
                </c:pt>
                <c:pt idx="4055">
                  <c:v>0.92500000000000004</c:v>
                </c:pt>
                <c:pt idx="4056">
                  <c:v>0.91700000000000004</c:v>
                </c:pt>
                <c:pt idx="4057">
                  <c:v>0.90400000000000003</c:v>
                </c:pt>
                <c:pt idx="4058">
                  <c:v>0.89600000000000002</c:v>
                </c:pt>
                <c:pt idx="4059">
                  <c:v>0.89600000000000002</c:v>
                </c:pt>
                <c:pt idx="4060">
                  <c:v>0.93400000000000005</c:v>
                </c:pt>
                <c:pt idx="4061">
                  <c:v>0.88100000000000001</c:v>
                </c:pt>
                <c:pt idx="4062">
                  <c:v>0.91800000000000004</c:v>
                </c:pt>
                <c:pt idx="4063">
                  <c:v>0.91100000000000003</c:v>
                </c:pt>
                <c:pt idx="4064">
                  <c:v>0.91700000000000004</c:v>
                </c:pt>
                <c:pt idx="4065">
                  <c:v>0.90500000000000003</c:v>
                </c:pt>
                <c:pt idx="4066">
                  <c:v>0.91700000000000004</c:v>
                </c:pt>
                <c:pt idx="4067">
                  <c:v>0.90400000000000003</c:v>
                </c:pt>
                <c:pt idx="4068">
                  <c:v>0.91200000000000003</c:v>
                </c:pt>
                <c:pt idx="4069">
                  <c:v>0.88300000000000001</c:v>
                </c:pt>
                <c:pt idx="4070">
                  <c:v>0.90900000000000003</c:v>
                </c:pt>
                <c:pt idx="4071">
                  <c:v>0.92100000000000004</c:v>
                </c:pt>
                <c:pt idx="4072">
                  <c:v>0.92400000000000004</c:v>
                </c:pt>
                <c:pt idx="4073">
                  <c:v>0.92200000000000004</c:v>
                </c:pt>
                <c:pt idx="4074">
                  <c:v>0.91100000000000003</c:v>
                </c:pt>
                <c:pt idx="4075">
                  <c:v>0.89300000000000002</c:v>
                </c:pt>
                <c:pt idx="4076">
                  <c:v>0.876</c:v>
                </c:pt>
                <c:pt idx="4077">
                  <c:v>0.873</c:v>
                </c:pt>
                <c:pt idx="4078">
                  <c:v>0.90300000000000002</c:v>
                </c:pt>
                <c:pt idx="4079">
                  <c:v>0.88</c:v>
                </c:pt>
                <c:pt idx="4080">
                  <c:v>0.89</c:v>
                </c:pt>
                <c:pt idx="4081">
                  <c:v>0.90900000000000003</c:v>
                </c:pt>
                <c:pt idx="4082">
                  <c:v>0.874</c:v>
                </c:pt>
                <c:pt idx="4083">
                  <c:v>0.90300000000000002</c:v>
                </c:pt>
                <c:pt idx="4084">
                  <c:v>0.88600000000000001</c:v>
                </c:pt>
                <c:pt idx="4085">
                  <c:v>0.90100000000000002</c:v>
                </c:pt>
                <c:pt idx="4086">
                  <c:v>0.89900000000000002</c:v>
                </c:pt>
                <c:pt idx="4087">
                  <c:v>0.90300000000000002</c:v>
                </c:pt>
                <c:pt idx="4088">
                  <c:v>0.89600000000000002</c:v>
                </c:pt>
                <c:pt idx="4089">
                  <c:v>0.90600000000000003</c:v>
                </c:pt>
                <c:pt idx="4090">
                  <c:v>0.91100000000000003</c:v>
                </c:pt>
                <c:pt idx="4091">
                  <c:v>0.92900000000000005</c:v>
                </c:pt>
                <c:pt idx="4092">
                  <c:v>0.92400000000000004</c:v>
                </c:pt>
                <c:pt idx="4093">
                  <c:v>0.91700000000000004</c:v>
                </c:pt>
                <c:pt idx="4094">
                  <c:v>0.89300000000000002</c:v>
                </c:pt>
                <c:pt idx="4095">
                  <c:v>0.89600000000000002</c:v>
                </c:pt>
                <c:pt idx="4096">
                  <c:v>0.94099999999999995</c:v>
                </c:pt>
                <c:pt idx="4097">
                  <c:v>0.89600000000000002</c:v>
                </c:pt>
                <c:pt idx="4098">
                  <c:v>0.91</c:v>
                </c:pt>
                <c:pt idx="4099">
                  <c:v>0.91200000000000003</c:v>
                </c:pt>
                <c:pt idx="4100">
                  <c:v>0.91900000000000004</c:v>
                </c:pt>
                <c:pt idx="4101">
                  <c:v>0.93700000000000006</c:v>
                </c:pt>
                <c:pt idx="4102">
                  <c:v>0.90100000000000002</c:v>
                </c:pt>
                <c:pt idx="4103">
                  <c:v>0.89600000000000002</c:v>
                </c:pt>
                <c:pt idx="4104">
                  <c:v>0.91200000000000003</c:v>
                </c:pt>
                <c:pt idx="4105">
                  <c:v>0.89600000000000002</c:v>
                </c:pt>
                <c:pt idx="4106">
                  <c:v>0.878</c:v>
                </c:pt>
                <c:pt idx="4107">
                  <c:v>0.89100000000000001</c:v>
                </c:pt>
                <c:pt idx="4108">
                  <c:v>0.90700000000000003</c:v>
                </c:pt>
                <c:pt idx="4109">
                  <c:v>0.93300000000000005</c:v>
                </c:pt>
                <c:pt idx="4110">
                  <c:v>0.90400000000000003</c:v>
                </c:pt>
                <c:pt idx="4111">
                  <c:v>0.90400000000000003</c:v>
                </c:pt>
                <c:pt idx="4112">
                  <c:v>0.89700000000000002</c:v>
                </c:pt>
                <c:pt idx="4113">
                  <c:v>0.88900000000000001</c:v>
                </c:pt>
                <c:pt idx="4114">
                  <c:v>0.91600000000000004</c:v>
                </c:pt>
                <c:pt idx="4115">
                  <c:v>0.90900000000000003</c:v>
                </c:pt>
                <c:pt idx="4116">
                  <c:v>0.92</c:v>
                </c:pt>
                <c:pt idx="4117">
                  <c:v>0.91600000000000004</c:v>
                </c:pt>
                <c:pt idx="4118">
                  <c:v>0.9</c:v>
                </c:pt>
                <c:pt idx="4119">
                  <c:v>0.89500000000000002</c:v>
                </c:pt>
                <c:pt idx="4120">
                  <c:v>0.91300000000000003</c:v>
                </c:pt>
                <c:pt idx="4121">
                  <c:v>0.86899999999999999</c:v>
                </c:pt>
                <c:pt idx="4122">
                  <c:v>0.88600000000000001</c:v>
                </c:pt>
                <c:pt idx="4123">
                  <c:v>0.89400000000000002</c:v>
                </c:pt>
                <c:pt idx="4124">
                  <c:v>0.875</c:v>
                </c:pt>
                <c:pt idx="4125">
                  <c:v>0.92200000000000004</c:v>
                </c:pt>
                <c:pt idx="4126">
                  <c:v>0.89400000000000002</c:v>
                </c:pt>
                <c:pt idx="4127">
                  <c:v>0.90900000000000003</c:v>
                </c:pt>
                <c:pt idx="4128">
                  <c:v>0.874</c:v>
                </c:pt>
                <c:pt idx="4129">
                  <c:v>0.91100000000000003</c:v>
                </c:pt>
                <c:pt idx="4130">
                  <c:v>0.88900000000000001</c:v>
                </c:pt>
                <c:pt idx="4131">
                  <c:v>0.93799999999999994</c:v>
                </c:pt>
                <c:pt idx="4132">
                  <c:v>0.86699999999999999</c:v>
                </c:pt>
                <c:pt idx="4133">
                  <c:v>0.92600000000000005</c:v>
                </c:pt>
                <c:pt idx="4134">
                  <c:v>0.91500000000000004</c:v>
                </c:pt>
                <c:pt idx="4135">
                  <c:v>0.90400000000000003</c:v>
                </c:pt>
                <c:pt idx="4136">
                  <c:v>0.88400000000000001</c:v>
                </c:pt>
                <c:pt idx="4137">
                  <c:v>0.88800000000000001</c:v>
                </c:pt>
                <c:pt idx="4138">
                  <c:v>0.91</c:v>
                </c:pt>
                <c:pt idx="4139">
                  <c:v>0.89300000000000002</c:v>
                </c:pt>
                <c:pt idx="4140">
                  <c:v>0.90600000000000003</c:v>
                </c:pt>
                <c:pt idx="4141">
                  <c:v>0.90200000000000002</c:v>
                </c:pt>
                <c:pt idx="4142">
                  <c:v>0.91400000000000003</c:v>
                </c:pt>
                <c:pt idx="4143">
                  <c:v>0.90900000000000003</c:v>
                </c:pt>
                <c:pt idx="4144">
                  <c:v>0.90900000000000003</c:v>
                </c:pt>
                <c:pt idx="4145">
                  <c:v>0.88600000000000001</c:v>
                </c:pt>
                <c:pt idx="4146">
                  <c:v>0.88500000000000001</c:v>
                </c:pt>
                <c:pt idx="4147">
                  <c:v>0.88600000000000001</c:v>
                </c:pt>
                <c:pt idx="4148">
                  <c:v>0.90500000000000003</c:v>
                </c:pt>
                <c:pt idx="4149">
                  <c:v>0.89100000000000001</c:v>
                </c:pt>
                <c:pt idx="4150">
                  <c:v>0.89600000000000002</c:v>
                </c:pt>
                <c:pt idx="4151">
                  <c:v>0.9</c:v>
                </c:pt>
                <c:pt idx="4152">
                  <c:v>0.88400000000000001</c:v>
                </c:pt>
                <c:pt idx="4153">
                  <c:v>0.92800000000000005</c:v>
                </c:pt>
                <c:pt idx="4154">
                  <c:v>0.91100000000000003</c:v>
                </c:pt>
                <c:pt idx="4155">
                  <c:v>0.88700000000000001</c:v>
                </c:pt>
                <c:pt idx="4156">
                  <c:v>0.90600000000000003</c:v>
                </c:pt>
                <c:pt idx="4157">
                  <c:v>0.89900000000000002</c:v>
                </c:pt>
                <c:pt idx="4158">
                  <c:v>0.91600000000000004</c:v>
                </c:pt>
                <c:pt idx="4159">
                  <c:v>0.86599999999999999</c:v>
                </c:pt>
                <c:pt idx="4160">
                  <c:v>0.876</c:v>
                </c:pt>
                <c:pt idx="4161">
                  <c:v>0.9</c:v>
                </c:pt>
                <c:pt idx="4162">
                  <c:v>0.91300000000000003</c:v>
                </c:pt>
                <c:pt idx="4163">
                  <c:v>0.88400000000000001</c:v>
                </c:pt>
                <c:pt idx="4164">
                  <c:v>0.91300000000000003</c:v>
                </c:pt>
                <c:pt idx="4165">
                  <c:v>0.92100000000000004</c:v>
                </c:pt>
                <c:pt idx="4166">
                  <c:v>0.92200000000000004</c:v>
                </c:pt>
                <c:pt idx="4167">
                  <c:v>0.88900000000000001</c:v>
                </c:pt>
                <c:pt idx="4168">
                  <c:v>0.90200000000000002</c:v>
                </c:pt>
                <c:pt idx="4169">
                  <c:v>0.91900000000000004</c:v>
                </c:pt>
                <c:pt idx="4170">
                  <c:v>0.90700000000000003</c:v>
                </c:pt>
                <c:pt idx="4171">
                  <c:v>0.93700000000000006</c:v>
                </c:pt>
                <c:pt idx="4172">
                  <c:v>0.90400000000000003</c:v>
                </c:pt>
                <c:pt idx="4173">
                  <c:v>0.89300000000000002</c:v>
                </c:pt>
                <c:pt idx="4174">
                  <c:v>0.90900000000000003</c:v>
                </c:pt>
                <c:pt idx="4175">
                  <c:v>0.89700000000000002</c:v>
                </c:pt>
                <c:pt idx="4176">
                  <c:v>0.92400000000000004</c:v>
                </c:pt>
                <c:pt idx="4177">
                  <c:v>0.91</c:v>
                </c:pt>
                <c:pt idx="4178">
                  <c:v>0.90300000000000002</c:v>
                </c:pt>
                <c:pt idx="4179">
                  <c:v>0.91700000000000004</c:v>
                </c:pt>
                <c:pt idx="4180">
                  <c:v>0.89</c:v>
                </c:pt>
                <c:pt idx="4181">
                  <c:v>0.90300000000000002</c:v>
                </c:pt>
                <c:pt idx="4182">
                  <c:v>0.90700000000000003</c:v>
                </c:pt>
                <c:pt idx="4183">
                  <c:v>0.91400000000000003</c:v>
                </c:pt>
                <c:pt idx="4184">
                  <c:v>0.91400000000000003</c:v>
                </c:pt>
                <c:pt idx="4185">
                  <c:v>0.92300000000000004</c:v>
                </c:pt>
                <c:pt idx="4186">
                  <c:v>0.876</c:v>
                </c:pt>
                <c:pt idx="4187">
                  <c:v>0.93100000000000005</c:v>
                </c:pt>
                <c:pt idx="4188">
                  <c:v>0.89300000000000002</c:v>
                </c:pt>
                <c:pt idx="4189">
                  <c:v>0.91200000000000003</c:v>
                </c:pt>
                <c:pt idx="4190">
                  <c:v>0.91100000000000003</c:v>
                </c:pt>
                <c:pt idx="4191">
                  <c:v>0.89600000000000002</c:v>
                </c:pt>
                <c:pt idx="4192">
                  <c:v>0.90700000000000003</c:v>
                </c:pt>
                <c:pt idx="4193">
                  <c:v>0.88800000000000001</c:v>
                </c:pt>
                <c:pt idx="4194">
                  <c:v>0.91</c:v>
                </c:pt>
                <c:pt idx="4195">
                  <c:v>0.89700000000000002</c:v>
                </c:pt>
                <c:pt idx="4196">
                  <c:v>0.9</c:v>
                </c:pt>
                <c:pt idx="4197">
                  <c:v>0.88600000000000001</c:v>
                </c:pt>
                <c:pt idx="4198">
                  <c:v>0.91300000000000003</c:v>
                </c:pt>
                <c:pt idx="4199">
                  <c:v>0.91300000000000003</c:v>
                </c:pt>
                <c:pt idx="4200">
                  <c:v>0.90700000000000003</c:v>
                </c:pt>
                <c:pt idx="4201">
                  <c:v>0.89700000000000002</c:v>
                </c:pt>
                <c:pt idx="4202">
                  <c:v>0.93200000000000005</c:v>
                </c:pt>
                <c:pt idx="4203">
                  <c:v>0.94599999999999995</c:v>
                </c:pt>
                <c:pt idx="4204">
                  <c:v>0.91200000000000003</c:v>
                </c:pt>
                <c:pt idx="4205">
                  <c:v>0.88600000000000001</c:v>
                </c:pt>
                <c:pt idx="4206">
                  <c:v>0.89800000000000002</c:v>
                </c:pt>
                <c:pt idx="4207">
                  <c:v>0.92800000000000005</c:v>
                </c:pt>
                <c:pt idx="4208">
                  <c:v>0.90800000000000003</c:v>
                </c:pt>
                <c:pt idx="4209">
                  <c:v>0.91</c:v>
                </c:pt>
                <c:pt idx="4210">
                  <c:v>0.89900000000000002</c:v>
                </c:pt>
                <c:pt idx="4211">
                  <c:v>0.89600000000000002</c:v>
                </c:pt>
                <c:pt idx="4212">
                  <c:v>0.92700000000000005</c:v>
                </c:pt>
                <c:pt idx="4213">
                  <c:v>0.91500000000000004</c:v>
                </c:pt>
                <c:pt idx="4214">
                  <c:v>0.89900000000000002</c:v>
                </c:pt>
                <c:pt idx="4215">
                  <c:v>0.91300000000000003</c:v>
                </c:pt>
                <c:pt idx="4216">
                  <c:v>0.92</c:v>
                </c:pt>
                <c:pt idx="4217">
                  <c:v>0.90100000000000002</c:v>
                </c:pt>
                <c:pt idx="4218">
                  <c:v>0.91300000000000003</c:v>
                </c:pt>
                <c:pt idx="4219">
                  <c:v>0.89200000000000002</c:v>
                </c:pt>
                <c:pt idx="4220">
                  <c:v>0.89500000000000002</c:v>
                </c:pt>
                <c:pt idx="4221">
                  <c:v>0.91600000000000004</c:v>
                </c:pt>
                <c:pt idx="4222">
                  <c:v>0.92600000000000005</c:v>
                </c:pt>
                <c:pt idx="4223">
                  <c:v>0.93400000000000005</c:v>
                </c:pt>
                <c:pt idx="4224">
                  <c:v>0.88600000000000001</c:v>
                </c:pt>
                <c:pt idx="4225">
                  <c:v>0.90200000000000002</c:v>
                </c:pt>
                <c:pt idx="4226">
                  <c:v>0.89700000000000002</c:v>
                </c:pt>
                <c:pt idx="4227">
                  <c:v>0.93799999999999994</c:v>
                </c:pt>
                <c:pt idx="4228">
                  <c:v>0.91</c:v>
                </c:pt>
                <c:pt idx="4229">
                  <c:v>0.90400000000000003</c:v>
                </c:pt>
                <c:pt idx="4230">
                  <c:v>0.89500000000000002</c:v>
                </c:pt>
                <c:pt idx="4231">
                  <c:v>0.90900000000000003</c:v>
                </c:pt>
                <c:pt idx="4232">
                  <c:v>0.9</c:v>
                </c:pt>
                <c:pt idx="4233">
                  <c:v>0.90300000000000002</c:v>
                </c:pt>
                <c:pt idx="4234">
                  <c:v>0.9</c:v>
                </c:pt>
                <c:pt idx="4235">
                  <c:v>0.92100000000000004</c:v>
                </c:pt>
                <c:pt idx="4236">
                  <c:v>0.92600000000000005</c:v>
                </c:pt>
                <c:pt idx="4237">
                  <c:v>0.93500000000000005</c:v>
                </c:pt>
                <c:pt idx="4238">
                  <c:v>0.91500000000000004</c:v>
                </c:pt>
                <c:pt idx="4239">
                  <c:v>0.88300000000000001</c:v>
                </c:pt>
                <c:pt idx="4240">
                  <c:v>0.878</c:v>
                </c:pt>
                <c:pt idx="4241">
                  <c:v>0.89</c:v>
                </c:pt>
                <c:pt idx="4242">
                  <c:v>0.91100000000000003</c:v>
                </c:pt>
                <c:pt idx="4243">
                  <c:v>0.89200000000000002</c:v>
                </c:pt>
                <c:pt idx="4244">
                  <c:v>0.89300000000000002</c:v>
                </c:pt>
                <c:pt idx="4245">
                  <c:v>0.93700000000000006</c:v>
                </c:pt>
                <c:pt idx="4246">
                  <c:v>0.92300000000000004</c:v>
                </c:pt>
                <c:pt idx="4247">
                  <c:v>0.90500000000000003</c:v>
                </c:pt>
                <c:pt idx="4248">
                  <c:v>0.91300000000000003</c:v>
                </c:pt>
                <c:pt idx="4249">
                  <c:v>0.89100000000000001</c:v>
                </c:pt>
                <c:pt idx="4250">
                  <c:v>0.91600000000000004</c:v>
                </c:pt>
                <c:pt idx="4251">
                  <c:v>0.90100000000000002</c:v>
                </c:pt>
                <c:pt idx="4252">
                  <c:v>0.89200000000000002</c:v>
                </c:pt>
                <c:pt idx="4253">
                  <c:v>0.90900000000000003</c:v>
                </c:pt>
                <c:pt idx="4254">
                  <c:v>0.91800000000000004</c:v>
                </c:pt>
                <c:pt idx="4255">
                  <c:v>0.91200000000000003</c:v>
                </c:pt>
                <c:pt idx="4256">
                  <c:v>0.89700000000000002</c:v>
                </c:pt>
                <c:pt idx="4257">
                  <c:v>0.91100000000000003</c:v>
                </c:pt>
                <c:pt idx="4258">
                  <c:v>0.92600000000000005</c:v>
                </c:pt>
                <c:pt idx="4259">
                  <c:v>0.90200000000000002</c:v>
                </c:pt>
                <c:pt idx="4260">
                  <c:v>0.91800000000000004</c:v>
                </c:pt>
                <c:pt idx="4261">
                  <c:v>0.90300000000000002</c:v>
                </c:pt>
                <c:pt idx="4262">
                  <c:v>0.91</c:v>
                </c:pt>
                <c:pt idx="4263">
                  <c:v>0.92700000000000005</c:v>
                </c:pt>
                <c:pt idx="4264">
                  <c:v>0.93</c:v>
                </c:pt>
                <c:pt idx="4265">
                  <c:v>0.93400000000000005</c:v>
                </c:pt>
                <c:pt idx="4266">
                  <c:v>0.88100000000000001</c:v>
                </c:pt>
                <c:pt idx="4267">
                  <c:v>0.90700000000000003</c:v>
                </c:pt>
                <c:pt idx="4268">
                  <c:v>0.91900000000000004</c:v>
                </c:pt>
                <c:pt idx="4269">
                  <c:v>0.90300000000000002</c:v>
                </c:pt>
                <c:pt idx="4270">
                  <c:v>0.94</c:v>
                </c:pt>
                <c:pt idx="4271">
                  <c:v>0.93200000000000005</c:v>
                </c:pt>
                <c:pt idx="4272">
                  <c:v>0.91700000000000004</c:v>
                </c:pt>
                <c:pt idx="4273">
                  <c:v>0.89600000000000002</c:v>
                </c:pt>
                <c:pt idx="4274">
                  <c:v>0.91900000000000004</c:v>
                </c:pt>
                <c:pt idx="4275">
                  <c:v>0.91400000000000003</c:v>
                </c:pt>
                <c:pt idx="4276">
                  <c:v>0.91</c:v>
                </c:pt>
                <c:pt idx="4277">
                  <c:v>0.92100000000000004</c:v>
                </c:pt>
                <c:pt idx="4278">
                  <c:v>0.90800000000000003</c:v>
                </c:pt>
                <c:pt idx="4279">
                  <c:v>0.92</c:v>
                </c:pt>
                <c:pt idx="4280">
                  <c:v>0.91600000000000004</c:v>
                </c:pt>
                <c:pt idx="4281">
                  <c:v>0.88800000000000001</c:v>
                </c:pt>
                <c:pt idx="4282">
                  <c:v>0.91</c:v>
                </c:pt>
                <c:pt idx="4283">
                  <c:v>0.92300000000000004</c:v>
                </c:pt>
                <c:pt idx="4284">
                  <c:v>0.93100000000000005</c:v>
                </c:pt>
                <c:pt idx="4285">
                  <c:v>0.88800000000000001</c:v>
                </c:pt>
                <c:pt idx="4286">
                  <c:v>0.89600000000000002</c:v>
                </c:pt>
                <c:pt idx="4287">
                  <c:v>0.92</c:v>
                </c:pt>
                <c:pt idx="4288">
                  <c:v>0.90700000000000003</c:v>
                </c:pt>
                <c:pt idx="4289">
                  <c:v>0.91300000000000003</c:v>
                </c:pt>
                <c:pt idx="4290">
                  <c:v>0.91900000000000004</c:v>
                </c:pt>
                <c:pt idx="4291">
                  <c:v>0.91100000000000003</c:v>
                </c:pt>
                <c:pt idx="4292">
                  <c:v>0.93300000000000005</c:v>
                </c:pt>
                <c:pt idx="4293">
                  <c:v>0.90500000000000003</c:v>
                </c:pt>
                <c:pt idx="4294">
                  <c:v>0.89900000000000002</c:v>
                </c:pt>
                <c:pt idx="4295">
                  <c:v>0.90700000000000003</c:v>
                </c:pt>
                <c:pt idx="4296">
                  <c:v>0.92</c:v>
                </c:pt>
                <c:pt idx="4297">
                  <c:v>0.92</c:v>
                </c:pt>
                <c:pt idx="4298">
                  <c:v>0.91400000000000003</c:v>
                </c:pt>
                <c:pt idx="4299">
                  <c:v>0.92700000000000005</c:v>
                </c:pt>
                <c:pt idx="4300">
                  <c:v>0.89</c:v>
                </c:pt>
                <c:pt idx="4301">
                  <c:v>0.91400000000000003</c:v>
                </c:pt>
                <c:pt idx="4302">
                  <c:v>0.92300000000000004</c:v>
                </c:pt>
                <c:pt idx="4303">
                  <c:v>0.91100000000000003</c:v>
                </c:pt>
                <c:pt idx="4304">
                  <c:v>0.88800000000000001</c:v>
                </c:pt>
                <c:pt idx="4305">
                  <c:v>0.92500000000000004</c:v>
                </c:pt>
                <c:pt idx="4306">
                  <c:v>0.90600000000000003</c:v>
                </c:pt>
                <c:pt idx="4307">
                  <c:v>0.91300000000000003</c:v>
                </c:pt>
                <c:pt idx="4308">
                  <c:v>0.92600000000000005</c:v>
                </c:pt>
                <c:pt idx="4309">
                  <c:v>0.91600000000000004</c:v>
                </c:pt>
                <c:pt idx="4310">
                  <c:v>0.89800000000000002</c:v>
                </c:pt>
                <c:pt idx="4311">
                  <c:v>0.93500000000000005</c:v>
                </c:pt>
                <c:pt idx="4312">
                  <c:v>0.90900000000000003</c:v>
                </c:pt>
                <c:pt idx="4313">
                  <c:v>0.93300000000000005</c:v>
                </c:pt>
                <c:pt idx="4314">
                  <c:v>0.91200000000000003</c:v>
                </c:pt>
                <c:pt idx="4315">
                  <c:v>0.90500000000000003</c:v>
                </c:pt>
                <c:pt idx="4316">
                  <c:v>0.92600000000000005</c:v>
                </c:pt>
                <c:pt idx="4317">
                  <c:v>0.91400000000000003</c:v>
                </c:pt>
                <c:pt idx="4318">
                  <c:v>0.90200000000000002</c:v>
                </c:pt>
                <c:pt idx="4319">
                  <c:v>0.93799999999999994</c:v>
                </c:pt>
                <c:pt idx="4320">
                  <c:v>0.89500000000000002</c:v>
                </c:pt>
                <c:pt idx="4321">
                  <c:v>0.94099999999999995</c:v>
                </c:pt>
                <c:pt idx="4322">
                  <c:v>0.89400000000000002</c:v>
                </c:pt>
                <c:pt idx="4323">
                  <c:v>0.89400000000000002</c:v>
                </c:pt>
                <c:pt idx="4324">
                  <c:v>0.91300000000000003</c:v>
                </c:pt>
                <c:pt idx="4325">
                  <c:v>0.89600000000000002</c:v>
                </c:pt>
                <c:pt idx="4326">
                  <c:v>0.93200000000000005</c:v>
                </c:pt>
                <c:pt idx="4327">
                  <c:v>0.91200000000000003</c:v>
                </c:pt>
                <c:pt idx="4328">
                  <c:v>0.92300000000000004</c:v>
                </c:pt>
                <c:pt idx="4329">
                  <c:v>0.90400000000000003</c:v>
                </c:pt>
                <c:pt idx="4330">
                  <c:v>0.92700000000000005</c:v>
                </c:pt>
                <c:pt idx="4331">
                  <c:v>0.92500000000000004</c:v>
                </c:pt>
                <c:pt idx="4332">
                  <c:v>0.91900000000000004</c:v>
                </c:pt>
                <c:pt idx="4333">
                  <c:v>0.93200000000000005</c:v>
                </c:pt>
                <c:pt idx="4334">
                  <c:v>0.90900000000000003</c:v>
                </c:pt>
                <c:pt idx="4335">
                  <c:v>0.91100000000000003</c:v>
                </c:pt>
                <c:pt idx="4336">
                  <c:v>0.92200000000000004</c:v>
                </c:pt>
                <c:pt idx="4337">
                  <c:v>0.91800000000000004</c:v>
                </c:pt>
                <c:pt idx="4338">
                  <c:v>0.90500000000000003</c:v>
                </c:pt>
                <c:pt idx="4339">
                  <c:v>0.89700000000000002</c:v>
                </c:pt>
                <c:pt idx="4340">
                  <c:v>0.91</c:v>
                </c:pt>
                <c:pt idx="4341">
                  <c:v>0.90300000000000002</c:v>
                </c:pt>
                <c:pt idx="4342">
                  <c:v>0.93600000000000005</c:v>
                </c:pt>
                <c:pt idx="4343">
                  <c:v>0.92700000000000005</c:v>
                </c:pt>
                <c:pt idx="4344">
                  <c:v>0.89800000000000002</c:v>
                </c:pt>
                <c:pt idx="4345">
                  <c:v>0.90300000000000002</c:v>
                </c:pt>
                <c:pt idx="4346">
                  <c:v>0.91900000000000004</c:v>
                </c:pt>
                <c:pt idx="4347">
                  <c:v>0.90800000000000003</c:v>
                </c:pt>
                <c:pt idx="4348">
                  <c:v>0.93899999999999995</c:v>
                </c:pt>
                <c:pt idx="4349">
                  <c:v>0.93</c:v>
                </c:pt>
                <c:pt idx="4350">
                  <c:v>0.90500000000000003</c:v>
                </c:pt>
                <c:pt idx="4351">
                  <c:v>0.91700000000000004</c:v>
                </c:pt>
                <c:pt idx="4352">
                  <c:v>0.92500000000000004</c:v>
                </c:pt>
                <c:pt idx="4353">
                  <c:v>0.89600000000000002</c:v>
                </c:pt>
                <c:pt idx="4354">
                  <c:v>0.94099999999999995</c:v>
                </c:pt>
                <c:pt idx="4355">
                  <c:v>0.95299999999999996</c:v>
                </c:pt>
                <c:pt idx="4356">
                  <c:v>0.92600000000000005</c:v>
                </c:pt>
                <c:pt idx="4357">
                  <c:v>0.88500000000000001</c:v>
                </c:pt>
                <c:pt idx="4358">
                  <c:v>0.92600000000000005</c:v>
                </c:pt>
                <c:pt idx="4359">
                  <c:v>0.92500000000000004</c:v>
                </c:pt>
                <c:pt idx="4360">
                  <c:v>0.91400000000000003</c:v>
                </c:pt>
                <c:pt idx="4361">
                  <c:v>0.91600000000000004</c:v>
                </c:pt>
                <c:pt idx="4362">
                  <c:v>0.92700000000000005</c:v>
                </c:pt>
                <c:pt idx="4363">
                  <c:v>0.90100000000000002</c:v>
                </c:pt>
                <c:pt idx="4364">
                  <c:v>0.9</c:v>
                </c:pt>
                <c:pt idx="4365">
                  <c:v>0.91600000000000004</c:v>
                </c:pt>
                <c:pt idx="4366">
                  <c:v>0.92300000000000004</c:v>
                </c:pt>
                <c:pt idx="4367">
                  <c:v>0.91900000000000004</c:v>
                </c:pt>
                <c:pt idx="4368">
                  <c:v>0.92500000000000004</c:v>
                </c:pt>
                <c:pt idx="4369">
                  <c:v>0.91100000000000003</c:v>
                </c:pt>
                <c:pt idx="4370">
                  <c:v>0.92</c:v>
                </c:pt>
                <c:pt idx="4371">
                  <c:v>0.91900000000000004</c:v>
                </c:pt>
                <c:pt idx="4372">
                  <c:v>0.90300000000000002</c:v>
                </c:pt>
                <c:pt idx="4373">
                  <c:v>0.89300000000000002</c:v>
                </c:pt>
                <c:pt idx="4374">
                  <c:v>0.88500000000000001</c:v>
                </c:pt>
                <c:pt idx="4375">
                  <c:v>0.91400000000000003</c:v>
                </c:pt>
                <c:pt idx="4376">
                  <c:v>0.89700000000000002</c:v>
                </c:pt>
                <c:pt idx="4377">
                  <c:v>0.88100000000000001</c:v>
                </c:pt>
                <c:pt idx="4378">
                  <c:v>0.88100000000000001</c:v>
                </c:pt>
                <c:pt idx="4379">
                  <c:v>0.94199999999999995</c:v>
                </c:pt>
                <c:pt idx="4380">
                  <c:v>0.90300000000000002</c:v>
                </c:pt>
                <c:pt idx="4381">
                  <c:v>0.92600000000000005</c:v>
                </c:pt>
                <c:pt idx="4382">
                  <c:v>0.89200000000000002</c:v>
                </c:pt>
                <c:pt idx="4383">
                  <c:v>0.90700000000000003</c:v>
                </c:pt>
                <c:pt idx="4384">
                  <c:v>0.89800000000000002</c:v>
                </c:pt>
                <c:pt idx="4385">
                  <c:v>0.88800000000000001</c:v>
                </c:pt>
                <c:pt idx="4386">
                  <c:v>0.92300000000000004</c:v>
                </c:pt>
                <c:pt idx="4387">
                  <c:v>0.89</c:v>
                </c:pt>
                <c:pt idx="4388">
                  <c:v>0.9</c:v>
                </c:pt>
                <c:pt idx="4389">
                  <c:v>0.91500000000000004</c:v>
                </c:pt>
                <c:pt idx="4390">
                  <c:v>0.89900000000000002</c:v>
                </c:pt>
                <c:pt idx="4391">
                  <c:v>0.86499999999999999</c:v>
                </c:pt>
                <c:pt idx="4392">
                  <c:v>0.89200000000000002</c:v>
                </c:pt>
                <c:pt idx="4393">
                  <c:v>0.879</c:v>
                </c:pt>
                <c:pt idx="4394">
                  <c:v>0.89600000000000002</c:v>
                </c:pt>
                <c:pt idx="4395">
                  <c:v>0.90300000000000002</c:v>
                </c:pt>
                <c:pt idx="4396">
                  <c:v>0.88700000000000001</c:v>
                </c:pt>
                <c:pt idx="4397">
                  <c:v>0.90600000000000003</c:v>
                </c:pt>
                <c:pt idx="4398">
                  <c:v>0.91400000000000003</c:v>
                </c:pt>
                <c:pt idx="4399">
                  <c:v>0.91400000000000003</c:v>
                </c:pt>
                <c:pt idx="4400">
                  <c:v>0.92900000000000005</c:v>
                </c:pt>
                <c:pt idx="4401">
                  <c:v>0.88200000000000001</c:v>
                </c:pt>
                <c:pt idx="4402">
                  <c:v>0.88500000000000001</c:v>
                </c:pt>
                <c:pt idx="4403">
                  <c:v>0.92500000000000004</c:v>
                </c:pt>
                <c:pt idx="4404">
                  <c:v>0.90400000000000003</c:v>
                </c:pt>
                <c:pt idx="4405">
                  <c:v>0.88300000000000001</c:v>
                </c:pt>
                <c:pt idx="4406">
                  <c:v>0.878</c:v>
                </c:pt>
                <c:pt idx="4407">
                  <c:v>0.91600000000000004</c:v>
                </c:pt>
                <c:pt idx="4408">
                  <c:v>0.90700000000000003</c:v>
                </c:pt>
                <c:pt idx="4409">
                  <c:v>0.88500000000000001</c:v>
                </c:pt>
                <c:pt idx="4410">
                  <c:v>0.92100000000000004</c:v>
                </c:pt>
                <c:pt idx="4411">
                  <c:v>0.90900000000000003</c:v>
                </c:pt>
                <c:pt idx="4412">
                  <c:v>0.91300000000000003</c:v>
                </c:pt>
                <c:pt idx="4413">
                  <c:v>0.877</c:v>
                </c:pt>
                <c:pt idx="4414">
                  <c:v>0.88300000000000001</c:v>
                </c:pt>
                <c:pt idx="4415">
                  <c:v>0.91700000000000004</c:v>
                </c:pt>
                <c:pt idx="4416">
                  <c:v>0.85899999999999999</c:v>
                </c:pt>
                <c:pt idx="4417">
                  <c:v>0.90700000000000003</c:v>
                </c:pt>
                <c:pt idx="4418">
                  <c:v>0.89800000000000002</c:v>
                </c:pt>
                <c:pt idx="4419">
                  <c:v>0.91</c:v>
                </c:pt>
                <c:pt idx="4420">
                  <c:v>0.91200000000000003</c:v>
                </c:pt>
                <c:pt idx="4421">
                  <c:v>0.89600000000000002</c:v>
                </c:pt>
                <c:pt idx="4422">
                  <c:v>0.90900000000000003</c:v>
                </c:pt>
                <c:pt idx="4423">
                  <c:v>0.89300000000000002</c:v>
                </c:pt>
                <c:pt idx="4424">
                  <c:v>0.89300000000000002</c:v>
                </c:pt>
                <c:pt idx="4425">
                  <c:v>0.89300000000000002</c:v>
                </c:pt>
                <c:pt idx="4426">
                  <c:v>0.90600000000000003</c:v>
                </c:pt>
                <c:pt idx="4427">
                  <c:v>0.89</c:v>
                </c:pt>
                <c:pt idx="4428">
                  <c:v>0.90500000000000003</c:v>
                </c:pt>
                <c:pt idx="4429">
                  <c:v>0.88200000000000001</c:v>
                </c:pt>
                <c:pt idx="4430">
                  <c:v>0.91300000000000003</c:v>
                </c:pt>
                <c:pt idx="4431">
                  <c:v>0.92600000000000005</c:v>
                </c:pt>
                <c:pt idx="4432">
                  <c:v>0.91500000000000004</c:v>
                </c:pt>
                <c:pt idx="4433">
                  <c:v>0.85199999999999998</c:v>
                </c:pt>
                <c:pt idx="4434">
                  <c:v>0.9</c:v>
                </c:pt>
                <c:pt idx="4435">
                  <c:v>0.90200000000000002</c:v>
                </c:pt>
                <c:pt idx="4436">
                  <c:v>0.91200000000000003</c:v>
                </c:pt>
                <c:pt idx="4437">
                  <c:v>0.873</c:v>
                </c:pt>
                <c:pt idx="4438">
                  <c:v>0.879</c:v>
                </c:pt>
                <c:pt idx="4439">
                  <c:v>0.872</c:v>
                </c:pt>
                <c:pt idx="4440">
                  <c:v>0.89500000000000002</c:v>
                </c:pt>
                <c:pt idx="4441">
                  <c:v>0.91300000000000003</c:v>
                </c:pt>
                <c:pt idx="4442">
                  <c:v>0.90500000000000003</c:v>
                </c:pt>
                <c:pt idx="4443">
                  <c:v>0.86799999999999999</c:v>
                </c:pt>
                <c:pt idx="4444">
                  <c:v>0.89800000000000002</c:v>
                </c:pt>
                <c:pt idx="4445">
                  <c:v>0.873</c:v>
                </c:pt>
                <c:pt idx="4446">
                  <c:v>0.88900000000000001</c:v>
                </c:pt>
                <c:pt idx="4447">
                  <c:v>0.85</c:v>
                </c:pt>
                <c:pt idx="4448">
                  <c:v>0.89600000000000002</c:v>
                </c:pt>
                <c:pt idx="4449">
                  <c:v>0.88700000000000001</c:v>
                </c:pt>
                <c:pt idx="4450">
                  <c:v>0.88900000000000001</c:v>
                </c:pt>
                <c:pt idx="4451">
                  <c:v>0.89</c:v>
                </c:pt>
                <c:pt idx="4452">
                  <c:v>0.879</c:v>
                </c:pt>
                <c:pt idx="4453">
                  <c:v>0.871</c:v>
                </c:pt>
                <c:pt idx="4454">
                  <c:v>0.90200000000000002</c:v>
                </c:pt>
                <c:pt idx="4455">
                  <c:v>0.90600000000000003</c:v>
                </c:pt>
                <c:pt idx="4456">
                  <c:v>0.89600000000000002</c:v>
                </c:pt>
                <c:pt idx="4457">
                  <c:v>0.88300000000000001</c:v>
                </c:pt>
                <c:pt idx="4458">
                  <c:v>0.90200000000000002</c:v>
                </c:pt>
                <c:pt idx="4459">
                  <c:v>0.91800000000000004</c:v>
                </c:pt>
                <c:pt idx="4460">
                  <c:v>0.91200000000000003</c:v>
                </c:pt>
                <c:pt idx="4461">
                  <c:v>0.93</c:v>
                </c:pt>
                <c:pt idx="4462">
                  <c:v>0.91</c:v>
                </c:pt>
                <c:pt idx="4463">
                  <c:v>0.871</c:v>
                </c:pt>
                <c:pt idx="4464">
                  <c:v>0.90100000000000002</c:v>
                </c:pt>
                <c:pt idx="4465">
                  <c:v>0.89300000000000002</c:v>
                </c:pt>
                <c:pt idx="4466">
                  <c:v>0.91400000000000003</c:v>
                </c:pt>
                <c:pt idx="4467">
                  <c:v>0.873</c:v>
                </c:pt>
                <c:pt idx="4468">
                  <c:v>0.90800000000000003</c:v>
                </c:pt>
                <c:pt idx="4469">
                  <c:v>0.89400000000000002</c:v>
                </c:pt>
                <c:pt idx="4470">
                  <c:v>0.90700000000000003</c:v>
                </c:pt>
                <c:pt idx="4471">
                  <c:v>0.89700000000000002</c:v>
                </c:pt>
                <c:pt idx="4472">
                  <c:v>0.89300000000000002</c:v>
                </c:pt>
                <c:pt idx="4473">
                  <c:v>0.88800000000000001</c:v>
                </c:pt>
                <c:pt idx="4474">
                  <c:v>0.90200000000000002</c:v>
                </c:pt>
                <c:pt idx="4475">
                  <c:v>0.89500000000000002</c:v>
                </c:pt>
                <c:pt idx="4476">
                  <c:v>0.88</c:v>
                </c:pt>
                <c:pt idx="4477">
                  <c:v>0.91200000000000003</c:v>
                </c:pt>
                <c:pt idx="4478">
                  <c:v>0.90100000000000002</c:v>
                </c:pt>
                <c:pt idx="4479">
                  <c:v>0.91</c:v>
                </c:pt>
                <c:pt idx="4480">
                  <c:v>0.91800000000000004</c:v>
                </c:pt>
                <c:pt idx="4481">
                  <c:v>0.89900000000000002</c:v>
                </c:pt>
                <c:pt idx="4482">
                  <c:v>0.89800000000000002</c:v>
                </c:pt>
                <c:pt idx="4483">
                  <c:v>0.88900000000000001</c:v>
                </c:pt>
                <c:pt idx="4484">
                  <c:v>0.875</c:v>
                </c:pt>
                <c:pt idx="4485">
                  <c:v>0.90100000000000002</c:v>
                </c:pt>
                <c:pt idx="4486">
                  <c:v>0.873</c:v>
                </c:pt>
                <c:pt idx="4487">
                  <c:v>0.85499999999999998</c:v>
                </c:pt>
                <c:pt idx="4488">
                  <c:v>0.90800000000000003</c:v>
                </c:pt>
                <c:pt idx="4489">
                  <c:v>0.89400000000000002</c:v>
                </c:pt>
                <c:pt idx="4490">
                  <c:v>0.876</c:v>
                </c:pt>
                <c:pt idx="4491">
                  <c:v>0.89</c:v>
                </c:pt>
                <c:pt idx="4492">
                  <c:v>0.90600000000000003</c:v>
                </c:pt>
                <c:pt idx="4493">
                  <c:v>0.90200000000000002</c:v>
                </c:pt>
                <c:pt idx="4494">
                  <c:v>0.89</c:v>
                </c:pt>
                <c:pt idx="4495">
                  <c:v>0.88100000000000001</c:v>
                </c:pt>
                <c:pt idx="4496">
                  <c:v>0.91300000000000003</c:v>
                </c:pt>
                <c:pt idx="4497">
                  <c:v>0.90400000000000003</c:v>
                </c:pt>
                <c:pt idx="4498">
                  <c:v>0.874</c:v>
                </c:pt>
                <c:pt idx="4499">
                  <c:v>0.91600000000000004</c:v>
                </c:pt>
                <c:pt idx="4500">
                  <c:v>0.875</c:v>
                </c:pt>
                <c:pt idx="4501">
                  <c:v>0.91</c:v>
                </c:pt>
                <c:pt idx="4502">
                  <c:v>0.88200000000000001</c:v>
                </c:pt>
                <c:pt idx="4503">
                  <c:v>0.89500000000000002</c:v>
                </c:pt>
                <c:pt idx="4504">
                  <c:v>0.91200000000000003</c:v>
                </c:pt>
                <c:pt idx="4505">
                  <c:v>0.88</c:v>
                </c:pt>
                <c:pt idx="4506">
                  <c:v>0.89200000000000002</c:v>
                </c:pt>
                <c:pt idx="4507">
                  <c:v>0.91700000000000004</c:v>
                </c:pt>
                <c:pt idx="4508">
                  <c:v>0.86499999999999999</c:v>
                </c:pt>
                <c:pt idx="4509">
                  <c:v>0.88500000000000001</c:v>
                </c:pt>
                <c:pt idx="4510">
                  <c:v>0.89600000000000002</c:v>
                </c:pt>
                <c:pt idx="4511">
                  <c:v>0.878</c:v>
                </c:pt>
                <c:pt idx="4512">
                  <c:v>0.89900000000000002</c:v>
                </c:pt>
                <c:pt idx="4513">
                  <c:v>0.90300000000000002</c:v>
                </c:pt>
                <c:pt idx="4514">
                  <c:v>0.85499999999999998</c:v>
                </c:pt>
                <c:pt idx="4515">
                  <c:v>0.91</c:v>
                </c:pt>
                <c:pt idx="4516">
                  <c:v>0.875</c:v>
                </c:pt>
                <c:pt idx="4517">
                  <c:v>0.89700000000000002</c:v>
                </c:pt>
                <c:pt idx="4518">
                  <c:v>0.89</c:v>
                </c:pt>
                <c:pt idx="4519">
                  <c:v>0.89500000000000002</c:v>
                </c:pt>
                <c:pt idx="4520">
                  <c:v>0.90600000000000003</c:v>
                </c:pt>
                <c:pt idx="4521">
                  <c:v>0.876</c:v>
                </c:pt>
                <c:pt idx="4522">
                  <c:v>0.89500000000000002</c:v>
                </c:pt>
                <c:pt idx="4523">
                  <c:v>0.876</c:v>
                </c:pt>
                <c:pt idx="4524">
                  <c:v>0.89200000000000002</c:v>
                </c:pt>
                <c:pt idx="4525">
                  <c:v>0.90200000000000002</c:v>
                </c:pt>
                <c:pt idx="4526">
                  <c:v>0.89300000000000002</c:v>
                </c:pt>
                <c:pt idx="4527">
                  <c:v>0.88100000000000001</c:v>
                </c:pt>
                <c:pt idx="4528">
                  <c:v>0.86899999999999999</c:v>
                </c:pt>
                <c:pt idx="4529">
                  <c:v>0.89</c:v>
                </c:pt>
                <c:pt idx="4530">
                  <c:v>0.90400000000000003</c:v>
                </c:pt>
                <c:pt idx="4531">
                  <c:v>0.89600000000000002</c:v>
                </c:pt>
                <c:pt idx="4532">
                  <c:v>0.873</c:v>
                </c:pt>
                <c:pt idx="4533">
                  <c:v>0.90700000000000003</c:v>
                </c:pt>
                <c:pt idx="4534">
                  <c:v>0.877</c:v>
                </c:pt>
                <c:pt idx="4535">
                  <c:v>0.92500000000000004</c:v>
                </c:pt>
                <c:pt idx="4536">
                  <c:v>0.91400000000000003</c:v>
                </c:pt>
                <c:pt idx="4537">
                  <c:v>0.873</c:v>
                </c:pt>
                <c:pt idx="4538">
                  <c:v>0.90400000000000003</c:v>
                </c:pt>
                <c:pt idx="4539">
                  <c:v>0.91200000000000003</c:v>
                </c:pt>
                <c:pt idx="4540">
                  <c:v>0.89800000000000002</c:v>
                </c:pt>
                <c:pt idx="4541">
                  <c:v>0.88900000000000001</c:v>
                </c:pt>
                <c:pt idx="4542">
                  <c:v>0.90500000000000003</c:v>
                </c:pt>
                <c:pt idx="4543">
                  <c:v>0.90900000000000003</c:v>
                </c:pt>
                <c:pt idx="4544">
                  <c:v>0.90200000000000002</c:v>
                </c:pt>
                <c:pt idx="4545">
                  <c:v>0.877</c:v>
                </c:pt>
                <c:pt idx="4546">
                  <c:v>0.89600000000000002</c:v>
                </c:pt>
                <c:pt idx="4547">
                  <c:v>0.89900000000000002</c:v>
                </c:pt>
                <c:pt idx="4548">
                  <c:v>0.92700000000000005</c:v>
                </c:pt>
                <c:pt idx="4549">
                  <c:v>0.91300000000000003</c:v>
                </c:pt>
                <c:pt idx="4550">
                  <c:v>0.91300000000000003</c:v>
                </c:pt>
                <c:pt idx="4551">
                  <c:v>0.88500000000000001</c:v>
                </c:pt>
                <c:pt idx="4552">
                  <c:v>0.91500000000000004</c:v>
                </c:pt>
                <c:pt idx="4553">
                  <c:v>0.89100000000000001</c:v>
                </c:pt>
                <c:pt idx="4554">
                  <c:v>0.88300000000000001</c:v>
                </c:pt>
                <c:pt idx="4555">
                  <c:v>0.91400000000000003</c:v>
                </c:pt>
                <c:pt idx="4556">
                  <c:v>0.89800000000000002</c:v>
                </c:pt>
                <c:pt idx="4557">
                  <c:v>0.90300000000000002</c:v>
                </c:pt>
                <c:pt idx="4558">
                  <c:v>0.91100000000000003</c:v>
                </c:pt>
                <c:pt idx="4559">
                  <c:v>0.9</c:v>
                </c:pt>
                <c:pt idx="4560">
                  <c:v>0.91200000000000003</c:v>
                </c:pt>
                <c:pt idx="4561">
                  <c:v>0.91600000000000004</c:v>
                </c:pt>
                <c:pt idx="4562">
                  <c:v>0.878</c:v>
                </c:pt>
                <c:pt idx="4563">
                  <c:v>0.92500000000000004</c:v>
                </c:pt>
                <c:pt idx="4564">
                  <c:v>0.90500000000000003</c:v>
                </c:pt>
                <c:pt idx="4565">
                  <c:v>0.91300000000000003</c:v>
                </c:pt>
                <c:pt idx="4566">
                  <c:v>0.92400000000000004</c:v>
                </c:pt>
                <c:pt idx="4567">
                  <c:v>0.91400000000000003</c:v>
                </c:pt>
                <c:pt idx="4568">
                  <c:v>0.90600000000000003</c:v>
                </c:pt>
                <c:pt idx="4569">
                  <c:v>0.89600000000000002</c:v>
                </c:pt>
                <c:pt idx="4570">
                  <c:v>0.92100000000000004</c:v>
                </c:pt>
                <c:pt idx="4571">
                  <c:v>0.91900000000000004</c:v>
                </c:pt>
                <c:pt idx="4572">
                  <c:v>0.877</c:v>
                </c:pt>
                <c:pt idx="4573">
                  <c:v>0.92300000000000004</c:v>
                </c:pt>
                <c:pt idx="4574">
                  <c:v>0.92600000000000005</c:v>
                </c:pt>
                <c:pt idx="4575">
                  <c:v>0.9</c:v>
                </c:pt>
                <c:pt idx="4576">
                  <c:v>0.91700000000000004</c:v>
                </c:pt>
                <c:pt idx="4577">
                  <c:v>0.877</c:v>
                </c:pt>
                <c:pt idx="4578">
                  <c:v>0.90200000000000002</c:v>
                </c:pt>
                <c:pt idx="4579">
                  <c:v>0.86799999999999999</c:v>
                </c:pt>
                <c:pt idx="4580">
                  <c:v>0.92100000000000004</c:v>
                </c:pt>
                <c:pt idx="4581">
                  <c:v>0.89400000000000002</c:v>
                </c:pt>
                <c:pt idx="4582">
                  <c:v>0.92900000000000005</c:v>
                </c:pt>
                <c:pt idx="4583">
                  <c:v>0.92600000000000005</c:v>
                </c:pt>
                <c:pt idx="4584">
                  <c:v>0.89600000000000002</c:v>
                </c:pt>
                <c:pt idx="4585">
                  <c:v>0.91500000000000004</c:v>
                </c:pt>
                <c:pt idx="4586">
                  <c:v>0.91900000000000004</c:v>
                </c:pt>
                <c:pt idx="4587">
                  <c:v>0.86599999999999999</c:v>
                </c:pt>
                <c:pt idx="4588">
                  <c:v>0.92200000000000004</c:v>
                </c:pt>
                <c:pt idx="4589">
                  <c:v>0.90400000000000003</c:v>
                </c:pt>
                <c:pt idx="4590">
                  <c:v>0.91500000000000004</c:v>
                </c:pt>
                <c:pt idx="4591">
                  <c:v>0.878</c:v>
                </c:pt>
                <c:pt idx="4592">
                  <c:v>0.90800000000000003</c:v>
                </c:pt>
                <c:pt idx="4593">
                  <c:v>0.90100000000000002</c:v>
                </c:pt>
                <c:pt idx="4594">
                  <c:v>0.91</c:v>
                </c:pt>
                <c:pt idx="4595">
                  <c:v>0.871</c:v>
                </c:pt>
                <c:pt idx="4596">
                  <c:v>0.90700000000000003</c:v>
                </c:pt>
                <c:pt idx="4597">
                  <c:v>0.89200000000000002</c:v>
                </c:pt>
                <c:pt idx="4598">
                  <c:v>0.874</c:v>
                </c:pt>
                <c:pt idx="4599">
                  <c:v>0.92500000000000004</c:v>
                </c:pt>
                <c:pt idx="4600">
                  <c:v>0.90200000000000002</c:v>
                </c:pt>
                <c:pt idx="4601">
                  <c:v>0.91500000000000004</c:v>
                </c:pt>
                <c:pt idx="4602">
                  <c:v>0.875</c:v>
                </c:pt>
                <c:pt idx="4603">
                  <c:v>0.92900000000000005</c:v>
                </c:pt>
                <c:pt idx="4604">
                  <c:v>0.88900000000000001</c:v>
                </c:pt>
                <c:pt idx="4605">
                  <c:v>0.91500000000000004</c:v>
                </c:pt>
                <c:pt idx="4606">
                  <c:v>0.91400000000000003</c:v>
                </c:pt>
                <c:pt idx="4607">
                  <c:v>0.93500000000000005</c:v>
                </c:pt>
                <c:pt idx="4608">
                  <c:v>0.89200000000000002</c:v>
                </c:pt>
                <c:pt idx="4609">
                  <c:v>0.92100000000000004</c:v>
                </c:pt>
                <c:pt idx="4610">
                  <c:v>0.90500000000000003</c:v>
                </c:pt>
                <c:pt idx="4611">
                  <c:v>0.89300000000000002</c:v>
                </c:pt>
                <c:pt idx="4612">
                  <c:v>0.90700000000000003</c:v>
                </c:pt>
                <c:pt idx="4613">
                  <c:v>0.92900000000000005</c:v>
                </c:pt>
                <c:pt idx="4614">
                  <c:v>0.89600000000000002</c:v>
                </c:pt>
                <c:pt idx="4615">
                  <c:v>0.91300000000000003</c:v>
                </c:pt>
                <c:pt idx="4616">
                  <c:v>0.92700000000000005</c:v>
                </c:pt>
                <c:pt idx="4617">
                  <c:v>0.92700000000000005</c:v>
                </c:pt>
                <c:pt idx="4618">
                  <c:v>0.93600000000000005</c:v>
                </c:pt>
                <c:pt idx="4619">
                  <c:v>0.93</c:v>
                </c:pt>
                <c:pt idx="4620">
                  <c:v>0.89800000000000002</c:v>
                </c:pt>
                <c:pt idx="4621">
                  <c:v>0.93100000000000005</c:v>
                </c:pt>
                <c:pt idx="4622">
                  <c:v>0.91800000000000004</c:v>
                </c:pt>
                <c:pt idx="4623">
                  <c:v>0.91400000000000003</c:v>
                </c:pt>
                <c:pt idx="4624">
                  <c:v>0.91100000000000003</c:v>
                </c:pt>
                <c:pt idx="4625">
                  <c:v>0.88100000000000001</c:v>
                </c:pt>
                <c:pt idx="4626">
                  <c:v>0.90400000000000003</c:v>
                </c:pt>
                <c:pt idx="4627">
                  <c:v>0.90700000000000003</c:v>
                </c:pt>
                <c:pt idx="4628">
                  <c:v>0.90400000000000003</c:v>
                </c:pt>
                <c:pt idx="4629">
                  <c:v>0.9</c:v>
                </c:pt>
                <c:pt idx="4630">
                  <c:v>0.94</c:v>
                </c:pt>
                <c:pt idx="4631">
                  <c:v>0.92300000000000004</c:v>
                </c:pt>
                <c:pt idx="4632">
                  <c:v>0.92200000000000004</c:v>
                </c:pt>
                <c:pt idx="4633">
                  <c:v>0.91400000000000003</c:v>
                </c:pt>
                <c:pt idx="4634">
                  <c:v>0.90900000000000003</c:v>
                </c:pt>
                <c:pt idx="4635">
                  <c:v>0.89800000000000002</c:v>
                </c:pt>
                <c:pt idx="4636">
                  <c:v>0.90300000000000002</c:v>
                </c:pt>
                <c:pt idx="4637">
                  <c:v>0.93300000000000005</c:v>
                </c:pt>
                <c:pt idx="4638">
                  <c:v>0.90500000000000003</c:v>
                </c:pt>
                <c:pt idx="4639">
                  <c:v>0.89300000000000002</c:v>
                </c:pt>
                <c:pt idx="4640">
                  <c:v>0.93700000000000006</c:v>
                </c:pt>
                <c:pt idx="4641">
                  <c:v>0.9</c:v>
                </c:pt>
                <c:pt idx="4642">
                  <c:v>0.93</c:v>
                </c:pt>
                <c:pt idx="4643">
                  <c:v>0.9</c:v>
                </c:pt>
                <c:pt idx="4644">
                  <c:v>0.89300000000000002</c:v>
                </c:pt>
                <c:pt idx="4645">
                  <c:v>0.93300000000000005</c:v>
                </c:pt>
                <c:pt idx="4646">
                  <c:v>0.90100000000000002</c:v>
                </c:pt>
                <c:pt idx="4647">
                  <c:v>0.91</c:v>
                </c:pt>
                <c:pt idx="4648">
                  <c:v>0.91</c:v>
                </c:pt>
                <c:pt idx="4649">
                  <c:v>0.93500000000000005</c:v>
                </c:pt>
                <c:pt idx="4650">
                  <c:v>0.94299999999999995</c:v>
                </c:pt>
                <c:pt idx="4651">
                  <c:v>0.91300000000000003</c:v>
                </c:pt>
                <c:pt idx="4652">
                  <c:v>0.93300000000000005</c:v>
                </c:pt>
                <c:pt idx="4653">
                  <c:v>0.92600000000000005</c:v>
                </c:pt>
                <c:pt idx="4654">
                  <c:v>0.92600000000000005</c:v>
                </c:pt>
                <c:pt idx="4655">
                  <c:v>0.91</c:v>
                </c:pt>
                <c:pt idx="4656">
                  <c:v>0.92100000000000004</c:v>
                </c:pt>
                <c:pt idx="4657">
                  <c:v>0.92</c:v>
                </c:pt>
                <c:pt idx="4658">
                  <c:v>0.88300000000000001</c:v>
                </c:pt>
                <c:pt idx="4659">
                  <c:v>0.89600000000000002</c:v>
                </c:pt>
                <c:pt idx="4660">
                  <c:v>0.89800000000000002</c:v>
                </c:pt>
                <c:pt idx="4661">
                  <c:v>0.92800000000000005</c:v>
                </c:pt>
                <c:pt idx="4662">
                  <c:v>0.91</c:v>
                </c:pt>
                <c:pt idx="4663">
                  <c:v>0.9</c:v>
                </c:pt>
                <c:pt idx="4664">
                  <c:v>0.92</c:v>
                </c:pt>
                <c:pt idx="4665">
                  <c:v>0.92900000000000005</c:v>
                </c:pt>
                <c:pt idx="4666">
                  <c:v>0.89200000000000002</c:v>
                </c:pt>
                <c:pt idx="4667">
                  <c:v>0.88200000000000001</c:v>
                </c:pt>
                <c:pt idx="4668">
                  <c:v>0.90300000000000002</c:v>
                </c:pt>
                <c:pt idx="4669">
                  <c:v>0.92500000000000004</c:v>
                </c:pt>
                <c:pt idx="4670">
                  <c:v>0.91900000000000004</c:v>
                </c:pt>
                <c:pt idx="4671">
                  <c:v>0.93300000000000005</c:v>
                </c:pt>
                <c:pt idx="4672">
                  <c:v>0.94099999999999995</c:v>
                </c:pt>
                <c:pt idx="4673">
                  <c:v>0.91200000000000003</c:v>
                </c:pt>
                <c:pt idx="4674">
                  <c:v>0.93799999999999994</c:v>
                </c:pt>
                <c:pt idx="4675">
                  <c:v>0.91200000000000003</c:v>
                </c:pt>
                <c:pt idx="4676">
                  <c:v>0.9</c:v>
                </c:pt>
                <c:pt idx="4677">
                  <c:v>0.91100000000000003</c:v>
                </c:pt>
                <c:pt idx="4678">
                  <c:v>0.92400000000000004</c:v>
                </c:pt>
                <c:pt idx="4679">
                  <c:v>0.91900000000000004</c:v>
                </c:pt>
                <c:pt idx="4680">
                  <c:v>0.89400000000000002</c:v>
                </c:pt>
                <c:pt idx="4681">
                  <c:v>0.93799999999999994</c:v>
                </c:pt>
                <c:pt idx="4682">
                  <c:v>0.90700000000000003</c:v>
                </c:pt>
                <c:pt idx="4683">
                  <c:v>0.92500000000000004</c:v>
                </c:pt>
                <c:pt idx="4684">
                  <c:v>0.93100000000000005</c:v>
                </c:pt>
                <c:pt idx="4685">
                  <c:v>0.91900000000000004</c:v>
                </c:pt>
                <c:pt idx="4686">
                  <c:v>0.93799999999999994</c:v>
                </c:pt>
                <c:pt idx="4687">
                  <c:v>0.90500000000000003</c:v>
                </c:pt>
                <c:pt idx="4688">
                  <c:v>0.92200000000000004</c:v>
                </c:pt>
                <c:pt idx="4689">
                  <c:v>0.90600000000000003</c:v>
                </c:pt>
                <c:pt idx="4690">
                  <c:v>0.90300000000000002</c:v>
                </c:pt>
                <c:pt idx="4691">
                  <c:v>0.90400000000000003</c:v>
                </c:pt>
                <c:pt idx="4692">
                  <c:v>0.92500000000000004</c:v>
                </c:pt>
                <c:pt idx="4693">
                  <c:v>0.9</c:v>
                </c:pt>
                <c:pt idx="4694">
                  <c:v>0.92500000000000004</c:v>
                </c:pt>
                <c:pt idx="4695">
                  <c:v>0.90100000000000002</c:v>
                </c:pt>
                <c:pt idx="4696">
                  <c:v>0.876</c:v>
                </c:pt>
                <c:pt idx="4697">
                  <c:v>0.89400000000000002</c:v>
                </c:pt>
                <c:pt idx="4698">
                  <c:v>0.94299999999999995</c:v>
                </c:pt>
                <c:pt idx="4699">
                  <c:v>0.91400000000000003</c:v>
                </c:pt>
                <c:pt idx="4700">
                  <c:v>0.90600000000000003</c:v>
                </c:pt>
                <c:pt idx="4701">
                  <c:v>0.90400000000000003</c:v>
                </c:pt>
                <c:pt idx="4702">
                  <c:v>0.88500000000000001</c:v>
                </c:pt>
                <c:pt idx="4703">
                  <c:v>0.92900000000000005</c:v>
                </c:pt>
                <c:pt idx="4704">
                  <c:v>0.90900000000000003</c:v>
                </c:pt>
                <c:pt idx="4705">
                  <c:v>0.89300000000000002</c:v>
                </c:pt>
                <c:pt idx="4706">
                  <c:v>0.91500000000000004</c:v>
                </c:pt>
                <c:pt idx="4707">
                  <c:v>0.92800000000000005</c:v>
                </c:pt>
                <c:pt idx="4708">
                  <c:v>0.92100000000000004</c:v>
                </c:pt>
                <c:pt idx="4709">
                  <c:v>0.92500000000000004</c:v>
                </c:pt>
                <c:pt idx="4710">
                  <c:v>0.90900000000000003</c:v>
                </c:pt>
                <c:pt idx="4711">
                  <c:v>0.91700000000000004</c:v>
                </c:pt>
                <c:pt idx="4712">
                  <c:v>0.89800000000000002</c:v>
                </c:pt>
                <c:pt idx="4713">
                  <c:v>0.93100000000000005</c:v>
                </c:pt>
                <c:pt idx="4714">
                  <c:v>0.93</c:v>
                </c:pt>
                <c:pt idx="4715">
                  <c:v>0.92200000000000004</c:v>
                </c:pt>
                <c:pt idx="4716">
                  <c:v>0.90900000000000003</c:v>
                </c:pt>
                <c:pt idx="4717">
                  <c:v>0.90900000000000003</c:v>
                </c:pt>
                <c:pt idx="4718">
                  <c:v>0.90400000000000003</c:v>
                </c:pt>
                <c:pt idx="4719">
                  <c:v>0.91300000000000003</c:v>
                </c:pt>
                <c:pt idx="4720">
                  <c:v>0.90800000000000003</c:v>
                </c:pt>
                <c:pt idx="4721">
                  <c:v>0.90500000000000003</c:v>
                </c:pt>
                <c:pt idx="4722">
                  <c:v>0.91400000000000003</c:v>
                </c:pt>
                <c:pt idx="4723">
                  <c:v>0.88600000000000001</c:v>
                </c:pt>
                <c:pt idx="4724">
                  <c:v>0.90800000000000003</c:v>
                </c:pt>
                <c:pt idx="4725">
                  <c:v>0.92100000000000004</c:v>
                </c:pt>
                <c:pt idx="4726">
                  <c:v>0.91800000000000004</c:v>
                </c:pt>
                <c:pt idx="4727">
                  <c:v>0.92700000000000005</c:v>
                </c:pt>
                <c:pt idx="4728">
                  <c:v>0.89800000000000002</c:v>
                </c:pt>
                <c:pt idx="4729">
                  <c:v>0.91300000000000003</c:v>
                </c:pt>
                <c:pt idx="4730">
                  <c:v>0.91200000000000003</c:v>
                </c:pt>
                <c:pt idx="4731">
                  <c:v>0.90500000000000003</c:v>
                </c:pt>
                <c:pt idx="4732">
                  <c:v>0.91400000000000003</c:v>
                </c:pt>
                <c:pt idx="4733">
                  <c:v>0.90300000000000002</c:v>
                </c:pt>
                <c:pt idx="4734">
                  <c:v>0.92800000000000005</c:v>
                </c:pt>
                <c:pt idx="4735">
                  <c:v>0.90400000000000003</c:v>
                </c:pt>
                <c:pt idx="4736">
                  <c:v>0.90800000000000003</c:v>
                </c:pt>
                <c:pt idx="4737">
                  <c:v>0.91400000000000003</c:v>
                </c:pt>
                <c:pt idx="4738">
                  <c:v>0.89300000000000002</c:v>
                </c:pt>
                <c:pt idx="4739">
                  <c:v>0.92300000000000004</c:v>
                </c:pt>
                <c:pt idx="4740">
                  <c:v>0.90500000000000003</c:v>
                </c:pt>
                <c:pt idx="4741">
                  <c:v>0.88600000000000001</c:v>
                </c:pt>
                <c:pt idx="4742">
                  <c:v>0.89700000000000002</c:v>
                </c:pt>
                <c:pt idx="4743">
                  <c:v>0.91100000000000003</c:v>
                </c:pt>
                <c:pt idx="4744">
                  <c:v>0.90500000000000003</c:v>
                </c:pt>
                <c:pt idx="4745">
                  <c:v>0.90400000000000003</c:v>
                </c:pt>
                <c:pt idx="4746">
                  <c:v>0.877</c:v>
                </c:pt>
                <c:pt idx="4747">
                  <c:v>0.91400000000000003</c:v>
                </c:pt>
                <c:pt idx="4748">
                  <c:v>0.91200000000000003</c:v>
                </c:pt>
                <c:pt idx="4749">
                  <c:v>0.92200000000000004</c:v>
                </c:pt>
                <c:pt idx="4750">
                  <c:v>0.92400000000000004</c:v>
                </c:pt>
                <c:pt idx="4751">
                  <c:v>0.90500000000000003</c:v>
                </c:pt>
                <c:pt idx="4752">
                  <c:v>0.89300000000000002</c:v>
                </c:pt>
                <c:pt idx="4753">
                  <c:v>0.88600000000000001</c:v>
                </c:pt>
                <c:pt idx="4754">
                  <c:v>0.878</c:v>
                </c:pt>
                <c:pt idx="4755">
                  <c:v>0.93</c:v>
                </c:pt>
                <c:pt idx="4756">
                  <c:v>0.88400000000000001</c:v>
                </c:pt>
                <c:pt idx="4757">
                  <c:v>0.88900000000000001</c:v>
                </c:pt>
                <c:pt idx="4758">
                  <c:v>0.874</c:v>
                </c:pt>
                <c:pt idx="4759">
                  <c:v>0.89600000000000002</c:v>
                </c:pt>
                <c:pt idx="4760">
                  <c:v>0.89500000000000002</c:v>
                </c:pt>
                <c:pt idx="4761">
                  <c:v>0.90600000000000003</c:v>
                </c:pt>
                <c:pt idx="4762">
                  <c:v>0.90200000000000002</c:v>
                </c:pt>
                <c:pt idx="4763">
                  <c:v>0.90700000000000003</c:v>
                </c:pt>
                <c:pt idx="4764">
                  <c:v>0.9</c:v>
                </c:pt>
                <c:pt idx="4765">
                  <c:v>0.89900000000000002</c:v>
                </c:pt>
                <c:pt idx="4766">
                  <c:v>0.90400000000000003</c:v>
                </c:pt>
                <c:pt idx="4767">
                  <c:v>0.879</c:v>
                </c:pt>
                <c:pt idx="4768">
                  <c:v>0.89700000000000002</c:v>
                </c:pt>
                <c:pt idx="4769">
                  <c:v>0.878</c:v>
                </c:pt>
                <c:pt idx="4770">
                  <c:v>0.90700000000000003</c:v>
                </c:pt>
                <c:pt idx="4771">
                  <c:v>0.90800000000000003</c:v>
                </c:pt>
                <c:pt idx="4772">
                  <c:v>0.92</c:v>
                </c:pt>
                <c:pt idx="4773">
                  <c:v>0.91900000000000004</c:v>
                </c:pt>
                <c:pt idx="4774">
                  <c:v>0.89</c:v>
                </c:pt>
                <c:pt idx="4775">
                  <c:v>0.88700000000000001</c:v>
                </c:pt>
                <c:pt idx="4776">
                  <c:v>0.91</c:v>
                </c:pt>
                <c:pt idx="4777">
                  <c:v>0.92500000000000004</c:v>
                </c:pt>
                <c:pt idx="4778">
                  <c:v>0.89</c:v>
                </c:pt>
                <c:pt idx="4779">
                  <c:v>0.88500000000000001</c:v>
                </c:pt>
                <c:pt idx="4780">
                  <c:v>0.875</c:v>
                </c:pt>
                <c:pt idx="4781">
                  <c:v>0.88900000000000001</c:v>
                </c:pt>
                <c:pt idx="4782">
                  <c:v>0.90500000000000003</c:v>
                </c:pt>
                <c:pt idx="4783">
                  <c:v>0.91400000000000003</c:v>
                </c:pt>
                <c:pt idx="4784">
                  <c:v>0.89800000000000002</c:v>
                </c:pt>
                <c:pt idx="4785">
                  <c:v>0.89300000000000002</c:v>
                </c:pt>
                <c:pt idx="4786">
                  <c:v>0.88200000000000001</c:v>
                </c:pt>
                <c:pt idx="4787">
                  <c:v>0.90300000000000002</c:v>
                </c:pt>
                <c:pt idx="4788">
                  <c:v>0.89300000000000002</c:v>
                </c:pt>
                <c:pt idx="4789">
                  <c:v>0.90900000000000003</c:v>
                </c:pt>
                <c:pt idx="4790">
                  <c:v>0.90600000000000003</c:v>
                </c:pt>
                <c:pt idx="4791">
                  <c:v>0.89800000000000002</c:v>
                </c:pt>
                <c:pt idx="4792">
                  <c:v>0.90700000000000003</c:v>
                </c:pt>
                <c:pt idx="4793">
                  <c:v>0.874</c:v>
                </c:pt>
                <c:pt idx="4794">
                  <c:v>0.88500000000000001</c:v>
                </c:pt>
                <c:pt idx="4795">
                  <c:v>0.89600000000000002</c:v>
                </c:pt>
                <c:pt idx="4796">
                  <c:v>0.88700000000000001</c:v>
                </c:pt>
                <c:pt idx="4797">
                  <c:v>0.89600000000000002</c:v>
                </c:pt>
                <c:pt idx="4798">
                  <c:v>0.89100000000000001</c:v>
                </c:pt>
                <c:pt idx="4799">
                  <c:v>0.89</c:v>
                </c:pt>
                <c:pt idx="4800">
                  <c:v>0.90900000000000003</c:v>
                </c:pt>
                <c:pt idx="4801">
                  <c:v>0.88800000000000001</c:v>
                </c:pt>
                <c:pt idx="4802">
                  <c:v>0.89500000000000002</c:v>
                </c:pt>
                <c:pt idx="4803">
                  <c:v>0.91300000000000003</c:v>
                </c:pt>
                <c:pt idx="4804">
                  <c:v>0.85599999999999998</c:v>
                </c:pt>
                <c:pt idx="4805">
                  <c:v>0.91200000000000003</c:v>
                </c:pt>
                <c:pt idx="4806">
                  <c:v>0.91500000000000004</c:v>
                </c:pt>
                <c:pt idx="4807">
                  <c:v>0.88800000000000001</c:v>
                </c:pt>
                <c:pt idx="4808">
                  <c:v>0.90400000000000003</c:v>
                </c:pt>
                <c:pt idx="4809">
                  <c:v>0.89</c:v>
                </c:pt>
                <c:pt idx="4810">
                  <c:v>0.88300000000000001</c:v>
                </c:pt>
                <c:pt idx="4811">
                  <c:v>0.88900000000000001</c:v>
                </c:pt>
                <c:pt idx="4812">
                  <c:v>0.90300000000000002</c:v>
                </c:pt>
                <c:pt idx="4813">
                  <c:v>0.88800000000000001</c:v>
                </c:pt>
                <c:pt idx="4814">
                  <c:v>0.88700000000000001</c:v>
                </c:pt>
                <c:pt idx="4815">
                  <c:v>0.90600000000000003</c:v>
                </c:pt>
                <c:pt idx="4816">
                  <c:v>0.91800000000000004</c:v>
                </c:pt>
                <c:pt idx="4817">
                  <c:v>0.876</c:v>
                </c:pt>
                <c:pt idx="4818">
                  <c:v>0.88900000000000001</c:v>
                </c:pt>
                <c:pt idx="4819">
                  <c:v>0.90500000000000003</c:v>
                </c:pt>
                <c:pt idx="4820">
                  <c:v>0.88900000000000001</c:v>
                </c:pt>
                <c:pt idx="4821">
                  <c:v>0.88400000000000001</c:v>
                </c:pt>
                <c:pt idx="4822">
                  <c:v>0.90200000000000002</c:v>
                </c:pt>
                <c:pt idx="4823">
                  <c:v>0.91400000000000003</c:v>
                </c:pt>
                <c:pt idx="4824">
                  <c:v>0.89100000000000001</c:v>
                </c:pt>
                <c:pt idx="4825">
                  <c:v>0.89500000000000002</c:v>
                </c:pt>
                <c:pt idx="4826">
                  <c:v>0.90100000000000002</c:v>
                </c:pt>
                <c:pt idx="4827">
                  <c:v>0.872</c:v>
                </c:pt>
                <c:pt idx="4828">
                  <c:v>0.91800000000000004</c:v>
                </c:pt>
                <c:pt idx="4829">
                  <c:v>0.91</c:v>
                </c:pt>
                <c:pt idx="4830">
                  <c:v>0.91</c:v>
                </c:pt>
                <c:pt idx="4831">
                  <c:v>0.89400000000000002</c:v>
                </c:pt>
                <c:pt idx="4832">
                  <c:v>0.90300000000000002</c:v>
                </c:pt>
                <c:pt idx="4833">
                  <c:v>0.89700000000000002</c:v>
                </c:pt>
                <c:pt idx="4834">
                  <c:v>0.89500000000000002</c:v>
                </c:pt>
                <c:pt idx="4835">
                  <c:v>0.874</c:v>
                </c:pt>
                <c:pt idx="4836">
                  <c:v>0.91200000000000003</c:v>
                </c:pt>
                <c:pt idx="4837">
                  <c:v>0.877</c:v>
                </c:pt>
                <c:pt idx="4838">
                  <c:v>0.89300000000000002</c:v>
                </c:pt>
                <c:pt idx="4839">
                  <c:v>0.876</c:v>
                </c:pt>
                <c:pt idx="4840">
                  <c:v>0.88100000000000001</c:v>
                </c:pt>
                <c:pt idx="4841">
                  <c:v>0.92300000000000004</c:v>
                </c:pt>
                <c:pt idx="4842">
                  <c:v>0.88800000000000001</c:v>
                </c:pt>
                <c:pt idx="4843">
                  <c:v>0.90300000000000002</c:v>
                </c:pt>
                <c:pt idx="4844">
                  <c:v>0.88800000000000001</c:v>
                </c:pt>
                <c:pt idx="4845">
                  <c:v>0.90600000000000003</c:v>
                </c:pt>
                <c:pt idx="4846">
                  <c:v>0.91400000000000003</c:v>
                </c:pt>
                <c:pt idx="4847">
                  <c:v>0.88800000000000001</c:v>
                </c:pt>
                <c:pt idx="4848">
                  <c:v>0.92100000000000004</c:v>
                </c:pt>
                <c:pt idx="4849">
                  <c:v>0.86599999999999999</c:v>
                </c:pt>
                <c:pt idx="4850">
                  <c:v>0.89900000000000002</c:v>
                </c:pt>
                <c:pt idx="4851">
                  <c:v>0.90700000000000003</c:v>
                </c:pt>
                <c:pt idx="4852">
                  <c:v>0.879</c:v>
                </c:pt>
                <c:pt idx="4853">
                  <c:v>0.90800000000000003</c:v>
                </c:pt>
                <c:pt idx="4854">
                  <c:v>0.88700000000000001</c:v>
                </c:pt>
                <c:pt idx="4855">
                  <c:v>0.90100000000000002</c:v>
                </c:pt>
                <c:pt idx="4856">
                  <c:v>0.89200000000000002</c:v>
                </c:pt>
                <c:pt idx="4857">
                  <c:v>0.9</c:v>
                </c:pt>
                <c:pt idx="4858">
                  <c:v>0.88400000000000001</c:v>
                </c:pt>
                <c:pt idx="4859">
                  <c:v>0.90800000000000003</c:v>
                </c:pt>
                <c:pt idx="4860">
                  <c:v>0.89200000000000002</c:v>
                </c:pt>
                <c:pt idx="4861">
                  <c:v>0.91600000000000004</c:v>
                </c:pt>
                <c:pt idx="4862">
                  <c:v>0.89100000000000001</c:v>
                </c:pt>
                <c:pt idx="4863">
                  <c:v>0.91500000000000004</c:v>
                </c:pt>
                <c:pt idx="4864">
                  <c:v>0.91600000000000004</c:v>
                </c:pt>
                <c:pt idx="4865">
                  <c:v>0.90500000000000003</c:v>
                </c:pt>
                <c:pt idx="4866">
                  <c:v>0.90200000000000002</c:v>
                </c:pt>
                <c:pt idx="4867">
                  <c:v>0.88300000000000001</c:v>
                </c:pt>
                <c:pt idx="4868">
                  <c:v>0.88100000000000001</c:v>
                </c:pt>
                <c:pt idx="4869">
                  <c:v>0.92400000000000004</c:v>
                </c:pt>
                <c:pt idx="4870">
                  <c:v>0.88200000000000001</c:v>
                </c:pt>
                <c:pt idx="4871">
                  <c:v>0.89800000000000002</c:v>
                </c:pt>
                <c:pt idx="4872">
                  <c:v>0.91700000000000004</c:v>
                </c:pt>
                <c:pt idx="4873">
                  <c:v>0.89500000000000002</c:v>
                </c:pt>
                <c:pt idx="4874">
                  <c:v>0.91500000000000004</c:v>
                </c:pt>
                <c:pt idx="4875">
                  <c:v>0.93500000000000005</c:v>
                </c:pt>
                <c:pt idx="4876">
                  <c:v>0.879</c:v>
                </c:pt>
                <c:pt idx="4877">
                  <c:v>0.91200000000000003</c:v>
                </c:pt>
                <c:pt idx="4878">
                  <c:v>0.88900000000000001</c:v>
                </c:pt>
                <c:pt idx="4879">
                  <c:v>0.93100000000000005</c:v>
                </c:pt>
                <c:pt idx="4880">
                  <c:v>0.89900000000000002</c:v>
                </c:pt>
                <c:pt idx="4881">
                  <c:v>0.86199999999999999</c:v>
                </c:pt>
                <c:pt idx="4882">
                  <c:v>0.89400000000000002</c:v>
                </c:pt>
                <c:pt idx="4883">
                  <c:v>0.88800000000000001</c:v>
                </c:pt>
                <c:pt idx="4884">
                  <c:v>0.91800000000000004</c:v>
                </c:pt>
                <c:pt idx="4885">
                  <c:v>0.91</c:v>
                </c:pt>
                <c:pt idx="4886">
                  <c:v>0.88100000000000001</c:v>
                </c:pt>
                <c:pt idx="4887">
                  <c:v>0.92100000000000004</c:v>
                </c:pt>
                <c:pt idx="4888">
                  <c:v>0.92</c:v>
                </c:pt>
                <c:pt idx="4889">
                  <c:v>0.88400000000000001</c:v>
                </c:pt>
                <c:pt idx="4890">
                  <c:v>0.92300000000000004</c:v>
                </c:pt>
                <c:pt idx="4891">
                  <c:v>0.90100000000000002</c:v>
                </c:pt>
                <c:pt idx="4892">
                  <c:v>0.89600000000000002</c:v>
                </c:pt>
                <c:pt idx="4893">
                  <c:v>0.89200000000000002</c:v>
                </c:pt>
                <c:pt idx="4894">
                  <c:v>0.90300000000000002</c:v>
                </c:pt>
                <c:pt idx="4895">
                  <c:v>0.91</c:v>
                </c:pt>
                <c:pt idx="4896">
                  <c:v>0.90200000000000002</c:v>
                </c:pt>
                <c:pt idx="4897">
                  <c:v>0.89700000000000002</c:v>
                </c:pt>
                <c:pt idx="4898">
                  <c:v>0.92400000000000004</c:v>
                </c:pt>
                <c:pt idx="4899">
                  <c:v>0.90600000000000003</c:v>
                </c:pt>
                <c:pt idx="4900">
                  <c:v>0.89600000000000002</c:v>
                </c:pt>
                <c:pt idx="4901">
                  <c:v>0.88600000000000001</c:v>
                </c:pt>
                <c:pt idx="4902">
                  <c:v>0.93</c:v>
                </c:pt>
                <c:pt idx="4903">
                  <c:v>0.876</c:v>
                </c:pt>
                <c:pt idx="4904">
                  <c:v>0.89100000000000001</c:v>
                </c:pt>
                <c:pt idx="4905">
                  <c:v>0.92700000000000005</c:v>
                </c:pt>
                <c:pt idx="4906">
                  <c:v>0.86399999999999999</c:v>
                </c:pt>
                <c:pt idx="4907">
                  <c:v>0.90700000000000003</c:v>
                </c:pt>
                <c:pt idx="4908">
                  <c:v>0.92500000000000004</c:v>
                </c:pt>
                <c:pt idx="4909">
                  <c:v>0.90600000000000003</c:v>
                </c:pt>
                <c:pt idx="4910">
                  <c:v>0.90900000000000003</c:v>
                </c:pt>
                <c:pt idx="4911">
                  <c:v>0.88800000000000001</c:v>
                </c:pt>
                <c:pt idx="4912">
                  <c:v>0.89600000000000002</c:v>
                </c:pt>
                <c:pt idx="4913">
                  <c:v>0.92</c:v>
                </c:pt>
                <c:pt idx="4914">
                  <c:v>0.91</c:v>
                </c:pt>
                <c:pt idx="4915">
                  <c:v>0.89400000000000002</c:v>
                </c:pt>
                <c:pt idx="4916">
                  <c:v>0.89600000000000002</c:v>
                </c:pt>
                <c:pt idx="4917">
                  <c:v>0.89900000000000002</c:v>
                </c:pt>
                <c:pt idx="4918">
                  <c:v>0.88200000000000001</c:v>
                </c:pt>
                <c:pt idx="4919">
                  <c:v>0.89</c:v>
                </c:pt>
                <c:pt idx="4920">
                  <c:v>0.88600000000000001</c:v>
                </c:pt>
                <c:pt idx="4921">
                  <c:v>0.878</c:v>
                </c:pt>
                <c:pt idx="4922">
                  <c:v>0.91100000000000003</c:v>
                </c:pt>
                <c:pt idx="4923">
                  <c:v>0.88200000000000001</c:v>
                </c:pt>
                <c:pt idx="4924">
                  <c:v>0.90500000000000003</c:v>
                </c:pt>
                <c:pt idx="4925">
                  <c:v>0.89600000000000002</c:v>
                </c:pt>
                <c:pt idx="4926">
                  <c:v>0.92200000000000004</c:v>
                </c:pt>
                <c:pt idx="4927">
                  <c:v>0.91900000000000004</c:v>
                </c:pt>
                <c:pt idx="4928">
                  <c:v>0.90600000000000003</c:v>
                </c:pt>
                <c:pt idx="4929">
                  <c:v>0.89500000000000002</c:v>
                </c:pt>
                <c:pt idx="4930">
                  <c:v>0.91800000000000004</c:v>
                </c:pt>
                <c:pt idx="4931">
                  <c:v>0.91500000000000004</c:v>
                </c:pt>
                <c:pt idx="4932">
                  <c:v>0.90900000000000003</c:v>
                </c:pt>
                <c:pt idx="4933">
                  <c:v>0.90800000000000003</c:v>
                </c:pt>
                <c:pt idx="4934">
                  <c:v>0.88100000000000001</c:v>
                </c:pt>
                <c:pt idx="4935">
                  <c:v>0.92700000000000005</c:v>
                </c:pt>
                <c:pt idx="4936">
                  <c:v>0.91</c:v>
                </c:pt>
                <c:pt idx="4937">
                  <c:v>0.89800000000000002</c:v>
                </c:pt>
                <c:pt idx="4938">
                  <c:v>0.92300000000000004</c:v>
                </c:pt>
                <c:pt idx="4939">
                  <c:v>0.91100000000000003</c:v>
                </c:pt>
                <c:pt idx="4940">
                  <c:v>0.89900000000000002</c:v>
                </c:pt>
                <c:pt idx="4941">
                  <c:v>0.86699999999999999</c:v>
                </c:pt>
                <c:pt idx="4942">
                  <c:v>0.91500000000000004</c:v>
                </c:pt>
                <c:pt idx="4943">
                  <c:v>0.90900000000000003</c:v>
                </c:pt>
                <c:pt idx="4944">
                  <c:v>0.92900000000000005</c:v>
                </c:pt>
                <c:pt idx="4945">
                  <c:v>0.91600000000000004</c:v>
                </c:pt>
                <c:pt idx="4946">
                  <c:v>0.91900000000000004</c:v>
                </c:pt>
                <c:pt idx="4947">
                  <c:v>0.91700000000000004</c:v>
                </c:pt>
                <c:pt idx="4948">
                  <c:v>0.89700000000000002</c:v>
                </c:pt>
                <c:pt idx="4949">
                  <c:v>0.90400000000000003</c:v>
                </c:pt>
                <c:pt idx="4950">
                  <c:v>0.91300000000000003</c:v>
                </c:pt>
                <c:pt idx="4951">
                  <c:v>0.89500000000000002</c:v>
                </c:pt>
                <c:pt idx="4952">
                  <c:v>0.89800000000000002</c:v>
                </c:pt>
                <c:pt idx="4953">
                  <c:v>0.89900000000000002</c:v>
                </c:pt>
                <c:pt idx="4954">
                  <c:v>0.89300000000000002</c:v>
                </c:pt>
                <c:pt idx="4955">
                  <c:v>0.91500000000000004</c:v>
                </c:pt>
                <c:pt idx="4956">
                  <c:v>0.89800000000000002</c:v>
                </c:pt>
                <c:pt idx="4957">
                  <c:v>0.90800000000000003</c:v>
                </c:pt>
                <c:pt idx="4958">
                  <c:v>0.92800000000000005</c:v>
                </c:pt>
                <c:pt idx="4959">
                  <c:v>0.93600000000000005</c:v>
                </c:pt>
                <c:pt idx="4960">
                  <c:v>0.90100000000000002</c:v>
                </c:pt>
                <c:pt idx="4961">
                  <c:v>0.91400000000000003</c:v>
                </c:pt>
                <c:pt idx="4962">
                  <c:v>0.92700000000000005</c:v>
                </c:pt>
                <c:pt idx="4963">
                  <c:v>0.91600000000000004</c:v>
                </c:pt>
                <c:pt idx="4964">
                  <c:v>0.90900000000000003</c:v>
                </c:pt>
                <c:pt idx="4965">
                  <c:v>0.92300000000000004</c:v>
                </c:pt>
                <c:pt idx="4966">
                  <c:v>0.92900000000000005</c:v>
                </c:pt>
                <c:pt idx="4967">
                  <c:v>0.94</c:v>
                </c:pt>
                <c:pt idx="4968">
                  <c:v>0.89600000000000002</c:v>
                </c:pt>
                <c:pt idx="4969">
                  <c:v>0.93</c:v>
                </c:pt>
                <c:pt idx="4970">
                  <c:v>0.90700000000000003</c:v>
                </c:pt>
                <c:pt idx="4971">
                  <c:v>0.89600000000000002</c:v>
                </c:pt>
                <c:pt idx="4972">
                  <c:v>0.92500000000000004</c:v>
                </c:pt>
                <c:pt idx="4973">
                  <c:v>0.91200000000000003</c:v>
                </c:pt>
                <c:pt idx="4974">
                  <c:v>0.92200000000000004</c:v>
                </c:pt>
                <c:pt idx="4975">
                  <c:v>0.92300000000000004</c:v>
                </c:pt>
                <c:pt idx="4976">
                  <c:v>0.91800000000000004</c:v>
                </c:pt>
                <c:pt idx="4977">
                  <c:v>0.91</c:v>
                </c:pt>
                <c:pt idx="4978">
                  <c:v>0.91300000000000003</c:v>
                </c:pt>
                <c:pt idx="4979">
                  <c:v>0.93200000000000005</c:v>
                </c:pt>
                <c:pt idx="4980">
                  <c:v>0.89400000000000002</c:v>
                </c:pt>
                <c:pt idx="4981">
                  <c:v>0.93799999999999994</c:v>
                </c:pt>
                <c:pt idx="4982">
                  <c:v>0.91800000000000004</c:v>
                </c:pt>
                <c:pt idx="4983">
                  <c:v>0.89800000000000002</c:v>
                </c:pt>
                <c:pt idx="4984">
                  <c:v>0.89100000000000001</c:v>
                </c:pt>
                <c:pt idx="4985">
                  <c:v>0.93799999999999994</c:v>
                </c:pt>
                <c:pt idx="4986">
                  <c:v>0.93100000000000005</c:v>
                </c:pt>
                <c:pt idx="4987">
                  <c:v>0.90900000000000003</c:v>
                </c:pt>
                <c:pt idx="4988">
                  <c:v>0.91100000000000003</c:v>
                </c:pt>
                <c:pt idx="4989">
                  <c:v>0.93200000000000005</c:v>
                </c:pt>
                <c:pt idx="4990">
                  <c:v>0.91500000000000004</c:v>
                </c:pt>
                <c:pt idx="4991">
                  <c:v>0.91100000000000003</c:v>
                </c:pt>
                <c:pt idx="4992">
                  <c:v>0.93500000000000005</c:v>
                </c:pt>
                <c:pt idx="4993">
                  <c:v>0.92200000000000004</c:v>
                </c:pt>
                <c:pt idx="4994">
                  <c:v>0.93</c:v>
                </c:pt>
                <c:pt idx="4995">
                  <c:v>0.93700000000000006</c:v>
                </c:pt>
                <c:pt idx="4996">
                  <c:v>0.94499999999999995</c:v>
                </c:pt>
                <c:pt idx="4997">
                  <c:v>0.93799999999999994</c:v>
                </c:pt>
                <c:pt idx="4998">
                  <c:v>0.91600000000000004</c:v>
                </c:pt>
                <c:pt idx="4999">
                  <c:v>0.91100000000000003</c:v>
                </c:pt>
                <c:pt idx="5000">
                  <c:v>0.92500000000000004</c:v>
                </c:pt>
                <c:pt idx="5001">
                  <c:v>0.92400000000000004</c:v>
                </c:pt>
                <c:pt idx="5002">
                  <c:v>0.91100000000000003</c:v>
                </c:pt>
                <c:pt idx="5003">
                  <c:v>0.92900000000000005</c:v>
                </c:pt>
                <c:pt idx="5004">
                  <c:v>0.94</c:v>
                </c:pt>
                <c:pt idx="5005">
                  <c:v>0.93600000000000005</c:v>
                </c:pt>
                <c:pt idx="5006">
                  <c:v>0.94399999999999995</c:v>
                </c:pt>
                <c:pt idx="5007">
                  <c:v>0.91</c:v>
                </c:pt>
                <c:pt idx="5008">
                  <c:v>0.88600000000000001</c:v>
                </c:pt>
                <c:pt idx="5009">
                  <c:v>0.92300000000000004</c:v>
                </c:pt>
                <c:pt idx="5010">
                  <c:v>0.96</c:v>
                </c:pt>
                <c:pt idx="5011">
                  <c:v>0.94499999999999995</c:v>
                </c:pt>
                <c:pt idx="5012">
                  <c:v>0.92200000000000004</c:v>
                </c:pt>
                <c:pt idx="5013">
                  <c:v>0.92500000000000004</c:v>
                </c:pt>
                <c:pt idx="5014">
                  <c:v>0.92800000000000005</c:v>
                </c:pt>
                <c:pt idx="5015">
                  <c:v>0.92900000000000005</c:v>
                </c:pt>
                <c:pt idx="5016">
                  <c:v>0.96</c:v>
                </c:pt>
                <c:pt idx="5017">
                  <c:v>0.94199999999999995</c:v>
                </c:pt>
                <c:pt idx="5018">
                  <c:v>0.91800000000000004</c:v>
                </c:pt>
                <c:pt idx="5019">
                  <c:v>0.94799999999999995</c:v>
                </c:pt>
                <c:pt idx="5020">
                  <c:v>0.91900000000000004</c:v>
                </c:pt>
                <c:pt idx="5021">
                  <c:v>0.95099999999999996</c:v>
                </c:pt>
                <c:pt idx="5022">
                  <c:v>0.90200000000000002</c:v>
                </c:pt>
                <c:pt idx="5023">
                  <c:v>0.93799999999999994</c:v>
                </c:pt>
                <c:pt idx="5024">
                  <c:v>0.90400000000000003</c:v>
                </c:pt>
                <c:pt idx="5025">
                  <c:v>0.91600000000000004</c:v>
                </c:pt>
                <c:pt idx="5026">
                  <c:v>0.90400000000000003</c:v>
                </c:pt>
                <c:pt idx="5027">
                  <c:v>0.92300000000000004</c:v>
                </c:pt>
                <c:pt idx="5028">
                  <c:v>0.93200000000000005</c:v>
                </c:pt>
                <c:pt idx="5029">
                  <c:v>0.90300000000000002</c:v>
                </c:pt>
                <c:pt idx="5030">
                  <c:v>0.90600000000000003</c:v>
                </c:pt>
                <c:pt idx="5031">
                  <c:v>0.92</c:v>
                </c:pt>
                <c:pt idx="5032">
                  <c:v>0.91200000000000003</c:v>
                </c:pt>
                <c:pt idx="5033">
                  <c:v>0.94699999999999995</c:v>
                </c:pt>
                <c:pt idx="5034">
                  <c:v>0.92500000000000004</c:v>
                </c:pt>
                <c:pt idx="5035">
                  <c:v>0.92700000000000005</c:v>
                </c:pt>
                <c:pt idx="5036">
                  <c:v>0.93200000000000005</c:v>
                </c:pt>
                <c:pt idx="5037">
                  <c:v>0.93100000000000005</c:v>
                </c:pt>
                <c:pt idx="5038">
                  <c:v>0.92600000000000005</c:v>
                </c:pt>
                <c:pt idx="5039">
                  <c:v>0.92500000000000004</c:v>
                </c:pt>
                <c:pt idx="5040">
                  <c:v>0.92600000000000005</c:v>
                </c:pt>
                <c:pt idx="5041">
                  <c:v>0.89700000000000002</c:v>
                </c:pt>
                <c:pt idx="5042">
                  <c:v>0.92900000000000005</c:v>
                </c:pt>
                <c:pt idx="5043">
                  <c:v>0.92500000000000004</c:v>
                </c:pt>
                <c:pt idx="5044">
                  <c:v>0.93</c:v>
                </c:pt>
                <c:pt idx="5045">
                  <c:v>0.90200000000000002</c:v>
                </c:pt>
                <c:pt idx="5046">
                  <c:v>0.93500000000000005</c:v>
                </c:pt>
                <c:pt idx="5047">
                  <c:v>0.93600000000000005</c:v>
                </c:pt>
                <c:pt idx="5048">
                  <c:v>0.93200000000000005</c:v>
                </c:pt>
                <c:pt idx="5049">
                  <c:v>0.93</c:v>
                </c:pt>
                <c:pt idx="5050">
                  <c:v>0.95399999999999996</c:v>
                </c:pt>
                <c:pt idx="5051">
                  <c:v>0.93799999999999994</c:v>
                </c:pt>
                <c:pt idx="5052">
                  <c:v>0.90100000000000002</c:v>
                </c:pt>
                <c:pt idx="5053">
                  <c:v>0.94299999999999995</c:v>
                </c:pt>
                <c:pt idx="5054">
                  <c:v>0.9</c:v>
                </c:pt>
                <c:pt idx="5055">
                  <c:v>0.94399999999999995</c:v>
                </c:pt>
                <c:pt idx="5056">
                  <c:v>0.91300000000000003</c:v>
                </c:pt>
                <c:pt idx="5057">
                  <c:v>0.92700000000000005</c:v>
                </c:pt>
                <c:pt idx="5058">
                  <c:v>0.93500000000000005</c:v>
                </c:pt>
                <c:pt idx="5059">
                  <c:v>0.92</c:v>
                </c:pt>
                <c:pt idx="5060">
                  <c:v>0.92700000000000005</c:v>
                </c:pt>
                <c:pt idx="5061">
                  <c:v>0.92100000000000004</c:v>
                </c:pt>
                <c:pt idx="5062">
                  <c:v>0.90100000000000002</c:v>
                </c:pt>
                <c:pt idx="5063">
                  <c:v>0.92400000000000004</c:v>
                </c:pt>
                <c:pt idx="5064">
                  <c:v>0.92</c:v>
                </c:pt>
                <c:pt idx="5065">
                  <c:v>0.90200000000000002</c:v>
                </c:pt>
                <c:pt idx="5066">
                  <c:v>0.93700000000000006</c:v>
                </c:pt>
                <c:pt idx="5067">
                  <c:v>0.92500000000000004</c:v>
                </c:pt>
                <c:pt idx="5068">
                  <c:v>0.90800000000000003</c:v>
                </c:pt>
                <c:pt idx="5069">
                  <c:v>0.93</c:v>
                </c:pt>
                <c:pt idx="5070">
                  <c:v>0.91</c:v>
                </c:pt>
                <c:pt idx="5071">
                  <c:v>0.93100000000000005</c:v>
                </c:pt>
                <c:pt idx="5072">
                  <c:v>0.89900000000000002</c:v>
                </c:pt>
                <c:pt idx="5073">
                  <c:v>0.92800000000000005</c:v>
                </c:pt>
                <c:pt idx="5074">
                  <c:v>0.92200000000000004</c:v>
                </c:pt>
                <c:pt idx="5075">
                  <c:v>0.94899999999999995</c:v>
                </c:pt>
                <c:pt idx="5076">
                  <c:v>0.93799999999999994</c:v>
                </c:pt>
                <c:pt idx="5077">
                  <c:v>0.91100000000000003</c:v>
                </c:pt>
                <c:pt idx="5078">
                  <c:v>0.90800000000000003</c:v>
                </c:pt>
                <c:pt idx="5079">
                  <c:v>0.91200000000000003</c:v>
                </c:pt>
                <c:pt idx="5080">
                  <c:v>0.93400000000000005</c:v>
                </c:pt>
                <c:pt idx="5081">
                  <c:v>0.90500000000000003</c:v>
                </c:pt>
                <c:pt idx="5082">
                  <c:v>0.91400000000000003</c:v>
                </c:pt>
                <c:pt idx="5083">
                  <c:v>0.92400000000000004</c:v>
                </c:pt>
                <c:pt idx="5084">
                  <c:v>0.93100000000000005</c:v>
                </c:pt>
                <c:pt idx="5085">
                  <c:v>0.93500000000000005</c:v>
                </c:pt>
                <c:pt idx="5086">
                  <c:v>0.9</c:v>
                </c:pt>
                <c:pt idx="5087">
                  <c:v>0.91200000000000003</c:v>
                </c:pt>
                <c:pt idx="5088">
                  <c:v>0.92600000000000005</c:v>
                </c:pt>
                <c:pt idx="5089">
                  <c:v>0.91</c:v>
                </c:pt>
                <c:pt idx="5090">
                  <c:v>0.91900000000000004</c:v>
                </c:pt>
                <c:pt idx="5091">
                  <c:v>0.92100000000000004</c:v>
                </c:pt>
                <c:pt idx="5092">
                  <c:v>0.90300000000000002</c:v>
                </c:pt>
                <c:pt idx="5093">
                  <c:v>0.92400000000000004</c:v>
                </c:pt>
                <c:pt idx="5094">
                  <c:v>0.89700000000000002</c:v>
                </c:pt>
                <c:pt idx="5095">
                  <c:v>0.89600000000000002</c:v>
                </c:pt>
                <c:pt idx="5096">
                  <c:v>0.91</c:v>
                </c:pt>
                <c:pt idx="5097">
                  <c:v>0.93200000000000005</c:v>
                </c:pt>
                <c:pt idx="5098">
                  <c:v>0.876</c:v>
                </c:pt>
                <c:pt idx="5099">
                  <c:v>0.89500000000000002</c:v>
                </c:pt>
                <c:pt idx="5100">
                  <c:v>0.93799999999999994</c:v>
                </c:pt>
                <c:pt idx="5101">
                  <c:v>0.90600000000000003</c:v>
                </c:pt>
                <c:pt idx="5102">
                  <c:v>0.89600000000000002</c:v>
                </c:pt>
                <c:pt idx="5103">
                  <c:v>0.89700000000000002</c:v>
                </c:pt>
                <c:pt idx="5104">
                  <c:v>0.91200000000000003</c:v>
                </c:pt>
                <c:pt idx="5105">
                  <c:v>0.90300000000000002</c:v>
                </c:pt>
                <c:pt idx="5106">
                  <c:v>0.92400000000000004</c:v>
                </c:pt>
                <c:pt idx="5107">
                  <c:v>0.91300000000000003</c:v>
                </c:pt>
                <c:pt idx="5108">
                  <c:v>0.90400000000000003</c:v>
                </c:pt>
                <c:pt idx="5109">
                  <c:v>0.91400000000000003</c:v>
                </c:pt>
                <c:pt idx="5110">
                  <c:v>0.91700000000000004</c:v>
                </c:pt>
                <c:pt idx="5111">
                  <c:v>0.88200000000000001</c:v>
                </c:pt>
                <c:pt idx="5112">
                  <c:v>0.89600000000000002</c:v>
                </c:pt>
                <c:pt idx="5113">
                  <c:v>0.89</c:v>
                </c:pt>
                <c:pt idx="5114">
                  <c:v>0.85</c:v>
                </c:pt>
                <c:pt idx="5115">
                  <c:v>0.89400000000000002</c:v>
                </c:pt>
                <c:pt idx="5116">
                  <c:v>0.88400000000000001</c:v>
                </c:pt>
                <c:pt idx="5117">
                  <c:v>0.91500000000000004</c:v>
                </c:pt>
                <c:pt idx="5118">
                  <c:v>0.92</c:v>
                </c:pt>
                <c:pt idx="5119">
                  <c:v>0.91400000000000003</c:v>
                </c:pt>
                <c:pt idx="5120">
                  <c:v>0.92</c:v>
                </c:pt>
                <c:pt idx="5121">
                  <c:v>0.86799999999999999</c:v>
                </c:pt>
                <c:pt idx="5122">
                  <c:v>0.92700000000000005</c:v>
                </c:pt>
                <c:pt idx="5123">
                  <c:v>0.92</c:v>
                </c:pt>
                <c:pt idx="5124">
                  <c:v>0.86699999999999999</c:v>
                </c:pt>
                <c:pt idx="5125">
                  <c:v>0.91800000000000004</c:v>
                </c:pt>
                <c:pt idx="5126">
                  <c:v>0.89300000000000002</c:v>
                </c:pt>
                <c:pt idx="5127">
                  <c:v>0.86199999999999999</c:v>
                </c:pt>
                <c:pt idx="5128">
                  <c:v>0.89200000000000002</c:v>
                </c:pt>
                <c:pt idx="5129">
                  <c:v>0.89800000000000002</c:v>
                </c:pt>
                <c:pt idx="5130">
                  <c:v>0.88500000000000001</c:v>
                </c:pt>
                <c:pt idx="5131">
                  <c:v>0.88200000000000001</c:v>
                </c:pt>
                <c:pt idx="5132">
                  <c:v>0.89800000000000002</c:v>
                </c:pt>
                <c:pt idx="5133">
                  <c:v>0.878</c:v>
                </c:pt>
                <c:pt idx="5134">
                  <c:v>0.88500000000000001</c:v>
                </c:pt>
                <c:pt idx="5135">
                  <c:v>0.88300000000000001</c:v>
                </c:pt>
                <c:pt idx="5136">
                  <c:v>0.89700000000000002</c:v>
                </c:pt>
                <c:pt idx="5137">
                  <c:v>0.88600000000000001</c:v>
                </c:pt>
                <c:pt idx="5138">
                  <c:v>0.86199999999999999</c:v>
                </c:pt>
                <c:pt idx="5139">
                  <c:v>0.873</c:v>
                </c:pt>
                <c:pt idx="5140">
                  <c:v>0.88400000000000001</c:v>
                </c:pt>
                <c:pt idx="5141">
                  <c:v>0.90600000000000003</c:v>
                </c:pt>
                <c:pt idx="5142">
                  <c:v>0.875</c:v>
                </c:pt>
                <c:pt idx="5143">
                  <c:v>0.89500000000000002</c:v>
                </c:pt>
                <c:pt idx="5144">
                  <c:v>0.89600000000000002</c:v>
                </c:pt>
                <c:pt idx="5145">
                  <c:v>0.90800000000000003</c:v>
                </c:pt>
                <c:pt idx="5146">
                  <c:v>0.877</c:v>
                </c:pt>
                <c:pt idx="5147">
                  <c:v>0.88500000000000001</c:v>
                </c:pt>
                <c:pt idx="5148">
                  <c:v>0.92700000000000005</c:v>
                </c:pt>
                <c:pt idx="5149">
                  <c:v>0.88</c:v>
                </c:pt>
                <c:pt idx="5150">
                  <c:v>0.90700000000000003</c:v>
                </c:pt>
                <c:pt idx="5151">
                  <c:v>0.90100000000000002</c:v>
                </c:pt>
                <c:pt idx="5152">
                  <c:v>0.91100000000000003</c:v>
                </c:pt>
                <c:pt idx="5153">
                  <c:v>0.91600000000000004</c:v>
                </c:pt>
                <c:pt idx="5154">
                  <c:v>0.90800000000000003</c:v>
                </c:pt>
                <c:pt idx="5155">
                  <c:v>0.93100000000000005</c:v>
                </c:pt>
                <c:pt idx="5156">
                  <c:v>0.90700000000000003</c:v>
                </c:pt>
                <c:pt idx="5157">
                  <c:v>0.88800000000000001</c:v>
                </c:pt>
                <c:pt idx="5158">
                  <c:v>0.88</c:v>
                </c:pt>
                <c:pt idx="5159">
                  <c:v>0.88900000000000001</c:v>
                </c:pt>
                <c:pt idx="5160">
                  <c:v>0.89600000000000002</c:v>
                </c:pt>
                <c:pt idx="5161">
                  <c:v>0.88</c:v>
                </c:pt>
                <c:pt idx="5162">
                  <c:v>0.90300000000000002</c:v>
                </c:pt>
                <c:pt idx="5163">
                  <c:v>0.90900000000000003</c:v>
                </c:pt>
                <c:pt idx="5164">
                  <c:v>0.92300000000000004</c:v>
                </c:pt>
                <c:pt idx="5165">
                  <c:v>0.93899999999999995</c:v>
                </c:pt>
                <c:pt idx="5166">
                  <c:v>0.92500000000000004</c:v>
                </c:pt>
                <c:pt idx="5167">
                  <c:v>0.90400000000000003</c:v>
                </c:pt>
                <c:pt idx="5168">
                  <c:v>0.92</c:v>
                </c:pt>
                <c:pt idx="5169">
                  <c:v>0.92900000000000005</c:v>
                </c:pt>
                <c:pt idx="5170">
                  <c:v>0.92200000000000004</c:v>
                </c:pt>
                <c:pt idx="5171">
                  <c:v>0.91500000000000004</c:v>
                </c:pt>
                <c:pt idx="5172">
                  <c:v>0.92200000000000004</c:v>
                </c:pt>
                <c:pt idx="5173">
                  <c:v>0.89500000000000002</c:v>
                </c:pt>
                <c:pt idx="5174">
                  <c:v>0.90600000000000003</c:v>
                </c:pt>
                <c:pt idx="5175">
                  <c:v>0.92700000000000005</c:v>
                </c:pt>
                <c:pt idx="5176">
                  <c:v>0.91700000000000004</c:v>
                </c:pt>
                <c:pt idx="5177">
                  <c:v>0.91200000000000003</c:v>
                </c:pt>
                <c:pt idx="5178">
                  <c:v>0.92</c:v>
                </c:pt>
                <c:pt idx="5179">
                  <c:v>0.93</c:v>
                </c:pt>
                <c:pt idx="5180">
                  <c:v>0.88300000000000001</c:v>
                </c:pt>
                <c:pt idx="5181">
                  <c:v>0.91300000000000003</c:v>
                </c:pt>
                <c:pt idx="5182">
                  <c:v>0.89600000000000002</c:v>
                </c:pt>
                <c:pt idx="5183">
                  <c:v>0.92500000000000004</c:v>
                </c:pt>
                <c:pt idx="5184">
                  <c:v>0.89600000000000002</c:v>
                </c:pt>
                <c:pt idx="5185">
                  <c:v>0.91300000000000003</c:v>
                </c:pt>
                <c:pt idx="5186">
                  <c:v>0.90200000000000002</c:v>
                </c:pt>
                <c:pt idx="5187">
                  <c:v>0.88600000000000001</c:v>
                </c:pt>
                <c:pt idx="5188">
                  <c:v>0.90500000000000003</c:v>
                </c:pt>
                <c:pt idx="5189">
                  <c:v>0.89800000000000002</c:v>
                </c:pt>
                <c:pt idx="5190">
                  <c:v>0.90700000000000003</c:v>
                </c:pt>
                <c:pt idx="5191">
                  <c:v>0.88900000000000001</c:v>
                </c:pt>
                <c:pt idx="5192">
                  <c:v>0.92200000000000004</c:v>
                </c:pt>
                <c:pt idx="5193">
                  <c:v>0.91500000000000004</c:v>
                </c:pt>
                <c:pt idx="5194">
                  <c:v>0.92300000000000004</c:v>
                </c:pt>
                <c:pt idx="5195">
                  <c:v>0.89700000000000002</c:v>
                </c:pt>
                <c:pt idx="5196">
                  <c:v>0.94299999999999995</c:v>
                </c:pt>
                <c:pt idx="5197">
                  <c:v>0.89700000000000002</c:v>
                </c:pt>
                <c:pt idx="5198">
                  <c:v>0.93</c:v>
                </c:pt>
                <c:pt idx="5199">
                  <c:v>0.92</c:v>
                </c:pt>
                <c:pt idx="5200">
                  <c:v>0.91</c:v>
                </c:pt>
                <c:pt idx="5201">
                  <c:v>0.90800000000000003</c:v>
                </c:pt>
                <c:pt idx="5202">
                  <c:v>0.90300000000000002</c:v>
                </c:pt>
                <c:pt idx="5203">
                  <c:v>0.88100000000000001</c:v>
                </c:pt>
                <c:pt idx="5204">
                  <c:v>0.92900000000000005</c:v>
                </c:pt>
                <c:pt idx="5205">
                  <c:v>0.91600000000000004</c:v>
                </c:pt>
                <c:pt idx="5206">
                  <c:v>0.92700000000000005</c:v>
                </c:pt>
                <c:pt idx="5207">
                  <c:v>0.91700000000000004</c:v>
                </c:pt>
                <c:pt idx="5208">
                  <c:v>0.91500000000000004</c:v>
                </c:pt>
                <c:pt idx="5209">
                  <c:v>0.91600000000000004</c:v>
                </c:pt>
                <c:pt idx="5210">
                  <c:v>0.92</c:v>
                </c:pt>
                <c:pt idx="5211">
                  <c:v>0.92800000000000005</c:v>
                </c:pt>
                <c:pt idx="5212">
                  <c:v>0.90100000000000002</c:v>
                </c:pt>
                <c:pt idx="5213">
                  <c:v>0.92900000000000005</c:v>
                </c:pt>
                <c:pt idx="5214">
                  <c:v>0.89700000000000002</c:v>
                </c:pt>
                <c:pt idx="5215">
                  <c:v>0.92700000000000005</c:v>
                </c:pt>
                <c:pt idx="5216">
                  <c:v>0.90600000000000003</c:v>
                </c:pt>
                <c:pt idx="5217">
                  <c:v>0.92200000000000004</c:v>
                </c:pt>
                <c:pt idx="5218">
                  <c:v>0.91700000000000004</c:v>
                </c:pt>
                <c:pt idx="5219">
                  <c:v>0.91700000000000004</c:v>
                </c:pt>
                <c:pt idx="5220">
                  <c:v>0.93799999999999994</c:v>
                </c:pt>
                <c:pt idx="5221">
                  <c:v>0.91400000000000003</c:v>
                </c:pt>
                <c:pt idx="5222">
                  <c:v>0.93700000000000006</c:v>
                </c:pt>
                <c:pt idx="5223">
                  <c:v>0.90500000000000003</c:v>
                </c:pt>
                <c:pt idx="5224">
                  <c:v>0.92300000000000004</c:v>
                </c:pt>
                <c:pt idx="5225">
                  <c:v>0.93100000000000005</c:v>
                </c:pt>
                <c:pt idx="5226">
                  <c:v>0.89800000000000002</c:v>
                </c:pt>
                <c:pt idx="5227">
                  <c:v>0.89700000000000002</c:v>
                </c:pt>
                <c:pt idx="5228">
                  <c:v>0.93799999999999994</c:v>
                </c:pt>
                <c:pt idx="5229">
                  <c:v>0.91700000000000004</c:v>
                </c:pt>
                <c:pt idx="5230">
                  <c:v>0.93799999999999994</c:v>
                </c:pt>
                <c:pt idx="5231">
                  <c:v>0.92300000000000004</c:v>
                </c:pt>
                <c:pt idx="5232">
                  <c:v>0.90200000000000002</c:v>
                </c:pt>
                <c:pt idx="5233">
                  <c:v>0.92400000000000004</c:v>
                </c:pt>
                <c:pt idx="5234">
                  <c:v>0.92300000000000004</c:v>
                </c:pt>
                <c:pt idx="5235">
                  <c:v>0.92100000000000004</c:v>
                </c:pt>
                <c:pt idx="5236">
                  <c:v>0.92500000000000004</c:v>
                </c:pt>
                <c:pt idx="5237">
                  <c:v>0.92700000000000005</c:v>
                </c:pt>
                <c:pt idx="5238">
                  <c:v>0.89600000000000002</c:v>
                </c:pt>
                <c:pt idx="5239">
                  <c:v>0.93100000000000005</c:v>
                </c:pt>
                <c:pt idx="5240">
                  <c:v>0.91700000000000004</c:v>
                </c:pt>
                <c:pt idx="5241">
                  <c:v>0.91300000000000003</c:v>
                </c:pt>
                <c:pt idx="5242">
                  <c:v>0.91200000000000003</c:v>
                </c:pt>
                <c:pt idx="5243">
                  <c:v>0.93600000000000005</c:v>
                </c:pt>
                <c:pt idx="5244">
                  <c:v>0.92600000000000005</c:v>
                </c:pt>
                <c:pt idx="5245">
                  <c:v>0.93300000000000005</c:v>
                </c:pt>
                <c:pt idx="5246">
                  <c:v>0.93300000000000005</c:v>
                </c:pt>
                <c:pt idx="5247">
                  <c:v>0.94399999999999995</c:v>
                </c:pt>
                <c:pt idx="5248">
                  <c:v>0.92100000000000004</c:v>
                </c:pt>
                <c:pt idx="5249">
                  <c:v>0.91200000000000003</c:v>
                </c:pt>
                <c:pt idx="5250">
                  <c:v>0.89300000000000002</c:v>
                </c:pt>
                <c:pt idx="5251">
                  <c:v>0.92800000000000005</c:v>
                </c:pt>
                <c:pt idx="5252">
                  <c:v>0.90700000000000003</c:v>
                </c:pt>
                <c:pt idx="5253">
                  <c:v>0.92900000000000005</c:v>
                </c:pt>
                <c:pt idx="5254">
                  <c:v>0.92700000000000005</c:v>
                </c:pt>
                <c:pt idx="5255">
                  <c:v>0.91400000000000003</c:v>
                </c:pt>
                <c:pt idx="5256">
                  <c:v>0.91500000000000004</c:v>
                </c:pt>
                <c:pt idx="5257">
                  <c:v>0.91800000000000004</c:v>
                </c:pt>
                <c:pt idx="5258">
                  <c:v>0.91300000000000003</c:v>
                </c:pt>
                <c:pt idx="5259">
                  <c:v>0.91900000000000004</c:v>
                </c:pt>
                <c:pt idx="5260">
                  <c:v>0.91200000000000003</c:v>
                </c:pt>
                <c:pt idx="5261">
                  <c:v>0.91100000000000003</c:v>
                </c:pt>
                <c:pt idx="5262">
                  <c:v>0.91100000000000003</c:v>
                </c:pt>
                <c:pt idx="5263">
                  <c:v>0.91700000000000004</c:v>
                </c:pt>
                <c:pt idx="5264">
                  <c:v>0.92600000000000005</c:v>
                </c:pt>
                <c:pt idx="5265">
                  <c:v>0.89300000000000002</c:v>
                </c:pt>
                <c:pt idx="5266">
                  <c:v>0.91300000000000003</c:v>
                </c:pt>
                <c:pt idx="5267">
                  <c:v>0.90800000000000003</c:v>
                </c:pt>
                <c:pt idx="5268">
                  <c:v>0.89500000000000002</c:v>
                </c:pt>
                <c:pt idx="5269">
                  <c:v>0.89700000000000002</c:v>
                </c:pt>
                <c:pt idx="5270">
                  <c:v>0.91</c:v>
                </c:pt>
                <c:pt idx="5271">
                  <c:v>0.92500000000000004</c:v>
                </c:pt>
                <c:pt idx="5272">
                  <c:v>0.92200000000000004</c:v>
                </c:pt>
                <c:pt idx="5273">
                  <c:v>0.91900000000000004</c:v>
                </c:pt>
                <c:pt idx="5274">
                  <c:v>0.88500000000000001</c:v>
                </c:pt>
                <c:pt idx="5275">
                  <c:v>0.88800000000000001</c:v>
                </c:pt>
                <c:pt idx="5276">
                  <c:v>0.92700000000000005</c:v>
                </c:pt>
                <c:pt idx="5277">
                  <c:v>0.91500000000000004</c:v>
                </c:pt>
                <c:pt idx="5278">
                  <c:v>0.89</c:v>
                </c:pt>
                <c:pt idx="5279">
                  <c:v>0.92900000000000005</c:v>
                </c:pt>
                <c:pt idx="5280">
                  <c:v>0.91600000000000004</c:v>
                </c:pt>
                <c:pt idx="5281">
                  <c:v>0.91200000000000003</c:v>
                </c:pt>
                <c:pt idx="5282">
                  <c:v>0.91400000000000003</c:v>
                </c:pt>
                <c:pt idx="5283">
                  <c:v>0.92400000000000004</c:v>
                </c:pt>
                <c:pt idx="5284">
                  <c:v>0.91200000000000003</c:v>
                </c:pt>
                <c:pt idx="5285">
                  <c:v>0.93700000000000006</c:v>
                </c:pt>
                <c:pt idx="5286">
                  <c:v>0.91600000000000004</c:v>
                </c:pt>
                <c:pt idx="5287">
                  <c:v>0.92800000000000005</c:v>
                </c:pt>
                <c:pt idx="5288">
                  <c:v>0.89500000000000002</c:v>
                </c:pt>
                <c:pt idx="5289">
                  <c:v>0.90100000000000002</c:v>
                </c:pt>
                <c:pt idx="5290">
                  <c:v>0.91900000000000004</c:v>
                </c:pt>
                <c:pt idx="5291">
                  <c:v>0.93100000000000005</c:v>
                </c:pt>
                <c:pt idx="5292">
                  <c:v>0.91800000000000004</c:v>
                </c:pt>
                <c:pt idx="5293">
                  <c:v>0.91200000000000003</c:v>
                </c:pt>
                <c:pt idx="5294">
                  <c:v>0.92</c:v>
                </c:pt>
                <c:pt idx="5295">
                  <c:v>0.89700000000000002</c:v>
                </c:pt>
                <c:pt idx="5296">
                  <c:v>0.93100000000000005</c:v>
                </c:pt>
                <c:pt idx="5297">
                  <c:v>0.90700000000000003</c:v>
                </c:pt>
                <c:pt idx="5298">
                  <c:v>0.91200000000000003</c:v>
                </c:pt>
                <c:pt idx="5299">
                  <c:v>0.90800000000000003</c:v>
                </c:pt>
                <c:pt idx="5300">
                  <c:v>0.88300000000000001</c:v>
                </c:pt>
                <c:pt idx="5301">
                  <c:v>0.91300000000000003</c:v>
                </c:pt>
                <c:pt idx="5302">
                  <c:v>0.89200000000000002</c:v>
                </c:pt>
                <c:pt idx="5303">
                  <c:v>0.91100000000000003</c:v>
                </c:pt>
                <c:pt idx="5304">
                  <c:v>0.93100000000000005</c:v>
                </c:pt>
                <c:pt idx="5305">
                  <c:v>0.90600000000000003</c:v>
                </c:pt>
                <c:pt idx="5306">
                  <c:v>0.89800000000000002</c:v>
                </c:pt>
                <c:pt idx="5307">
                  <c:v>0.88200000000000001</c:v>
                </c:pt>
                <c:pt idx="5308">
                  <c:v>0.91300000000000003</c:v>
                </c:pt>
                <c:pt idx="5309">
                  <c:v>0.93</c:v>
                </c:pt>
                <c:pt idx="5310">
                  <c:v>0.92600000000000005</c:v>
                </c:pt>
                <c:pt idx="5311">
                  <c:v>0.88700000000000001</c:v>
                </c:pt>
                <c:pt idx="5312">
                  <c:v>0.93300000000000005</c:v>
                </c:pt>
                <c:pt idx="5313">
                  <c:v>0.93500000000000005</c:v>
                </c:pt>
                <c:pt idx="5314">
                  <c:v>0.91100000000000003</c:v>
                </c:pt>
                <c:pt idx="5315">
                  <c:v>0.93799999999999994</c:v>
                </c:pt>
                <c:pt idx="5316">
                  <c:v>0.92</c:v>
                </c:pt>
                <c:pt idx="5317">
                  <c:v>0.90600000000000003</c:v>
                </c:pt>
                <c:pt idx="5318">
                  <c:v>0.88700000000000001</c:v>
                </c:pt>
                <c:pt idx="5319">
                  <c:v>0.93300000000000005</c:v>
                </c:pt>
                <c:pt idx="5320">
                  <c:v>0.92</c:v>
                </c:pt>
                <c:pt idx="5321">
                  <c:v>0.92200000000000004</c:v>
                </c:pt>
                <c:pt idx="5322">
                  <c:v>0.92200000000000004</c:v>
                </c:pt>
                <c:pt idx="5323">
                  <c:v>0.93200000000000005</c:v>
                </c:pt>
                <c:pt idx="5324">
                  <c:v>0.92500000000000004</c:v>
                </c:pt>
                <c:pt idx="5325">
                  <c:v>0.90700000000000003</c:v>
                </c:pt>
                <c:pt idx="5326">
                  <c:v>0.90600000000000003</c:v>
                </c:pt>
                <c:pt idx="5327">
                  <c:v>0.94699999999999995</c:v>
                </c:pt>
                <c:pt idx="5328">
                  <c:v>0.92300000000000004</c:v>
                </c:pt>
                <c:pt idx="5329">
                  <c:v>0.89700000000000002</c:v>
                </c:pt>
                <c:pt idx="5330">
                  <c:v>0.90700000000000003</c:v>
                </c:pt>
                <c:pt idx="5331">
                  <c:v>0.93100000000000005</c:v>
                </c:pt>
                <c:pt idx="5332">
                  <c:v>0.9</c:v>
                </c:pt>
                <c:pt idx="5333">
                  <c:v>0.92500000000000004</c:v>
                </c:pt>
                <c:pt idx="5334">
                  <c:v>0.94</c:v>
                </c:pt>
                <c:pt idx="5335">
                  <c:v>0.90800000000000003</c:v>
                </c:pt>
                <c:pt idx="5336">
                  <c:v>0.94099999999999995</c:v>
                </c:pt>
                <c:pt idx="5337">
                  <c:v>0.94599999999999995</c:v>
                </c:pt>
                <c:pt idx="5338">
                  <c:v>0.92300000000000004</c:v>
                </c:pt>
                <c:pt idx="5339">
                  <c:v>0.91900000000000004</c:v>
                </c:pt>
                <c:pt idx="5340">
                  <c:v>0.89500000000000002</c:v>
                </c:pt>
                <c:pt idx="5341">
                  <c:v>0.88800000000000001</c:v>
                </c:pt>
                <c:pt idx="5342">
                  <c:v>0.93200000000000005</c:v>
                </c:pt>
                <c:pt idx="5343">
                  <c:v>0.94399999999999995</c:v>
                </c:pt>
                <c:pt idx="5344">
                  <c:v>0.90500000000000003</c:v>
                </c:pt>
                <c:pt idx="5345">
                  <c:v>0.86199999999999999</c:v>
                </c:pt>
                <c:pt idx="5346">
                  <c:v>0.92300000000000004</c:v>
                </c:pt>
                <c:pt idx="5347">
                  <c:v>0.93200000000000005</c:v>
                </c:pt>
                <c:pt idx="5348">
                  <c:v>0.94</c:v>
                </c:pt>
                <c:pt idx="5349">
                  <c:v>0.88500000000000001</c:v>
                </c:pt>
                <c:pt idx="5350">
                  <c:v>0.91700000000000004</c:v>
                </c:pt>
                <c:pt idx="5351">
                  <c:v>0.94299999999999995</c:v>
                </c:pt>
                <c:pt idx="5352">
                  <c:v>0.92300000000000004</c:v>
                </c:pt>
                <c:pt idx="5353">
                  <c:v>0.94199999999999995</c:v>
                </c:pt>
                <c:pt idx="5354">
                  <c:v>0.91600000000000004</c:v>
                </c:pt>
                <c:pt idx="5355">
                  <c:v>0.91500000000000004</c:v>
                </c:pt>
                <c:pt idx="5356">
                  <c:v>0.93400000000000005</c:v>
                </c:pt>
                <c:pt idx="5357">
                  <c:v>0.93799999999999994</c:v>
                </c:pt>
                <c:pt idx="5358">
                  <c:v>0.88400000000000001</c:v>
                </c:pt>
                <c:pt idx="5359">
                  <c:v>0.92900000000000005</c:v>
                </c:pt>
                <c:pt idx="5360">
                  <c:v>0.91600000000000004</c:v>
                </c:pt>
                <c:pt idx="5361">
                  <c:v>0.91</c:v>
                </c:pt>
                <c:pt idx="5362">
                  <c:v>0.94</c:v>
                </c:pt>
                <c:pt idx="5363">
                  <c:v>0.92400000000000004</c:v>
                </c:pt>
                <c:pt idx="5364">
                  <c:v>0.91200000000000003</c:v>
                </c:pt>
                <c:pt idx="5365">
                  <c:v>0.94099999999999995</c:v>
                </c:pt>
                <c:pt idx="5366">
                  <c:v>0.93600000000000005</c:v>
                </c:pt>
                <c:pt idx="5367">
                  <c:v>0.93799999999999994</c:v>
                </c:pt>
                <c:pt idx="5368">
                  <c:v>0.92700000000000005</c:v>
                </c:pt>
                <c:pt idx="5369">
                  <c:v>0.92200000000000004</c:v>
                </c:pt>
                <c:pt idx="5370">
                  <c:v>0.89700000000000002</c:v>
                </c:pt>
                <c:pt idx="5371">
                  <c:v>0.90200000000000002</c:v>
                </c:pt>
                <c:pt idx="5372">
                  <c:v>0.95899999999999996</c:v>
                </c:pt>
                <c:pt idx="5373">
                  <c:v>0.93200000000000005</c:v>
                </c:pt>
                <c:pt idx="5374">
                  <c:v>0.93200000000000005</c:v>
                </c:pt>
                <c:pt idx="5375">
                  <c:v>0.93500000000000005</c:v>
                </c:pt>
                <c:pt idx="5376">
                  <c:v>0.91200000000000003</c:v>
                </c:pt>
                <c:pt idx="5377">
                  <c:v>0.93200000000000005</c:v>
                </c:pt>
                <c:pt idx="5378">
                  <c:v>0.94199999999999995</c:v>
                </c:pt>
                <c:pt idx="5379">
                  <c:v>0.94799999999999995</c:v>
                </c:pt>
                <c:pt idx="5380">
                  <c:v>0.9</c:v>
                </c:pt>
                <c:pt idx="5381">
                  <c:v>0.91600000000000004</c:v>
                </c:pt>
                <c:pt idx="5382">
                  <c:v>0.93799999999999994</c:v>
                </c:pt>
                <c:pt idx="5383">
                  <c:v>0.91300000000000003</c:v>
                </c:pt>
                <c:pt idx="5384">
                  <c:v>0.92200000000000004</c:v>
                </c:pt>
                <c:pt idx="5385">
                  <c:v>0.93600000000000005</c:v>
                </c:pt>
                <c:pt idx="5386">
                  <c:v>0.91500000000000004</c:v>
                </c:pt>
                <c:pt idx="5387">
                  <c:v>0.96</c:v>
                </c:pt>
                <c:pt idx="5388">
                  <c:v>0.91300000000000003</c:v>
                </c:pt>
                <c:pt idx="5389">
                  <c:v>0.93</c:v>
                </c:pt>
                <c:pt idx="5390">
                  <c:v>0.93200000000000005</c:v>
                </c:pt>
                <c:pt idx="5391">
                  <c:v>0.90900000000000003</c:v>
                </c:pt>
                <c:pt idx="5392">
                  <c:v>0.91300000000000003</c:v>
                </c:pt>
                <c:pt idx="5393">
                  <c:v>0.93600000000000005</c:v>
                </c:pt>
                <c:pt idx="5394">
                  <c:v>0.93600000000000005</c:v>
                </c:pt>
                <c:pt idx="5395">
                  <c:v>0.93899999999999995</c:v>
                </c:pt>
                <c:pt idx="5396">
                  <c:v>0.90500000000000003</c:v>
                </c:pt>
                <c:pt idx="5397">
                  <c:v>0.91500000000000004</c:v>
                </c:pt>
                <c:pt idx="5398">
                  <c:v>0.93700000000000006</c:v>
                </c:pt>
                <c:pt idx="5399">
                  <c:v>0.94099999999999995</c:v>
                </c:pt>
                <c:pt idx="5400">
                  <c:v>0.92100000000000004</c:v>
                </c:pt>
                <c:pt idx="5401">
                  <c:v>0.95299999999999996</c:v>
                </c:pt>
                <c:pt idx="5402">
                  <c:v>0.94299999999999995</c:v>
                </c:pt>
                <c:pt idx="5403">
                  <c:v>0.92300000000000004</c:v>
                </c:pt>
                <c:pt idx="5404">
                  <c:v>0.93799999999999994</c:v>
                </c:pt>
                <c:pt idx="5405">
                  <c:v>0.91900000000000004</c:v>
                </c:pt>
                <c:pt idx="5406">
                  <c:v>0.94199999999999995</c:v>
                </c:pt>
                <c:pt idx="5407">
                  <c:v>0.96</c:v>
                </c:pt>
                <c:pt idx="5408">
                  <c:v>0.93600000000000005</c:v>
                </c:pt>
                <c:pt idx="5409">
                  <c:v>0.92100000000000004</c:v>
                </c:pt>
                <c:pt idx="5410">
                  <c:v>0.89800000000000002</c:v>
                </c:pt>
                <c:pt idx="5411">
                  <c:v>0.95799999999999996</c:v>
                </c:pt>
                <c:pt idx="5412">
                  <c:v>0.92600000000000005</c:v>
                </c:pt>
                <c:pt idx="5413">
                  <c:v>0.93899999999999995</c:v>
                </c:pt>
                <c:pt idx="5414">
                  <c:v>0.92900000000000005</c:v>
                </c:pt>
                <c:pt idx="5415">
                  <c:v>0.91500000000000004</c:v>
                </c:pt>
                <c:pt idx="5416">
                  <c:v>0.89600000000000002</c:v>
                </c:pt>
                <c:pt idx="5417">
                  <c:v>0.92500000000000004</c:v>
                </c:pt>
                <c:pt idx="5418">
                  <c:v>0.91500000000000004</c:v>
                </c:pt>
                <c:pt idx="5419">
                  <c:v>0.92100000000000004</c:v>
                </c:pt>
                <c:pt idx="5420">
                  <c:v>0.92900000000000005</c:v>
                </c:pt>
                <c:pt idx="5421">
                  <c:v>0.91</c:v>
                </c:pt>
                <c:pt idx="5422">
                  <c:v>0.89700000000000002</c:v>
                </c:pt>
                <c:pt idx="5423">
                  <c:v>0.92700000000000005</c:v>
                </c:pt>
                <c:pt idx="5424">
                  <c:v>0.90100000000000002</c:v>
                </c:pt>
                <c:pt idx="5425">
                  <c:v>0.92400000000000004</c:v>
                </c:pt>
                <c:pt idx="5426">
                  <c:v>0.92</c:v>
                </c:pt>
                <c:pt idx="5427">
                  <c:v>0.88400000000000001</c:v>
                </c:pt>
                <c:pt idx="5428">
                  <c:v>0.89400000000000002</c:v>
                </c:pt>
                <c:pt idx="5429">
                  <c:v>0.93100000000000005</c:v>
                </c:pt>
                <c:pt idx="5430">
                  <c:v>0.94299999999999995</c:v>
                </c:pt>
                <c:pt idx="5431">
                  <c:v>0.91600000000000004</c:v>
                </c:pt>
                <c:pt idx="5432">
                  <c:v>0.93200000000000005</c:v>
                </c:pt>
                <c:pt idx="5433">
                  <c:v>0.91700000000000004</c:v>
                </c:pt>
                <c:pt idx="5434">
                  <c:v>0.92</c:v>
                </c:pt>
                <c:pt idx="5435">
                  <c:v>0.91400000000000003</c:v>
                </c:pt>
                <c:pt idx="5436">
                  <c:v>0.94199999999999995</c:v>
                </c:pt>
                <c:pt idx="5437">
                  <c:v>0.93</c:v>
                </c:pt>
                <c:pt idx="5438">
                  <c:v>0.91600000000000004</c:v>
                </c:pt>
                <c:pt idx="5439">
                  <c:v>0.90800000000000003</c:v>
                </c:pt>
                <c:pt idx="5440">
                  <c:v>0.93799999999999994</c:v>
                </c:pt>
                <c:pt idx="5441">
                  <c:v>0.90800000000000003</c:v>
                </c:pt>
                <c:pt idx="5442">
                  <c:v>0.93400000000000005</c:v>
                </c:pt>
                <c:pt idx="5443">
                  <c:v>0.93899999999999995</c:v>
                </c:pt>
                <c:pt idx="5444">
                  <c:v>0.9</c:v>
                </c:pt>
                <c:pt idx="5445">
                  <c:v>0.94599999999999995</c:v>
                </c:pt>
                <c:pt idx="5446">
                  <c:v>0.91300000000000003</c:v>
                </c:pt>
                <c:pt idx="5447">
                  <c:v>0.94799999999999995</c:v>
                </c:pt>
                <c:pt idx="5448">
                  <c:v>0.92</c:v>
                </c:pt>
                <c:pt idx="5449">
                  <c:v>0.91300000000000003</c:v>
                </c:pt>
                <c:pt idx="5450">
                  <c:v>0.89700000000000002</c:v>
                </c:pt>
                <c:pt idx="5451">
                  <c:v>0.91600000000000004</c:v>
                </c:pt>
                <c:pt idx="5452">
                  <c:v>0.91</c:v>
                </c:pt>
                <c:pt idx="5453">
                  <c:v>0.89800000000000002</c:v>
                </c:pt>
                <c:pt idx="5454">
                  <c:v>0.91400000000000003</c:v>
                </c:pt>
                <c:pt idx="5455">
                  <c:v>0.90500000000000003</c:v>
                </c:pt>
                <c:pt idx="5456">
                  <c:v>0.94099999999999995</c:v>
                </c:pt>
                <c:pt idx="5457">
                  <c:v>0.94199999999999995</c:v>
                </c:pt>
                <c:pt idx="5458">
                  <c:v>0.93100000000000005</c:v>
                </c:pt>
                <c:pt idx="5459">
                  <c:v>0.93799999999999994</c:v>
                </c:pt>
                <c:pt idx="5460">
                  <c:v>0.91800000000000004</c:v>
                </c:pt>
                <c:pt idx="5461">
                  <c:v>0.92</c:v>
                </c:pt>
                <c:pt idx="5462">
                  <c:v>0.91300000000000003</c:v>
                </c:pt>
                <c:pt idx="5463">
                  <c:v>0.90500000000000003</c:v>
                </c:pt>
                <c:pt idx="5464">
                  <c:v>0.90400000000000003</c:v>
                </c:pt>
                <c:pt idx="5465">
                  <c:v>0.89800000000000002</c:v>
                </c:pt>
                <c:pt idx="5466">
                  <c:v>0.92400000000000004</c:v>
                </c:pt>
                <c:pt idx="5467">
                  <c:v>0.93799999999999994</c:v>
                </c:pt>
                <c:pt idx="5468">
                  <c:v>0.92700000000000005</c:v>
                </c:pt>
                <c:pt idx="5469">
                  <c:v>0.90500000000000003</c:v>
                </c:pt>
                <c:pt idx="5470">
                  <c:v>0.91</c:v>
                </c:pt>
                <c:pt idx="5471">
                  <c:v>0.91900000000000004</c:v>
                </c:pt>
                <c:pt idx="5472">
                  <c:v>0.94</c:v>
                </c:pt>
                <c:pt idx="5473">
                  <c:v>0.93500000000000005</c:v>
                </c:pt>
                <c:pt idx="5474">
                  <c:v>0.91</c:v>
                </c:pt>
                <c:pt idx="5475">
                  <c:v>0.92100000000000004</c:v>
                </c:pt>
                <c:pt idx="5476">
                  <c:v>0.92300000000000004</c:v>
                </c:pt>
                <c:pt idx="5477">
                  <c:v>0.91100000000000003</c:v>
                </c:pt>
                <c:pt idx="5478">
                  <c:v>0.91800000000000004</c:v>
                </c:pt>
                <c:pt idx="5479">
                  <c:v>0.89800000000000002</c:v>
                </c:pt>
                <c:pt idx="5480">
                  <c:v>0.93500000000000005</c:v>
                </c:pt>
                <c:pt idx="5481">
                  <c:v>0.92500000000000004</c:v>
                </c:pt>
                <c:pt idx="5482">
                  <c:v>0.92400000000000004</c:v>
                </c:pt>
                <c:pt idx="5483">
                  <c:v>0.91600000000000004</c:v>
                </c:pt>
                <c:pt idx="5484">
                  <c:v>0.89100000000000001</c:v>
                </c:pt>
                <c:pt idx="5485">
                  <c:v>0.91200000000000003</c:v>
                </c:pt>
                <c:pt idx="5486">
                  <c:v>0.91100000000000003</c:v>
                </c:pt>
                <c:pt idx="5487">
                  <c:v>0.92200000000000004</c:v>
                </c:pt>
                <c:pt idx="5488">
                  <c:v>0.91500000000000004</c:v>
                </c:pt>
                <c:pt idx="5489">
                  <c:v>0.92700000000000005</c:v>
                </c:pt>
                <c:pt idx="5490">
                  <c:v>0.92500000000000004</c:v>
                </c:pt>
                <c:pt idx="5491">
                  <c:v>0.93200000000000005</c:v>
                </c:pt>
                <c:pt idx="5492">
                  <c:v>0.92900000000000005</c:v>
                </c:pt>
                <c:pt idx="5493">
                  <c:v>0.90800000000000003</c:v>
                </c:pt>
                <c:pt idx="5494">
                  <c:v>0.93</c:v>
                </c:pt>
                <c:pt idx="5495">
                  <c:v>0.94799999999999995</c:v>
                </c:pt>
                <c:pt idx="5496">
                  <c:v>0.96899999999999997</c:v>
                </c:pt>
                <c:pt idx="5497">
                  <c:v>0.88700000000000001</c:v>
                </c:pt>
                <c:pt idx="5498">
                  <c:v>0.90100000000000002</c:v>
                </c:pt>
                <c:pt idx="5499">
                  <c:v>0.92100000000000004</c:v>
                </c:pt>
                <c:pt idx="5500">
                  <c:v>0.92800000000000005</c:v>
                </c:pt>
                <c:pt idx="5501">
                  <c:v>0.90900000000000003</c:v>
                </c:pt>
                <c:pt idx="5502">
                  <c:v>0.92700000000000005</c:v>
                </c:pt>
                <c:pt idx="5503">
                  <c:v>0.92200000000000004</c:v>
                </c:pt>
                <c:pt idx="5504">
                  <c:v>0.93899999999999995</c:v>
                </c:pt>
                <c:pt idx="5505">
                  <c:v>0.94199999999999995</c:v>
                </c:pt>
                <c:pt idx="5506">
                  <c:v>0.93799999999999994</c:v>
                </c:pt>
                <c:pt idx="5507">
                  <c:v>0.92400000000000004</c:v>
                </c:pt>
                <c:pt idx="5508">
                  <c:v>0.95199999999999996</c:v>
                </c:pt>
                <c:pt idx="5509">
                  <c:v>0.93799999999999994</c:v>
                </c:pt>
                <c:pt idx="5510">
                  <c:v>0.93</c:v>
                </c:pt>
                <c:pt idx="5511">
                  <c:v>0.92700000000000005</c:v>
                </c:pt>
                <c:pt idx="5512">
                  <c:v>0.92800000000000005</c:v>
                </c:pt>
                <c:pt idx="5513">
                  <c:v>0.90200000000000002</c:v>
                </c:pt>
                <c:pt idx="5514">
                  <c:v>0.92800000000000005</c:v>
                </c:pt>
                <c:pt idx="5515">
                  <c:v>0.95199999999999996</c:v>
                </c:pt>
                <c:pt idx="5516">
                  <c:v>0.94499999999999995</c:v>
                </c:pt>
                <c:pt idx="5517">
                  <c:v>0.92700000000000005</c:v>
                </c:pt>
                <c:pt idx="5518">
                  <c:v>0.91200000000000003</c:v>
                </c:pt>
                <c:pt idx="5519">
                  <c:v>0.92800000000000005</c:v>
                </c:pt>
                <c:pt idx="5520">
                  <c:v>0.95</c:v>
                </c:pt>
                <c:pt idx="5521">
                  <c:v>0.92</c:v>
                </c:pt>
                <c:pt idx="5522">
                  <c:v>0.95499999999999996</c:v>
                </c:pt>
                <c:pt idx="5523">
                  <c:v>0.93100000000000005</c:v>
                </c:pt>
                <c:pt idx="5524">
                  <c:v>0.93300000000000005</c:v>
                </c:pt>
                <c:pt idx="5525">
                  <c:v>0.94299999999999995</c:v>
                </c:pt>
                <c:pt idx="5526">
                  <c:v>0.93700000000000006</c:v>
                </c:pt>
                <c:pt idx="5527">
                  <c:v>0.93899999999999995</c:v>
                </c:pt>
                <c:pt idx="5528">
                  <c:v>0.90100000000000002</c:v>
                </c:pt>
                <c:pt idx="5529">
                  <c:v>0.92400000000000004</c:v>
                </c:pt>
                <c:pt idx="5530">
                  <c:v>0.93799999999999994</c:v>
                </c:pt>
                <c:pt idx="5531">
                  <c:v>0.94</c:v>
                </c:pt>
                <c:pt idx="5532">
                  <c:v>0.92900000000000005</c:v>
                </c:pt>
                <c:pt idx="5533">
                  <c:v>0.93200000000000005</c:v>
                </c:pt>
                <c:pt idx="5534">
                  <c:v>0.92800000000000005</c:v>
                </c:pt>
                <c:pt idx="5535">
                  <c:v>0.89900000000000002</c:v>
                </c:pt>
                <c:pt idx="5536">
                  <c:v>0.93600000000000005</c:v>
                </c:pt>
                <c:pt idx="5537">
                  <c:v>0.92700000000000005</c:v>
                </c:pt>
                <c:pt idx="5538">
                  <c:v>0.94</c:v>
                </c:pt>
                <c:pt idx="5539">
                  <c:v>0.93899999999999995</c:v>
                </c:pt>
                <c:pt idx="5540">
                  <c:v>0.90200000000000002</c:v>
                </c:pt>
                <c:pt idx="5541">
                  <c:v>0.92700000000000005</c:v>
                </c:pt>
                <c:pt idx="5542">
                  <c:v>0.93400000000000005</c:v>
                </c:pt>
                <c:pt idx="5543">
                  <c:v>0.93100000000000005</c:v>
                </c:pt>
                <c:pt idx="5544">
                  <c:v>0.92200000000000004</c:v>
                </c:pt>
                <c:pt idx="5545">
                  <c:v>0.93</c:v>
                </c:pt>
                <c:pt idx="5546">
                  <c:v>0.93</c:v>
                </c:pt>
                <c:pt idx="5547">
                  <c:v>0.94</c:v>
                </c:pt>
                <c:pt idx="5548">
                  <c:v>0.93600000000000005</c:v>
                </c:pt>
                <c:pt idx="5549">
                  <c:v>0.90500000000000003</c:v>
                </c:pt>
                <c:pt idx="5550">
                  <c:v>0.90500000000000003</c:v>
                </c:pt>
                <c:pt idx="5551">
                  <c:v>0.91800000000000004</c:v>
                </c:pt>
                <c:pt idx="5552">
                  <c:v>0.94</c:v>
                </c:pt>
                <c:pt idx="5553">
                  <c:v>0.92600000000000005</c:v>
                </c:pt>
                <c:pt idx="5554">
                  <c:v>0.93</c:v>
                </c:pt>
                <c:pt idx="5555">
                  <c:v>0.91</c:v>
                </c:pt>
                <c:pt idx="5556">
                  <c:v>0.93799999999999994</c:v>
                </c:pt>
                <c:pt idx="5557">
                  <c:v>0.92600000000000005</c:v>
                </c:pt>
                <c:pt idx="5558">
                  <c:v>0.93400000000000005</c:v>
                </c:pt>
                <c:pt idx="5559">
                  <c:v>0.92400000000000004</c:v>
                </c:pt>
                <c:pt idx="5560">
                  <c:v>0.92300000000000004</c:v>
                </c:pt>
                <c:pt idx="5561">
                  <c:v>0.92700000000000005</c:v>
                </c:pt>
                <c:pt idx="5562">
                  <c:v>0.94199999999999995</c:v>
                </c:pt>
                <c:pt idx="5563">
                  <c:v>0.92</c:v>
                </c:pt>
                <c:pt idx="5564">
                  <c:v>0.92200000000000004</c:v>
                </c:pt>
                <c:pt idx="5565">
                  <c:v>0.92300000000000004</c:v>
                </c:pt>
                <c:pt idx="5566">
                  <c:v>0.91800000000000004</c:v>
                </c:pt>
                <c:pt idx="5567">
                  <c:v>0.89600000000000002</c:v>
                </c:pt>
                <c:pt idx="5568">
                  <c:v>0.94099999999999995</c:v>
                </c:pt>
                <c:pt idx="5569">
                  <c:v>0.93300000000000005</c:v>
                </c:pt>
                <c:pt idx="5570">
                  <c:v>0.93799999999999994</c:v>
                </c:pt>
                <c:pt idx="5571">
                  <c:v>0.91200000000000003</c:v>
                </c:pt>
                <c:pt idx="5572">
                  <c:v>0.90500000000000003</c:v>
                </c:pt>
                <c:pt idx="5573">
                  <c:v>0.90500000000000003</c:v>
                </c:pt>
                <c:pt idx="5574">
                  <c:v>0.91500000000000004</c:v>
                </c:pt>
                <c:pt idx="5575">
                  <c:v>0.92200000000000004</c:v>
                </c:pt>
                <c:pt idx="5576">
                  <c:v>0.92500000000000004</c:v>
                </c:pt>
                <c:pt idx="5577">
                  <c:v>0.876</c:v>
                </c:pt>
                <c:pt idx="5578">
                  <c:v>0.90500000000000003</c:v>
                </c:pt>
                <c:pt idx="5579">
                  <c:v>0.92900000000000005</c:v>
                </c:pt>
                <c:pt idx="5580">
                  <c:v>0.88</c:v>
                </c:pt>
                <c:pt idx="5581">
                  <c:v>0.92</c:v>
                </c:pt>
                <c:pt idx="5582">
                  <c:v>0.90600000000000003</c:v>
                </c:pt>
                <c:pt idx="5583">
                  <c:v>0.91</c:v>
                </c:pt>
                <c:pt idx="5584">
                  <c:v>0.88800000000000001</c:v>
                </c:pt>
                <c:pt idx="5585">
                  <c:v>0.89700000000000002</c:v>
                </c:pt>
                <c:pt idx="5586">
                  <c:v>0.88900000000000001</c:v>
                </c:pt>
                <c:pt idx="5587">
                  <c:v>0.89600000000000002</c:v>
                </c:pt>
                <c:pt idx="5588">
                  <c:v>0.90400000000000003</c:v>
                </c:pt>
                <c:pt idx="5589">
                  <c:v>0.91800000000000004</c:v>
                </c:pt>
                <c:pt idx="5590">
                  <c:v>0.93</c:v>
                </c:pt>
                <c:pt idx="5591">
                  <c:v>0.91900000000000004</c:v>
                </c:pt>
                <c:pt idx="5592">
                  <c:v>0.90900000000000003</c:v>
                </c:pt>
                <c:pt idx="5593">
                  <c:v>0.92500000000000004</c:v>
                </c:pt>
                <c:pt idx="5594">
                  <c:v>0.91</c:v>
                </c:pt>
                <c:pt idx="5595">
                  <c:v>0.89700000000000002</c:v>
                </c:pt>
                <c:pt idx="5596">
                  <c:v>0.93600000000000005</c:v>
                </c:pt>
                <c:pt idx="5597">
                  <c:v>0.91100000000000003</c:v>
                </c:pt>
                <c:pt idx="5598">
                  <c:v>0.92700000000000005</c:v>
                </c:pt>
                <c:pt idx="5599">
                  <c:v>0.89900000000000002</c:v>
                </c:pt>
                <c:pt idx="5600">
                  <c:v>0.90900000000000003</c:v>
                </c:pt>
                <c:pt idx="5601">
                  <c:v>0.91200000000000003</c:v>
                </c:pt>
                <c:pt idx="5602">
                  <c:v>0.91700000000000004</c:v>
                </c:pt>
                <c:pt idx="5603">
                  <c:v>0.92500000000000004</c:v>
                </c:pt>
                <c:pt idx="5604">
                  <c:v>0.88400000000000001</c:v>
                </c:pt>
                <c:pt idx="5605">
                  <c:v>0.93200000000000005</c:v>
                </c:pt>
                <c:pt idx="5606">
                  <c:v>0.90900000000000003</c:v>
                </c:pt>
                <c:pt idx="5607">
                  <c:v>0.89500000000000002</c:v>
                </c:pt>
                <c:pt idx="5608">
                  <c:v>0.92800000000000005</c:v>
                </c:pt>
                <c:pt idx="5609">
                  <c:v>0.877</c:v>
                </c:pt>
                <c:pt idx="5610">
                  <c:v>0.91100000000000003</c:v>
                </c:pt>
                <c:pt idx="5611">
                  <c:v>0.90900000000000003</c:v>
                </c:pt>
                <c:pt idx="5612">
                  <c:v>0.89900000000000002</c:v>
                </c:pt>
                <c:pt idx="5613">
                  <c:v>0.90900000000000003</c:v>
                </c:pt>
                <c:pt idx="5614">
                  <c:v>0.93</c:v>
                </c:pt>
                <c:pt idx="5615">
                  <c:v>0.92500000000000004</c:v>
                </c:pt>
                <c:pt idx="5616">
                  <c:v>0.93500000000000005</c:v>
                </c:pt>
                <c:pt idx="5617">
                  <c:v>0.92300000000000004</c:v>
                </c:pt>
                <c:pt idx="5618">
                  <c:v>0.88300000000000001</c:v>
                </c:pt>
                <c:pt idx="5619">
                  <c:v>0.90700000000000003</c:v>
                </c:pt>
                <c:pt idx="5620">
                  <c:v>0.91400000000000003</c:v>
                </c:pt>
                <c:pt idx="5621">
                  <c:v>0.92600000000000005</c:v>
                </c:pt>
                <c:pt idx="5622">
                  <c:v>0.89600000000000002</c:v>
                </c:pt>
                <c:pt idx="5623">
                  <c:v>0.90500000000000003</c:v>
                </c:pt>
                <c:pt idx="5624">
                  <c:v>0.89900000000000002</c:v>
                </c:pt>
                <c:pt idx="5625">
                  <c:v>0.92600000000000005</c:v>
                </c:pt>
                <c:pt idx="5626">
                  <c:v>0.90900000000000003</c:v>
                </c:pt>
                <c:pt idx="5627">
                  <c:v>0.90400000000000003</c:v>
                </c:pt>
                <c:pt idx="5628">
                  <c:v>0.91300000000000003</c:v>
                </c:pt>
                <c:pt idx="5629">
                  <c:v>0.92900000000000005</c:v>
                </c:pt>
                <c:pt idx="5630">
                  <c:v>0.93799999999999994</c:v>
                </c:pt>
                <c:pt idx="5631">
                  <c:v>0.90700000000000003</c:v>
                </c:pt>
                <c:pt idx="5632">
                  <c:v>0.90700000000000003</c:v>
                </c:pt>
                <c:pt idx="5633">
                  <c:v>0.89400000000000002</c:v>
                </c:pt>
                <c:pt idx="5634">
                  <c:v>0.90400000000000003</c:v>
                </c:pt>
                <c:pt idx="5635">
                  <c:v>0.92300000000000004</c:v>
                </c:pt>
                <c:pt idx="5636">
                  <c:v>0.89500000000000002</c:v>
                </c:pt>
                <c:pt idx="5637">
                  <c:v>0.93899999999999995</c:v>
                </c:pt>
                <c:pt idx="5638">
                  <c:v>0.92700000000000005</c:v>
                </c:pt>
                <c:pt idx="5639">
                  <c:v>0.91500000000000004</c:v>
                </c:pt>
                <c:pt idx="5640">
                  <c:v>0.90800000000000003</c:v>
                </c:pt>
                <c:pt idx="5641">
                  <c:v>0.91600000000000004</c:v>
                </c:pt>
                <c:pt idx="5642">
                  <c:v>0.91700000000000004</c:v>
                </c:pt>
                <c:pt idx="5643">
                  <c:v>0.91400000000000003</c:v>
                </c:pt>
                <c:pt idx="5644">
                  <c:v>0.91700000000000004</c:v>
                </c:pt>
                <c:pt idx="5645">
                  <c:v>0.90500000000000003</c:v>
                </c:pt>
                <c:pt idx="5646">
                  <c:v>0.91300000000000003</c:v>
                </c:pt>
                <c:pt idx="5647">
                  <c:v>0.90600000000000003</c:v>
                </c:pt>
                <c:pt idx="5648">
                  <c:v>0.91200000000000003</c:v>
                </c:pt>
                <c:pt idx="5649">
                  <c:v>0.94199999999999995</c:v>
                </c:pt>
                <c:pt idx="5650">
                  <c:v>0.90100000000000002</c:v>
                </c:pt>
                <c:pt idx="5651">
                  <c:v>0.93799999999999994</c:v>
                </c:pt>
                <c:pt idx="5652">
                  <c:v>0.89600000000000002</c:v>
                </c:pt>
                <c:pt idx="5653">
                  <c:v>0.91400000000000003</c:v>
                </c:pt>
                <c:pt idx="5654">
                  <c:v>0.93500000000000005</c:v>
                </c:pt>
                <c:pt idx="5655">
                  <c:v>0.93600000000000005</c:v>
                </c:pt>
                <c:pt idx="5656">
                  <c:v>0.91100000000000003</c:v>
                </c:pt>
                <c:pt idx="5657">
                  <c:v>0.90600000000000003</c:v>
                </c:pt>
                <c:pt idx="5658">
                  <c:v>0.90600000000000003</c:v>
                </c:pt>
                <c:pt idx="5659">
                  <c:v>0.90900000000000003</c:v>
                </c:pt>
                <c:pt idx="5660">
                  <c:v>0.9</c:v>
                </c:pt>
                <c:pt idx="5661">
                  <c:v>0.90700000000000003</c:v>
                </c:pt>
                <c:pt idx="5662">
                  <c:v>0.95</c:v>
                </c:pt>
                <c:pt idx="5663">
                  <c:v>0.94499999999999995</c:v>
                </c:pt>
                <c:pt idx="5664">
                  <c:v>0.95399999999999996</c:v>
                </c:pt>
                <c:pt idx="5665">
                  <c:v>0.878</c:v>
                </c:pt>
                <c:pt idx="5666">
                  <c:v>0.875</c:v>
                </c:pt>
                <c:pt idx="5667">
                  <c:v>0.93200000000000005</c:v>
                </c:pt>
                <c:pt idx="5668">
                  <c:v>0.94199999999999995</c:v>
                </c:pt>
                <c:pt idx="5669">
                  <c:v>0.92700000000000005</c:v>
                </c:pt>
                <c:pt idx="5670">
                  <c:v>0.91800000000000004</c:v>
                </c:pt>
                <c:pt idx="5671">
                  <c:v>0.92300000000000004</c:v>
                </c:pt>
                <c:pt idx="5672">
                  <c:v>0.89700000000000002</c:v>
                </c:pt>
                <c:pt idx="5673">
                  <c:v>0.91100000000000003</c:v>
                </c:pt>
                <c:pt idx="5674">
                  <c:v>0.92600000000000005</c:v>
                </c:pt>
                <c:pt idx="5675">
                  <c:v>0.90700000000000003</c:v>
                </c:pt>
                <c:pt idx="5676">
                  <c:v>0.90800000000000003</c:v>
                </c:pt>
                <c:pt idx="5677">
                  <c:v>0.92800000000000005</c:v>
                </c:pt>
                <c:pt idx="5678">
                  <c:v>0.91900000000000004</c:v>
                </c:pt>
                <c:pt idx="5679">
                  <c:v>0.91500000000000004</c:v>
                </c:pt>
                <c:pt idx="5680">
                  <c:v>0.92600000000000005</c:v>
                </c:pt>
                <c:pt idx="5681">
                  <c:v>0.92200000000000004</c:v>
                </c:pt>
                <c:pt idx="5682">
                  <c:v>0.89700000000000002</c:v>
                </c:pt>
                <c:pt idx="5683">
                  <c:v>0.93</c:v>
                </c:pt>
                <c:pt idx="5684">
                  <c:v>0.89900000000000002</c:v>
                </c:pt>
                <c:pt idx="5685">
                  <c:v>0.93</c:v>
                </c:pt>
                <c:pt idx="5686">
                  <c:v>0.90400000000000003</c:v>
                </c:pt>
                <c:pt idx="5687">
                  <c:v>0.92900000000000005</c:v>
                </c:pt>
                <c:pt idx="5688">
                  <c:v>0.91</c:v>
                </c:pt>
                <c:pt idx="5689">
                  <c:v>0.89600000000000002</c:v>
                </c:pt>
                <c:pt idx="5690">
                  <c:v>0.92700000000000005</c:v>
                </c:pt>
                <c:pt idx="5691">
                  <c:v>0.92100000000000004</c:v>
                </c:pt>
                <c:pt idx="5692">
                  <c:v>0.92</c:v>
                </c:pt>
                <c:pt idx="5693">
                  <c:v>0.90600000000000003</c:v>
                </c:pt>
                <c:pt idx="5694">
                  <c:v>0.88700000000000001</c:v>
                </c:pt>
                <c:pt idx="5695">
                  <c:v>0.92500000000000004</c:v>
                </c:pt>
                <c:pt idx="5696">
                  <c:v>0.93100000000000005</c:v>
                </c:pt>
                <c:pt idx="5697">
                  <c:v>0.91500000000000004</c:v>
                </c:pt>
                <c:pt idx="5698">
                  <c:v>0.92900000000000005</c:v>
                </c:pt>
                <c:pt idx="5699">
                  <c:v>0.91</c:v>
                </c:pt>
                <c:pt idx="5700">
                  <c:v>0.91400000000000003</c:v>
                </c:pt>
                <c:pt idx="5701">
                  <c:v>0.91400000000000003</c:v>
                </c:pt>
                <c:pt idx="5702">
                  <c:v>0.92700000000000005</c:v>
                </c:pt>
                <c:pt idx="5703">
                  <c:v>0.91500000000000004</c:v>
                </c:pt>
                <c:pt idx="5704">
                  <c:v>0.90900000000000003</c:v>
                </c:pt>
                <c:pt idx="5705">
                  <c:v>0.91800000000000004</c:v>
                </c:pt>
                <c:pt idx="5706">
                  <c:v>0.94</c:v>
                </c:pt>
                <c:pt idx="5707">
                  <c:v>0.92600000000000005</c:v>
                </c:pt>
                <c:pt idx="5708">
                  <c:v>0.95399999999999996</c:v>
                </c:pt>
                <c:pt idx="5709">
                  <c:v>0.93799999999999994</c:v>
                </c:pt>
                <c:pt idx="5710">
                  <c:v>0.94699999999999995</c:v>
                </c:pt>
                <c:pt idx="5711">
                  <c:v>0.92200000000000004</c:v>
                </c:pt>
                <c:pt idx="5712">
                  <c:v>0.90300000000000002</c:v>
                </c:pt>
                <c:pt idx="5713">
                  <c:v>0.91300000000000003</c:v>
                </c:pt>
                <c:pt idx="5714">
                  <c:v>0.91800000000000004</c:v>
                </c:pt>
                <c:pt idx="5715">
                  <c:v>0.92400000000000004</c:v>
                </c:pt>
                <c:pt idx="5716">
                  <c:v>0.91200000000000003</c:v>
                </c:pt>
                <c:pt idx="5717">
                  <c:v>0.94599999999999995</c:v>
                </c:pt>
                <c:pt idx="5718">
                  <c:v>0.93400000000000005</c:v>
                </c:pt>
                <c:pt idx="5719">
                  <c:v>0.93100000000000005</c:v>
                </c:pt>
                <c:pt idx="5720">
                  <c:v>0.93700000000000006</c:v>
                </c:pt>
                <c:pt idx="5721">
                  <c:v>0.93100000000000005</c:v>
                </c:pt>
                <c:pt idx="5722">
                  <c:v>0.93200000000000005</c:v>
                </c:pt>
                <c:pt idx="5723">
                  <c:v>0.95199999999999996</c:v>
                </c:pt>
                <c:pt idx="5724">
                  <c:v>0.94199999999999995</c:v>
                </c:pt>
                <c:pt idx="5725">
                  <c:v>0.91900000000000004</c:v>
                </c:pt>
                <c:pt idx="5726">
                  <c:v>0.93400000000000005</c:v>
                </c:pt>
                <c:pt idx="5727">
                  <c:v>0.92200000000000004</c:v>
                </c:pt>
                <c:pt idx="5728">
                  <c:v>0.95599999999999996</c:v>
                </c:pt>
                <c:pt idx="5729">
                  <c:v>0.92700000000000005</c:v>
                </c:pt>
                <c:pt idx="5730">
                  <c:v>0.93400000000000005</c:v>
                </c:pt>
                <c:pt idx="5731">
                  <c:v>0.92300000000000004</c:v>
                </c:pt>
                <c:pt idx="5732">
                  <c:v>0.93600000000000005</c:v>
                </c:pt>
                <c:pt idx="5733">
                  <c:v>0.95599999999999996</c:v>
                </c:pt>
                <c:pt idx="5734">
                  <c:v>0.93799999999999994</c:v>
                </c:pt>
                <c:pt idx="5735">
                  <c:v>0.92700000000000005</c:v>
                </c:pt>
                <c:pt idx="5736">
                  <c:v>0.89900000000000002</c:v>
                </c:pt>
                <c:pt idx="5737">
                  <c:v>0.92700000000000005</c:v>
                </c:pt>
                <c:pt idx="5738">
                  <c:v>0.94299999999999995</c:v>
                </c:pt>
                <c:pt idx="5739">
                  <c:v>0.92300000000000004</c:v>
                </c:pt>
                <c:pt idx="5740">
                  <c:v>0.93500000000000005</c:v>
                </c:pt>
                <c:pt idx="5741">
                  <c:v>0.94699999999999995</c:v>
                </c:pt>
                <c:pt idx="5742">
                  <c:v>0.93899999999999995</c:v>
                </c:pt>
                <c:pt idx="5743">
                  <c:v>0.92</c:v>
                </c:pt>
                <c:pt idx="5744">
                  <c:v>0.90900000000000003</c:v>
                </c:pt>
                <c:pt idx="5745">
                  <c:v>0.94799999999999995</c:v>
                </c:pt>
                <c:pt idx="5746">
                  <c:v>0.93</c:v>
                </c:pt>
                <c:pt idx="5747">
                  <c:v>0.91600000000000004</c:v>
                </c:pt>
                <c:pt idx="5748">
                  <c:v>0.90200000000000002</c:v>
                </c:pt>
                <c:pt idx="5749">
                  <c:v>0.93</c:v>
                </c:pt>
                <c:pt idx="5750">
                  <c:v>0.93899999999999995</c:v>
                </c:pt>
                <c:pt idx="5751">
                  <c:v>0.93799999999999994</c:v>
                </c:pt>
                <c:pt idx="5752">
                  <c:v>0.95</c:v>
                </c:pt>
                <c:pt idx="5753">
                  <c:v>0.94299999999999995</c:v>
                </c:pt>
                <c:pt idx="5754">
                  <c:v>0.93799999999999994</c:v>
                </c:pt>
                <c:pt idx="5755">
                  <c:v>0.94199999999999995</c:v>
                </c:pt>
                <c:pt idx="5756">
                  <c:v>0.93700000000000006</c:v>
                </c:pt>
                <c:pt idx="5757">
                  <c:v>0.93600000000000005</c:v>
                </c:pt>
                <c:pt idx="5758">
                  <c:v>0.90500000000000003</c:v>
                </c:pt>
                <c:pt idx="5759">
                  <c:v>0.91700000000000004</c:v>
                </c:pt>
                <c:pt idx="5760">
                  <c:v>0.94599999999999995</c:v>
                </c:pt>
                <c:pt idx="5761">
                  <c:v>0.92300000000000004</c:v>
                </c:pt>
                <c:pt idx="5762">
                  <c:v>0.93799999999999994</c:v>
                </c:pt>
                <c:pt idx="5763">
                  <c:v>0.91800000000000004</c:v>
                </c:pt>
                <c:pt idx="5764">
                  <c:v>0.91100000000000003</c:v>
                </c:pt>
                <c:pt idx="5765">
                  <c:v>0.91600000000000004</c:v>
                </c:pt>
                <c:pt idx="5766">
                  <c:v>0.94799999999999995</c:v>
                </c:pt>
                <c:pt idx="5767">
                  <c:v>0.94099999999999995</c:v>
                </c:pt>
                <c:pt idx="5768">
                  <c:v>0.93400000000000005</c:v>
                </c:pt>
                <c:pt idx="5769">
                  <c:v>0.9</c:v>
                </c:pt>
                <c:pt idx="5770">
                  <c:v>0.93799999999999994</c:v>
                </c:pt>
                <c:pt idx="5771">
                  <c:v>0.93400000000000005</c:v>
                </c:pt>
                <c:pt idx="5772">
                  <c:v>0.90200000000000002</c:v>
                </c:pt>
                <c:pt idx="5773">
                  <c:v>0.92500000000000004</c:v>
                </c:pt>
                <c:pt idx="5774">
                  <c:v>0.93600000000000005</c:v>
                </c:pt>
                <c:pt idx="5775">
                  <c:v>0.95799999999999996</c:v>
                </c:pt>
                <c:pt idx="5776">
                  <c:v>0.94199999999999995</c:v>
                </c:pt>
                <c:pt idx="5777">
                  <c:v>0.90100000000000002</c:v>
                </c:pt>
                <c:pt idx="5778">
                  <c:v>0.93200000000000005</c:v>
                </c:pt>
                <c:pt idx="5779">
                  <c:v>0.93400000000000005</c:v>
                </c:pt>
                <c:pt idx="5780">
                  <c:v>0.90400000000000003</c:v>
                </c:pt>
                <c:pt idx="5781">
                  <c:v>0.90900000000000003</c:v>
                </c:pt>
                <c:pt idx="5782">
                  <c:v>0.92700000000000005</c:v>
                </c:pt>
                <c:pt idx="5783">
                  <c:v>0.92600000000000005</c:v>
                </c:pt>
                <c:pt idx="5784">
                  <c:v>0.94499999999999995</c:v>
                </c:pt>
                <c:pt idx="5785">
                  <c:v>0.93</c:v>
                </c:pt>
                <c:pt idx="5786">
                  <c:v>0.89800000000000002</c:v>
                </c:pt>
                <c:pt idx="5787">
                  <c:v>0.92500000000000004</c:v>
                </c:pt>
                <c:pt idx="5788">
                  <c:v>0.91400000000000003</c:v>
                </c:pt>
                <c:pt idx="5789">
                  <c:v>0.93600000000000005</c:v>
                </c:pt>
                <c:pt idx="5790">
                  <c:v>0.92200000000000004</c:v>
                </c:pt>
                <c:pt idx="5791">
                  <c:v>0.91600000000000004</c:v>
                </c:pt>
                <c:pt idx="5792">
                  <c:v>0.93600000000000005</c:v>
                </c:pt>
                <c:pt idx="5793">
                  <c:v>0.93899999999999995</c:v>
                </c:pt>
                <c:pt idx="5794">
                  <c:v>0.94399999999999995</c:v>
                </c:pt>
                <c:pt idx="5795">
                  <c:v>0.92200000000000004</c:v>
                </c:pt>
                <c:pt idx="5796">
                  <c:v>0.94599999999999995</c:v>
                </c:pt>
                <c:pt idx="5797">
                  <c:v>0.93700000000000006</c:v>
                </c:pt>
                <c:pt idx="5798">
                  <c:v>0.94199999999999995</c:v>
                </c:pt>
                <c:pt idx="5799">
                  <c:v>0.91400000000000003</c:v>
                </c:pt>
                <c:pt idx="5800">
                  <c:v>0.93500000000000005</c:v>
                </c:pt>
                <c:pt idx="5801">
                  <c:v>0.92100000000000004</c:v>
                </c:pt>
                <c:pt idx="5802">
                  <c:v>0.91800000000000004</c:v>
                </c:pt>
                <c:pt idx="5803">
                  <c:v>0.90600000000000003</c:v>
                </c:pt>
                <c:pt idx="5804">
                  <c:v>0.93799999999999994</c:v>
                </c:pt>
                <c:pt idx="5805">
                  <c:v>0.93799999999999994</c:v>
                </c:pt>
                <c:pt idx="5806">
                  <c:v>0.94099999999999995</c:v>
                </c:pt>
                <c:pt idx="5807">
                  <c:v>0.93400000000000005</c:v>
                </c:pt>
                <c:pt idx="5808">
                  <c:v>0.93500000000000005</c:v>
                </c:pt>
                <c:pt idx="5809">
                  <c:v>0.93300000000000005</c:v>
                </c:pt>
                <c:pt idx="5810">
                  <c:v>0.93</c:v>
                </c:pt>
                <c:pt idx="5811">
                  <c:v>0.93</c:v>
                </c:pt>
                <c:pt idx="5812">
                  <c:v>0.93600000000000005</c:v>
                </c:pt>
                <c:pt idx="5813">
                  <c:v>0.93300000000000005</c:v>
                </c:pt>
                <c:pt idx="5814">
                  <c:v>0.92200000000000004</c:v>
                </c:pt>
                <c:pt idx="5815">
                  <c:v>0.91800000000000004</c:v>
                </c:pt>
                <c:pt idx="5816">
                  <c:v>0.93</c:v>
                </c:pt>
                <c:pt idx="5817">
                  <c:v>0.93500000000000005</c:v>
                </c:pt>
                <c:pt idx="5818">
                  <c:v>0.91900000000000004</c:v>
                </c:pt>
                <c:pt idx="5819">
                  <c:v>0.94299999999999995</c:v>
                </c:pt>
                <c:pt idx="5820">
                  <c:v>0.91100000000000003</c:v>
                </c:pt>
                <c:pt idx="5821">
                  <c:v>0.93</c:v>
                </c:pt>
                <c:pt idx="5822">
                  <c:v>0.97299999999999998</c:v>
                </c:pt>
                <c:pt idx="5823">
                  <c:v>0.90800000000000003</c:v>
                </c:pt>
                <c:pt idx="5824">
                  <c:v>0.96</c:v>
                </c:pt>
                <c:pt idx="5825">
                  <c:v>0.92600000000000005</c:v>
                </c:pt>
                <c:pt idx="5826">
                  <c:v>0.90100000000000002</c:v>
                </c:pt>
                <c:pt idx="5827">
                  <c:v>0.93600000000000005</c:v>
                </c:pt>
                <c:pt idx="5828">
                  <c:v>0.92</c:v>
                </c:pt>
                <c:pt idx="5829">
                  <c:v>0.91700000000000004</c:v>
                </c:pt>
                <c:pt idx="5830">
                  <c:v>0.95399999999999996</c:v>
                </c:pt>
                <c:pt idx="5831">
                  <c:v>0.94199999999999995</c:v>
                </c:pt>
                <c:pt idx="5832">
                  <c:v>0.93100000000000005</c:v>
                </c:pt>
                <c:pt idx="5833">
                  <c:v>0.93899999999999995</c:v>
                </c:pt>
                <c:pt idx="5834">
                  <c:v>0.91400000000000003</c:v>
                </c:pt>
                <c:pt idx="5835">
                  <c:v>0.94299999999999995</c:v>
                </c:pt>
                <c:pt idx="5836">
                  <c:v>0.92500000000000004</c:v>
                </c:pt>
                <c:pt idx="5837">
                  <c:v>0.93799999999999994</c:v>
                </c:pt>
                <c:pt idx="5838">
                  <c:v>0.92300000000000004</c:v>
                </c:pt>
                <c:pt idx="5839">
                  <c:v>0.94199999999999995</c:v>
                </c:pt>
                <c:pt idx="5840">
                  <c:v>0.92700000000000005</c:v>
                </c:pt>
                <c:pt idx="5841">
                  <c:v>0.92700000000000005</c:v>
                </c:pt>
                <c:pt idx="5842">
                  <c:v>0.93200000000000005</c:v>
                </c:pt>
                <c:pt idx="5843">
                  <c:v>0.91800000000000004</c:v>
                </c:pt>
                <c:pt idx="5844">
                  <c:v>0.95</c:v>
                </c:pt>
                <c:pt idx="5845">
                  <c:v>0.91100000000000003</c:v>
                </c:pt>
                <c:pt idx="5846">
                  <c:v>0.91400000000000003</c:v>
                </c:pt>
                <c:pt idx="5847">
                  <c:v>0.9</c:v>
                </c:pt>
                <c:pt idx="5848">
                  <c:v>0.91900000000000004</c:v>
                </c:pt>
                <c:pt idx="5849">
                  <c:v>0.94599999999999995</c:v>
                </c:pt>
                <c:pt idx="5850">
                  <c:v>0.95199999999999996</c:v>
                </c:pt>
                <c:pt idx="5851">
                  <c:v>0.94499999999999995</c:v>
                </c:pt>
                <c:pt idx="5852">
                  <c:v>0.91700000000000004</c:v>
                </c:pt>
                <c:pt idx="5853">
                  <c:v>0.91300000000000003</c:v>
                </c:pt>
                <c:pt idx="5854">
                  <c:v>0.93500000000000005</c:v>
                </c:pt>
                <c:pt idx="5855">
                  <c:v>0.91300000000000003</c:v>
                </c:pt>
                <c:pt idx="5856">
                  <c:v>0.93100000000000005</c:v>
                </c:pt>
                <c:pt idx="5857">
                  <c:v>0.93899999999999995</c:v>
                </c:pt>
                <c:pt idx="5858">
                  <c:v>0.92500000000000004</c:v>
                </c:pt>
                <c:pt idx="5859">
                  <c:v>0.92400000000000004</c:v>
                </c:pt>
                <c:pt idx="5860">
                  <c:v>0.92500000000000004</c:v>
                </c:pt>
                <c:pt idx="5861">
                  <c:v>0.90300000000000002</c:v>
                </c:pt>
                <c:pt idx="5862">
                  <c:v>0.90300000000000002</c:v>
                </c:pt>
                <c:pt idx="5863">
                  <c:v>0.93700000000000006</c:v>
                </c:pt>
                <c:pt idx="5864">
                  <c:v>0.95</c:v>
                </c:pt>
                <c:pt idx="5865">
                  <c:v>0.93799999999999994</c:v>
                </c:pt>
                <c:pt idx="5866">
                  <c:v>0.90300000000000002</c:v>
                </c:pt>
                <c:pt idx="5867">
                  <c:v>0.90300000000000002</c:v>
                </c:pt>
                <c:pt idx="5868">
                  <c:v>0.92900000000000005</c:v>
                </c:pt>
                <c:pt idx="5869">
                  <c:v>0.91900000000000004</c:v>
                </c:pt>
                <c:pt idx="5870">
                  <c:v>0.92600000000000005</c:v>
                </c:pt>
                <c:pt idx="5871">
                  <c:v>0.89800000000000002</c:v>
                </c:pt>
                <c:pt idx="5872">
                  <c:v>0.92700000000000005</c:v>
                </c:pt>
                <c:pt idx="5873">
                  <c:v>0.91700000000000004</c:v>
                </c:pt>
                <c:pt idx="5874">
                  <c:v>0.92</c:v>
                </c:pt>
                <c:pt idx="5875">
                  <c:v>0.89600000000000002</c:v>
                </c:pt>
                <c:pt idx="5876">
                  <c:v>0.93700000000000006</c:v>
                </c:pt>
                <c:pt idx="5877">
                  <c:v>0.93</c:v>
                </c:pt>
                <c:pt idx="5878">
                  <c:v>0.93600000000000005</c:v>
                </c:pt>
                <c:pt idx="5879">
                  <c:v>0.93799999999999994</c:v>
                </c:pt>
                <c:pt idx="5880">
                  <c:v>0.92300000000000004</c:v>
                </c:pt>
                <c:pt idx="5881">
                  <c:v>0.93400000000000005</c:v>
                </c:pt>
                <c:pt idx="5882">
                  <c:v>0.93600000000000005</c:v>
                </c:pt>
                <c:pt idx="5883">
                  <c:v>0.93300000000000005</c:v>
                </c:pt>
                <c:pt idx="5884">
                  <c:v>0.92400000000000004</c:v>
                </c:pt>
                <c:pt idx="5885">
                  <c:v>0.95</c:v>
                </c:pt>
                <c:pt idx="5886">
                  <c:v>0.94</c:v>
                </c:pt>
                <c:pt idx="5887">
                  <c:v>0.93</c:v>
                </c:pt>
                <c:pt idx="5888">
                  <c:v>0.92100000000000004</c:v>
                </c:pt>
                <c:pt idx="5889">
                  <c:v>0.94199999999999995</c:v>
                </c:pt>
                <c:pt idx="5890">
                  <c:v>0.93400000000000005</c:v>
                </c:pt>
                <c:pt idx="5891">
                  <c:v>0.91900000000000004</c:v>
                </c:pt>
                <c:pt idx="5892">
                  <c:v>0.92</c:v>
                </c:pt>
                <c:pt idx="5893">
                  <c:v>0.92600000000000005</c:v>
                </c:pt>
                <c:pt idx="5894">
                  <c:v>0.93400000000000005</c:v>
                </c:pt>
                <c:pt idx="5895">
                  <c:v>0.93899999999999995</c:v>
                </c:pt>
                <c:pt idx="5896">
                  <c:v>0.94599999999999995</c:v>
                </c:pt>
                <c:pt idx="5897">
                  <c:v>0.91800000000000004</c:v>
                </c:pt>
                <c:pt idx="5898">
                  <c:v>0.92700000000000005</c:v>
                </c:pt>
                <c:pt idx="5899">
                  <c:v>0.92900000000000005</c:v>
                </c:pt>
                <c:pt idx="5900">
                  <c:v>0.94</c:v>
                </c:pt>
                <c:pt idx="5901">
                  <c:v>0.93300000000000005</c:v>
                </c:pt>
                <c:pt idx="5902">
                  <c:v>0.95399999999999996</c:v>
                </c:pt>
                <c:pt idx="5903">
                  <c:v>0.94299999999999995</c:v>
                </c:pt>
                <c:pt idx="5904">
                  <c:v>0.92800000000000005</c:v>
                </c:pt>
                <c:pt idx="5905">
                  <c:v>0.95899999999999996</c:v>
                </c:pt>
                <c:pt idx="5906">
                  <c:v>0.92300000000000004</c:v>
                </c:pt>
                <c:pt idx="5907">
                  <c:v>0.94</c:v>
                </c:pt>
                <c:pt idx="5908">
                  <c:v>0.92100000000000004</c:v>
                </c:pt>
                <c:pt idx="5909">
                  <c:v>0.94</c:v>
                </c:pt>
                <c:pt idx="5910">
                  <c:v>0.91700000000000004</c:v>
                </c:pt>
                <c:pt idx="5911">
                  <c:v>0.94099999999999995</c:v>
                </c:pt>
                <c:pt idx="5912">
                  <c:v>0.92100000000000004</c:v>
                </c:pt>
                <c:pt idx="5913">
                  <c:v>0.90900000000000003</c:v>
                </c:pt>
                <c:pt idx="5914">
                  <c:v>0.90800000000000003</c:v>
                </c:pt>
                <c:pt idx="5915">
                  <c:v>0.95099999999999996</c:v>
                </c:pt>
                <c:pt idx="5916">
                  <c:v>0.95099999999999996</c:v>
                </c:pt>
                <c:pt idx="5917">
                  <c:v>0.92400000000000004</c:v>
                </c:pt>
                <c:pt idx="5918">
                  <c:v>0.91100000000000003</c:v>
                </c:pt>
                <c:pt idx="5919">
                  <c:v>0.90200000000000002</c:v>
                </c:pt>
                <c:pt idx="5920">
                  <c:v>0.91100000000000003</c:v>
                </c:pt>
                <c:pt idx="5921">
                  <c:v>0.94399999999999995</c:v>
                </c:pt>
                <c:pt idx="5922">
                  <c:v>0.94899999999999995</c:v>
                </c:pt>
                <c:pt idx="5923">
                  <c:v>0.90900000000000003</c:v>
                </c:pt>
                <c:pt idx="5924">
                  <c:v>0.90900000000000003</c:v>
                </c:pt>
                <c:pt idx="5925">
                  <c:v>0.93400000000000005</c:v>
                </c:pt>
                <c:pt idx="5926">
                  <c:v>0.94</c:v>
                </c:pt>
                <c:pt idx="5927">
                  <c:v>0.93799999999999994</c:v>
                </c:pt>
                <c:pt idx="5928">
                  <c:v>0.93799999999999994</c:v>
                </c:pt>
                <c:pt idx="5929">
                  <c:v>0.96399999999999997</c:v>
                </c:pt>
                <c:pt idx="5930">
                  <c:v>0.92</c:v>
                </c:pt>
                <c:pt idx="5931">
                  <c:v>0.94899999999999995</c:v>
                </c:pt>
                <c:pt idx="5932">
                  <c:v>0.92500000000000004</c:v>
                </c:pt>
                <c:pt idx="5933">
                  <c:v>0.89600000000000002</c:v>
                </c:pt>
                <c:pt idx="5934">
                  <c:v>0.94899999999999995</c:v>
                </c:pt>
                <c:pt idx="5935">
                  <c:v>0.92200000000000004</c:v>
                </c:pt>
                <c:pt idx="5936">
                  <c:v>0.91200000000000003</c:v>
                </c:pt>
                <c:pt idx="5937">
                  <c:v>0.93700000000000006</c:v>
                </c:pt>
                <c:pt idx="5938">
                  <c:v>0.94799999999999995</c:v>
                </c:pt>
                <c:pt idx="5939">
                  <c:v>0.93300000000000005</c:v>
                </c:pt>
                <c:pt idx="5940">
                  <c:v>0.92200000000000004</c:v>
                </c:pt>
                <c:pt idx="5941">
                  <c:v>0.95199999999999996</c:v>
                </c:pt>
                <c:pt idx="5942">
                  <c:v>0.91700000000000004</c:v>
                </c:pt>
                <c:pt idx="5943">
                  <c:v>0.94599999999999995</c:v>
                </c:pt>
                <c:pt idx="5944">
                  <c:v>0.93400000000000005</c:v>
                </c:pt>
                <c:pt idx="5945">
                  <c:v>0.91900000000000004</c:v>
                </c:pt>
                <c:pt idx="5946">
                  <c:v>0.92600000000000005</c:v>
                </c:pt>
                <c:pt idx="5947">
                  <c:v>0.91800000000000004</c:v>
                </c:pt>
                <c:pt idx="5948">
                  <c:v>0.92100000000000004</c:v>
                </c:pt>
                <c:pt idx="5949">
                  <c:v>0.93100000000000005</c:v>
                </c:pt>
                <c:pt idx="5950">
                  <c:v>0.93100000000000005</c:v>
                </c:pt>
                <c:pt idx="5951">
                  <c:v>0.93200000000000005</c:v>
                </c:pt>
                <c:pt idx="5952">
                  <c:v>0.95599999999999996</c:v>
                </c:pt>
                <c:pt idx="5953">
                  <c:v>0.92300000000000004</c:v>
                </c:pt>
                <c:pt idx="5954">
                  <c:v>0.92800000000000005</c:v>
                </c:pt>
                <c:pt idx="5955">
                  <c:v>0.93</c:v>
                </c:pt>
                <c:pt idx="5956">
                  <c:v>0.91500000000000004</c:v>
                </c:pt>
                <c:pt idx="5957">
                  <c:v>0.94899999999999995</c:v>
                </c:pt>
                <c:pt idx="5958">
                  <c:v>0.93200000000000005</c:v>
                </c:pt>
                <c:pt idx="5959">
                  <c:v>0.90600000000000003</c:v>
                </c:pt>
                <c:pt idx="5960">
                  <c:v>0.88800000000000001</c:v>
                </c:pt>
                <c:pt idx="5961">
                  <c:v>0.92600000000000005</c:v>
                </c:pt>
                <c:pt idx="5962">
                  <c:v>0.92400000000000004</c:v>
                </c:pt>
                <c:pt idx="5963">
                  <c:v>0.94399999999999995</c:v>
                </c:pt>
                <c:pt idx="5964">
                  <c:v>0.92400000000000004</c:v>
                </c:pt>
                <c:pt idx="5965">
                  <c:v>0.92600000000000005</c:v>
                </c:pt>
                <c:pt idx="5966">
                  <c:v>0.91700000000000004</c:v>
                </c:pt>
                <c:pt idx="5967">
                  <c:v>0.91600000000000004</c:v>
                </c:pt>
                <c:pt idx="5968">
                  <c:v>0.90800000000000003</c:v>
                </c:pt>
                <c:pt idx="5969">
                  <c:v>0.93700000000000006</c:v>
                </c:pt>
                <c:pt idx="5970">
                  <c:v>0.92200000000000004</c:v>
                </c:pt>
                <c:pt idx="5971">
                  <c:v>0.93799999999999994</c:v>
                </c:pt>
                <c:pt idx="5972">
                  <c:v>0.93200000000000005</c:v>
                </c:pt>
                <c:pt idx="5973">
                  <c:v>0.94099999999999995</c:v>
                </c:pt>
                <c:pt idx="5974">
                  <c:v>0.92500000000000004</c:v>
                </c:pt>
                <c:pt idx="5975">
                  <c:v>0.91100000000000003</c:v>
                </c:pt>
                <c:pt idx="5976">
                  <c:v>0.92500000000000004</c:v>
                </c:pt>
                <c:pt idx="5977">
                  <c:v>0.93</c:v>
                </c:pt>
                <c:pt idx="5978">
                  <c:v>0.90900000000000003</c:v>
                </c:pt>
                <c:pt idx="5979">
                  <c:v>0.91800000000000004</c:v>
                </c:pt>
                <c:pt idx="5980">
                  <c:v>0.92900000000000005</c:v>
                </c:pt>
                <c:pt idx="5981">
                  <c:v>0.91900000000000004</c:v>
                </c:pt>
                <c:pt idx="5982">
                  <c:v>0.94499999999999995</c:v>
                </c:pt>
                <c:pt idx="5983">
                  <c:v>0.93100000000000005</c:v>
                </c:pt>
                <c:pt idx="5984">
                  <c:v>0.90200000000000002</c:v>
                </c:pt>
                <c:pt idx="5985">
                  <c:v>0.90400000000000003</c:v>
                </c:pt>
                <c:pt idx="5986">
                  <c:v>0.92100000000000004</c:v>
                </c:pt>
                <c:pt idx="5987">
                  <c:v>0.94</c:v>
                </c:pt>
                <c:pt idx="5988">
                  <c:v>0.94899999999999995</c:v>
                </c:pt>
                <c:pt idx="5989">
                  <c:v>0.91800000000000004</c:v>
                </c:pt>
                <c:pt idx="5990">
                  <c:v>0.93300000000000005</c:v>
                </c:pt>
                <c:pt idx="5991">
                  <c:v>0.93600000000000005</c:v>
                </c:pt>
                <c:pt idx="5992">
                  <c:v>0.90800000000000003</c:v>
                </c:pt>
                <c:pt idx="5993">
                  <c:v>0.94399999999999995</c:v>
                </c:pt>
                <c:pt idx="5994">
                  <c:v>0.91900000000000004</c:v>
                </c:pt>
                <c:pt idx="5995">
                  <c:v>0.91600000000000004</c:v>
                </c:pt>
                <c:pt idx="5996">
                  <c:v>0.90700000000000003</c:v>
                </c:pt>
                <c:pt idx="5997">
                  <c:v>0.93799999999999994</c:v>
                </c:pt>
                <c:pt idx="5998">
                  <c:v>0.90800000000000003</c:v>
                </c:pt>
                <c:pt idx="5999">
                  <c:v>0.91700000000000004</c:v>
                </c:pt>
                <c:pt idx="6000">
                  <c:v>0.90600000000000003</c:v>
                </c:pt>
                <c:pt idx="6001">
                  <c:v>0.9</c:v>
                </c:pt>
                <c:pt idx="6002">
                  <c:v>0.90200000000000002</c:v>
                </c:pt>
                <c:pt idx="6003">
                  <c:v>0.95099999999999996</c:v>
                </c:pt>
                <c:pt idx="6004">
                  <c:v>0.90800000000000003</c:v>
                </c:pt>
                <c:pt idx="6005">
                  <c:v>0.92100000000000004</c:v>
                </c:pt>
                <c:pt idx="6006">
                  <c:v>0.91100000000000003</c:v>
                </c:pt>
                <c:pt idx="6007">
                  <c:v>0.91700000000000004</c:v>
                </c:pt>
                <c:pt idx="6008">
                  <c:v>0.91200000000000003</c:v>
                </c:pt>
                <c:pt idx="6009">
                  <c:v>0.94499999999999995</c:v>
                </c:pt>
                <c:pt idx="6010">
                  <c:v>0.9</c:v>
                </c:pt>
                <c:pt idx="6011">
                  <c:v>0.91800000000000004</c:v>
                </c:pt>
                <c:pt idx="6012">
                  <c:v>0.90300000000000002</c:v>
                </c:pt>
                <c:pt idx="6013">
                  <c:v>0.89700000000000002</c:v>
                </c:pt>
                <c:pt idx="6014">
                  <c:v>0.92300000000000004</c:v>
                </c:pt>
                <c:pt idx="6015">
                  <c:v>0.91300000000000003</c:v>
                </c:pt>
                <c:pt idx="6016">
                  <c:v>0.90800000000000003</c:v>
                </c:pt>
                <c:pt idx="6017">
                  <c:v>0.92100000000000004</c:v>
                </c:pt>
                <c:pt idx="6018">
                  <c:v>0.92</c:v>
                </c:pt>
                <c:pt idx="6019">
                  <c:v>0.92600000000000005</c:v>
                </c:pt>
                <c:pt idx="6020">
                  <c:v>0.91500000000000004</c:v>
                </c:pt>
                <c:pt idx="6021">
                  <c:v>0.89100000000000001</c:v>
                </c:pt>
                <c:pt idx="6022">
                  <c:v>0.92800000000000005</c:v>
                </c:pt>
                <c:pt idx="6023">
                  <c:v>0.93</c:v>
                </c:pt>
                <c:pt idx="6024">
                  <c:v>0.90500000000000003</c:v>
                </c:pt>
                <c:pt idx="6025">
                  <c:v>0.90800000000000003</c:v>
                </c:pt>
                <c:pt idx="6026">
                  <c:v>0.92800000000000005</c:v>
                </c:pt>
                <c:pt idx="6027">
                  <c:v>0.89600000000000002</c:v>
                </c:pt>
                <c:pt idx="6028">
                  <c:v>0.90900000000000003</c:v>
                </c:pt>
                <c:pt idx="6029">
                  <c:v>0.90100000000000002</c:v>
                </c:pt>
                <c:pt idx="6030">
                  <c:v>0.91400000000000003</c:v>
                </c:pt>
                <c:pt idx="6031">
                  <c:v>0.93500000000000005</c:v>
                </c:pt>
                <c:pt idx="6032">
                  <c:v>0.94199999999999995</c:v>
                </c:pt>
                <c:pt idx="6033">
                  <c:v>0.93500000000000005</c:v>
                </c:pt>
                <c:pt idx="6034">
                  <c:v>0.92900000000000005</c:v>
                </c:pt>
                <c:pt idx="6035">
                  <c:v>0.89400000000000002</c:v>
                </c:pt>
                <c:pt idx="6036">
                  <c:v>0.93100000000000005</c:v>
                </c:pt>
                <c:pt idx="6037">
                  <c:v>0.92300000000000004</c:v>
                </c:pt>
                <c:pt idx="6038">
                  <c:v>0.91500000000000004</c:v>
                </c:pt>
                <c:pt idx="6039">
                  <c:v>0.90900000000000003</c:v>
                </c:pt>
                <c:pt idx="6040">
                  <c:v>0.93899999999999995</c:v>
                </c:pt>
                <c:pt idx="6041">
                  <c:v>0.93400000000000005</c:v>
                </c:pt>
                <c:pt idx="6042">
                  <c:v>0.93</c:v>
                </c:pt>
                <c:pt idx="6043">
                  <c:v>0.93300000000000005</c:v>
                </c:pt>
                <c:pt idx="6044">
                  <c:v>0.91300000000000003</c:v>
                </c:pt>
                <c:pt idx="6045">
                  <c:v>0.95</c:v>
                </c:pt>
                <c:pt idx="6046">
                  <c:v>0.94099999999999995</c:v>
                </c:pt>
                <c:pt idx="6047">
                  <c:v>0.92600000000000005</c:v>
                </c:pt>
                <c:pt idx="6048">
                  <c:v>0.92100000000000004</c:v>
                </c:pt>
                <c:pt idx="6049">
                  <c:v>0.94</c:v>
                </c:pt>
                <c:pt idx="6050">
                  <c:v>0.90900000000000003</c:v>
                </c:pt>
                <c:pt idx="6051">
                  <c:v>0.93799999999999994</c:v>
                </c:pt>
                <c:pt idx="6052">
                  <c:v>0.94099999999999995</c:v>
                </c:pt>
                <c:pt idx="6053">
                  <c:v>0.94899999999999995</c:v>
                </c:pt>
                <c:pt idx="6054">
                  <c:v>0.91200000000000003</c:v>
                </c:pt>
                <c:pt idx="6055">
                  <c:v>0.92700000000000005</c:v>
                </c:pt>
                <c:pt idx="6056">
                  <c:v>0.94099999999999995</c:v>
                </c:pt>
                <c:pt idx="6057">
                  <c:v>0.93600000000000005</c:v>
                </c:pt>
                <c:pt idx="6058">
                  <c:v>0.93100000000000005</c:v>
                </c:pt>
                <c:pt idx="6059">
                  <c:v>0.94299999999999995</c:v>
                </c:pt>
                <c:pt idx="6060">
                  <c:v>0.91900000000000004</c:v>
                </c:pt>
                <c:pt idx="6061">
                  <c:v>0.91</c:v>
                </c:pt>
                <c:pt idx="6062">
                  <c:v>0.92800000000000005</c:v>
                </c:pt>
                <c:pt idx="6063">
                  <c:v>0.91800000000000004</c:v>
                </c:pt>
                <c:pt idx="6064">
                  <c:v>0.93600000000000005</c:v>
                </c:pt>
                <c:pt idx="6065">
                  <c:v>0.90300000000000002</c:v>
                </c:pt>
                <c:pt idx="6066">
                  <c:v>0.91600000000000004</c:v>
                </c:pt>
                <c:pt idx="6067">
                  <c:v>0.93500000000000005</c:v>
                </c:pt>
                <c:pt idx="6068">
                  <c:v>0.93200000000000005</c:v>
                </c:pt>
                <c:pt idx="6069">
                  <c:v>0.93799999999999994</c:v>
                </c:pt>
                <c:pt idx="6070">
                  <c:v>0.91700000000000004</c:v>
                </c:pt>
                <c:pt idx="6071">
                  <c:v>0.93200000000000005</c:v>
                </c:pt>
                <c:pt idx="6072">
                  <c:v>0.95699999999999996</c:v>
                </c:pt>
                <c:pt idx="6073">
                  <c:v>0.94</c:v>
                </c:pt>
                <c:pt idx="6074">
                  <c:v>0.89500000000000002</c:v>
                </c:pt>
                <c:pt idx="6075">
                  <c:v>0.92300000000000004</c:v>
                </c:pt>
                <c:pt idx="6076">
                  <c:v>0.94799999999999995</c:v>
                </c:pt>
                <c:pt idx="6077">
                  <c:v>0.95299999999999996</c:v>
                </c:pt>
                <c:pt idx="6078">
                  <c:v>0.91900000000000004</c:v>
                </c:pt>
                <c:pt idx="6079">
                  <c:v>0.94399999999999995</c:v>
                </c:pt>
                <c:pt idx="6080">
                  <c:v>0.91500000000000004</c:v>
                </c:pt>
                <c:pt idx="6081">
                  <c:v>0.93</c:v>
                </c:pt>
                <c:pt idx="6082">
                  <c:v>0.94599999999999995</c:v>
                </c:pt>
                <c:pt idx="6083">
                  <c:v>0.93799999999999994</c:v>
                </c:pt>
                <c:pt idx="6084">
                  <c:v>0.92400000000000004</c:v>
                </c:pt>
                <c:pt idx="6085">
                  <c:v>0.90800000000000003</c:v>
                </c:pt>
                <c:pt idx="6086">
                  <c:v>0.92100000000000004</c:v>
                </c:pt>
                <c:pt idx="6087">
                  <c:v>0.94899999999999995</c:v>
                </c:pt>
                <c:pt idx="6088">
                  <c:v>0.93600000000000005</c:v>
                </c:pt>
                <c:pt idx="6089">
                  <c:v>0.94699999999999995</c:v>
                </c:pt>
                <c:pt idx="6090">
                  <c:v>0.92600000000000005</c:v>
                </c:pt>
                <c:pt idx="6091">
                  <c:v>0.92300000000000004</c:v>
                </c:pt>
                <c:pt idx="6092">
                  <c:v>0.92200000000000004</c:v>
                </c:pt>
                <c:pt idx="6093">
                  <c:v>0.93100000000000005</c:v>
                </c:pt>
                <c:pt idx="6094">
                  <c:v>0.90700000000000003</c:v>
                </c:pt>
                <c:pt idx="6095">
                  <c:v>0.90300000000000002</c:v>
                </c:pt>
                <c:pt idx="6096">
                  <c:v>0.93300000000000005</c:v>
                </c:pt>
                <c:pt idx="6097">
                  <c:v>0.95699999999999996</c:v>
                </c:pt>
                <c:pt idx="6098">
                  <c:v>0.92400000000000004</c:v>
                </c:pt>
                <c:pt idx="6099">
                  <c:v>0.92300000000000004</c:v>
                </c:pt>
                <c:pt idx="6100">
                  <c:v>0.92200000000000004</c:v>
                </c:pt>
                <c:pt idx="6101">
                  <c:v>0.94399999999999995</c:v>
                </c:pt>
                <c:pt idx="6102">
                  <c:v>0.91900000000000004</c:v>
                </c:pt>
                <c:pt idx="6103">
                  <c:v>0.93799999999999994</c:v>
                </c:pt>
                <c:pt idx="6104">
                  <c:v>0.93100000000000005</c:v>
                </c:pt>
                <c:pt idx="6105">
                  <c:v>0.90800000000000003</c:v>
                </c:pt>
                <c:pt idx="6106">
                  <c:v>0.93700000000000006</c:v>
                </c:pt>
                <c:pt idx="6107">
                  <c:v>0.93200000000000005</c:v>
                </c:pt>
                <c:pt idx="6108">
                  <c:v>0.92900000000000005</c:v>
                </c:pt>
                <c:pt idx="6109">
                  <c:v>0.91700000000000004</c:v>
                </c:pt>
                <c:pt idx="6110">
                  <c:v>0.92300000000000004</c:v>
                </c:pt>
                <c:pt idx="6111">
                  <c:v>0.94399999999999995</c:v>
                </c:pt>
                <c:pt idx="6112">
                  <c:v>0.91600000000000004</c:v>
                </c:pt>
                <c:pt idx="6113">
                  <c:v>0.94199999999999995</c:v>
                </c:pt>
                <c:pt idx="6114">
                  <c:v>0.91100000000000003</c:v>
                </c:pt>
                <c:pt idx="6115">
                  <c:v>0.91900000000000004</c:v>
                </c:pt>
                <c:pt idx="6116">
                  <c:v>0.93799999999999994</c:v>
                </c:pt>
                <c:pt idx="6117">
                  <c:v>0.93799999999999994</c:v>
                </c:pt>
                <c:pt idx="6118">
                  <c:v>0.92800000000000005</c:v>
                </c:pt>
                <c:pt idx="6119">
                  <c:v>0.91800000000000004</c:v>
                </c:pt>
                <c:pt idx="6120">
                  <c:v>0.93</c:v>
                </c:pt>
                <c:pt idx="6121">
                  <c:v>0.91500000000000004</c:v>
                </c:pt>
                <c:pt idx="6122">
                  <c:v>0.89400000000000002</c:v>
                </c:pt>
                <c:pt idx="6123">
                  <c:v>0.90800000000000003</c:v>
                </c:pt>
                <c:pt idx="6124">
                  <c:v>0.91600000000000004</c:v>
                </c:pt>
                <c:pt idx="6125">
                  <c:v>0.93799999999999994</c:v>
                </c:pt>
                <c:pt idx="6126">
                  <c:v>0.90800000000000003</c:v>
                </c:pt>
                <c:pt idx="6127">
                  <c:v>0.92300000000000004</c:v>
                </c:pt>
                <c:pt idx="6128">
                  <c:v>0.94099999999999995</c:v>
                </c:pt>
                <c:pt idx="6129">
                  <c:v>0.91900000000000004</c:v>
                </c:pt>
                <c:pt idx="6130">
                  <c:v>0.93799999999999994</c:v>
                </c:pt>
                <c:pt idx="6131">
                  <c:v>0.90400000000000003</c:v>
                </c:pt>
                <c:pt idx="6132">
                  <c:v>0.90200000000000002</c:v>
                </c:pt>
                <c:pt idx="6133">
                  <c:v>0.92100000000000004</c:v>
                </c:pt>
                <c:pt idx="6134">
                  <c:v>0.92100000000000004</c:v>
                </c:pt>
                <c:pt idx="6135">
                  <c:v>0.91200000000000003</c:v>
                </c:pt>
                <c:pt idx="6136">
                  <c:v>0.93</c:v>
                </c:pt>
                <c:pt idx="6137">
                  <c:v>0.91100000000000003</c:v>
                </c:pt>
                <c:pt idx="6138">
                  <c:v>0.92600000000000005</c:v>
                </c:pt>
                <c:pt idx="6139">
                  <c:v>0.93</c:v>
                </c:pt>
                <c:pt idx="6140">
                  <c:v>0.90300000000000002</c:v>
                </c:pt>
                <c:pt idx="6141">
                  <c:v>0.90400000000000003</c:v>
                </c:pt>
                <c:pt idx="6142">
                  <c:v>0.91500000000000004</c:v>
                </c:pt>
                <c:pt idx="6143">
                  <c:v>0.92400000000000004</c:v>
                </c:pt>
                <c:pt idx="6144">
                  <c:v>0.89</c:v>
                </c:pt>
                <c:pt idx="6145">
                  <c:v>0.93500000000000005</c:v>
                </c:pt>
                <c:pt idx="6146">
                  <c:v>0.91800000000000004</c:v>
                </c:pt>
                <c:pt idx="6147">
                  <c:v>0.91600000000000004</c:v>
                </c:pt>
                <c:pt idx="6148">
                  <c:v>0.92900000000000005</c:v>
                </c:pt>
                <c:pt idx="6149">
                  <c:v>0.89900000000000002</c:v>
                </c:pt>
                <c:pt idx="6150">
                  <c:v>0.92200000000000004</c:v>
                </c:pt>
                <c:pt idx="6151">
                  <c:v>0.89100000000000001</c:v>
                </c:pt>
                <c:pt idx="6152">
                  <c:v>0.93700000000000006</c:v>
                </c:pt>
                <c:pt idx="6153">
                  <c:v>0.92300000000000004</c:v>
                </c:pt>
                <c:pt idx="6154">
                  <c:v>0.91700000000000004</c:v>
                </c:pt>
                <c:pt idx="6155">
                  <c:v>0.93200000000000005</c:v>
                </c:pt>
                <c:pt idx="6156">
                  <c:v>0.93799999999999994</c:v>
                </c:pt>
                <c:pt idx="6157">
                  <c:v>0.93899999999999995</c:v>
                </c:pt>
                <c:pt idx="6158">
                  <c:v>0.92200000000000004</c:v>
                </c:pt>
                <c:pt idx="6159">
                  <c:v>0.91700000000000004</c:v>
                </c:pt>
                <c:pt idx="6160">
                  <c:v>0.90600000000000003</c:v>
                </c:pt>
                <c:pt idx="6161">
                  <c:v>0.91600000000000004</c:v>
                </c:pt>
                <c:pt idx="6162">
                  <c:v>0.94199999999999995</c:v>
                </c:pt>
                <c:pt idx="6163">
                  <c:v>0.92700000000000005</c:v>
                </c:pt>
                <c:pt idx="6164">
                  <c:v>0.93600000000000005</c:v>
                </c:pt>
                <c:pt idx="6165">
                  <c:v>0.92500000000000004</c:v>
                </c:pt>
                <c:pt idx="6166">
                  <c:v>0.92100000000000004</c:v>
                </c:pt>
                <c:pt idx="6167">
                  <c:v>0.92800000000000005</c:v>
                </c:pt>
                <c:pt idx="6168">
                  <c:v>0.91900000000000004</c:v>
                </c:pt>
                <c:pt idx="6169">
                  <c:v>0.92600000000000005</c:v>
                </c:pt>
                <c:pt idx="6170">
                  <c:v>0.89500000000000002</c:v>
                </c:pt>
                <c:pt idx="6171">
                  <c:v>0.90800000000000003</c:v>
                </c:pt>
                <c:pt idx="6172">
                  <c:v>0.93500000000000005</c:v>
                </c:pt>
                <c:pt idx="6173">
                  <c:v>0.90800000000000003</c:v>
                </c:pt>
                <c:pt idx="6174">
                  <c:v>0.92600000000000005</c:v>
                </c:pt>
                <c:pt idx="6175">
                  <c:v>0.94499999999999995</c:v>
                </c:pt>
                <c:pt idx="6176">
                  <c:v>0.91</c:v>
                </c:pt>
                <c:pt idx="6177">
                  <c:v>0.93899999999999995</c:v>
                </c:pt>
                <c:pt idx="6178">
                  <c:v>0.90200000000000002</c:v>
                </c:pt>
                <c:pt idx="6179">
                  <c:v>0.90100000000000002</c:v>
                </c:pt>
                <c:pt idx="6180">
                  <c:v>0.92</c:v>
                </c:pt>
                <c:pt idx="6181">
                  <c:v>0.90600000000000003</c:v>
                </c:pt>
                <c:pt idx="6182">
                  <c:v>0.90800000000000003</c:v>
                </c:pt>
                <c:pt idx="6183">
                  <c:v>0.91800000000000004</c:v>
                </c:pt>
                <c:pt idx="6184">
                  <c:v>0.89200000000000002</c:v>
                </c:pt>
                <c:pt idx="6185">
                  <c:v>0.91900000000000004</c:v>
                </c:pt>
                <c:pt idx="6186">
                  <c:v>0.95399999999999996</c:v>
                </c:pt>
                <c:pt idx="6187">
                  <c:v>0.91</c:v>
                </c:pt>
                <c:pt idx="6188">
                  <c:v>0.90600000000000003</c:v>
                </c:pt>
                <c:pt idx="6189">
                  <c:v>0.90200000000000002</c:v>
                </c:pt>
                <c:pt idx="6190">
                  <c:v>0.93200000000000005</c:v>
                </c:pt>
                <c:pt idx="6191">
                  <c:v>0.94</c:v>
                </c:pt>
                <c:pt idx="6192">
                  <c:v>0.93600000000000005</c:v>
                </c:pt>
                <c:pt idx="6193">
                  <c:v>0.94699999999999995</c:v>
                </c:pt>
                <c:pt idx="6194">
                  <c:v>0.92300000000000004</c:v>
                </c:pt>
                <c:pt idx="6195">
                  <c:v>0.93500000000000005</c:v>
                </c:pt>
                <c:pt idx="6196">
                  <c:v>0.91600000000000004</c:v>
                </c:pt>
                <c:pt idx="6197">
                  <c:v>0.90700000000000003</c:v>
                </c:pt>
                <c:pt idx="6198">
                  <c:v>0.92</c:v>
                </c:pt>
                <c:pt idx="6199">
                  <c:v>0.92900000000000005</c:v>
                </c:pt>
                <c:pt idx="6200">
                  <c:v>0.94399999999999995</c:v>
                </c:pt>
                <c:pt idx="6201">
                  <c:v>0.92600000000000005</c:v>
                </c:pt>
                <c:pt idx="6202">
                  <c:v>0.91</c:v>
                </c:pt>
                <c:pt idx="6203">
                  <c:v>0.93</c:v>
                </c:pt>
                <c:pt idx="6204">
                  <c:v>0.93100000000000005</c:v>
                </c:pt>
                <c:pt idx="6205">
                  <c:v>0.94799999999999995</c:v>
                </c:pt>
                <c:pt idx="6206">
                  <c:v>0.90100000000000002</c:v>
                </c:pt>
                <c:pt idx="6207">
                  <c:v>0.91</c:v>
                </c:pt>
                <c:pt idx="6208">
                  <c:v>0.92500000000000004</c:v>
                </c:pt>
                <c:pt idx="6209">
                  <c:v>0.92500000000000004</c:v>
                </c:pt>
                <c:pt idx="6210">
                  <c:v>0.93600000000000005</c:v>
                </c:pt>
                <c:pt idx="6211">
                  <c:v>0.90800000000000003</c:v>
                </c:pt>
                <c:pt idx="6212">
                  <c:v>0.91900000000000004</c:v>
                </c:pt>
                <c:pt idx="6213">
                  <c:v>0.94099999999999995</c:v>
                </c:pt>
                <c:pt idx="6214">
                  <c:v>0.92400000000000004</c:v>
                </c:pt>
                <c:pt idx="6215">
                  <c:v>0.95899999999999996</c:v>
                </c:pt>
                <c:pt idx="6216">
                  <c:v>0.90100000000000002</c:v>
                </c:pt>
                <c:pt idx="6217">
                  <c:v>0.93100000000000005</c:v>
                </c:pt>
                <c:pt idx="6218">
                  <c:v>0.92800000000000005</c:v>
                </c:pt>
                <c:pt idx="6219">
                  <c:v>0.94</c:v>
                </c:pt>
                <c:pt idx="6220">
                  <c:v>0.92600000000000005</c:v>
                </c:pt>
                <c:pt idx="6221">
                  <c:v>0.93</c:v>
                </c:pt>
                <c:pt idx="6222">
                  <c:v>0.92700000000000005</c:v>
                </c:pt>
                <c:pt idx="6223">
                  <c:v>0.93300000000000005</c:v>
                </c:pt>
                <c:pt idx="6224">
                  <c:v>0.94799999999999995</c:v>
                </c:pt>
                <c:pt idx="6225">
                  <c:v>0.93200000000000005</c:v>
                </c:pt>
                <c:pt idx="6226">
                  <c:v>0.90200000000000002</c:v>
                </c:pt>
                <c:pt idx="6227">
                  <c:v>0.93799999999999994</c:v>
                </c:pt>
                <c:pt idx="6228">
                  <c:v>0.93600000000000005</c:v>
                </c:pt>
                <c:pt idx="6229">
                  <c:v>0.92800000000000005</c:v>
                </c:pt>
                <c:pt idx="6230">
                  <c:v>0.91300000000000003</c:v>
                </c:pt>
                <c:pt idx="6231">
                  <c:v>0.93100000000000005</c:v>
                </c:pt>
                <c:pt idx="6232">
                  <c:v>0.91300000000000003</c:v>
                </c:pt>
                <c:pt idx="6233">
                  <c:v>0.92400000000000004</c:v>
                </c:pt>
                <c:pt idx="6234">
                  <c:v>0.94199999999999995</c:v>
                </c:pt>
                <c:pt idx="6235">
                  <c:v>0.88800000000000001</c:v>
                </c:pt>
                <c:pt idx="6236">
                  <c:v>0.93799999999999994</c:v>
                </c:pt>
                <c:pt idx="6237">
                  <c:v>0.90600000000000003</c:v>
                </c:pt>
                <c:pt idx="6238">
                  <c:v>0.91800000000000004</c:v>
                </c:pt>
                <c:pt idx="6239">
                  <c:v>0.88900000000000001</c:v>
                </c:pt>
                <c:pt idx="6240">
                  <c:v>0.91800000000000004</c:v>
                </c:pt>
                <c:pt idx="6241">
                  <c:v>0.92</c:v>
                </c:pt>
                <c:pt idx="6242">
                  <c:v>0.93300000000000005</c:v>
                </c:pt>
                <c:pt idx="6243">
                  <c:v>0.93400000000000005</c:v>
                </c:pt>
                <c:pt idx="6244">
                  <c:v>0.91</c:v>
                </c:pt>
                <c:pt idx="6245">
                  <c:v>0.91700000000000004</c:v>
                </c:pt>
                <c:pt idx="6246">
                  <c:v>0.91200000000000003</c:v>
                </c:pt>
                <c:pt idx="6247">
                  <c:v>0.90400000000000003</c:v>
                </c:pt>
                <c:pt idx="6248">
                  <c:v>0.90900000000000003</c:v>
                </c:pt>
                <c:pt idx="6249">
                  <c:v>0.89900000000000002</c:v>
                </c:pt>
                <c:pt idx="6250">
                  <c:v>0.90900000000000003</c:v>
                </c:pt>
                <c:pt idx="6251">
                  <c:v>0.90100000000000002</c:v>
                </c:pt>
                <c:pt idx="6252">
                  <c:v>0.90900000000000003</c:v>
                </c:pt>
                <c:pt idx="6253">
                  <c:v>0.89300000000000002</c:v>
                </c:pt>
                <c:pt idx="6254">
                  <c:v>0.90900000000000003</c:v>
                </c:pt>
                <c:pt idx="6255">
                  <c:v>0.92200000000000004</c:v>
                </c:pt>
                <c:pt idx="6256">
                  <c:v>0.91600000000000004</c:v>
                </c:pt>
                <c:pt idx="6257">
                  <c:v>0.90700000000000003</c:v>
                </c:pt>
                <c:pt idx="6258">
                  <c:v>0.91700000000000004</c:v>
                </c:pt>
                <c:pt idx="6259">
                  <c:v>0.93799999999999994</c:v>
                </c:pt>
                <c:pt idx="6260">
                  <c:v>0.94699999999999995</c:v>
                </c:pt>
                <c:pt idx="6261">
                  <c:v>0.92300000000000004</c:v>
                </c:pt>
                <c:pt idx="6262">
                  <c:v>0.90700000000000003</c:v>
                </c:pt>
                <c:pt idx="6263">
                  <c:v>0.92600000000000005</c:v>
                </c:pt>
                <c:pt idx="6264">
                  <c:v>0.92</c:v>
                </c:pt>
                <c:pt idx="6265">
                  <c:v>0.93400000000000005</c:v>
                </c:pt>
                <c:pt idx="6266">
                  <c:v>0.90100000000000002</c:v>
                </c:pt>
                <c:pt idx="6267">
                  <c:v>0.91</c:v>
                </c:pt>
                <c:pt idx="6268">
                  <c:v>0.91100000000000003</c:v>
                </c:pt>
                <c:pt idx="6269">
                  <c:v>0.90300000000000002</c:v>
                </c:pt>
                <c:pt idx="6270">
                  <c:v>0.93100000000000005</c:v>
                </c:pt>
                <c:pt idx="6271">
                  <c:v>0.878</c:v>
                </c:pt>
                <c:pt idx="6272">
                  <c:v>0.876</c:v>
                </c:pt>
                <c:pt idx="6273">
                  <c:v>0.93</c:v>
                </c:pt>
                <c:pt idx="6274">
                  <c:v>0.9</c:v>
                </c:pt>
                <c:pt idx="6275">
                  <c:v>0.89600000000000002</c:v>
                </c:pt>
                <c:pt idx="6276">
                  <c:v>0.89700000000000002</c:v>
                </c:pt>
                <c:pt idx="6277">
                  <c:v>0.91</c:v>
                </c:pt>
                <c:pt idx="6278">
                  <c:v>0.89</c:v>
                </c:pt>
                <c:pt idx="6279">
                  <c:v>0.91700000000000004</c:v>
                </c:pt>
                <c:pt idx="6280">
                  <c:v>0.90700000000000003</c:v>
                </c:pt>
                <c:pt idx="6281">
                  <c:v>0.91900000000000004</c:v>
                </c:pt>
                <c:pt idx="6282">
                  <c:v>0.89400000000000002</c:v>
                </c:pt>
                <c:pt idx="6283">
                  <c:v>0.90500000000000003</c:v>
                </c:pt>
                <c:pt idx="6284">
                  <c:v>0.92500000000000004</c:v>
                </c:pt>
                <c:pt idx="6285">
                  <c:v>0.87</c:v>
                </c:pt>
                <c:pt idx="6286">
                  <c:v>0.89400000000000002</c:v>
                </c:pt>
                <c:pt idx="6287">
                  <c:v>0.89300000000000002</c:v>
                </c:pt>
                <c:pt idx="6288">
                  <c:v>0.90300000000000002</c:v>
                </c:pt>
                <c:pt idx="6289">
                  <c:v>0.877</c:v>
                </c:pt>
                <c:pt idx="6290">
                  <c:v>0.89700000000000002</c:v>
                </c:pt>
                <c:pt idx="6291">
                  <c:v>0.88500000000000001</c:v>
                </c:pt>
                <c:pt idx="6292">
                  <c:v>0.89700000000000002</c:v>
                </c:pt>
                <c:pt idx="6293">
                  <c:v>0.91800000000000004</c:v>
                </c:pt>
                <c:pt idx="6294">
                  <c:v>0.89200000000000002</c:v>
                </c:pt>
                <c:pt idx="6295">
                  <c:v>0.91100000000000003</c:v>
                </c:pt>
                <c:pt idx="6296">
                  <c:v>0.91300000000000003</c:v>
                </c:pt>
                <c:pt idx="6297">
                  <c:v>0.90700000000000003</c:v>
                </c:pt>
                <c:pt idx="6298">
                  <c:v>0.89600000000000002</c:v>
                </c:pt>
                <c:pt idx="6299">
                  <c:v>0.89800000000000002</c:v>
                </c:pt>
                <c:pt idx="6300">
                  <c:v>0.92900000000000005</c:v>
                </c:pt>
                <c:pt idx="6301">
                  <c:v>0.92100000000000004</c:v>
                </c:pt>
                <c:pt idx="6302">
                  <c:v>0.90700000000000003</c:v>
                </c:pt>
                <c:pt idx="6303">
                  <c:v>0.91100000000000003</c:v>
                </c:pt>
                <c:pt idx="6304">
                  <c:v>0.91200000000000003</c:v>
                </c:pt>
                <c:pt idx="6305">
                  <c:v>0.91300000000000003</c:v>
                </c:pt>
                <c:pt idx="6306">
                  <c:v>0.93</c:v>
                </c:pt>
                <c:pt idx="6307">
                  <c:v>0.93600000000000005</c:v>
                </c:pt>
                <c:pt idx="6308">
                  <c:v>0.88300000000000001</c:v>
                </c:pt>
                <c:pt idx="6309">
                  <c:v>0.92500000000000004</c:v>
                </c:pt>
                <c:pt idx="6310">
                  <c:v>0.91200000000000003</c:v>
                </c:pt>
                <c:pt idx="6311">
                  <c:v>0.89800000000000002</c:v>
                </c:pt>
                <c:pt idx="6312">
                  <c:v>0.92400000000000004</c:v>
                </c:pt>
                <c:pt idx="6313">
                  <c:v>0.92600000000000005</c:v>
                </c:pt>
                <c:pt idx="6314">
                  <c:v>0.90100000000000002</c:v>
                </c:pt>
                <c:pt idx="6315">
                  <c:v>0.9</c:v>
                </c:pt>
                <c:pt idx="6316">
                  <c:v>0.89600000000000002</c:v>
                </c:pt>
                <c:pt idx="6317">
                  <c:v>0.91100000000000003</c:v>
                </c:pt>
                <c:pt idx="6318">
                  <c:v>0.91800000000000004</c:v>
                </c:pt>
                <c:pt idx="6319">
                  <c:v>0.90600000000000003</c:v>
                </c:pt>
                <c:pt idx="6320">
                  <c:v>0.90800000000000003</c:v>
                </c:pt>
                <c:pt idx="6321">
                  <c:v>0.86799999999999999</c:v>
                </c:pt>
                <c:pt idx="6322">
                  <c:v>0.89800000000000002</c:v>
                </c:pt>
                <c:pt idx="6323">
                  <c:v>0.89</c:v>
                </c:pt>
                <c:pt idx="6324">
                  <c:v>0.92500000000000004</c:v>
                </c:pt>
                <c:pt idx="6325">
                  <c:v>0.90100000000000002</c:v>
                </c:pt>
                <c:pt idx="6326">
                  <c:v>0.90800000000000003</c:v>
                </c:pt>
                <c:pt idx="6327">
                  <c:v>0.92300000000000004</c:v>
                </c:pt>
                <c:pt idx="6328">
                  <c:v>0.91100000000000003</c:v>
                </c:pt>
                <c:pt idx="6329">
                  <c:v>0.9</c:v>
                </c:pt>
                <c:pt idx="6330">
                  <c:v>0.92700000000000005</c:v>
                </c:pt>
                <c:pt idx="6331">
                  <c:v>0.94399999999999995</c:v>
                </c:pt>
                <c:pt idx="6332">
                  <c:v>0.91200000000000003</c:v>
                </c:pt>
                <c:pt idx="6333">
                  <c:v>0.90800000000000003</c:v>
                </c:pt>
                <c:pt idx="6334">
                  <c:v>0.88800000000000001</c:v>
                </c:pt>
                <c:pt idx="6335">
                  <c:v>0.91200000000000003</c:v>
                </c:pt>
                <c:pt idx="6336">
                  <c:v>0.92900000000000005</c:v>
                </c:pt>
                <c:pt idx="6337">
                  <c:v>0.90700000000000003</c:v>
                </c:pt>
                <c:pt idx="6338">
                  <c:v>0.91200000000000003</c:v>
                </c:pt>
                <c:pt idx="6339">
                  <c:v>0.93100000000000005</c:v>
                </c:pt>
                <c:pt idx="6340">
                  <c:v>0.93899999999999995</c:v>
                </c:pt>
                <c:pt idx="6341">
                  <c:v>0.90200000000000002</c:v>
                </c:pt>
                <c:pt idx="6342">
                  <c:v>0.91600000000000004</c:v>
                </c:pt>
                <c:pt idx="6343">
                  <c:v>0.93200000000000005</c:v>
                </c:pt>
                <c:pt idx="6344">
                  <c:v>0.91200000000000003</c:v>
                </c:pt>
                <c:pt idx="6345">
                  <c:v>0.91200000000000003</c:v>
                </c:pt>
                <c:pt idx="6346">
                  <c:v>0.93400000000000005</c:v>
                </c:pt>
                <c:pt idx="6347">
                  <c:v>0.91800000000000004</c:v>
                </c:pt>
                <c:pt idx="6348">
                  <c:v>0.88300000000000001</c:v>
                </c:pt>
                <c:pt idx="6349">
                  <c:v>0.93300000000000005</c:v>
                </c:pt>
                <c:pt idx="6350">
                  <c:v>0.9</c:v>
                </c:pt>
                <c:pt idx="6351">
                  <c:v>0.89100000000000001</c:v>
                </c:pt>
                <c:pt idx="6352">
                  <c:v>0.89600000000000002</c:v>
                </c:pt>
                <c:pt idx="6353">
                  <c:v>0.89800000000000002</c:v>
                </c:pt>
                <c:pt idx="6354">
                  <c:v>0.90300000000000002</c:v>
                </c:pt>
                <c:pt idx="6355">
                  <c:v>0.89900000000000002</c:v>
                </c:pt>
                <c:pt idx="6356">
                  <c:v>0.89900000000000002</c:v>
                </c:pt>
                <c:pt idx="6357">
                  <c:v>0.94299999999999995</c:v>
                </c:pt>
                <c:pt idx="6358">
                  <c:v>0.88800000000000001</c:v>
                </c:pt>
                <c:pt idx="6359">
                  <c:v>0.92400000000000004</c:v>
                </c:pt>
                <c:pt idx="6360">
                  <c:v>0.93600000000000005</c:v>
                </c:pt>
                <c:pt idx="6361">
                  <c:v>0.91800000000000004</c:v>
                </c:pt>
                <c:pt idx="6362">
                  <c:v>0.92300000000000004</c:v>
                </c:pt>
                <c:pt idx="6363">
                  <c:v>0.92800000000000005</c:v>
                </c:pt>
                <c:pt idx="6364">
                  <c:v>0.91900000000000004</c:v>
                </c:pt>
                <c:pt idx="6365">
                  <c:v>0.93300000000000005</c:v>
                </c:pt>
                <c:pt idx="6366">
                  <c:v>0.93500000000000005</c:v>
                </c:pt>
                <c:pt idx="6367">
                  <c:v>0.94599999999999995</c:v>
                </c:pt>
                <c:pt idx="6368">
                  <c:v>0.92900000000000005</c:v>
                </c:pt>
                <c:pt idx="6369">
                  <c:v>0.90200000000000002</c:v>
                </c:pt>
                <c:pt idx="6370">
                  <c:v>0.91600000000000004</c:v>
                </c:pt>
                <c:pt idx="6371">
                  <c:v>0.92900000000000005</c:v>
                </c:pt>
                <c:pt idx="6372">
                  <c:v>0.94699999999999995</c:v>
                </c:pt>
                <c:pt idx="6373">
                  <c:v>0.94</c:v>
                </c:pt>
                <c:pt idx="6374">
                  <c:v>0.92800000000000005</c:v>
                </c:pt>
                <c:pt idx="6375">
                  <c:v>0.91600000000000004</c:v>
                </c:pt>
                <c:pt idx="6376">
                  <c:v>0.92800000000000005</c:v>
                </c:pt>
                <c:pt idx="6377">
                  <c:v>0.93899999999999995</c:v>
                </c:pt>
                <c:pt idx="6378">
                  <c:v>0.93200000000000005</c:v>
                </c:pt>
                <c:pt idx="6379">
                  <c:v>0.92700000000000005</c:v>
                </c:pt>
                <c:pt idx="6380">
                  <c:v>0.95399999999999996</c:v>
                </c:pt>
                <c:pt idx="6381">
                  <c:v>0.92800000000000005</c:v>
                </c:pt>
                <c:pt idx="6382">
                  <c:v>0.93799999999999994</c:v>
                </c:pt>
                <c:pt idx="6383">
                  <c:v>0.92900000000000005</c:v>
                </c:pt>
                <c:pt idx="6384">
                  <c:v>0.91</c:v>
                </c:pt>
                <c:pt idx="6385">
                  <c:v>0.94799999999999995</c:v>
                </c:pt>
                <c:pt idx="6386">
                  <c:v>0.93200000000000005</c:v>
                </c:pt>
                <c:pt idx="6387">
                  <c:v>0.92600000000000005</c:v>
                </c:pt>
                <c:pt idx="6388">
                  <c:v>0.91700000000000004</c:v>
                </c:pt>
                <c:pt idx="6389">
                  <c:v>0.90900000000000003</c:v>
                </c:pt>
                <c:pt idx="6390">
                  <c:v>0.92800000000000005</c:v>
                </c:pt>
                <c:pt idx="6391">
                  <c:v>0.91700000000000004</c:v>
                </c:pt>
                <c:pt idx="6392">
                  <c:v>0.89600000000000002</c:v>
                </c:pt>
                <c:pt idx="6393">
                  <c:v>0.89</c:v>
                </c:pt>
                <c:pt idx="6394">
                  <c:v>0.92500000000000004</c:v>
                </c:pt>
                <c:pt idx="6395">
                  <c:v>0.91</c:v>
                </c:pt>
                <c:pt idx="6396">
                  <c:v>0.93100000000000005</c:v>
                </c:pt>
                <c:pt idx="6397">
                  <c:v>0.91900000000000004</c:v>
                </c:pt>
                <c:pt idx="6398">
                  <c:v>0.91800000000000004</c:v>
                </c:pt>
                <c:pt idx="6399">
                  <c:v>0.92100000000000004</c:v>
                </c:pt>
                <c:pt idx="6400">
                  <c:v>0.90500000000000003</c:v>
                </c:pt>
                <c:pt idx="6401">
                  <c:v>0.93200000000000005</c:v>
                </c:pt>
                <c:pt idx="6402">
                  <c:v>0.91700000000000004</c:v>
                </c:pt>
                <c:pt idx="6403">
                  <c:v>0.92500000000000004</c:v>
                </c:pt>
                <c:pt idx="6404">
                  <c:v>0.90300000000000002</c:v>
                </c:pt>
                <c:pt idx="6405">
                  <c:v>0.91800000000000004</c:v>
                </c:pt>
                <c:pt idx="6406">
                  <c:v>0.89800000000000002</c:v>
                </c:pt>
                <c:pt idx="6407">
                  <c:v>0.92</c:v>
                </c:pt>
                <c:pt idx="6408">
                  <c:v>0.92500000000000004</c:v>
                </c:pt>
                <c:pt idx="6409">
                  <c:v>0.90900000000000003</c:v>
                </c:pt>
                <c:pt idx="6410">
                  <c:v>0.91100000000000003</c:v>
                </c:pt>
                <c:pt idx="6411">
                  <c:v>0.91200000000000003</c:v>
                </c:pt>
                <c:pt idx="6412">
                  <c:v>0.92300000000000004</c:v>
                </c:pt>
                <c:pt idx="6413">
                  <c:v>0.90300000000000002</c:v>
                </c:pt>
                <c:pt idx="6414">
                  <c:v>0.91400000000000003</c:v>
                </c:pt>
                <c:pt idx="6415">
                  <c:v>0.86599999999999999</c:v>
                </c:pt>
                <c:pt idx="6416">
                  <c:v>0.89600000000000002</c:v>
                </c:pt>
                <c:pt idx="6417">
                  <c:v>0.89800000000000002</c:v>
                </c:pt>
                <c:pt idx="6418">
                  <c:v>0.93300000000000005</c:v>
                </c:pt>
                <c:pt idx="6419">
                  <c:v>0.92200000000000004</c:v>
                </c:pt>
                <c:pt idx="6420">
                  <c:v>0.91400000000000003</c:v>
                </c:pt>
                <c:pt idx="6421">
                  <c:v>0.90800000000000003</c:v>
                </c:pt>
                <c:pt idx="6422">
                  <c:v>0.91300000000000003</c:v>
                </c:pt>
                <c:pt idx="6423">
                  <c:v>0.89300000000000002</c:v>
                </c:pt>
                <c:pt idx="6424">
                  <c:v>0.90500000000000003</c:v>
                </c:pt>
                <c:pt idx="6425">
                  <c:v>0.90300000000000002</c:v>
                </c:pt>
                <c:pt idx="6426">
                  <c:v>0.89600000000000002</c:v>
                </c:pt>
                <c:pt idx="6427">
                  <c:v>0.90300000000000002</c:v>
                </c:pt>
                <c:pt idx="6428">
                  <c:v>0.89200000000000002</c:v>
                </c:pt>
                <c:pt idx="6429">
                  <c:v>0.90200000000000002</c:v>
                </c:pt>
                <c:pt idx="6430">
                  <c:v>0.89600000000000002</c:v>
                </c:pt>
                <c:pt idx="6431">
                  <c:v>0.93</c:v>
                </c:pt>
                <c:pt idx="6432">
                  <c:v>0.90500000000000003</c:v>
                </c:pt>
                <c:pt idx="6433">
                  <c:v>0.92</c:v>
                </c:pt>
                <c:pt idx="6434">
                  <c:v>0.90900000000000003</c:v>
                </c:pt>
                <c:pt idx="6435">
                  <c:v>0.88400000000000001</c:v>
                </c:pt>
                <c:pt idx="6436">
                  <c:v>0.88400000000000001</c:v>
                </c:pt>
                <c:pt idx="6437">
                  <c:v>0.89600000000000002</c:v>
                </c:pt>
                <c:pt idx="6438">
                  <c:v>0.92900000000000005</c:v>
                </c:pt>
                <c:pt idx="6439">
                  <c:v>0.89100000000000001</c:v>
                </c:pt>
                <c:pt idx="6440">
                  <c:v>0.89100000000000001</c:v>
                </c:pt>
                <c:pt idx="6441">
                  <c:v>0.91300000000000003</c:v>
                </c:pt>
                <c:pt idx="6442">
                  <c:v>0.92600000000000005</c:v>
                </c:pt>
                <c:pt idx="6443">
                  <c:v>0.90800000000000003</c:v>
                </c:pt>
                <c:pt idx="6444">
                  <c:v>0.89800000000000002</c:v>
                </c:pt>
                <c:pt idx="6445">
                  <c:v>0.91</c:v>
                </c:pt>
                <c:pt idx="6446">
                  <c:v>0.93100000000000005</c:v>
                </c:pt>
                <c:pt idx="6447">
                  <c:v>0.88800000000000001</c:v>
                </c:pt>
                <c:pt idx="6448">
                  <c:v>0.89500000000000002</c:v>
                </c:pt>
                <c:pt idx="6449">
                  <c:v>0.89600000000000002</c:v>
                </c:pt>
                <c:pt idx="6450">
                  <c:v>0.90700000000000003</c:v>
                </c:pt>
                <c:pt idx="6451">
                  <c:v>0.88400000000000001</c:v>
                </c:pt>
                <c:pt idx="6452">
                  <c:v>0.92400000000000004</c:v>
                </c:pt>
                <c:pt idx="6453">
                  <c:v>0.92600000000000005</c:v>
                </c:pt>
                <c:pt idx="6454">
                  <c:v>0.90200000000000002</c:v>
                </c:pt>
                <c:pt idx="6455">
                  <c:v>0.92200000000000004</c:v>
                </c:pt>
                <c:pt idx="6456">
                  <c:v>0.875</c:v>
                </c:pt>
                <c:pt idx="6457">
                  <c:v>0.90900000000000003</c:v>
                </c:pt>
                <c:pt idx="6458">
                  <c:v>0.91200000000000003</c:v>
                </c:pt>
                <c:pt idx="6459">
                  <c:v>0.92100000000000004</c:v>
                </c:pt>
                <c:pt idx="6460">
                  <c:v>0.91200000000000003</c:v>
                </c:pt>
                <c:pt idx="6461">
                  <c:v>0.90800000000000003</c:v>
                </c:pt>
                <c:pt idx="6462">
                  <c:v>0.90500000000000003</c:v>
                </c:pt>
                <c:pt idx="6463">
                  <c:v>0.91300000000000003</c:v>
                </c:pt>
                <c:pt idx="6464">
                  <c:v>0.89600000000000002</c:v>
                </c:pt>
                <c:pt idx="6465">
                  <c:v>0.91300000000000003</c:v>
                </c:pt>
                <c:pt idx="6466">
                  <c:v>0.9</c:v>
                </c:pt>
                <c:pt idx="6467">
                  <c:v>0.88300000000000001</c:v>
                </c:pt>
                <c:pt idx="6468">
                  <c:v>0.88900000000000001</c:v>
                </c:pt>
                <c:pt idx="6469">
                  <c:v>0.90100000000000002</c:v>
                </c:pt>
                <c:pt idx="6470">
                  <c:v>0.92700000000000005</c:v>
                </c:pt>
                <c:pt idx="6471">
                  <c:v>0.89500000000000002</c:v>
                </c:pt>
                <c:pt idx="6472">
                  <c:v>0.89500000000000002</c:v>
                </c:pt>
                <c:pt idx="6473">
                  <c:v>0.93799999999999994</c:v>
                </c:pt>
                <c:pt idx="6474">
                  <c:v>0.93100000000000005</c:v>
                </c:pt>
                <c:pt idx="6475">
                  <c:v>0.90500000000000003</c:v>
                </c:pt>
                <c:pt idx="6476">
                  <c:v>0.9</c:v>
                </c:pt>
                <c:pt idx="6477">
                  <c:v>0.91800000000000004</c:v>
                </c:pt>
                <c:pt idx="6478">
                  <c:v>0.92800000000000005</c:v>
                </c:pt>
                <c:pt idx="6479">
                  <c:v>0.92600000000000005</c:v>
                </c:pt>
                <c:pt idx="6480">
                  <c:v>0.91200000000000003</c:v>
                </c:pt>
                <c:pt idx="6481">
                  <c:v>0.92200000000000004</c:v>
                </c:pt>
                <c:pt idx="6482">
                  <c:v>0.88400000000000001</c:v>
                </c:pt>
                <c:pt idx="6483">
                  <c:v>0.90300000000000002</c:v>
                </c:pt>
                <c:pt idx="6484">
                  <c:v>0.91300000000000003</c:v>
                </c:pt>
                <c:pt idx="6485">
                  <c:v>0.92300000000000004</c:v>
                </c:pt>
                <c:pt idx="6486">
                  <c:v>0.88600000000000001</c:v>
                </c:pt>
                <c:pt idx="6487">
                  <c:v>0.91300000000000003</c:v>
                </c:pt>
                <c:pt idx="6488">
                  <c:v>0.90500000000000003</c:v>
                </c:pt>
                <c:pt idx="6489">
                  <c:v>0.92400000000000004</c:v>
                </c:pt>
                <c:pt idx="6490">
                  <c:v>0.91400000000000003</c:v>
                </c:pt>
                <c:pt idx="6491">
                  <c:v>0.93600000000000005</c:v>
                </c:pt>
                <c:pt idx="6492">
                  <c:v>0.90100000000000002</c:v>
                </c:pt>
                <c:pt idx="6493">
                  <c:v>0.92300000000000004</c:v>
                </c:pt>
                <c:pt idx="6494">
                  <c:v>0.89600000000000002</c:v>
                </c:pt>
                <c:pt idx="6495">
                  <c:v>0.91500000000000004</c:v>
                </c:pt>
                <c:pt idx="6496">
                  <c:v>0.89900000000000002</c:v>
                </c:pt>
                <c:pt idx="6497">
                  <c:v>0.90300000000000002</c:v>
                </c:pt>
                <c:pt idx="6498">
                  <c:v>0.93200000000000005</c:v>
                </c:pt>
                <c:pt idx="6499">
                  <c:v>0.91900000000000004</c:v>
                </c:pt>
                <c:pt idx="6500">
                  <c:v>0.91900000000000004</c:v>
                </c:pt>
                <c:pt idx="6501">
                  <c:v>0.90900000000000003</c:v>
                </c:pt>
                <c:pt idx="6502">
                  <c:v>0.91300000000000003</c:v>
                </c:pt>
                <c:pt idx="6503">
                  <c:v>0.91600000000000004</c:v>
                </c:pt>
                <c:pt idx="6504">
                  <c:v>0.93799999999999994</c:v>
                </c:pt>
                <c:pt idx="6505">
                  <c:v>0.92200000000000004</c:v>
                </c:pt>
                <c:pt idx="6506">
                  <c:v>0.93300000000000005</c:v>
                </c:pt>
                <c:pt idx="6507">
                  <c:v>0.93300000000000005</c:v>
                </c:pt>
                <c:pt idx="6508">
                  <c:v>0.93500000000000005</c:v>
                </c:pt>
                <c:pt idx="6509">
                  <c:v>0.91800000000000004</c:v>
                </c:pt>
                <c:pt idx="6510">
                  <c:v>0.91900000000000004</c:v>
                </c:pt>
                <c:pt idx="6511">
                  <c:v>0.92600000000000005</c:v>
                </c:pt>
                <c:pt idx="6512">
                  <c:v>0.92600000000000005</c:v>
                </c:pt>
                <c:pt idx="6513">
                  <c:v>0.92300000000000004</c:v>
                </c:pt>
                <c:pt idx="6514">
                  <c:v>0.91300000000000003</c:v>
                </c:pt>
                <c:pt idx="6515">
                  <c:v>0.94299999999999995</c:v>
                </c:pt>
                <c:pt idx="6516">
                  <c:v>0.89600000000000002</c:v>
                </c:pt>
                <c:pt idx="6517">
                  <c:v>0.93300000000000005</c:v>
                </c:pt>
                <c:pt idx="6518">
                  <c:v>0.94</c:v>
                </c:pt>
                <c:pt idx="6519">
                  <c:v>0.89800000000000002</c:v>
                </c:pt>
                <c:pt idx="6520">
                  <c:v>0.90800000000000003</c:v>
                </c:pt>
                <c:pt idx="6521">
                  <c:v>0.92500000000000004</c:v>
                </c:pt>
                <c:pt idx="6522">
                  <c:v>0.93899999999999995</c:v>
                </c:pt>
                <c:pt idx="6523">
                  <c:v>0.93300000000000005</c:v>
                </c:pt>
                <c:pt idx="6524">
                  <c:v>0.90600000000000003</c:v>
                </c:pt>
                <c:pt idx="6525">
                  <c:v>0.95099999999999996</c:v>
                </c:pt>
                <c:pt idx="6526">
                  <c:v>0.93799999999999994</c:v>
                </c:pt>
                <c:pt idx="6527">
                  <c:v>0.93799999999999994</c:v>
                </c:pt>
                <c:pt idx="6528">
                  <c:v>0.91</c:v>
                </c:pt>
                <c:pt idx="6529">
                  <c:v>0.93300000000000005</c:v>
                </c:pt>
                <c:pt idx="6530">
                  <c:v>0.93600000000000005</c:v>
                </c:pt>
                <c:pt idx="6531">
                  <c:v>0.93100000000000005</c:v>
                </c:pt>
                <c:pt idx="6532">
                  <c:v>0.92600000000000005</c:v>
                </c:pt>
                <c:pt idx="6533">
                  <c:v>0.92200000000000004</c:v>
                </c:pt>
                <c:pt idx="6534">
                  <c:v>0.93700000000000006</c:v>
                </c:pt>
                <c:pt idx="6535">
                  <c:v>0.90400000000000003</c:v>
                </c:pt>
                <c:pt idx="6536">
                  <c:v>0.95799999999999996</c:v>
                </c:pt>
                <c:pt idx="6537">
                  <c:v>0.90100000000000002</c:v>
                </c:pt>
                <c:pt idx="6538">
                  <c:v>0.89200000000000002</c:v>
                </c:pt>
                <c:pt idx="6539">
                  <c:v>0.95099999999999996</c:v>
                </c:pt>
                <c:pt idx="6540">
                  <c:v>0.92500000000000004</c:v>
                </c:pt>
                <c:pt idx="6541">
                  <c:v>0.92900000000000005</c:v>
                </c:pt>
                <c:pt idx="6542">
                  <c:v>0.92400000000000004</c:v>
                </c:pt>
                <c:pt idx="6543">
                  <c:v>0.90200000000000002</c:v>
                </c:pt>
                <c:pt idx="6544">
                  <c:v>0.91700000000000004</c:v>
                </c:pt>
                <c:pt idx="6545">
                  <c:v>0.93400000000000005</c:v>
                </c:pt>
                <c:pt idx="6546">
                  <c:v>0.94199999999999995</c:v>
                </c:pt>
                <c:pt idx="6547">
                  <c:v>0.92</c:v>
                </c:pt>
                <c:pt idx="6548">
                  <c:v>0.90100000000000002</c:v>
                </c:pt>
                <c:pt idx="6549">
                  <c:v>0.93100000000000005</c:v>
                </c:pt>
                <c:pt idx="6550">
                  <c:v>0.94399999999999995</c:v>
                </c:pt>
                <c:pt idx="6551">
                  <c:v>0.94199999999999995</c:v>
                </c:pt>
                <c:pt idx="6552">
                  <c:v>0.92500000000000004</c:v>
                </c:pt>
                <c:pt idx="6553">
                  <c:v>0.91400000000000003</c:v>
                </c:pt>
                <c:pt idx="6554">
                  <c:v>0.91900000000000004</c:v>
                </c:pt>
                <c:pt idx="6555">
                  <c:v>0.93</c:v>
                </c:pt>
                <c:pt idx="6556">
                  <c:v>0.94899999999999995</c:v>
                </c:pt>
                <c:pt idx="6557">
                  <c:v>0.92900000000000005</c:v>
                </c:pt>
                <c:pt idx="6558">
                  <c:v>0.89</c:v>
                </c:pt>
                <c:pt idx="6559">
                  <c:v>0.92700000000000005</c:v>
                </c:pt>
                <c:pt idx="6560">
                  <c:v>0.93600000000000005</c:v>
                </c:pt>
                <c:pt idx="6561">
                  <c:v>0.92</c:v>
                </c:pt>
                <c:pt idx="6562">
                  <c:v>0.93700000000000006</c:v>
                </c:pt>
                <c:pt idx="6563">
                  <c:v>0.90400000000000003</c:v>
                </c:pt>
                <c:pt idx="6564">
                  <c:v>0.92100000000000004</c:v>
                </c:pt>
                <c:pt idx="6565">
                  <c:v>0.90700000000000003</c:v>
                </c:pt>
                <c:pt idx="6566">
                  <c:v>0.90400000000000003</c:v>
                </c:pt>
                <c:pt idx="6567">
                  <c:v>0.92500000000000004</c:v>
                </c:pt>
                <c:pt idx="6568">
                  <c:v>0.92800000000000005</c:v>
                </c:pt>
                <c:pt idx="6569">
                  <c:v>0.95699999999999996</c:v>
                </c:pt>
                <c:pt idx="6570">
                  <c:v>0.91600000000000004</c:v>
                </c:pt>
                <c:pt idx="6571">
                  <c:v>0.92100000000000004</c:v>
                </c:pt>
                <c:pt idx="6572">
                  <c:v>0.95</c:v>
                </c:pt>
                <c:pt idx="6573">
                  <c:v>0.94399999999999995</c:v>
                </c:pt>
                <c:pt idx="6574">
                  <c:v>0.93799999999999994</c:v>
                </c:pt>
                <c:pt idx="6575">
                  <c:v>0.92100000000000004</c:v>
                </c:pt>
                <c:pt idx="6576">
                  <c:v>0.93300000000000005</c:v>
                </c:pt>
                <c:pt idx="6577">
                  <c:v>0.92700000000000005</c:v>
                </c:pt>
                <c:pt idx="6578">
                  <c:v>0.91400000000000003</c:v>
                </c:pt>
                <c:pt idx="6579">
                  <c:v>0.91700000000000004</c:v>
                </c:pt>
                <c:pt idx="6580">
                  <c:v>0.93200000000000005</c:v>
                </c:pt>
                <c:pt idx="6581">
                  <c:v>0.91500000000000004</c:v>
                </c:pt>
                <c:pt idx="6582">
                  <c:v>0.92100000000000004</c:v>
                </c:pt>
                <c:pt idx="6583">
                  <c:v>0.93100000000000005</c:v>
                </c:pt>
                <c:pt idx="6584">
                  <c:v>0.92600000000000005</c:v>
                </c:pt>
                <c:pt idx="6585">
                  <c:v>0.92600000000000005</c:v>
                </c:pt>
                <c:pt idx="6586">
                  <c:v>0.90900000000000003</c:v>
                </c:pt>
                <c:pt idx="6587">
                  <c:v>0.91600000000000004</c:v>
                </c:pt>
                <c:pt idx="6588">
                  <c:v>0.89100000000000001</c:v>
                </c:pt>
                <c:pt idx="6589">
                  <c:v>0.95299999999999996</c:v>
                </c:pt>
                <c:pt idx="6590">
                  <c:v>0.93799999999999994</c:v>
                </c:pt>
                <c:pt idx="6591">
                  <c:v>0.94799999999999995</c:v>
                </c:pt>
                <c:pt idx="6592">
                  <c:v>0.92500000000000004</c:v>
                </c:pt>
                <c:pt idx="6593">
                  <c:v>0.89100000000000001</c:v>
                </c:pt>
                <c:pt idx="6594">
                  <c:v>0.89700000000000002</c:v>
                </c:pt>
                <c:pt idx="6595">
                  <c:v>0.91800000000000004</c:v>
                </c:pt>
                <c:pt idx="6596">
                  <c:v>0.91400000000000003</c:v>
                </c:pt>
                <c:pt idx="6597">
                  <c:v>0.93500000000000005</c:v>
                </c:pt>
                <c:pt idx="6598">
                  <c:v>0.94399999999999995</c:v>
                </c:pt>
                <c:pt idx="6599">
                  <c:v>0.92100000000000004</c:v>
                </c:pt>
                <c:pt idx="6600">
                  <c:v>0.95199999999999996</c:v>
                </c:pt>
                <c:pt idx="6601">
                  <c:v>0.93700000000000006</c:v>
                </c:pt>
                <c:pt idx="6602">
                  <c:v>0.89300000000000002</c:v>
                </c:pt>
                <c:pt idx="6603">
                  <c:v>0.94</c:v>
                </c:pt>
                <c:pt idx="6604">
                  <c:v>0.93500000000000005</c:v>
                </c:pt>
                <c:pt idx="6605">
                  <c:v>0.94299999999999995</c:v>
                </c:pt>
                <c:pt idx="6606">
                  <c:v>0.93500000000000005</c:v>
                </c:pt>
                <c:pt idx="6607">
                  <c:v>0.90900000000000003</c:v>
                </c:pt>
                <c:pt idx="6608">
                  <c:v>0.89</c:v>
                </c:pt>
                <c:pt idx="6609">
                  <c:v>0.92700000000000005</c:v>
                </c:pt>
                <c:pt idx="6610">
                  <c:v>0.92100000000000004</c:v>
                </c:pt>
                <c:pt idx="6611">
                  <c:v>0.93200000000000005</c:v>
                </c:pt>
                <c:pt idx="6612">
                  <c:v>0.93200000000000005</c:v>
                </c:pt>
                <c:pt idx="6613">
                  <c:v>0.91200000000000003</c:v>
                </c:pt>
                <c:pt idx="6614">
                  <c:v>0.95599999999999996</c:v>
                </c:pt>
                <c:pt idx="6615">
                  <c:v>0.94</c:v>
                </c:pt>
                <c:pt idx="6616">
                  <c:v>0.92600000000000005</c:v>
                </c:pt>
                <c:pt idx="6617">
                  <c:v>0.92300000000000004</c:v>
                </c:pt>
                <c:pt idx="6618">
                  <c:v>0.93600000000000005</c:v>
                </c:pt>
                <c:pt idx="6619">
                  <c:v>0.90400000000000003</c:v>
                </c:pt>
                <c:pt idx="6620">
                  <c:v>0.93</c:v>
                </c:pt>
                <c:pt idx="6621">
                  <c:v>0.92500000000000004</c:v>
                </c:pt>
                <c:pt idx="6622">
                  <c:v>0.94899999999999995</c:v>
                </c:pt>
                <c:pt idx="6623">
                  <c:v>0.93300000000000005</c:v>
                </c:pt>
                <c:pt idx="6624">
                  <c:v>0.93500000000000005</c:v>
                </c:pt>
                <c:pt idx="6625">
                  <c:v>0.92600000000000005</c:v>
                </c:pt>
                <c:pt idx="6626">
                  <c:v>0.93100000000000005</c:v>
                </c:pt>
                <c:pt idx="6627">
                  <c:v>0.92700000000000005</c:v>
                </c:pt>
                <c:pt idx="6628">
                  <c:v>0.92</c:v>
                </c:pt>
                <c:pt idx="6629">
                  <c:v>0.93799999999999994</c:v>
                </c:pt>
                <c:pt idx="6630">
                  <c:v>0.93100000000000005</c:v>
                </c:pt>
                <c:pt idx="6631">
                  <c:v>0.93</c:v>
                </c:pt>
                <c:pt idx="6632">
                  <c:v>0.90900000000000003</c:v>
                </c:pt>
                <c:pt idx="6633">
                  <c:v>0.95199999999999996</c:v>
                </c:pt>
                <c:pt idx="6634">
                  <c:v>0.91</c:v>
                </c:pt>
                <c:pt idx="6635">
                  <c:v>0.92300000000000004</c:v>
                </c:pt>
                <c:pt idx="6636">
                  <c:v>0.94499999999999995</c:v>
                </c:pt>
                <c:pt idx="6637">
                  <c:v>0.90400000000000003</c:v>
                </c:pt>
                <c:pt idx="6638">
                  <c:v>0.92700000000000005</c:v>
                </c:pt>
                <c:pt idx="6639">
                  <c:v>0.93</c:v>
                </c:pt>
                <c:pt idx="6640">
                  <c:v>0.93600000000000005</c:v>
                </c:pt>
                <c:pt idx="6641">
                  <c:v>0.93700000000000006</c:v>
                </c:pt>
                <c:pt idx="6642">
                  <c:v>0.93600000000000005</c:v>
                </c:pt>
                <c:pt idx="6643">
                  <c:v>0.93400000000000005</c:v>
                </c:pt>
                <c:pt idx="6644">
                  <c:v>0.93500000000000005</c:v>
                </c:pt>
                <c:pt idx="6645">
                  <c:v>0.92600000000000005</c:v>
                </c:pt>
                <c:pt idx="6646">
                  <c:v>0.90900000000000003</c:v>
                </c:pt>
                <c:pt idx="6647">
                  <c:v>0.90800000000000003</c:v>
                </c:pt>
                <c:pt idx="6648">
                  <c:v>0.93799999999999994</c:v>
                </c:pt>
                <c:pt idx="6649">
                  <c:v>0.93500000000000005</c:v>
                </c:pt>
                <c:pt idx="6650">
                  <c:v>0.94199999999999995</c:v>
                </c:pt>
                <c:pt idx="6651">
                  <c:v>0.93600000000000005</c:v>
                </c:pt>
                <c:pt idx="6652">
                  <c:v>0.89600000000000002</c:v>
                </c:pt>
                <c:pt idx="6653">
                  <c:v>0.93300000000000005</c:v>
                </c:pt>
                <c:pt idx="6654">
                  <c:v>0.93899999999999995</c:v>
                </c:pt>
                <c:pt idx="6655">
                  <c:v>0.95299999999999996</c:v>
                </c:pt>
                <c:pt idx="6656">
                  <c:v>0.93500000000000005</c:v>
                </c:pt>
                <c:pt idx="6657">
                  <c:v>0.91</c:v>
                </c:pt>
                <c:pt idx="6658">
                  <c:v>0.91100000000000003</c:v>
                </c:pt>
                <c:pt idx="6659">
                  <c:v>0.92300000000000004</c:v>
                </c:pt>
                <c:pt idx="6660">
                  <c:v>0.94</c:v>
                </c:pt>
                <c:pt idx="6661">
                  <c:v>0.93799999999999994</c:v>
                </c:pt>
                <c:pt idx="6662">
                  <c:v>0.91700000000000004</c:v>
                </c:pt>
                <c:pt idx="6663">
                  <c:v>0.89400000000000002</c:v>
                </c:pt>
                <c:pt idx="6664">
                  <c:v>0.94199999999999995</c:v>
                </c:pt>
                <c:pt idx="6665">
                  <c:v>0.92500000000000004</c:v>
                </c:pt>
                <c:pt idx="6666">
                  <c:v>0.91400000000000003</c:v>
                </c:pt>
                <c:pt idx="6667">
                  <c:v>0.93100000000000005</c:v>
                </c:pt>
                <c:pt idx="6668">
                  <c:v>0.93</c:v>
                </c:pt>
                <c:pt idx="6669">
                  <c:v>0.9</c:v>
                </c:pt>
                <c:pt idx="6670">
                  <c:v>0.92600000000000005</c:v>
                </c:pt>
                <c:pt idx="6671">
                  <c:v>0.90200000000000002</c:v>
                </c:pt>
                <c:pt idx="6672">
                  <c:v>0.92300000000000004</c:v>
                </c:pt>
                <c:pt idx="6673">
                  <c:v>0.92500000000000004</c:v>
                </c:pt>
                <c:pt idx="6674">
                  <c:v>0.92500000000000004</c:v>
                </c:pt>
                <c:pt idx="6675">
                  <c:v>0.92400000000000004</c:v>
                </c:pt>
                <c:pt idx="6676">
                  <c:v>0.93500000000000005</c:v>
                </c:pt>
                <c:pt idx="6677">
                  <c:v>0.91300000000000003</c:v>
                </c:pt>
                <c:pt idx="6678">
                  <c:v>0.93100000000000005</c:v>
                </c:pt>
                <c:pt idx="6679">
                  <c:v>0.93600000000000005</c:v>
                </c:pt>
                <c:pt idx="6680">
                  <c:v>0.89200000000000002</c:v>
                </c:pt>
                <c:pt idx="6681">
                  <c:v>0.91800000000000004</c:v>
                </c:pt>
                <c:pt idx="6682">
                  <c:v>0.92600000000000005</c:v>
                </c:pt>
                <c:pt idx="6683">
                  <c:v>0.92600000000000005</c:v>
                </c:pt>
                <c:pt idx="6684">
                  <c:v>0.94299999999999995</c:v>
                </c:pt>
                <c:pt idx="6685">
                  <c:v>0.92800000000000005</c:v>
                </c:pt>
                <c:pt idx="6686">
                  <c:v>0.93100000000000005</c:v>
                </c:pt>
                <c:pt idx="6687">
                  <c:v>0.92900000000000005</c:v>
                </c:pt>
                <c:pt idx="6688">
                  <c:v>0.93600000000000005</c:v>
                </c:pt>
                <c:pt idx="6689">
                  <c:v>0.88700000000000001</c:v>
                </c:pt>
                <c:pt idx="6690">
                  <c:v>0.93300000000000005</c:v>
                </c:pt>
                <c:pt idx="6691">
                  <c:v>0.91200000000000003</c:v>
                </c:pt>
                <c:pt idx="6692">
                  <c:v>0.90900000000000003</c:v>
                </c:pt>
                <c:pt idx="6693">
                  <c:v>0.94899999999999995</c:v>
                </c:pt>
                <c:pt idx="6694">
                  <c:v>0.88500000000000001</c:v>
                </c:pt>
                <c:pt idx="6695">
                  <c:v>0.92</c:v>
                </c:pt>
                <c:pt idx="6696">
                  <c:v>0.91700000000000004</c:v>
                </c:pt>
                <c:pt idx="6697">
                  <c:v>0.92900000000000005</c:v>
                </c:pt>
                <c:pt idx="6698">
                  <c:v>0.90100000000000002</c:v>
                </c:pt>
                <c:pt idx="6699">
                  <c:v>0.92300000000000004</c:v>
                </c:pt>
                <c:pt idx="6700">
                  <c:v>0.92500000000000004</c:v>
                </c:pt>
                <c:pt idx="6701">
                  <c:v>0.93200000000000005</c:v>
                </c:pt>
                <c:pt idx="6702">
                  <c:v>0.93200000000000005</c:v>
                </c:pt>
                <c:pt idx="6703">
                  <c:v>0.94199999999999995</c:v>
                </c:pt>
                <c:pt idx="6704">
                  <c:v>0.89600000000000002</c:v>
                </c:pt>
                <c:pt idx="6705">
                  <c:v>0.91200000000000003</c:v>
                </c:pt>
                <c:pt idx="6706">
                  <c:v>0.89800000000000002</c:v>
                </c:pt>
                <c:pt idx="6707">
                  <c:v>0.95299999999999996</c:v>
                </c:pt>
                <c:pt idx="6708">
                  <c:v>0.94</c:v>
                </c:pt>
                <c:pt idx="6709">
                  <c:v>0.92500000000000004</c:v>
                </c:pt>
                <c:pt idx="6710">
                  <c:v>0.92600000000000005</c:v>
                </c:pt>
                <c:pt idx="6711">
                  <c:v>0.90900000000000003</c:v>
                </c:pt>
                <c:pt idx="6712">
                  <c:v>0.88400000000000001</c:v>
                </c:pt>
                <c:pt idx="6713">
                  <c:v>0.91700000000000004</c:v>
                </c:pt>
                <c:pt idx="6714">
                  <c:v>0.89500000000000002</c:v>
                </c:pt>
                <c:pt idx="6715">
                  <c:v>0.89400000000000002</c:v>
                </c:pt>
                <c:pt idx="6716">
                  <c:v>0.91100000000000003</c:v>
                </c:pt>
                <c:pt idx="6717">
                  <c:v>0.91500000000000004</c:v>
                </c:pt>
                <c:pt idx="6718">
                  <c:v>0.93200000000000005</c:v>
                </c:pt>
                <c:pt idx="6719">
                  <c:v>0.94399999999999995</c:v>
                </c:pt>
                <c:pt idx="6720">
                  <c:v>0.90400000000000003</c:v>
                </c:pt>
                <c:pt idx="6721">
                  <c:v>0.91900000000000004</c:v>
                </c:pt>
                <c:pt idx="6722">
                  <c:v>0.91700000000000004</c:v>
                </c:pt>
                <c:pt idx="6723">
                  <c:v>0.89800000000000002</c:v>
                </c:pt>
                <c:pt idx="6724">
                  <c:v>0.88900000000000001</c:v>
                </c:pt>
                <c:pt idx="6725">
                  <c:v>0.90700000000000003</c:v>
                </c:pt>
                <c:pt idx="6726">
                  <c:v>0.92600000000000005</c:v>
                </c:pt>
                <c:pt idx="6727">
                  <c:v>0.92100000000000004</c:v>
                </c:pt>
                <c:pt idx="6728">
                  <c:v>0.91100000000000003</c:v>
                </c:pt>
                <c:pt idx="6729">
                  <c:v>0.89100000000000001</c:v>
                </c:pt>
                <c:pt idx="6730">
                  <c:v>0.90300000000000002</c:v>
                </c:pt>
                <c:pt idx="6731">
                  <c:v>0.91200000000000003</c:v>
                </c:pt>
                <c:pt idx="6732">
                  <c:v>0.91700000000000004</c:v>
                </c:pt>
                <c:pt idx="6733">
                  <c:v>0.89500000000000002</c:v>
                </c:pt>
                <c:pt idx="6734">
                  <c:v>0.91200000000000003</c:v>
                </c:pt>
                <c:pt idx="6735">
                  <c:v>0.90200000000000002</c:v>
                </c:pt>
                <c:pt idx="6736">
                  <c:v>0.90800000000000003</c:v>
                </c:pt>
                <c:pt idx="6737">
                  <c:v>0.91400000000000003</c:v>
                </c:pt>
                <c:pt idx="6738">
                  <c:v>0.89700000000000002</c:v>
                </c:pt>
                <c:pt idx="6739">
                  <c:v>0.92200000000000004</c:v>
                </c:pt>
                <c:pt idx="6740">
                  <c:v>0.91400000000000003</c:v>
                </c:pt>
                <c:pt idx="6741">
                  <c:v>0.90800000000000003</c:v>
                </c:pt>
                <c:pt idx="6742">
                  <c:v>0.92800000000000005</c:v>
                </c:pt>
                <c:pt idx="6743">
                  <c:v>0.92100000000000004</c:v>
                </c:pt>
                <c:pt idx="6744">
                  <c:v>0.91700000000000004</c:v>
                </c:pt>
                <c:pt idx="6745">
                  <c:v>0.89400000000000002</c:v>
                </c:pt>
                <c:pt idx="6746">
                  <c:v>0.91300000000000003</c:v>
                </c:pt>
                <c:pt idx="6747">
                  <c:v>0.91100000000000003</c:v>
                </c:pt>
                <c:pt idx="6748">
                  <c:v>0.92500000000000004</c:v>
                </c:pt>
                <c:pt idx="6749">
                  <c:v>0.93700000000000006</c:v>
                </c:pt>
                <c:pt idx="6750">
                  <c:v>0.91600000000000004</c:v>
                </c:pt>
                <c:pt idx="6751">
                  <c:v>0.91500000000000004</c:v>
                </c:pt>
                <c:pt idx="6752">
                  <c:v>0.89</c:v>
                </c:pt>
                <c:pt idx="6753">
                  <c:v>0.92</c:v>
                </c:pt>
                <c:pt idx="6754">
                  <c:v>0.90400000000000003</c:v>
                </c:pt>
                <c:pt idx="6755">
                  <c:v>0.92900000000000005</c:v>
                </c:pt>
                <c:pt idx="6756">
                  <c:v>0.92300000000000004</c:v>
                </c:pt>
                <c:pt idx="6757">
                  <c:v>0.95899999999999996</c:v>
                </c:pt>
                <c:pt idx="6758">
                  <c:v>0.94499999999999995</c:v>
                </c:pt>
                <c:pt idx="6759">
                  <c:v>0.91</c:v>
                </c:pt>
                <c:pt idx="6760">
                  <c:v>0.95299999999999996</c:v>
                </c:pt>
                <c:pt idx="6761">
                  <c:v>0.91700000000000004</c:v>
                </c:pt>
                <c:pt idx="6762">
                  <c:v>0.92500000000000004</c:v>
                </c:pt>
                <c:pt idx="6763">
                  <c:v>0.94099999999999995</c:v>
                </c:pt>
                <c:pt idx="6764">
                  <c:v>0.90500000000000003</c:v>
                </c:pt>
                <c:pt idx="6765">
                  <c:v>0.93799999999999994</c:v>
                </c:pt>
                <c:pt idx="6766">
                  <c:v>0.89400000000000002</c:v>
                </c:pt>
                <c:pt idx="6767">
                  <c:v>0.9</c:v>
                </c:pt>
                <c:pt idx="6768">
                  <c:v>0.94</c:v>
                </c:pt>
                <c:pt idx="6769">
                  <c:v>0.90600000000000003</c:v>
                </c:pt>
                <c:pt idx="6770">
                  <c:v>0.93</c:v>
                </c:pt>
                <c:pt idx="6771">
                  <c:v>0.9</c:v>
                </c:pt>
                <c:pt idx="6772">
                  <c:v>0.90600000000000003</c:v>
                </c:pt>
                <c:pt idx="6773">
                  <c:v>0.93100000000000005</c:v>
                </c:pt>
                <c:pt idx="6774">
                  <c:v>0.92400000000000004</c:v>
                </c:pt>
                <c:pt idx="6775">
                  <c:v>0.89600000000000002</c:v>
                </c:pt>
                <c:pt idx="6776">
                  <c:v>0.90600000000000003</c:v>
                </c:pt>
                <c:pt idx="6777">
                  <c:v>0.93200000000000005</c:v>
                </c:pt>
                <c:pt idx="6778">
                  <c:v>0.91100000000000003</c:v>
                </c:pt>
                <c:pt idx="6779">
                  <c:v>0.92700000000000005</c:v>
                </c:pt>
                <c:pt idx="6780">
                  <c:v>0.92300000000000004</c:v>
                </c:pt>
                <c:pt idx="6781">
                  <c:v>0.94099999999999995</c:v>
                </c:pt>
                <c:pt idx="6782">
                  <c:v>0.92700000000000005</c:v>
                </c:pt>
                <c:pt idx="6783">
                  <c:v>0.9</c:v>
                </c:pt>
                <c:pt idx="6784">
                  <c:v>0.95499999999999996</c:v>
                </c:pt>
                <c:pt idx="6785">
                  <c:v>0.92300000000000004</c:v>
                </c:pt>
                <c:pt idx="6786">
                  <c:v>0.92400000000000004</c:v>
                </c:pt>
                <c:pt idx="6787">
                  <c:v>0.94699999999999995</c:v>
                </c:pt>
                <c:pt idx="6788">
                  <c:v>0.93500000000000005</c:v>
                </c:pt>
                <c:pt idx="6789">
                  <c:v>0.91900000000000004</c:v>
                </c:pt>
                <c:pt idx="6790">
                  <c:v>0.92500000000000004</c:v>
                </c:pt>
                <c:pt idx="6791">
                  <c:v>0.93700000000000006</c:v>
                </c:pt>
                <c:pt idx="6792">
                  <c:v>0.92</c:v>
                </c:pt>
                <c:pt idx="6793">
                  <c:v>0.93500000000000005</c:v>
                </c:pt>
                <c:pt idx="6794">
                  <c:v>0.92300000000000004</c:v>
                </c:pt>
                <c:pt idx="6795">
                  <c:v>0.90900000000000003</c:v>
                </c:pt>
                <c:pt idx="6796">
                  <c:v>0.92500000000000004</c:v>
                </c:pt>
                <c:pt idx="6797">
                  <c:v>0.93200000000000005</c:v>
                </c:pt>
                <c:pt idx="6798">
                  <c:v>0.94499999999999995</c:v>
                </c:pt>
                <c:pt idx="6799">
                  <c:v>0.91500000000000004</c:v>
                </c:pt>
                <c:pt idx="6800">
                  <c:v>0.91700000000000004</c:v>
                </c:pt>
                <c:pt idx="6801">
                  <c:v>0.93799999999999994</c:v>
                </c:pt>
                <c:pt idx="6802">
                  <c:v>0.94499999999999995</c:v>
                </c:pt>
                <c:pt idx="6803">
                  <c:v>0.94399999999999995</c:v>
                </c:pt>
                <c:pt idx="6804">
                  <c:v>0.91700000000000004</c:v>
                </c:pt>
                <c:pt idx="6805">
                  <c:v>0.95699999999999996</c:v>
                </c:pt>
                <c:pt idx="6806">
                  <c:v>0.93300000000000005</c:v>
                </c:pt>
                <c:pt idx="6807">
                  <c:v>0.93600000000000005</c:v>
                </c:pt>
                <c:pt idx="6808">
                  <c:v>0.92</c:v>
                </c:pt>
                <c:pt idx="6809">
                  <c:v>0.93</c:v>
                </c:pt>
                <c:pt idx="6810">
                  <c:v>0.93799999999999994</c:v>
                </c:pt>
                <c:pt idx="6811">
                  <c:v>0.94299999999999995</c:v>
                </c:pt>
                <c:pt idx="6812">
                  <c:v>0.90900000000000003</c:v>
                </c:pt>
                <c:pt idx="6813">
                  <c:v>0.93799999999999994</c:v>
                </c:pt>
                <c:pt idx="6814">
                  <c:v>0.91900000000000004</c:v>
                </c:pt>
                <c:pt idx="6815">
                  <c:v>0.91900000000000004</c:v>
                </c:pt>
                <c:pt idx="6816">
                  <c:v>0.93500000000000005</c:v>
                </c:pt>
                <c:pt idx="6817">
                  <c:v>0.93300000000000005</c:v>
                </c:pt>
                <c:pt idx="6818">
                  <c:v>0.93500000000000005</c:v>
                </c:pt>
                <c:pt idx="6819">
                  <c:v>0.95099999999999996</c:v>
                </c:pt>
                <c:pt idx="6820">
                  <c:v>0.91100000000000003</c:v>
                </c:pt>
                <c:pt idx="6821">
                  <c:v>0.94299999999999995</c:v>
                </c:pt>
                <c:pt idx="6822">
                  <c:v>0.94699999999999995</c:v>
                </c:pt>
                <c:pt idx="6823">
                  <c:v>0.93300000000000005</c:v>
                </c:pt>
                <c:pt idx="6824">
                  <c:v>0.97499999999999998</c:v>
                </c:pt>
                <c:pt idx="6825">
                  <c:v>0.93600000000000005</c:v>
                </c:pt>
                <c:pt idx="6826">
                  <c:v>0.93899999999999995</c:v>
                </c:pt>
                <c:pt idx="6827">
                  <c:v>0.93600000000000005</c:v>
                </c:pt>
                <c:pt idx="6828">
                  <c:v>0.93100000000000005</c:v>
                </c:pt>
                <c:pt idx="6829">
                  <c:v>0.92700000000000005</c:v>
                </c:pt>
                <c:pt idx="6830">
                  <c:v>0.95799999999999996</c:v>
                </c:pt>
                <c:pt idx="6831">
                  <c:v>0.94199999999999995</c:v>
                </c:pt>
                <c:pt idx="6832">
                  <c:v>0.90900000000000003</c:v>
                </c:pt>
                <c:pt idx="6833">
                  <c:v>0.93600000000000005</c:v>
                </c:pt>
                <c:pt idx="6834">
                  <c:v>0.95899999999999996</c:v>
                </c:pt>
                <c:pt idx="6835">
                  <c:v>0.93400000000000005</c:v>
                </c:pt>
                <c:pt idx="6836">
                  <c:v>0.95399999999999996</c:v>
                </c:pt>
                <c:pt idx="6837">
                  <c:v>0.93700000000000006</c:v>
                </c:pt>
                <c:pt idx="6838">
                  <c:v>0.95299999999999996</c:v>
                </c:pt>
                <c:pt idx="6839">
                  <c:v>0.95199999999999996</c:v>
                </c:pt>
                <c:pt idx="6840">
                  <c:v>0.94099999999999995</c:v>
                </c:pt>
                <c:pt idx="6841">
                  <c:v>0.93300000000000005</c:v>
                </c:pt>
                <c:pt idx="6842">
                  <c:v>0.95399999999999996</c:v>
                </c:pt>
                <c:pt idx="6843">
                  <c:v>0.96399999999999997</c:v>
                </c:pt>
                <c:pt idx="6844">
                  <c:v>0.93100000000000005</c:v>
                </c:pt>
                <c:pt idx="6845">
                  <c:v>0.93700000000000006</c:v>
                </c:pt>
                <c:pt idx="6846">
                  <c:v>0.95599999999999996</c:v>
                </c:pt>
                <c:pt idx="6847">
                  <c:v>0.95499999999999996</c:v>
                </c:pt>
                <c:pt idx="6848">
                  <c:v>0.94199999999999995</c:v>
                </c:pt>
                <c:pt idx="6849">
                  <c:v>0.94599999999999995</c:v>
                </c:pt>
                <c:pt idx="6850">
                  <c:v>0.93799999999999994</c:v>
                </c:pt>
                <c:pt idx="6851">
                  <c:v>0.92800000000000005</c:v>
                </c:pt>
                <c:pt idx="6852">
                  <c:v>0.94199999999999995</c:v>
                </c:pt>
                <c:pt idx="6853">
                  <c:v>0.95</c:v>
                </c:pt>
                <c:pt idx="6854">
                  <c:v>0.92800000000000005</c:v>
                </c:pt>
                <c:pt idx="6855">
                  <c:v>0.94099999999999995</c:v>
                </c:pt>
                <c:pt idx="6856">
                  <c:v>0.94299999999999995</c:v>
                </c:pt>
                <c:pt idx="6857">
                  <c:v>0.95199999999999996</c:v>
                </c:pt>
                <c:pt idx="6858">
                  <c:v>0.94499999999999995</c:v>
                </c:pt>
                <c:pt idx="6859">
                  <c:v>0.91200000000000003</c:v>
                </c:pt>
                <c:pt idx="6860">
                  <c:v>0.95499999999999996</c:v>
                </c:pt>
                <c:pt idx="6861">
                  <c:v>0.93600000000000005</c:v>
                </c:pt>
                <c:pt idx="6862">
                  <c:v>0.94499999999999995</c:v>
                </c:pt>
                <c:pt idx="6863">
                  <c:v>0.96699999999999997</c:v>
                </c:pt>
                <c:pt idx="6864">
                  <c:v>0.93799999999999994</c:v>
                </c:pt>
                <c:pt idx="6865">
                  <c:v>0.92200000000000004</c:v>
                </c:pt>
                <c:pt idx="6866">
                  <c:v>0.95099999999999996</c:v>
                </c:pt>
                <c:pt idx="6867">
                  <c:v>0.92400000000000004</c:v>
                </c:pt>
                <c:pt idx="6868">
                  <c:v>0.88900000000000001</c:v>
                </c:pt>
                <c:pt idx="6869">
                  <c:v>0.93799999999999994</c:v>
                </c:pt>
                <c:pt idx="6870">
                  <c:v>0.96199999999999997</c:v>
                </c:pt>
                <c:pt idx="6871">
                  <c:v>0.96299999999999997</c:v>
                </c:pt>
                <c:pt idx="6872">
                  <c:v>0.93600000000000005</c:v>
                </c:pt>
                <c:pt idx="6873">
                  <c:v>0.93200000000000005</c:v>
                </c:pt>
                <c:pt idx="6874">
                  <c:v>0.92700000000000005</c:v>
                </c:pt>
                <c:pt idx="6875">
                  <c:v>0.92200000000000004</c:v>
                </c:pt>
                <c:pt idx="6876">
                  <c:v>0.92</c:v>
                </c:pt>
                <c:pt idx="6877">
                  <c:v>0.93500000000000005</c:v>
                </c:pt>
                <c:pt idx="6878">
                  <c:v>0.93500000000000005</c:v>
                </c:pt>
                <c:pt idx="6879">
                  <c:v>0.92700000000000005</c:v>
                </c:pt>
                <c:pt idx="6880">
                  <c:v>0.93100000000000005</c:v>
                </c:pt>
                <c:pt idx="6881">
                  <c:v>0.96099999999999997</c:v>
                </c:pt>
                <c:pt idx="6882">
                  <c:v>0.93200000000000005</c:v>
                </c:pt>
                <c:pt idx="6883">
                  <c:v>0.94</c:v>
                </c:pt>
                <c:pt idx="6884">
                  <c:v>0.94499999999999995</c:v>
                </c:pt>
                <c:pt idx="6885">
                  <c:v>0.93100000000000005</c:v>
                </c:pt>
                <c:pt idx="6886">
                  <c:v>0.92200000000000004</c:v>
                </c:pt>
                <c:pt idx="6887">
                  <c:v>0.95</c:v>
                </c:pt>
                <c:pt idx="6888">
                  <c:v>0.89700000000000002</c:v>
                </c:pt>
                <c:pt idx="6889">
                  <c:v>0.94599999999999995</c:v>
                </c:pt>
                <c:pt idx="6890">
                  <c:v>0.94199999999999995</c:v>
                </c:pt>
                <c:pt idx="6891">
                  <c:v>0.94099999999999995</c:v>
                </c:pt>
                <c:pt idx="6892">
                  <c:v>0.89300000000000002</c:v>
                </c:pt>
                <c:pt idx="6893">
                  <c:v>0.91900000000000004</c:v>
                </c:pt>
                <c:pt idx="6894">
                  <c:v>0.93200000000000005</c:v>
                </c:pt>
                <c:pt idx="6895">
                  <c:v>0.94199999999999995</c:v>
                </c:pt>
                <c:pt idx="6896">
                  <c:v>0.93100000000000005</c:v>
                </c:pt>
                <c:pt idx="6897">
                  <c:v>0.93500000000000005</c:v>
                </c:pt>
                <c:pt idx="6898">
                  <c:v>0.92400000000000004</c:v>
                </c:pt>
                <c:pt idx="6899">
                  <c:v>0.92600000000000005</c:v>
                </c:pt>
                <c:pt idx="6900">
                  <c:v>0.90900000000000003</c:v>
                </c:pt>
                <c:pt idx="6901">
                  <c:v>0.93200000000000005</c:v>
                </c:pt>
                <c:pt idx="6902">
                  <c:v>0.92100000000000004</c:v>
                </c:pt>
                <c:pt idx="6903">
                  <c:v>0.95099999999999996</c:v>
                </c:pt>
                <c:pt idx="6904">
                  <c:v>0.90900000000000003</c:v>
                </c:pt>
                <c:pt idx="6905">
                  <c:v>0.91100000000000003</c:v>
                </c:pt>
                <c:pt idx="6906">
                  <c:v>0.92200000000000004</c:v>
                </c:pt>
                <c:pt idx="6907">
                  <c:v>0.92</c:v>
                </c:pt>
                <c:pt idx="6908">
                  <c:v>0.94099999999999995</c:v>
                </c:pt>
                <c:pt idx="6909">
                  <c:v>0.90500000000000003</c:v>
                </c:pt>
                <c:pt idx="6910">
                  <c:v>0.92</c:v>
                </c:pt>
                <c:pt idx="6911">
                  <c:v>0.93799999999999994</c:v>
                </c:pt>
                <c:pt idx="6912">
                  <c:v>0.92100000000000004</c:v>
                </c:pt>
                <c:pt idx="6913">
                  <c:v>0.91700000000000004</c:v>
                </c:pt>
                <c:pt idx="6914">
                  <c:v>0.91300000000000003</c:v>
                </c:pt>
                <c:pt idx="6915">
                  <c:v>0.92100000000000004</c:v>
                </c:pt>
                <c:pt idx="6916">
                  <c:v>0.91600000000000004</c:v>
                </c:pt>
                <c:pt idx="6917">
                  <c:v>0.93200000000000005</c:v>
                </c:pt>
                <c:pt idx="6918">
                  <c:v>0.91400000000000003</c:v>
                </c:pt>
                <c:pt idx="6919">
                  <c:v>0.92900000000000005</c:v>
                </c:pt>
                <c:pt idx="6920">
                  <c:v>0.93600000000000005</c:v>
                </c:pt>
                <c:pt idx="6921">
                  <c:v>0.91100000000000003</c:v>
                </c:pt>
                <c:pt idx="6922">
                  <c:v>0.90700000000000003</c:v>
                </c:pt>
                <c:pt idx="6923">
                  <c:v>0.95199999999999996</c:v>
                </c:pt>
                <c:pt idx="6924">
                  <c:v>0.90300000000000002</c:v>
                </c:pt>
                <c:pt idx="6925">
                  <c:v>0.92200000000000004</c:v>
                </c:pt>
                <c:pt idx="6926">
                  <c:v>0.92200000000000004</c:v>
                </c:pt>
                <c:pt idx="6927">
                  <c:v>0.92100000000000004</c:v>
                </c:pt>
                <c:pt idx="6928">
                  <c:v>0.92700000000000005</c:v>
                </c:pt>
                <c:pt idx="6929">
                  <c:v>0.93700000000000006</c:v>
                </c:pt>
                <c:pt idx="6930">
                  <c:v>0.90200000000000002</c:v>
                </c:pt>
                <c:pt idx="6931">
                  <c:v>0.93100000000000005</c:v>
                </c:pt>
                <c:pt idx="6932">
                  <c:v>0.92700000000000005</c:v>
                </c:pt>
                <c:pt idx="6933">
                  <c:v>0.91700000000000004</c:v>
                </c:pt>
                <c:pt idx="6934">
                  <c:v>0.90500000000000003</c:v>
                </c:pt>
                <c:pt idx="6935">
                  <c:v>0.95299999999999996</c:v>
                </c:pt>
                <c:pt idx="6936">
                  <c:v>0.92900000000000005</c:v>
                </c:pt>
                <c:pt idx="6937">
                  <c:v>0.92900000000000005</c:v>
                </c:pt>
                <c:pt idx="6938">
                  <c:v>0.93500000000000005</c:v>
                </c:pt>
                <c:pt idx="6939">
                  <c:v>0.92500000000000004</c:v>
                </c:pt>
                <c:pt idx="6940">
                  <c:v>0.94899999999999995</c:v>
                </c:pt>
                <c:pt idx="6941">
                  <c:v>0.93500000000000005</c:v>
                </c:pt>
                <c:pt idx="6942">
                  <c:v>0.90200000000000002</c:v>
                </c:pt>
                <c:pt idx="6943">
                  <c:v>0.91</c:v>
                </c:pt>
                <c:pt idx="6944">
                  <c:v>0.92300000000000004</c:v>
                </c:pt>
                <c:pt idx="6945">
                  <c:v>0.94299999999999995</c:v>
                </c:pt>
                <c:pt idx="6946">
                  <c:v>0.93700000000000006</c:v>
                </c:pt>
                <c:pt idx="6947">
                  <c:v>0.92500000000000004</c:v>
                </c:pt>
                <c:pt idx="6948">
                  <c:v>0.92</c:v>
                </c:pt>
                <c:pt idx="6949">
                  <c:v>0.91100000000000003</c:v>
                </c:pt>
                <c:pt idx="6950">
                  <c:v>0.94199999999999995</c:v>
                </c:pt>
                <c:pt idx="6951">
                  <c:v>0.94499999999999995</c:v>
                </c:pt>
                <c:pt idx="6952">
                  <c:v>0.93</c:v>
                </c:pt>
                <c:pt idx="6953">
                  <c:v>0.90100000000000002</c:v>
                </c:pt>
                <c:pt idx="6954">
                  <c:v>0.95399999999999996</c:v>
                </c:pt>
                <c:pt idx="6955">
                  <c:v>0.93100000000000005</c:v>
                </c:pt>
                <c:pt idx="6956">
                  <c:v>0.90900000000000003</c:v>
                </c:pt>
                <c:pt idx="6957">
                  <c:v>0.92600000000000005</c:v>
                </c:pt>
                <c:pt idx="6958">
                  <c:v>0.94199999999999995</c:v>
                </c:pt>
                <c:pt idx="6959">
                  <c:v>0.93899999999999995</c:v>
                </c:pt>
                <c:pt idx="6960">
                  <c:v>0.91500000000000004</c:v>
                </c:pt>
                <c:pt idx="6961">
                  <c:v>0.90800000000000003</c:v>
                </c:pt>
                <c:pt idx="6962">
                  <c:v>0.92300000000000004</c:v>
                </c:pt>
                <c:pt idx="6963">
                  <c:v>0.92900000000000005</c:v>
                </c:pt>
                <c:pt idx="6964">
                  <c:v>0.91900000000000004</c:v>
                </c:pt>
                <c:pt idx="6965">
                  <c:v>0.92400000000000004</c:v>
                </c:pt>
                <c:pt idx="6966">
                  <c:v>0.92800000000000005</c:v>
                </c:pt>
                <c:pt idx="6967">
                  <c:v>0.91100000000000003</c:v>
                </c:pt>
                <c:pt idx="6968">
                  <c:v>0.95099999999999996</c:v>
                </c:pt>
                <c:pt idx="6969">
                  <c:v>0.94099999999999995</c:v>
                </c:pt>
                <c:pt idx="6970">
                  <c:v>0.96199999999999997</c:v>
                </c:pt>
                <c:pt idx="6971">
                  <c:v>0.93100000000000005</c:v>
                </c:pt>
                <c:pt idx="6972">
                  <c:v>0.93</c:v>
                </c:pt>
                <c:pt idx="6973">
                  <c:v>0.93899999999999995</c:v>
                </c:pt>
                <c:pt idx="6974">
                  <c:v>0.92300000000000004</c:v>
                </c:pt>
                <c:pt idx="6975">
                  <c:v>0.91900000000000004</c:v>
                </c:pt>
                <c:pt idx="6976">
                  <c:v>0.93200000000000005</c:v>
                </c:pt>
                <c:pt idx="6977">
                  <c:v>0.95699999999999996</c:v>
                </c:pt>
                <c:pt idx="6978">
                  <c:v>0.91400000000000003</c:v>
                </c:pt>
                <c:pt idx="6979">
                  <c:v>0.92700000000000005</c:v>
                </c:pt>
                <c:pt idx="6980">
                  <c:v>0.90300000000000002</c:v>
                </c:pt>
                <c:pt idx="6981">
                  <c:v>0.94599999999999995</c:v>
                </c:pt>
                <c:pt idx="6982">
                  <c:v>0.94799999999999995</c:v>
                </c:pt>
                <c:pt idx="6983">
                  <c:v>0.92600000000000005</c:v>
                </c:pt>
                <c:pt idx="6984">
                  <c:v>0.93200000000000005</c:v>
                </c:pt>
                <c:pt idx="6985">
                  <c:v>0.93300000000000005</c:v>
                </c:pt>
                <c:pt idx="6986">
                  <c:v>0.95299999999999996</c:v>
                </c:pt>
                <c:pt idx="6987">
                  <c:v>0.93700000000000006</c:v>
                </c:pt>
                <c:pt idx="6988">
                  <c:v>0.94099999999999995</c:v>
                </c:pt>
                <c:pt idx="6989">
                  <c:v>0.93500000000000005</c:v>
                </c:pt>
                <c:pt idx="6990">
                  <c:v>0.95199999999999996</c:v>
                </c:pt>
                <c:pt idx="6991">
                  <c:v>0.96</c:v>
                </c:pt>
                <c:pt idx="6992">
                  <c:v>0.94</c:v>
                </c:pt>
                <c:pt idx="6993">
                  <c:v>0.93799999999999994</c:v>
                </c:pt>
                <c:pt idx="6994">
                  <c:v>0.93100000000000005</c:v>
                </c:pt>
                <c:pt idx="6995">
                  <c:v>0.94299999999999995</c:v>
                </c:pt>
                <c:pt idx="6996">
                  <c:v>0.93</c:v>
                </c:pt>
                <c:pt idx="6997">
                  <c:v>0.95399999999999996</c:v>
                </c:pt>
                <c:pt idx="6998">
                  <c:v>0.91300000000000003</c:v>
                </c:pt>
                <c:pt idx="6999">
                  <c:v>0.92200000000000004</c:v>
                </c:pt>
                <c:pt idx="7000">
                  <c:v>0.92900000000000005</c:v>
                </c:pt>
                <c:pt idx="7001">
                  <c:v>0.95099999999999996</c:v>
                </c:pt>
                <c:pt idx="7002">
                  <c:v>0.93400000000000005</c:v>
                </c:pt>
                <c:pt idx="7003">
                  <c:v>0.93799999999999994</c:v>
                </c:pt>
                <c:pt idx="7004">
                  <c:v>0.94399999999999995</c:v>
                </c:pt>
                <c:pt idx="7005">
                  <c:v>0.94299999999999995</c:v>
                </c:pt>
                <c:pt idx="7006">
                  <c:v>0.93899999999999995</c:v>
                </c:pt>
                <c:pt idx="7007">
                  <c:v>0.93600000000000005</c:v>
                </c:pt>
                <c:pt idx="7008">
                  <c:v>0.94299999999999995</c:v>
                </c:pt>
                <c:pt idx="7009">
                  <c:v>0.93799999999999994</c:v>
                </c:pt>
                <c:pt idx="7010">
                  <c:v>0.95</c:v>
                </c:pt>
                <c:pt idx="7011">
                  <c:v>0.95499999999999996</c:v>
                </c:pt>
                <c:pt idx="7012">
                  <c:v>0.94399999999999995</c:v>
                </c:pt>
                <c:pt idx="7013">
                  <c:v>0.94899999999999995</c:v>
                </c:pt>
                <c:pt idx="7014">
                  <c:v>0.95099999999999996</c:v>
                </c:pt>
                <c:pt idx="7015">
                  <c:v>0.95299999999999996</c:v>
                </c:pt>
                <c:pt idx="7016">
                  <c:v>0.96399999999999997</c:v>
                </c:pt>
                <c:pt idx="7017">
                  <c:v>0.94499999999999995</c:v>
                </c:pt>
                <c:pt idx="7018">
                  <c:v>0.92600000000000005</c:v>
                </c:pt>
                <c:pt idx="7019">
                  <c:v>0.91900000000000004</c:v>
                </c:pt>
                <c:pt idx="7020">
                  <c:v>0.94799999999999995</c:v>
                </c:pt>
                <c:pt idx="7021">
                  <c:v>0.92800000000000005</c:v>
                </c:pt>
                <c:pt idx="7022">
                  <c:v>0.90500000000000003</c:v>
                </c:pt>
                <c:pt idx="7023">
                  <c:v>0.92600000000000005</c:v>
                </c:pt>
                <c:pt idx="7024">
                  <c:v>0.92900000000000005</c:v>
                </c:pt>
                <c:pt idx="7025">
                  <c:v>0.93300000000000005</c:v>
                </c:pt>
                <c:pt idx="7026">
                  <c:v>0.93200000000000005</c:v>
                </c:pt>
                <c:pt idx="7027">
                  <c:v>0.94099999999999995</c:v>
                </c:pt>
                <c:pt idx="7028">
                  <c:v>0.91</c:v>
                </c:pt>
                <c:pt idx="7029">
                  <c:v>0.93799999999999994</c:v>
                </c:pt>
                <c:pt idx="7030">
                  <c:v>0.95399999999999996</c:v>
                </c:pt>
                <c:pt idx="7031">
                  <c:v>0.93799999999999994</c:v>
                </c:pt>
                <c:pt idx="7032">
                  <c:v>0.91800000000000004</c:v>
                </c:pt>
                <c:pt idx="7033">
                  <c:v>0.94799999999999995</c:v>
                </c:pt>
                <c:pt idx="7034">
                  <c:v>0.92700000000000005</c:v>
                </c:pt>
                <c:pt idx="7035">
                  <c:v>0.91500000000000004</c:v>
                </c:pt>
                <c:pt idx="7036">
                  <c:v>0.93799999999999994</c:v>
                </c:pt>
                <c:pt idx="7037">
                  <c:v>0.92100000000000004</c:v>
                </c:pt>
                <c:pt idx="7038">
                  <c:v>0.91700000000000004</c:v>
                </c:pt>
                <c:pt idx="7039">
                  <c:v>0.95399999999999996</c:v>
                </c:pt>
                <c:pt idx="7040">
                  <c:v>0.92900000000000005</c:v>
                </c:pt>
                <c:pt idx="7041">
                  <c:v>0.89100000000000001</c:v>
                </c:pt>
                <c:pt idx="7042">
                  <c:v>0.94</c:v>
                </c:pt>
                <c:pt idx="7043">
                  <c:v>0.93799999999999994</c:v>
                </c:pt>
                <c:pt idx="7044">
                  <c:v>0.96499999999999997</c:v>
                </c:pt>
                <c:pt idx="7045">
                  <c:v>0.93200000000000005</c:v>
                </c:pt>
                <c:pt idx="7046">
                  <c:v>0.92900000000000005</c:v>
                </c:pt>
                <c:pt idx="7047">
                  <c:v>0.93799999999999994</c:v>
                </c:pt>
                <c:pt idx="7048">
                  <c:v>0.91300000000000003</c:v>
                </c:pt>
                <c:pt idx="7049">
                  <c:v>0.96199999999999997</c:v>
                </c:pt>
                <c:pt idx="7050">
                  <c:v>0.93300000000000005</c:v>
                </c:pt>
                <c:pt idx="7051">
                  <c:v>0.90600000000000003</c:v>
                </c:pt>
                <c:pt idx="7052">
                  <c:v>0.89600000000000002</c:v>
                </c:pt>
                <c:pt idx="7053">
                  <c:v>0.93700000000000006</c:v>
                </c:pt>
                <c:pt idx="7054">
                  <c:v>0.91900000000000004</c:v>
                </c:pt>
                <c:pt idx="7055">
                  <c:v>0.91500000000000004</c:v>
                </c:pt>
                <c:pt idx="7056">
                  <c:v>0.92600000000000005</c:v>
                </c:pt>
                <c:pt idx="7057">
                  <c:v>0.91700000000000004</c:v>
                </c:pt>
                <c:pt idx="7058">
                  <c:v>0.92300000000000004</c:v>
                </c:pt>
                <c:pt idx="7059">
                  <c:v>0.95499999999999996</c:v>
                </c:pt>
                <c:pt idx="7060">
                  <c:v>0.91800000000000004</c:v>
                </c:pt>
                <c:pt idx="7061">
                  <c:v>0.94599999999999995</c:v>
                </c:pt>
                <c:pt idx="7062">
                  <c:v>0.90300000000000002</c:v>
                </c:pt>
                <c:pt idx="7063">
                  <c:v>0.92900000000000005</c:v>
                </c:pt>
                <c:pt idx="7064">
                  <c:v>0.92400000000000004</c:v>
                </c:pt>
                <c:pt idx="7065">
                  <c:v>0.92800000000000005</c:v>
                </c:pt>
                <c:pt idx="7066">
                  <c:v>0.90400000000000003</c:v>
                </c:pt>
                <c:pt idx="7067">
                  <c:v>0.91500000000000004</c:v>
                </c:pt>
                <c:pt idx="7068">
                  <c:v>0.91400000000000003</c:v>
                </c:pt>
                <c:pt idx="7069">
                  <c:v>0.93600000000000005</c:v>
                </c:pt>
                <c:pt idx="7070">
                  <c:v>0.879</c:v>
                </c:pt>
                <c:pt idx="7071">
                  <c:v>0.92600000000000005</c:v>
                </c:pt>
                <c:pt idx="7072">
                  <c:v>0.92500000000000004</c:v>
                </c:pt>
                <c:pt idx="7073">
                  <c:v>0.93400000000000005</c:v>
                </c:pt>
                <c:pt idx="7074">
                  <c:v>0.91500000000000004</c:v>
                </c:pt>
                <c:pt idx="7075">
                  <c:v>0.92100000000000004</c:v>
                </c:pt>
                <c:pt idx="7076">
                  <c:v>0.92400000000000004</c:v>
                </c:pt>
                <c:pt idx="7077">
                  <c:v>0.89800000000000002</c:v>
                </c:pt>
                <c:pt idx="7078">
                  <c:v>0.91700000000000004</c:v>
                </c:pt>
                <c:pt idx="7079">
                  <c:v>0.90600000000000003</c:v>
                </c:pt>
                <c:pt idx="7080">
                  <c:v>0.91100000000000003</c:v>
                </c:pt>
                <c:pt idx="7081">
                  <c:v>0.91900000000000004</c:v>
                </c:pt>
                <c:pt idx="7082">
                  <c:v>0.90700000000000003</c:v>
                </c:pt>
                <c:pt idx="7083">
                  <c:v>0.92100000000000004</c:v>
                </c:pt>
                <c:pt idx="7084">
                  <c:v>0.9</c:v>
                </c:pt>
                <c:pt idx="7085">
                  <c:v>0.90800000000000003</c:v>
                </c:pt>
                <c:pt idx="7086">
                  <c:v>0.92100000000000004</c:v>
                </c:pt>
                <c:pt idx="7087">
                  <c:v>0.90800000000000003</c:v>
                </c:pt>
                <c:pt idx="7088">
                  <c:v>0.90800000000000003</c:v>
                </c:pt>
                <c:pt idx="7089">
                  <c:v>0.92100000000000004</c:v>
                </c:pt>
                <c:pt idx="7090">
                  <c:v>0.91900000000000004</c:v>
                </c:pt>
                <c:pt idx="7091">
                  <c:v>0.89700000000000002</c:v>
                </c:pt>
                <c:pt idx="7092">
                  <c:v>0.92</c:v>
                </c:pt>
                <c:pt idx="7093">
                  <c:v>0.93300000000000005</c:v>
                </c:pt>
                <c:pt idx="7094">
                  <c:v>0.92200000000000004</c:v>
                </c:pt>
                <c:pt idx="7095">
                  <c:v>0.92100000000000004</c:v>
                </c:pt>
                <c:pt idx="7096">
                  <c:v>0.89700000000000002</c:v>
                </c:pt>
                <c:pt idx="7097">
                  <c:v>0.86399999999999999</c:v>
                </c:pt>
                <c:pt idx="7098">
                  <c:v>0.91</c:v>
                </c:pt>
                <c:pt idx="7099">
                  <c:v>0.91100000000000003</c:v>
                </c:pt>
                <c:pt idx="7100">
                  <c:v>0.89100000000000001</c:v>
                </c:pt>
                <c:pt idx="7101">
                  <c:v>0.88700000000000001</c:v>
                </c:pt>
                <c:pt idx="7102">
                  <c:v>0.88700000000000001</c:v>
                </c:pt>
                <c:pt idx="7103">
                  <c:v>0.90500000000000003</c:v>
                </c:pt>
                <c:pt idx="7104">
                  <c:v>0.90200000000000002</c:v>
                </c:pt>
                <c:pt idx="7105">
                  <c:v>0.90200000000000002</c:v>
                </c:pt>
                <c:pt idx="7106">
                  <c:v>0.89200000000000002</c:v>
                </c:pt>
                <c:pt idx="7107">
                  <c:v>0.879</c:v>
                </c:pt>
                <c:pt idx="7108">
                  <c:v>0.89500000000000002</c:v>
                </c:pt>
                <c:pt idx="7109">
                  <c:v>0.92500000000000004</c:v>
                </c:pt>
                <c:pt idx="7110">
                  <c:v>0.91100000000000003</c:v>
                </c:pt>
                <c:pt idx="7111">
                  <c:v>0.91500000000000004</c:v>
                </c:pt>
                <c:pt idx="7112">
                  <c:v>0.90600000000000003</c:v>
                </c:pt>
                <c:pt idx="7113">
                  <c:v>0.91100000000000003</c:v>
                </c:pt>
                <c:pt idx="7114">
                  <c:v>0.93100000000000005</c:v>
                </c:pt>
                <c:pt idx="7115">
                  <c:v>0.92400000000000004</c:v>
                </c:pt>
                <c:pt idx="7116">
                  <c:v>0.89600000000000002</c:v>
                </c:pt>
                <c:pt idx="7117">
                  <c:v>0.89</c:v>
                </c:pt>
                <c:pt idx="7118">
                  <c:v>0.93</c:v>
                </c:pt>
                <c:pt idx="7119">
                  <c:v>0.91300000000000003</c:v>
                </c:pt>
                <c:pt idx="7120">
                  <c:v>0.89600000000000002</c:v>
                </c:pt>
                <c:pt idx="7121">
                  <c:v>0.90800000000000003</c:v>
                </c:pt>
                <c:pt idx="7122">
                  <c:v>0.90100000000000002</c:v>
                </c:pt>
                <c:pt idx="7123">
                  <c:v>0.90500000000000003</c:v>
                </c:pt>
                <c:pt idx="7124">
                  <c:v>0.88500000000000001</c:v>
                </c:pt>
                <c:pt idx="7125">
                  <c:v>0.89600000000000002</c:v>
                </c:pt>
                <c:pt idx="7126">
                  <c:v>0.89300000000000002</c:v>
                </c:pt>
                <c:pt idx="7127">
                  <c:v>0.92100000000000004</c:v>
                </c:pt>
                <c:pt idx="7128">
                  <c:v>0.89200000000000002</c:v>
                </c:pt>
                <c:pt idx="7129">
                  <c:v>0.89400000000000002</c:v>
                </c:pt>
                <c:pt idx="7130">
                  <c:v>0.90100000000000002</c:v>
                </c:pt>
                <c:pt idx="7131">
                  <c:v>0.88600000000000001</c:v>
                </c:pt>
                <c:pt idx="7132">
                  <c:v>0.89</c:v>
                </c:pt>
                <c:pt idx="7133">
                  <c:v>0.91300000000000003</c:v>
                </c:pt>
                <c:pt idx="7134">
                  <c:v>0.89500000000000002</c:v>
                </c:pt>
                <c:pt idx="7135">
                  <c:v>0.89600000000000002</c:v>
                </c:pt>
                <c:pt idx="7136">
                  <c:v>0.86899999999999999</c:v>
                </c:pt>
                <c:pt idx="7137">
                  <c:v>0.91800000000000004</c:v>
                </c:pt>
                <c:pt idx="7138">
                  <c:v>0.90700000000000003</c:v>
                </c:pt>
                <c:pt idx="7139">
                  <c:v>0.91300000000000003</c:v>
                </c:pt>
                <c:pt idx="7140">
                  <c:v>0.9</c:v>
                </c:pt>
                <c:pt idx="7141">
                  <c:v>0.89300000000000002</c:v>
                </c:pt>
                <c:pt idx="7142">
                  <c:v>0.91500000000000004</c:v>
                </c:pt>
                <c:pt idx="7143">
                  <c:v>0.89200000000000002</c:v>
                </c:pt>
                <c:pt idx="7144">
                  <c:v>0.878</c:v>
                </c:pt>
                <c:pt idx="7145">
                  <c:v>0.89900000000000002</c:v>
                </c:pt>
                <c:pt idx="7146">
                  <c:v>0.90100000000000002</c:v>
                </c:pt>
                <c:pt idx="7147">
                  <c:v>0.88300000000000001</c:v>
                </c:pt>
                <c:pt idx="7148">
                  <c:v>0.88900000000000001</c:v>
                </c:pt>
                <c:pt idx="7149">
                  <c:v>0.88700000000000001</c:v>
                </c:pt>
                <c:pt idx="7150">
                  <c:v>0.88600000000000001</c:v>
                </c:pt>
                <c:pt idx="7151">
                  <c:v>0.88300000000000001</c:v>
                </c:pt>
                <c:pt idx="7152">
                  <c:v>0.90200000000000002</c:v>
                </c:pt>
                <c:pt idx="7153">
                  <c:v>0.88700000000000001</c:v>
                </c:pt>
                <c:pt idx="7154">
                  <c:v>0.88</c:v>
                </c:pt>
                <c:pt idx="7155">
                  <c:v>0.89800000000000002</c:v>
                </c:pt>
                <c:pt idx="7156">
                  <c:v>0.92</c:v>
                </c:pt>
                <c:pt idx="7157">
                  <c:v>0.90600000000000003</c:v>
                </c:pt>
                <c:pt idx="7158">
                  <c:v>0.91200000000000003</c:v>
                </c:pt>
                <c:pt idx="7159">
                  <c:v>0.91400000000000003</c:v>
                </c:pt>
                <c:pt idx="7160">
                  <c:v>0.879</c:v>
                </c:pt>
                <c:pt idx="7161">
                  <c:v>0.91600000000000004</c:v>
                </c:pt>
                <c:pt idx="7162">
                  <c:v>0.90900000000000003</c:v>
                </c:pt>
                <c:pt idx="7163">
                  <c:v>0.88200000000000001</c:v>
                </c:pt>
                <c:pt idx="7164">
                  <c:v>0.90300000000000002</c:v>
                </c:pt>
                <c:pt idx="7165">
                  <c:v>0.88500000000000001</c:v>
                </c:pt>
                <c:pt idx="7166">
                  <c:v>0.91800000000000004</c:v>
                </c:pt>
                <c:pt idx="7167">
                  <c:v>0.91800000000000004</c:v>
                </c:pt>
                <c:pt idx="7168">
                  <c:v>0.90700000000000003</c:v>
                </c:pt>
                <c:pt idx="7169">
                  <c:v>0.93799999999999994</c:v>
                </c:pt>
                <c:pt idx="7170">
                  <c:v>0.91</c:v>
                </c:pt>
                <c:pt idx="7171">
                  <c:v>0.91300000000000003</c:v>
                </c:pt>
                <c:pt idx="7172">
                  <c:v>0.90800000000000003</c:v>
                </c:pt>
                <c:pt idx="7173">
                  <c:v>0.874</c:v>
                </c:pt>
                <c:pt idx="7174">
                  <c:v>0.90100000000000002</c:v>
                </c:pt>
                <c:pt idx="7175">
                  <c:v>0.9</c:v>
                </c:pt>
                <c:pt idx="7176">
                  <c:v>0.90600000000000003</c:v>
                </c:pt>
                <c:pt idx="7177">
                  <c:v>0.90100000000000002</c:v>
                </c:pt>
                <c:pt idx="7178">
                  <c:v>0.91200000000000003</c:v>
                </c:pt>
                <c:pt idx="7179">
                  <c:v>0.90800000000000003</c:v>
                </c:pt>
                <c:pt idx="7180">
                  <c:v>0.91500000000000004</c:v>
                </c:pt>
                <c:pt idx="7181">
                  <c:v>0.872</c:v>
                </c:pt>
                <c:pt idx="7182">
                  <c:v>0.90800000000000003</c:v>
                </c:pt>
                <c:pt idx="7183">
                  <c:v>0.9</c:v>
                </c:pt>
                <c:pt idx="7184">
                  <c:v>0.90300000000000002</c:v>
                </c:pt>
                <c:pt idx="7185">
                  <c:v>0.90800000000000003</c:v>
                </c:pt>
                <c:pt idx="7186">
                  <c:v>0.90500000000000003</c:v>
                </c:pt>
                <c:pt idx="7187">
                  <c:v>0.90300000000000002</c:v>
                </c:pt>
                <c:pt idx="7188">
                  <c:v>0.89200000000000002</c:v>
                </c:pt>
                <c:pt idx="7189">
                  <c:v>0.9</c:v>
                </c:pt>
                <c:pt idx="7190">
                  <c:v>0.91100000000000003</c:v>
                </c:pt>
                <c:pt idx="7191">
                  <c:v>0.90600000000000003</c:v>
                </c:pt>
                <c:pt idx="7192">
                  <c:v>0.92600000000000005</c:v>
                </c:pt>
                <c:pt idx="7193">
                  <c:v>0.90900000000000003</c:v>
                </c:pt>
                <c:pt idx="7194">
                  <c:v>0.91100000000000003</c:v>
                </c:pt>
                <c:pt idx="7195">
                  <c:v>0.91</c:v>
                </c:pt>
                <c:pt idx="7196">
                  <c:v>0.92100000000000004</c:v>
                </c:pt>
                <c:pt idx="7197">
                  <c:v>0.90200000000000002</c:v>
                </c:pt>
                <c:pt idx="7198">
                  <c:v>0.90500000000000003</c:v>
                </c:pt>
                <c:pt idx="7199">
                  <c:v>0.89800000000000002</c:v>
                </c:pt>
                <c:pt idx="7200">
                  <c:v>0.90400000000000003</c:v>
                </c:pt>
                <c:pt idx="7201">
                  <c:v>0.92</c:v>
                </c:pt>
                <c:pt idx="7202">
                  <c:v>0.877</c:v>
                </c:pt>
                <c:pt idx="7203">
                  <c:v>0.91100000000000003</c:v>
                </c:pt>
                <c:pt idx="7204">
                  <c:v>0.92300000000000004</c:v>
                </c:pt>
                <c:pt idx="7205">
                  <c:v>0.89100000000000001</c:v>
                </c:pt>
                <c:pt idx="7206">
                  <c:v>0.90600000000000003</c:v>
                </c:pt>
                <c:pt idx="7207">
                  <c:v>0.878</c:v>
                </c:pt>
                <c:pt idx="7208">
                  <c:v>0.91100000000000003</c:v>
                </c:pt>
                <c:pt idx="7209">
                  <c:v>0.90500000000000003</c:v>
                </c:pt>
                <c:pt idx="7210">
                  <c:v>0.86899999999999999</c:v>
                </c:pt>
                <c:pt idx="7211">
                  <c:v>0.877</c:v>
                </c:pt>
                <c:pt idx="7212">
                  <c:v>0.90800000000000003</c:v>
                </c:pt>
                <c:pt idx="7213">
                  <c:v>0.91300000000000003</c:v>
                </c:pt>
                <c:pt idx="7214">
                  <c:v>0.89900000000000002</c:v>
                </c:pt>
                <c:pt idx="7215">
                  <c:v>0.92300000000000004</c:v>
                </c:pt>
                <c:pt idx="7216">
                  <c:v>0.88800000000000001</c:v>
                </c:pt>
                <c:pt idx="7217">
                  <c:v>0.91</c:v>
                </c:pt>
                <c:pt idx="7218">
                  <c:v>0.89200000000000002</c:v>
                </c:pt>
                <c:pt idx="7219">
                  <c:v>0.93200000000000005</c:v>
                </c:pt>
                <c:pt idx="7220">
                  <c:v>0.92400000000000004</c:v>
                </c:pt>
                <c:pt idx="7221">
                  <c:v>0.91800000000000004</c:v>
                </c:pt>
                <c:pt idx="7222">
                  <c:v>0.90600000000000003</c:v>
                </c:pt>
                <c:pt idx="7223">
                  <c:v>0.90200000000000002</c:v>
                </c:pt>
                <c:pt idx="7224">
                  <c:v>0.90800000000000003</c:v>
                </c:pt>
                <c:pt idx="7225">
                  <c:v>0.92100000000000004</c:v>
                </c:pt>
                <c:pt idx="7226">
                  <c:v>0.93799999999999994</c:v>
                </c:pt>
                <c:pt idx="7227">
                  <c:v>0.90700000000000003</c:v>
                </c:pt>
                <c:pt idx="7228">
                  <c:v>0.92300000000000004</c:v>
                </c:pt>
                <c:pt idx="7229">
                  <c:v>0.90900000000000003</c:v>
                </c:pt>
                <c:pt idx="7230">
                  <c:v>0.91</c:v>
                </c:pt>
                <c:pt idx="7231">
                  <c:v>0.92400000000000004</c:v>
                </c:pt>
                <c:pt idx="7232">
                  <c:v>0.91</c:v>
                </c:pt>
                <c:pt idx="7233">
                  <c:v>0.92100000000000004</c:v>
                </c:pt>
                <c:pt idx="7234">
                  <c:v>0.93100000000000005</c:v>
                </c:pt>
                <c:pt idx="7235">
                  <c:v>0.90700000000000003</c:v>
                </c:pt>
                <c:pt idx="7236">
                  <c:v>0.91100000000000003</c:v>
                </c:pt>
                <c:pt idx="7237">
                  <c:v>0.90700000000000003</c:v>
                </c:pt>
                <c:pt idx="7238">
                  <c:v>0.92100000000000004</c:v>
                </c:pt>
                <c:pt idx="7239">
                  <c:v>0.91200000000000003</c:v>
                </c:pt>
                <c:pt idx="7240">
                  <c:v>0.91100000000000003</c:v>
                </c:pt>
                <c:pt idx="7241">
                  <c:v>0.90300000000000002</c:v>
                </c:pt>
                <c:pt idx="7242">
                  <c:v>0.91700000000000004</c:v>
                </c:pt>
                <c:pt idx="7243">
                  <c:v>0.89100000000000001</c:v>
                </c:pt>
                <c:pt idx="7244">
                  <c:v>0.91500000000000004</c:v>
                </c:pt>
                <c:pt idx="7245">
                  <c:v>0.89800000000000002</c:v>
                </c:pt>
                <c:pt idx="7246">
                  <c:v>0.91600000000000004</c:v>
                </c:pt>
                <c:pt idx="7247">
                  <c:v>0.89300000000000002</c:v>
                </c:pt>
                <c:pt idx="7248">
                  <c:v>0.91200000000000003</c:v>
                </c:pt>
                <c:pt idx="7249">
                  <c:v>0.92500000000000004</c:v>
                </c:pt>
                <c:pt idx="7250">
                  <c:v>0.88800000000000001</c:v>
                </c:pt>
                <c:pt idx="7251">
                  <c:v>0.91800000000000004</c:v>
                </c:pt>
                <c:pt idx="7252">
                  <c:v>0.89600000000000002</c:v>
                </c:pt>
                <c:pt idx="7253">
                  <c:v>0.91300000000000003</c:v>
                </c:pt>
                <c:pt idx="7254">
                  <c:v>0.92</c:v>
                </c:pt>
                <c:pt idx="7255">
                  <c:v>0.88100000000000001</c:v>
                </c:pt>
                <c:pt idx="7256">
                  <c:v>0.88800000000000001</c:v>
                </c:pt>
                <c:pt idx="7257">
                  <c:v>0.89800000000000002</c:v>
                </c:pt>
                <c:pt idx="7258">
                  <c:v>0.93</c:v>
                </c:pt>
                <c:pt idx="7259">
                  <c:v>0.91300000000000003</c:v>
                </c:pt>
                <c:pt idx="7260">
                  <c:v>0.91200000000000003</c:v>
                </c:pt>
                <c:pt idx="7261">
                  <c:v>0.88900000000000001</c:v>
                </c:pt>
                <c:pt idx="7262">
                  <c:v>0.92200000000000004</c:v>
                </c:pt>
                <c:pt idx="7263">
                  <c:v>0.91100000000000003</c:v>
                </c:pt>
                <c:pt idx="7264">
                  <c:v>0.90900000000000003</c:v>
                </c:pt>
                <c:pt idx="7265">
                  <c:v>0.88</c:v>
                </c:pt>
                <c:pt idx="7266">
                  <c:v>0.90600000000000003</c:v>
                </c:pt>
                <c:pt idx="7267">
                  <c:v>0.90200000000000002</c:v>
                </c:pt>
                <c:pt idx="7268">
                  <c:v>0.90500000000000003</c:v>
                </c:pt>
                <c:pt idx="7269">
                  <c:v>0.92200000000000004</c:v>
                </c:pt>
                <c:pt idx="7270">
                  <c:v>0.93700000000000006</c:v>
                </c:pt>
                <c:pt idx="7271">
                  <c:v>0.92700000000000005</c:v>
                </c:pt>
                <c:pt idx="7272">
                  <c:v>0.93</c:v>
                </c:pt>
                <c:pt idx="7273">
                  <c:v>0.91</c:v>
                </c:pt>
                <c:pt idx="7274">
                  <c:v>0.92400000000000004</c:v>
                </c:pt>
                <c:pt idx="7275">
                  <c:v>0.9</c:v>
                </c:pt>
                <c:pt idx="7276">
                  <c:v>0.90700000000000003</c:v>
                </c:pt>
                <c:pt idx="7277">
                  <c:v>0.91400000000000003</c:v>
                </c:pt>
                <c:pt idx="7278">
                  <c:v>0.93899999999999995</c:v>
                </c:pt>
                <c:pt idx="7279">
                  <c:v>0.89700000000000002</c:v>
                </c:pt>
                <c:pt idx="7280">
                  <c:v>0.90500000000000003</c:v>
                </c:pt>
                <c:pt idx="7281">
                  <c:v>0.93</c:v>
                </c:pt>
                <c:pt idx="7282">
                  <c:v>0.91300000000000003</c:v>
                </c:pt>
                <c:pt idx="7283">
                  <c:v>0.91500000000000004</c:v>
                </c:pt>
                <c:pt idx="7284">
                  <c:v>0.91800000000000004</c:v>
                </c:pt>
                <c:pt idx="7285">
                  <c:v>0.89600000000000002</c:v>
                </c:pt>
                <c:pt idx="7286">
                  <c:v>0.92600000000000005</c:v>
                </c:pt>
                <c:pt idx="7287">
                  <c:v>0.93</c:v>
                </c:pt>
                <c:pt idx="7288">
                  <c:v>0.91800000000000004</c:v>
                </c:pt>
                <c:pt idx="7289">
                  <c:v>0.93500000000000005</c:v>
                </c:pt>
                <c:pt idx="7290">
                  <c:v>0.91</c:v>
                </c:pt>
                <c:pt idx="7291">
                  <c:v>0.92600000000000005</c:v>
                </c:pt>
                <c:pt idx="7292">
                  <c:v>0.88600000000000001</c:v>
                </c:pt>
                <c:pt idx="7293">
                  <c:v>0.91400000000000003</c:v>
                </c:pt>
                <c:pt idx="7294">
                  <c:v>0.89400000000000002</c:v>
                </c:pt>
                <c:pt idx="7295">
                  <c:v>0.92200000000000004</c:v>
                </c:pt>
                <c:pt idx="7296">
                  <c:v>0.92400000000000004</c:v>
                </c:pt>
                <c:pt idx="7297">
                  <c:v>0.94299999999999995</c:v>
                </c:pt>
                <c:pt idx="7298">
                  <c:v>0.9</c:v>
                </c:pt>
                <c:pt idx="7299">
                  <c:v>0.92100000000000004</c:v>
                </c:pt>
                <c:pt idx="7300">
                  <c:v>0.93300000000000005</c:v>
                </c:pt>
                <c:pt idx="7301">
                  <c:v>0.873</c:v>
                </c:pt>
                <c:pt idx="7302">
                  <c:v>0.93400000000000005</c:v>
                </c:pt>
                <c:pt idx="7303">
                  <c:v>0.92100000000000004</c:v>
                </c:pt>
                <c:pt idx="7304">
                  <c:v>0.92400000000000004</c:v>
                </c:pt>
                <c:pt idx="7305">
                  <c:v>0.91700000000000004</c:v>
                </c:pt>
                <c:pt idx="7306">
                  <c:v>0.93200000000000005</c:v>
                </c:pt>
                <c:pt idx="7307">
                  <c:v>0.89700000000000002</c:v>
                </c:pt>
                <c:pt idx="7308">
                  <c:v>0.90600000000000003</c:v>
                </c:pt>
                <c:pt idx="7309">
                  <c:v>0.92100000000000004</c:v>
                </c:pt>
                <c:pt idx="7310">
                  <c:v>0.89600000000000002</c:v>
                </c:pt>
                <c:pt idx="7311">
                  <c:v>0.93799999999999994</c:v>
                </c:pt>
                <c:pt idx="7312">
                  <c:v>0.92100000000000004</c:v>
                </c:pt>
                <c:pt idx="7313">
                  <c:v>0.93700000000000006</c:v>
                </c:pt>
                <c:pt idx="7314">
                  <c:v>0.92600000000000005</c:v>
                </c:pt>
                <c:pt idx="7315">
                  <c:v>0.874</c:v>
                </c:pt>
                <c:pt idx="7316">
                  <c:v>0.86899999999999999</c:v>
                </c:pt>
                <c:pt idx="7317">
                  <c:v>0.91400000000000003</c:v>
                </c:pt>
                <c:pt idx="7318">
                  <c:v>0.91700000000000004</c:v>
                </c:pt>
                <c:pt idx="7319">
                  <c:v>0.91800000000000004</c:v>
                </c:pt>
                <c:pt idx="7320">
                  <c:v>0.90700000000000003</c:v>
                </c:pt>
                <c:pt idx="7321">
                  <c:v>0.93799999999999994</c:v>
                </c:pt>
                <c:pt idx="7322">
                  <c:v>0.93200000000000005</c:v>
                </c:pt>
                <c:pt idx="7323">
                  <c:v>0.93200000000000005</c:v>
                </c:pt>
                <c:pt idx="7324">
                  <c:v>0.91</c:v>
                </c:pt>
                <c:pt idx="7325">
                  <c:v>0.92500000000000004</c:v>
                </c:pt>
                <c:pt idx="7326">
                  <c:v>0.93500000000000005</c:v>
                </c:pt>
                <c:pt idx="7327">
                  <c:v>0.92300000000000004</c:v>
                </c:pt>
                <c:pt idx="7328">
                  <c:v>0.90700000000000003</c:v>
                </c:pt>
                <c:pt idx="7329">
                  <c:v>0.94799999999999995</c:v>
                </c:pt>
                <c:pt idx="7330">
                  <c:v>0.91900000000000004</c:v>
                </c:pt>
                <c:pt idx="7331">
                  <c:v>0.90300000000000002</c:v>
                </c:pt>
                <c:pt idx="7332">
                  <c:v>0.92300000000000004</c:v>
                </c:pt>
                <c:pt idx="7333">
                  <c:v>0.92400000000000004</c:v>
                </c:pt>
                <c:pt idx="7334">
                  <c:v>0.91300000000000003</c:v>
                </c:pt>
                <c:pt idx="7335">
                  <c:v>0.91100000000000003</c:v>
                </c:pt>
                <c:pt idx="7336">
                  <c:v>0.91500000000000004</c:v>
                </c:pt>
                <c:pt idx="7337">
                  <c:v>0.88800000000000001</c:v>
                </c:pt>
                <c:pt idx="7338">
                  <c:v>0.91800000000000004</c:v>
                </c:pt>
                <c:pt idx="7339">
                  <c:v>0.93700000000000006</c:v>
                </c:pt>
                <c:pt idx="7340">
                  <c:v>0.91700000000000004</c:v>
                </c:pt>
                <c:pt idx="7341">
                  <c:v>0.93200000000000005</c:v>
                </c:pt>
                <c:pt idx="7342">
                  <c:v>0.90600000000000003</c:v>
                </c:pt>
                <c:pt idx="7343">
                  <c:v>0.88700000000000001</c:v>
                </c:pt>
                <c:pt idx="7344">
                  <c:v>0.91400000000000003</c:v>
                </c:pt>
                <c:pt idx="7345">
                  <c:v>0.89500000000000002</c:v>
                </c:pt>
                <c:pt idx="7346">
                  <c:v>0.90300000000000002</c:v>
                </c:pt>
                <c:pt idx="7347">
                  <c:v>0.89800000000000002</c:v>
                </c:pt>
                <c:pt idx="7348">
                  <c:v>0.94699999999999995</c:v>
                </c:pt>
                <c:pt idx="7349">
                  <c:v>0.92200000000000004</c:v>
                </c:pt>
                <c:pt idx="7350">
                  <c:v>0.92800000000000005</c:v>
                </c:pt>
                <c:pt idx="7351">
                  <c:v>0.88900000000000001</c:v>
                </c:pt>
                <c:pt idx="7352">
                  <c:v>0.91900000000000004</c:v>
                </c:pt>
                <c:pt idx="7353">
                  <c:v>0.91300000000000003</c:v>
                </c:pt>
                <c:pt idx="7354">
                  <c:v>0.91500000000000004</c:v>
                </c:pt>
                <c:pt idx="7355">
                  <c:v>0.91100000000000003</c:v>
                </c:pt>
                <c:pt idx="7356">
                  <c:v>0.89700000000000002</c:v>
                </c:pt>
                <c:pt idx="7357">
                  <c:v>0.89600000000000002</c:v>
                </c:pt>
                <c:pt idx="7358">
                  <c:v>0.91200000000000003</c:v>
                </c:pt>
                <c:pt idx="7359">
                  <c:v>0.92300000000000004</c:v>
                </c:pt>
                <c:pt idx="7360">
                  <c:v>0.90800000000000003</c:v>
                </c:pt>
                <c:pt idx="7361">
                  <c:v>0.89800000000000002</c:v>
                </c:pt>
                <c:pt idx="7362">
                  <c:v>0.90700000000000003</c:v>
                </c:pt>
                <c:pt idx="7363">
                  <c:v>0.92200000000000004</c:v>
                </c:pt>
                <c:pt idx="7364">
                  <c:v>0.92500000000000004</c:v>
                </c:pt>
                <c:pt idx="7365">
                  <c:v>0.92100000000000004</c:v>
                </c:pt>
                <c:pt idx="7366">
                  <c:v>0.92</c:v>
                </c:pt>
                <c:pt idx="7367">
                  <c:v>0.89500000000000002</c:v>
                </c:pt>
                <c:pt idx="7368">
                  <c:v>0.91200000000000003</c:v>
                </c:pt>
                <c:pt idx="7369">
                  <c:v>0.91900000000000004</c:v>
                </c:pt>
                <c:pt idx="7370">
                  <c:v>0.94099999999999995</c:v>
                </c:pt>
                <c:pt idx="7371">
                  <c:v>0.89600000000000002</c:v>
                </c:pt>
                <c:pt idx="7372">
                  <c:v>0.9</c:v>
                </c:pt>
                <c:pt idx="7373">
                  <c:v>0.92500000000000004</c:v>
                </c:pt>
                <c:pt idx="7374">
                  <c:v>0.93300000000000005</c:v>
                </c:pt>
                <c:pt idx="7375">
                  <c:v>0.92400000000000004</c:v>
                </c:pt>
                <c:pt idx="7376">
                  <c:v>0.92100000000000004</c:v>
                </c:pt>
                <c:pt idx="7377">
                  <c:v>0.90400000000000003</c:v>
                </c:pt>
                <c:pt idx="7378">
                  <c:v>0.91500000000000004</c:v>
                </c:pt>
                <c:pt idx="7379">
                  <c:v>0.92100000000000004</c:v>
                </c:pt>
                <c:pt idx="7380">
                  <c:v>0.9</c:v>
                </c:pt>
                <c:pt idx="7381">
                  <c:v>0.89700000000000002</c:v>
                </c:pt>
                <c:pt idx="7382">
                  <c:v>0.91700000000000004</c:v>
                </c:pt>
                <c:pt idx="7383">
                  <c:v>0.92700000000000005</c:v>
                </c:pt>
                <c:pt idx="7384">
                  <c:v>0.91300000000000003</c:v>
                </c:pt>
                <c:pt idx="7385">
                  <c:v>0.93100000000000005</c:v>
                </c:pt>
                <c:pt idx="7386">
                  <c:v>0.91800000000000004</c:v>
                </c:pt>
                <c:pt idx="7387">
                  <c:v>0.88800000000000001</c:v>
                </c:pt>
                <c:pt idx="7388">
                  <c:v>0.91200000000000003</c:v>
                </c:pt>
                <c:pt idx="7389">
                  <c:v>0.92100000000000004</c:v>
                </c:pt>
                <c:pt idx="7390">
                  <c:v>0.91200000000000003</c:v>
                </c:pt>
                <c:pt idx="7391">
                  <c:v>0.91200000000000003</c:v>
                </c:pt>
                <c:pt idx="7392">
                  <c:v>0.93500000000000005</c:v>
                </c:pt>
                <c:pt idx="7393">
                  <c:v>0.90400000000000003</c:v>
                </c:pt>
                <c:pt idx="7394">
                  <c:v>0.92100000000000004</c:v>
                </c:pt>
                <c:pt idx="7395">
                  <c:v>0.91900000000000004</c:v>
                </c:pt>
                <c:pt idx="7396">
                  <c:v>0.91800000000000004</c:v>
                </c:pt>
                <c:pt idx="7397">
                  <c:v>0.94199999999999995</c:v>
                </c:pt>
                <c:pt idx="7398">
                  <c:v>0.92600000000000005</c:v>
                </c:pt>
                <c:pt idx="7399">
                  <c:v>0.91600000000000004</c:v>
                </c:pt>
                <c:pt idx="7400">
                  <c:v>0.89700000000000002</c:v>
                </c:pt>
                <c:pt idx="7401">
                  <c:v>0.91600000000000004</c:v>
                </c:pt>
                <c:pt idx="7402">
                  <c:v>0.94299999999999995</c:v>
                </c:pt>
                <c:pt idx="7403">
                  <c:v>0.90900000000000003</c:v>
                </c:pt>
                <c:pt idx="7404">
                  <c:v>0.92200000000000004</c:v>
                </c:pt>
                <c:pt idx="7405">
                  <c:v>0.93799999999999994</c:v>
                </c:pt>
                <c:pt idx="7406">
                  <c:v>0.93</c:v>
                </c:pt>
                <c:pt idx="7407">
                  <c:v>0.92300000000000004</c:v>
                </c:pt>
                <c:pt idx="7408">
                  <c:v>0.92</c:v>
                </c:pt>
                <c:pt idx="7409">
                  <c:v>0.93</c:v>
                </c:pt>
                <c:pt idx="7410">
                  <c:v>0.90300000000000002</c:v>
                </c:pt>
                <c:pt idx="7411">
                  <c:v>0.93400000000000005</c:v>
                </c:pt>
                <c:pt idx="7412">
                  <c:v>0.93799999999999994</c:v>
                </c:pt>
                <c:pt idx="7413">
                  <c:v>0.95799999999999996</c:v>
                </c:pt>
                <c:pt idx="7414">
                  <c:v>0.93100000000000005</c:v>
                </c:pt>
                <c:pt idx="7415">
                  <c:v>0.93799999999999994</c:v>
                </c:pt>
                <c:pt idx="7416">
                  <c:v>0.93600000000000005</c:v>
                </c:pt>
                <c:pt idx="7417">
                  <c:v>0.93100000000000005</c:v>
                </c:pt>
                <c:pt idx="7418">
                  <c:v>0.93500000000000005</c:v>
                </c:pt>
                <c:pt idx="7419">
                  <c:v>0.91600000000000004</c:v>
                </c:pt>
                <c:pt idx="7420">
                  <c:v>0.92</c:v>
                </c:pt>
                <c:pt idx="7421">
                  <c:v>0.92300000000000004</c:v>
                </c:pt>
                <c:pt idx="7422">
                  <c:v>0.92800000000000005</c:v>
                </c:pt>
                <c:pt idx="7423">
                  <c:v>0.93799999999999994</c:v>
                </c:pt>
                <c:pt idx="7424">
                  <c:v>0.91500000000000004</c:v>
                </c:pt>
                <c:pt idx="7425">
                  <c:v>0.93899999999999995</c:v>
                </c:pt>
                <c:pt idx="7426">
                  <c:v>0.92600000000000005</c:v>
                </c:pt>
                <c:pt idx="7427">
                  <c:v>0.92</c:v>
                </c:pt>
                <c:pt idx="7428">
                  <c:v>0.94199999999999995</c:v>
                </c:pt>
                <c:pt idx="7429">
                  <c:v>0.93400000000000005</c:v>
                </c:pt>
                <c:pt idx="7430">
                  <c:v>0.92100000000000004</c:v>
                </c:pt>
                <c:pt idx="7431">
                  <c:v>0.93400000000000005</c:v>
                </c:pt>
                <c:pt idx="7432">
                  <c:v>0.92600000000000005</c:v>
                </c:pt>
                <c:pt idx="7433">
                  <c:v>0.93899999999999995</c:v>
                </c:pt>
                <c:pt idx="7434">
                  <c:v>0.94</c:v>
                </c:pt>
                <c:pt idx="7435">
                  <c:v>0.93</c:v>
                </c:pt>
                <c:pt idx="7436">
                  <c:v>0.96099999999999997</c:v>
                </c:pt>
                <c:pt idx="7437">
                  <c:v>0.92600000000000005</c:v>
                </c:pt>
                <c:pt idx="7438">
                  <c:v>0.92800000000000005</c:v>
                </c:pt>
                <c:pt idx="7439">
                  <c:v>0.90800000000000003</c:v>
                </c:pt>
                <c:pt idx="7440">
                  <c:v>0.95299999999999996</c:v>
                </c:pt>
                <c:pt idx="7441">
                  <c:v>0.92200000000000004</c:v>
                </c:pt>
                <c:pt idx="7442">
                  <c:v>0.91700000000000004</c:v>
                </c:pt>
                <c:pt idx="7443">
                  <c:v>0.92500000000000004</c:v>
                </c:pt>
                <c:pt idx="7444">
                  <c:v>0.92600000000000005</c:v>
                </c:pt>
                <c:pt idx="7445">
                  <c:v>0.95199999999999996</c:v>
                </c:pt>
                <c:pt idx="7446">
                  <c:v>0.91500000000000004</c:v>
                </c:pt>
                <c:pt idx="7447">
                  <c:v>0.92200000000000004</c:v>
                </c:pt>
                <c:pt idx="7448">
                  <c:v>0.94699999999999995</c:v>
                </c:pt>
                <c:pt idx="7449">
                  <c:v>0.93500000000000005</c:v>
                </c:pt>
                <c:pt idx="7450">
                  <c:v>0.95199999999999996</c:v>
                </c:pt>
                <c:pt idx="7451">
                  <c:v>0.91200000000000003</c:v>
                </c:pt>
                <c:pt idx="7452">
                  <c:v>0.91500000000000004</c:v>
                </c:pt>
                <c:pt idx="7453">
                  <c:v>0.93700000000000006</c:v>
                </c:pt>
                <c:pt idx="7454">
                  <c:v>0.93600000000000005</c:v>
                </c:pt>
                <c:pt idx="7455">
                  <c:v>0.92700000000000005</c:v>
                </c:pt>
                <c:pt idx="7456">
                  <c:v>0.89900000000000002</c:v>
                </c:pt>
                <c:pt idx="7457">
                  <c:v>0.91400000000000003</c:v>
                </c:pt>
                <c:pt idx="7458">
                  <c:v>0.92500000000000004</c:v>
                </c:pt>
                <c:pt idx="7459">
                  <c:v>0.92400000000000004</c:v>
                </c:pt>
                <c:pt idx="7460">
                  <c:v>0.92200000000000004</c:v>
                </c:pt>
                <c:pt idx="7461">
                  <c:v>0.94</c:v>
                </c:pt>
                <c:pt idx="7462">
                  <c:v>0.92700000000000005</c:v>
                </c:pt>
                <c:pt idx="7463">
                  <c:v>0.93200000000000005</c:v>
                </c:pt>
                <c:pt idx="7464">
                  <c:v>0.91500000000000004</c:v>
                </c:pt>
                <c:pt idx="7465">
                  <c:v>0.94299999999999995</c:v>
                </c:pt>
                <c:pt idx="7466">
                  <c:v>0.94</c:v>
                </c:pt>
                <c:pt idx="7467">
                  <c:v>0.95399999999999996</c:v>
                </c:pt>
                <c:pt idx="7468">
                  <c:v>0.94299999999999995</c:v>
                </c:pt>
                <c:pt idx="7469">
                  <c:v>0.94399999999999995</c:v>
                </c:pt>
                <c:pt idx="7470">
                  <c:v>0.94599999999999995</c:v>
                </c:pt>
                <c:pt idx="7471">
                  <c:v>0.92300000000000004</c:v>
                </c:pt>
                <c:pt idx="7472">
                  <c:v>0.91500000000000004</c:v>
                </c:pt>
                <c:pt idx="7473">
                  <c:v>0.96</c:v>
                </c:pt>
                <c:pt idx="7474">
                  <c:v>0.94</c:v>
                </c:pt>
                <c:pt idx="7475">
                  <c:v>0.92200000000000004</c:v>
                </c:pt>
                <c:pt idx="7476">
                  <c:v>0.94299999999999995</c:v>
                </c:pt>
                <c:pt idx="7477">
                  <c:v>0.92700000000000005</c:v>
                </c:pt>
                <c:pt idx="7478">
                  <c:v>0.91400000000000003</c:v>
                </c:pt>
                <c:pt idx="7479">
                  <c:v>0.95199999999999996</c:v>
                </c:pt>
                <c:pt idx="7480">
                  <c:v>0.91500000000000004</c:v>
                </c:pt>
                <c:pt idx="7481">
                  <c:v>0.92800000000000005</c:v>
                </c:pt>
                <c:pt idx="7482">
                  <c:v>0.91400000000000003</c:v>
                </c:pt>
                <c:pt idx="7483">
                  <c:v>0.94</c:v>
                </c:pt>
                <c:pt idx="7484">
                  <c:v>0.90700000000000003</c:v>
                </c:pt>
                <c:pt idx="7485">
                  <c:v>0.92</c:v>
                </c:pt>
                <c:pt idx="7486">
                  <c:v>0.94799999999999995</c:v>
                </c:pt>
                <c:pt idx="7487">
                  <c:v>0.92100000000000004</c:v>
                </c:pt>
                <c:pt idx="7488">
                  <c:v>0.94199999999999995</c:v>
                </c:pt>
                <c:pt idx="7489">
                  <c:v>0.93600000000000005</c:v>
                </c:pt>
                <c:pt idx="7490">
                  <c:v>0.92500000000000004</c:v>
                </c:pt>
                <c:pt idx="7491">
                  <c:v>0.94</c:v>
                </c:pt>
                <c:pt idx="7492">
                  <c:v>0.92600000000000005</c:v>
                </c:pt>
                <c:pt idx="7493">
                  <c:v>0.94499999999999995</c:v>
                </c:pt>
                <c:pt idx="7494">
                  <c:v>0.93600000000000005</c:v>
                </c:pt>
                <c:pt idx="7495">
                  <c:v>0.92300000000000004</c:v>
                </c:pt>
                <c:pt idx="7496">
                  <c:v>0.91200000000000003</c:v>
                </c:pt>
                <c:pt idx="7497">
                  <c:v>0.93200000000000005</c:v>
                </c:pt>
                <c:pt idx="7498">
                  <c:v>0.95099999999999996</c:v>
                </c:pt>
                <c:pt idx="7499">
                  <c:v>0.94499999999999995</c:v>
                </c:pt>
                <c:pt idx="7500">
                  <c:v>0.93300000000000005</c:v>
                </c:pt>
                <c:pt idx="7501">
                  <c:v>0.93799999999999994</c:v>
                </c:pt>
                <c:pt idx="7502">
                  <c:v>0.93600000000000005</c:v>
                </c:pt>
                <c:pt idx="7503">
                  <c:v>0.94899999999999995</c:v>
                </c:pt>
                <c:pt idx="7504">
                  <c:v>0.92800000000000005</c:v>
                </c:pt>
                <c:pt idx="7505">
                  <c:v>0.91400000000000003</c:v>
                </c:pt>
                <c:pt idx="7506">
                  <c:v>0.93100000000000005</c:v>
                </c:pt>
                <c:pt idx="7507">
                  <c:v>0.92800000000000005</c:v>
                </c:pt>
                <c:pt idx="7508">
                  <c:v>0.89700000000000002</c:v>
                </c:pt>
                <c:pt idx="7509">
                  <c:v>0.95</c:v>
                </c:pt>
                <c:pt idx="7510">
                  <c:v>0.93</c:v>
                </c:pt>
                <c:pt idx="7511">
                  <c:v>0.93899999999999995</c:v>
                </c:pt>
                <c:pt idx="7512">
                  <c:v>0.92400000000000004</c:v>
                </c:pt>
                <c:pt idx="7513">
                  <c:v>0.94</c:v>
                </c:pt>
                <c:pt idx="7514">
                  <c:v>0.90200000000000002</c:v>
                </c:pt>
                <c:pt idx="7515">
                  <c:v>0.91100000000000003</c:v>
                </c:pt>
                <c:pt idx="7516">
                  <c:v>0.92500000000000004</c:v>
                </c:pt>
                <c:pt idx="7517">
                  <c:v>0.92400000000000004</c:v>
                </c:pt>
                <c:pt idx="7518">
                  <c:v>0.92700000000000005</c:v>
                </c:pt>
                <c:pt idx="7519">
                  <c:v>0.94</c:v>
                </c:pt>
                <c:pt idx="7520">
                  <c:v>0.94099999999999995</c:v>
                </c:pt>
                <c:pt idx="7521">
                  <c:v>0.88</c:v>
                </c:pt>
                <c:pt idx="7522">
                  <c:v>0.91600000000000004</c:v>
                </c:pt>
                <c:pt idx="7523">
                  <c:v>0.93899999999999995</c:v>
                </c:pt>
                <c:pt idx="7524">
                  <c:v>0.89600000000000002</c:v>
                </c:pt>
                <c:pt idx="7525">
                  <c:v>0.93799999999999994</c:v>
                </c:pt>
                <c:pt idx="7526">
                  <c:v>0.92100000000000004</c:v>
                </c:pt>
                <c:pt idx="7527">
                  <c:v>0.91800000000000004</c:v>
                </c:pt>
                <c:pt idx="7528">
                  <c:v>0.92700000000000005</c:v>
                </c:pt>
                <c:pt idx="7529">
                  <c:v>0.92600000000000005</c:v>
                </c:pt>
                <c:pt idx="7530">
                  <c:v>0.93899999999999995</c:v>
                </c:pt>
                <c:pt idx="7531">
                  <c:v>0.91300000000000003</c:v>
                </c:pt>
                <c:pt idx="7532">
                  <c:v>0.91200000000000003</c:v>
                </c:pt>
                <c:pt idx="7533">
                  <c:v>0.91800000000000004</c:v>
                </c:pt>
                <c:pt idx="7534">
                  <c:v>0.90200000000000002</c:v>
                </c:pt>
                <c:pt idx="7535">
                  <c:v>0.91900000000000004</c:v>
                </c:pt>
                <c:pt idx="7536">
                  <c:v>0.92400000000000004</c:v>
                </c:pt>
                <c:pt idx="7537">
                  <c:v>0.94099999999999995</c:v>
                </c:pt>
                <c:pt idx="7538">
                  <c:v>0.91500000000000004</c:v>
                </c:pt>
                <c:pt idx="7539">
                  <c:v>0.93</c:v>
                </c:pt>
                <c:pt idx="7540">
                  <c:v>0.89800000000000002</c:v>
                </c:pt>
                <c:pt idx="7541">
                  <c:v>0.95799999999999996</c:v>
                </c:pt>
                <c:pt idx="7542">
                  <c:v>0.92600000000000005</c:v>
                </c:pt>
                <c:pt idx="7543">
                  <c:v>0.93899999999999995</c:v>
                </c:pt>
                <c:pt idx="7544">
                  <c:v>0.94099999999999995</c:v>
                </c:pt>
                <c:pt idx="7545">
                  <c:v>0.90400000000000003</c:v>
                </c:pt>
                <c:pt idx="7546">
                  <c:v>0.92900000000000005</c:v>
                </c:pt>
                <c:pt idx="7547">
                  <c:v>0.91700000000000004</c:v>
                </c:pt>
                <c:pt idx="7548">
                  <c:v>0.93200000000000005</c:v>
                </c:pt>
                <c:pt idx="7549">
                  <c:v>0.89900000000000002</c:v>
                </c:pt>
                <c:pt idx="7550">
                  <c:v>0.91700000000000004</c:v>
                </c:pt>
                <c:pt idx="7551">
                  <c:v>0.93700000000000006</c:v>
                </c:pt>
                <c:pt idx="7552">
                  <c:v>0.92100000000000004</c:v>
                </c:pt>
                <c:pt idx="7553">
                  <c:v>0.93</c:v>
                </c:pt>
                <c:pt idx="7554">
                  <c:v>0.92</c:v>
                </c:pt>
                <c:pt idx="7555">
                  <c:v>0.93700000000000006</c:v>
                </c:pt>
                <c:pt idx="7556">
                  <c:v>0.90800000000000003</c:v>
                </c:pt>
                <c:pt idx="7557">
                  <c:v>0.92300000000000004</c:v>
                </c:pt>
                <c:pt idx="7558">
                  <c:v>0.92400000000000004</c:v>
                </c:pt>
                <c:pt idx="7559">
                  <c:v>0.94399999999999995</c:v>
                </c:pt>
                <c:pt idx="7560">
                  <c:v>0.93300000000000005</c:v>
                </c:pt>
                <c:pt idx="7561">
                  <c:v>0.90400000000000003</c:v>
                </c:pt>
                <c:pt idx="7562">
                  <c:v>0.92200000000000004</c:v>
                </c:pt>
                <c:pt idx="7563">
                  <c:v>0.93100000000000005</c:v>
                </c:pt>
                <c:pt idx="7564">
                  <c:v>0.92100000000000004</c:v>
                </c:pt>
                <c:pt idx="7565">
                  <c:v>0.90600000000000003</c:v>
                </c:pt>
                <c:pt idx="7566">
                  <c:v>0.93300000000000005</c:v>
                </c:pt>
                <c:pt idx="7567">
                  <c:v>0.91900000000000004</c:v>
                </c:pt>
                <c:pt idx="7568">
                  <c:v>0.9</c:v>
                </c:pt>
                <c:pt idx="7569">
                  <c:v>0.91900000000000004</c:v>
                </c:pt>
                <c:pt idx="7570">
                  <c:v>0.92200000000000004</c:v>
                </c:pt>
                <c:pt idx="7571">
                  <c:v>0.94399999999999995</c:v>
                </c:pt>
                <c:pt idx="7572">
                  <c:v>0.92300000000000004</c:v>
                </c:pt>
                <c:pt idx="7573">
                  <c:v>0.92800000000000005</c:v>
                </c:pt>
                <c:pt idx="7574">
                  <c:v>0.92400000000000004</c:v>
                </c:pt>
                <c:pt idx="7575">
                  <c:v>0.93500000000000005</c:v>
                </c:pt>
                <c:pt idx="7576">
                  <c:v>0.89800000000000002</c:v>
                </c:pt>
                <c:pt idx="7577">
                  <c:v>0.94599999999999995</c:v>
                </c:pt>
                <c:pt idx="7578">
                  <c:v>0.90800000000000003</c:v>
                </c:pt>
                <c:pt idx="7579">
                  <c:v>0.90100000000000002</c:v>
                </c:pt>
                <c:pt idx="7580">
                  <c:v>0.91400000000000003</c:v>
                </c:pt>
                <c:pt idx="7581">
                  <c:v>0.93</c:v>
                </c:pt>
                <c:pt idx="7582">
                  <c:v>0.94099999999999995</c:v>
                </c:pt>
                <c:pt idx="7583">
                  <c:v>0.93200000000000005</c:v>
                </c:pt>
                <c:pt idx="7584">
                  <c:v>0.92200000000000004</c:v>
                </c:pt>
                <c:pt idx="7585">
                  <c:v>0.92400000000000004</c:v>
                </c:pt>
                <c:pt idx="7586">
                  <c:v>0.93500000000000005</c:v>
                </c:pt>
                <c:pt idx="7587">
                  <c:v>0.94599999999999995</c:v>
                </c:pt>
                <c:pt idx="7588">
                  <c:v>0.96099999999999997</c:v>
                </c:pt>
                <c:pt idx="7589">
                  <c:v>0.90700000000000003</c:v>
                </c:pt>
                <c:pt idx="7590">
                  <c:v>0.92800000000000005</c:v>
                </c:pt>
                <c:pt idx="7591">
                  <c:v>0.91300000000000003</c:v>
                </c:pt>
                <c:pt idx="7592">
                  <c:v>0.92600000000000005</c:v>
                </c:pt>
                <c:pt idx="7593">
                  <c:v>0.91700000000000004</c:v>
                </c:pt>
                <c:pt idx="7594">
                  <c:v>0.94099999999999995</c:v>
                </c:pt>
                <c:pt idx="7595">
                  <c:v>0.93700000000000006</c:v>
                </c:pt>
                <c:pt idx="7596">
                  <c:v>0.91</c:v>
                </c:pt>
                <c:pt idx="7597">
                  <c:v>0.93600000000000005</c:v>
                </c:pt>
                <c:pt idx="7598">
                  <c:v>0.93899999999999995</c:v>
                </c:pt>
                <c:pt idx="7599">
                  <c:v>0.95499999999999996</c:v>
                </c:pt>
                <c:pt idx="7600">
                  <c:v>0.92900000000000005</c:v>
                </c:pt>
                <c:pt idx="7601">
                  <c:v>0.92400000000000004</c:v>
                </c:pt>
                <c:pt idx="7602">
                  <c:v>0.94399999999999995</c:v>
                </c:pt>
                <c:pt idx="7603">
                  <c:v>0.94</c:v>
                </c:pt>
                <c:pt idx="7604">
                  <c:v>0.90600000000000003</c:v>
                </c:pt>
                <c:pt idx="7605">
                  <c:v>0.90600000000000003</c:v>
                </c:pt>
                <c:pt idx="7606">
                  <c:v>0.94199999999999995</c:v>
                </c:pt>
                <c:pt idx="7607">
                  <c:v>0.92400000000000004</c:v>
                </c:pt>
                <c:pt idx="7608">
                  <c:v>0.90900000000000003</c:v>
                </c:pt>
                <c:pt idx="7609">
                  <c:v>0.92500000000000004</c:v>
                </c:pt>
                <c:pt idx="7610">
                  <c:v>0.92200000000000004</c:v>
                </c:pt>
                <c:pt idx="7611">
                  <c:v>0.93899999999999995</c:v>
                </c:pt>
                <c:pt idx="7612">
                  <c:v>0.92800000000000005</c:v>
                </c:pt>
                <c:pt idx="7613">
                  <c:v>0.93600000000000005</c:v>
                </c:pt>
                <c:pt idx="7614">
                  <c:v>0.92700000000000005</c:v>
                </c:pt>
                <c:pt idx="7615">
                  <c:v>0.92700000000000005</c:v>
                </c:pt>
                <c:pt idx="7616">
                  <c:v>0.93200000000000005</c:v>
                </c:pt>
                <c:pt idx="7617">
                  <c:v>0.92500000000000004</c:v>
                </c:pt>
                <c:pt idx="7618">
                  <c:v>0.93300000000000005</c:v>
                </c:pt>
                <c:pt idx="7619">
                  <c:v>0.93300000000000005</c:v>
                </c:pt>
                <c:pt idx="7620">
                  <c:v>0.93500000000000005</c:v>
                </c:pt>
                <c:pt idx="7621">
                  <c:v>0.92900000000000005</c:v>
                </c:pt>
                <c:pt idx="7622">
                  <c:v>0.94399999999999995</c:v>
                </c:pt>
                <c:pt idx="7623">
                  <c:v>0.95599999999999996</c:v>
                </c:pt>
                <c:pt idx="7624">
                  <c:v>0.92200000000000004</c:v>
                </c:pt>
                <c:pt idx="7625">
                  <c:v>0.95199999999999996</c:v>
                </c:pt>
                <c:pt idx="7626">
                  <c:v>0.92900000000000005</c:v>
                </c:pt>
                <c:pt idx="7627">
                  <c:v>0.95199999999999996</c:v>
                </c:pt>
                <c:pt idx="7628">
                  <c:v>0.93100000000000005</c:v>
                </c:pt>
                <c:pt idx="7629">
                  <c:v>0.91500000000000004</c:v>
                </c:pt>
                <c:pt idx="7630">
                  <c:v>0.96199999999999997</c:v>
                </c:pt>
                <c:pt idx="7631">
                  <c:v>0.94499999999999995</c:v>
                </c:pt>
                <c:pt idx="7632">
                  <c:v>0.92600000000000005</c:v>
                </c:pt>
                <c:pt idx="7633">
                  <c:v>0.91600000000000004</c:v>
                </c:pt>
                <c:pt idx="7634">
                  <c:v>0.92500000000000004</c:v>
                </c:pt>
                <c:pt idx="7635">
                  <c:v>0.93</c:v>
                </c:pt>
                <c:pt idx="7636">
                  <c:v>0.93700000000000006</c:v>
                </c:pt>
                <c:pt idx="7637">
                  <c:v>0.93700000000000006</c:v>
                </c:pt>
                <c:pt idx="7638">
                  <c:v>0.91700000000000004</c:v>
                </c:pt>
                <c:pt idx="7639">
                  <c:v>0.92100000000000004</c:v>
                </c:pt>
                <c:pt idx="7640">
                  <c:v>0.94299999999999995</c:v>
                </c:pt>
                <c:pt idx="7641">
                  <c:v>0.93400000000000005</c:v>
                </c:pt>
                <c:pt idx="7642">
                  <c:v>0.93799999999999994</c:v>
                </c:pt>
                <c:pt idx="7643">
                  <c:v>0.89700000000000002</c:v>
                </c:pt>
                <c:pt idx="7644">
                  <c:v>0.93400000000000005</c:v>
                </c:pt>
                <c:pt idx="7645">
                  <c:v>0.91400000000000003</c:v>
                </c:pt>
                <c:pt idx="7646">
                  <c:v>0.93300000000000005</c:v>
                </c:pt>
                <c:pt idx="7647">
                  <c:v>0.93899999999999995</c:v>
                </c:pt>
                <c:pt idx="7648">
                  <c:v>0.91900000000000004</c:v>
                </c:pt>
                <c:pt idx="7649">
                  <c:v>0.94</c:v>
                </c:pt>
                <c:pt idx="7650">
                  <c:v>0.95499999999999996</c:v>
                </c:pt>
                <c:pt idx="7651">
                  <c:v>0.95299999999999996</c:v>
                </c:pt>
                <c:pt idx="7652">
                  <c:v>0.92800000000000005</c:v>
                </c:pt>
                <c:pt idx="7653">
                  <c:v>0.93799999999999994</c:v>
                </c:pt>
                <c:pt idx="7654">
                  <c:v>0.93</c:v>
                </c:pt>
                <c:pt idx="7655">
                  <c:v>0.90400000000000003</c:v>
                </c:pt>
                <c:pt idx="7656">
                  <c:v>0.90100000000000002</c:v>
                </c:pt>
                <c:pt idx="7657">
                  <c:v>0.93500000000000005</c:v>
                </c:pt>
                <c:pt idx="7658">
                  <c:v>0.92700000000000005</c:v>
                </c:pt>
                <c:pt idx="7659">
                  <c:v>0.92900000000000005</c:v>
                </c:pt>
                <c:pt idx="7660">
                  <c:v>0.94599999999999995</c:v>
                </c:pt>
                <c:pt idx="7661">
                  <c:v>0.94299999999999995</c:v>
                </c:pt>
                <c:pt idx="7662">
                  <c:v>0.91600000000000004</c:v>
                </c:pt>
                <c:pt idx="7663">
                  <c:v>0.93899999999999995</c:v>
                </c:pt>
                <c:pt idx="7664">
                  <c:v>0.93799999999999994</c:v>
                </c:pt>
                <c:pt idx="7665">
                  <c:v>0.94399999999999995</c:v>
                </c:pt>
                <c:pt idx="7666">
                  <c:v>0.92400000000000004</c:v>
                </c:pt>
                <c:pt idx="7667">
                  <c:v>0.92800000000000005</c:v>
                </c:pt>
                <c:pt idx="7668">
                  <c:v>0.93899999999999995</c:v>
                </c:pt>
                <c:pt idx="7669">
                  <c:v>0.96299999999999997</c:v>
                </c:pt>
                <c:pt idx="7670">
                  <c:v>0.93799999999999994</c:v>
                </c:pt>
                <c:pt idx="7671">
                  <c:v>0.94199999999999995</c:v>
                </c:pt>
                <c:pt idx="7672">
                  <c:v>0.94099999999999995</c:v>
                </c:pt>
                <c:pt idx="7673">
                  <c:v>0.93500000000000005</c:v>
                </c:pt>
                <c:pt idx="7674">
                  <c:v>0.92100000000000004</c:v>
                </c:pt>
                <c:pt idx="7675">
                  <c:v>0.90400000000000003</c:v>
                </c:pt>
                <c:pt idx="7676">
                  <c:v>0.91900000000000004</c:v>
                </c:pt>
                <c:pt idx="7677">
                  <c:v>0.93200000000000005</c:v>
                </c:pt>
                <c:pt idx="7678">
                  <c:v>0.92600000000000005</c:v>
                </c:pt>
                <c:pt idx="7679">
                  <c:v>0.91500000000000004</c:v>
                </c:pt>
                <c:pt idx="7680">
                  <c:v>0.93600000000000005</c:v>
                </c:pt>
                <c:pt idx="7681">
                  <c:v>0.93</c:v>
                </c:pt>
                <c:pt idx="7682">
                  <c:v>0.93799999999999994</c:v>
                </c:pt>
                <c:pt idx="7683">
                  <c:v>0.9</c:v>
                </c:pt>
                <c:pt idx="7684">
                  <c:v>0.92300000000000004</c:v>
                </c:pt>
                <c:pt idx="7685">
                  <c:v>0.91700000000000004</c:v>
                </c:pt>
                <c:pt idx="7686">
                  <c:v>0.93899999999999995</c:v>
                </c:pt>
                <c:pt idx="7687">
                  <c:v>0.91800000000000004</c:v>
                </c:pt>
                <c:pt idx="7688">
                  <c:v>0.93500000000000005</c:v>
                </c:pt>
                <c:pt idx="7689">
                  <c:v>0.92700000000000005</c:v>
                </c:pt>
                <c:pt idx="7690">
                  <c:v>0.91100000000000003</c:v>
                </c:pt>
                <c:pt idx="7691">
                  <c:v>0.93799999999999994</c:v>
                </c:pt>
                <c:pt idx="7692">
                  <c:v>0.93799999999999994</c:v>
                </c:pt>
                <c:pt idx="7693">
                  <c:v>0.90600000000000003</c:v>
                </c:pt>
                <c:pt idx="7694">
                  <c:v>0.92</c:v>
                </c:pt>
                <c:pt idx="7695">
                  <c:v>0.94299999999999995</c:v>
                </c:pt>
                <c:pt idx="7696">
                  <c:v>0.93500000000000005</c:v>
                </c:pt>
                <c:pt idx="7697">
                  <c:v>0.94099999999999995</c:v>
                </c:pt>
                <c:pt idx="7698">
                  <c:v>0.92400000000000004</c:v>
                </c:pt>
                <c:pt idx="7699">
                  <c:v>0.92700000000000005</c:v>
                </c:pt>
                <c:pt idx="7700">
                  <c:v>0.93500000000000005</c:v>
                </c:pt>
                <c:pt idx="7701">
                  <c:v>0.94099999999999995</c:v>
                </c:pt>
                <c:pt idx="7702">
                  <c:v>0.91600000000000004</c:v>
                </c:pt>
                <c:pt idx="7703">
                  <c:v>0.93100000000000005</c:v>
                </c:pt>
                <c:pt idx="7704">
                  <c:v>0.89900000000000002</c:v>
                </c:pt>
                <c:pt idx="7705">
                  <c:v>0.94899999999999995</c:v>
                </c:pt>
                <c:pt idx="7706">
                  <c:v>0.94899999999999995</c:v>
                </c:pt>
                <c:pt idx="7707">
                  <c:v>0.94099999999999995</c:v>
                </c:pt>
                <c:pt idx="7708">
                  <c:v>0.94</c:v>
                </c:pt>
                <c:pt idx="7709">
                  <c:v>0.94</c:v>
                </c:pt>
                <c:pt idx="7710">
                  <c:v>0.92</c:v>
                </c:pt>
                <c:pt idx="7711">
                  <c:v>0.94</c:v>
                </c:pt>
                <c:pt idx="7712">
                  <c:v>0.93200000000000005</c:v>
                </c:pt>
                <c:pt idx="7713">
                  <c:v>0.93</c:v>
                </c:pt>
                <c:pt idx="7714">
                  <c:v>0.91</c:v>
                </c:pt>
                <c:pt idx="7715">
                  <c:v>0.95299999999999996</c:v>
                </c:pt>
                <c:pt idx="7716">
                  <c:v>0.93500000000000005</c:v>
                </c:pt>
                <c:pt idx="7717">
                  <c:v>0.93700000000000006</c:v>
                </c:pt>
                <c:pt idx="7718">
                  <c:v>0.91400000000000003</c:v>
                </c:pt>
                <c:pt idx="7719">
                  <c:v>0.95599999999999996</c:v>
                </c:pt>
                <c:pt idx="7720">
                  <c:v>0.93700000000000006</c:v>
                </c:pt>
                <c:pt idx="7721">
                  <c:v>0.94199999999999995</c:v>
                </c:pt>
                <c:pt idx="7722">
                  <c:v>0.92600000000000005</c:v>
                </c:pt>
                <c:pt idx="7723">
                  <c:v>0.92800000000000005</c:v>
                </c:pt>
                <c:pt idx="7724">
                  <c:v>0.95399999999999996</c:v>
                </c:pt>
                <c:pt idx="7725">
                  <c:v>0.94599999999999995</c:v>
                </c:pt>
                <c:pt idx="7726">
                  <c:v>0.92100000000000004</c:v>
                </c:pt>
                <c:pt idx="7727">
                  <c:v>0.94699999999999995</c:v>
                </c:pt>
                <c:pt idx="7728">
                  <c:v>0.93899999999999995</c:v>
                </c:pt>
                <c:pt idx="7729">
                  <c:v>0.95399999999999996</c:v>
                </c:pt>
                <c:pt idx="7730">
                  <c:v>0.92</c:v>
                </c:pt>
                <c:pt idx="7731">
                  <c:v>0.91100000000000003</c:v>
                </c:pt>
                <c:pt idx="7732">
                  <c:v>0.91100000000000003</c:v>
                </c:pt>
                <c:pt idx="7733">
                  <c:v>0.94299999999999995</c:v>
                </c:pt>
                <c:pt idx="7734">
                  <c:v>0.94899999999999995</c:v>
                </c:pt>
                <c:pt idx="7735">
                  <c:v>0.94499999999999995</c:v>
                </c:pt>
                <c:pt idx="7736">
                  <c:v>0.94199999999999995</c:v>
                </c:pt>
                <c:pt idx="7737">
                  <c:v>0.92500000000000004</c:v>
                </c:pt>
                <c:pt idx="7738">
                  <c:v>0.94299999999999995</c:v>
                </c:pt>
                <c:pt idx="7739">
                  <c:v>0.93799999999999994</c:v>
                </c:pt>
                <c:pt idx="7740">
                  <c:v>0.94799999999999995</c:v>
                </c:pt>
                <c:pt idx="7741">
                  <c:v>0.90400000000000003</c:v>
                </c:pt>
                <c:pt idx="7742">
                  <c:v>0.92</c:v>
                </c:pt>
                <c:pt idx="7743">
                  <c:v>0.92700000000000005</c:v>
                </c:pt>
                <c:pt idx="7744">
                  <c:v>0.95599999999999996</c:v>
                </c:pt>
                <c:pt idx="7745">
                  <c:v>0.91</c:v>
                </c:pt>
                <c:pt idx="7746">
                  <c:v>0.92700000000000005</c:v>
                </c:pt>
                <c:pt idx="7747">
                  <c:v>0.91800000000000004</c:v>
                </c:pt>
                <c:pt idx="7748">
                  <c:v>0.93899999999999995</c:v>
                </c:pt>
                <c:pt idx="7749">
                  <c:v>0.92800000000000005</c:v>
                </c:pt>
                <c:pt idx="7750">
                  <c:v>0.96</c:v>
                </c:pt>
                <c:pt idx="7751">
                  <c:v>0.94499999999999995</c:v>
                </c:pt>
                <c:pt idx="7752">
                  <c:v>0.94599999999999995</c:v>
                </c:pt>
                <c:pt idx="7753">
                  <c:v>0.95799999999999996</c:v>
                </c:pt>
                <c:pt idx="7754">
                  <c:v>0.94</c:v>
                </c:pt>
                <c:pt idx="7755">
                  <c:v>0.93400000000000005</c:v>
                </c:pt>
                <c:pt idx="7756">
                  <c:v>0.93200000000000005</c:v>
                </c:pt>
                <c:pt idx="7757">
                  <c:v>0.96599999999999997</c:v>
                </c:pt>
                <c:pt idx="7758">
                  <c:v>0.91400000000000003</c:v>
                </c:pt>
                <c:pt idx="7759">
                  <c:v>0.93700000000000006</c:v>
                </c:pt>
                <c:pt idx="7760">
                  <c:v>0.92300000000000004</c:v>
                </c:pt>
                <c:pt idx="7761">
                  <c:v>0.94799999999999995</c:v>
                </c:pt>
                <c:pt idx="7762">
                  <c:v>0.94199999999999995</c:v>
                </c:pt>
                <c:pt idx="7763">
                  <c:v>0.93700000000000006</c:v>
                </c:pt>
                <c:pt idx="7764">
                  <c:v>0.93200000000000005</c:v>
                </c:pt>
                <c:pt idx="7765">
                  <c:v>0.93</c:v>
                </c:pt>
                <c:pt idx="7766">
                  <c:v>0.91300000000000003</c:v>
                </c:pt>
                <c:pt idx="7767">
                  <c:v>0.93500000000000005</c:v>
                </c:pt>
                <c:pt idx="7768">
                  <c:v>0.91600000000000004</c:v>
                </c:pt>
                <c:pt idx="7769">
                  <c:v>0.91200000000000003</c:v>
                </c:pt>
                <c:pt idx="7770">
                  <c:v>0.94799999999999995</c:v>
                </c:pt>
                <c:pt idx="7771">
                  <c:v>0.88800000000000001</c:v>
                </c:pt>
                <c:pt idx="7772">
                  <c:v>0.93400000000000005</c:v>
                </c:pt>
                <c:pt idx="7773">
                  <c:v>0.94199999999999995</c:v>
                </c:pt>
                <c:pt idx="7774">
                  <c:v>0.92100000000000004</c:v>
                </c:pt>
                <c:pt idx="7775">
                  <c:v>0.95</c:v>
                </c:pt>
                <c:pt idx="7776">
                  <c:v>0.91800000000000004</c:v>
                </c:pt>
                <c:pt idx="7777">
                  <c:v>0.96499999999999997</c:v>
                </c:pt>
                <c:pt idx="7778">
                  <c:v>0.92800000000000005</c:v>
                </c:pt>
                <c:pt idx="7779">
                  <c:v>0.92500000000000004</c:v>
                </c:pt>
                <c:pt idx="7780">
                  <c:v>0.93899999999999995</c:v>
                </c:pt>
                <c:pt idx="7781">
                  <c:v>0.93300000000000005</c:v>
                </c:pt>
                <c:pt idx="7782">
                  <c:v>0.93500000000000005</c:v>
                </c:pt>
                <c:pt idx="7783">
                  <c:v>0.93</c:v>
                </c:pt>
                <c:pt idx="7784">
                  <c:v>0.93500000000000005</c:v>
                </c:pt>
                <c:pt idx="7785">
                  <c:v>0.93700000000000006</c:v>
                </c:pt>
                <c:pt idx="7786">
                  <c:v>0.92400000000000004</c:v>
                </c:pt>
                <c:pt idx="7787">
                  <c:v>0.95799999999999996</c:v>
                </c:pt>
                <c:pt idx="7788">
                  <c:v>0.95899999999999996</c:v>
                </c:pt>
                <c:pt idx="7789">
                  <c:v>0.93</c:v>
                </c:pt>
                <c:pt idx="7790">
                  <c:v>0.91100000000000003</c:v>
                </c:pt>
                <c:pt idx="7791">
                  <c:v>0.93</c:v>
                </c:pt>
                <c:pt idx="7792">
                  <c:v>0.89500000000000002</c:v>
                </c:pt>
                <c:pt idx="7793">
                  <c:v>0.91800000000000004</c:v>
                </c:pt>
                <c:pt idx="7794">
                  <c:v>0.93300000000000005</c:v>
                </c:pt>
                <c:pt idx="7795">
                  <c:v>0.92900000000000005</c:v>
                </c:pt>
                <c:pt idx="7796">
                  <c:v>0.93700000000000006</c:v>
                </c:pt>
                <c:pt idx="7797">
                  <c:v>0.91600000000000004</c:v>
                </c:pt>
                <c:pt idx="7798">
                  <c:v>0.94099999999999995</c:v>
                </c:pt>
                <c:pt idx="7799">
                  <c:v>0.95499999999999996</c:v>
                </c:pt>
                <c:pt idx="7800">
                  <c:v>0.92200000000000004</c:v>
                </c:pt>
                <c:pt idx="7801">
                  <c:v>0.92300000000000004</c:v>
                </c:pt>
                <c:pt idx="7802">
                  <c:v>0.92600000000000005</c:v>
                </c:pt>
                <c:pt idx="7803">
                  <c:v>0.90600000000000003</c:v>
                </c:pt>
                <c:pt idx="7804">
                  <c:v>0.93700000000000006</c:v>
                </c:pt>
                <c:pt idx="7805">
                  <c:v>0.90800000000000003</c:v>
                </c:pt>
                <c:pt idx="7806">
                  <c:v>0.91200000000000003</c:v>
                </c:pt>
                <c:pt idx="7807">
                  <c:v>0.94</c:v>
                </c:pt>
                <c:pt idx="7808">
                  <c:v>0.91200000000000003</c:v>
                </c:pt>
                <c:pt idx="7809">
                  <c:v>0.91900000000000004</c:v>
                </c:pt>
                <c:pt idx="7810">
                  <c:v>0.90800000000000003</c:v>
                </c:pt>
                <c:pt idx="7811">
                  <c:v>0.91300000000000003</c:v>
                </c:pt>
                <c:pt idx="7812">
                  <c:v>0.92</c:v>
                </c:pt>
                <c:pt idx="7813">
                  <c:v>0.92400000000000004</c:v>
                </c:pt>
                <c:pt idx="7814">
                  <c:v>0.91100000000000003</c:v>
                </c:pt>
                <c:pt idx="7815">
                  <c:v>0.90400000000000003</c:v>
                </c:pt>
                <c:pt idx="7816">
                  <c:v>0.93500000000000005</c:v>
                </c:pt>
                <c:pt idx="7817">
                  <c:v>0.92500000000000004</c:v>
                </c:pt>
                <c:pt idx="7818">
                  <c:v>0.92300000000000004</c:v>
                </c:pt>
                <c:pt idx="7819">
                  <c:v>0.93400000000000005</c:v>
                </c:pt>
                <c:pt idx="7820">
                  <c:v>0.92</c:v>
                </c:pt>
                <c:pt idx="7821">
                  <c:v>0.93400000000000005</c:v>
                </c:pt>
                <c:pt idx="7822">
                  <c:v>0.93700000000000006</c:v>
                </c:pt>
                <c:pt idx="7823">
                  <c:v>0.92300000000000004</c:v>
                </c:pt>
                <c:pt idx="7824">
                  <c:v>0.89500000000000002</c:v>
                </c:pt>
                <c:pt idx="7825">
                  <c:v>0.92</c:v>
                </c:pt>
                <c:pt idx="7826">
                  <c:v>0.93300000000000005</c:v>
                </c:pt>
                <c:pt idx="7827">
                  <c:v>0.91500000000000004</c:v>
                </c:pt>
                <c:pt idx="7828">
                  <c:v>0.89500000000000002</c:v>
                </c:pt>
                <c:pt idx="7829">
                  <c:v>0.91700000000000004</c:v>
                </c:pt>
                <c:pt idx="7830">
                  <c:v>0.92800000000000005</c:v>
                </c:pt>
                <c:pt idx="7831">
                  <c:v>0.90800000000000003</c:v>
                </c:pt>
                <c:pt idx="7832">
                  <c:v>0.91900000000000004</c:v>
                </c:pt>
                <c:pt idx="7833">
                  <c:v>0.93</c:v>
                </c:pt>
                <c:pt idx="7834">
                  <c:v>0.93899999999999995</c:v>
                </c:pt>
                <c:pt idx="7835">
                  <c:v>0.91100000000000003</c:v>
                </c:pt>
                <c:pt idx="7836">
                  <c:v>0.90400000000000003</c:v>
                </c:pt>
                <c:pt idx="7837">
                  <c:v>0.93700000000000006</c:v>
                </c:pt>
                <c:pt idx="7838">
                  <c:v>0.92700000000000005</c:v>
                </c:pt>
                <c:pt idx="7839">
                  <c:v>0.93500000000000005</c:v>
                </c:pt>
                <c:pt idx="7840">
                  <c:v>0.94099999999999995</c:v>
                </c:pt>
                <c:pt idx="7841">
                  <c:v>0.92900000000000005</c:v>
                </c:pt>
                <c:pt idx="7842">
                  <c:v>0.93200000000000005</c:v>
                </c:pt>
                <c:pt idx="7843">
                  <c:v>0.90800000000000003</c:v>
                </c:pt>
                <c:pt idx="7844">
                  <c:v>0.92300000000000004</c:v>
                </c:pt>
                <c:pt idx="7845">
                  <c:v>0.92200000000000004</c:v>
                </c:pt>
                <c:pt idx="7846">
                  <c:v>0.93700000000000006</c:v>
                </c:pt>
                <c:pt idx="7847">
                  <c:v>0.91800000000000004</c:v>
                </c:pt>
                <c:pt idx="7848">
                  <c:v>0.92600000000000005</c:v>
                </c:pt>
                <c:pt idx="7849">
                  <c:v>0.92200000000000004</c:v>
                </c:pt>
                <c:pt idx="7850">
                  <c:v>0.91600000000000004</c:v>
                </c:pt>
                <c:pt idx="7851">
                  <c:v>0.90600000000000003</c:v>
                </c:pt>
                <c:pt idx="7852">
                  <c:v>0.92400000000000004</c:v>
                </c:pt>
                <c:pt idx="7853">
                  <c:v>0.91800000000000004</c:v>
                </c:pt>
                <c:pt idx="7854">
                  <c:v>0.95299999999999996</c:v>
                </c:pt>
                <c:pt idx="7855">
                  <c:v>0.93899999999999995</c:v>
                </c:pt>
                <c:pt idx="7856">
                  <c:v>0.93200000000000005</c:v>
                </c:pt>
                <c:pt idx="7857">
                  <c:v>0.93899999999999995</c:v>
                </c:pt>
                <c:pt idx="7858">
                  <c:v>0.93</c:v>
                </c:pt>
                <c:pt idx="7859">
                  <c:v>0.96099999999999997</c:v>
                </c:pt>
                <c:pt idx="7860">
                  <c:v>0.94</c:v>
                </c:pt>
                <c:pt idx="7861">
                  <c:v>0.92900000000000005</c:v>
                </c:pt>
                <c:pt idx="7862">
                  <c:v>0.93700000000000006</c:v>
                </c:pt>
                <c:pt idx="7863">
                  <c:v>0.94199999999999995</c:v>
                </c:pt>
                <c:pt idx="7864">
                  <c:v>0.89700000000000002</c:v>
                </c:pt>
                <c:pt idx="7865">
                  <c:v>0.93799999999999994</c:v>
                </c:pt>
                <c:pt idx="7866">
                  <c:v>0.93100000000000005</c:v>
                </c:pt>
                <c:pt idx="7867">
                  <c:v>0.94399999999999995</c:v>
                </c:pt>
                <c:pt idx="7868">
                  <c:v>0.92900000000000005</c:v>
                </c:pt>
                <c:pt idx="7869">
                  <c:v>0.95699999999999996</c:v>
                </c:pt>
                <c:pt idx="7870">
                  <c:v>0.91</c:v>
                </c:pt>
                <c:pt idx="7871">
                  <c:v>0.92400000000000004</c:v>
                </c:pt>
                <c:pt idx="7872">
                  <c:v>0.94799999999999995</c:v>
                </c:pt>
                <c:pt idx="7873">
                  <c:v>0.92100000000000004</c:v>
                </c:pt>
                <c:pt idx="7874">
                  <c:v>0.92500000000000004</c:v>
                </c:pt>
                <c:pt idx="7875">
                  <c:v>0.92900000000000005</c:v>
                </c:pt>
                <c:pt idx="7876">
                  <c:v>0.93500000000000005</c:v>
                </c:pt>
                <c:pt idx="7877">
                  <c:v>0.93799999999999994</c:v>
                </c:pt>
                <c:pt idx="7878">
                  <c:v>0.94199999999999995</c:v>
                </c:pt>
                <c:pt idx="7879">
                  <c:v>0.93400000000000005</c:v>
                </c:pt>
                <c:pt idx="7880">
                  <c:v>0.90600000000000003</c:v>
                </c:pt>
                <c:pt idx="7881">
                  <c:v>0.91800000000000004</c:v>
                </c:pt>
                <c:pt idx="7882">
                  <c:v>0.90900000000000003</c:v>
                </c:pt>
                <c:pt idx="7883">
                  <c:v>0.94399999999999995</c:v>
                </c:pt>
                <c:pt idx="7884">
                  <c:v>0.95</c:v>
                </c:pt>
                <c:pt idx="7885">
                  <c:v>0.92500000000000004</c:v>
                </c:pt>
                <c:pt idx="7886">
                  <c:v>0.94599999999999995</c:v>
                </c:pt>
                <c:pt idx="7887">
                  <c:v>0.96699999999999997</c:v>
                </c:pt>
                <c:pt idx="7888">
                  <c:v>0.94299999999999995</c:v>
                </c:pt>
                <c:pt idx="7889">
                  <c:v>0.92800000000000005</c:v>
                </c:pt>
                <c:pt idx="7890">
                  <c:v>0.94899999999999995</c:v>
                </c:pt>
                <c:pt idx="7891">
                  <c:v>0.93799999999999994</c:v>
                </c:pt>
                <c:pt idx="7892">
                  <c:v>0.93899999999999995</c:v>
                </c:pt>
                <c:pt idx="7893">
                  <c:v>0.93300000000000005</c:v>
                </c:pt>
                <c:pt idx="7894">
                  <c:v>0.91600000000000004</c:v>
                </c:pt>
                <c:pt idx="7895">
                  <c:v>0.96199999999999997</c:v>
                </c:pt>
                <c:pt idx="7896">
                  <c:v>0.93400000000000005</c:v>
                </c:pt>
                <c:pt idx="7897">
                  <c:v>0.91500000000000004</c:v>
                </c:pt>
                <c:pt idx="7898">
                  <c:v>0.91500000000000004</c:v>
                </c:pt>
                <c:pt idx="7899">
                  <c:v>0.93</c:v>
                </c:pt>
                <c:pt idx="7900">
                  <c:v>0.94099999999999995</c:v>
                </c:pt>
                <c:pt idx="7901">
                  <c:v>0.94699999999999995</c:v>
                </c:pt>
                <c:pt idx="7902">
                  <c:v>0.92</c:v>
                </c:pt>
                <c:pt idx="7903">
                  <c:v>0.97099999999999997</c:v>
                </c:pt>
                <c:pt idx="7904">
                  <c:v>0.93899999999999995</c:v>
                </c:pt>
                <c:pt idx="7905">
                  <c:v>0.94799999999999995</c:v>
                </c:pt>
                <c:pt idx="7906">
                  <c:v>0.94</c:v>
                </c:pt>
                <c:pt idx="7907">
                  <c:v>0.93</c:v>
                </c:pt>
                <c:pt idx="7908">
                  <c:v>0.94599999999999995</c:v>
                </c:pt>
                <c:pt idx="7909">
                  <c:v>0.91300000000000003</c:v>
                </c:pt>
                <c:pt idx="7910">
                  <c:v>0.95499999999999996</c:v>
                </c:pt>
                <c:pt idx="7911">
                  <c:v>0.94499999999999995</c:v>
                </c:pt>
                <c:pt idx="7912">
                  <c:v>0.93200000000000005</c:v>
                </c:pt>
                <c:pt idx="7913">
                  <c:v>0.96499999999999997</c:v>
                </c:pt>
                <c:pt idx="7914">
                  <c:v>0.92500000000000004</c:v>
                </c:pt>
                <c:pt idx="7915">
                  <c:v>0.93899999999999995</c:v>
                </c:pt>
                <c:pt idx="7916">
                  <c:v>0.92700000000000005</c:v>
                </c:pt>
                <c:pt idx="7917">
                  <c:v>0.94599999999999995</c:v>
                </c:pt>
                <c:pt idx="7918">
                  <c:v>0.92700000000000005</c:v>
                </c:pt>
                <c:pt idx="7919">
                  <c:v>0.92900000000000005</c:v>
                </c:pt>
                <c:pt idx="7920">
                  <c:v>0.93500000000000005</c:v>
                </c:pt>
                <c:pt idx="7921">
                  <c:v>0.93600000000000005</c:v>
                </c:pt>
                <c:pt idx="7922">
                  <c:v>0.93300000000000005</c:v>
                </c:pt>
                <c:pt idx="7923">
                  <c:v>0.92</c:v>
                </c:pt>
                <c:pt idx="7924">
                  <c:v>0.93700000000000006</c:v>
                </c:pt>
                <c:pt idx="7925">
                  <c:v>0.92900000000000005</c:v>
                </c:pt>
                <c:pt idx="7926">
                  <c:v>0.91500000000000004</c:v>
                </c:pt>
                <c:pt idx="7927">
                  <c:v>0.92300000000000004</c:v>
                </c:pt>
                <c:pt idx="7928">
                  <c:v>0.92800000000000005</c:v>
                </c:pt>
                <c:pt idx="7929">
                  <c:v>0.91800000000000004</c:v>
                </c:pt>
                <c:pt idx="7930">
                  <c:v>0.94899999999999995</c:v>
                </c:pt>
                <c:pt idx="7931">
                  <c:v>0.92400000000000004</c:v>
                </c:pt>
                <c:pt idx="7932">
                  <c:v>0.90600000000000003</c:v>
                </c:pt>
                <c:pt idx="7933">
                  <c:v>0.93200000000000005</c:v>
                </c:pt>
                <c:pt idx="7934">
                  <c:v>0.93200000000000005</c:v>
                </c:pt>
                <c:pt idx="7935">
                  <c:v>0.92800000000000005</c:v>
                </c:pt>
                <c:pt idx="7936">
                  <c:v>0.93600000000000005</c:v>
                </c:pt>
                <c:pt idx="7937">
                  <c:v>0.92900000000000005</c:v>
                </c:pt>
                <c:pt idx="7938">
                  <c:v>0.96299999999999997</c:v>
                </c:pt>
                <c:pt idx="7939">
                  <c:v>0.89100000000000001</c:v>
                </c:pt>
                <c:pt idx="7940">
                  <c:v>0.91700000000000004</c:v>
                </c:pt>
                <c:pt idx="7941">
                  <c:v>0.93500000000000005</c:v>
                </c:pt>
                <c:pt idx="7942">
                  <c:v>0.93</c:v>
                </c:pt>
                <c:pt idx="7943">
                  <c:v>0.94</c:v>
                </c:pt>
                <c:pt idx="7944">
                  <c:v>0.91</c:v>
                </c:pt>
                <c:pt idx="7945">
                  <c:v>0.93600000000000005</c:v>
                </c:pt>
                <c:pt idx="7946">
                  <c:v>0.92100000000000004</c:v>
                </c:pt>
                <c:pt idx="7947">
                  <c:v>0.94899999999999995</c:v>
                </c:pt>
                <c:pt idx="7948">
                  <c:v>0.94599999999999995</c:v>
                </c:pt>
                <c:pt idx="7949">
                  <c:v>0.91500000000000004</c:v>
                </c:pt>
                <c:pt idx="7950">
                  <c:v>0.94899999999999995</c:v>
                </c:pt>
                <c:pt idx="7951">
                  <c:v>0.90800000000000003</c:v>
                </c:pt>
                <c:pt idx="7952">
                  <c:v>0.96599999999999997</c:v>
                </c:pt>
                <c:pt idx="7953">
                  <c:v>0.93</c:v>
                </c:pt>
                <c:pt idx="7954">
                  <c:v>0.93899999999999995</c:v>
                </c:pt>
                <c:pt idx="7955">
                  <c:v>0.93799999999999994</c:v>
                </c:pt>
                <c:pt idx="7956">
                  <c:v>0.93400000000000005</c:v>
                </c:pt>
                <c:pt idx="7957">
                  <c:v>0.92900000000000005</c:v>
                </c:pt>
                <c:pt idx="7958">
                  <c:v>0.91400000000000003</c:v>
                </c:pt>
                <c:pt idx="7959">
                  <c:v>0.92700000000000005</c:v>
                </c:pt>
                <c:pt idx="7960">
                  <c:v>0.91800000000000004</c:v>
                </c:pt>
                <c:pt idx="7961">
                  <c:v>0.91700000000000004</c:v>
                </c:pt>
                <c:pt idx="7962">
                  <c:v>0.94099999999999995</c:v>
                </c:pt>
                <c:pt idx="7963">
                  <c:v>0.91800000000000004</c:v>
                </c:pt>
                <c:pt idx="7964">
                  <c:v>0.93200000000000005</c:v>
                </c:pt>
                <c:pt idx="7965">
                  <c:v>0.91300000000000003</c:v>
                </c:pt>
                <c:pt idx="7966">
                  <c:v>0.93400000000000005</c:v>
                </c:pt>
                <c:pt idx="7967">
                  <c:v>0.92800000000000005</c:v>
                </c:pt>
                <c:pt idx="7968">
                  <c:v>0.92600000000000005</c:v>
                </c:pt>
                <c:pt idx="7969">
                  <c:v>0.95199999999999996</c:v>
                </c:pt>
                <c:pt idx="7970">
                  <c:v>0.92300000000000004</c:v>
                </c:pt>
                <c:pt idx="7971">
                  <c:v>0.90800000000000003</c:v>
                </c:pt>
                <c:pt idx="7972">
                  <c:v>0.93600000000000005</c:v>
                </c:pt>
                <c:pt idx="7973">
                  <c:v>0.92900000000000005</c:v>
                </c:pt>
                <c:pt idx="7974">
                  <c:v>0.93400000000000005</c:v>
                </c:pt>
                <c:pt idx="7975">
                  <c:v>0.93400000000000005</c:v>
                </c:pt>
                <c:pt idx="7976">
                  <c:v>0.93600000000000005</c:v>
                </c:pt>
                <c:pt idx="7977">
                  <c:v>0.92</c:v>
                </c:pt>
                <c:pt idx="7978">
                  <c:v>0.93100000000000005</c:v>
                </c:pt>
                <c:pt idx="7979">
                  <c:v>0.92200000000000004</c:v>
                </c:pt>
                <c:pt idx="7980">
                  <c:v>0.92300000000000004</c:v>
                </c:pt>
                <c:pt idx="7981">
                  <c:v>0.92900000000000005</c:v>
                </c:pt>
                <c:pt idx="7982">
                  <c:v>0.94</c:v>
                </c:pt>
                <c:pt idx="7983">
                  <c:v>0.92200000000000004</c:v>
                </c:pt>
                <c:pt idx="7984">
                  <c:v>0.93600000000000005</c:v>
                </c:pt>
                <c:pt idx="7985">
                  <c:v>0.94099999999999995</c:v>
                </c:pt>
                <c:pt idx="7986">
                  <c:v>0.92900000000000005</c:v>
                </c:pt>
                <c:pt idx="7987">
                  <c:v>0.92</c:v>
                </c:pt>
                <c:pt idx="7988">
                  <c:v>0.93100000000000005</c:v>
                </c:pt>
                <c:pt idx="7989">
                  <c:v>0.91600000000000004</c:v>
                </c:pt>
                <c:pt idx="7990">
                  <c:v>0.91400000000000003</c:v>
                </c:pt>
                <c:pt idx="7991">
                  <c:v>0.91900000000000004</c:v>
                </c:pt>
                <c:pt idx="7992">
                  <c:v>0.89500000000000002</c:v>
                </c:pt>
                <c:pt idx="7993">
                  <c:v>0.94399999999999995</c:v>
                </c:pt>
                <c:pt idx="7994">
                  <c:v>0.94199999999999995</c:v>
                </c:pt>
                <c:pt idx="7995">
                  <c:v>0.92400000000000004</c:v>
                </c:pt>
                <c:pt idx="7996">
                  <c:v>0.94899999999999995</c:v>
                </c:pt>
                <c:pt idx="7997">
                  <c:v>0.92300000000000004</c:v>
                </c:pt>
                <c:pt idx="7998">
                  <c:v>0.92700000000000005</c:v>
                </c:pt>
                <c:pt idx="7999">
                  <c:v>0.92700000000000005</c:v>
                </c:pt>
                <c:pt idx="8000">
                  <c:v>0.91600000000000004</c:v>
                </c:pt>
                <c:pt idx="8001">
                  <c:v>0.93100000000000005</c:v>
                </c:pt>
                <c:pt idx="8002">
                  <c:v>0.91600000000000004</c:v>
                </c:pt>
                <c:pt idx="8003">
                  <c:v>0.97099999999999997</c:v>
                </c:pt>
                <c:pt idx="8004">
                  <c:v>0.93600000000000005</c:v>
                </c:pt>
                <c:pt idx="8005">
                  <c:v>0.92700000000000005</c:v>
                </c:pt>
                <c:pt idx="8006">
                  <c:v>0.90700000000000003</c:v>
                </c:pt>
                <c:pt idx="8007">
                  <c:v>0.93899999999999995</c:v>
                </c:pt>
                <c:pt idx="8008">
                  <c:v>0.92100000000000004</c:v>
                </c:pt>
                <c:pt idx="8009">
                  <c:v>0.93100000000000005</c:v>
                </c:pt>
                <c:pt idx="8010">
                  <c:v>0.93799999999999994</c:v>
                </c:pt>
                <c:pt idx="8011">
                  <c:v>0.92800000000000005</c:v>
                </c:pt>
                <c:pt idx="8012">
                  <c:v>0.93799999999999994</c:v>
                </c:pt>
                <c:pt idx="8013">
                  <c:v>0.96099999999999997</c:v>
                </c:pt>
                <c:pt idx="8014">
                  <c:v>0.92300000000000004</c:v>
                </c:pt>
                <c:pt idx="8015">
                  <c:v>0.95199999999999996</c:v>
                </c:pt>
                <c:pt idx="8016">
                  <c:v>0.93700000000000006</c:v>
                </c:pt>
                <c:pt idx="8017">
                  <c:v>0.94</c:v>
                </c:pt>
                <c:pt idx="8018">
                  <c:v>0.95199999999999996</c:v>
                </c:pt>
                <c:pt idx="8019">
                  <c:v>0.92200000000000004</c:v>
                </c:pt>
                <c:pt idx="8020">
                  <c:v>0.91800000000000004</c:v>
                </c:pt>
                <c:pt idx="8021">
                  <c:v>0.93700000000000006</c:v>
                </c:pt>
                <c:pt idx="8022">
                  <c:v>0.95</c:v>
                </c:pt>
                <c:pt idx="8023">
                  <c:v>0.95099999999999996</c:v>
                </c:pt>
                <c:pt idx="8024">
                  <c:v>0.91400000000000003</c:v>
                </c:pt>
                <c:pt idx="8025">
                  <c:v>0.90700000000000003</c:v>
                </c:pt>
                <c:pt idx="8026">
                  <c:v>0.94599999999999995</c:v>
                </c:pt>
                <c:pt idx="8027">
                  <c:v>0.94199999999999995</c:v>
                </c:pt>
                <c:pt idx="8028">
                  <c:v>0.94499999999999995</c:v>
                </c:pt>
                <c:pt idx="8029">
                  <c:v>0.93700000000000006</c:v>
                </c:pt>
                <c:pt idx="8030">
                  <c:v>0.95499999999999996</c:v>
                </c:pt>
                <c:pt idx="8031">
                  <c:v>0.96599999999999997</c:v>
                </c:pt>
                <c:pt idx="8032">
                  <c:v>0.95699999999999996</c:v>
                </c:pt>
                <c:pt idx="8033">
                  <c:v>0.94199999999999995</c:v>
                </c:pt>
                <c:pt idx="8034">
                  <c:v>0.93200000000000005</c:v>
                </c:pt>
                <c:pt idx="8035">
                  <c:v>0.94499999999999995</c:v>
                </c:pt>
                <c:pt idx="8036">
                  <c:v>0.93400000000000005</c:v>
                </c:pt>
                <c:pt idx="8037">
                  <c:v>0.93400000000000005</c:v>
                </c:pt>
                <c:pt idx="8038">
                  <c:v>0.95399999999999996</c:v>
                </c:pt>
                <c:pt idx="8039">
                  <c:v>0.93700000000000006</c:v>
                </c:pt>
                <c:pt idx="8040">
                  <c:v>0.93700000000000006</c:v>
                </c:pt>
                <c:pt idx="8041">
                  <c:v>0.93500000000000005</c:v>
                </c:pt>
                <c:pt idx="8042">
                  <c:v>0.95199999999999996</c:v>
                </c:pt>
                <c:pt idx="8043">
                  <c:v>0.91300000000000003</c:v>
                </c:pt>
                <c:pt idx="8044">
                  <c:v>0.92800000000000005</c:v>
                </c:pt>
                <c:pt idx="8045">
                  <c:v>0.91600000000000004</c:v>
                </c:pt>
                <c:pt idx="8046">
                  <c:v>0.94399999999999995</c:v>
                </c:pt>
                <c:pt idx="8047">
                  <c:v>0.94799999999999995</c:v>
                </c:pt>
                <c:pt idx="8048">
                  <c:v>0.92</c:v>
                </c:pt>
                <c:pt idx="8049">
                  <c:v>0.91</c:v>
                </c:pt>
                <c:pt idx="8050">
                  <c:v>0.93</c:v>
                </c:pt>
                <c:pt idx="8051">
                  <c:v>0.91800000000000004</c:v>
                </c:pt>
                <c:pt idx="8052">
                  <c:v>0.91700000000000004</c:v>
                </c:pt>
                <c:pt idx="8053">
                  <c:v>0.93600000000000005</c:v>
                </c:pt>
                <c:pt idx="8054">
                  <c:v>0.92500000000000004</c:v>
                </c:pt>
                <c:pt idx="8055">
                  <c:v>0.94499999999999995</c:v>
                </c:pt>
                <c:pt idx="8056">
                  <c:v>0.92800000000000005</c:v>
                </c:pt>
                <c:pt idx="8057">
                  <c:v>0.94</c:v>
                </c:pt>
                <c:pt idx="8058">
                  <c:v>0.93500000000000005</c:v>
                </c:pt>
                <c:pt idx="8059">
                  <c:v>0.92100000000000004</c:v>
                </c:pt>
                <c:pt idx="8060">
                  <c:v>0.93200000000000005</c:v>
                </c:pt>
                <c:pt idx="8061">
                  <c:v>0.95399999999999996</c:v>
                </c:pt>
                <c:pt idx="8062">
                  <c:v>0.93799999999999994</c:v>
                </c:pt>
                <c:pt idx="8063">
                  <c:v>0.94</c:v>
                </c:pt>
                <c:pt idx="8064">
                  <c:v>0.92900000000000005</c:v>
                </c:pt>
                <c:pt idx="8065">
                  <c:v>0.93799999999999994</c:v>
                </c:pt>
                <c:pt idx="8066">
                  <c:v>0.92200000000000004</c:v>
                </c:pt>
                <c:pt idx="8067">
                  <c:v>0.92500000000000004</c:v>
                </c:pt>
                <c:pt idx="8068">
                  <c:v>0.93300000000000005</c:v>
                </c:pt>
                <c:pt idx="8069">
                  <c:v>0.91900000000000004</c:v>
                </c:pt>
                <c:pt idx="8070">
                  <c:v>0.94099999999999995</c:v>
                </c:pt>
                <c:pt idx="8071">
                  <c:v>0.94099999999999995</c:v>
                </c:pt>
                <c:pt idx="8072">
                  <c:v>0.93200000000000005</c:v>
                </c:pt>
                <c:pt idx="8073">
                  <c:v>0.93400000000000005</c:v>
                </c:pt>
                <c:pt idx="8074">
                  <c:v>0.92400000000000004</c:v>
                </c:pt>
                <c:pt idx="8075">
                  <c:v>0.92900000000000005</c:v>
                </c:pt>
                <c:pt idx="8076">
                  <c:v>0.91</c:v>
                </c:pt>
                <c:pt idx="8077">
                  <c:v>0.92400000000000004</c:v>
                </c:pt>
                <c:pt idx="8078">
                  <c:v>0.93300000000000005</c:v>
                </c:pt>
                <c:pt idx="8079">
                  <c:v>0.93899999999999995</c:v>
                </c:pt>
                <c:pt idx="8080">
                  <c:v>0.91400000000000003</c:v>
                </c:pt>
                <c:pt idx="8081">
                  <c:v>0.92700000000000005</c:v>
                </c:pt>
                <c:pt idx="8082">
                  <c:v>0.89700000000000002</c:v>
                </c:pt>
                <c:pt idx="8083">
                  <c:v>0.93500000000000005</c:v>
                </c:pt>
                <c:pt idx="8084">
                  <c:v>0.91800000000000004</c:v>
                </c:pt>
                <c:pt idx="8085">
                  <c:v>0.95</c:v>
                </c:pt>
                <c:pt idx="8086">
                  <c:v>0.93200000000000005</c:v>
                </c:pt>
                <c:pt idx="8087">
                  <c:v>0.92800000000000005</c:v>
                </c:pt>
                <c:pt idx="8088">
                  <c:v>0.93899999999999995</c:v>
                </c:pt>
                <c:pt idx="8089">
                  <c:v>0.92500000000000004</c:v>
                </c:pt>
                <c:pt idx="8090">
                  <c:v>0.89800000000000002</c:v>
                </c:pt>
                <c:pt idx="8091">
                  <c:v>0.88700000000000001</c:v>
                </c:pt>
                <c:pt idx="8092">
                  <c:v>0.92900000000000005</c:v>
                </c:pt>
                <c:pt idx="8093">
                  <c:v>0.92100000000000004</c:v>
                </c:pt>
                <c:pt idx="8094">
                  <c:v>0.90900000000000003</c:v>
                </c:pt>
                <c:pt idx="8095">
                  <c:v>0.93400000000000005</c:v>
                </c:pt>
                <c:pt idx="8096">
                  <c:v>0.89300000000000002</c:v>
                </c:pt>
                <c:pt idx="8097">
                  <c:v>0.94499999999999995</c:v>
                </c:pt>
                <c:pt idx="8098">
                  <c:v>0.92900000000000005</c:v>
                </c:pt>
                <c:pt idx="8099">
                  <c:v>0.91800000000000004</c:v>
                </c:pt>
                <c:pt idx="8100">
                  <c:v>0.91200000000000003</c:v>
                </c:pt>
                <c:pt idx="8101">
                  <c:v>0.91200000000000003</c:v>
                </c:pt>
                <c:pt idx="8102">
                  <c:v>0.92900000000000005</c:v>
                </c:pt>
                <c:pt idx="8103">
                  <c:v>0.92</c:v>
                </c:pt>
                <c:pt idx="8104">
                  <c:v>0.90500000000000003</c:v>
                </c:pt>
                <c:pt idx="8105">
                  <c:v>0.91500000000000004</c:v>
                </c:pt>
                <c:pt idx="8106">
                  <c:v>0.89500000000000002</c:v>
                </c:pt>
                <c:pt idx="8107">
                  <c:v>0.92800000000000005</c:v>
                </c:pt>
                <c:pt idx="8108">
                  <c:v>0.89700000000000002</c:v>
                </c:pt>
                <c:pt idx="8109">
                  <c:v>0.9</c:v>
                </c:pt>
                <c:pt idx="8110">
                  <c:v>0.88800000000000001</c:v>
                </c:pt>
                <c:pt idx="8111">
                  <c:v>0.94199999999999995</c:v>
                </c:pt>
                <c:pt idx="8112">
                  <c:v>0.91800000000000004</c:v>
                </c:pt>
                <c:pt idx="8113">
                  <c:v>0.90300000000000002</c:v>
                </c:pt>
                <c:pt idx="8114">
                  <c:v>0.89900000000000002</c:v>
                </c:pt>
                <c:pt idx="8115">
                  <c:v>0.92200000000000004</c:v>
                </c:pt>
                <c:pt idx="8116">
                  <c:v>0.91100000000000003</c:v>
                </c:pt>
                <c:pt idx="8117">
                  <c:v>0.91200000000000003</c:v>
                </c:pt>
                <c:pt idx="8118">
                  <c:v>0.93</c:v>
                </c:pt>
                <c:pt idx="8119">
                  <c:v>0.90500000000000003</c:v>
                </c:pt>
                <c:pt idx="8120">
                  <c:v>0.92300000000000004</c:v>
                </c:pt>
                <c:pt idx="8121">
                  <c:v>0.91400000000000003</c:v>
                </c:pt>
                <c:pt idx="8122">
                  <c:v>0.91200000000000003</c:v>
                </c:pt>
                <c:pt idx="8123">
                  <c:v>0.90300000000000002</c:v>
                </c:pt>
                <c:pt idx="8124">
                  <c:v>0.88700000000000001</c:v>
                </c:pt>
                <c:pt idx="8125">
                  <c:v>0.91400000000000003</c:v>
                </c:pt>
                <c:pt idx="8126">
                  <c:v>0.92</c:v>
                </c:pt>
                <c:pt idx="8127">
                  <c:v>0.89700000000000002</c:v>
                </c:pt>
                <c:pt idx="8128">
                  <c:v>0.91500000000000004</c:v>
                </c:pt>
                <c:pt idx="8129">
                  <c:v>0.93100000000000005</c:v>
                </c:pt>
                <c:pt idx="8130">
                  <c:v>0.92500000000000004</c:v>
                </c:pt>
                <c:pt idx="8131">
                  <c:v>0.9</c:v>
                </c:pt>
                <c:pt idx="8132">
                  <c:v>0.93799999999999994</c:v>
                </c:pt>
                <c:pt idx="8133">
                  <c:v>0.93300000000000005</c:v>
                </c:pt>
                <c:pt idx="8134">
                  <c:v>0.94499999999999995</c:v>
                </c:pt>
                <c:pt idx="8135">
                  <c:v>0.93500000000000005</c:v>
                </c:pt>
                <c:pt idx="8136">
                  <c:v>0.92</c:v>
                </c:pt>
                <c:pt idx="8137">
                  <c:v>0.91800000000000004</c:v>
                </c:pt>
                <c:pt idx="8138">
                  <c:v>0.91400000000000003</c:v>
                </c:pt>
                <c:pt idx="8139">
                  <c:v>0.93400000000000005</c:v>
                </c:pt>
                <c:pt idx="8140">
                  <c:v>0.92400000000000004</c:v>
                </c:pt>
                <c:pt idx="8141">
                  <c:v>0.91800000000000004</c:v>
                </c:pt>
                <c:pt idx="8142">
                  <c:v>0.92300000000000004</c:v>
                </c:pt>
                <c:pt idx="8143">
                  <c:v>0.91800000000000004</c:v>
                </c:pt>
                <c:pt idx="8144">
                  <c:v>0.94599999999999995</c:v>
                </c:pt>
                <c:pt idx="8145">
                  <c:v>0.94399999999999995</c:v>
                </c:pt>
                <c:pt idx="8146">
                  <c:v>0.92300000000000004</c:v>
                </c:pt>
                <c:pt idx="8147">
                  <c:v>0.92400000000000004</c:v>
                </c:pt>
                <c:pt idx="8148">
                  <c:v>0.91800000000000004</c:v>
                </c:pt>
                <c:pt idx="8149">
                  <c:v>0.91900000000000004</c:v>
                </c:pt>
                <c:pt idx="8150">
                  <c:v>0.92700000000000005</c:v>
                </c:pt>
                <c:pt idx="8151">
                  <c:v>0.93799999999999994</c:v>
                </c:pt>
                <c:pt idx="8152">
                  <c:v>0.91100000000000003</c:v>
                </c:pt>
                <c:pt idx="8153">
                  <c:v>0.90400000000000003</c:v>
                </c:pt>
                <c:pt idx="8154">
                  <c:v>0.93700000000000006</c:v>
                </c:pt>
                <c:pt idx="8155">
                  <c:v>0.91</c:v>
                </c:pt>
                <c:pt idx="8156">
                  <c:v>0.93500000000000005</c:v>
                </c:pt>
                <c:pt idx="8157">
                  <c:v>0.92800000000000005</c:v>
                </c:pt>
                <c:pt idx="8158">
                  <c:v>0.90600000000000003</c:v>
                </c:pt>
                <c:pt idx="8159">
                  <c:v>0.93700000000000006</c:v>
                </c:pt>
                <c:pt idx="8160">
                  <c:v>0.90800000000000003</c:v>
                </c:pt>
                <c:pt idx="8161">
                  <c:v>0.93200000000000005</c:v>
                </c:pt>
                <c:pt idx="8162">
                  <c:v>0.92</c:v>
                </c:pt>
                <c:pt idx="8163">
                  <c:v>0.93</c:v>
                </c:pt>
                <c:pt idx="8164">
                  <c:v>0.91100000000000003</c:v>
                </c:pt>
                <c:pt idx="8165">
                  <c:v>0.93300000000000005</c:v>
                </c:pt>
                <c:pt idx="8166">
                  <c:v>0.91500000000000004</c:v>
                </c:pt>
                <c:pt idx="8167">
                  <c:v>0.93799999999999994</c:v>
                </c:pt>
                <c:pt idx="8168">
                  <c:v>0.93600000000000005</c:v>
                </c:pt>
                <c:pt idx="8169">
                  <c:v>0.91900000000000004</c:v>
                </c:pt>
                <c:pt idx="8170">
                  <c:v>0.93600000000000005</c:v>
                </c:pt>
                <c:pt idx="8171">
                  <c:v>0.93700000000000006</c:v>
                </c:pt>
                <c:pt idx="8172">
                  <c:v>0.93799999999999994</c:v>
                </c:pt>
                <c:pt idx="8173">
                  <c:v>0.92100000000000004</c:v>
                </c:pt>
                <c:pt idx="8174">
                  <c:v>0.91700000000000004</c:v>
                </c:pt>
                <c:pt idx="8175">
                  <c:v>0.92300000000000004</c:v>
                </c:pt>
                <c:pt idx="8176">
                  <c:v>0.93799999999999994</c:v>
                </c:pt>
                <c:pt idx="8177">
                  <c:v>0.94599999999999995</c:v>
                </c:pt>
                <c:pt idx="8178">
                  <c:v>0.92400000000000004</c:v>
                </c:pt>
                <c:pt idx="8179">
                  <c:v>0.92300000000000004</c:v>
                </c:pt>
                <c:pt idx="8180">
                  <c:v>0.93</c:v>
                </c:pt>
                <c:pt idx="8181">
                  <c:v>0.90100000000000002</c:v>
                </c:pt>
                <c:pt idx="8182">
                  <c:v>0.93</c:v>
                </c:pt>
                <c:pt idx="8183">
                  <c:v>0.93700000000000006</c:v>
                </c:pt>
                <c:pt idx="8184">
                  <c:v>0.94599999999999995</c:v>
                </c:pt>
                <c:pt idx="8185">
                  <c:v>0.88</c:v>
                </c:pt>
                <c:pt idx="8186">
                  <c:v>0.95799999999999996</c:v>
                </c:pt>
                <c:pt idx="8187">
                  <c:v>0.92800000000000005</c:v>
                </c:pt>
                <c:pt idx="8188">
                  <c:v>0.91900000000000004</c:v>
                </c:pt>
                <c:pt idx="8189">
                  <c:v>0.94299999999999995</c:v>
                </c:pt>
                <c:pt idx="8190">
                  <c:v>0.93799999999999994</c:v>
                </c:pt>
                <c:pt idx="8191">
                  <c:v>0.93300000000000005</c:v>
                </c:pt>
                <c:pt idx="8192">
                  <c:v>0.93400000000000005</c:v>
                </c:pt>
                <c:pt idx="8193">
                  <c:v>0.91400000000000003</c:v>
                </c:pt>
                <c:pt idx="8194">
                  <c:v>0.91200000000000003</c:v>
                </c:pt>
                <c:pt idx="8195">
                  <c:v>0.90800000000000003</c:v>
                </c:pt>
                <c:pt idx="8196">
                  <c:v>0.94299999999999995</c:v>
                </c:pt>
                <c:pt idx="8197">
                  <c:v>0.92900000000000005</c:v>
                </c:pt>
                <c:pt idx="8198">
                  <c:v>0.90700000000000003</c:v>
                </c:pt>
                <c:pt idx="8199">
                  <c:v>0.90700000000000003</c:v>
                </c:pt>
                <c:pt idx="8200">
                  <c:v>0.91400000000000003</c:v>
                </c:pt>
                <c:pt idx="8201">
                  <c:v>0.95399999999999996</c:v>
                </c:pt>
                <c:pt idx="8202">
                  <c:v>0.93200000000000005</c:v>
                </c:pt>
                <c:pt idx="8203">
                  <c:v>0.91900000000000004</c:v>
                </c:pt>
                <c:pt idx="8204">
                  <c:v>0.94399999999999995</c:v>
                </c:pt>
                <c:pt idx="8205">
                  <c:v>0.88700000000000001</c:v>
                </c:pt>
                <c:pt idx="8206">
                  <c:v>0.92900000000000005</c:v>
                </c:pt>
                <c:pt idx="8207">
                  <c:v>0.92200000000000004</c:v>
                </c:pt>
                <c:pt idx="8208">
                  <c:v>0.95499999999999996</c:v>
                </c:pt>
                <c:pt idx="8209">
                  <c:v>0.94899999999999995</c:v>
                </c:pt>
                <c:pt idx="8210">
                  <c:v>0.89900000000000002</c:v>
                </c:pt>
                <c:pt idx="8211">
                  <c:v>0.94799999999999995</c:v>
                </c:pt>
                <c:pt idx="8212">
                  <c:v>0.92900000000000005</c:v>
                </c:pt>
                <c:pt idx="8213">
                  <c:v>0.91800000000000004</c:v>
                </c:pt>
                <c:pt idx="8214">
                  <c:v>0.91200000000000003</c:v>
                </c:pt>
                <c:pt idx="8215">
                  <c:v>0.90800000000000003</c:v>
                </c:pt>
                <c:pt idx="8216">
                  <c:v>0.95199999999999996</c:v>
                </c:pt>
                <c:pt idx="8217">
                  <c:v>0.94199999999999995</c:v>
                </c:pt>
                <c:pt idx="8218">
                  <c:v>0.94299999999999995</c:v>
                </c:pt>
                <c:pt idx="8219">
                  <c:v>0.94199999999999995</c:v>
                </c:pt>
                <c:pt idx="8220">
                  <c:v>0.92700000000000005</c:v>
                </c:pt>
                <c:pt idx="8221">
                  <c:v>0.92600000000000005</c:v>
                </c:pt>
                <c:pt idx="8222">
                  <c:v>0.93799999999999994</c:v>
                </c:pt>
                <c:pt idx="8223">
                  <c:v>0.92800000000000005</c:v>
                </c:pt>
                <c:pt idx="8224">
                  <c:v>0.93500000000000005</c:v>
                </c:pt>
                <c:pt idx="8225">
                  <c:v>0.95299999999999996</c:v>
                </c:pt>
                <c:pt idx="8226">
                  <c:v>0.93300000000000005</c:v>
                </c:pt>
                <c:pt idx="8227">
                  <c:v>0.92300000000000004</c:v>
                </c:pt>
                <c:pt idx="8228">
                  <c:v>0.94099999999999995</c:v>
                </c:pt>
                <c:pt idx="8229">
                  <c:v>0.91800000000000004</c:v>
                </c:pt>
                <c:pt idx="8230">
                  <c:v>0.92400000000000004</c:v>
                </c:pt>
                <c:pt idx="8231">
                  <c:v>0.93200000000000005</c:v>
                </c:pt>
                <c:pt idx="8232">
                  <c:v>0.95099999999999996</c:v>
                </c:pt>
                <c:pt idx="8233">
                  <c:v>0.92700000000000005</c:v>
                </c:pt>
                <c:pt idx="8234">
                  <c:v>0.91900000000000004</c:v>
                </c:pt>
                <c:pt idx="8235">
                  <c:v>0.94599999999999995</c:v>
                </c:pt>
                <c:pt idx="8236">
                  <c:v>0.93300000000000005</c:v>
                </c:pt>
                <c:pt idx="8237">
                  <c:v>0.95399999999999996</c:v>
                </c:pt>
                <c:pt idx="8238">
                  <c:v>0.93799999999999994</c:v>
                </c:pt>
                <c:pt idx="8239">
                  <c:v>0.93700000000000006</c:v>
                </c:pt>
                <c:pt idx="8240">
                  <c:v>0.94299999999999995</c:v>
                </c:pt>
                <c:pt idx="8241">
                  <c:v>0.94299999999999995</c:v>
                </c:pt>
                <c:pt idx="8242">
                  <c:v>0.93700000000000006</c:v>
                </c:pt>
                <c:pt idx="8243">
                  <c:v>0.94599999999999995</c:v>
                </c:pt>
                <c:pt idx="8244">
                  <c:v>0.92900000000000005</c:v>
                </c:pt>
                <c:pt idx="8245">
                  <c:v>0.95099999999999996</c:v>
                </c:pt>
                <c:pt idx="8246">
                  <c:v>0.95499999999999996</c:v>
                </c:pt>
                <c:pt idx="8247">
                  <c:v>0.93300000000000005</c:v>
                </c:pt>
                <c:pt idx="8248">
                  <c:v>0.94699999999999995</c:v>
                </c:pt>
                <c:pt idx="8249">
                  <c:v>0.94</c:v>
                </c:pt>
                <c:pt idx="8250">
                  <c:v>0.93700000000000006</c:v>
                </c:pt>
                <c:pt idx="8251">
                  <c:v>0.93100000000000005</c:v>
                </c:pt>
                <c:pt idx="8252">
                  <c:v>0.94099999999999995</c:v>
                </c:pt>
                <c:pt idx="8253">
                  <c:v>0.94599999999999995</c:v>
                </c:pt>
                <c:pt idx="8254">
                  <c:v>0.95</c:v>
                </c:pt>
                <c:pt idx="8255">
                  <c:v>0.94</c:v>
                </c:pt>
                <c:pt idx="8256">
                  <c:v>0.94199999999999995</c:v>
                </c:pt>
                <c:pt idx="8257">
                  <c:v>0.94</c:v>
                </c:pt>
                <c:pt idx="8258">
                  <c:v>0.95899999999999996</c:v>
                </c:pt>
                <c:pt idx="8259">
                  <c:v>0.94199999999999995</c:v>
                </c:pt>
                <c:pt idx="8260">
                  <c:v>0.94599999999999995</c:v>
                </c:pt>
                <c:pt idx="8261">
                  <c:v>0.95399999999999996</c:v>
                </c:pt>
                <c:pt idx="8262">
                  <c:v>0.92300000000000004</c:v>
                </c:pt>
                <c:pt idx="8263">
                  <c:v>0.95499999999999996</c:v>
                </c:pt>
                <c:pt idx="8264">
                  <c:v>0.93600000000000005</c:v>
                </c:pt>
                <c:pt idx="8265">
                  <c:v>0.94599999999999995</c:v>
                </c:pt>
                <c:pt idx="8266">
                  <c:v>0.94599999999999995</c:v>
                </c:pt>
                <c:pt idx="8267">
                  <c:v>0.93400000000000005</c:v>
                </c:pt>
                <c:pt idx="8268">
                  <c:v>0.90700000000000003</c:v>
                </c:pt>
                <c:pt idx="8269">
                  <c:v>0.96099999999999997</c:v>
                </c:pt>
                <c:pt idx="8270">
                  <c:v>0.94099999999999995</c:v>
                </c:pt>
                <c:pt idx="8271">
                  <c:v>0.94899999999999995</c:v>
                </c:pt>
                <c:pt idx="8272">
                  <c:v>0.93100000000000005</c:v>
                </c:pt>
                <c:pt idx="8273">
                  <c:v>0.96399999999999997</c:v>
                </c:pt>
                <c:pt idx="8274">
                  <c:v>0.93300000000000005</c:v>
                </c:pt>
                <c:pt idx="8275">
                  <c:v>0.94</c:v>
                </c:pt>
                <c:pt idx="8276">
                  <c:v>0.94699999999999995</c:v>
                </c:pt>
                <c:pt idx="8277">
                  <c:v>0.93600000000000005</c:v>
                </c:pt>
                <c:pt idx="8278">
                  <c:v>0.94299999999999995</c:v>
                </c:pt>
                <c:pt idx="8279">
                  <c:v>0.96699999999999997</c:v>
                </c:pt>
                <c:pt idx="8280">
                  <c:v>0.92700000000000005</c:v>
                </c:pt>
                <c:pt idx="8281">
                  <c:v>0.92100000000000004</c:v>
                </c:pt>
                <c:pt idx="8282">
                  <c:v>0.94399999999999995</c:v>
                </c:pt>
                <c:pt idx="8283">
                  <c:v>0.93700000000000006</c:v>
                </c:pt>
                <c:pt idx="8284">
                  <c:v>0.95899999999999996</c:v>
                </c:pt>
                <c:pt idx="8285">
                  <c:v>0.95499999999999996</c:v>
                </c:pt>
                <c:pt idx="8286">
                  <c:v>0.94499999999999995</c:v>
                </c:pt>
                <c:pt idx="8287">
                  <c:v>0.93300000000000005</c:v>
                </c:pt>
                <c:pt idx="8288">
                  <c:v>0.92600000000000005</c:v>
                </c:pt>
                <c:pt idx="8289">
                  <c:v>0.91700000000000004</c:v>
                </c:pt>
                <c:pt idx="8290">
                  <c:v>0.92700000000000005</c:v>
                </c:pt>
                <c:pt idx="8291">
                  <c:v>0.92200000000000004</c:v>
                </c:pt>
                <c:pt idx="8292">
                  <c:v>0.94199999999999995</c:v>
                </c:pt>
                <c:pt idx="8293">
                  <c:v>0.94199999999999995</c:v>
                </c:pt>
                <c:pt idx="8294">
                  <c:v>0.95699999999999996</c:v>
                </c:pt>
                <c:pt idx="8295">
                  <c:v>0.93600000000000005</c:v>
                </c:pt>
                <c:pt idx="8296">
                  <c:v>0.93</c:v>
                </c:pt>
                <c:pt idx="8297">
                  <c:v>0.93</c:v>
                </c:pt>
                <c:pt idx="8298">
                  <c:v>0.94799999999999995</c:v>
                </c:pt>
                <c:pt idx="8299">
                  <c:v>0.94399999999999995</c:v>
                </c:pt>
                <c:pt idx="8300">
                  <c:v>0.92500000000000004</c:v>
                </c:pt>
                <c:pt idx="8301">
                  <c:v>0.93799999999999994</c:v>
                </c:pt>
                <c:pt idx="8302">
                  <c:v>0.93</c:v>
                </c:pt>
                <c:pt idx="8303">
                  <c:v>0.92400000000000004</c:v>
                </c:pt>
                <c:pt idx="8304">
                  <c:v>0.93200000000000005</c:v>
                </c:pt>
                <c:pt idx="8305">
                  <c:v>0.90700000000000003</c:v>
                </c:pt>
                <c:pt idx="8306">
                  <c:v>0.93799999999999994</c:v>
                </c:pt>
                <c:pt idx="8307">
                  <c:v>0.91400000000000003</c:v>
                </c:pt>
                <c:pt idx="8308">
                  <c:v>0.94499999999999995</c:v>
                </c:pt>
                <c:pt idx="8309">
                  <c:v>0.93799999999999994</c:v>
                </c:pt>
                <c:pt idx="8310">
                  <c:v>0.93</c:v>
                </c:pt>
                <c:pt idx="8311">
                  <c:v>0.95199999999999996</c:v>
                </c:pt>
                <c:pt idx="8312">
                  <c:v>0.94299999999999995</c:v>
                </c:pt>
                <c:pt idx="8313">
                  <c:v>0.94399999999999995</c:v>
                </c:pt>
                <c:pt idx="8314">
                  <c:v>0.91700000000000004</c:v>
                </c:pt>
                <c:pt idx="8315">
                  <c:v>0.96799999999999997</c:v>
                </c:pt>
                <c:pt idx="8316">
                  <c:v>0.94199999999999995</c:v>
                </c:pt>
                <c:pt idx="8317">
                  <c:v>0.95099999999999996</c:v>
                </c:pt>
                <c:pt idx="8318">
                  <c:v>0.93</c:v>
                </c:pt>
                <c:pt idx="8319">
                  <c:v>0.92900000000000005</c:v>
                </c:pt>
                <c:pt idx="8320">
                  <c:v>0.93700000000000006</c:v>
                </c:pt>
                <c:pt idx="8321">
                  <c:v>0.92400000000000004</c:v>
                </c:pt>
                <c:pt idx="8322">
                  <c:v>0.93100000000000005</c:v>
                </c:pt>
                <c:pt idx="8323">
                  <c:v>0.91500000000000004</c:v>
                </c:pt>
                <c:pt idx="8324">
                  <c:v>0.93</c:v>
                </c:pt>
                <c:pt idx="8325">
                  <c:v>0.92200000000000004</c:v>
                </c:pt>
                <c:pt idx="8326">
                  <c:v>0.95199999999999996</c:v>
                </c:pt>
                <c:pt idx="8327">
                  <c:v>0.92700000000000005</c:v>
                </c:pt>
                <c:pt idx="8328">
                  <c:v>0.92600000000000005</c:v>
                </c:pt>
                <c:pt idx="8329">
                  <c:v>0.93899999999999995</c:v>
                </c:pt>
                <c:pt idx="8330">
                  <c:v>0.91400000000000003</c:v>
                </c:pt>
                <c:pt idx="8331">
                  <c:v>0.91100000000000003</c:v>
                </c:pt>
                <c:pt idx="8332">
                  <c:v>0.92700000000000005</c:v>
                </c:pt>
                <c:pt idx="8333">
                  <c:v>0.94499999999999995</c:v>
                </c:pt>
                <c:pt idx="8334">
                  <c:v>0.91400000000000003</c:v>
                </c:pt>
                <c:pt idx="8335">
                  <c:v>0.91200000000000003</c:v>
                </c:pt>
                <c:pt idx="8336">
                  <c:v>0.89</c:v>
                </c:pt>
                <c:pt idx="8337">
                  <c:v>0.93799999999999994</c:v>
                </c:pt>
                <c:pt idx="8338">
                  <c:v>0.92700000000000005</c:v>
                </c:pt>
                <c:pt idx="8339">
                  <c:v>0.92100000000000004</c:v>
                </c:pt>
                <c:pt idx="8340">
                  <c:v>0.93100000000000005</c:v>
                </c:pt>
                <c:pt idx="8341">
                  <c:v>0.91600000000000004</c:v>
                </c:pt>
                <c:pt idx="8342">
                  <c:v>0.90800000000000003</c:v>
                </c:pt>
                <c:pt idx="8343">
                  <c:v>0.92400000000000004</c:v>
                </c:pt>
                <c:pt idx="8344">
                  <c:v>0.92700000000000005</c:v>
                </c:pt>
                <c:pt idx="8345">
                  <c:v>0.92100000000000004</c:v>
                </c:pt>
                <c:pt idx="8346">
                  <c:v>0.90600000000000003</c:v>
                </c:pt>
                <c:pt idx="8347">
                  <c:v>0.92300000000000004</c:v>
                </c:pt>
                <c:pt idx="8348">
                  <c:v>0.90800000000000003</c:v>
                </c:pt>
                <c:pt idx="8349">
                  <c:v>0.90600000000000003</c:v>
                </c:pt>
                <c:pt idx="8350">
                  <c:v>0.91900000000000004</c:v>
                </c:pt>
                <c:pt idx="8351">
                  <c:v>0.91200000000000003</c:v>
                </c:pt>
                <c:pt idx="8352">
                  <c:v>0.90300000000000002</c:v>
                </c:pt>
                <c:pt idx="8353">
                  <c:v>0.93400000000000005</c:v>
                </c:pt>
                <c:pt idx="8354">
                  <c:v>0.91800000000000004</c:v>
                </c:pt>
                <c:pt idx="8355">
                  <c:v>0.89200000000000002</c:v>
                </c:pt>
                <c:pt idx="8356">
                  <c:v>0.92500000000000004</c:v>
                </c:pt>
                <c:pt idx="8357">
                  <c:v>0.91200000000000003</c:v>
                </c:pt>
                <c:pt idx="8358">
                  <c:v>0.90700000000000003</c:v>
                </c:pt>
                <c:pt idx="8359">
                  <c:v>0.93700000000000006</c:v>
                </c:pt>
                <c:pt idx="8360">
                  <c:v>0.92500000000000004</c:v>
                </c:pt>
                <c:pt idx="8361">
                  <c:v>0.92600000000000005</c:v>
                </c:pt>
                <c:pt idx="8362">
                  <c:v>0.92500000000000004</c:v>
                </c:pt>
                <c:pt idx="8363">
                  <c:v>0.90900000000000003</c:v>
                </c:pt>
                <c:pt idx="8364">
                  <c:v>0.91</c:v>
                </c:pt>
                <c:pt idx="8365">
                  <c:v>0.90900000000000003</c:v>
                </c:pt>
                <c:pt idx="8366">
                  <c:v>0.90500000000000003</c:v>
                </c:pt>
                <c:pt idx="8367">
                  <c:v>0.90800000000000003</c:v>
                </c:pt>
                <c:pt idx="8368">
                  <c:v>0.92700000000000005</c:v>
                </c:pt>
                <c:pt idx="8369">
                  <c:v>0.92800000000000005</c:v>
                </c:pt>
                <c:pt idx="8370">
                  <c:v>0.92300000000000004</c:v>
                </c:pt>
                <c:pt idx="8371">
                  <c:v>0.90800000000000003</c:v>
                </c:pt>
                <c:pt idx="8372">
                  <c:v>0.92500000000000004</c:v>
                </c:pt>
                <c:pt idx="8373">
                  <c:v>0.93300000000000005</c:v>
                </c:pt>
                <c:pt idx="8374">
                  <c:v>0.93200000000000005</c:v>
                </c:pt>
                <c:pt idx="8375">
                  <c:v>0.878</c:v>
                </c:pt>
                <c:pt idx="8376">
                  <c:v>0.93799999999999994</c:v>
                </c:pt>
                <c:pt idx="8377">
                  <c:v>0.92</c:v>
                </c:pt>
                <c:pt idx="8378">
                  <c:v>0.91300000000000003</c:v>
                </c:pt>
                <c:pt idx="8379">
                  <c:v>0.90800000000000003</c:v>
                </c:pt>
                <c:pt idx="8380">
                  <c:v>0.93200000000000005</c:v>
                </c:pt>
                <c:pt idx="8381">
                  <c:v>0.93799999999999994</c:v>
                </c:pt>
                <c:pt idx="8382">
                  <c:v>0.88200000000000001</c:v>
                </c:pt>
                <c:pt idx="8383">
                  <c:v>0.91400000000000003</c:v>
                </c:pt>
                <c:pt idx="8384">
                  <c:v>0.90400000000000003</c:v>
                </c:pt>
                <c:pt idx="8385">
                  <c:v>0.93100000000000005</c:v>
                </c:pt>
                <c:pt idx="8386">
                  <c:v>0.93899999999999995</c:v>
                </c:pt>
                <c:pt idx="8387">
                  <c:v>0.91900000000000004</c:v>
                </c:pt>
                <c:pt idx="8388">
                  <c:v>0.93600000000000005</c:v>
                </c:pt>
                <c:pt idx="8389">
                  <c:v>0.90500000000000003</c:v>
                </c:pt>
                <c:pt idx="8390">
                  <c:v>0.92500000000000004</c:v>
                </c:pt>
                <c:pt idx="8391">
                  <c:v>0.90900000000000003</c:v>
                </c:pt>
                <c:pt idx="8392">
                  <c:v>0.88800000000000001</c:v>
                </c:pt>
                <c:pt idx="8393">
                  <c:v>0.94199999999999995</c:v>
                </c:pt>
                <c:pt idx="8394">
                  <c:v>0.89700000000000002</c:v>
                </c:pt>
                <c:pt idx="8395">
                  <c:v>0.94299999999999995</c:v>
                </c:pt>
                <c:pt idx="8396">
                  <c:v>0.93400000000000005</c:v>
                </c:pt>
                <c:pt idx="8397">
                  <c:v>0.93300000000000005</c:v>
                </c:pt>
                <c:pt idx="8398">
                  <c:v>0.90900000000000003</c:v>
                </c:pt>
                <c:pt idx="8399">
                  <c:v>0.92400000000000004</c:v>
                </c:pt>
                <c:pt idx="8400">
                  <c:v>0.93100000000000005</c:v>
                </c:pt>
                <c:pt idx="8401">
                  <c:v>0.92500000000000004</c:v>
                </c:pt>
                <c:pt idx="8402">
                  <c:v>0.89300000000000002</c:v>
                </c:pt>
                <c:pt idx="8403">
                  <c:v>0.95099999999999996</c:v>
                </c:pt>
                <c:pt idx="8404">
                  <c:v>0.91800000000000004</c:v>
                </c:pt>
                <c:pt idx="8405">
                  <c:v>0.93100000000000005</c:v>
                </c:pt>
                <c:pt idx="8406">
                  <c:v>0.90400000000000003</c:v>
                </c:pt>
                <c:pt idx="8407">
                  <c:v>0.90900000000000003</c:v>
                </c:pt>
                <c:pt idx="8408">
                  <c:v>0.93700000000000006</c:v>
                </c:pt>
                <c:pt idx="8409">
                  <c:v>0.90700000000000003</c:v>
                </c:pt>
                <c:pt idx="8410">
                  <c:v>0.91200000000000003</c:v>
                </c:pt>
                <c:pt idx="8411">
                  <c:v>0.91800000000000004</c:v>
                </c:pt>
                <c:pt idx="8412">
                  <c:v>0.93600000000000005</c:v>
                </c:pt>
                <c:pt idx="8413">
                  <c:v>0.93</c:v>
                </c:pt>
                <c:pt idx="8414">
                  <c:v>0.90300000000000002</c:v>
                </c:pt>
                <c:pt idx="8415">
                  <c:v>0.93100000000000005</c:v>
                </c:pt>
                <c:pt idx="8416">
                  <c:v>0.92400000000000004</c:v>
                </c:pt>
                <c:pt idx="8417">
                  <c:v>0.91900000000000004</c:v>
                </c:pt>
                <c:pt idx="8418">
                  <c:v>0.90900000000000003</c:v>
                </c:pt>
                <c:pt idx="8419">
                  <c:v>0.92200000000000004</c:v>
                </c:pt>
                <c:pt idx="8420">
                  <c:v>0.91</c:v>
                </c:pt>
                <c:pt idx="8421">
                  <c:v>0.92500000000000004</c:v>
                </c:pt>
                <c:pt idx="8422">
                  <c:v>0.93100000000000005</c:v>
                </c:pt>
                <c:pt idx="8423">
                  <c:v>0.91900000000000004</c:v>
                </c:pt>
                <c:pt idx="8424">
                  <c:v>0.94699999999999995</c:v>
                </c:pt>
                <c:pt idx="8425">
                  <c:v>0.93700000000000006</c:v>
                </c:pt>
                <c:pt idx="8426">
                  <c:v>0.93500000000000005</c:v>
                </c:pt>
                <c:pt idx="8427">
                  <c:v>0.90600000000000003</c:v>
                </c:pt>
                <c:pt idx="8428">
                  <c:v>0.92500000000000004</c:v>
                </c:pt>
                <c:pt idx="8429">
                  <c:v>0.92300000000000004</c:v>
                </c:pt>
                <c:pt idx="8430">
                  <c:v>0.92400000000000004</c:v>
                </c:pt>
                <c:pt idx="8431">
                  <c:v>0.91600000000000004</c:v>
                </c:pt>
                <c:pt idx="8432">
                  <c:v>0.92100000000000004</c:v>
                </c:pt>
                <c:pt idx="8433">
                  <c:v>0.94099999999999995</c:v>
                </c:pt>
                <c:pt idx="8434">
                  <c:v>0.92300000000000004</c:v>
                </c:pt>
                <c:pt idx="8435">
                  <c:v>0.93400000000000005</c:v>
                </c:pt>
                <c:pt idx="8436">
                  <c:v>0.93200000000000005</c:v>
                </c:pt>
                <c:pt idx="8437">
                  <c:v>0.90500000000000003</c:v>
                </c:pt>
                <c:pt idx="8438">
                  <c:v>0.92</c:v>
                </c:pt>
                <c:pt idx="8439">
                  <c:v>0.92600000000000005</c:v>
                </c:pt>
                <c:pt idx="8440">
                  <c:v>0.92</c:v>
                </c:pt>
                <c:pt idx="8441">
                  <c:v>0.93799999999999994</c:v>
                </c:pt>
                <c:pt idx="8442">
                  <c:v>0.92900000000000005</c:v>
                </c:pt>
                <c:pt idx="8443">
                  <c:v>0.93</c:v>
                </c:pt>
                <c:pt idx="8444">
                  <c:v>0.90900000000000003</c:v>
                </c:pt>
                <c:pt idx="8445">
                  <c:v>0.90800000000000003</c:v>
                </c:pt>
                <c:pt idx="8446">
                  <c:v>0.91300000000000003</c:v>
                </c:pt>
                <c:pt idx="8447">
                  <c:v>0.91700000000000004</c:v>
                </c:pt>
                <c:pt idx="8448">
                  <c:v>0.93</c:v>
                </c:pt>
                <c:pt idx="8449">
                  <c:v>0.92</c:v>
                </c:pt>
                <c:pt idx="8450">
                  <c:v>0.91600000000000004</c:v>
                </c:pt>
                <c:pt idx="8451">
                  <c:v>0.90200000000000002</c:v>
                </c:pt>
                <c:pt idx="8452">
                  <c:v>0.94899999999999995</c:v>
                </c:pt>
                <c:pt idx="8453">
                  <c:v>0.92400000000000004</c:v>
                </c:pt>
                <c:pt idx="8454">
                  <c:v>0.92</c:v>
                </c:pt>
                <c:pt idx="8455">
                  <c:v>0.94199999999999995</c:v>
                </c:pt>
                <c:pt idx="8456">
                  <c:v>0.94099999999999995</c:v>
                </c:pt>
                <c:pt idx="8457">
                  <c:v>0.93700000000000006</c:v>
                </c:pt>
                <c:pt idx="8458">
                  <c:v>0.88500000000000001</c:v>
                </c:pt>
                <c:pt idx="8459">
                  <c:v>0.93200000000000005</c:v>
                </c:pt>
                <c:pt idx="8460">
                  <c:v>0.93</c:v>
                </c:pt>
                <c:pt idx="8461">
                  <c:v>0.94699999999999995</c:v>
                </c:pt>
                <c:pt idx="8462">
                  <c:v>0.92600000000000005</c:v>
                </c:pt>
                <c:pt idx="8463">
                  <c:v>0.90600000000000003</c:v>
                </c:pt>
                <c:pt idx="8464">
                  <c:v>0.92600000000000005</c:v>
                </c:pt>
                <c:pt idx="8465">
                  <c:v>0.95099999999999996</c:v>
                </c:pt>
                <c:pt idx="8466">
                  <c:v>0.93600000000000005</c:v>
                </c:pt>
                <c:pt idx="8467">
                  <c:v>0.92800000000000005</c:v>
                </c:pt>
                <c:pt idx="8468">
                  <c:v>0.93799999999999994</c:v>
                </c:pt>
                <c:pt idx="8469">
                  <c:v>0.94299999999999995</c:v>
                </c:pt>
                <c:pt idx="8470">
                  <c:v>0.91300000000000003</c:v>
                </c:pt>
                <c:pt idx="8471">
                  <c:v>0.91400000000000003</c:v>
                </c:pt>
                <c:pt idx="8472">
                  <c:v>0.93799999999999994</c:v>
                </c:pt>
                <c:pt idx="8473">
                  <c:v>0.93200000000000005</c:v>
                </c:pt>
                <c:pt idx="8474">
                  <c:v>0.92500000000000004</c:v>
                </c:pt>
                <c:pt idx="8475">
                  <c:v>0.93</c:v>
                </c:pt>
                <c:pt idx="8476">
                  <c:v>0.91300000000000003</c:v>
                </c:pt>
                <c:pt idx="8477">
                  <c:v>0.93500000000000005</c:v>
                </c:pt>
                <c:pt idx="8478">
                  <c:v>0.92600000000000005</c:v>
                </c:pt>
                <c:pt idx="8479">
                  <c:v>0.92600000000000005</c:v>
                </c:pt>
                <c:pt idx="8480">
                  <c:v>0.91</c:v>
                </c:pt>
                <c:pt idx="8481">
                  <c:v>0.92700000000000005</c:v>
                </c:pt>
                <c:pt idx="8482">
                  <c:v>0.90400000000000003</c:v>
                </c:pt>
                <c:pt idx="8483">
                  <c:v>0.89600000000000002</c:v>
                </c:pt>
                <c:pt idx="8484">
                  <c:v>0.91800000000000004</c:v>
                </c:pt>
                <c:pt idx="8485">
                  <c:v>0.91500000000000004</c:v>
                </c:pt>
                <c:pt idx="8486">
                  <c:v>0.93100000000000005</c:v>
                </c:pt>
                <c:pt idx="8487">
                  <c:v>0.92600000000000005</c:v>
                </c:pt>
                <c:pt idx="8488">
                  <c:v>0.91500000000000004</c:v>
                </c:pt>
                <c:pt idx="8489">
                  <c:v>0.92700000000000005</c:v>
                </c:pt>
                <c:pt idx="8490">
                  <c:v>0.93400000000000005</c:v>
                </c:pt>
                <c:pt idx="8491">
                  <c:v>0.90200000000000002</c:v>
                </c:pt>
                <c:pt idx="8492">
                  <c:v>0.92400000000000004</c:v>
                </c:pt>
                <c:pt idx="8493">
                  <c:v>0.93200000000000005</c:v>
                </c:pt>
                <c:pt idx="8494">
                  <c:v>0.93300000000000005</c:v>
                </c:pt>
                <c:pt idx="8495">
                  <c:v>0.90600000000000003</c:v>
                </c:pt>
                <c:pt idx="8496">
                  <c:v>0.93700000000000006</c:v>
                </c:pt>
                <c:pt idx="8497">
                  <c:v>0.93799999999999994</c:v>
                </c:pt>
                <c:pt idx="8498">
                  <c:v>0.91300000000000003</c:v>
                </c:pt>
                <c:pt idx="8499">
                  <c:v>0.93600000000000005</c:v>
                </c:pt>
                <c:pt idx="8500">
                  <c:v>0.90700000000000003</c:v>
                </c:pt>
                <c:pt idx="8501">
                  <c:v>0.92600000000000005</c:v>
                </c:pt>
                <c:pt idx="8502">
                  <c:v>0.92</c:v>
                </c:pt>
                <c:pt idx="8503">
                  <c:v>0.91700000000000004</c:v>
                </c:pt>
                <c:pt idx="8504">
                  <c:v>0.94499999999999995</c:v>
                </c:pt>
                <c:pt idx="8505">
                  <c:v>0.93100000000000005</c:v>
                </c:pt>
                <c:pt idx="8506">
                  <c:v>0.93100000000000005</c:v>
                </c:pt>
                <c:pt idx="8507">
                  <c:v>0.91700000000000004</c:v>
                </c:pt>
                <c:pt idx="8508">
                  <c:v>0.94199999999999995</c:v>
                </c:pt>
                <c:pt idx="8509">
                  <c:v>0.91200000000000003</c:v>
                </c:pt>
                <c:pt idx="8510">
                  <c:v>0.91500000000000004</c:v>
                </c:pt>
                <c:pt idx="8511">
                  <c:v>0.92600000000000005</c:v>
                </c:pt>
                <c:pt idx="8512">
                  <c:v>0.94499999999999995</c:v>
                </c:pt>
                <c:pt idx="8513">
                  <c:v>0.89500000000000002</c:v>
                </c:pt>
                <c:pt idx="8514">
                  <c:v>0.92100000000000004</c:v>
                </c:pt>
                <c:pt idx="8515">
                  <c:v>0.91700000000000004</c:v>
                </c:pt>
                <c:pt idx="8516">
                  <c:v>0.91600000000000004</c:v>
                </c:pt>
                <c:pt idx="8517">
                  <c:v>0.90100000000000002</c:v>
                </c:pt>
                <c:pt idx="8518">
                  <c:v>0.93500000000000005</c:v>
                </c:pt>
                <c:pt idx="8519">
                  <c:v>0.90300000000000002</c:v>
                </c:pt>
                <c:pt idx="8520">
                  <c:v>0.93799999999999994</c:v>
                </c:pt>
                <c:pt idx="8521">
                  <c:v>0.92900000000000005</c:v>
                </c:pt>
                <c:pt idx="8522">
                  <c:v>0.91700000000000004</c:v>
                </c:pt>
                <c:pt idx="8523">
                  <c:v>0.91800000000000004</c:v>
                </c:pt>
                <c:pt idx="8524">
                  <c:v>0.93400000000000005</c:v>
                </c:pt>
                <c:pt idx="8525">
                  <c:v>0.91700000000000004</c:v>
                </c:pt>
                <c:pt idx="8526">
                  <c:v>0.92200000000000004</c:v>
                </c:pt>
                <c:pt idx="8527">
                  <c:v>0.94</c:v>
                </c:pt>
                <c:pt idx="8528">
                  <c:v>0.90200000000000002</c:v>
                </c:pt>
                <c:pt idx="8529">
                  <c:v>0.88800000000000001</c:v>
                </c:pt>
                <c:pt idx="8530">
                  <c:v>0.91400000000000003</c:v>
                </c:pt>
                <c:pt idx="8531">
                  <c:v>0.90200000000000002</c:v>
                </c:pt>
                <c:pt idx="8532">
                  <c:v>0.94099999999999995</c:v>
                </c:pt>
                <c:pt idx="8533">
                  <c:v>0.94399999999999995</c:v>
                </c:pt>
                <c:pt idx="8534">
                  <c:v>0.92700000000000005</c:v>
                </c:pt>
                <c:pt idx="8535">
                  <c:v>0.92200000000000004</c:v>
                </c:pt>
                <c:pt idx="8536">
                  <c:v>0.91800000000000004</c:v>
                </c:pt>
                <c:pt idx="8537">
                  <c:v>0.92</c:v>
                </c:pt>
                <c:pt idx="8538">
                  <c:v>0.91800000000000004</c:v>
                </c:pt>
                <c:pt idx="8539">
                  <c:v>0.95099999999999996</c:v>
                </c:pt>
                <c:pt idx="8540">
                  <c:v>0.93</c:v>
                </c:pt>
                <c:pt idx="8541">
                  <c:v>0.88300000000000001</c:v>
                </c:pt>
                <c:pt idx="8542">
                  <c:v>0.90700000000000003</c:v>
                </c:pt>
                <c:pt idx="8543">
                  <c:v>0.90100000000000002</c:v>
                </c:pt>
                <c:pt idx="8544">
                  <c:v>0.94299999999999995</c:v>
                </c:pt>
                <c:pt idx="8545">
                  <c:v>0.90600000000000003</c:v>
                </c:pt>
                <c:pt idx="8546">
                  <c:v>0.92500000000000004</c:v>
                </c:pt>
                <c:pt idx="8547">
                  <c:v>0.94099999999999995</c:v>
                </c:pt>
                <c:pt idx="8548">
                  <c:v>0.92700000000000005</c:v>
                </c:pt>
                <c:pt idx="8549">
                  <c:v>0.94199999999999995</c:v>
                </c:pt>
                <c:pt idx="8550">
                  <c:v>0.91700000000000004</c:v>
                </c:pt>
                <c:pt idx="8551">
                  <c:v>0.92400000000000004</c:v>
                </c:pt>
                <c:pt idx="8552">
                  <c:v>0.94099999999999995</c:v>
                </c:pt>
                <c:pt idx="8553">
                  <c:v>0.93200000000000005</c:v>
                </c:pt>
                <c:pt idx="8554">
                  <c:v>0.94799999999999995</c:v>
                </c:pt>
                <c:pt idx="8555">
                  <c:v>0.91800000000000004</c:v>
                </c:pt>
                <c:pt idx="8556">
                  <c:v>0.93300000000000005</c:v>
                </c:pt>
                <c:pt idx="8557">
                  <c:v>0.93</c:v>
                </c:pt>
                <c:pt idx="8558">
                  <c:v>0.92700000000000005</c:v>
                </c:pt>
                <c:pt idx="8559">
                  <c:v>0.94</c:v>
                </c:pt>
                <c:pt idx="8560">
                  <c:v>0.92</c:v>
                </c:pt>
                <c:pt idx="8561">
                  <c:v>0.94499999999999995</c:v>
                </c:pt>
                <c:pt idx="8562">
                  <c:v>0.94</c:v>
                </c:pt>
                <c:pt idx="8563">
                  <c:v>0.94599999999999995</c:v>
                </c:pt>
                <c:pt idx="8564">
                  <c:v>0.92600000000000005</c:v>
                </c:pt>
                <c:pt idx="8565">
                  <c:v>0.92500000000000004</c:v>
                </c:pt>
                <c:pt idx="8566">
                  <c:v>0.92200000000000004</c:v>
                </c:pt>
                <c:pt idx="8567">
                  <c:v>0.93700000000000006</c:v>
                </c:pt>
                <c:pt idx="8568">
                  <c:v>0.93799999999999994</c:v>
                </c:pt>
                <c:pt idx="8569">
                  <c:v>0.93600000000000005</c:v>
                </c:pt>
                <c:pt idx="8570">
                  <c:v>0.91800000000000004</c:v>
                </c:pt>
                <c:pt idx="8571">
                  <c:v>0.88300000000000001</c:v>
                </c:pt>
                <c:pt idx="8572">
                  <c:v>0.91300000000000003</c:v>
                </c:pt>
                <c:pt idx="8573">
                  <c:v>0.90700000000000003</c:v>
                </c:pt>
                <c:pt idx="8574">
                  <c:v>0.91300000000000003</c:v>
                </c:pt>
                <c:pt idx="8575">
                  <c:v>0.92500000000000004</c:v>
                </c:pt>
                <c:pt idx="8576">
                  <c:v>0.95199999999999996</c:v>
                </c:pt>
                <c:pt idx="8577">
                  <c:v>0.94099999999999995</c:v>
                </c:pt>
                <c:pt idx="8578">
                  <c:v>0.93200000000000005</c:v>
                </c:pt>
                <c:pt idx="8579">
                  <c:v>0.92800000000000005</c:v>
                </c:pt>
                <c:pt idx="8580">
                  <c:v>0.91400000000000003</c:v>
                </c:pt>
                <c:pt idx="8581">
                  <c:v>0.95199999999999996</c:v>
                </c:pt>
                <c:pt idx="8582">
                  <c:v>0.93799999999999994</c:v>
                </c:pt>
                <c:pt idx="8583">
                  <c:v>0.94399999999999995</c:v>
                </c:pt>
                <c:pt idx="8584">
                  <c:v>0.91</c:v>
                </c:pt>
                <c:pt idx="8585">
                  <c:v>0.95199999999999996</c:v>
                </c:pt>
                <c:pt idx="8586">
                  <c:v>0.93899999999999995</c:v>
                </c:pt>
                <c:pt idx="8587">
                  <c:v>0.93700000000000006</c:v>
                </c:pt>
                <c:pt idx="8588">
                  <c:v>0.93100000000000005</c:v>
                </c:pt>
                <c:pt idx="8589">
                  <c:v>0.94399999999999995</c:v>
                </c:pt>
                <c:pt idx="8590">
                  <c:v>0.94199999999999995</c:v>
                </c:pt>
                <c:pt idx="8591">
                  <c:v>0.94099999999999995</c:v>
                </c:pt>
                <c:pt idx="8592">
                  <c:v>0.93100000000000005</c:v>
                </c:pt>
                <c:pt idx="8593">
                  <c:v>0.93400000000000005</c:v>
                </c:pt>
                <c:pt idx="8594">
                  <c:v>0.93799999999999994</c:v>
                </c:pt>
                <c:pt idx="8595">
                  <c:v>0.94499999999999995</c:v>
                </c:pt>
                <c:pt idx="8596">
                  <c:v>0.94499999999999995</c:v>
                </c:pt>
                <c:pt idx="8597">
                  <c:v>0.94899999999999995</c:v>
                </c:pt>
                <c:pt idx="8598">
                  <c:v>0.90500000000000003</c:v>
                </c:pt>
                <c:pt idx="8599">
                  <c:v>0.92600000000000005</c:v>
                </c:pt>
                <c:pt idx="8600">
                  <c:v>0.91900000000000004</c:v>
                </c:pt>
                <c:pt idx="8601">
                  <c:v>0.92700000000000005</c:v>
                </c:pt>
                <c:pt idx="8602">
                  <c:v>0.92100000000000004</c:v>
                </c:pt>
                <c:pt idx="8603">
                  <c:v>0.93600000000000005</c:v>
                </c:pt>
                <c:pt idx="8604">
                  <c:v>0.91100000000000003</c:v>
                </c:pt>
                <c:pt idx="8605">
                  <c:v>0.92900000000000005</c:v>
                </c:pt>
                <c:pt idx="8606">
                  <c:v>0.96599999999999997</c:v>
                </c:pt>
                <c:pt idx="8607">
                  <c:v>0.93</c:v>
                </c:pt>
                <c:pt idx="8608">
                  <c:v>0.91500000000000004</c:v>
                </c:pt>
                <c:pt idx="8609">
                  <c:v>0.92700000000000005</c:v>
                </c:pt>
                <c:pt idx="8610">
                  <c:v>0.93700000000000006</c:v>
                </c:pt>
                <c:pt idx="8611">
                  <c:v>0.92200000000000004</c:v>
                </c:pt>
                <c:pt idx="8612">
                  <c:v>0.92800000000000005</c:v>
                </c:pt>
                <c:pt idx="8613">
                  <c:v>0.91300000000000003</c:v>
                </c:pt>
                <c:pt idx="8614">
                  <c:v>0.91500000000000004</c:v>
                </c:pt>
                <c:pt idx="8615">
                  <c:v>0.93799999999999994</c:v>
                </c:pt>
                <c:pt idx="8616">
                  <c:v>0.93400000000000005</c:v>
                </c:pt>
                <c:pt idx="8617">
                  <c:v>0.94399999999999995</c:v>
                </c:pt>
                <c:pt idx="8618">
                  <c:v>0.90900000000000003</c:v>
                </c:pt>
                <c:pt idx="8619">
                  <c:v>0.91900000000000004</c:v>
                </c:pt>
                <c:pt idx="8620">
                  <c:v>0.92</c:v>
                </c:pt>
                <c:pt idx="8621">
                  <c:v>0.93400000000000005</c:v>
                </c:pt>
                <c:pt idx="8622">
                  <c:v>0.93500000000000005</c:v>
                </c:pt>
                <c:pt idx="8623">
                  <c:v>0.94299999999999995</c:v>
                </c:pt>
                <c:pt idx="8624">
                  <c:v>0.91600000000000004</c:v>
                </c:pt>
                <c:pt idx="8625">
                  <c:v>0.94399999999999995</c:v>
                </c:pt>
                <c:pt idx="8626">
                  <c:v>0.94</c:v>
                </c:pt>
                <c:pt idx="8627">
                  <c:v>0.92400000000000004</c:v>
                </c:pt>
                <c:pt idx="8628">
                  <c:v>0.93899999999999995</c:v>
                </c:pt>
                <c:pt idx="8629">
                  <c:v>0.96399999999999997</c:v>
                </c:pt>
                <c:pt idx="8630">
                  <c:v>0.92400000000000004</c:v>
                </c:pt>
                <c:pt idx="8631">
                  <c:v>0.91900000000000004</c:v>
                </c:pt>
                <c:pt idx="8632">
                  <c:v>0.91500000000000004</c:v>
                </c:pt>
                <c:pt idx="8633">
                  <c:v>0.93400000000000005</c:v>
                </c:pt>
                <c:pt idx="8634">
                  <c:v>0.93600000000000005</c:v>
                </c:pt>
                <c:pt idx="8635">
                  <c:v>0.91700000000000004</c:v>
                </c:pt>
                <c:pt idx="8636">
                  <c:v>0.93100000000000005</c:v>
                </c:pt>
                <c:pt idx="8637">
                  <c:v>0.91600000000000004</c:v>
                </c:pt>
                <c:pt idx="8638">
                  <c:v>0.92800000000000005</c:v>
                </c:pt>
                <c:pt idx="8639">
                  <c:v>0.91500000000000004</c:v>
                </c:pt>
                <c:pt idx="8640">
                  <c:v>0.92700000000000005</c:v>
                </c:pt>
                <c:pt idx="8641">
                  <c:v>0.92500000000000004</c:v>
                </c:pt>
                <c:pt idx="8642">
                  <c:v>0.92600000000000005</c:v>
                </c:pt>
                <c:pt idx="8643">
                  <c:v>0.91400000000000003</c:v>
                </c:pt>
                <c:pt idx="8644">
                  <c:v>0.92800000000000005</c:v>
                </c:pt>
                <c:pt idx="8645">
                  <c:v>0.92100000000000004</c:v>
                </c:pt>
                <c:pt idx="8646">
                  <c:v>0.92800000000000005</c:v>
                </c:pt>
                <c:pt idx="8647">
                  <c:v>0.93799999999999994</c:v>
                </c:pt>
                <c:pt idx="8648">
                  <c:v>0.93500000000000005</c:v>
                </c:pt>
                <c:pt idx="8649">
                  <c:v>0.92400000000000004</c:v>
                </c:pt>
                <c:pt idx="8650">
                  <c:v>0.93200000000000005</c:v>
                </c:pt>
                <c:pt idx="8651">
                  <c:v>0.94499999999999995</c:v>
                </c:pt>
                <c:pt idx="8652">
                  <c:v>0.91800000000000004</c:v>
                </c:pt>
                <c:pt idx="8653">
                  <c:v>0.92500000000000004</c:v>
                </c:pt>
                <c:pt idx="8654">
                  <c:v>0.89600000000000002</c:v>
                </c:pt>
                <c:pt idx="8655">
                  <c:v>0.93100000000000005</c:v>
                </c:pt>
                <c:pt idx="8656">
                  <c:v>0.93700000000000006</c:v>
                </c:pt>
                <c:pt idx="8657">
                  <c:v>0.94499999999999995</c:v>
                </c:pt>
                <c:pt idx="8658">
                  <c:v>0.92800000000000005</c:v>
                </c:pt>
                <c:pt idx="8659">
                  <c:v>0.91100000000000003</c:v>
                </c:pt>
                <c:pt idx="8660">
                  <c:v>0.93600000000000005</c:v>
                </c:pt>
                <c:pt idx="8661">
                  <c:v>0.92600000000000005</c:v>
                </c:pt>
                <c:pt idx="8662">
                  <c:v>0.91800000000000004</c:v>
                </c:pt>
                <c:pt idx="8663">
                  <c:v>0.93700000000000006</c:v>
                </c:pt>
                <c:pt idx="8664">
                  <c:v>0.92600000000000005</c:v>
                </c:pt>
                <c:pt idx="8665">
                  <c:v>0.93300000000000005</c:v>
                </c:pt>
                <c:pt idx="8666">
                  <c:v>0.94099999999999995</c:v>
                </c:pt>
                <c:pt idx="8667">
                  <c:v>0.93899999999999995</c:v>
                </c:pt>
                <c:pt idx="8668">
                  <c:v>0.92900000000000005</c:v>
                </c:pt>
                <c:pt idx="8669">
                  <c:v>0.92600000000000005</c:v>
                </c:pt>
                <c:pt idx="8670">
                  <c:v>0.94599999999999995</c:v>
                </c:pt>
                <c:pt idx="8671">
                  <c:v>0.92</c:v>
                </c:pt>
                <c:pt idx="8672">
                  <c:v>0.89400000000000002</c:v>
                </c:pt>
                <c:pt idx="8673">
                  <c:v>0.93100000000000005</c:v>
                </c:pt>
                <c:pt idx="8674">
                  <c:v>0.92900000000000005</c:v>
                </c:pt>
                <c:pt idx="8675">
                  <c:v>0.92900000000000005</c:v>
                </c:pt>
                <c:pt idx="8676">
                  <c:v>0.92600000000000005</c:v>
                </c:pt>
                <c:pt idx="8677">
                  <c:v>0.91100000000000003</c:v>
                </c:pt>
                <c:pt idx="8678">
                  <c:v>0.91800000000000004</c:v>
                </c:pt>
                <c:pt idx="8679">
                  <c:v>0.94199999999999995</c:v>
                </c:pt>
                <c:pt idx="8680">
                  <c:v>0.92100000000000004</c:v>
                </c:pt>
                <c:pt idx="8681">
                  <c:v>0.93799999999999994</c:v>
                </c:pt>
                <c:pt idx="8682">
                  <c:v>0.92500000000000004</c:v>
                </c:pt>
                <c:pt idx="8683">
                  <c:v>0.93600000000000005</c:v>
                </c:pt>
                <c:pt idx="8684">
                  <c:v>0.96399999999999997</c:v>
                </c:pt>
                <c:pt idx="8685">
                  <c:v>0.93100000000000005</c:v>
                </c:pt>
                <c:pt idx="8686">
                  <c:v>0.94299999999999995</c:v>
                </c:pt>
                <c:pt idx="8687">
                  <c:v>0.92200000000000004</c:v>
                </c:pt>
                <c:pt idx="8688">
                  <c:v>0.94799999999999995</c:v>
                </c:pt>
                <c:pt idx="8689">
                  <c:v>0.92</c:v>
                </c:pt>
                <c:pt idx="8690">
                  <c:v>0.94899999999999995</c:v>
                </c:pt>
                <c:pt idx="8691">
                  <c:v>0.93400000000000005</c:v>
                </c:pt>
                <c:pt idx="8692">
                  <c:v>0.92</c:v>
                </c:pt>
                <c:pt idx="8693">
                  <c:v>0.93200000000000005</c:v>
                </c:pt>
                <c:pt idx="8694">
                  <c:v>0.93400000000000005</c:v>
                </c:pt>
                <c:pt idx="8695">
                  <c:v>0.92700000000000005</c:v>
                </c:pt>
                <c:pt idx="8696">
                  <c:v>0.92500000000000004</c:v>
                </c:pt>
                <c:pt idx="8697">
                  <c:v>0.93799999999999994</c:v>
                </c:pt>
                <c:pt idx="8698">
                  <c:v>0.92800000000000005</c:v>
                </c:pt>
                <c:pt idx="8699">
                  <c:v>0.94499999999999995</c:v>
                </c:pt>
                <c:pt idx="8700">
                  <c:v>0.93100000000000005</c:v>
                </c:pt>
                <c:pt idx="8701">
                  <c:v>0.93799999999999994</c:v>
                </c:pt>
                <c:pt idx="8702">
                  <c:v>0.93400000000000005</c:v>
                </c:pt>
                <c:pt idx="8703">
                  <c:v>0.95</c:v>
                </c:pt>
                <c:pt idx="8704">
                  <c:v>0.97199999999999998</c:v>
                </c:pt>
                <c:pt idx="8705">
                  <c:v>0.94</c:v>
                </c:pt>
                <c:pt idx="8706">
                  <c:v>0.97899999999999998</c:v>
                </c:pt>
                <c:pt idx="8707">
                  <c:v>0.92</c:v>
                </c:pt>
                <c:pt idx="8708">
                  <c:v>0.96</c:v>
                </c:pt>
                <c:pt idx="8709">
                  <c:v>0.94699999999999995</c:v>
                </c:pt>
                <c:pt idx="8710">
                  <c:v>0.95799999999999996</c:v>
                </c:pt>
                <c:pt idx="8711">
                  <c:v>0.93799999999999994</c:v>
                </c:pt>
                <c:pt idx="8712">
                  <c:v>0.92200000000000004</c:v>
                </c:pt>
                <c:pt idx="8713">
                  <c:v>0.92600000000000005</c:v>
                </c:pt>
                <c:pt idx="8714">
                  <c:v>0.95399999999999996</c:v>
                </c:pt>
                <c:pt idx="8715">
                  <c:v>0.93600000000000005</c:v>
                </c:pt>
                <c:pt idx="8716">
                  <c:v>0.93100000000000005</c:v>
                </c:pt>
                <c:pt idx="8717">
                  <c:v>0.95699999999999996</c:v>
                </c:pt>
                <c:pt idx="8718">
                  <c:v>0.95599999999999996</c:v>
                </c:pt>
                <c:pt idx="8719">
                  <c:v>0.93400000000000005</c:v>
                </c:pt>
                <c:pt idx="8720">
                  <c:v>0.92200000000000004</c:v>
                </c:pt>
                <c:pt idx="8721">
                  <c:v>0.91900000000000004</c:v>
                </c:pt>
                <c:pt idx="8722">
                  <c:v>0.95599999999999996</c:v>
                </c:pt>
                <c:pt idx="8723">
                  <c:v>0.94499999999999995</c:v>
                </c:pt>
                <c:pt idx="8724">
                  <c:v>0.92</c:v>
                </c:pt>
                <c:pt idx="8725">
                  <c:v>0.94199999999999995</c:v>
                </c:pt>
                <c:pt idx="8726">
                  <c:v>0.94199999999999995</c:v>
                </c:pt>
                <c:pt idx="8727">
                  <c:v>0.95799999999999996</c:v>
                </c:pt>
                <c:pt idx="8728">
                  <c:v>0.92300000000000004</c:v>
                </c:pt>
                <c:pt idx="8729">
                  <c:v>0.92900000000000005</c:v>
                </c:pt>
                <c:pt idx="8730">
                  <c:v>0.94599999999999995</c:v>
                </c:pt>
                <c:pt idx="8731">
                  <c:v>0.94599999999999995</c:v>
                </c:pt>
                <c:pt idx="8732">
                  <c:v>0.93500000000000005</c:v>
                </c:pt>
                <c:pt idx="8733">
                  <c:v>0.92600000000000005</c:v>
                </c:pt>
                <c:pt idx="8734">
                  <c:v>0.93899999999999995</c:v>
                </c:pt>
                <c:pt idx="8735">
                  <c:v>0.94</c:v>
                </c:pt>
                <c:pt idx="8736">
                  <c:v>0.93200000000000005</c:v>
                </c:pt>
                <c:pt idx="8737">
                  <c:v>0.95099999999999996</c:v>
                </c:pt>
                <c:pt idx="8738">
                  <c:v>0.92</c:v>
                </c:pt>
                <c:pt idx="8739">
                  <c:v>0.95</c:v>
                </c:pt>
                <c:pt idx="8740">
                  <c:v>0.94299999999999995</c:v>
                </c:pt>
                <c:pt idx="8741">
                  <c:v>0.92400000000000004</c:v>
                </c:pt>
                <c:pt idx="8742">
                  <c:v>0.94199999999999995</c:v>
                </c:pt>
                <c:pt idx="8743">
                  <c:v>0.90300000000000002</c:v>
                </c:pt>
                <c:pt idx="8744">
                  <c:v>0.90100000000000002</c:v>
                </c:pt>
                <c:pt idx="8745">
                  <c:v>0.94299999999999995</c:v>
                </c:pt>
                <c:pt idx="8746">
                  <c:v>0.93200000000000005</c:v>
                </c:pt>
                <c:pt idx="8747">
                  <c:v>0.92900000000000005</c:v>
                </c:pt>
                <c:pt idx="8748">
                  <c:v>0.93799999999999994</c:v>
                </c:pt>
                <c:pt idx="8749">
                  <c:v>0.95099999999999996</c:v>
                </c:pt>
                <c:pt idx="8750">
                  <c:v>0.94099999999999995</c:v>
                </c:pt>
                <c:pt idx="8751">
                  <c:v>0.92700000000000005</c:v>
                </c:pt>
                <c:pt idx="8752">
                  <c:v>0.93799999999999994</c:v>
                </c:pt>
                <c:pt idx="8753">
                  <c:v>0.93600000000000005</c:v>
                </c:pt>
                <c:pt idx="8754">
                  <c:v>0.94299999999999995</c:v>
                </c:pt>
                <c:pt idx="8755">
                  <c:v>0.93700000000000006</c:v>
                </c:pt>
                <c:pt idx="8756">
                  <c:v>0.92500000000000004</c:v>
                </c:pt>
                <c:pt idx="8757">
                  <c:v>0.92500000000000004</c:v>
                </c:pt>
                <c:pt idx="8758">
                  <c:v>0.91100000000000003</c:v>
                </c:pt>
                <c:pt idx="8759">
                  <c:v>0.93</c:v>
                </c:pt>
                <c:pt idx="8760">
                  <c:v>0.92</c:v>
                </c:pt>
                <c:pt idx="8761">
                  <c:v>0.93400000000000005</c:v>
                </c:pt>
                <c:pt idx="8762">
                  <c:v>0.91400000000000003</c:v>
                </c:pt>
                <c:pt idx="8763">
                  <c:v>0.91900000000000004</c:v>
                </c:pt>
                <c:pt idx="8764">
                  <c:v>0.93100000000000005</c:v>
                </c:pt>
                <c:pt idx="8765">
                  <c:v>0.92700000000000005</c:v>
                </c:pt>
                <c:pt idx="8766">
                  <c:v>0.93500000000000005</c:v>
                </c:pt>
                <c:pt idx="8767">
                  <c:v>0.93200000000000005</c:v>
                </c:pt>
                <c:pt idx="8768">
                  <c:v>0.91600000000000004</c:v>
                </c:pt>
                <c:pt idx="8769">
                  <c:v>0.91200000000000003</c:v>
                </c:pt>
                <c:pt idx="8770">
                  <c:v>0.92700000000000005</c:v>
                </c:pt>
                <c:pt idx="8771">
                  <c:v>0.92500000000000004</c:v>
                </c:pt>
                <c:pt idx="8772">
                  <c:v>0.92400000000000004</c:v>
                </c:pt>
                <c:pt idx="8773">
                  <c:v>0.91300000000000003</c:v>
                </c:pt>
                <c:pt idx="8774">
                  <c:v>0.92900000000000005</c:v>
                </c:pt>
                <c:pt idx="8775">
                  <c:v>0.91500000000000004</c:v>
                </c:pt>
                <c:pt idx="8776">
                  <c:v>0.93500000000000005</c:v>
                </c:pt>
                <c:pt idx="8777">
                  <c:v>0.90500000000000003</c:v>
                </c:pt>
                <c:pt idx="8778">
                  <c:v>0.92600000000000005</c:v>
                </c:pt>
                <c:pt idx="8779">
                  <c:v>0.91700000000000004</c:v>
                </c:pt>
                <c:pt idx="8780">
                  <c:v>0.92300000000000004</c:v>
                </c:pt>
                <c:pt idx="8781">
                  <c:v>0.93300000000000005</c:v>
                </c:pt>
                <c:pt idx="8782">
                  <c:v>0.93400000000000005</c:v>
                </c:pt>
                <c:pt idx="8783">
                  <c:v>0.91100000000000003</c:v>
                </c:pt>
                <c:pt idx="8784">
                  <c:v>0.92200000000000004</c:v>
                </c:pt>
                <c:pt idx="8785">
                  <c:v>0.92300000000000004</c:v>
                </c:pt>
                <c:pt idx="8786">
                  <c:v>0.91500000000000004</c:v>
                </c:pt>
                <c:pt idx="8787">
                  <c:v>0.90600000000000003</c:v>
                </c:pt>
                <c:pt idx="8788">
                  <c:v>0.91500000000000004</c:v>
                </c:pt>
                <c:pt idx="8789">
                  <c:v>0.93600000000000005</c:v>
                </c:pt>
                <c:pt idx="8790">
                  <c:v>0.88700000000000001</c:v>
                </c:pt>
                <c:pt idx="8791">
                  <c:v>0.92900000000000005</c:v>
                </c:pt>
                <c:pt idx="8792">
                  <c:v>0.92900000000000005</c:v>
                </c:pt>
                <c:pt idx="8793">
                  <c:v>0.91200000000000003</c:v>
                </c:pt>
                <c:pt idx="8794">
                  <c:v>0.91</c:v>
                </c:pt>
                <c:pt idx="8795">
                  <c:v>0.92500000000000004</c:v>
                </c:pt>
                <c:pt idx="8796">
                  <c:v>0.93799999999999994</c:v>
                </c:pt>
                <c:pt idx="8797">
                  <c:v>0.94799999999999995</c:v>
                </c:pt>
                <c:pt idx="8798">
                  <c:v>0.91100000000000003</c:v>
                </c:pt>
                <c:pt idx="8799">
                  <c:v>0.91200000000000003</c:v>
                </c:pt>
                <c:pt idx="8800">
                  <c:v>0.91200000000000003</c:v>
                </c:pt>
                <c:pt idx="8801">
                  <c:v>0.94699999999999995</c:v>
                </c:pt>
                <c:pt idx="8802">
                  <c:v>0.90700000000000003</c:v>
                </c:pt>
                <c:pt idx="8803">
                  <c:v>0.92200000000000004</c:v>
                </c:pt>
                <c:pt idx="8804">
                  <c:v>0.90800000000000003</c:v>
                </c:pt>
                <c:pt idx="8805">
                  <c:v>0.92700000000000005</c:v>
                </c:pt>
                <c:pt idx="8806">
                  <c:v>0.92900000000000005</c:v>
                </c:pt>
                <c:pt idx="8807">
                  <c:v>0.91700000000000004</c:v>
                </c:pt>
                <c:pt idx="8808">
                  <c:v>0.91100000000000003</c:v>
                </c:pt>
                <c:pt idx="8809">
                  <c:v>0.91700000000000004</c:v>
                </c:pt>
                <c:pt idx="8810">
                  <c:v>0.92600000000000005</c:v>
                </c:pt>
                <c:pt idx="8811">
                  <c:v>0.92100000000000004</c:v>
                </c:pt>
                <c:pt idx="8812">
                  <c:v>0.91900000000000004</c:v>
                </c:pt>
                <c:pt idx="8813">
                  <c:v>0.92500000000000004</c:v>
                </c:pt>
                <c:pt idx="8814">
                  <c:v>0.92500000000000004</c:v>
                </c:pt>
                <c:pt idx="8815">
                  <c:v>0.91900000000000004</c:v>
                </c:pt>
                <c:pt idx="8816">
                  <c:v>0.94299999999999995</c:v>
                </c:pt>
                <c:pt idx="8817">
                  <c:v>0.91</c:v>
                </c:pt>
                <c:pt idx="8818">
                  <c:v>0.90500000000000003</c:v>
                </c:pt>
                <c:pt idx="8819">
                  <c:v>0.93200000000000005</c:v>
                </c:pt>
                <c:pt idx="8820">
                  <c:v>0.90700000000000003</c:v>
                </c:pt>
                <c:pt idx="8821">
                  <c:v>0.90300000000000002</c:v>
                </c:pt>
                <c:pt idx="8822">
                  <c:v>0.92200000000000004</c:v>
                </c:pt>
                <c:pt idx="8823">
                  <c:v>0.93100000000000005</c:v>
                </c:pt>
                <c:pt idx="8824">
                  <c:v>0.93</c:v>
                </c:pt>
                <c:pt idx="8825">
                  <c:v>0.91900000000000004</c:v>
                </c:pt>
                <c:pt idx="8826">
                  <c:v>0.91700000000000004</c:v>
                </c:pt>
                <c:pt idx="8827">
                  <c:v>0.93400000000000005</c:v>
                </c:pt>
                <c:pt idx="8828">
                  <c:v>0.91500000000000004</c:v>
                </c:pt>
                <c:pt idx="8829">
                  <c:v>0.93899999999999995</c:v>
                </c:pt>
                <c:pt idx="8830">
                  <c:v>0.92400000000000004</c:v>
                </c:pt>
                <c:pt idx="8831">
                  <c:v>0.92500000000000004</c:v>
                </c:pt>
                <c:pt idx="8832">
                  <c:v>0.92800000000000005</c:v>
                </c:pt>
                <c:pt idx="8833">
                  <c:v>0.90200000000000002</c:v>
                </c:pt>
                <c:pt idx="8834">
                  <c:v>0.92200000000000004</c:v>
                </c:pt>
                <c:pt idx="8835">
                  <c:v>0.91500000000000004</c:v>
                </c:pt>
                <c:pt idx="8836">
                  <c:v>0.93500000000000005</c:v>
                </c:pt>
                <c:pt idx="8837">
                  <c:v>0.92300000000000004</c:v>
                </c:pt>
                <c:pt idx="8838">
                  <c:v>0.90300000000000002</c:v>
                </c:pt>
                <c:pt idx="8839">
                  <c:v>0.92500000000000004</c:v>
                </c:pt>
                <c:pt idx="8840">
                  <c:v>0.91500000000000004</c:v>
                </c:pt>
                <c:pt idx="8841">
                  <c:v>0.93200000000000005</c:v>
                </c:pt>
                <c:pt idx="8842">
                  <c:v>0.94699999999999995</c:v>
                </c:pt>
                <c:pt idx="8843">
                  <c:v>0.92100000000000004</c:v>
                </c:pt>
                <c:pt idx="8844">
                  <c:v>0.94299999999999995</c:v>
                </c:pt>
                <c:pt idx="8845">
                  <c:v>0.91200000000000003</c:v>
                </c:pt>
                <c:pt idx="8846">
                  <c:v>0.92700000000000005</c:v>
                </c:pt>
                <c:pt idx="8847">
                  <c:v>0.92800000000000005</c:v>
                </c:pt>
                <c:pt idx="8848">
                  <c:v>0.92700000000000005</c:v>
                </c:pt>
                <c:pt idx="8849">
                  <c:v>0.95399999999999996</c:v>
                </c:pt>
                <c:pt idx="8850">
                  <c:v>0.93</c:v>
                </c:pt>
                <c:pt idx="8851">
                  <c:v>0.89800000000000002</c:v>
                </c:pt>
                <c:pt idx="8852">
                  <c:v>0.92100000000000004</c:v>
                </c:pt>
                <c:pt idx="8853">
                  <c:v>0.90900000000000003</c:v>
                </c:pt>
                <c:pt idx="8854">
                  <c:v>0.91</c:v>
                </c:pt>
                <c:pt idx="8855">
                  <c:v>0.92900000000000005</c:v>
                </c:pt>
                <c:pt idx="8856">
                  <c:v>0.92500000000000004</c:v>
                </c:pt>
                <c:pt idx="8857">
                  <c:v>0.88900000000000001</c:v>
                </c:pt>
                <c:pt idx="8858">
                  <c:v>0.91400000000000003</c:v>
                </c:pt>
                <c:pt idx="8859">
                  <c:v>0.93400000000000005</c:v>
                </c:pt>
                <c:pt idx="8860">
                  <c:v>0.91700000000000004</c:v>
                </c:pt>
                <c:pt idx="8861">
                  <c:v>0.93400000000000005</c:v>
                </c:pt>
                <c:pt idx="8862">
                  <c:v>0.92100000000000004</c:v>
                </c:pt>
                <c:pt idx="8863">
                  <c:v>0.92500000000000004</c:v>
                </c:pt>
                <c:pt idx="8864">
                  <c:v>0.90900000000000003</c:v>
                </c:pt>
                <c:pt idx="8865">
                  <c:v>0.89600000000000002</c:v>
                </c:pt>
                <c:pt idx="8866">
                  <c:v>0.92500000000000004</c:v>
                </c:pt>
                <c:pt idx="8867">
                  <c:v>0.89200000000000002</c:v>
                </c:pt>
                <c:pt idx="8868">
                  <c:v>0.91200000000000003</c:v>
                </c:pt>
                <c:pt idx="8869">
                  <c:v>0.89800000000000002</c:v>
                </c:pt>
                <c:pt idx="8870">
                  <c:v>0.91500000000000004</c:v>
                </c:pt>
                <c:pt idx="8871">
                  <c:v>0.90700000000000003</c:v>
                </c:pt>
                <c:pt idx="8872">
                  <c:v>0.91500000000000004</c:v>
                </c:pt>
                <c:pt idx="8873">
                  <c:v>0.88500000000000001</c:v>
                </c:pt>
                <c:pt idx="8874">
                  <c:v>0.91700000000000004</c:v>
                </c:pt>
                <c:pt idx="8875">
                  <c:v>0.90900000000000003</c:v>
                </c:pt>
                <c:pt idx="8876">
                  <c:v>0.91500000000000004</c:v>
                </c:pt>
                <c:pt idx="8877">
                  <c:v>0.92200000000000004</c:v>
                </c:pt>
                <c:pt idx="8878">
                  <c:v>0.90100000000000002</c:v>
                </c:pt>
                <c:pt idx="8879">
                  <c:v>0.91600000000000004</c:v>
                </c:pt>
                <c:pt idx="8880">
                  <c:v>0.91900000000000004</c:v>
                </c:pt>
                <c:pt idx="8881">
                  <c:v>0.90700000000000003</c:v>
                </c:pt>
                <c:pt idx="8882">
                  <c:v>0.92500000000000004</c:v>
                </c:pt>
                <c:pt idx="8883">
                  <c:v>0.92700000000000005</c:v>
                </c:pt>
                <c:pt idx="8884">
                  <c:v>0.874</c:v>
                </c:pt>
                <c:pt idx="8885">
                  <c:v>0.94099999999999995</c:v>
                </c:pt>
                <c:pt idx="8886">
                  <c:v>0.92300000000000004</c:v>
                </c:pt>
                <c:pt idx="8887">
                  <c:v>0.88700000000000001</c:v>
                </c:pt>
                <c:pt idx="8888">
                  <c:v>0.92200000000000004</c:v>
                </c:pt>
                <c:pt idx="8889">
                  <c:v>0.92500000000000004</c:v>
                </c:pt>
                <c:pt idx="8890">
                  <c:v>0.91800000000000004</c:v>
                </c:pt>
                <c:pt idx="8891">
                  <c:v>0.90500000000000003</c:v>
                </c:pt>
                <c:pt idx="8892">
                  <c:v>0.89600000000000002</c:v>
                </c:pt>
                <c:pt idx="8893">
                  <c:v>0.89200000000000002</c:v>
                </c:pt>
                <c:pt idx="8894">
                  <c:v>0.90800000000000003</c:v>
                </c:pt>
                <c:pt idx="8895">
                  <c:v>0.92900000000000005</c:v>
                </c:pt>
                <c:pt idx="8896">
                  <c:v>0.90200000000000002</c:v>
                </c:pt>
                <c:pt idx="8897">
                  <c:v>0.91</c:v>
                </c:pt>
                <c:pt idx="8898">
                  <c:v>0.91700000000000004</c:v>
                </c:pt>
                <c:pt idx="8899">
                  <c:v>0.90200000000000002</c:v>
                </c:pt>
                <c:pt idx="8900">
                  <c:v>0.91</c:v>
                </c:pt>
                <c:pt idx="8901">
                  <c:v>0.91200000000000003</c:v>
                </c:pt>
                <c:pt idx="8902">
                  <c:v>0.90800000000000003</c:v>
                </c:pt>
                <c:pt idx="8903">
                  <c:v>0.90100000000000002</c:v>
                </c:pt>
                <c:pt idx="8904">
                  <c:v>0.89800000000000002</c:v>
                </c:pt>
                <c:pt idx="8905">
                  <c:v>0.90200000000000002</c:v>
                </c:pt>
                <c:pt idx="8906">
                  <c:v>0.86599999999999999</c:v>
                </c:pt>
                <c:pt idx="8907">
                  <c:v>0.90800000000000003</c:v>
                </c:pt>
                <c:pt idx="8908">
                  <c:v>0.89200000000000002</c:v>
                </c:pt>
                <c:pt idx="8909">
                  <c:v>0.92900000000000005</c:v>
                </c:pt>
                <c:pt idx="8910">
                  <c:v>0.88900000000000001</c:v>
                </c:pt>
                <c:pt idx="8911">
                  <c:v>0.89300000000000002</c:v>
                </c:pt>
                <c:pt idx="8912">
                  <c:v>0.876</c:v>
                </c:pt>
                <c:pt idx="8913">
                  <c:v>0.90300000000000002</c:v>
                </c:pt>
                <c:pt idx="8914">
                  <c:v>0.90300000000000002</c:v>
                </c:pt>
                <c:pt idx="8915">
                  <c:v>0.91300000000000003</c:v>
                </c:pt>
                <c:pt idx="8916">
                  <c:v>0.89600000000000002</c:v>
                </c:pt>
                <c:pt idx="8917">
                  <c:v>0.91300000000000003</c:v>
                </c:pt>
                <c:pt idx="8918">
                  <c:v>0.90300000000000002</c:v>
                </c:pt>
                <c:pt idx="8919">
                  <c:v>0.91500000000000004</c:v>
                </c:pt>
                <c:pt idx="8920">
                  <c:v>0.91800000000000004</c:v>
                </c:pt>
                <c:pt idx="8921">
                  <c:v>0.92100000000000004</c:v>
                </c:pt>
                <c:pt idx="8922">
                  <c:v>0.90700000000000003</c:v>
                </c:pt>
                <c:pt idx="8923">
                  <c:v>0.90200000000000002</c:v>
                </c:pt>
                <c:pt idx="8924">
                  <c:v>0.91</c:v>
                </c:pt>
                <c:pt idx="8925">
                  <c:v>0.9</c:v>
                </c:pt>
                <c:pt idx="8926">
                  <c:v>0.90100000000000002</c:v>
                </c:pt>
                <c:pt idx="8927">
                  <c:v>0.92500000000000004</c:v>
                </c:pt>
                <c:pt idx="8928">
                  <c:v>0.90200000000000002</c:v>
                </c:pt>
                <c:pt idx="8929">
                  <c:v>0.88300000000000001</c:v>
                </c:pt>
                <c:pt idx="8930">
                  <c:v>0.89900000000000002</c:v>
                </c:pt>
                <c:pt idx="8931">
                  <c:v>0.89</c:v>
                </c:pt>
                <c:pt idx="8932">
                  <c:v>0.91400000000000003</c:v>
                </c:pt>
                <c:pt idx="8933">
                  <c:v>0.88200000000000001</c:v>
                </c:pt>
                <c:pt idx="8934">
                  <c:v>0.872</c:v>
                </c:pt>
                <c:pt idx="8935">
                  <c:v>0.90500000000000003</c:v>
                </c:pt>
                <c:pt idx="8936">
                  <c:v>0.88300000000000001</c:v>
                </c:pt>
                <c:pt idx="8937">
                  <c:v>0.89700000000000002</c:v>
                </c:pt>
                <c:pt idx="8938">
                  <c:v>0.86699999999999999</c:v>
                </c:pt>
                <c:pt idx="8939">
                  <c:v>0.91100000000000003</c:v>
                </c:pt>
                <c:pt idx="8940">
                  <c:v>0.88300000000000001</c:v>
                </c:pt>
                <c:pt idx="8941">
                  <c:v>0.91100000000000003</c:v>
                </c:pt>
                <c:pt idx="8942">
                  <c:v>0.88600000000000001</c:v>
                </c:pt>
                <c:pt idx="8943">
                  <c:v>0.874</c:v>
                </c:pt>
                <c:pt idx="8944">
                  <c:v>0.88900000000000001</c:v>
                </c:pt>
                <c:pt idx="8945">
                  <c:v>0.90600000000000003</c:v>
                </c:pt>
                <c:pt idx="8946">
                  <c:v>0.91200000000000003</c:v>
                </c:pt>
                <c:pt idx="8947">
                  <c:v>0.90400000000000003</c:v>
                </c:pt>
                <c:pt idx="8948">
                  <c:v>0.89700000000000002</c:v>
                </c:pt>
                <c:pt idx="8949">
                  <c:v>0.89600000000000002</c:v>
                </c:pt>
                <c:pt idx="8950">
                  <c:v>0.90500000000000003</c:v>
                </c:pt>
                <c:pt idx="8951">
                  <c:v>0.9</c:v>
                </c:pt>
                <c:pt idx="8952">
                  <c:v>0.90600000000000003</c:v>
                </c:pt>
                <c:pt idx="8953">
                  <c:v>0.90300000000000002</c:v>
                </c:pt>
                <c:pt idx="8954">
                  <c:v>0.89300000000000002</c:v>
                </c:pt>
                <c:pt idx="8955">
                  <c:v>0.90600000000000003</c:v>
                </c:pt>
                <c:pt idx="8956">
                  <c:v>0.91400000000000003</c:v>
                </c:pt>
                <c:pt idx="8957">
                  <c:v>0.90100000000000002</c:v>
                </c:pt>
                <c:pt idx="8958">
                  <c:v>0.91200000000000003</c:v>
                </c:pt>
                <c:pt idx="8959">
                  <c:v>0.88500000000000001</c:v>
                </c:pt>
                <c:pt idx="8960">
                  <c:v>0.93400000000000005</c:v>
                </c:pt>
                <c:pt idx="8961">
                  <c:v>0.91400000000000003</c:v>
                </c:pt>
                <c:pt idx="8962">
                  <c:v>0.91700000000000004</c:v>
                </c:pt>
                <c:pt idx="8963">
                  <c:v>0.90900000000000003</c:v>
                </c:pt>
                <c:pt idx="8964">
                  <c:v>0.93200000000000005</c:v>
                </c:pt>
                <c:pt idx="8965">
                  <c:v>0.88500000000000001</c:v>
                </c:pt>
                <c:pt idx="8966">
                  <c:v>0.89900000000000002</c:v>
                </c:pt>
                <c:pt idx="8967">
                  <c:v>0.89500000000000002</c:v>
                </c:pt>
                <c:pt idx="8968">
                  <c:v>0.89800000000000002</c:v>
                </c:pt>
                <c:pt idx="8969">
                  <c:v>0.90400000000000003</c:v>
                </c:pt>
                <c:pt idx="8970">
                  <c:v>0.89</c:v>
                </c:pt>
                <c:pt idx="8971">
                  <c:v>0.90100000000000002</c:v>
                </c:pt>
                <c:pt idx="8972">
                  <c:v>0.90400000000000003</c:v>
                </c:pt>
                <c:pt idx="8973">
                  <c:v>0.90600000000000003</c:v>
                </c:pt>
                <c:pt idx="8974">
                  <c:v>0.91700000000000004</c:v>
                </c:pt>
                <c:pt idx="8975">
                  <c:v>0.90700000000000003</c:v>
                </c:pt>
                <c:pt idx="8976">
                  <c:v>0.878</c:v>
                </c:pt>
                <c:pt idx="8977">
                  <c:v>0.90500000000000003</c:v>
                </c:pt>
                <c:pt idx="8978">
                  <c:v>0.93100000000000005</c:v>
                </c:pt>
                <c:pt idx="8979">
                  <c:v>0.91600000000000004</c:v>
                </c:pt>
                <c:pt idx="8980">
                  <c:v>0.91</c:v>
                </c:pt>
                <c:pt idx="8981">
                  <c:v>0.90600000000000003</c:v>
                </c:pt>
                <c:pt idx="8982">
                  <c:v>0.91300000000000003</c:v>
                </c:pt>
                <c:pt idx="8983">
                  <c:v>0.90200000000000002</c:v>
                </c:pt>
                <c:pt idx="8984">
                  <c:v>0.91700000000000004</c:v>
                </c:pt>
                <c:pt idx="8985">
                  <c:v>0.91200000000000003</c:v>
                </c:pt>
                <c:pt idx="8986">
                  <c:v>0.91200000000000003</c:v>
                </c:pt>
                <c:pt idx="8987">
                  <c:v>0.92</c:v>
                </c:pt>
                <c:pt idx="8988">
                  <c:v>0.92500000000000004</c:v>
                </c:pt>
                <c:pt idx="8989">
                  <c:v>0.89600000000000002</c:v>
                </c:pt>
                <c:pt idx="8990">
                  <c:v>0.90600000000000003</c:v>
                </c:pt>
                <c:pt idx="8991">
                  <c:v>0.92200000000000004</c:v>
                </c:pt>
                <c:pt idx="8992">
                  <c:v>0.91600000000000004</c:v>
                </c:pt>
                <c:pt idx="8993">
                  <c:v>0.90600000000000003</c:v>
                </c:pt>
                <c:pt idx="8994">
                  <c:v>0.89600000000000002</c:v>
                </c:pt>
                <c:pt idx="8995">
                  <c:v>0.92800000000000005</c:v>
                </c:pt>
                <c:pt idx="8996">
                  <c:v>0.89300000000000002</c:v>
                </c:pt>
                <c:pt idx="8997">
                  <c:v>0.91800000000000004</c:v>
                </c:pt>
                <c:pt idx="8998">
                  <c:v>0.93</c:v>
                </c:pt>
                <c:pt idx="8999">
                  <c:v>0.88400000000000001</c:v>
                </c:pt>
                <c:pt idx="9000">
                  <c:v>0.91600000000000004</c:v>
                </c:pt>
                <c:pt idx="9001">
                  <c:v>0.91600000000000004</c:v>
                </c:pt>
                <c:pt idx="9002">
                  <c:v>0.92300000000000004</c:v>
                </c:pt>
                <c:pt idx="9003">
                  <c:v>0.91700000000000004</c:v>
                </c:pt>
                <c:pt idx="9004">
                  <c:v>0.92100000000000004</c:v>
                </c:pt>
                <c:pt idx="9005">
                  <c:v>0.90500000000000003</c:v>
                </c:pt>
                <c:pt idx="9006">
                  <c:v>0.90300000000000002</c:v>
                </c:pt>
                <c:pt idx="9007">
                  <c:v>0.96099999999999997</c:v>
                </c:pt>
                <c:pt idx="9008">
                  <c:v>0.89600000000000002</c:v>
                </c:pt>
                <c:pt idx="9009">
                  <c:v>0.91500000000000004</c:v>
                </c:pt>
                <c:pt idx="9010">
                  <c:v>0.94</c:v>
                </c:pt>
                <c:pt idx="9011">
                  <c:v>0.94399999999999995</c:v>
                </c:pt>
                <c:pt idx="9012">
                  <c:v>0.90600000000000003</c:v>
                </c:pt>
                <c:pt idx="9013">
                  <c:v>0.92800000000000005</c:v>
                </c:pt>
                <c:pt idx="9014">
                  <c:v>0.91500000000000004</c:v>
                </c:pt>
                <c:pt idx="9015">
                  <c:v>0.93700000000000006</c:v>
                </c:pt>
                <c:pt idx="9016">
                  <c:v>0.90600000000000003</c:v>
                </c:pt>
                <c:pt idx="9017">
                  <c:v>0.92100000000000004</c:v>
                </c:pt>
                <c:pt idx="9018">
                  <c:v>0.91100000000000003</c:v>
                </c:pt>
                <c:pt idx="9019">
                  <c:v>0.91</c:v>
                </c:pt>
                <c:pt idx="9020">
                  <c:v>0.91800000000000004</c:v>
                </c:pt>
                <c:pt idx="9021">
                  <c:v>0.89400000000000002</c:v>
                </c:pt>
                <c:pt idx="9022">
                  <c:v>0.93400000000000005</c:v>
                </c:pt>
                <c:pt idx="9023">
                  <c:v>0.90800000000000003</c:v>
                </c:pt>
                <c:pt idx="9024">
                  <c:v>0.93200000000000005</c:v>
                </c:pt>
                <c:pt idx="9025">
                  <c:v>0.91300000000000003</c:v>
                </c:pt>
                <c:pt idx="9026">
                  <c:v>0.94099999999999995</c:v>
                </c:pt>
                <c:pt idx="9027">
                  <c:v>0.93799999999999994</c:v>
                </c:pt>
                <c:pt idx="9028">
                  <c:v>0.89600000000000002</c:v>
                </c:pt>
                <c:pt idx="9029">
                  <c:v>0.92600000000000005</c:v>
                </c:pt>
                <c:pt idx="9030">
                  <c:v>0.92800000000000005</c:v>
                </c:pt>
                <c:pt idx="9031">
                  <c:v>0.91600000000000004</c:v>
                </c:pt>
                <c:pt idx="9032">
                  <c:v>0.91200000000000003</c:v>
                </c:pt>
                <c:pt idx="9033">
                  <c:v>0.93899999999999995</c:v>
                </c:pt>
                <c:pt idx="9034">
                  <c:v>0.90900000000000003</c:v>
                </c:pt>
                <c:pt idx="9035">
                  <c:v>0.92500000000000004</c:v>
                </c:pt>
                <c:pt idx="9036">
                  <c:v>0.91600000000000004</c:v>
                </c:pt>
                <c:pt idx="9037">
                  <c:v>0.92100000000000004</c:v>
                </c:pt>
                <c:pt idx="9038">
                  <c:v>0.89100000000000001</c:v>
                </c:pt>
                <c:pt idx="9039">
                  <c:v>0.879</c:v>
                </c:pt>
                <c:pt idx="9040">
                  <c:v>0.92200000000000004</c:v>
                </c:pt>
                <c:pt idx="9041">
                  <c:v>0.92600000000000005</c:v>
                </c:pt>
                <c:pt idx="9042">
                  <c:v>0.92100000000000004</c:v>
                </c:pt>
                <c:pt idx="9043">
                  <c:v>0.93100000000000005</c:v>
                </c:pt>
                <c:pt idx="9044">
                  <c:v>0.92400000000000004</c:v>
                </c:pt>
                <c:pt idx="9045">
                  <c:v>0.89600000000000002</c:v>
                </c:pt>
                <c:pt idx="9046">
                  <c:v>0.91100000000000003</c:v>
                </c:pt>
                <c:pt idx="9047">
                  <c:v>0.91700000000000004</c:v>
                </c:pt>
                <c:pt idx="9048">
                  <c:v>0.92800000000000005</c:v>
                </c:pt>
                <c:pt idx="9049">
                  <c:v>0.91500000000000004</c:v>
                </c:pt>
                <c:pt idx="9050">
                  <c:v>0.90600000000000003</c:v>
                </c:pt>
                <c:pt idx="9051">
                  <c:v>0.92700000000000005</c:v>
                </c:pt>
                <c:pt idx="9052">
                  <c:v>0.94799999999999995</c:v>
                </c:pt>
                <c:pt idx="9053">
                  <c:v>0.94399999999999995</c:v>
                </c:pt>
                <c:pt idx="9054">
                  <c:v>0.94599999999999995</c:v>
                </c:pt>
                <c:pt idx="9055">
                  <c:v>0.90800000000000003</c:v>
                </c:pt>
                <c:pt idx="9056">
                  <c:v>0.92200000000000004</c:v>
                </c:pt>
                <c:pt idx="9057">
                  <c:v>0.91100000000000003</c:v>
                </c:pt>
                <c:pt idx="9058">
                  <c:v>0.91700000000000004</c:v>
                </c:pt>
                <c:pt idx="9059">
                  <c:v>0.93600000000000005</c:v>
                </c:pt>
                <c:pt idx="9060">
                  <c:v>0.92500000000000004</c:v>
                </c:pt>
                <c:pt idx="9061">
                  <c:v>0.93400000000000005</c:v>
                </c:pt>
                <c:pt idx="9062">
                  <c:v>0.91700000000000004</c:v>
                </c:pt>
                <c:pt idx="9063">
                  <c:v>0.91400000000000003</c:v>
                </c:pt>
                <c:pt idx="9064">
                  <c:v>0.92800000000000005</c:v>
                </c:pt>
                <c:pt idx="9065">
                  <c:v>0.93799999999999994</c:v>
                </c:pt>
                <c:pt idx="9066">
                  <c:v>0.93799999999999994</c:v>
                </c:pt>
                <c:pt idx="9067">
                  <c:v>0.93700000000000006</c:v>
                </c:pt>
                <c:pt idx="9068">
                  <c:v>0.95599999999999996</c:v>
                </c:pt>
                <c:pt idx="9069">
                  <c:v>0.91900000000000004</c:v>
                </c:pt>
                <c:pt idx="9070">
                  <c:v>0.91800000000000004</c:v>
                </c:pt>
                <c:pt idx="9071">
                  <c:v>0.93799999999999994</c:v>
                </c:pt>
                <c:pt idx="9072">
                  <c:v>0.92800000000000005</c:v>
                </c:pt>
                <c:pt idx="9073">
                  <c:v>0.90500000000000003</c:v>
                </c:pt>
                <c:pt idx="9074">
                  <c:v>0.88300000000000001</c:v>
                </c:pt>
                <c:pt idx="9075">
                  <c:v>0.93100000000000005</c:v>
                </c:pt>
                <c:pt idx="9076">
                  <c:v>0.90700000000000003</c:v>
                </c:pt>
                <c:pt idx="9077">
                  <c:v>0.94699999999999995</c:v>
                </c:pt>
                <c:pt idx="9078">
                  <c:v>0.92400000000000004</c:v>
                </c:pt>
                <c:pt idx="9079">
                  <c:v>0.91800000000000004</c:v>
                </c:pt>
                <c:pt idx="9080">
                  <c:v>0.93799999999999994</c:v>
                </c:pt>
                <c:pt idx="9081">
                  <c:v>0.92300000000000004</c:v>
                </c:pt>
                <c:pt idx="9082">
                  <c:v>0.91600000000000004</c:v>
                </c:pt>
                <c:pt idx="9083">
                  <c:v>0.94399999999999995</c:v>
                </c:pt>
                <c:pt idx="9084">
                  <c:v>0.93200000000000005</c:v>
                </c:pt>
                <c:pt idx="9085">
                  <c:v>0.93600000000000005</c:v>
                </c:pt>
                <c:pt idx="9086">
                  <c:v>0.94199999999999995</c:v>
                </c:pt>
                <c:pt idx="9087">
                  <c:v>0.94099999999999995</c:v>
                </c:pt>
                <c:pt idx="9088">
                  <c:v>0.94499999999999995</c:v>
                </c:pt>
                <c:pt idx="9089">
                  <c:v>0.94699999999999995</c:v>
                </c:pt>
                <c:pt idx="9090">
                  <c:v>0.93100000000000005</c:v>
                </c:pt>
                <c:pt idx="9091">
                  <c:v>0.94499999999999995</c:v>
                </c:pt>
                <c:pt idx="9092">
                  <c:v>0.93899999999999995</c:v>
                </c:pt>
                <c:pt idx="9093">
                  <c:v>0.94299999999999995</c:v>
                </c:pt>
                <c:pt idx="9094">
                  <c:v>0.93799999999999994</c:v>
                </c:pt>
                <c:pt idx="9095">
                  <c:v>0.95199999999999996</c:v>
                </c:pt>
                <c:pt idx="9096">
                  <c:v>0.92</c:v>
                </c:pt>
                <c:pt idx="9097">
                  <c:v>0.93</c:v>
                </c:pt>
                <c:pt idx="9098">
                  <c:v>0.95299999999999996</c:v>
                </c:pt>
                <c:pt idx="9099">
                  <c:v>0.96299999999999997</c:v>
                </c:pt>
                <c:pt idx="9100">
                  <c:v>0.91300000000000003</c:v>
                </c:pt>
                <c:pt idx="9101">
                  <c:v>0.93300000000000005</c:v>
                </c:pt>
                <c:pt idx="9102">
                  <c:v>0.95</c:v>
                </c:pt>
                <c:pt idx="9103">
                  <c:v>0.94399999999999995</c:v>
                </c:pt>
                <c:pt idx="9104">
                  <c:v>0.93</c:v>
                </c:pt>
                <c:pt idx="9105">
                  <c:v>0.94299999999999995</c:v>
                </c:pt>
                <c:pt idx="9106">
                  <c:v>0.92200000000000004</c:v>
                </c:pt>
                <c:pt idx="9107">
                  <c:v>0.93400000000000005</c:v>
                </c:pt>
                <c:pt idx="9108">
                  <c:v>0.95099999999999996</c:v>
                </c:pt>
                <c:pt idx="9109">
                  <c:v>0.93200000000000005</c:v>
                </c:pt>
                <c:pt idx="9110">
                  <c:v>0.95199999999999996</c:v>
                </c:pt>
                <c:pt idx="9111">
                  <c:v>0.92</c:v>
                </c:pt>
                <c:pt idx="9112">
                  <c:v>0.92500000000000004</c:v>
                </c:pt>
                <c:pt idx="9113">
                  <c:v>0.93799999999999994</c:v>
                </c:pt>
                <c:pt idx="9114">
                  <c:v>0.94799999999999995</c:v>
                </c:pt>
                <c:pt idx="9115">
                  <c:v>0.94699999999999995</c:v>
                </c:pt>
                <c:pt idx="9116">
                  <c:v>0.94399999999999995</c:v>
                </c:pt>
                <c:pt idx="9117">
                  <c:v>0.95099999999999996</c:v>
                </c:pt>
                <c:pt idx="9118">
                  <c:v>0.91600000000000004</c:v>
                </c:pt>
                <c:pt idx="9119">
                  <c:v>0.92400000000000004</c:v>
                </c:pt>
                <c:pt idx="9120">
                  <c:v>0.93300000000000005</c:v>
                </c:pt>
                <c:pt idx="9121">
                  <c:v>0.93300000000000005</c:v>
                </c:pt>
                <c:pt idx="9122">
                  <c:v>0.94599999999999995</c:v>
                </c:pt>
                <c:pt idx="9123">
                  <c:v>0.93799999999999994</c:v>
                </c:pt>
                <c:pt idx="9124">
                  <c:v>0.94399999999999995</c:v>
                </c:pt>
                <c:pt idx="9125">
                  <c:v>0.93600000000000005</c:v>
                </c:pt>
                <c:pt idx="9126">
                  <c:v>0.93400000000000005</c:v>
                </c:pt>
                <c:pt idx="9127">
                  <c:v>0.93500000000000005</c:v>
                </c:pt>
                <c:pt idx="9128">
                  <c:v>0.93899999999999995</c:v>
                </c:pt>
                <c:pt idx="9129">
                  <c:v>0.93799999999999994</c:v>
                </c:pt>
                <c:pt idx="9130">
                  <c:v>0.95499999999999996</c:v>
                </c:pt>
                <c:pt idx="9131">
                  <c:v>0.92700000000000005</c:v>
                </c:pt>
                <c:pt idx="9132">
                  <c:v>0.92800000000000005</c:v>
                </c:pt>
                <c:pt idx="9133">
                  <c:v>0.92800000000000005</c:v>
                </c:pt>
                <c:pt idx="9134">
                  <c:v>0.91200000000000003</c:v>
                </c:pt>
                <c:pt idx="9135">
                  <c:v>0.93700000000000006</c:v>
                </c:pt>
                <c:pt idx="9136">
                  <c:v>0.95399999999999996</c:v>
                </c:pt>
                <c:pt idx="9137">
                  <c:v>0.93100000000000005</c:v>
                </c:pt>
                <c:pt idx="9138">
                  <c:v>0.91400000000000003</c:v>
                </c:pt>
                <c:pt idx="9139">
                  <c:v>0.91700000000000004</c:v>
                </c:pt>
                <c:pt idx="9140">
                  <c:v>0.93700000000000006</c:v>
                </c:pt>
                <c:pt idx="9141">
                  <c:v>0.94899999999999995</c:v>
                </c:pt>
                <c:pt idx="9142">
                  <c:v>0.96699999999999997</c:v>
                </c:pt>
                <c:pt idx="9143">
                  <c:v>0.92800000000000005</c:v>
                </c:pt>
                <c:pt idx="9144">
                  <c:v>0.93200000000000005</c:v>
                </c:pt>
                <c:pt idx="9145">
                  <c:v>0.92700000000000005</c:v>
                </c:pt>
                <c:pt idx="9146">
                  <c:v>0.95299999999999996</c:v>
                </c:pt>
                <c:pt idx="9147">
                  <c:v>0.92600000000000005</c:v>
                </c:pt>
                <c:pt idx="9148">
                  <c:v>0.89900000000000002</c:v>
                </c:pt>
                <c:pt idx="9149">
                  <c:v>0.93500000000000005</c:v>
                </c:pt>
                <c:pt idx="9150">
                  <c:v>0.94099999999999995</c:v>
                </c:pt>
                <c:pt idx="9151">
                  <c:v>0.89100000000000001</c:v>
                </c:pt>
                <c:pt idx="9152">
                  <c:v>0.92700000000000005</c:v>
                </c:pt>
                <c:pt idx="9153">
                  <c:v>0.93600000000000005</c:v>
                </c:pt>
                <c:pt idx="9154">
                  <c:v>0.93500000000000005</c:v>
                </c:pt>
                <c:pt idx="9155">
                  <c:v>0.94299999999999995</c:v>
                </c:pt>
                <c:pt idx="9156">
                  <c:v>0.92200000000000004</c:v>
                </c:pt>
                <c:pt idx="9157">
                  <c:v>0.92300000000000004</c:v>
                </c:pt>
                <c:pt idx="9158">
                  <c:v>0.91</c:v>
                </c:pt>
                <c:pt idx="9159">
                  <c:v>0.93799999999999994</c:v>
                </c:pt>
                <c:pt idx="9160">
                  <c:v>0.94499999999999995</c:v>
                </c:pt>
                <c:pt idx="9161">
                  <c:v>0.92300000000000004</c:v>
                </c:pt>
                <c:pt idx="9162">
                  <c:v>0.91800000000000004</c:v>
                </c:pt>
                <c:pt idx="9163">
                  <c:v>0.91600000000000004</c:v>
                </c:pt>
                <c:pt idx="9164">
                  <c:v>0.93</c:v>
                </c:pt>
                <c:pt idx="9165">
                  <c:v>0.92500000000000004</c:v>
                </c:pt>
                <c:pt idx="9166">
                  <c:v>0.93500000000000005</c:v>
                </c:pt>
                <c:pt idx="9167">
                  <c:v>0.92100000000000004</c:v>
                </c:pt>
                <c:pt idx="9168">
                  <c:v>0.93400000000000005</c:v>
                </c:pt>
                <c:pt idx="9169">
                  <c:v>0.92300000000000004</c:v>
                </c:pt>
                <c:pt idx="9170">
                  <c:v>0.94499999999999995</c:v>
                </c:pt>
                <c:pt idx="9171">
                  <c:v>0.91</c:v>
                </c:pt>
                <c:pt idx="9172">
                  <c:v>0.92800000000000005</c:v>
                </c:pt>
                <c:pt idx="9173">
                  <c:v>0.91</c:v>
                </c:pt>
                <c:pt idx="9174">
                  <c:v>0.93600000000000005</c:v>
                </c:pt>
                <c:pt idx="9175">
                  <c:v>0.93400000000000005</c:v>
                </c:pt>
                <c:pt idx="9176">
                  <c:v>0.93600000000000005</c:v>
                </c:pt>
                <c:pt idx="9177">
                  <c:v>0.94199999999999995</c:v>
                </c:pt>
                <c:pt idx="9178">
                  <c:v>0.92100000000000004</c:v>
                </c:pt>
                <c:pt idx="9179">
                  <c:v>0.92600000000000005</c:v>
                </c:pt>
                <c:pt idx="9180">
                  <c:v>0.89900000000000002</c:v>
                </c:pt>
                <c:pt idx="9181">
                  <c:v>0.91800000000000004</c:v>
                </c:pt>
                <c:pt idx="9182">
                  <c:v>0.91100000000000003</c:v>
                </c:pt>
                <c:pt idx="9183">
                  <c:v>0.91300000000000003</c:v>
                </c:pt>
                <c:pt idx="9184">
                  <c:v>0.93799999999999994</c:v>
                </c:pt>
                <c:pt idx="9185">
                  <c:v>0.89500000000000002</c:v>
                </c:pt>
                <c:pt idx="9186">
                  <c:v>0.91500000000000004</c:v>
                </c:pt>
                <c:pt idx="9187">
                  <c:v>0.93100000000000005</c:v>
                </c:pt>
                <c:pt idx="9188">
                  <c:v>0.93799999999999994</c:v>
                </c:pt>
                <c:pt idx="9189">
                  <c:v>0.94399999999999995</c:v>
                </c:pt>
                <c:pt idx="9190">
                  <c:v>0.93300000000000005</c:v>
                </c:pt>
                <c:pt idx="9191">
                  <c:v>0.95099999999999996</c:v>
                </c:pt>
                <c:pt idx="9192">
                  <c:v>0.91100000000000003</c:v>
                </c:pt>
                <c:pt idx="9193">
                  <c:v>0.91800000000000004</c:v>
                </c:pt>
                <c:pt idx="9194">
                  <c:v>0.93300000000000005</c:v>
                </c:pt>
                <c:pt idx="9195">
                  <c:v>0.92300000000000004</c:v>
                </c:pt>
                <c:pt idx="9196">
                  <c:v>0.91400000000000003</c:v>
                </c:pt>
                <c:pt idx="9197">
                  <c:v>0.90200000000000002</c:v>
                </c:pt>
                <c:pt idx="9198">
                  <c:v>0.92500000000000004</c:v>
                </c:pt>
                <c:pt idx="9199">
                  <c:v>0.91900000000000004</c:v>
                </c:pt>
                <c:pt idx="9200">
                  <c:v>0.90700000000000003</c:v>
                </c:pt>
                <c:pt idx="9201">
                  <c:v>0.92300000000000004</c:v>
                </c:pt>
                <c:pt idx="9202">
                  <c:v>0.90900000000000003</c:v>
                </c:pt>
                <c:pt idx="9203">
                  <c:v>0.93700000000000006</c:v>
                </c:pt>
                <c:pt idx="9204">
                  <c:v>0.89200000000000002</c:v>
                </c:pt>
                <c:pt idx="9205">
                  <c:v>0.92700000000000005</c:v>
                </c:pt>
                <c:pt idx="9206">
                  <c:v>0.91</c:v>
                </c:pt>
                <c:pt idx="9207">
                  <c:v>0.90100000000000002</c:v>
                </c:pt>
                <c:pt idx="9208">
                  <c:v>0.90700000000000003</c:v>
                </c:pt>
                <c:pt idx="9209">
                  <c:v>0.92300000000000004</c:v>
                </c:pt>
                <c:pt idx="9210">
                  <c:v>0.89100000000000001</c:v>
                </c:pt>
                <c:pt idx="9211">
                  <c:v>0.91200000000000003</c:v>
                </c:pt>
                <c:pt idx="9212">
                  <c:v>0.92100000000000004</c:v>
                </c:pt>
                <c:pt idx="9213">
                  <c:v>0.90200000000000002</c:v>
                </c:pt>
                <c:pt idx="9214">
                  <c:v>0.89700000000000002</c:v>
                </c:pt>
                <c:pt idx="9215">
                  <c:v>0.91</c:v>
                </c:pt>
                <c:pt idx="9216">
                  <c:v>0.91400000000000003</c:v>
                </c:pt>
                <c:pt idx="9217">
                  <c:v>0.92100000000000004</c:v>
                </c:pt>
                <c:pt idx="9218">
                  <c:v>0.89300000000000002</c:v>
                </c:pt>
                <c:pt idx="9219">
                  <c:v>0.93500000000000005</c:v>
                </c:pt>
                <c:pt idx="9220">
                  <c:v>0.94</c:v>
                </c:pt>
                <c:pt idx="9221">
                  <c:v>0.93300000000000005</c:v>
                </c:pt>
                <c:pt idx="9222">
                  <c:v>0.92900000000000005</c:v>
                </c:pt>
                <c:pt idx="9223">
                  <c:v>0.93100000000000005</c:v>
                </c:pt>
                <c:pt idx="9224">
                  <c:v>0.89800000000000002</c:v>
                </c:pt>
                <c:pt idx="9225">
                  <c:v>0.92300000000000004</c:v>
                </c:pt>
                <c:pt idx="9226">
                  <c:v>0.93400000000000005</c:v>
                </c:pt>
                <c:pt idx="9227">
                  <c:v>0.92200000000000004</c:v>
                </c:pt>
                <c:pt idx="9228">
                  <c:v>0.90800000000000003</c:v>
                </c:pt>
                <c:pt idx="9229">
                  <c:v>0.93400000000000005</c:v>
                </c:pt>
                <c:pt idx="9230">
                  <c:v>0.94499999999999995</c:v>
                </c:pt>
                <c:pt idx="9231">
                  <c:v>0.95499999999999996</c:v>
                </c:pt>
                <c:pt idx="9232">
                  <c:v>0.90200000000000002</c:v>
                </c:pt>
                <c:pt idx="9233">
                  <c:v>0.91600000000000004</c:v>
                </c:pt>
                <c:pt idx="9234">
                  <c:v>0.95099999999999996</c:v>
                </c:pt>
                <c:pt idx="9235">
                  <c:v>0.92</c:v>
                </c:pt>
                <c:pt idx="9236">
                  <c:v>0.90100000000000002</c:v>
                </c:pt>
                <c:pt idx="9237">
                  <c:v>0.94</c:v>
                </c:pt>
                <c:pt idx="9238">
                  <c:v>0.93500000000000005</c:v>
                </c:pt>
                <c:pt idx="9239">
                  <c:v>0.90400000000000003</c:v>
                </c:pt>
                <c:pt idx="9240">
                  <c:v>0.93400000000000005</c:v>
                </c:pt>
                <c:pt idx="9241">
                  <c:v>0.94199999999999995</c:v>
                </c:pt>
                <c:pt idx="9242">
                  <c:v>0.93799999999999994</c:v>
                </c:pt>
                <c:pt idx="9243">
                  <c:v>0.91100000000000003</c:v>
                </c:pt>
                <c:pt idx="9244">
                  <c:v>0.92900000000000005</c:v>
                </c:pt>
                <c:pt idx="9245">
                  <c:v>0.93799999999999994</c:v>
                </c:pt>
                <c:pt idx="9246">
                  <c:v>0.92900000000000005</c:v>
                </c:pt>
                <c:pt idx="9247">
                  <c:v>0.90900000000000003</c:v>
                </c:pt>
                <c:pt idx="9248">
                  <c:v>0.93799999999999994</c:v>
                </c:pt>
                <c:pt idx="9249">
                  <c:v>0.95799999999999996</c:v>
                </c:pt>
                <c:pt idx="9250">
                  <c:v>0.92100000000000004</c:v>
                </c:pt>
                <c:pt idx="9251">
                  <c:v>0.94099999999999995</c:v>
                </c:pt>
                <c:pt idx="9252">
                  <c:v>0.91700000000000004</c:v>
                </c:pt>
                <c:pt idx="9253">
                  <c:v>0.94399999999999995</c:v>
                </c:pt>
                <c:pt idx="9254">
                  <c:v>0.92900000000000005</c:v>
                </c:pt>
                <c:pt idx="9255">
                  <c:v>0.92400000000000004</c:v>
                </c:pt>
                <c:pt idx="9256">
                  <c:v>0.90400000000000003</c:v>
                </c:pt>
                <c:pt idx="9257">
                  <c:v>0.95099999999999996</c:v>
                </c:pt>
                <c:pt idx="9258">
                  <c:v>0.92700000000000005</c:v>
                </c:pt>
                <c:pt idx="9259">
                  <c:v>0.94699999999999995</c:v>
                </c:pt>
                <c:pt idx="9260">
                  <c:v>0.94099999999999995</c:v>
                </c:pt>
                <c:pt idx="9261">
                  <c:v>0.95</c:v>
                </c:pt>
                <c:pt idx="9262">
                  <c:v>0.92700000000000005</c:v>
                </c:pt>
                <c:pt idx="9263">
                  <c:v>0.94599999999999995</c:v>
                </c:pt>
                <c:pt idx="9264">
                  <c:v>0.91900000000000004</c:v>
                </c:pt>
                <c:pt idx="9265">
                  <c:v>0.94</c:v>
                </c:pt>
                <c:pt idx="9266">
                  <c:v>0.93300000000000005</c:v>
                </c:pt>
                <c:pt idx="9267">
                  <c:v>0.92400000000000004</c:v>
                </c:pt>
                <c:pt idx="9268">
                  <c:v>0.94</c:v>
                </c:pt>
                <c:pt idx="9269">
                  <c:v>0.91900000000000004</c:v>
                </c:pt>
                <c:pt idx="9270">
                  <c:v>0.94899999999999995</c:v>
                </c:pt>
                <c:pt idx="9271">
                  <c:v>0.95799999999999996</c:v>
                </c:pt>
                <c:pt idx="9272">
                  <c:v>0.96299999999999997</c:v>
                </c:pt>
                <c:pt idx="9273">
                  <c:v>0.93500000000000005</c:v>
                </c:pt>
                <c:pt idx="9274">
                  <c:v>0.93100000000000005</c:v>
                </c:pt>
                <c:pt idx="9275">
                  <c:v>0.94599999999999995</c:v>
                </c:pt>
                <c:pt idx="9276">
                  <c:v>0.95399999999999996</c:v>
                </c:pt>
                <c:pt idx="9277">
                  <c:v>0.92300000000000004</c:v>
                </c:pt>
                <c:pt idx="9278">
                  <c:v>0.92400000000000004</c:v>
                </c:pt>
                <c:pt idx="9279">
                  <c:v>0.94799999999999995</c:v>
                </c:pt>
                <c:pt idx="9280">
                  <c:v>0.95</c:v>
                </c:pt>
                <c:pt idx="9281">
                  <c:v>0.93300000000000005</c:v>
                </c:pt>
                <c:pt idx="9282">
                  <c:v>0.95099999999999996</c:v>
                </c:pt>
                <c:pt idx="9283">
                  <c:v>0.94699999999999995</c:v>
                </c:pt>
                <c:pt idx="9284">
                  <c:v>0.95099999999999996</c:v>
                </c:pt>
                <c:pt idx="9285">
                  <c:v>0.94599999999999995</c:v>
                </c:pt>
                <c:pt idx="9286">
                  <c:v>0.96299999999999997</c:v>
                </c:pt>
                <c:pt idx="9287">
                  <c:v>0.95099999999999996</c:v>
                </c:pt>
                <c:pt idx="9288">
                  <c:v>0.95699999999999996</c:v>
                </c:pt>
                <c:pt idx="9289">
                  <c:v>0.94499999999999995</c:v>
                </c:pt>
                <c:pt idx="9290">
                  <c:v>0.95699999999999996</c:v>
                </c:pt>
                <c:pt idx="9291">
                  <c:v>0.94399999999999995</c:v>
                </c:pt>
                <c:pt idx="9292">
                  <c:v>0.96499999999999997</c:v>
                </c:pt>
                <c:pt idx="9293">
                  <c:v>0.96799999999999997</c:v>
                </c:pt>
                <c:pt idx="9294">
                  <c:v>0.93</c:v>
                </c:pt>
                <c:pt idx="9295">
                  <c:v>0.91900000000000004</c:v>
                </c:pt>
                <c:pt idx="9296">
                  <c:v>0.95499999999999996</c:v>
                </c:pt>
                <c:pt idx="9297">
                  <c:v>0.93100000000000005</c:v>
                </c:pt>
                <c:pt idx="9298">
                  <c:v>0.94299999999999995</c:v>
                </c:pt>
                <c:pt idx="9299">
                  <c:v>0.93</c:v>
                </c:pt>
                <c:pt idx="9300">
                  <c:v>0.93500000000000005</c:v>
                </c:pt>
                <c:pt idx="9301">
                  <c:v>0.95199999999999996</c:v>
                </c:pt>
                <c:pt idx="9302">
                  <c:v>0.92100000000000004</c:v>
                </c:pt>
                <c:pt idx="9303">
                  <c:v>0.93200000000000005</c:v>
                </c:pt>
                <c:pt idx="9304">
                  <c:v>0.96699999999999997</c:v>
                </c:pt>
                <c:pt idx="9305">
                  <c:v>0.93799999999999994</c:v>
                </c:pt>
                <c:pt idx="9306">
                  <c:v>0.92</c:v>
                </c:pt>
                <c:pt idx="9307">
                  <c:v>0.95</c:v>
                </c:pt>
                <c:pt idx="9308">
                  <c:v>0.96899999999999997</c:v>
                </c:pt>
                <c:pt idx="9309">
                  <c:v>0.92100000000000004</c:v>
                </c:pt>
                <c:pt idx="9310">
                  <c:v>0.94</c:v>
                </c:pt>
                <c:pt idx="9311">
                  <c:v>0.92300000000000004</c:v>
                </c:pt>
                <c:pt idx="9312">
                  <c:v>0.95</c:v>
                </c:pt>
                <c:pt idx="9313">
                  <c:v>0.93500000000000005</c:v>
                </c:pt>
                <c:pt idx="9314">
                  <c:v>0.94899999999999995</c:v>
                </c:pt>
                <c:pt idx="9315">
                  <c:v>0.94099999999999995</c:v>
                </c:pt>
                <c:pt idx="9316">
                  <c:v>0.94099999999999995</c:v>
                </c:pt>
                <c:pt idx="9317">
                  <c:v>0.92300000000000004</c:v>
                </c:pt>
                <c:pt idx="9318">
                  <c:v>0.93</c:v>
                </c:pt>
                <c:pt idx="9319">
                  <c:v>0.94299999999999995</c:v>
                </c:pt>
                <c:pt idx="9320">
                  <c:v>0.95199999999999996</c:v>
                </c:pt>
                <c:pt idx="9321">
                  <c:v>0.92600000000000005</c:v>
                </c:pt>
                <c:pt idx="9322">
                  <c:v>0.95399999999999996</c:v>
                </c:pt>
                <c:pt idx="9323">
                  <c:v>0.92400000000000004</c:v>
                </c:pt>
                <c:pt idx="9324">
                  <c:v>0.93400000000000005</c:v>
                </c:pt>
                <c:pt idx="9325">
                  <c:v>0.93300000000000005</c:v>
                </c:pt>
                <c:pt idx="9326">
                  <c:v>0.92900000000000005</c:v>
                </c:pt>
                <c:pt idx="9327">
                  <c:v>0.96399999999999997</c:v>
                </c:pt>
                <c:pt idx="9328">
                  <c:v>0.94099999999999995</c:v>
                </c:pt>
                <c:pt idx="9329">
                  <c:v>0.94499999999999995</c:v>
                </c:pt>
                <c:pt idx="9330">
                  <c:v>0.95799999999999996</c:v>
                </c:pt>
                <c:pt idx="9331">
                  <c:v>0.94599999999999995</c:v>
                </c:pt>
                <c:pt idx="9332">
                  <c:v>0.93200000000000005</c:v>
                </c:pt>
                <c:pt idx="9333">
                  <c:v>0.93300000000000005</c:v>
                </c:pt>
                <c:pt idx="9334">
                  <c:v>0.93500000000000005</c:v>
                </c:pt>
                <c:pt idx="9335">
                  <c:v>0.91600000000000004</c:v>
                </c:pt>
                <c:pt idx="9336">
                  <c:v>0.93300000000000005</c:v>
                </c:pt>
                <c:pt idx="9337">
                  <c:v>0.94799999999999995</c:v>
                </c:pt>
                <c:pt idx="9338">
                  <c:v>0.93799999999999994</c:v>
                </c:pt>
                <c:pt idx="9339">
                  <c:v>0.92</c:v>
                </c:pt>
                <c:pt idx="9340">
                  <c:v>0.93799999999999994</c:v>
                </c:pt>
                <c:pt idx="9341">
                  <c:v>0.91800000000000004</c:v>
                </c:pt>
                <c:pt idx="9342">
                  <c:v>0.93500000000000005</c:v>
                </c:pt>
                <c:pt idx="9343">
                  <c:v>0.94199999999999995</c:v>
                </c:pt>
                <c:pt idx="9344">
                  <c:v>0.94099999999999995</c:v>
                </c:pt>
                <c:pt idx="9345">
                  <c:v>0.94199999999999995</c:v>
                </c:pt>
                <c:pt idx="9346">
                  <c:v>0.94799999999999995</c:v>
                </c:pt>
                <c:pt idx="9347">
                  <c:v>0.93400000000000005</c:v>
                </c:pt>
                <c:pt idx="9348">
                  <c:v>0.90600000000000003</c:v>
                </c:pt>
                <c:pt idx="9349">
                  <c:v>0.92800000000000005</c:v>
                </c:pt>
                <c:pt idx="9350">
                  <c:v>0.92800000000000005</c:v>
                </c:pt>
                <c:pt idx="9351">
                  <c:v>0.92600000000000005</c:v>
                </c:pt>
                <c:pt idx="9352">
                  <c:v>0.92900000000000005</c:v>
                </c:pt>
                <c:pt idx="9353">
                  <c:v>0.92800000000000005</c:v>
                </c:pt>
                <c:pt idx="9354">
                  <c:v>0.93200000000000005</c:v>
                </c:pt>
                <c:pt idx="9355">
                  <c:v>0.93300000000000005</c:v>
                </c:pt>
                <c:pt idx="9356">
                  <c:v>0.93100000000000005</c:v>
                </c:pt>
                <c:pt idx="9357">
                  <c:v>0.95399999999999996</c:v>
                </c:pt>
                <c:pt idx="9358">
                  <c:v>0.90900000000000003</c:v>
                </c:pt>
                <c:pt idx="9359">
                  <c:v>0.93100000000000005</c:v>
                </c:pt>
                <c:pt idx="9360">
                  <c:v>0.91900000000000004</c:v>
                </c:pt>
                <c:pt idx="9361">
                  <c:v>0.95099999999999996</c:v>
                </c:pt>
                <c:pt idx="9362">
                  <c:v>0.94</c:v>
                </c:pt>
                <c:pt idx="9363">
                  <c:v>0.90800000000000003</c:v>
                </c:pt>
                <c:pt idx="9364">
                  <c:v>0.89500000000000002</c:v>
                </c:pt>
                <c:pt idx="9365">
                  <c:v>0.92700000000000005</c:v>
                </c:pt>
                <c:pt idx="9366">
                  <c:v>0.95399999999999996</c:v>
                </c:pt>
                <c:pt idx="9367">
                  <c:v>0.93100000000000005</c:v>
                </c:pt>
                <c:pt idx="9368">
                  <c:v>0.92900000000000005</c:v>
                </c:pt>
                <c:pt idx="9369">
                  <c:v>0.91500000000000004</c:v>
                </c:pt>
                <c:pt idx="9370">
                  <c:v>0.91900000000000004</c:v>
                </c:pt>
                <c:pt idx="9371">
                  <c:v>0.88900000000000001</c:v>
                </c:pt>
                <c:pt idx="9372">
                  <c:v>0.93799999999999994</c:v>
                </c:pt>
                <c:pt idx="9373">
                  <c:v>0.92100000000000004</c:v>
                </c:pt>
                <c:pt idx="9374">
                  <c:v>0.92100000000000004</c:v>
                </c:pt>
                <c:pt idx="9375">
                  <c:v>0.91700000000000004</c:v>
                </c:pt>
                <c:pt idx="9376">
                  <c:v>0.93</c:v>
                </c:pt>
                <c:pt idx="9377">
                  <c:v>0.93700000000000006</c:v>
                </c:pt>
                <c:pt idx="9378">
                  <c:v>0.93799999999999994</c:v>
                </c:pt>
                <c:pt idx="9379">
                  <c:v>0.91500000000000004</c:v>
                </c:pt>
                <c:pt idx="9380">
                  <c:v>0.92700000000000005</c:v>
                </c:pt>
                <c:pt idx="9381">
                  <c:v>0.90900000000000003</c:v>
                </c:pt>
                <c:pt idx="9382">
                  <c:v>0.89100000000000001</c:v>
                </c:pt>
                <c:pt idx="9383">
                  <c:v>0.92200000000000004</c:v>
                </c:pt>
                <c:pt idx="9384">
                  <c:v>0.94499999999999995</c:v>
                </c:pt>
                <c:pt idx="9385">
                  <c:v>0.92300000000000004</c:v>
                </c:pt>
                <c:pt idx="9386">
                  <c:v>0.90900000000000003</c:v>
                </c:pt>
                <c:pt idx="9387">
                  <c:v>0.93799999999999994</c:v>
                </c:pt>
                <c:pt idx="9388">
                  <c:v>0.95199999999999996</c:v>
                </c:pt>
                <c:pt idx="9389">
                  <c:v>0.92100000000000004</c:v>
                </c:pt>
                <c:pt idx="9390">
                  <c:v>0.91900000000000004</c:v>
                </c:pt>
                <c:pt idx="9391">
                  <c:v>0.89600000000000002</c:v>
                </c:pt>
                <c:pt idx="9392">
                  <c:v>0.90300000000000002</c:v>
                </c:pt>
                <c:pt idx="9393">
                  <c:v>0.91900000000000004</c:v>
                </c:pt>
                <c:pt idx="9394">
                  <c:v>0.94099999999999995</c:v>
                </c:pt>
                <c:pt idx="9395">
                  <c:v>0.91200000000000003</c:v>
                </c:pt>
                <c:pt idx="9396">
                  <c:v>0.91300000000000003</c:v>
                </c:pt>
                <c:pt idx="9397">
                  <c:v>0.94799999999999995</c:v>
                </c:pt>
                <c:pt idx="9398">
                  <c:v>0.93700000000000006</c:v>
                </c:pt>
                <c:pt idx="9399">
                  <c:v>0.89300000000000002</c:v>
                </c:pt>
                <c:pt idx="9400">
                  <c:v>0.92800000000000005</c:v>
                </c:pt>
                <c:pt idx="9401">
                  <c:v>0.93799999999999994</c:v>
                </c:pt>
                <c:pt idx="9402">
                  <c:v>0.92600000000000005</c:v>
                </c:pt>
                <c:pt idx="9403">
                  <c:v>0.91200000000000003</c:v>
                </c:pt>
                <c:pt idx="9404">
                  <c:v>0.91500000000000004</c:v>
                </c:pt>
                <c:pt idx="9405">
                  <c:v>0.92400000000000004</c:v>
                </c:pt>
                <c:pt idx="9406">
                  <c:v>0.92400000000000004</c:v>
                </c:pt>
                <c:pt idx="9407">
                  <c:v>0.94</c:v>
                </c:pt>
                <c:pt idx="9408">
                  <c:v>0.91</c:v>
                </c:pt>
                <c:pt idx="9409">
                  <c:v>0.91700000000000004</c:v>
                </c:pt>
                <c:pt idx="9410">
                  <c:v>0.92100000000000004</c:v>
                </c:pt>
                <c:pt idx="9411">
                  <c:v>0.91700000000000004</c:v>
                </c:pt>
                <c:pt idx="9412">
                  <c:v>0.91500000000000004</c:v>
                </c:pt>
                <c:pt idx="9413">
                  <c:v>0.91700000000000004</c:v>
                </c:pt>
                <c:pt idx="9414">
                  <c:v>0.94399999999999995</c:v>
                </c:pt>
                <c:pt idx="9415">
                  <c:v>0.90500000000000003</c:v>
                </c:pt>
                <c:pt idx="9416">
                  <c:v>0.93100000000000005</c:v>
                </c:pt>
                <c:pt idx="9417">
                  <c:v>0.91800000000000004</c:v>
                </c:pt>
                <c:pt idx="9418">
                  <c:v>0.90600000000000003</c:v>
                </c:pt>
                <c:pt idx="9419">
                  <c:v>0.90300000000000002</c:v>
                </c:pt>
                <c:pt idx="9420">
                  <c:v>0.91300000000000003</c:v>
                </c:pt>
                <c:pt idx="9421">
                  <c:v>0.93500000000000005</c:v>
                </c:pt>
                <c:pt idx="9422">
                  <c:v>0.90100000000000002</c:v>
                </c:pt>
                <c:pt idx="9423">
                  <c:v>0.94399999999999995</c:v>
                </c:pt>
                <c:pt idx="9424">
                  <c:v>0.93600000000000005</c:v>
                </c:pt>
                <c:pt idx="9425">
                  <c:v>0.90300000000000002</c:v>
                </c:pt>
                <c:pt idx="9426">
                  <c:v>0.93500000000000005</c:v>
                </c:pt>
                <c:pt idx="9427">
                  <c:v>0.92800000000000005</c:v>
                </c:pt>
                <c:pt idx="9428">
                  <c:v>0.89600000000000002</c:v>
                </c:pt>
                <c:pt idx="9429">
                  <c:v>0.90300000000000002</c:v>
                </c:pt>
                <c:pt idx="9430">
                  <c:v>0.92</c:v>
                </c:pt>
                <c:pt idx="9431">
                  <c:v>0.92200000000000004</c:v>
                </c:pt>
                <c:pt idx="9432">
                  <c:v>0.92500000000000004</c:v>
                </c:pt>
                <c:pt idx="9433">
                  <c:v>0.93400000000000005</c:v>
                </c:pt>
                <c:pt idx="9434">
                  <c:v>0.94399999999999995</c:v>
                </c:pt>
                <c:pt idx="9435">
                  <c:v>0.90800000000000003</c:v>
                </c:pt>
                <c:pt idx="9436">
                  <c:v>0.9</c:v>
                </c:pt>
                <c:pt idx="9437">
                  <c:v>0.92400000000000004</c:v>
                </c:pt>
                <c:pt idx="9438">
                  <c:v>0.91800000000000004</c:v>
                </c:pt>
                <c:pt idx="9439">
                  <c:v>0.94099999999999995</c:v>
                </c:pt>
                <c:pt idx="9440">
                  <c:v>0.91100000000000003</c:v>
                </c:pt>
                <c:pt idx="9441">
                  <c:v>0.92400000000000004</c:v>
                </c:pt>
                <c:pt idx="9442">
                  <c:v>0.92500000000000004</c:v>
                </c:pt>
                <c:pt idx="9443">
                  <c:v>0.91300000000000003</c:v>
                </c:pt>
                <c:pt idx="9444">
                  <c:v>0.91700000000000004</c:v>
                </c:pt>
                <c:pt idx="9445">
                  <c:v>0.90800000000000003</c:v>
                </c:pt>
                <c:pt idx="9446">
                  <c:v>0.90800000000000003</c:v>
                </c:pt>
                <c:pt idx="9447">
                  <c:v>0.92700000000000005</c:v>
                </c:pt>
                <c:pt idx="9448">
                  <c:v>0.91400000000000003</c:v>
                </c:pt>
                <c:pt idx="9449">
                  <c:v>0.93500000000000005</c:v>
                </c:pt>
                <c:pt idx="9450">
                  <c:v>0.93</c:v>
                </c:pt>
                <c:pt idx="9451">
                  <c:v>0.90900000000000003</c:v>
                </c:pt>
                <c:pt idx="9452">
                  <c:v>0.92800000000000005</c:v>
                </c:pt>
                <c:pt idx="9453">
                  <c:v>0.91700000000000004</c:v>
                </c:pt>
                <c:pt idx="9454">
                  <c:v>0.91</c:v>
                </c:pt>
                <c:pt idx="9455">
                  <c:v>0.90400000000000003</c:v>
                </c:pt>
                <c:pt idx="9456">
                  <c:v>0.92400000000000004</c:v>
                </c:pt>
                <c:pt idx="9457">
                  <c:v>0.91300000000000003</c:v>
                </c:pt>
                <c:pt idx="9458">
                  <c:v>0.91200000000000003</c:v>
                </c:pt>
                <c:pt idx="9459">
                  <c:v>0.92600000000000005</c:v>
                </c:pt>
                <c:pt idx="9460">
                  <c:v>0.89300000000000002</c:v>
                </c:pt>
                <c:pt idx="9461">
                  <c:v>0.9</c:v>
                </c:pt>
                <c:pt idx="9462">
                  <c:v>0.92800000000000005</c:v>
                </c:pt>
                <c:pt idx="9463">
                  <c:v>0.92400000000000004</c:v>
                </c:pt>
                <c:pt idx="9464">
                  <c:v>0.92900000000000005</c:v>
                </c:pt>
                <c:pt idx="9465">
                  <c:v>0.92200000000000004</c:v>
                </c:pt>
                <c:pt idx="9466">
                  <c:v>0.92800000000000005</c:v>
                </c:pt>
                <c:pt idx="9467">
                  <c:v>0.93600000000000005</c:v>
                </c:pt>
                <c:pt idx="9468">
                  <c:v>0.92</c:v>
                </c:pt>
                <c:pt idx="9469">
                  <c:v>0.91400000000000003</c:v>
                </c:pt>
                <c:pt idx="9470">
                  <c:v>0.94899999999999995</c:v>
                </c:pt>
                <c:pt idx="9471">
                  <c:v>0.91100000000000003</c:v>
                </c:pt>
                <c:pt idx="9472">
                  <c:v>0.91</c:v>
                </c:pt>
                <c:pt idx="9473">
                  <c:v>0.88600000000000001</c:v>
                </c:pt>
                <c:pt idx="9474">
                  <c:v>0.93799999999999994</c:v>
                </c:pt>
                <c:pt idx="9475">
                  <c:v>0.90200000000000002</c:v>
                </c:pt>
                <c:pt idx="9476">
                  <c:v>0.92900000000000005</c:v>
                </c:pt>
                <c:pt idx="9477">
                  <c:v>0.92700000000000005</c:v>
                </c:pt>
                <c:pt idx="9478">
                  <c:v>0.93300000000000005</c:v>
                </c:pt>
                <c:pt idx="9479">
                  <c:v>0.92400000000000004</c:v>
                </c:pt>
                <c:pt idx="9480">
                  <c:v>0.91600000000000004</c:v>
                </c:pt>
                <c:pt idx="9481">
                  <c:v>0.92400000000000004</c:v>
                </c:pt>
                <c:pt idx="9482">
                  <c:v>0.92100000000000004</c:v>
                </c:pt>
                <c:pt idx="9483">
                  <c:v>0.92500000000000004</c:v>
                </c:pt>
                <c:pt idx="9484">
                  <c:v>0.91</c:v>
                </c:pt>
                <c:pt idx="9485">
                  <c:v>0.89600000000000002</c:v>
                </c:pt>
                <c:pt idx="9486">
                  <c:v>0.90900000000000003</c:v>
                </c:pt>
                <c:pt idx="9487">
                  <c:v>0.93300000000000005</c:v>
                </c:pt>
                <c:pt idx="9488">
                  <c:v>0.91500000000000004</c:v>
                </c:pt>
                <c:pt idx="9489">
                  <c:v>0.92900000000000005</c:v>
                </c:pt>
                <c:pt idx="9490">
                  <c:v>0.91300000000000003</c:v>
                </c:pt>
                <c:pt idx="9491">
                  <c:v>0.93500000000000005</c:v>
                </c:pt>
                <c:pt idx="9492">
                  <c:v>0.91400000000000003</c:v>
                </c:pt>
                <c:pt idx="9493">
                  <c:v>0.92500000000000004</c:v>
                </c:pt>
                <c:pt idx="9494">
                  <c:v>0.92100000000000004</c:v>
                </c:pt>
                <c:pt idx="9495">
                  <c:v>0.90300000000000002</c:v>
                </c:pt>
                <c:pt idx="9496">
                  <c:v>0.94199999999999995</c:v>
                </c:pt>
                <c:pt idx="9497">
                  <c:v>0.93100000000000005</c:v>
                </c:pt>
                <c:pt idx="9498">
                  <c:v>0.91800000000000004</c:v>
                </c:pt>
                <c:pt idx="9499">
                  <c:v>0.91700000000000004</c:v>
                </c:pt>
                <c:pt idx="9500">
                  <c:v>0.89500000000000002</c:v>
                </c:pt>
                <c:pt idx="9501">
                  <c:v>0.91400000000000003</c:v>
                </c:pt>
                <c:pt idx="9502">
                  <c:v>0.88700000000000001</c:v>
                </c:pt>
                <c:pt idx="9503">
                  <c:v>0.91</c:v>
                </c:pt>
                <c:pt idx="9504">
                  <c:v>0.93799999999999994</c:v>
                </c:pt>
                <c:pt idx="9505">
                  <c:v>0.90900000000000003</c:v>
                </c:pt>
                <c:pt idx="9506">
                  <c:v>0.91600000000000004</c:v>
                </c:pt>
                <c:pt idx="9507">
                  <c:v>0.92400000000000004</c:v>
                </c:pt>
                <c:pt idx="9508">
                  <c:v>0.91300000000000003</c:v>
                </c:pt>
                <c:pt idx="9509">
                  <c:v>0.91500000000000004</c:v>
                </c:pt>
                <c:pt idx="9510">
                  <c:v>0.94</c:v>
                </c:pt>
                <c:pt idx="9511">
                  <c:v>0.90700000000000003</c:v>
                </c:pt>
                <c:pt idx="9512">
                  <c:v>0.91600000000000004</c:v>
                </c:pt>
                <c:pt idx="9513">
                  <c:v>0.93899999999999995</c:v>
                </c:pt>
                <c:pt idx="9514">
                  <c:v>0.94499999999999995</c:v>
                </c:pt>
                <c:pt idx="9515">
                  <c:v>0.90500000000000003</c:v>
                </c:pt>
                <c:pt idx="9516">
                  <c:v>0.91300000000000003</c:v>
                </c:pt>
                <c:pt idx="9517">
                  <c:v>0.94</c:v>
                </c:pt>
                <c:pt idx="9518">
                  <c:v>0.90300000000000002</c:v>
                </c:pt>
                <c:pt idx="9519">
                  <c:v>0.92</c:v>
                </c:pt>
                <c:pt idx="9520">
                  <c:v>0.94</c:v>
                </c:pt>
                <c:pt idx="9521">
                  <c:v>0.89600000000000002</c:v>
                </c:pt>
                <c:pt idx="9522">
                  <c:v>0.92100000000000004</c:v>
                </c:pt>
                <c:pt idx="9523">
                  <c:v>0.92400000000000004</c:v>
                </c:pt>
                <c:pt idx="9524">
                  <c:v>0.93300000000000005</c:v>
                </c:pt>
                <c:pt idx="9525">
                  <c:v>0.91400000000000003</c:v>
                </c:pt>
                <c:pt idx="9526">
                  <c:v>0.90700000000000003</c:v>
                </c:pt>
                <c:pt idx="9527">
                  <c:v>0.90300000000000002</c:v>
                </c:pt>
                <c:pt idx="9528">
                  <c:v>0.93</c:v>
                </c:pt>
                <c:pt idx="9529">
                  <c:v>0.91</c:v>
                </c:pt>
                <c:pt idx="9530">
                  <c:v>0.89500000000000002</c:v>
                </c:pt>
                <c:pt idx="9531">
                  <c:v>0.93400000000000005</c:v>
                </c:pt>
                <c:pt idx="9532">
                  <c:v>0.94199999999999995</c:v>
                </c:pt>
                <c:pt idx="9533">
                  <c:v>0.92400000000000004</c:v>
                </c:pt>
                <c:pt idx="9534">
                  <c:v>0.92400000000000004</c:v>
                </c:pt>
                <c:pt idx="9535">
                  <c:v>0.89</c:v>
                </c:pt>
                <c:pt idx="9536">
                  <c:v>0.93200000000000005</c:v>
                </c:pt>
                <c:pt idx="9537">
                  <c:v>0.93899999999999995</c:v>
                </c:pt>
                <c:pt idx="9538">
                  <c:v>0.93300000000000005</c:v>
                </c:pt>
                <c:pt idx="9539">
                  <c:v>0.88300000000000001</c:v>
                </c:pt>
                <c:pt idx="9540">
                  <c:v>0.90800000000000003</c:v>
                </c:pt>
                <c:pt idx="9541">
                  <c:v>0.92</c:v>
                </c:pt>
                <c:pt idx="9542">
                  <c:v>0.92600000000000005</c:v>
                </c:pt>
                <c:pt idx="9543">
                  <c:v>0.92300000000000004</c:v>
                </c:pt>
                <c:pt idx="9544">
                  <c:v>0.91700000000000004</c:v>
                </c:pt>
                <c:pt idx="9545">
                  <c:v>0.91400000000000003</c:v>
                </c:pt>
                <c:pt idx="9546">
                  <c:v>0.92500000000000004</c:v>
                </c:pt>
                <c:pt idx="9547">
                  <c:v>0.91700000000000004</c:v>
                </c:pt>
                <c:pt idx="9548">
                  <c:v>0.89500000000000002</c:v>
                </c:pt>
                <c:pt idx="9549">
                  <c:v>0.92500000000000004</c:v>
                </c:pt>
                <c:pt idx="9550">
                  <c:v>0.90400000000000003</c:v>
                </c:pt>
                <c:pt idx="9551">
                  <c:v>0.90700000000000003</c:v>
                </c:pt>
                <c:pt idx="9552">
                  <c:v>0.92100000000000004</c:v>
                </c:pt>
                <c:pt idx="9553">
                  <c:v>0.89300000000000002</c:v>
                </c:pt>
                <c:pt idx="9554">
                  <c:v>0.89500000000000002</c:v>
                </c:pt>
                <c:pt idx="9555">
                  <c:v>0.92700000000000005</c:v>
                </c:pt>
                <c:pt idx="9556">
                  <c:v>0.90700000000000003</c:v>
                </c:pt>
                <c:pt idx="9557">
                  <c:v>0.89500000000000002</c:v>
                </c:pt>
                <c:pt idx="9558">
                  <c:v>0.91900000000000004</c:v>
                </c:pt>
                <c:pt idx="9559">
                  <c:v>0.90900000000000003</c:v>
                </c:pt>
                <c:pt idx="9560">
                  <c:v>0.93300000000000005</c:v>
                </c:pt>
                <c:pt idx="9561">
                  <c:v>0.92500000000000004</c:v>
                </c:pt>
                <c:pt idx="9562">
                  <c:v>0.91</c:v>
                </c:pt>
                <c:pt idx="9563">
                  <c:v>0.88900000000000001</c:v>
                </c:pt>
                <c:pt idx="9564">
                  <c:v>0.91500000000000004</c:v>
                </c:pt>
                <c:pt idx="9565">
                  <c:v>0.93400000000000005</c:v>
                </c:pt>
                <c:pt idx="9566">
                  <c:v>0.90700000000000003</c:v>
                </c:pt>
                <c:pt idx="9567">
                  <c:v>0.91900000000000004</c:v>
                </c:pt>
                <c:pt idx="9568">
                  <c:v>0.874</c:v>
                </c:pt>
                <c:pt idx="9569">
                  <c:v>0.91</c:v>
                </c:pt>
                <c:pt idx="9570">
                  <c:v>0.9</c:v>
                </c:pt>
                <c:pt idx="9571">
                  <c:v>0.91200000000000003</c:v>
                </c:pt>
                <c:pt idx="9572">
                  <c:v>0.92600000000000005</c:v>
                </c:pt>
                <c:pt idx="9573">
                  <c:v>0.89600000000000002</c:v>
                </c:pt>
                <c:pt idx="9574">
                  <c:v>0.91600000000000004</c:v>
                </c:pt>
                <c:pt idx="9575">
                  <c:v>0.90900000000000003</c:v>
                </c:pt>
                <c:pt idx="9576">
                  <c:v>0.94899999999999995</c:v>
                </c:pt>
                <c:pt idx="9577">
                  <c:v>0.90200000000000002</c:v>
                </c:pt>
                <c:pt idx="9578">
                  <c:v>0.90600000000000003</c:v>
                </c:pt>
                <c:pt idx="9579">
                  <c:v>0.89400000000000002</c:v>
                </c:pt>
                <c:pt idx="9580">
                  <c:v>0.9</c:v>
                </c:pt>
                <c:pt idx="9581">
                  <c:v>0.92100000000000004</c:v>
                </c:pt>
                <c:pt idx="9582">
                  <c:v>0.91200000000000003</c:v>
                </c:pt>
                <c:pt idx="9583">
                  <c:v>0.89700000000000002</c:v>
                </c:pt>
                <c:pt idx="9584">
                  <c:v>0.91300000000000003</c:v>
                </c:pt>
                <c:pt idx="9585">
                  <c:v>0.93200000000000005</c:v>
                </c:pt>
                <c:pt idx="9586">
                  <c:v>0.9</c:v>
                </c:pt>
                <c:pt idx="9587">
                  <c:v>0.91800000000000004</c:v>
                </c:pt>
                <c:pt idx="9588">
                  <c:v>0.91100000000000003</c:v>
                </c:pt>
                <c:pt idx="9589">
                  <c:v>0.89</c:v>
                </c:pt>
                <c:pt idx="9590">
                  <c:v>0.90800000000000003</c:v>
                </c:pt>
                <c:pt idx="9591">
                  <c:v>0.93100000000000005</c:v>
                </c:pt>
                <c:pt idx="9592">
                  <c:v>0.93500000000000005</c:v>
                </c:pt>
                <c:pt idx="9593">
                  <c:v>0.90800000000000003</c:v>
                </c:pt>
                <c:pt idx="9594">
                  <c:v>0.91300000000000003</c:v>
                </c:pt>
                <c:pt idx="9595">
                  <c:v>0.94</c:v>
                </c:pt>
                <c:pt idx="9596">
                  <c:v>0.89600000000000002</c:v>
                </c:pt>
                <c:pt idx="9597">
                  <c:v>0.89100000000000001</c:v>
                </c:pt>
                <c:pt idx="9598">
                  <c:v>0.93200000000000005</c:v>
                </c:pt>
                <c:pt idx="9599">
                  <c:v>0.91</c:v>
                </c:pt>
                <c:pt idx="9600">
                  <c:v>0.93400000000000005</c:v>
                </c:pt>
                <c:pt idx="9601">
                  <c:v>0.92800000000000005</c:v>
                </c:pt>
                <c:pt idx="9602">
                  <c:v>0.90100000000000002</c:v>
                </c:pt>
                <c:pt idx="9603">
                  <c:v>0.94</c:v>
                </c:pt>
                <c:pt idx="9604">
                  <c:v>0.89500000000000002</c:v>
                </c:pt>
                <c:pt idx="9605">
                  <c:v>0.92500000000000004</c:v>
                </c:pt>
                <c:pt idx="9606">
                  <c:v>0.92400000000000004</c:v>
                </c:pt>
                <c:pt idx="9607">
                  <c:v>0.93799999999999994</c:v>
                </c:pt>
                <c:pt idx="9608">
                  <c:v>0.92100000000000004</c:v>
                </c:pt>
                <c:pt idx="9609">
                  <c:v>0.92</c:v>
                </c:pt>
                <c:pt idx="9610">
                  <c:v>0.92100000000000004</c:v>
                </c:pt>
                <c:pt idx="9611">
                  <c:v>0.93700000000000006</c:v>
                </c:pt>
                <c:pt idx="9612">
                  <c:v>0.93100000000000005</c:v>
                </c:pt>
                <c:pt idx="9613">
                  <c:v>0.93</c:v>
                </c:pt>
                <c:pt idx="9614">
                  <c:v>0.92400000000000004</c:v>
                </c:pt>
                <c:pt idx="9615">
                  <c:v>0.91700000000000004</c:v>
                </c:pt>
                <c:pt idx="9616">
                  <c:v>0.94399999999999995</c:v>
                </c:pt>
                <c:pt idx="9617">
                  <c:v>0.93400000000000005</c:v>
                </c:pt>
                <c:pt idx="9618">
                  <c:v>0.93700000000000006</c:v>
                </c:pt>
                <c:pt idx="9619">
                  <c:v>0.90700000000000003</c:v>
                </c:pt>
                <c:pt idx="9620">
                  <c:v>0.91800000000000004</c:v>
                </c:pt>
                <c:pt idx="9621">
                  <c:v>0.89900000000000002</c:v>
                </c:pt>
                <c:pt idx="9622">
                  <c:v>0.91200000000000003</c:v>
                </c:pt>
                <c:pt idx="9623">
                  <c:v>0.96299999999999997</c:v>
                </c:pt>
                <c:pt idx="9624">
                  <c:v>0.93400000000000005</c:v>
                </c:pt>
                <c:pt idx="9625">
                  <c:v>0.93400000000000005</c:v>
                </c:pt>
                <c:pt idx="9626">
                  <c:v>0.90400000000000003</c:v>
                </c:pt>
                <c:pt idx="9627">
                  <c:v>0.95</c:v>
                </c:pt>
                <c:pt idx="9628">
                  <c:v>0.92600000000000005</c:v>
                </c:pt>
                <c:pt idx="9629">
                  <c:v>0.93200000000000005</c:v>
                </c:pt>
                <c:pt idx="9630">
                  <c:v>0.93200000000000005</c:v>
                </c:pt>
                <c:pt idx="9631">
                  <c:v>0.93799999999999994</c:v>
                </c:pt>
                <c:pt idx="9632">
                  <c:v>0.93799999999999994</c:v>
                </c:pt>
                <c:pt idx="9633">
                  <c:v>0.94899999999999995</c:v>
                </c:pt>
                <c:pt idx="9634">
                  <c:v>0.95699999999999996</c:v>
                </c:pt>
                <c:pt idx="9635">
                  <c:v>0.94399999999999995</c:v>
                </c:pt>
                <c:pt idx="9636">
                  <c:v>0.93</c:v>
                </c:pt>
                <c:pt idx="9637">
                  <c:v>0.92</c:v>
                </c:pt>
                <c:pt idx="9638">
                  <c:v>0.90500000000000003</c:v>
                </c:pt>
                <c:pt idx="9639">
                  <c:v>0.94399999999999995</c:v>
                </c:pt>
                <c:pt idx="9640">
                  <c:v>0.92100000000000004</c:v>
                </c:pt>
                <c:pt idx="9641">
                  <c:v>0.94</c:v>
                </c:pt>
                <c:pt idx="9642">
                  <c:v>0.92600000000000005</c:v>
                </c:pt>
                <c:pt idx="9643">
                  <c:v>0.91800000000000004</c:v>
                </c:pt>
                <c:pt idx="9644">
                  <c:v>0.94499999999999995</c:v>
                </c:pt>
                <c:pt idx="9645">
                  <c:v>0.93899999999999995</c:v>
                </c:pt>
                <c:pt idx="9646">
                  <c:v>0.94299999999999995</c:v>
                </c:pt>
                <c:pt idx="9647">
                  <c:v>0.90100000000000002</c:v>
                </c:pt>
                <c:pt idx="9648">
                  <c:v>0.92400000000000004</c:v>
                </c:pt>
                <c:pt idx="9649">
                  <c:v>0.93100000000000005</c:v>
                </c:pt>
                <c:pt idx="9650">
                  <c:v>0.94599999999999995</c:v>
                </c:pt>
                <c:pt idx="9651">
                  <c:v>0.93200000000000005</c:v>
                </c:pt>
                <c:pt idx="9652">
                  <c:v>0.94299999999999995</c:v>
                </c:pt>
                <c:pt idx="9653">
                  <c:v>0.93600000000000005</c:v>
                </c:pt>
                <c:pt idx="9654">
                  <c:v>0.94199999999999995</c:v>
                </c:pt>
                <c:pt idx="9655">
                  <c:v>0.90600000000000003</c:v>
                </c:pt>
                <c:pt idx="9656">
                  <c:v>0.93799999999999994</c:v>
                </c:pt>
                <c:pt idx="9657">
                  <c:v>0.94299999999999995</c:v>
                </c:pt>
                <c:pt idx="9658">
                  <c:v>0.94599999999999995</c:v>
                </c:pt>
                <c:pt idx="9659">
                  <c:v>0.97</c:v>
                </c:pt>
                <c:pt idx="9660">
                  <c:v>0.94299999999999995</c:v>
                </c:pt>
                <c:pt idx="9661">
                  <c:v>0.92300000000000004</c:v>
                </c:pt>
                <c:pt idx="9662">
                  <c:v>0.95699999999999996</c:v>
                </c:pt>
                <c:pt idx="9663">
                  <c:v>0.94499999999999995</c:v>
                </c:pt>
                <c:pt idx="9664">
                  <c:v>0.92500000000000004</c:v>
                </c:pt>
                <c:pt idx="9665">
                  <c:v>0.95299999999999996</c:v>
                </c:pt>
                <c:pt idx="9666">
                  <c:v>0.92</c:v>
                </c:pt>
                <c:pt idx="9667">
                  <c:v>0.92700000000000005</c:v>
                </c:pt>
                <c:pt idx="9668">
                  <c:v>0.95</c:v>
                </c:pt>
                <c:pt idx="9669">
                  <c:v>0.95099999999999996</c:v>
                </c:pt>
                <c:pt idx="9670">
                  <c:v>0.92900000000000005</c:v>
                </c:pt>
                <c:pt idx="9671">
                  <c:v>0.9</c:v>
                </c:pt>
                <c:pt idx="9672">
                  <c:v>0.93400000000000005</c:v>
                </c:pt>
                <c:pt idx="9673">
                  <c:v>0.93899999999999995</c:v>
                </c:pt>
                <c:pt idx="9674">
                  <c:v>0.93300000000000005</c:v>
                </c:pt>
                <c:pt idx="9675">
                  <c:v>0.93300000000000005</c:v>
                </c:pt>
                <c:pt idx="9676">
                  <c:v>0.91500000000000004</c:v>
                </c:pt>
                <c:pt idx="9677">
                  <c:v>0.93300000000000005</c:v>
                </c:pt>
                <c:pt idx="9678">
                  <c:v>0.95</c:v>
                </c:pt>
                <c:pt idx="9679">
                  <c:v>0.90700000000000003</c:v>
                </c:pt>
                <c:pt idx="9680">
                  <c:v>0.92700000000000005</c:v>
                </c:pt>
                <c:pt idx="9681">
                  <c:v>0.94</c:v>
                </c:pt>
                <c:pt idx="9682">
                  <c:v>0.93799999999999994</c:v>
                </c:pt>
                <c:pt idx="9683">
                  <c:v>0.91500000000000004</c:v>
                </c:pt>
                <c:pt idx="9684">
                  <c:v>0.93200000000000005</c:v>
                </c:pt>
                <c:pt idx="9685">
                  <c:v>0.90800000000000003</c:v>
                </c:pt>
                <c:pt idx="9686">
                  <c:v>0.94399999999999995</c:v>
                </c:pt>
                <c:pt idx="9687">
                  <c:v>0.92300000000000004</c:v>
                </c:pt>
                <c:pt idx="9688">
                  <c:v>0.93200000000000005</c:v>
                </c:pt>
                <c:pt idx="9689">
                  <c:v>0.93100000000000005</c:v>
                </c:pt>
                <c:pt idx="9690">
                  <c:v>0.94499999999999995</c:v>
                </c:pt>
                <c:pt idx="9691">
                  <c:v>0.92900000000000005</c:v>
                </c:pt>
                <c:pt idx="9692">
                  <c:v>0.94399999999999995</c:v>
                </c:pt>
                <c:pt idx="9693">
                  <c:v>0.93500000000000005</c:v>
                </c:pt>
                <c:pt idx="9694">
                  <c:v>0.94499999999999995</c:v>
                </c:pt>
                <c:pt idx="9695">
                  <c:v>0.93400000000000005</c:v>
                </c:pt>
                <c:pt idx="9696">
                  <c:v>0.92900000000000005</c:v>
                </c:pt>
                <c:pt idx="9697">
                  <c:v>0.94599999999999995</c:v>
                </c:pt>
                <c:pt idx="9698">
                  <c:v>0.92400000000000004</c:v>
                </c:pt>
                <c:pt idx="9699">
                  <c:v>0.92400000000000004</c:v>
                </c:pt>
                <c:pt idx="9700">
                  <c:v>0.90200000000000002</c:v>
                </c:pt>
                <c:pt idx="9701">
                  <c:v>0.93100000000000005</c:v>
                </c:pt>
                <c:pt idx="9702">
                  <c:v>0.93</c:v>
                </c:pt>
                <c:pt idx="9703">
                  <c:v>0.92400000000000004</c:v>
                </c:pt>
                <c:pt idx="9704">
                  <c:v>0.91500000000000004</c:v>
                </c:pt>
                <c:pt idx="9705">
                  <c:v>0.95299999999999996</c:v>
                </c:pt>
                <c:pt idx="9706">
                  <c:v>0.93700000000000006</c:v>
                </c:pt>
                <c:pt idx="9707">
                  <c:v>0.95399999999999996</c:v>
                </c:pt>
                <c:pt idx="9708">
                  <c:v>0.93</c:v>
                </c:pt>
                <c:pt idx="9709">
                  <c:v>0.92500000000000004</c:v>
                </c:pt>
                <c:pt idx="9710">
                  <c:v>0.94299999999999995</c:v>
                </c:pt>
                <c:pt idx="9711">
                  <c:v>0.93600000000000005</c:v>
                </c:pt>
                <c:pt idx="9712">
                  <c:v>0.94</c:v>
                </c:pt>
                <c:pt idx="9713">
                  <c:v>0.93700000000000006</c:v>
                </c:pt>
                <c:pt idx="9714">
                  <c:v>0.94499999999999995</c:v>
                </c:pt>
                <c:pt idx="9715">
                  <c:v>0.93200000000000005</c:v>
                </c:pt>
                <c:pt idx="9716">
                  <c:v>0.94499999999999995</c:v>
                </c:pt>
                <c:pt idx="9717">
                  <c:v>0.92400000000000004</c:v>
                </c:pt>
                <c:pt idx="9718">
                  <c:v>0.94899999999999995</c:v>
                </c:pt>
                <c:pt idx="9719">
                  <c:v>0.92100000000000004</c:v>
                </c:pt>
                <c:pt idx="9720">
                  <c:v>0.93899999999999995</c:v>
                </c:pt>
                <c:pt idx="9721">
                  <c:v>0.91600000000000004</c:v>
                </c:pt>
                <c:pt idx="9722">
                  <c:v>0.91200000000000003</c:v>
                </c:pt>
                <c:pt idx="9723">
                  <c:v>0.92900000000000005</c:v>
                </c:pt>
                <c:pt idx="9724">
                  <c:v>0.95099999999999996</c:v>
                </c:pt>
                <c:pt idx="9725">
                  <c:v>0.94499999999999995</c:v>
                </c:pt>
                <c:pt idx="9726">
                  <c:v>0.94199999999999995</c:v>
                </c:pt>
                <c:pt idx="9727">
                  <c:v>0.92900000000000005</c:v>
                </c:pt>
                <c:pt idx="9728">
                  <c:v>0.93300000000000005</c:v>
                </c:pt>
                <c:pt idx="9729">
                  <c:v>0.93799999999999994</c:v>
                </c:pt>
                <c:pt idx="9730">
                  <c:v>0.94799999999999995</c:v>
                </c:pt>
                <c:pt idx="9731">
                  <c:v>0.94499999999999995</c:v>
                </c:pt>
                <c:pt idx="9732">
                  <c:v>0.96599999999999997</c:v>
                </c:pt>
                <c:pt idx="9733">
                  <c:v>0.94</c:v>
                </c:pt>
                <c:pt idx="9734">
                  <c:v>0.95499999999999996</c:v>
                </c:pt>
                <c:pt idx="9735">
                  <c:v>0.94</c:v>
                </c:pt>
                <c:pt idx="9736">
                  <c:v>0.95199999999999996</c:v>
                </c:pt>
                <c:pt idx="9737">
                  <c:v>0.95399999999999996</c:v>
                </c:pt>
                <c:pt idx="9738">
                  <c:v>0.91600000000000004</c:v>
                </c:pt>
                <c:pt idx="9739">
                  <c:v>0.96199999999999997</c:v>
                </c:pt>
                <c:pt idx="9740">
                  <c:v>0.93799999999999994</c:v>
                </c:pt>
                <c:pt idx="9741">
                  <c:v>0.92200000000000004</c:v>
                </c:pt>
                <c:pt idx="9742">
                  <c:v>0.9</c:v>
                </c:pt>
                <c:pt idx="9743">
                  <c:v>0.97199999999999998</c:v>
                </c:pt>
                <c:pt idx="9744">
                  <c:v>0.94199999999999995</c:v>
                </c:pt>
                <c:pt idx="9745">
                  <c:v>0.91700000000000004</c:v>
                </c:pt>
                <c:pt idx="9746">
                  <c:v>0.94199999999999995</c:v>
                </c:pt>
                <c:pt idx="9747">
                  <c:v>0.91700000000000004</c:v>
                </c:pt>
                <c:pt idx="9748">
                  <c:v>0.93799999999999994</c:v>
                </c:pt>
                <c:pt idx="9749">
                  <c:v>0.93799999999999994</c:v>
                </c:pt>
                <c:pt idx="9750">
                  <c:v>0.93</c:v>
                </c:pt>
                <c:pt idx="9751">
                  <c:v>0.93500000000000005</c:v>
                </c:pt>
                <c:pt idx="9752">
                  <c:v>0.90800000000000003</c:v>
                </c:pt>
                <c:pt idx="9753">
                  <c:v>0.94799999999999995</c:v>
                </c:pt>
                <c:pt idx="9754">
                  <c:v>0.91500000000000004</c:v>
                </c:pt>
                <c:pt idx="9755">
                  <c:v>0.92</c:v>
                </c:pt>
                <c:pt idx="9756">
                  <c:v>0.93200000000000005</c:v>
                </c:pt>
                <c:pt idx="9757">
                  <c:v>0.93899999999999995</c:v>
                </c:pt>
                <c:pt idx="9758">
                  <c:v>0.94399999999999995</c:v>
                </c:pt>
                <c:pt idx="9759">
                  <c:v>0.93500000000000005</c:v>
                </c:pt>
                <c:pt idx="9760">
                  <c:v>0.94</c:v>
                </c:pt>
                <c:pt idx="9761">
                  <c:v>0.92300000000000004</c:v>
                </c:pt>
                <c:pt idx="9762">
                  <c:v>0.91400000000000003</c:v>
                </c:pt>
                <c:pt idx="9763">
                  <c:v>0.95099999999999996</c:v>
                </c:pt>
                <c:pt idx="9764">
                  <c:v>0.92300000000000004</c:v>
                </c:pt>
                <c:pt idx="9765">
                  <c:v>0.96899999999999997</c:v>
                </c:pt>
                <c:pt idx="9766">
                  <c:v>0.93799999999999994</c:v>
                </c:pt>
                <c:pt idx="9767">
                  <c:v>0.94</c:v>
                </c:pt>
                <c:pt idx="9768">
                  <c:v>0.93</c:v>
                </c:pt>
                <c:pt idx="9769">
                  <c:v>0.93700000000000006</c:v>
                </c:pt>
                <c:pt idx="9770">
                  <c:v>0.95099999999999996</c:v>
                </c:pt>
                <c:pt idx="9771">
                  <c:v>0.91600000000000004</c:v>
                </c:pt>
                <c:pt idx="9772">
                  <c:v>0.93700000000000006</c:v>
                </c:pt>
                <c:pt idx="9773">
                  <c:v>0.93500000000000005</c:v>
                </c:pt>
                <c:pt idx="9774">
                  <c:v>0.93700000000000006</c:v>
                </c:pt>
                <c:pt idx="9775">
                  <c:v>0.93100000000000005</c:v>
                </c:pt>
                <c:pt idx="9776">
                  <c:v>0.93400000000000005</c:v>
                </c:pt>
                <c:pt idx="9777">
                  <c:v>0.93899999999999995</c:v>
                </c:pt>
                <c:pt idx="9778">
                  <c:v>0.92400000000000004</c:v>
                </c:pt>
                <c:pt idx="9779">
                  <c:v>0.94299999999999995</c:v>
                </c:pt>
                <c:pt idx="9780">
                  <c:v>0.93200000000000005</c:v>
                </c:pt>
                <c:pt idx="9781">
                  <c:v>0.94099999999999995</c:v>
                </c:pt>
                <c:pt idx="9782">
                  <c:v>0.91600000000000004</c:v>
                </c:pt>
                <c:pt idx="9783">
                  <c:v>0.94499999999999995</c:v>
                </c:pt>
                <c:pt idx="9784">
                  <c:v>0.93799999999999994</c:v>
                </c:pt>
                <c:pt idx="9785">
                  <c:v>0.95899999999999996</c:v>
                </c:pt>
                <c:pt idx="9786">
                  <c:v>0.95199999999999996</c:v>
                </c:pt>
                <c:pt idx="9787">
                  <c:v>0.92900000000000005</c:v>
                </c:pt>
                <c:pt idx="9788">
                  <c:v>0.91</c:v>
                </c:pt>
                <c:pt idx="9789">
                  <c:v>0.92900000000000005</c:v>
                </c:pt>
                <c:pt idx="9790">
                  <c:v>0.96699999999999997</c:v>
                </c:pt>
                <c:pt idx="9791">
                  <c:v>0.91</c:v>
                </c:pt>
                <c:pt idx="9792">
                  <c:v>0.90600000000000003</c:v>
                </c:pt>
                <c:pt idx="9793">
                  <c:v>0.94199999999999995</c:v>
                </c:pt>
                <c:pt idx="9794">
                  <c:v>0.93400000000000005</c:v>
                </c:pt>
                <c:pt idx="9795">
                  <c:v>0.94099999999999995</c:v>
                </c:pt>
                <c:pt idx="9796">
                  <c:v>0.91800000000000004</c:v>
                </c:pt>
                <c:pt idx="9797">
                  <c:v>0.92900000000000005</c:v>
                </c:pt>
                <c:pt idx="9798">
                  <c:v>0.91800000000000004</c:v>
                </c:pt>
                <c:pt idx="9799">
                  <c:v>0.92500000000000004</c:v>
                </c:pt>
                <c:pt idx="9800">
                  <c:v>0.91100000000000003</c:v>
                </c:pt>
                <c:pt idx="9801">
                  <c:v>0.90900000000000003</c:v>
                </c:pt>
                <c:pt idx="9802">
                  <c:v>0.92300000000000004</c:v>
                </c:pt>
                <c:pt idx="9803">
                  <c:v>0.92500000000000004</c:v>
                </c:pt>
                <c:pt idx="9804">
                  <c:v>0.93</c:v>
                </c:pt>
                <c:pt idx="9805">
                  <c:v>0.91200000000000003</c:v>
                </c:pt>
                <c:pt idx="9806">
                  <c:v>0.89500000000000002</c:v>
                </c:pt>
                <c:pt idx="9807">
                  <c:v>0.90600000000000003</c:v>
                </c:pt>
                <c:pt idx="9808">
                  <c:v>0.94599999999999995</c:v>
                </c:pt>
                <c:pt idx="9809">
                  <c:v>0.92900000000000005</c:v>
                </c:pt>
                <c:pt idx="9810">
                  <c:v>0.92500000000000004</c:v>
                </c:pt>
                <c:pt idx="9811">
                  <c:v>0.90700000000000003</c:v>
                </c:pt>
                <c:pt idx="9812">
                  <c:v>0.90900000000000003</c:v>
                </c:pt>
                <c:pt idx="9813">
                  <c:v>0.91900000000000004</c:v>
                </c:pt>
                <c:pt idx="9814">
                  <c:v>0.91400000000000003</c:v>
                </c:pt>
                <c:pt idx="9815">
                  <c:v>0.91800000000000004</c:v>
                </c:pt>
                <c:pt idx="9816">
                  <c:v>0.93300000000000005</c:v>
                </c:pt>
                <c:pt idx="9817">
                  <c:v>0.94399999999999995</c:v>
                </c:pt>
                <c:pt idx="9818">
                  <c:v>0.92300000000000004</c:v>
                </c:pt>
                <c:pt idx="9819">
                  <c:v>0.93</c:v>
                </c:pt>
                <c:pt idx="9820">
                  <c:v>0.91500000000000004</c:v>
                </c:pt>
                <c:pt idx="9821">
                  <c:v>0.88700000000000001</c:v>
                </c:pt>
                <c:pt idx="9822">
                  <c:v>0.91200000000000003</c:v>
                </c:pt>
                <c:pt idx="9823">
                  <c:v>0.92200000000000004</c:v>
                </c:pt>
                <c:pt idx="9824">
                  <c:v>0.90800000000000003</c:v>
                </c:pt>
                <c:pt idx="9825">
                  <c:v>0.91900000000000004</c:v>
                </c:pt>
                <c:pt idx="9826">
                  <c:v>0.91</c:v>
                </c:pt>
                <c:pt idx="9827">
                  <c:v>0.93700000000000006</c:v>
                </c:pt>
                <c:pt idx="9828">
                  <c:v>0.89500000000000002</c:v>
                </c:pt>
                <c:pt idx="9829">
                  <c:v>0.89800000000000002</c:v>
                </c:pt>
                <c:pt idx="9830">
                  <c:v>0.93400000000000005</c:v>
                </c:pt>
                <c:pt idx="9831">
                  <c:v>0.91300000000000003</c:v>
                </c:pt>
                <c:pt idx="9832">
                  <c:v>0.93400000000000005</c:v>
                </c:pt>
                <c:pt idx="9833">
                  <c:v>0.92900000000000005</c:v>
                </c:pt>
                <c:pt idx="9834">
                  <c:v>0.91300000000000003</c:v>
                </c:pt>
                <c:pt idx="9835">
                  <c:v>0.92500000000000004</c:v>
                </c:pt>
                <c:pt idx="9836">
                  <c:v>0.92600000000000005</c:v>
                </c:pt>
                <c:pt idx="9837">
                  <c:v>0.92800000000000005</c:v>
                </c:pt>
                <c:pt idx="9838">
                  <c:v>0.93600000000000005</c:v>
                </c:pt>
                <c:pt idx="9839">
                  <c:v>0.91300000000000003</c:v>
                </c:pt>
                <c:pt idx="9840">
                  <c:v>0.91400000000000003</c:v>
                </c:pt>
                <c:pt idx="9841">
                  <c:v>0.91700000000000004</c:v>
                </c:pt>
                <c:pt idx="9842">
                  <c:v>0.91900000000000004</c:v>
                </c:pt>
                <c:pt idx="9843">
                  <c:v>0.94299999999999995</c:v>
                </c:pt>
                <c:pt idx="9844">
                  <c:v>0.89800000000000002</c:v>
                </c:pt>
                <c:pt idx="9845">
                  <c:v>0.90900000000000003</c:v>
                </c:pt>
                <c:pt idx="9846">
                  <c:v>0.93300000000000005</c:v>
                </c:pt>
                <c:pt idx="9847">
                  <c:v>0.86</c:v>
                </c:pt>
                <c:pt idx="9848">
                  <c:v>0.88900000000000001</c:v>
                </c:pt>
                <c:pt idx="9849">
                  <c:v>0.92800000000000005</c:v>
                </c:pt>
                <c:pt idx="9850">
                  <c:v>0.89400000000000002</c:v>
                </c:pt>
                <c:pt idx="9851">
                  <c:v>0.93400000000000005</c:v>
                </c:pt>
                <c:pt idx="9852">
                  <c:v>0.89500000000000002</c:v>
                </c:pt>
                <c:pt idx="9853">
                  <c:v>0.89700000000000002</c:v>
                </c:pt>
                <c:pt idx="9854">
                  <c:v>0.90600000000000003</c:v>
                </c:pt>
                <c:pt idx="9855">
                  <c:v>0.90300000000000002</c:v>
                </c:pt>
                <c:pt idx="9856">
                  <c:v>0.94</c:v>
                </c:pt>
                <c:pt idx="9857">
                  <c:v>0.93300000000000005</c:v>
                </c:pt>
                <c:pt idx="9858">
                  <c:v>0.91800000000000004</c:v>
                </c:pt>
                <c:pt idx="9859">
                  <c:v>0.93100000000000005</c:v>
                </c:pt>
                <c:pt idx="9860">
                  <c:v>0.94699999999999995</c:v>
                </c:pt>
                <c:pt idx="9861">
                  <c:v>0.90800000000000003</c:v>
                </c:pt>
                <c:pt idx="9862">
                  <c:v>0.93</c:v>
                </c:pt>
                <c:pt idx="9863">
                  <c:v>0.92</c:v>
                </c:pt>
                <c:pt idx="9864">
                  <c:v>0.92</c:v>
                </c:pt>
                <c:pt idx="9865">
                  <c:v>0.92300000000000004</c:v>
                </c:pt>
                <c:pt idx="9866">
                  <c:v>0.92900000000000005</c:v>
                </c:pt>
                <c:pt idx="9867">
                  <c:v>0.89600000000000002</c:v>
                </c:pt>
                <c:pt idx="9868">
                  <c:v>0.90600000000000003</c:v>
                </c:pt>
                <c:pt idx="9869">
                  <c:v>0.93799999999999994</c:v>
                </c:pt>
                <c:pt idx="9870">
                  <c:v>0.92800000000000005</c:v>
                </c:pt>
                <c:pt idx="9871">
                  <c:v>0.9</c:v>
                </c:pt>
                <c:pt idx="9872">
                  <c:v>0.93200000000000005</c:v>
                </c:pt>
                <c:pt idx="9873">
                  <c:v>0.92800000000000005</c:v>
                </c:pt>
                <c:pt idx="9874">
                  <c:v>0.92</c:v>
                </c:pt>
                <c:pt idx="9875">
                  <c:v>0.90700000000000003</c:v>
                </c:pt>
                <c:pt idx="9876">
                  <c:v>0.91500000000000004</c:v>
                </c:pt>
                <c:pt idx="9877">
                  <c:v>0.89500000000000002</c:v>
                </c:pt>
                <c:pt idx="9878">
                  <c:v>0.93300000000000005</c:v>
                </c:pt>
                <c:pt idx="9879">
                  <c:v>0.92900000000000005</c:v>
                </c:pt>
                <c:pt idx="9880">
                  <c:v>0.93300000000000005</c:v>
                </c:pt>
                <c:pt idx="9881">
                  <c:v>0.91</c:v>
                </c:pt>
                <c:pt idx="9882">
                  <c:v>0.90200000000000002</c:v>
                </c:pt>
                <c:pt idx="9883">
                  <c:v>0.92100000000000004</c:v>
                </c:pt>
                <c:pt idx="9884">
                  <c:v>0.92900000000000005</c:v>
                </c:pt>
                <c:pt idx="9885">
                  <c:v>0.90500000000000003</c:v>
                </c:pt>
                <c:pt idx="9886">
                  <c:v>0.90100000000000002</c:v>
                </c:pt>
                <c:pt idx="9887">
                  <c:v>0.93200000000000005</c:v>
                </c:pt>
                <c:pt idx="9888">
                  <c:v>0.92300000000000004</c:v>
                </c:pt>
                <c:pt idx="9889">
                  <c:v>0.90200000000000002</c:v>
                </c:pt>
                <c:pt idx="9890">
                  <c:v>0.92</c:v>
                </c:pt>
                <c:pt idx="9891">
                  <c:v>0.91900000000000004</c:v>
                </c:pt>
                <c:pt idx="9892">
                  <c:v>0.92</c:v>
                </c:pt>
                <c:pt idx="9893">
                  <c:v>0.93200000000000005</c:v>
                </c:pt>
                <c:pt idx="9894">
                  <c:v>0.93</c:v>
                </c:pt>
                <c:pt idx="9895">
                  <c:v>0.92700000000000005</c:v>
                </c:pt>
                <c:pt idx="9896">
                  <c:v>0.90700000000000003</c:v>
                </c:pt>
                <c:pt idx="9897">
                  <c:v>0.93400000000000005</c:v>
                </c:pt>
                <c:pt idx="9898">
                  <c:v>0.90700000000000003</c:v>
                </c:pt>
                <c:pt idx="9899">
                  <c:v>0.92200000000000004</c:v>
                </c:pt>
                <c:pt idx="9900">
                  <c:v>0.90700000000000003</c:v>
                </c:pt>
                <c:pt idx="9901">
                  <c:v>0.90700000000000003</c:v>
                </c:pt>
                <c:pt idx="9902">
                  <c:v>0.93500000000000005</c:v>
                </c:pt>
                <c:pt idx="9903">
                  <c:v>0.90100000000000002</c:v>
                </c:pt>
                <c:pt idx="9904">
                  <c:v>0.89600000000000002</c:v>
                </c:pt>
                <c:pt idx="9905">
                  <c:v>0.97099999999999997</c:v>
                </c:pt>
                <c:pt idx="9906">
                  <c:v>0.91500000000000004</c:v>
                </c:pt>
                <c:pt idx="9907">
                  <c:v>0.93600000000000005</c:v>
                </c:pt>
                <c:pt idx="9908">
                  <c:v>0.92700000000000005</c:v>
                </c:pt>
                <c:pt idx="9909">
                  <c:v>0.91300000000000003</c:v>
                </c:pt>
                <c:pt idx="9910">
                  <c:v>0.90900000000000003</c:v>
                </c:pt>
                <c:pt idx="9911">
                  <c:v>0.90200000000000002</c:v>
                </c:pt>
                <c:pt idx="9912">
                  <c:v>0.91500000000000004</c:v>
                </c:pt>
                <c:pt idx="9913">
                  <c:v>0.90800000000000003</c:v>
                </c:pt>
                <c:pt idx="9914">
                  <c:v>0.92300000000000004</c:v>
                </c:pt>
                <c:pt idx="9915">
                  <c:v>0.91800000000000004</c:v>
                </c:pt>
                <c:pt idx="9916">
                  <c:v>0.89900000000000002</c:v>
                </c:pt>
                <c:pt idx="9917">
                  <c:v>0.91</c:v>
                </c:pt>
                <c:pt idx="9918">
                  <c:v>0.94199999999999995</c:v>
                </c:pt>
                <c:pt idx="9919">
                  <c:v>0.92200000000000004</c:v>
                </c:pt>
                <c:pt idx="9920">
                  <c:v>0.90900000000000003</c:v>
                </c:pt>
                <c:pt idx="9921">
                  <c:v>0.90700000000000003</c:v>
                </c:pt>
                <c:pt idx="9922">
                  <c:v>0.89700000000000002</c:v>
                </c:pt>
                <c:pt idx="9923">
                  <c:v>0.92900000000000005</c:v>
                </c:pt>
                <c:pt idx="9924">
                  <c:v>0.92300000000000004</c:v>
                </c:pt>
                <c:pt idx="9925">
                  <c:v>0.92100000000000004</c:v>
                </c:pt>
                <c:pt idx="9926">
                  <c:v>0.91900000000000004</c:v>
                </c:pt>
                <c:pt idx="9927">
                  <c:v>0.91600000000000004</c:v>
                </c:pt>
                <c:pt idx="9928">
                  <c:v>0.94299999999999995</c:v>
                </c:pt>
                <c:pt idx="9929">
                  <c:v>0.93899999999999995</c:v>
                </c:pt>
                <c:pt idx="9930">
                  <c:v>0.92900000000000005</c:v>
                </c:pt>
                <c:pt idx="9931">
                  <c:v>0.93799999999999994</c:v>
                </c:pt>
                <c:pt idx="9932">
                  <c:v>0.91200000000000003</c:v>
                </c:pt>
                <c:pt idx="9933">
                  <c:v>0.91</c:v>
                </c:pt>
                <c:pt idx="9934">
                  <c:v>0.91800000000000004</c:v>
                </c:pt>
                <c:pt idx="9935">
                  <c:v>0.94</c:v>
                </c:pt>
                <c:pt idx="9936">
                  <c:v>0.91200000000000003</c:v>
                </c:pt>
                <c:pt idx="9937">
                  <c:v>0.91100000000000003</c:v>
                </c:pt>
                <c:pt idx="9938">
                  <c:v>0.91700000000000004</c:v>
                </c:pt>
                <c:pt idx="9939">
                  <c:v>0.91700000000000004</c:v>
                </c:pt>
                <c:pt idx="9940">
                  <c:v>0.91400000000000003</c:v>
                </c:pt>
                <c:pt idx="9941">
                  <c:v>0.89700000000000002</c:v>
                </c:pt>
                <c:pt idx="9942">
                  <c:v>0.90500000000000003</c:v>
                </c:pt>
                <c:pt idx="9943">
                  <c:v>0.90400000000000003</c:v>
                </c:pt>
                <c:pt idx="9944">
                  <c:v>0.89800000000000002</c:v>
                </c:pt>
                <c:pt idx="9945">
                  <c:v>0.92200000000000004</c:v>
                </c:pt>
                <c:pt idx="9946">
                  <c:v>0.89400000000000002</c:v>
                </c:pt>
                <c:pt idx="9947">
                  <c:v>0.89</c:v>
                </c:pt>
                <c:pt idx="9948">
                  <c:v>0.90400000000000003</c:v>
                </c:pt>
                <c:pt idx="9949">
                  <c:v>0.89600000000000002</c:v>
                </c:pt>
                <c:pt idx="9950">
                  <c:v>0.90600000000000003</c:v>
                </c:pt>
                <c:pt idx="9951">
                  <c:v>0.92700000000000005</c:v>
                </c:pt>
                <c:pt idx="9952">
                  <c:v>0.90100000000000002</c:v>
                </c:pt>
                <c:pt idx="9953">
                  <c:v>0.91600000000000004</c:v>
                </c:pt>
                <c:pt idx="9954">
                  <c:v>0.92600000000000005</c:v>
                </c:pt>
                <c:pt idx="9955">
                  <c:v>0.92100000000000004</c:v>
                </c:pt>
                <c:pt idx="9956">
                  <c:v>0.90700000000000003</c:v>
                </c:pt>
                <c:pt idx="9957">
                  <c:v>0.90200000000000002</c:v>
                </c:pt>
                <c:pt idx="9958">
                  <c:v>0.91600000000000004</c:v>
                </c:pt>
                <c:pt idx="9959">
                  <c:v>0.88800000000000001</c:v>
                </c:pt>
                <c:pt idx="9960">
                  <c:v>0.93200000000000005</c:v>
                </c:pt>
                <c:pt idx="9961">
                  <c:v>0.89900000000000002</c:v>
                </c:pt>
                <c:pt idx="9962">
                  <c:v>0.95299999999999996</c:v>
                </c:pt>
                <c:pt idx="9963">
                  <c:v>0.93600000000000005</c:v>
                </c:pt>
                <c:pt idx="9964">
                  <c:v>0.91200000000000003</c:v>
                </c:pt>
                <c:pt idx="9965">
                  <c:v>0.92300000000000004</c:v>
                </c:pt>
                <c:pt idx="9966">
                  <c:v>0.872</c:v>
                </c:pt>
                <c:pt idx="9967">
                  <c:v>0.94199999999999995</c:v>
                </c:pt>
                <c:pt idx="9968">
                  <c:v>0.89700000000000002</c:v>
                </c:pt>
                <c:pt idx="9969">
                  <c:v>0.89900000000000002</c:v>
                </c:pt>
                <c:pt idx="9970">
                  <c:v>0.92800000000000005</c:v>
                </c:pt>
                <c:pt idx="9971">
                  <c:v>0.91500000000000004</c:v>
                </c:pt>
                <c:pt idx="9972">
                  <c:v>0.89</c:v>
                </c:pt>
                <c:pt idx="9973">
                  <c:v>0.90800000000000003</c:v>
                </c:pt>
                <c:pt idx="9974">
                  <c:v>0.90700000000000003</c:v>
                </c:pt>
                <c:pt idx="9975">
                  <c:v>0.91800000000000004</c:v>
                </c:pt>
                <c:pt idx="9976">
                  <c:v>0.92200000000000004</c:v>
                </c:pt>
                <c:pt idx="9977">
                  <c:v>0.93600000000000005</c:v>
                </c:pt>
                <c:pt idx="9978">
                  <c:v>0.89300000000000002</c:v>
                </c:pt>
                <c:pt idx="9979">
                  <c:v>0.89900000000000002</c:v>
                </c:pt>
                <c:pt idx="9980">
                  <c:v>0.91700000000000004</c:v>
                </c:pt>
                <c:pt idx="9981">
                  <c:v>0.91</c:v>
                </c:pt>
                <c:pt idx="9982">
                  <c:v>0.92900000000000005</c:v>
                </c:pt>
                <c:pt idx="9983">
                  <c:v>0.93</c:v>
                </c:pt>
                <c:pt idx="9984">
                  <c:v>0.89600000000000002</c:v>
                </c:pt>
                <c:pt idx="9985">
                  <c:v>0.90300000000000002</c:v>
                </c:pt>
                <c:pt idx="9986">
                  <c:v>0.92600000000000005</c:v>
                </c:pt>
                <c:pt idx="9987">
                  <c:v>0.91</c:v>
                </c:pt>
                <c:pt idx="9988">
                  <c:v>0.93500000000000005</c:v>
                </c:pt>
                <c:pt idx="9989">
                  <c:v>0.90500000000000003</c:v>
                </c:pt>
                <c:pt idx="9990">
                  <c:v>0.92300000000000004</c:v>
                </c:pt>
                <c:pt idx="9991">
                  <c:v>0.91600000000000004</c:v>
                </c:pt>
                <c:pt idx="9992">
                  <c:v>0.90500000000000003</c:v>
                </c:pt>
                <c:pt idx="9993">
                  <c:v>0.94</c:v>
                </c:pt>
                <c:pt idx="9994">
                  <c:v>0.89800000000000002</c:v>
                </c:pt>
                <c:pt idx="9995">
                  <c:v>0.92900000000000005</c:v>
                </c:pt>
                <c:pt idx="9996">
                  <c:v>0.90200000000000002</c:v>
                </c:pt>
                <c:pt idx="9997">
                  <c:v>0.89</c:v>
                </c:pt>
                <c:pt idx="9998">
                  <c:v>0.90900000000000003</c:v>
                </c:pt>
                <c:pt idx="9999">
                  <c:v>0.90700000000000003</c:v>
                </c:pt>
                <c:pt idx="10000">
                  <c:v>0.92900000000000005</c:v>
                </c:pt>
                <c:pt idx="10001">
                  <c:v>0.91</c:v>
                </c:pt>
                <c:pt idx="10002">
                  <c:v>0.91200000000000003</c:v>
                </c:pt>
                <c:pt idx="10003">
                  <c:v>0.89400000000000002</c:v>
                </c:pt>
                <c:pt idx="10004">
                  <c:v>0.89100000000000001</c:v>
                </c:pt>
                <c:pt idx="10005">
                  <c:v>0.91500000000000004</c:v>
                </c:pt>
                <c:pt idx="10006">
                  <c:v>0.89100000000000001</c:v>
                </c:pt>
                <c:pt idx="10007">
                  <c:v>0.89300000000000002</c:v>
                </c:pt>
                <c:pt idx="10008">
                  <c:v>0.92900000000000005</c:v>
                </c:pt>
                <c:pt idx="10009">
                  <c:v>0.90700000000000003</c:v>
                </c:pt>
                <c:pt idx="10010">
                  <c:v>0.90800000000000003</c:v>
                </c:pt>
                <c:pt idx="10011">
                  <c:v>0.9</c:v>
                </c:pt>
                <c:pt idx="10012">
                  <c:v>0.91800000000000004</c:v>
                </c:pt>
                <c:pt idx="10013">
                  <c:v>0.92700000000000005</c:v>
                </c:pt>
                <c:pt idx="10014">
                  <c:v>0.91300000000000003</c:v>
                </c:pt>
                <c:pt idx="10015">
                  <c:v>0.91900000000000004</c:v>
                </c:pt>
                <c:pt idx="10016">
                  <c:v>0.89600000000000002</c:v>
                </c:pt>
                <c:pt idx="10017">
                  <c:v>0.93500000000000005</c:v>
                </c:pt>
                <c:pt idx="10018">
                  <c:v>0.93300000000000005</c:v>
                </c:pt>
                <c:pt idx="10019">
                  <c:v>0.91400000000000003</c:v>
                </c:pt>
                <c:pt idx="10020">
                  <c:v>0.90500000000000003</c:v>
                </c:pt>
                <c:pt idx="10021">
                  <c:v>0.91</c:v>
                </c:pt>
                <c:pt idx="10022">
                  <c:v>0.90300000000000002</c:v>
                </c:pt>
                <c:pt idx="10023">
                  <c:v>0.94199999999999995</c:v>
                </c:pt>
                <c:pt idx="10024">
                  <c:v>0.91300000000000003</c:v>
                </c:pt>
                <c:pt idx="10025">
                  <c:v>0.874</c:v>
                </c:pt>
                <c:pt idx="10026">
                  <c:v>0.89800000000000002</c:v>
                </c:pt>
                <c:pt idx="10027">
                  <c:v>0.92300000000000004</c:v>
                </c:pt>
                <c:pt idx="10028">
                  <c:v>0.89400000000000002</c:v>
                </c:pt>
                <c:pt idx="10029">
                  <c:v>0.9</c:v>
                </c:pt>
                <c:pt idx="10030">
                  <c:v>0.88500000000000001</c:v>
                </c:pt>
                <c:pt idx="10031">
                  <c:v>0.88200000000000001</c:v>
                </c:pt>
                <c:pt idx="10032">
                  <c:v>0.94299999999999995</c:v>
                </c:pt>
                <c:pt idx="10033">
                  <c:v>0.91700000000000004</c:v>
                </c:pt>
                <c:pt idx="10034">
                  <c:v>0.90100000000000002</c:v>
                </c:pt>
                <c:pt idx="10035">
                  <c:v>0.90200000000000002</c:v>
                </c:pt>
                <c:pt idx="10036">
                  <c:v>0.90900000000000003</c:v>
                </c:pt>
                <c:pt idx="10037">
                  <c:v>0.91800000000000004</c:v>
                </c:pt>
                <c:pt idx="10038">
                  <c:v>0.92300000000000004</c:v>
                </c:pt>
                <c:pt idx="10039">
                  <c:v>0.92</c:v>
                </c:pt>
                <c:pt idx="10040">
                  <c:v>0.92</c:v>
                </c:pt>
                <c:pt idx="10041">
                  <c:v>0.92200000000000004</c:v>
                </c:pt>
                <c:pt idx="10042">
                  <c:v>0.88200000000000001</c:v>
                </c:pt>
                <c:pt idx="10043">
                  <c:v>0.9</c:v>
                </c:pt>
                <c:pt idx="10044">
                  <c:v>0.90100000000000002</c:v>
                </c:pt>
                <c:pt idx="10045">
                  <c:v>0.90200000000000002</c:v>
                </c:pt>
                <c:pt idx="10046">
                  <c:v>0.90500000000000003</c:v>
                </c:pt>
                <c:pt idx="10047">
                  <c:v>0.90700000000000003</c:v>
                </c:pt>
                <c:pt idx="10048">
                  <c:v>0.89400000000000002</c:v>
                </c:pt>
                <c:pt idx="10049">
                  <c:v>0.89800000000000002</c:v>
                </c:pt>
                <c:pt idx="10050">
                  <c:v>0.91600000000000004</c:v>
                </c:pt>
                <c:pt idx="10051">
                  <c:v>0.94699999999999995</c:v>
                </c:pt>
                <c:pt idx="10052">
                  <c:v>0.91600000000000004</c:v>
                </c:pt>
                <c:pt idx="10053">
                  <c:v>0.90600000000000003</c:v>
                </c:pt>
                <c:pt idx="10054">
                  <c:v>0.92500000000000004</c:v>
                </c:pt>
                <c:pt idx="10055">
                  <c:v>0.94299999999999995</c:v>
                </c:pt>
                <c:pt idx="10056">
                  <c:v>0.94099999999999995</c:v>
                </c:pt>
                <c:pt idx="10057">
                  <c:v>0.90400000000000003</c:v>
                </c:pt>
                <c:pt idx="10058">
                  <c:v>0.89700000000000002</c:v>
                </c:pt>
                <c:pt idx="10059">
                  <c:v>0.91500000000000004</c:v>
                </c:pt>
                <c:pt idx="10060">
                  <c:v>0.92200000000000004</c:v>
                </c:pt>
                <c:pt idx="10061">
                  <c:v>0.92</c:v>
                </c:pt>
                <c:pt idx="10062">
                  <c:v>0.88800000000000001</c:v>
                </c:pt>
                <c:pt idx="10063">
                  <c:v>0.92800000000000005</c:v>
                </c:pt>
                <c:pt idx="10064">
                  <c:v>0.93</c:v>
                </c:pt>
                <c:pt idx="10065">
                  <c:v>0.94199999999999995</c:v>
                </c:pt>
                <c:pt idx="10066">
                  <c:v>0.90700000000000003</c:v>
                </c:pt>
                <c:pt idx="10067">
                  <c:v>0.91700000000000004</c:v>
                </c:pt>
                <c:pt idx="10068">
                  <c:v>0.92800000000000005</c:v>
                </c:pt>
                <c:pt idx="10069">
                  <c:v>0.93300000000000005</c:v>
                </c:pt>
                <c:pt idx="10070">
                  <c:v>0.94099999999999995</c:v>
                </c:pt>
                <c:pt idx="10071">
                  <c:v>0.90500000000000003</c:v>
                </c:pt>
                <c:pt idx="10072">
                  <c:v>0.92800000000000005</c:v>
                </c:pt>
                <c:pt idx="10073">
                  <c:v>0.93500000000000005</c:v>
                </c:pt>
                <c:pt idx="10074">
                  <c:v>0.93100000000000005</c:v>
                </c:pt>
                <c:pt idx="10075">
                  <c:v>0.94099999999999995</c:v>
                </c:pt>
                <c:pt idx="10076">
                  <c:v>0.91100000000000003</c:v>
                </c:pt>
                <c:pt idx="10077">
                  <c:v>0.92900000000000005</c:v>
                </c:pt>
                <c:pt idx="10078">
                  <c:v>0.94499999999999995</c:v>
                </c:pt>
                <c:pt idx="10079">
                  <c:v>0.93799999999999994</c:v>
                </c:pt>
                <c:pt idx="10080">
                  <c:v>0.92400000000000004</c:v>
                </c:pt>
                <c:pt idx="10081">
                  <c:v>0.92200000000000004</c:v>
                </c:pt>
                <c:pt idx="10082">
                  <c:v>0.94899999999999995</c:v>
                </c:pt>
                <c:pt idx="10083">
                  <c:v>0.94799999999999995</c:v>
                </c:pt>
                <c:pt idx="10084">
                  <c:v>0.93300000000000005</c:v>
                </c:pt>
                <c:pt idx="10085">
                  <c:v>0.90900000000000003</c:v>
                </c:pt>
                <c:pt idx="10086">
                  <c:v>0.95599999999999996</c:v>
                </c:pt>
                <c:pt idx="10087">
                  <c:v>0.95499999999999996</c:v>
                </c:pt>
                <c:pt idx="10088">
                  <c:v>0.93400000000000005</c:v>
                </c:pt>
                <c:pt idx="10089">
                  <c:v>0.92</c:v>
                </c:pt>
                <c:pt idx="10090">
                  <c:v>0.95099999999999996</c:v>
                </c:pt>
                <c:pt idx="10091">
                  <c:v>0.95399999999999996</c:v>
                </c:pt>
                <c:pt idx="10092">
                  <c:v>0.94</c:v>
                </c:pt>
                <c:pt idx="10093">
                  <c:v>0.93700000000000006</c:v>
                </c:pt>
                <c:pt idx="10094">
                  <c:v>0.91200000000000003</c:v>
                </c:pt>
                <c:pt idx="10095">
                  <c:v>0.93200000000000005</c:v>
                </c:pt>
                <c:pt idx="10096">
                  <c:v>0.92800000000000005</c:v>
                </c:pt>
                <c:pt idx="10097">
                  <c:v>0.93799999999999994</c:v>
                </c:pt>
                <c:pt idx="10098">
                  <c:v>0.94399999999999995</c:v>
                </c:pt>
                <c:pt idx="10099">
                  <c:v>0.95499999999999996</c:v>
                </c:pt>
                <c:pt idx="10100">
                  <c:v>0.94899999999999995</c:v>
                </c:pt>
                <c:pt idx="10101">
                  <c:v>0.96899999999999997</c:v>
                </c:pt>
                <c:pt idx="10102">
                  <c:v>0.94599999999999995</c:v>
                </c:pt>
                <c:pt idx="10103">
                  <c:v>0.94099999999999995</c:v>
                </c:pt>
                <c:pt idx="10104">
                  <c:v>0.94599999999999995</c:v>
                </c:pt>
                <c:pt idx="10105">
                  <c:v>0.94099999999999995</c:v>
                </c:pt>
                <c:pt idx="10106">
                  <c:v>0.95</c:v>
                </c:pt>
                <c:pt idx="10107">
                  <c:v>0.96899999999999997</c:v>
                </c:pt>
                <c:pt idx="10108">
                  <c:v>0.93700000000000006</c:v>
                </c:pt>
                <c:pt idx="10109">
                  <c:v>0.95799999999999996</c:v>
                </c:pt>
                <c:pt idx="10110">
                  <c:v>0.92600000000000005</c:v>
                </c:pt>
                <c:pt idx="10111">
                  <c:v>0.94399999999999995</c:v>
                </c:pt>
                <c:pt idx="10112">
                  <c:v>0.94199999999999995</c:v>
                </c:pt>
                <c:pt idx="10113">
                  <c:v>0.96699999999999997</c:v>
                </c:pt>
                <c:pt idx="10114">
                  <c:v>0.95699999999999996</c:v>
                </c:pt>
                <c:pt idx="10115">
                  <c:v>0.95299999999999996</c:v>
                </c:pt>
                <c:pt idx="10116">
                  <c:v>0.90600000000000003</c:v>
                </c:pt>
                <c:pt idx="10117">
                  <c:v>0.94899999999999995</c:v>
                </c:pt>
                <c:pt idx="10118">
                  <c:v>0.94899999999999995</c:v>
                </c:pt>
                <c:pt idx="10119">
                  <c:v>0.97099999999999997</c:v>
                </c:pt>
                <c:pt idx="10120">
                  <c:v>0.95099999999999996</c:v>
                </c:pt>
                <c:pt idx="10121">
                  <c:v>0.94</c:v>
                </c:pt>
                <c:pt idx="10122">
                  <c:v>0.95399999999999996</c:v>
                </c:pt>
                <c:pt idx="10123">
                  <c:v>0.95</c:v>
                </c:pt>
                <c:pt idx="10124">
                  <c:v>0.92</c:v>
                </c:pt>
                <c:pt idx="10125">
                  <c:v>0.98699999999999999</c:v>
                </c:pt>
                <c:pt idx="10126">
                  <c:v>0.96899999999999997</c:v>
                </c:pt>
                <c:pt idx="10127">
                  <c:v>0.94099999999999995</c:v>
                </c:pt>
                <c:pt idx="10128">
                  <c:v>0.91800000000000004</c:v>
                </c:pt>
                <c:pt idx="10129">
                  <c:v>0.95799999999999996</c:v>
                </c:pt>
                <c:pt idx="10130">
                  <c:v>0.93799999999999994</c:v>
                </c:pt>
                <c:pt idx="10131">
                  <c:v>0.95399999999999996</c:v>
                </c:pt>
                <c:pt idx="10132">
                  <c:v>0.92100000000000004</c:v>
                </c:pt>
                <c:pt idx="10133">
                  <c:v>0.91300000000000003</c:v>
                </c:pt>
                <c:pt idx="10134">
                  <c:v>0.94599999999999995</c:v>
                </c:pt>
                <c:pt idx="10135">
                  <c:v>0.95699999999999996</c:v>
                </c:pt>
                <c:pt idx="10136">
                  <c:v>0.95699999999999996</c:v>
                </c:pt>
                <c:pt idx="10137">
                  <c:v>0.96499999999999997</c:v>
                </c:pt>
                <c:pt idx="10138">
                  <c:v>0.95599999999999996</c:v>
                </c:pt>
                <c:pt idx="10139">
                  <c:v>0.96799999999999997</c:v>
                </c:pt>
                <c:pt idx="10140">
                  <c:v>0.93300000000000005</c:v>
                </c:pt>
                <c:pt idx="10141">
                  <c:v>0.94499999999999995</c:v>
                </c:pt>
                <c:pt idx="10142">
                  <c:v>0.93100000000000005</c:v>
                </c:pt>
                <c:pt idx="10143">
                  <c:v>0.94</c:v>
                </c:pt>
                <c:pt idx="10144">
                  <c:v>0.94199999999999995</c:v>
                </c:pt>
                <c:pt idx="10145">
                  <c:v>0.92900000000000005</c:v>
                </c:pt>
                <c:pt idx="10146">
                  <c:v>0.92900000000000005</c:v>
                </c:pt>
                <c:pt idx="10147">
                  <c:v>0.94099999999999995</c:v>
                </c:pt>
                <c:pt idx="10148">
                  <c:v>0.95899999999999996</c:v>
                </c:pt>
                <c:pt idx="10149">
                  <c:v>0.94899999999999995</c:v>
                </c:pt>
                <c:pt idx="10150">
                  <c:v>0.93500000000000005</c:v>
                </c:pt>
                <c:pt idx="10151">
                  <c:v>0.93700000000000006</c:v>
                </c:pt>
                <c:pt idx="10152">
                  <c:v>0.94299999999999995</c:v>
                </c:pt>
                <c:pt idx="10153">
                  <c:v>0.94699999999999995</c:v>
                </c:pt>
                <c:pt idx="10154">
                  <c:v>0.93799999999999994</c:v>
                </c:pt>
                <c:pt idx="10155">
                  <c:v>0.98699999999999999</c:v>
                </c:pt>
                <c:pt idx="10156">
                  <c:v>0.93300000000000005</c:v>
                </c:pt>
                <c:pt idx="10157">
                  <c:v>0.93300000000000005</c:v>
                </c:pt>
                <c:pt idx="10158">
                  <c:v>0.94</c:v>
                </c:pt>
                <c:pt idx="10159">
                  <c:v>0.92600000000000005</c:v>
                </c:pt>
                <c:pt idx="10160">
                  <c:v>0.92400000000000004</c:v>
                </c:pt>
                <c:pt idx="10161">
                  <c:v>0.93300000000000005</c:v>
                </c:pt>
                <c:pt idx="10162">
                  <c:v>0.92200000000000004</c:v>
                </c:pt>
                <c:pt idx="10163">
                  <c:v>0.94</c:v>
                </c:pt>
                <c:pt idx="10164">
                  <c:v>0.92500000000000004</c:v>
                </c:pt>
                <c:pt idx="10165">
                  <c:v>0.95699999999999996</c:v>
                </c:pt>
                <c:pt idx="10166">
                  <c:v>0.91600000000000004</c:v>
                </c:pt>
                <c:pt idx="10167">
                  <c:v>0.92100000000000004</c:v>
                </c:pt>
                <c:pt idx="10168">
                  <c:v>0.96599999999999997</c:v>
                </c:pt>
                <c:pt idx="10169">
                  <c:v>0.93600000000000005</c:v>
                </c:pt>
                <c:pt idx="10170">
                  <c:v>0.94699999999999995</c:v>
                </c:pt>
                <c:pt idx="10171">
                  <c:v>0.94399999999999995</c:v>
                </c:pt>
                <c:pt idx="10172">
                  <c:v>0.93500000000000005</c:v>
                </c:pt>
                <c:pt idx="10173">
                  <c:v>0.95299999999999996</c:v>
                </c:pt>
                <c:pt idx="10174">
                  <c:v>0.92600000000000005</c:v>
                </c:pt>
                <c:pt idx="10175">
                  <c:v>0.91800000000000004</c:v>
                </c:pt>
                <c:pt idx="10176">
                  <c:v>0.95</c:v>
                </c:pt>
                <c:pt idx="10177">
                  <c:v>0.94699999999999995</c:v>
                </c:pt>
                <c:pt idx="10178">
                  <c:v>0.93799999999999994</c:v>
                </c:pt>
                <c:pt idx="10179">
                  <c:v>0.95299999999999996</c:v>
                </c:pt>
                <c:pt idx="10180">
                  <c:v>0.93</c:v>
                </c:pt>
                <c:pt idx="10181">
                  <c:v>0.96</c:v>
                </c:pt>
                <c:pt idx="10182">
                  <c:v>0.93400000000000005</c:v>
                </c:pt>
                <c:pt idx="10183">
                  <c:v>0.94</c:v>
                </c:pt>
                <c:pt idx="10184">
                  <c:v>0.91900000000000004</c:v>
                </c:pt>
                <c:pt idx="10185">
                  <c:v>0.94199999999999995</c:v>
                </c:pt>
                <c:pt idx="10186">
                  <c:v>0.96199999999999997</c:v>
                </c:pt>
                <c:pt idx="10187">
                  <c:v>0.94199999999999995</c:v>
                </c:pt>
                <c:pt idx="10188">
                  <c:v>0.93600000000000005</c:v>
                </c:pt>
                <c:pt idx="10189">
                  <c:v>0.92300000000000004</c:v>
                </c:pt>
                <c:pt idx="10190">
                  <c:v>0.94299999999999995</c:v>
                </c:pt>
                <c:pt idx="10191">
                  <c:v>0.92100000000000004</c:v>
                </c:pt>
                <c:pt idx="10192">
                  <c:v>0.90500000000000003</c:v>
                </c:pt>
                <c:pt idx="10193">
                  <c:v>0.92700000000000005</c:v>
                </c:pt>
                <c:pt idx="10194">
                  <c:v>0.93700000000000006</c:v>
                </c:pt>
                <c:pt idx="10195">
                  <c:v>0.97099999999999997</c:v>
                </c:pt>
                <c:pt idx="10196">
                  <c:v>0.93700000000000006</c:v>
                </c:pt>
                <c:pt idx="10197">
                  <c:v>0.92400000000000004</c:v>
                </c:pt>
                <c:pt idx="10198">
                  <c:v>0.93100000000000005</c:v>
                </c:pt>
                <c:pt idx="10199">
                  <c:v>0.94799999999999995</c:v>
                </c:pt>
                <c:pt idx="10200">
                  <c:v>0.95</c:v>
                </c:pt>
                <c:pt idx="10201">
                  <c:v>0.93799999999999994</c:v>
                </c:pt>
                <c:pt idx="10202">
                  <c:v>0.94899999999999995</c:v>
                </c:pt>
                <c:pt idx="10203">
                  <c:v>0.92700000000000005</c:v>
                </c:pt>
                <c:pt idx="10204">
                  <c:v>0.94799999999999995</c:v>
                </c:pt>
                <c:pt idx="10205">
                  <c:v>0.95</c:v>
                </c:pt>
                <c:pt idx="10206">
                  <c:v>0.93799999999999994</c:v>
                </c:pt>
                <c:pt idx="10207">
                  <c:v>0.95599999999999996</c:v>
                </c:pt>
                <c:pt idx="10208">
                  <c:v>0.94</c:v>
                </c:pt>
                <c:pt idx="10209">
                  <c:v>0.94499999999999995</c:v>
                </c:pt>
                <c:pt idx="10210">
                  <c:v>0.92600000000000005</c:v>
                </c:pt>
                <c:pt idx="10211">
                  <c:v>0.95199999999999996</c:v>
                </c:pt>
                <c:pt idx="10212">
                  <c:v>0.91800000000000004</c:v>
                </c:pt>
                <c:pt idx="10213">
                  <c:v>0.93799999999999994</c:v>
                </c:pt>
                <c:pt idx="10214">
                  <c:v>0.94499999999999995</c:v>
                </c:pt>
                <c:pt idx="10215">
                  <c:v>0.96299999999999997</c:v>
                </c:pt>
                <c:pt idx="10216">
                  <c:v>0.93300000000000005</c:v>
                </c:pt>
                <c:pt idx="10217">
                  <c:v>0.96599999999999997</c:v>
                </c:pt>
                <c:pt idx="10218">
                  <c:v>0.93700000000000006</c:v>
                </c:pt>
                <c:pt idx="10219">
                  <c:v>0.93600000000000005</c:v>
                </c:pt>
                <c:pt idx="10220">
                  <c:v>0.93500000000000005</c:v>
                </c:pt>
                <c:pt idx="10221">
                  <c:v>0.94</c:v>
                </c:pt>
                <c:pt idx="10222">
                  <c:v>0.94099999999999995</c:v>
                </c:pt>
                <c:pt idx="10223">
                  <c:v>0.96399999999999997</c:v>
                </c:pt>
                <c:pt idx="10224">
                  <c:v>0.93</c:v>
                </c:pt>
                <c:pt idx="10225">
                  <c:v>0.96399999999999997</c:v>
                </c:pt>
                <c:pt idx="10226">
                  <c:v>0.91600000000000004</c:v>
                </c:pt>
                <c:pt idx="10227">
                  <c:v>0.94299999999999995</c:v>
                </c:pt>
                <c:pt idx="10228">
                  <c:v>0.92300000000000004</c:v>
                </c:pt>
                <c:pt idx="10229">
                  <c:v>0.94699999999999995</c:v>
                </c:pt>
                <c:pt idx="10230">
                  <c:v>0.95499999999999996</c:v>
                </c:pt>
                <c:pt idx="10231">
                  <c:v>0.92100000000000004</c:v>
                </c:pt>
                <c:pt idx="10232">
                  <c:v>0.93300000000000005</c:v>
                </c:pt>
                <c:pt idx="10233">
                  <c:v>0.94199999999999995</c:v>
                </c:pt>
                <c:pt idx="10234">
                  <c:v>0.92500000000000004</c:v>
                </c:pt>
                <c:pt idx="10235">
                  <c:v>0.95</c:v>
                </c:pt>
                <c:pt idx="10236">
                  <c:v>0.95599999999999996</c:v>
                </c:pt>
                <c:pt idx="10237">
                  <c:v>0.94</c:v>
                </c:pt>
                <c:pt idx="10238">
                  <c:v>0.95199999999999996</c:v>
                </c:pt>
                <c:pt idx="10239">
                  <c:v>0.94</c:v>
                </c:pt>
                <c:pt idx="10240">
                  <c:v>0.93500000000000005</c:v>
                </c:pt>
                <c:pt idx="10241">
                  <c:v>0.94599999999999995</c:v>
                </c:pt>
                <c:pt idx="10242">
                  <c:v>0.93400000000000005</c:v>
                </c:pt>
                <c:pt idx="10243">
                  <c:v>0.91500000000000004</c:v>
                </c:pt>
                <c:pt idx="10244">
                  <c:v>0.95799999999999996</c:v>
                </c:pt>
                <c:pt idx="10245">
                  <c:v>0.94699999999999995</c:v>
                </c:pt>
                <c:pt idx="10246">
                  <c:v>0.93500000000000005</c:v>
                </c:pt>
                <c:pt idx="10247">
                  <c:v>0.94899999999999995</c:v>
                </c:pt>
                <c:pt idx="10248">
                  <c:v>0.94699999999999995</c:v>
                </c:pt>
                <c:pt idx="10249">
                  <c:v>0.91900000000000004</c:v>
                </c:pt>
                <c:pt idx="10250">
                  <c:v>0.93400000000000005</c:v>
                </c:pt>
                <c:pt idx="10251">
                  <c:v>0.95</c:v>
                </c:pt>
                <c:pt idx="10252">
                  <c:v>0.94</c:v>
                </c:pt>
                <c:pt idx="10253">
                  <c:v>0.95399999999999996</c:v>
                </c:pt>
                <c:pt idx="10254">
                  <c:v>0.92400000000000004</c:v>
                </c:pt>
                <c:pt idx="10255">
                  <c:v>0.95399999999999996</c:v>
                </c:pt>
                <c:pt idx="10256">
                  <c:v>0.94199999999999995</c:v>
                </c:pt>
                <c:pt idx="10257">
                  <c:v>0.96699999999999997</c:v>
                </c:pt>
                <c:pt idx="10258">
                  <c:v>0.92200000000000004</c:v>
                </c:pt>
                <c:pt idx="10259">
                  <c:v>0.92800000000000005</c:v>
                </c:pt>
                <c:pt idx="10260">
                  <c:v>0.95599999999999996</c:v>
                </c:pt>
                <c:pt idx="10261">
                  <c:v>0.93500000000000005</c:v>
                </c:pt>
                <c:pt idx="10262">
                  <c:v>0.95199999999999996</c:v>
                </c:pt>
                <c:pt idx="10263">
                  <c:v>0.94099999999999995</c:v>
                </c:pt>
                <c:pt idx="10264">
                  <c:v>0.95799999999999996</c:v>
                </c:pt>
                <c:pt idx="10265">
                  <c:v>0.96799999999999997</c:v>
                </c:pt>
                <c:pt idx="10266">
                  <c:v>0.94599999999999995</c:v>
                </c:pt>
                <c:pt idx="10267">
                  <c:v>0.95899999999999996</c:v>
                </c:pt>
                <c:pt idx="10268">
                  <c:v>0.93799999999999994</c:v>
                </c:pt>
                <c:pt idx="10269">
                  <c:v>0.97399999999999998</c:v>
                </c:pt>
                <c:pt idx="10270">
                  <c:v>0.96499999999999997</c:v>
                </c:pt>
                <c:pt idx="10271">
                  <c:v>0.94899999999999995</c:v>
                </c:pt>
                <c:pt idx="10272">
                  <c:v>0.95099999999999996</c:v>
                </c:pt>
                <c:pt idx="10273">
                  <c:v>0.94399999999999995</c:v>
                </c:pt>
                <c:pt idx="10274">
                  <c:v>0.94399999999999995</c:v>
                </c:pt>
                <c:pt idx="10275">
                  <c:v>0.95699999999999996</c:v>
                </c:pt>
                <c:pt idx="10276">
                  <c:v>0.94899999999999995</c:v>
                </c:pt>
                <c:pt idx="10277">
                  <c:v>0.95399999999999996</c:v>
                </c:pt>
                <c:pt idx="10278">
                  <c:v>0.93400000000000005</c:v>
                </c:pt>
                <c:pt idx="10279">
                  <c:v>0.96399999999999997</c:v>
                </c:pt>
                <c:pt idx="10280">
                  <c:v>0.96399999999999997</c:v>
                </c:pt>
                <c:pt idx="10281">
                  <c:v>0.93</c:v>
                </c:pt>
                <c:pt idx="10282">
                  <c:v>0.95399999999999996</c:v>
                </c:pt>
                <c:pt idx="10283">
                  <c:v>0.92200000000000004</c:v>
                </c:pt>
                <c:pt idx="10284">
                  <c:v>0.94799999999999995</c:v>
                </c:pt>
                <c:pt idx="10285">
                  <c:v>0.95899999999999996</c:v>
                </c:pt>
                <c:pt idx="10286">
                  <c:v>0.96099999999999997</c:v>
                </c:pt>
                <c:pt idx="10287">
                  <c:v>0.97599999999999998</c:v>
                </c:pt>
                <c:pt idx="10288">
                  <c:v>0.97899999999999998</c:v>
                </c:pt>
                <c:pt idx="10289">
                  <c:v>0.95199999999999996</c:v>
                </c:pt>
                <c:pt idx="10290">
                  <c:v>0.94899999999999995</c:v>
                </c:pt>
                <c:pt idx="10291">
                  <c:v>0.91900000000000004</c:v>
                </c:pt>
                <c:pt idx="10292">
                  <c:v>0.93200000000000005</c:v>
                </c:pt>
                <c:pt idx="10293">
                  <c:v>0.95099999999999996</c:v>
                </c:pt>
                <c:pt idx="10294">
                  <c:v>0.96</c:v>
                </c:pt>
                <c:pt idx="10295">
                  <c:v>0.94399999999999995</c:v>
                </c:pt>
                <c:pt idx="10296">
                  <c:v>0.95499999999999996</c:v>
                </c:pt>
                <c:pt idx="10297">
                  <c:v>0.95599999999999996</c:v>
                </c:pt>
                <c:pt idx="10298">
                  <c:v>0.96499999999999997</c:v>
                </c:pt>
                <c:pt idx="10299">
                  <c:v>0.96199999999999997</c:v>
                </c:pt>
                <c:pt idx="10300">
                  <c:v>0.94699999999999995</c:v>
                </c:pt>
                <c:pt idx="10301">
                  <c:v>0.92800000000000005</c:v>
                </c:pt>
                <c:pt idx="10302">
                  <c:v>0.96499999999999997</c:v>
                </c:pt>
                <c:pt idx="10303">
                  <c:v>0.94599999999999995</c:v>
                </c:pt>
                <c:pt idx="10304">
                  <c:v>0.97299999999999998</c:v>
                </c:pt>
                <c:pt idx="10305">
                  <c:v>0.94099999999999995</c:v>
                </c:pt>
                <c:pt idx="10306">
                  <c:v>0.96899999999999997</c:v>
                </c:pt>
                <c:pt idx="10307">
                  <c:v>0.98399999999999999</c:v>
                </c:pt>
                <c:pt idx="10308">
                  <c:v>0.95199999999999996</c:v>
                </c:pt>
                <c:pt idx="10309">
                  <c:v>0.96699999999999997</c:v>
                </c:pt>
                <c:pt idx="10310">
                  <c:v>0.92900000000000005</c:v>
                </c:pt>
                <c:pt idx="10311">
                  <c:v>0.98</c:v>
                </c:pt>
                <c:pt idx="10312">
                  <c:v>0.96599999999999997</c:v>
                </c:pt>
                <c:pt idx="10313">
                  <c:v>0.96699999999999997</c:v>
                </c:pt>
                <c:pt idx="10314">
                  <c:v>0.96199999999999997</c:v>
                </c:pt>
                <c:pt idx="10315">
                  <c:v>0.95399999999999996</c:v>
                </c:pt>
                <c:pt idx="10316">
                  <c:v>0.95899999999999996</c:v>
                </c:pt>
                <c:pt idx="10317">
                  <c:v>0.97099999999999997</c:v>
                </c:pt>
                <c:pt idx="10318">
                  <c:v>0.90500000000000003</c:v>
                </c:pt>
                <c:pt idx="10319">
                  <c:v>0.94699999999999995</c:v>
                </c:pt>
                <c:pt idx="10320">
                  <c:v>0.94299999999999995</c:v>
                </c:pt>
                <c:pt idx="10321">
                  <c:v>0.93799999999999994</c:v>
                </c:pt>
                <c:pt idx="10322">
                  <c:v>0.93799999999999994</c:v>
                </c:pt>
                <c:pt idx="10323">
                  <c:v>0.93600000000000005</c:v>
                </c:pt>
                <c:pt idx="10324">
                  <c:v>0.94599999999999995</c:v>
                </c:pt>
                <c:pt idx="10325">
                  <c:v>0.95599999999999996</c:v>
                </c:pt>
                <c:pt idx="10326">
                  <c:v>0.96899999999999997</c:v>
                </c:pt>
                <c:pt idx="10327">
                  <c:v>0.93400000000000005</c:v>
                </c:pt>
                <c:pt idx="10328">
                  <c:v>0.92600000000000005</c:v>
                </c:pt>
                <c:pt idx="10329">
                  <c:v>0.94399999999999995</c:v>
                </c:pt>
                <c:pt idx="10330">
                  <c:v>0.93500000000000005</c:v>
                </c:pt>
                <c:pt idx="10331">
                  <c:v>0.93500000000000005</c:v>
                </c:pt>
                <c:pt idx="10332">
                  <c:v>0.95</c:v>
                </c:pt>
                <c:pt idx="10333">
                  <c:v>0.97399999999999998</c:v>
                </c:pt>
                <c:pt idx="10334">
                  <c:v>0.94199999999999995</c:v>
                </c:pt>
                <c:pt idx="10335">
                  <c:v>0.94099999999999995</c:v>
                </c:pt>
                <c:pt idx="10336">
                  <c:v>0.95399999999999996</c:v>
                </c:pt>
                <c:pt idx="10337">
                  <c:v>0.92800000000000005</c:v>
                </c:pt>
                <c:pt idx="10338">
                  <c:v>0.95</c:v>
                </c:pt>
                <c:pt idx="10339">
                  <c:v>0.93700000000000006</c:v>
                </c:pt>
                <c:pt idx="10340">
                  <c:v>0.92600000000000005</c:v>
                </c:pt>
                <c:pt idx="10341">
                  <c:v>0.94799999999999995</c:v>
                </c:pt>
                <c:pt idx="10342">
                  <c:v>0.94299999999999995</c:v>
                </c:pt>
                <c:pt idx="10343">
                  <c:v>0.92800000000000005</c:v>
                </c:pt>
                <c:pt idx="10344">
                  <c:v>0.95599999999999996</c:v>
                </c:pt>
                <c:pt idx="10345">
                  <c:v>0.93799999999999994</c:v>
                </c:pt>
                <c:pt idx="10346">
                  <c:v>0.94499999999999995</c:v>
                </c:pt>
                <c:pt idx="10347">
                  <c:v>0.92100000000000004</c:v>
                </c:pt>
                <c:pt idx="10348">
                  <c:v>0.94799999999999995</c:v>
                </c:pt>
                <c:pt idx="10349">
                  <c:v>0.93100000000000005</c:v>
                </c:pt>
                <c:pt idx="10350">
                  <c:v>0.91700000000000004</c:v>
                </c:pt>
                <c:pt idx="10351">
                  <c:v>0.94</c:v>
                </c:pt>
                <c:pt idx="10352">
                  <c:v>0.91400000000000003</c:v>
                </c:pt>
                <c:pt idx="10353">
                  <c:v>0.92300000000000004</c:v>
                </c:pt>
                <c:pt idx="10354">
                  <c:v>0.98099999999999998</c:v>
                </c:pt>
                <c:pt idx="10355">
                  <c:v>0.93300000000000005</c:v>
                </c:pt>
                <c:pt idx="10356">
                  <c:v>0.92900000000000005</c:v>
                </c:pt>
                <c:pt idx="10357">
                  <c:v>0.93</c:v>
                </c:pt>
                <c:pt idx="10358">
                  <c:v>0.96199999999999997</c:v>
                </c:pt>
                <c:pt idx="10359">
                  <c:v>0.94299999999999995</c:v>
                </c:pt>
                <c:pt idx="10360">
                  <c:v>0.92700000000000005</c:v>
                </c:pt>
                <c:pt idx="10361">
                  <c:v>0.93100000000000005</c:v>
                </c:pt>
                <c:pt idx="10362">
                  <c:v>0.93700000000000006</c:v>
                </c:pt>
                <c:pt idx="10363">
                  <c:v>0.94399999999999995</c:v>
                </c:pt>
                <c:pt idx="10364">
                  <c:v>0.93200000000000005</c:v>
                </c:pt>
                <c:pt idx="10365">
                  <c:v>0.91800000000000004</c:v>
                </c:pt>
                <c:pt idx="10366">
                  <c:v>0.93799999999999994</c:v>
                </c:pt>
                <c:pt idx="10367">
                  <c:v>0.93200000000000005</c:v>
                </c:pt>
                <c:pt idx="10368">
                  <c:v>0.94</c:v>
                </c:pt>
                <c:pt idx="10369">
                  <c:v>0.93899999999999995</c:v>
                </c:pt>
                <c:pt idx="10370">
                  <c:v>0.91700000000000004</c:v>
                </c:pt>
                <c:pt idx="10371">
                  <c:v>0.93300000000000005</c:v>
                </c:pt>
                <c:pt idx="10372">
                  <c:v>0.93600000000000005</c:v>
                </c:pt>
                <c:pt idx="10373">
                  <c:v>0.93200000000000005</c:v>
                </c:pt>
                <c:pt idx="10374">
                  <c:v>0.92300000000000004</c:v>
                </c:pt>
                <c:pt idx="10375">
                  <c:v>0.95499999999999996</c:v>
                </c:pt>
                <c:pt idx="10376">
                  <c:v>0.94099999999999995</c:v>
                </c:pt>
                <c:pt idx="10377">
                  <c:v>0.92700000000000005</c:v>
                </c:pt>
                <c:pt idx="10378">
                  <c:v>0.93799999999999994</c:v>
                </c:pt>
                <c:pt idx="10379">
                  <c:v>0.91500000000000004</c:v>
                </c:pt>
                <c:pt idx="10380">
                  <c:v>0.93700000000000006</c:v>
                </c:pt>
                <c:pt idx="10381">
                  <c:v>0.93200000000000005</c:v>
                </c:pt>
                <c:pt idx="10382">
                  <c:v>0.90100000000000002</c:v>
                </c:pt>
                <c:pt idx="10383">
                  <c:v>0.95</c:v>
                </c:pt>
                <c:pt idx="10384">
                  <c:v>0.93700000000000006</c:v>
                </c:pt>
                <c:pt idx="10385">
                  <c:v>0.93799999999999994</c:v>
                </c:pt>
                <c:pt idx="10386">
                  <c:v>0.93600000000000005</c:v>
                </c:pt>
                <c:pt idx="10387">
                  <c:v>0.94499999999999995</c:v>
                </c:pt>
                <c:pt idx="10388">
                  <c:v>0.92</c:v>
                </c:pt>
                <c:pt idx="10389">
                  <c:v>0.93899999999999995</c:v>
                </c:pt>
                <c:pt idx="10390">
                  <c:v>0.94699999999999995</c:v>
                </c:pt>
                <c:pt idx="10391">
                  <c:v>0.95299999999999996</c:v>
                </c:pt>
                <c:pt idx="10392">
                  <c:v>0.92200000000000004</c:v>
                </c:pt>
                <c:pt idx="10393">
                  <c:v>0.93899999999999995</c:v>
                </c:pt>
                <c:pt idx="10394">
                  <c:v>0.95699999999999996</c:v>
                </c:pt>
                <c:pt idx="10395">
                  <c:v>0.92900000000000005</c:v>
                </c:pt>
                <c:pt idx="10396">
                  <c:v>0.95199999999999996</c:v>
                </c:pt>
                <c:pt idx="10397">
                  <c:v>0.91900000000000004</c:v>
                </c:pt>
                <c:pt idx="10398">
                  <c:v>0.91</c:v>
                </c:pt>
                <c:pt idx="10399">
                  <c:v>0.95599999999999996</c:v>
                </c:pt>
                <c:pt idx="10400">
                  <c:v>0.94799999999999995</c:v>
                </c:pt>
                <c:pt idx="10401">
                  <c:v>0.94299999999999995</c:v>
                </c:pt>
                <c:pt idx="10402">
                  <c:v>0.92700000000000005</c:v>
                </c:pt>
                <c:pt idx="10403">
                  <c:v>0.94499999999999995</c:v>
                </c:pt>
                <c:pt idx="10404">
                  <c:v>0.94899999999999995</c:v>
                </c:pt>
                <c:pt idx="10405">
                  <c:v>0.92200000000000004</c:v>
                </c:pt>
                <c:pt idx="10406">
                  <c:v>0.93200000000000005</c:v>
                </c:pt>
                <c:pt idx="10407">
                  <c:v>0.93100000000000005</c:v>
                </c:pt>
                <c:pt idx="10408">
                  <c:v>0.91200000000000003</c:v>
                </c:pt>
                <c:pt idx="10409">
                  <c:v>0.93700000000000006</c:v>
                </c:pt>
                <c:pt idx="10410">
                  <c:v>0.95199999999999996</c:v>
                </c:pt>
                <c:pt idx="10411">
                  <c:v>0.93100000000000005</c:v>
                </c:pt>
                <c:pt idx="10412">
                  <c:v>0.92500000000000004</c:v>
                </c:pt>
                <c:pt idx="10413">
                  <c:v>0.90900000000000003</c:v>
                </c:pt>
                <c:pt idx="10414">
                  <c:v>0.92900000000000005</c:v>
                </c:pt>
                <c:pt idx="10415">
                  <c:v>0.95099999999999996</c:v>
                </c:pt>
                <c:pt idx="10416">
                  <c:v>0.96799999999999997</c:v>
                </c:pt>
                <c:pt idx="10417">
                  <c:v>0.91400000000000003</c:v>
                </c:pt>
                <c:pt idx="10418">
                  <c:v>0.95199999999999996</c:v>
                </c:pt>
                <c:pt idx="10419">
                  <c:v>0.92900000000000005</c:v>
                </c:pt>
                <c:pt idx="10420">
                  <c:v>0.95699999999999996</c:v>
                </c:pt>
                <c:pt idx="10421">
                  <c:v>0.96199999999999997</c:v>
                </c:pt>
                <c:pt idx="10422">
                  <c:v>0.95399999999999996</c:v>
                </c:pt>
                <c:pt idx="10423">
                  <c:v>0.96599999999999997</c:v>
                </c:pt>
                <c:pt idx="10424">
                  <c:v>0.94799999999999995</c:v>
                </c:pt>
                <c:pt idx="10425">
                  <c:v>0.96199999999999997</c:v>
                </c:pt>
                <c:pt idx="10426">
                  <c:v>0.94199999999999995</c:v>
                </c:pt>
                <c:pt idx="10427">
                  <c:v>0.94099999999999995</c:v>
                </c:pt>
                <c:pt idx="10428">
                  <c:v>0.95</c:v>
                </c:pt>
                <c:pt idx="10429">
                  <c:v>0.92800000000000005</c:v>
                </c:pt>
                <c:pt idx="10430">
                  <c:v>0.94</c:v>
                </c:pt>
                <c:pt idx="10431">
                  <c:v>0.91200000000000003</c:v>
                </c:pt>
                <c:pt idx="10432">
                  <c:v>0.96</c:v>
                </c:pt>
                <c:pt idx="10433">
                  <c:v>0.93</c:v>
                </c:pt>
                <c:pt idx="10434">
                  <c:v>0.92800000000000005</c:v>
                </c:pt>
                <c:pt idx="10435">
                  <c:v>0.92400000000000004</c:v>
                </c:pt>
                <c:pt idx="10436">
                  <c:v>0.95599999999999996</c:v>
                </c:pt>
                <c:pt idx="10437">
                  <c:v>0.91800000000000004</c:v>
                </c:pt>
                <c:pt idx="10438">
                  <c:v>0.97399999999999998</c:v>
                </c:pt>
                <c:pt idx="10439">
                  <c:v>0.92300000000000004</c:v>
                </c:pt>
                <c:pt idx="10440">
                  <c:v>0.94799999999999995</c:v>
                </c:pt>
                <c:pt idx="10441">
                  <c:v>0.91500000000000004</c:v>
                </c:pt>
                <c:pt idx="10442">
                  <c:v>0.94499999999999995</c:v>
                </c:pt>
                <c:pt idx="10443">
                  <c:v>0.96099999999999997</c:v>
                </c:pt>
                <c:pt idx="10444">
                  <c:v>0.92800000000000005</c:v>
                </c:pt>
                <c:pt idx="10445">
                  <c:v>0.94299999999999995</c:v>
                </c:pt>
                <c:pt idx="10446">
                  <c:v>0.94099999999999995</c:v>
                </c:pt>
                <c:pt idx="10447">
                  <c:v>0.93100000000000005</c:v>
                </c:pt>
                <c:pt idx="10448">
                  <c:v>0.92600000000000005</c:v>
                </c:pt>
                <c:pt idx="10449">
                  <c:v>0.92400000000000004</c:v>
                </c:pt>
                <c:pt idx="10450">
                  <c:v>0.93899999999999995</c:v>
                </c:pt>
                <c:pt idx="10451">
                  <c:v>0.95399999999999996</c:v>
                </c:pt>
                <c:pt idx="10452">
                  <c:v>0.96099999999999997</c:v>
                </c:pt>
                <c:pt idx="10453">
                  <c:v>0.94599999999999995</c:v>
                </c:pt>
                <c:pt idx="10454">
                  <c:v>0.94199999999999995</c:v>
                </c:pt>
                <c:pt idx="10455">
                  <c:v>0.94199999999999995</c:v>
                </c:pt>
                <c:pt idx="10456">
                  <c:v>0.95299999999999996</c:v>
                </c:pt>
                <c:pt idx="10457">
                  <c:v>0.95299999999999996</c:v>
                </c:pt>
                <c:pt idx="10458">
                  <c:v>0.94399999999999995</c:v>
                </c:pt>
                <c:pt idx="10459">
                  <c:v>0.94799999999999995</c:v>
                </c:pt>
                <c:pt idx="10460">
                  <c:v>0.95099999999999996</c:v>
                </c:pt>
                <c:pt idx="10461">
                  <c:v>0.91700000000000004</c:v>
                </c:pt>
                <c:pt idx="10462">
                  <c:v>0.93100000000000005</c:v>
                </c:pt>
                <c:pt idx="10463">
                  <c:v>0.94299999999999995</c:v>
                </c:pt>
                <c:pt idx="10464">
                  <c:v>0.93100000000000005</c:v>
                </c:pt>
                <c:pt idx="10465">
                  <c:v>0.93700000000000006</c:v>
                </c:pt>
                <c:pt idx="10466">
                  <c:v>0.94399999999999995</c:v>
                </c:pt>
                <c:pt idx="10467">
                  <c:v>0.93600000000000005</c:v>
                </c:pt>
                <c:pt idx="10468">
                  <c:v>0.94299999999999995</c:v>
                </c:pt>
                <c:pt idx="10469">
                  <c:v>0.92900000000000005</c:v>
                </c:pt>
                <c:pt idx="10470">
                  <c:v>0.96099999999999997</c:v>
                </c:pt>
                <c:pt idx="10471">
                  <c:v>0.93300000000000005</c:v>
                </c:pt>
                <c:pt idx="10472">
                  <c:v>0.94199999999999995</c:v>
                </c:pt>
                <c:pt idx="10473">
                  <c:v>0.95099999999999996</c:v>
                </c:pt>
                <c:pt idx="10474">
                  <c:v>0.92500000000000004</c:v>
                </c:pt>
                <c:pt idx="10475">
                  <c:v>0.95599999999999996</c:v>
                </c:pt>
                <c:pt idx="10476">
                  <c:v>0.96399999999999997</c:v>
                </c:pt>
                <c:pt idx="10477">
                  <c:v>0.92900000000000005</c:v>
                </c:pt>
                <c:pt idx="10478">
                  <c:v>0.94499999999999995</c:v>
                </c:pt>
                <c:pt idx="10479">
                  <c:v>0.93</c:v>
                </c:pt>
                <c:pt idx="10480">
                  <c:v>0.95899999999999996</c:v>
                </c:pt>
                <c:pt idx="10481">
                  <c:v>0.95399999999999996</c:v>
                </c:pt>
                <c:pt idx="10482">
                  <c:v>0.92600000000000005</c:v>
                </c:pt>
                <c:pt idx="10483">
                  <c:v>0.95499999999999996</c:v>
                </c:pt>
                <c:pt idx="10484">
                  <c:v>0.96799999999999997</c:v>
                </c:pt>
                <c:pt idx="10485">
                  <c:v>0.95899999999999996</c:v>
                </c:pt>
                <c:pt idx="10486">
                  <c:v>0.93100000000000005</c:v>
                </c:pt>
                <c:pt idx="10487">
                  <c:v>0.95499999999999996</c:v>
                </c:pt>
                <c:pt idx="10488">
                  <c:v>0.97599999999999998</c:v>
                </c:pt>
                <c:pt idx="10489">
                  <c:v>0.93500000000000005</c:v>
                </c:pt>
                <c:pt idx="10490">
                  <c:v>0.94899999999999995</c:v>
                </c:pt>
                <c:pt idx="10491">
                  <c:v>0.95599999999999996</c:v>
                </c:pt>
                <c:pt idx="10492">
                  <c:v>0.93500000000000005</c:v>
                </c:pt>
                <c:pt idx="10493">
                  <c:v>0.91700000000000004</c:v>
                </c:pt>
                <c:pt idx="10494">
                  <c:v>0.95599999999999996</c:v>
                </c:pt>
                <c:pt idx="10495">
                  <c:v>0.93100000000000005</c:v>
                </c:pt>
                <c:pt idx="10496">
                  <c:v>0.93300000000000005</c:v>
                </c:pt>
                <c:pt idx="10497">
                  <c:v>0.92800000000000005</c:v>
                </c:pt>
                <c:pt idx="10498">
                  <c:v>0.92500000000000004</c:v>
                </c:pt>
                <c:pt idx="10499">
                  <c:v>0.95399999999999996</c:v>
                </c:pt>
                <c:pt idx="10500">
                  <c:v>0.93799999999999994</c:v>
                </c:pt>
                <c:pt idx="10501">
                  <c:v>0.93700000000000006</c:v>
                </c:pt>
                <c:pt idx="10502">
                  <c:v>0.94199999999999995</c:v>
                </c:pt>
                <c:pt idx="10503">
                  <c:v>0.98599999999999999</c:v>
                </c:pt>
                <c:pt idx="10504">
                  <c:v>0.93100000000000005</c:v>
                </c:pt>
                <c:pt idx="10505">
                  <c:v>0.96399999999999997</c:v>
                </c:pt>
                <c:pt idx="10506">
                  <c:v>0.93500000000000005</c:v>
                </c:pt>
                <c:pt idx="10507">
                  <c:v>0.96299999999999997</c:v>
                </c:pt>
                <c:pt idx="10508">
                  <c:v>0.96299999999999997</c:v>
                </c:pt>
                <c:pt idx="10509">
                  <c:v>0.93100000000000005</c:v>
                </c:pt>
                <c:pt idx="10510">
                  <c:v>0.94599999999999995</c:v>
                </c:pt>
                <c:pt idx="10511">
                  <c:v>0.92900000000000005</c:v>
                </c:pt>
                <c:pt idx="10512">
                  <c:v>0.95099999999999996</c:v>
                </c:pt>
                <c:pt idx="10513">
                  <c:v>0.95299999999999996</c:v>
                </c:pt>
                <c:pt idx="10514">
                  <c:v>0.94199999999999995</c:v>
                </c:pt>
                <c:pt idx="10515">
                  <c:v>0.93200000000000005</c:v>
                </c:pt>
                <c:pt idx="10516">
                  <c:v>0.94599999999999995</c:v>
                </c:pt>
                <c:pt idx="10517">
                  <c:v>0.96699999999999997</c:v>
                </c:pt>
                <c:pt idx="10518">
                  <c:v>0.92100000000000004</c:v>
                </c:pt>
                <c:pt idx="10519">
                  <c:v>0.93400000000000005</c:v>
                </c:pt>
                <c:pt idx="10520">
                  <c:v>0.96199999999999997</c:v>
                </c:pt>
                <c:pt idx="10521">
                  <c:v>0.93799999999999994</c:v>
                </c:pt>
                <c:pt idx="10522">
                  <c:v>0.93300000000000005</c:v>
                </c:pt>
                <c:pt idx="10523">
                  <c:v>0.93700000000000006</c:v>
                </c:pt>
                <c:pt idx="10524">
                  <c:v>0.94299999999999995</c:v>
                </c:pt>
                <c:pt idx="10525">
                  <c:v>0.92800000000000005</c:v>
                </c:pt>
                <c:pt idx="10526">
                  <c:v>0.92700000000000005</c:v>
                </c:pt>
                <c:pt idx="10527">
                  <c:v>0.94299999999999995</c:v>
                </c:pt>
                <c:pt idx="10528">
                  <c:v>0.91300000000000003</c:v>
                </c:pt>
                <c:pt idx="10529">
                  <c:v>0.92100000000000004</c:v>
                </c:pt>
                <c:pt idx="10530">
                  <c:v>0.92700000000000005</c:v>
                </c:pt>
                <c:pt idx="10531">
                  <c:v>0.93200000000000005</c:v>
                </c:pt>
                <c:pt idx="10532">
                  <c:v>0.94</c:v>
                </c:pt>
                <c:pt idx="10533">
                  <c:v>0.95899999999999996</c:v>
                </c:pt>
                <c:pt idx="10534">
                  <c:v>0.92800000000000005</c:v>
                </c:pt>
                <c:pt idx="10535">
                  <c:v>0.93</c:v>
                </c:pt>
                <c:pt idx="10536">
                  <c:v>0.94699999999999995</c:v>
                </c:pt>
                <c:pt idx="10537">
                  <c:v>0.94499999999999995</c:v>
                </c:pt>
                <c:pt idx="10538">
                  <c:v>0.91900000000000004</c:v>
                </c:pt>
                <c:pt idx="10539">
                  <c:v>0.92100000000000004</c:v>
                </c:pt>
                <c:pt idx="10540">
                  <c:v>0.91800000000000004</c:v>
                </c:pt>
                <c:pt idx="10541">
                  <c:v>0.90900000000000003</c:v>
                </c:pt>
                <c:pt idx="10542">
                  <c:v>0.93400000000000005</c:v>
                </c:pt>
                <c:pt idx="10543">
                  <c:v>0.95099999999999996</c:v>
                </c:pt>
                <c:pt idx="10544">
                  <c:v>0.93799999999999994</c:v>
                </c:pt>
                <c:pt idx="10545">
                  <c:v>0.92</c:v>
                </c:pt>
                <c:pt idx="10546">
                  <c:v>0.96299999999999997</c:v>
                </c:pt>
                <c:pt idx="10547">
                  <c:v>0.93700000000000006</c:v>
                </c:pt>
                <c:pt idx="10548">
                  <c:v>0.94</c:v>
                </c:pt>
                <c:pt idx="10549">
                  <c:v>0.93500000000000005</c:v>
                </c:pt>
                <c:pt idx="10550">
                  <c:v>0.95499999999999996</c:v>
                </c:pt>
                <c:pt idx="10551">
                  <c:v>0.93600000000000005</c:v>
                </c:pt>
                <c:pt idx="10552">
                  <c:v>0.93600000000000005</c:v>
                </c:pt>
                <c:pt idx="10553">
                  <c:v>0.91700000000000004</c:v>
                </c:pt>
                <c:pt idx="10554">
                  <c:v>0.94299999999999995</c:v>
                </c:pt>
                <c:pt idx="10555">
                  <c:v>0.92400000000000004</c:v>
                </c:pt>
                <c:pt idx="10556">
                  <c:v>0.93799999999999994</c:v>
                </c:pt>
                <c:pt idx="10557">
                  <c:v>0.93200000000000005</c:v>
                </c:pt>
                <c:pt idx="10558">
                  <c:v>0.94</c:v>
                </c:pt>
                <c:pt idx="10559">
                  <c:v>0.93600000000000005</c:v>
                </c:pt>
                <c:pt idx="10560">
                  <c:v>0.92900000000000005</c:v>
                </c:pt>
                <c:pt idx="10561">
                  <c:v>0.92</c:v>
                </c:pt>
                <c:pt idx="10562">
                  <c:v>0.92700000000000005</c:v>
                </c:pt>
                <c:pt idx="10563">
                  <c:v>0.93100000000000005</c:v>
                </c:pt>
                <c:pt idx="10564">
                  <c:v>0.93300000000000005</c:v>
                </c:pt>
                <c:pt idx="10565">
                  <c:v>0.95099999999999996</c:v>
                </c:pt>
                <c:pt idx="10566">
                  <c:v>0.93799999999999994</c:v>
                </c:pt>
                <c:pt idx="10567">
                  <c:v>0.91</c:v>
                </c:pt>
                <c:pt idx="10568">
                  <c:v>0.96899999999999997</c:v>
                </c:pt>
                <c:pt idx="10569">
                  <c:v>0.94199999999999995</c:v>
                </c:pt>
                <c:pt idx="10570">
                  <c:v>0.97399999999999998</c:v>
                </c:pt>
                <c:pt idx="10571">
                  <c:v>0.95099999999999996</c:v>
                </c:pt>
                <c:pt idx="10572">
                  <c:v>0.95399999999999996</c:v>
                </c:pt>
                <c:pt idx="10573">
                  <c:v>0.96299999999999997</c:v>
                </c:pt>
                <c:pt idx="10574">
                  <c:v>0.93799999999999994</c:v>
                </c:pt>
                <c:pt idx="10575">
                  <c:v>0.91200000000000003</c:v>
                </c:pt>
                <c:pt idx="10576">
                  <c:v>0.93799999999999994</c:v>
                </c:pt>
                <c:pt idx="10577">
                  <c:v>0.92500000000000004</c:v>
                </c:pt>
                <c:pt idx="10578">
                  <c:v>0.95499999999999996</c:v>
                </c:pt>
                <c:pt idx="10579">
                  <c:v>0.94</c:v>
                </c:pt>
                <c:pt idx="10580">
                  <c:v>0.95199999999999996</c:v>
                </c:pt>
                <c:pt idx="10581">
                  <c:v>0.94499999999999995</c:v>
                </c:pt>
                <c:pt idx="10582">
                  <c:v>0.95899999999999996</c:v>
                </c:pt>
                <c:pt idx="10583">
                  <c:v>1</c:v>
                </c:pt>
                <c:pt idx="10584">
                  <c:v>0.91900000000000004</c:v>
                </c:pt>
                <c:pt idx="10585">
                  <c:v>0.94599999999999995</c:v>
                </c:pt>
                <c:pt idx="10586">
                  <c:v>0.95199999999999996</c:v>
                </c:pt>
                <c:pt idx="10587">
                  <c:v>0.94099999999999995</c:v>
                </c:pt>
                <c:pt idx="10588">
                  <c:v>0.94699999999999995</c:v>
                </c:pt>
                <c:pt idx="10589">
                  <c:v>0.93700000000000006</c:v>
                </c:pt>
                <c:pt idx="10590">
                  <c:v>0.94499999999999995</c:v>
                </c:pt>
                <c:pt idx="10591">
                  <c:v>0.95499999999999996</c:v>
                </c:pt>
                <c:pt idx="10592">
                  <c:v>0.95699999999999996</c:v>
                </c:pt>
                <c:pt idx="10593">
                  <c:v>0.95299999999999996</c:v>
                </c:pt>
                <c:pt idx="10594">
                  <c:v>0.91900000000000004</c:v>
                </c:pt>
                <c:pt idx="10595">
                  <c:v>0.94</c:v>
                </c:pt>
                <c:pt idx="10596">
                  <c:v>0.95299999999999996</c:v>
                </c:pt>
                <c:pt idx="10597">
                  <c:v>0.94899999999999995</c:v>
                </c:pt>
                <c:pt idx="10598">
                  <c:v>0.93300000000000005</c:v>
                </c:pt>
                <c:pt idx="10599">
                  <c:v>0.95199999999999996</c:v>
                </c:pt>
                <c:pt idx="10600">
                  <c:v>1.01</c:v>
                </c:pt>
                <c:pt idx="10601">
                  <c:v>0.98299999999999998</c:v>
                </c:pt>
                <c:pt idx="10602">
                  <c:v>0.98099999999999998</c:v>
                </c:pt>
                <c:pt idx="10603">
                  <c:v>0.98</c:v>
                </c:pt>
                <c:pt idx="10604">
                  <c:v>0.95099999999999996</c:v>
                </c:pt>
                <c:pt idx="10605">
                  <c:v>0.93500000000000005</c:v>
                </c:pt>
                <c:pt idx="10606">
                  <c:v>0.97099999999999997</c:v>
                </c:pt>
                <c:pt idx="10607">
                  <c:v>0.93899999999999995</c:v>
                </c:pt>
                <c:pt idx="10608">
                  <c:v>0.95199999999999996</c:v>
                </c:pt>
                <c:pt idx="10609">
                  <c:v>0.95099999999999996</c:v>
                </c:pt>
                <c:pt idx="10610">
                  <c:v>0.97499999999999998</c:v>
                </c:pt>
                <c:pt idx="10611">
                  <c:v>0.94199999999999995</c:v>
                </c:pt>
                <c:pt idx="10612">
                  <c:v>0.97099999999999997</c:v>
                </c:pt>
                <c:pt idx="10613">
                  <c:v>0.93899999999999995</c:v>
                </c:pt>
                <c:pt idx="10614">
                  <c:v>0.95199999999999996</c:v>
                </c:pt>
                <c:pt idx="10615">
                  <c:v>0.96099999999999997</c:v>
                </c:pt>
                <c:pt idx="10616">
                  <c:v>0.94</c:v>
                </c:pt>
                <c:pt idx="10617">
                  <c:v>0.97399999999999998</c:v>
                </c:pt>
                <c:pt idx="10618">
                  <c:v>0.94699999999999995</c:v>
                </c:pt>
                <c:pt idx="10619">
                  <c:v>0.93899999999999995</c:v>
                </c:pt>
                <c:pt idx="10620">
                  <c:v>0.94899999999999995</c:v>
                </c:pt>
                <c:pt idx="10621">
                  <c:v>0.98299999999999998</c:v>
                </c:pt>
                <c:pt idx="10622">
                  <c:v>0.92700000000000005</c:v>
                </c:pt>
                <c:pt idx="10623">
                  <c:v>0.95099999999999996</c:v>
                </c:pt>
                <c:pt idx="10624">
                  <c:v>0.95699999999999996</c:v>
                </c:pt>
                <c:pt idx="10625">
                  <c:v>0.95899999999999996</c:v>
                </c:pt>
                <c:pt idx="10626">
                  <c:v>0.96</c:v>
                </c:pt>
                <c:pt idx="10627">
                  <c:v>1.0049999999999999</c:v>
                </c:pt>
                <c:pt idx="10628">
                  <c:v>0.95899999999999996</c:v>
                </c:pt>
                <c:pt idx="10629">
                  <c:v>0.97599999999999998</c:v>
                </c:pt>
                <c:pt idx="10630">
                  <c:v>0.95299999999999996</c:v>
                </c:pt>
                <c:pt idx="10631">
                  <c:v>0.96799999999999997</c:v>
                </c:pt>
                <c:pt idx="10632">
                  <c:v>0.98</c:v>
                </c:pt>
                <c:pt idx="10633">
                  <c:v>0.96699999999999997</c:v>
                </c:pt>
                <c:pt idx="10634">
                  <c:v>0.95</c:v>
                </c:pt>
                <c:pt idx="10635">
                  <c:v>0.95299999999999996</c:v>
                </c:pt>
                <c:pt idx="10636">
                  <c:v>0.94099999999999995</c:v>
                </c:pt>
                <c:pt idx="10637">
                  <c:v>0.96399999999999997</c:v>
                </c:pt>
                <c:pt idx="10638">
                  <c:v>0.97499999999999998</c:v>
                </c:pt>
                <c:pt idx="10639">
                  <c:v>0.98299999999999998</c:v>
                </c:pt>
                <c:pt idx="10640">
                  <c:v>0.95799999999999996</c:v>
                </c:pt>
                <c:pt idx="10641">
                  <c:v>0.96799999999999997</c:v>
                </c:pt>
                <c:pt idx="10642">
                  <c:v>1.002</c:v>
                </c:pt>
                <c:pt idx="10643">
                  <c:v>0.96399999999999997</c:v>
                </c:pt>
                <c:pt idx="10644">
                  <c:v>0.93600000000000005</c:v>
                </c:pt>
                <c:pt idx="10645">
                  <c:v>0.95699999999999996</c:v>
                </c:pt>
                <c:pt idx="10646">
                  <c:v>0.94199999999999995</c:v>
                </c:pt>
                <c:pt idx="10647">
                  <c:v>0.98399999999999999</c:v>
                </c:pt>
                <c:pt idx="10648">
                  <c:v>0.97499999999999998</c:v>
                </c:pt>
                <c:pt idx="10649">
                  <c:v>0.99099999999999999</c:v>
                </c:pt>
                <c:pt idx="10650">
                  <c:v>0.95299999999999996</c:v>
                </c:pt>
                <c:pt idx="10651">
                  <c:v>0.97</c:v>
                </c:pt>
                <c:pt idx="10652">
                  <c:v>0.97699999999999998</c:v>
                </c:pt>
                <c:pt idx="10653">
                  <c:v>0.97099999999999997</c:v>
                </c:pt>
                <c:pt idx="10654">
                  <c:v>0.95099999999999996</c:v>
                </c:pt>
                <c:pt idx="10655">
                  <c:v>0.96399999999999997</c:v>
                </c:pt>
                <c:pt idx="10656">
                  <c:v>0.97899999999999998</c:v>
                </c:pt>
                <c:pt idx="10657">
                  <c:v>1.0029999999999999</c:v>
                </c:pt>
                <c:pt idx="10658">
                  <c:v>0.97699999999999998</c:v>
                </c:pt>
                <c:pt idx="10659">
                  <c:v>0.94699999999999995</c:v>
                </c:pt>
                <c:pt idx="10660">
                  <c:v>0.96299999999999997</c:v>
                </c:pt>
                <c:pt idx="10661">
                  <c:v>0.95299999999999996</c:v>
                </c:pt>
                <c:pt idx="10662">
                  <c:v>0.95699999999999996</c:v>
                </c:pt>
                <c:pt idx="10663">
                  <c:v>0.97399999999999998</c:v>
                </c:pt>
                <c:pt idx="10664">
                  <c:v>0.94199999999999995</c:v>
                </c:pt>
                <c:pt idx="10665">
                  <c:v>0.96799999999999997</c:v>
                </c:pt>
                <c:pt idx="10666">
                  <c:v>0.96399999999999997</c:v>
                </c:pt>
                <c:pt idx="10667">
                  <c:v>0.96299999999999997</c:v>
                </c:pt>
                <c:pt idx="10668">
                  <c:v>0.95</c:v>
                </c:pt>
                <c:pt idx="10669">
                  <c:v>0.94899999999999995</c:v>
                </c:pt>
                <c:pt idx="10670">
                  <c:v>0.97899999999999998</c:v>
                </c:pt>
                <c:pt idx="10671">
                  <c:v>0.95599999999999996</c:v>
                </c:pt>
                <c:pt idx="10672">
                  <c:v>0.96599999999999997</c:v>
                </c:pt>
                <c:pt idx="10673">
                  <c:v>0.95899999999999996</c:v>
                </c:pt>
                <c:pt idx="10674">
                  <c:v>0.93200000000000005</c:v>
                </c:pt>
                <c:pt idx="10675">
                  <c:v>0.96199999999999997</c:v>
                </c:pt>
                <c:pt idx="10676">
                  <c:v>0.93300000000000005</c:v>
                </c:pt>
                <c:pt idx="10677">
                  <c:v>0.93100000000000005</c:v>
                </c:pt>
                <c:pt idx="10678">
                  <c:v>0.94</c:v>
                </c:pt>
                <c:pt idx="10679">
                  <c:v>0.92700000000000005</c:v>
                </c:pt>
                <c:pt idx="10680">
                  <c:v>0.97499999999999998</c:v>
                </c:pt>
                <c:pt idx="10681">
                  <c:v>0.93899999999999995</c:v>
                </c:pt>
                <c:pt idx="10682">
                  <c:v>0.95</c:v>
                </c:pt>
                <c:pt idx="10683">
                  <c:v>0.95199999999999996</c:v>
                </c:pt>
                <c:pt idx="10684">
                  <c:v>0.95399999999999996</c:v>
                </c:pt>
                <c:pt idx="10685">
                  <c:v>0.97099999999999997</c:v>
                </c:pt>
                <c:pt idx="10686">
                  <c:v>0.95899999999999996</c:v>
                </c:pt>
                <c:pt idx="10687">
                  <c:v>0.96299999999999997</c:v>
                </c:pt>
                <c:pt idx="10688">
                  <c:v>0.94599999999999995</c:v>
                </c:pt>
                <c:pt idx="10689">
                  <c:v>0.94</c:v>
                </c:pt>
                <c:pt idx="10690">
                  <c:v>0.96199999999999997</c:v>
                </c:pt>
                <c:pt idx="10691">
                  <c:v>0.92700000000000005</c:v>
                </c:pt>
                <c:pt idx="10692">
                  <c:v>0.92700000000000005</c:v>
                </c:pt>
                <c:pt idx="10693">
                  <c:v>0.93300000000000005</c:v>
                </c:pt>
                <c:pt idx="10694">
                  <c:v>0.92700000000000005</c:v>
                </c:pt>
                <c:pt idx="10695">
                  <c:v>0.94799999999999995</c:v>
                </c:pt>
                <c:pt idx="10696">
                  <c:v>0.91600000000000004</c:v>
                </c:pt>
                <c:pt idx="10697">
                  <c:v>0.94799999999999995</c:v>
                </c:pt>
                <c:pt idx="10698">
                  <c:v>0.98299999999999998</c:v>
                </c:pt>
                <c:pt idx="10699">
                  <c:v>0.94499999999999995</c:v>
                </c:pt>
                <c:pt idx="10700">
                  <c:v>0.91500000000000004</c:v>
                </c:pt>
                <c:pt idx="10701">
                  <c:v>0.94099999999999995</c:v>
                </c:pt>
                <c:pt idx="10702">
                  <c:v>0.92600000000000005</c:v>
                </c:pt>
                <c:pt idx="10703">
                  <c:v>0.94499999999999995</c:v>
                </c:pt>
                <c:pt idx="10704">
                  <c:v>0.97199999999999998</c:v>
                </c:pt>
                <c:pt idx="10705">
                  <c:v>0.93899999999999995</c:v>
                </c:pt>
                <c:pt idx="10706">
                  <c:v>0.95</c:v>
                </c:pt>
                <c:pt idx="10707">
                  <c:v>0.95399999999999996</c:v>
                </c:pt>
                <c:pt idx="10708">
                  <c:v>0.96599999999999997</c:v>
                </c:pt>
                <c:pt idx="10709">
                  <c:v>0.94399999999999995</c:v>
                </c:pt>
                <c:pt idx="10710">
                  <c:v>0.94399999999999995</c:v>
                </c:pt>
                <c:pt idx="10711">
                  <c:v>0.92100000000000004</c:v>
                </c:pt>
                <c:pt idx="10712">
                  <c:v>0.94299999999999995</c:v>
                </c:pt>
                <c:pt idx="10713">
                  <c:v>0.92600000000000005</c:v>
                </c:pt>
                <c:pt idx="10714">
                  <c:v>0.91100000000000003</c:v>
                </c:pt>
                <c:pt idx="10715">
                  <c:v>0.91500000000000004</c:v>
                </c:pt>
                <c:pt idx="10716">
                  <c:v>0.90900000000000003</c:v>
                </c:pt>
                <c:pt idx="10717">
                  <c:v>0.94099999999999995</c:v>
                </c:pt>
                <c:pt idx="10718">
                  <c:v>0.93200000000000005</c:v>
                </c:pt>
                <c:pt idx="10719">
                  <c:v>0.91100000000000003</c:v>
                </c:pt>
                <c:pt idx="10720">
                  <c:v>0.93300000000000005</c:v>
                </c:pt>
                <c:pt idx="10721">
                  <c:v>0.90400000000000003</c:v>
                </c:pt>
                <c:pt idx="10722">
                  <c:v>0.93500000000000005</c:v>
                </c:pt>
                <c:pt idx="10723">
                  <c:v>0.92800000000000005</c:v>
                </c:pt>
                <c:pt idx="10724">
                  <c:v>0.89900000000000002</c:v>
                </c:pt>
                <c:pt idx="10725">
                  <c:v>0.91900000000000004</c:v>
                </c:pt>
                <c:pt idx="10726">
                  <c:v>0.92</c:v>
                </c:pt>
                <c:pt idx="10727">
                  <c:v>0.95499999999999996</c:v>
                </c:pt>
                <c:pt idx="10728">
                  <c:v>0.89800000000000002</c:v>
                </c:pt>
                <c:pt idx="10729">
                  <c:v>0.91900000000000004</c:v>
                </c:pt>
                <c:pt idx="10730">
                  <c:v>0.94299999999999995</c:v>
                </c:pt>
                <c:pt idx="10731">
                  <c:v>0.94399999999999995</c:v>
                </c:pt>
                <c:pt idx="10732">
                  <c:v>0.93799999999999994</c:v>
                </c:pt>
                <c:pt idx="10733">
                  <c:v>0.93799999999999994</c:v>
                </c:pt>
                <c:pt idx="10734">
                  <c:v>0.91300000000000003</c:v>
                </c:pt>
                <c:pt idx="10735">
                  <c:v>0.92500000000000004</c:v>
                </c:pt>
                <c:pt idx="10736">
                  <c:v>0.90500000000000003</c:v>
                </c:pt>
                <c:pt idx="10737">
                  <c:v>0.93600000000000005</c:v>
                </c:pt>
                <c:pt idx="10738">
                  <c:v>0.92700000000000005</c:v>
                </c:pt>
                <c:pt idx="10739">
                  <c:v>0.90200000000000002</c:v>
                </c:pt>
                <c:pt idx="10740">
                  <c:v>0.91600000000000004</c:v>
                </c:pt>
                <c:pt idx="10741">
                  <c:v>0.91100000000000003</c:v>
                </c:pt>
                <c:pt idx="10742">
                  <c:v>0.92100000000000004</c:v>
                </c:pt>
                <c:pt idx="10743">
                  <c:v>0.92800000000000005</c:v>
                </c:pt>
                <c:pt idx="10744">
                  <c:v>0.89300000000000002</c:v>
                </c:pt>
                <c:pt idx="10745">
                  <c:v>0.91300000000000003</c:v>
                </c:pt>
                <c:pt idx="10746">
                  <c:v>0.94699999999999995</c:v>
                </c:pt>
                <c:pt idx="10747">
                  <c:v>0.91</c:v>
                </c:pt>
                <c:pt idx="10748">
                  <c:v>0.92800000000000005</c:v>
                </c:pt>
                <c:pt idx="10749">
                  <c:v>0.90700000000000003</c:v>
                </c:pt>
                <c:pt idx="10750">
                  <c:v>0.89600000000000002</c:v>
                </c:pt>
                <c:pt idx="10751">
                  <c:v>0.92700000000000005</c:v>
                </c:pt>
                <c:pt idx="10752">
                  <c:v>0.91800000000000004</c:v>
                </c:pt>
                <c:pt idx="10753">
                  <c:v>0.90200000000000002</c:v>
                </c:pt>
                <c:pt idx="10754">
                  <c:v>0.92300000000000004</c:v>
                </c:pt>
                <c:pt idx="10755">
                  <c:v>0.90100000000000002</c:v>
                </c:pt>
                <c:pt idx="10756">
                  <c:v>0.92800000000000005</c:v>
                </c:pt>
                <c:pt idx="10757">
                  <c:v>0.92700000000000005</c:v>
                </c:pt>
                <c:pt idx="10758">
                  <c:v>0.90600000000000003</c:v>
                </c:pt>
                <c:pt idx="10759">
                  <c:v>0.92500000000000004</c:v>
                </c:pt>
                <c:pt idx="10760">
                  <c:v>0.91100000000000003</c:v>
                </c:pt>
                <c:pt idx="10761">
                  <c:v>0.91300000000000003</c:v>
                </c:pt>
                <c:pt idx="10762">
                  <c:v>0.92100000000000004</c:v>
                </c:pt>
                <c:pt idx="10763">
                  <c:v>0.91700000000000004</c:v>
                </c:pt>
                <c:pt idx="10764">
                  <c:v>0.90600000000000003</c:v>
                </c:pt>
                <c:pt idx="10765">
                  <c:v>0.91100000000000003</c:v>
                </c:pt>
                <c:pt idx="10766">
                  <c:v>0.92800000000000005</c:v>
                </c:pt>
                <c:pt idx="10767">
                  <c:v>0.91400000000000003</c:v>
                </c:pt>
                <c:pt idx="10768">
                  <c:v>0.9</c:v>
                </c:pt>
                <c:pt idx="10769">
                  <c:v>0.93</c:v>
                </c:pt>
                <c:pt idx="10770">
                  <c:v>0.90600000000000003</c:v>
                </c:pt>
                <c:pt idx="10771">
                  <c:v>0.96</c:v>
                </c:pt>
                <c:pt idx="10772">
                  <c:v>0.93700000000000006</c:v>
                </c:pt>
                <c:pt idx="10773">
                  <c:v>0.89500000000000002</c:v>
                </c:pt>
                <c:pt idx="10774">
                  <c:v>0.92800000000000005</c:v>
                </c:pt>
                <c:pt idx="10775">
                  <c:v>0.93100000000000005</c:v>
                </c:pt>
                <c:pt idx="10776">
                  <c:v>0.93200000000000005</c:v>
                </c:pt>
                <c:pt idx="10777">
                  <c:v>0.93700000000000006</c:v>
                </c:pt>
                <c:pt idx="10778">
                  <c:v>0.92900000000000005</c:v>
                </c:pt>
                <c:pt idx="10779">
                  <c:v>0.92600000000000005</c:v>
                </c:pt>
                <c:pt idx="10780">
                  <c:v>0.91900000000000004</c:v>
                </c:pt>
                <c:pt idx="10781">
                  <c:v>0.89200000000000002</c:v>
                </c:pt>
                <c:pt idx="10782">
                  <c:v>0.94899999999999995</c:v>
                </c:pt>
                <c:pt idx="10783">
                  <c:v>0.94099999999999995</c:v>
                </c:pt>
                <c:pt idx="10784">
                  <c:v>0.89500000000000002</c:v>
                </c:pt>
                <c:pt idx="10785">
                  <c:v>0.93899999999999995</c:v>
                </c:pt>
                <c:pt idx="10786">
                  <c:v>0.91700000000000004</c:v>
                </c:pt>
                <c:pt idx="10787">
                  <c:v>0.92400000000000004</c:v>
                </c:pt>
                <c:pt idx="10788">
                  <c:v>0.90200000000000002</c:v>
                </c:pt>
                <c:pt idx="10789">
                  <c:v>0.91700000000000004</c:v>
                </c:pt>
                <c:pt idx="10790">
                  <c:v>0.93200000000000005</c:v>
                </c:pt>
                <c:pt idx="10791">
                  <c:v>0.92800000000000005</c:v>
                </c:pt>
                <c:pt idx="10792">
                  <c:v>0.91700000000000004</c:v>
                </c:pt>
                <c:pt idx="10793">
                  <c:v>0.90500000000000003</c:v>
                </c:pt>
                <c:pt idx="10794">
                  <c:v>0.91500000000000004</c:v>
                </c:pt>
                <c:pt idx="10795">
                  <c:v>0.95699999999999996</c:v>
                </c:pt>
                <c:pt idx="10796">
                  <c:v>0.91600000000000004</c:v>
                </c:pt>
                <c:pt idx="10797">
                  <c:v>0.92200000000000004</c:v>
                </c:pt>
                <c:pt idx="10798">
                  <c:v>0.91100000000000003</c:v>
                </c:pt>
                <c:pt idx="10799">
                  <c:v>0.92500000000000004</c:v>
                </c:pt>
                <c:pt idx="10800">
                  <c:v>0.94899999999999995</c:v>
                </c:pt>
                <c:pt idx="10801">
                  <c:v>0.94099999999999995</c:v>
                </c:pt>
                <c:pt idx="10802">
                  <c:v>0.94599999999999995</c:v>
                </c:pt>
                <c:pt idx="10803">
                  <c:v>0.96799999999999997</c:v>
                </c:pt>
                <c:pt idx="10804">
                  <c:v>0.97599999999999998</c:v>
                </c:pt>
                <c:pt idx="10805">
                  <c:v>0.92200000000000004</c:v>
                </c:pt>
                <c:pt idx="10806">
                  <c:v>0.94199999999999995</c:v>
                </c:pt>
                <c:pt idx="10807">
                  <c:v>0.92600000000000005</c:v>
                </c:pt>
                <c:pt idx="10808">
                  <c:v>0.95</c:v>
                </c:pt>
                <c:pt idx="10809">
                  <c:v>0.93700000000000006</c:v>
                </c:pt>
                <c:pt idx="10810">
                  <c:v>0.96299999999999997</c:v>
                </c:pt>
                <c:pt idx="10811">
                  <c:v>0.92100000000000004</c:v>
                </c:pt>
                <c:pt idx="10812">
                  <c:v>0.96799999999999997</c:v>
                </c:pt>
                <c:pt idx="10813">
                  <c:v>0.98299999999999998</c:v>
                </c:pt>
                <c:pt idx="10814">
                  <c:v>0.91800000000000004</c:v>
                </c:pt>
                <c:pt idx="10815">
                  <c:v>0.91300000000000003</c:v>
                </c:pt>
                <c:pt idx="10816">
                  <c:v>0.95599999999999996</c:v>
                </c:pt>
                <c:pt idx="10817">
                  <c:v>0.94899999999999995</c:v>
                </c:pt>
                <c:pt idx="10818">
                  <c:v>0.92700000000000005</c:v>
                </c:pt>
                <c:pt idx="10819">
                  <c:v>0.92600000000000005</c:v>
                </c:pt>
                <c:pt idx="10820">
                  <c:v>0.93200000000000005</c:v>
                </c:pt>
                <c:pt idx="10821">
                  <c:v>0.92600000000000005</c:v>
                </c:pt>
                <c:pt idx="10822">
                  <c:v>0.92100000000000004</c:v>
                </c:pt>
                <c:pt idx="10823">
                  <c:v>0.91300000000000003</c:v>
                </c:pt>
                <c:pt idx="10824">
                  <c:v>0.92</c:v>
                </c:pt>
                <c:pt idx="10825">
                  <c:v>0.94799999999999995</c:v>
                </c:pt>
                <c:pt idx="10826">
                  <c:v>0.93600000000000005</c:v>
                </c:pt>
                <c:pt idx="10827">
                  <c:v>0.94499999999999995</c:v>
                </c:pt>
                <c:pt idx="10828">
                  <c:v>0.94899999999999995</c:v>
                </c:pt>
                <c:pt idx="10829">
                  <c:v>0.96499999999999997</c:v>
                </c:pt>
                <c:pt idx="10830">
                  <c:v>0.96099999999999997</c:v>
                </c:pt>
                <c:pt idx="10831">
                  <c:v>0.92400000000000004</c:v>
                </c:pt>
                <c:pt idx="10832">
                  <c:v>0.93600000000000005</c:v>
                </c:pt>
                <c:pt idx="10833">
                  <c:v>0.97399999999999998</c:v>
                </c:pt>
                <c:pt idx="10834">
                  <c:v>0.94399999999999995</c:v>
                </c:pt>
                <c:pt idx="10835">
                  <c:v>0.95799999999999996</c:v>
                </c:pt>
                <c:pt idx="10836">
                  <c:v>0.93200000000000005</c:v>
                </c:pt>
                <c:pt idx="10837">
                  <c:v>0.92700000000000005</c:v>
                </c:pt>
                <c:pt idx="10838">
                  <c:v>0.95799999999999996</c:v>
                </c:pt>
                <c:pt idx="10839">
                  <c:v>0.93600000000000005</c:v>
                </c:pt>
                <c:pt idx="10840">
                  <c:v>0.92100000000000004</c:v>
                </c:pt>
                <c:pt idx="10841">
                  <c:v>0.93300000000000005</c:v>
                </c:pt>
                <c:pt idx="10842">
                  <c:v>0.93</c:v>
                </c:pt>
                <c:pt idx="10843">
                  <c:v>0.93600000000000005</c:v>
                </c:pt>
                <c:pt idx="10844">
                  <c:v>0.95599999999999996</c:v>
                </c:pt>
                <c:pt idx="10845">
                  <c:v>0.94899999999999995</c:v>
                </c:pt>
                <c:pt idx="10846">
                  <c:v>0.92500000000000004</c:v>
                </c:pt>
                <c:pt idx="10847">
                  <c:v>0.91400000000000003</c:v>
                </c:pt>
                <c:pt idx="10848">
                  <c:v>0.92600000000000005</c:v>
                </c:pt>
                <c:pt idx="10849">
                  <c:v>0.94299999999999995</c:v>
                </c:pt>
                <c:pt idx="10850">
                  <c:v>0.96199999999999997</c:v>
                </c:pt>
                <c:pt idx="10851">
                  <c:v>0.94399999999999995</c:v>
                </c:pt>
                <c:pt idx="10852">
                  <c:v>0.95299999999999996</c:v>
                </c:pt>
                <c:pt idx="10853">
                  <c:v>0.93899999999999995</c:v>
                </c:pt>
                <c:pt idx="10854">
                  <c:v>0.91700000000000004</c:v>
                </c:pt>
                <c:pt idx="10855">
                  <c:v>0.91800000000000004</c:v>
                </c:pt>
                <c:pt idx="10856">
                  <c:v>0.94299999999999995</c:v>
                </c:pt>
                <c:pt idx="10857">
                  <c:v>0.97199999999999998</c:v>
                </c:pt>
                <c:pt idx="10858">
                  <c:v>0.93600000000000005</c:v>
                </c:pt>
                <c:pt idx="10859">
                  <c:v>0.93700000000000006</c:v>
                </c:pt>
                <c:pt idx="10860">
                  <c:v>0.92700000000000005</c:v>
                </c:pt>
                <c:pt idx="10861">
                  <c:v>0.92400000000000004</c:v>
                </c:pt>
                <c:pt idx="10862">
                  <c:v>0.97299999999999998</c:v>
                </c:pt>
                <c:pt idx="10863">
                  <c:v>0.93400000000000005</c:v>
                </c:pt>
                <c:pt idx="10864">
                  <c:v>0.95099999999999996</c:v>
                </c:pt>
                <c:pt idx="10865">
                  <c:v>0.94299999999999995</c:v>
                </c:pt>
                <c:pt idx="10866">
                  <c:v>0.93400000000000005</c:v>
                </c:pt>
                <c:pt idx="10867">
                  <c:v>0.95799999999999996</c:v>
                </c:pt>
                <c:pt idx="10868">
                  <c:v>0.91100000000000003</c:v>
                </c:pt>
                <c:pt idx="10869">
                  <c:v>0.94499999999999995</c:v>
                </c:pt>
                <c:pt idx="10870">
                  <c:v>0.94899999999999995</c:v>
                </c:pt>
                <c:pt idx="10871">
                  <c:v>0.92500000000000004</c:v>
                </c:pt>
                <c:pt idx="10872">
                  <c:v>0.90600000000000003</c:v>
                </c:pt>
                <c:pt idx="10873">
                  <c:v>0.95499999999999996</c:v>
                </c:pt>
                <c:pt idx="10874">
                  <c:v>0.92500000000000004</c:v>
                </c:pt>
                <c:pt idx="10875">
                  <c:v>0.94299999999999995</c:v>
                </c:pt>
                <c:pt idx="10876">
                  <c:v>0.93100000000000005</c:v>
                </c:pt>
                <c:pt idx="10877">
                  <c:v>0.94199999999999995</c:v>
                </c:pt>
                <c:pt idx="10878">
                  <c:v>0.93700000000000006</c:v>
                </c:pt>
                <c:pt idx="10879">
                  <c:v>0.93400000000000005</c:v>
                </c:pt>
                <c:pt idx="10880">
                  <c:v>0.91300000000000003</c:v>
                </c:pt>
                <c:pt idx="10881">
                  <c:v>0.93100000000000005</c:v>
                </c:pt>
                <c:pt idx="10882">
                  <c:v>0.92800000000000005</c:v>
                </c:pt>
                <c:pt idx="10883">
                  <c:v>0.92500000000000004</c:v>
                </c:pt>
                <c:pt idx="10884">
                  <c:v>0.93799999999999994</c:v>
                </c:pt>
                <c:pt idx="10885">
                  <c:v>0.94399999999999995</c:v>
                </c:pt>
                <c:pt idx="10886">
                  <c:v>0.95</c:v>
                </c:pt>
                <c:pt idx="10887">
                  <c:v>0.95199999999999996</c:v>
                </c:pt>
                <c:pt idx="10888">
                  <c:v>0.94199999999999995</c:v>
                </c:pt>
                <c:pt idx="10889">
                  <c:v>0.92700000000000005</c:v>
                </c:pt>
                <c:pt idx="10890">
                  <c:v>0.93200000000000005</c:v>
                </c:pt>
                <c:pt idx="10891">
                  <c:v>0.91700000000000004</c:v>
                </c:pt>
                <c:pt idx="10892">
                  <c:v>0.95299999999999996</c:v>
                </c:pt>
                <c:pt idx="10893">
                  <c:v>0.93400000000000005</c:v>
                </c:pt>
                <c:pt idx="10894">
                  <c:v>0.93400000000000005</c:v>
                </c:pt>
                <c:pt idx="10895">
                  <c:v>0.92</c:v>
                </c:pt>
                <c:pt idx="10896">
                  <c:v>0.91600000000000004</c:v>
                </c:pt>
                <c:pt idx="10897">
                  <c:v>0.91200000000000003</c:v>
                </c:pt>
                <c:pt idx="10898">
                  <c:v>0.91900000000000004</c:v>
                </c:pt>
                <c:pt idx="10899">
                  <c:v>0.93899999999999995</c:v>
                </c:pt>
                <c:pt idx="10900">
                  <c:v>0.93400000000000005</c:v>
                </c:pt>
                <c:pt idx="10901">
                  <c:v>0.92800000000000005</c:v>
                </c:pt>
                <c:pt idx="10902">
                  <c:v>0.94299999999999995</c:v>
                </c:pt>
                <c:pt idx="10903">
                  <c:v>0.93899999999999995</c:v>
                </c:pt>
                <c:pt idx="10904">
                  <c:v>0.92200000000000004</c:v>
                </c:pt>
                <c:pt idx="10905">
                  <c:v>0.92800000000000005</c:v>
                </c:pt>
                <c:pt idx="10906">
                  <c:v>0.94199999999999995</c:v>
                </c:pt>
                <c:pt idx="10907">
                  <c:v>0.93600000000000005</c:v>
                </c:pt>
                <c:pt idx="10908">
                  <c:v>0.93799999999999994</c:v>
                </c:pt>
                <c:pt idx="10909">
                  <c:v>0.91800000000000004</c:v>
                </c:pt>
                <c:pt idx="10910">
                  <c:v>0.92900000000000005</c:v>
                </c:pt>
                <c:pt idx="10911">
                  <c:v>0.93700000000000006</c:v>
                </c:pt>
                <c:pt idx="10912">
                  <c:v>0.94299999999999995</c:v>
                </c:pt>
                <c:pt idx="10913">
                  <c:v>0.93899999999999995</c:v>
                </c:pt>
                <c:pt idx="10914">
                  <c:v>0.89700000000000002</c:v>
                </c:pt>
                <c:pt idx="10915">
                  <c:v>0.93799999999999994</c:v>
                </c:pt>
                <c:pt idx="10916">
                  <c:v>0.91700000000000004</c:v>
                </c:pt>
                <c:pt idx="10917">
                  <c:v>0.95099999999999996</c:v>
                </c:pt>
                <c:pt idx="10918">
                  <c:v>0.93700000000000006</c:v>
                </c:pt>
                <c:pt idx="10919">
                  <c:v>0.92500000000000004</c:v>
                </c:pt>
                <c:pt idx="10920">
                  <c:v>0.92700000000000005</c:v>
                </c:pt>
                <c:pt idx="10921">
                  <c:v>0.90700000000000003</c:v>
                </c:pt>
                <c:pt idx="10922">
                  <c:v>0.95499999999999996</c:v>
                </c:pt>
                <c:pt idx="10923">
                  <c:v>0.94699999999999995</c:v>
                </c:pt>
                <c:pt idx="10924">
                  <c:v>0.90400000000000003</c:v>
                </c:pt>
                <c:pt idx="10925">
                  <c:v>0.92700000000000005</c:v>
                </c:pt>
                <c:pt idx="10926">
                  <c:v>0.92200000000000004</c:v>
                </c:pt>
                <c:pt idx="10927">
                  <c:v>0.93400000000000005</c:v>
                </c:pt>
                <c:pt idx="10928">
                  <c:v>0.94499999999999995</c:v>
                </c:pt>
                <c:pt idx="10929">
                  <c:v>0.97899999999999998</c:v>
                </c:pt>
                <c:pt idx="10930">
                  <c:v>0.93700000000000006</c:v>
                </c:pt>
                <c:pt idx="10931">
                  <c:v>0.95099999999999996</c:v>
                </c:pt>
                <c:pt idx="10932">
                  <c:v>0.96699999999999997</c:v>
                </c:pt>
                <c:pt idx="10933">
                  <c:v>0.91500000000000004</c:v>
                </c:pt>
                <c:pt idx="10934">
                  <c:v>0.94499999999999995</c:v>
                </c:pt>
                <c:pt idx="10935">
                  <c:v>0.94199999999999995</c:v>
                </c:pt>
                <c:pt idx="10936">
                  <c:v>0.93200000000000005</c:v>
                </c:pt>
                <c:pt idx="10937">
                  <c:v>0.93899999999999995</c:v>
                </c:pt>
                <c:pt idx="10938">
                  <c:v>0.94299999999999995</c:v>
                </c:pt>
                <c:pt idx="10939">
                  <c:v>0.89800000000000002</c:v>
                </c:pt>
                <c:pt idx="10940">
                  <c:v>0.96499999999999997</c:v>
                </c:pt>
                <c:pt idx="10941">
                  <c:v>0.92</c:v>
                </c:pt>
                <c:pt idx="10942">
                  <c:v>0.93600000000000005</c:v>
                </c:pt>
                <c:pt idx="10943">
                  <c:v>0.94599999999999995</c:v>
                </c:pt>
                <c:pt idx="10944">
                  <c:v>0.92600000000000005</c:v>
                </c:pt>
                <c:pt idx="10945">
                  <c:v>0.94099999999999995</c:v>
                </c:pt>
                <c:pt idx="10946">
                  <c:v>0.93700000000000006</c:v>
                </c:pt>
                <c:pt idx="10947">
                  <c:v>0.94699999999999995</c:v>
                </c:pt>
                <c:pt idx="10948">
                  <c:v>0.92200000000000004</c:v>
                </c:pt>
                <c:pt idx="10949">
                  <c:v>0.94399999999999995</c:v>
                </c:pt>
                <c:pt idx="10950">
                  <c:v>0.92400000000000004</c:v>
                </c:pt>
                <c:pt idx="10951">
                  <c:v>0.94199999999999995</c:v>
                </c:pt>
                <c:pt idx="10952">
                  <c:v>0.93500000000000005</c:v>
                </c:pt>
                <c:pt idx="10953">
                  <c:v>0.95799999999999996</c:v>
                </c:pt>
                <c:pt idx="10954">
                  <c:v>0.95099999999999996</c:v>
                </c:pt>
                <c:pt idx="10955">
                  <c:v>0.95699999999999996</c:v>
                </c:pt>
                <c:pt idx="10956">
                  <c:v>0.92100000000000004</c:v>
                </c:pt>
                <c:pt idx="10957">
                  <c:v>0.95099999999999996</c:v>
                </c:pt>
                <c:pt idx="10958">
                  <c:v>0.95099999999999996</c:v>
                </c:pt>
                <c:pt idx="10959">
                  <c:v>0.98299999999999998</c:v>
                </c:pt>
                <c:pt idx="10960">
                  <c:v>0.98399999999999999</c:v>
                </c:pt>
                <c:pt idx="10961">
                  <c:v>0.94099999999999995</c:v>
                </c:pt>
                <c:pt idx="10962">
                  <c:v>0.92900000000000005</c:v>
                </c:pt>
                <c:pt idx="10963">
                  <c:v>0.97099999999999997</c:v>
                </c:pt>
                <c:pt idx="10964">
                  <c:v>0.92800000000000005</c:v>
                </c:pt>
                <c:pt idx="10965">
                  <c:v>0.95899999999999996</c:v>
                </c:pt>
                <c:pt idx="10966">
                  <c:v>0.94</c:v>
                </c:pt>
                <c:pt idx="10967">
                  <c:v>0.94299999999999995</c:v>
                </c:pt>
                <c:pt idx="10968">
                  <c:v>0.95</c:v>
                </c:pt>
                <c:pt idx="10969">
                  <c:v>0.96499999999999997</c:v>
                </c:pt>
                <c:pt idx="10970">
                  <c:v>0.93600000000000005</c:v>
                </c:pt>
                <c:pt idx="10971">
                  <c:v>0.96199999999999997</c:v>
                </c:pt>
                <c:pt idx="10972">
                  <c:v>0.95699999999999996</c:v>
                </c:pt>
                <c:pt idx="10973">
                  <c:v>0.93500000000000005</c:v>
                </c:pt>
                <c:pt idx="10974">
                  <c:v>0.93700000000000006</c:v>
                </c:pt>
                <c:pt idx="10975">
                  <c:v>0.94</c:v>
                </c:pt>
                <c:pt idx="10976">
                  <c:v>0.93200000000000005</c:v>
                </c:pt>
                <c:pt idx="10977">
                  <c:v>0.95</c:v>
                </c:pt>
                <c:pt idx="10978">
                  <c:v>0.95099999999999996</c:v>
                </c:pt>
                <c:pt idx="10979">
                  <c:v>0.94899999999999995</c:v>
                </c:pt>
                <c:pt idx="10980">
                  <c:v>0.93200000000000005</c:v>
                </c:pt>
                <c:pt idx="10981">
                  <c:v>0.93700000000000006</c:v>
                </c:pt>
                <c:pt idx="10982">
                  <c:v>0.96499999999999997</c:v>
                </c:pt>
                <c:pt idx="10983">
                  <c:v>0.93700000000000006</c:v>
                </c:pt>
                <c:pt idx="10984">
                  <c:v>0.95299999999999996</c:v>
                </c:pt>
                <c:pt idx="10985">
                  <c:v>0.94</c:v>
                </c:pt>
                <c:pt idx="10986">
                  <c:v>0.95099999999999996</c:v>
                </c:pt>
                <c:pt idx="10987">
                  <c:v>0.94799999999999995</c:v>
                </c:pt>
                <c:pt idx="10988">
                  <c:v>0.93600000000000005</c:v>
                </c:pt>
                <c:pt idx="10989">
                  <c:v>0.94699999999999995</c:v>
                </c:pt>
                <c:pt idx="10990">
                  <c:v>0.95399999999999996</c:v>
                </c:pt>
                <c:pt idx="10991">
                  <c:v>0.97199999999999998</c:v>
                </c:pt>
                <c:pt idx="10992">
                  <c:v>0.93700000000000006</c:v>
                </c:pt>
                <c:pt idx="10993">
                  <c:v>0.94299999999999995</c:v>
                </c:pt>
                <c:pt idx="10994">
                  <c:v>0.94799999999999995</c:v>
                </c:pt>
                <c:pt idx="10995">
                  <c:v>0.94099999999999995</c:v>
                </c:pt>
                <c:pt idx="10996">
                  <c:v>0.92200000000000004</c:v>
                </c:pt>
                <c:pt idx="10997">
                  <c:v>0.95599999999999996</c:v>
                </c:pt>
                <c:pt idx="10998">
                  <c:v>0.97099999999999997</c:v>
                </c:pt>
                <c:pt idx="10999">
                  <c:v>0.94299999999999995</c:v>
                </c:pt>
                <c:pt idx="11000">
                  <c:v>0.94499999999999995</c:v>
                </c:pt>
                <c:pt idx="11001">
                  <c:v>0.92400000000000004</c:v>
                </c:pt>
                <c:pt idx="11002">
                  <c:v>0.94699999999999995</c:v>
                </c:pt>
                <c:pt idx="11003">
                  <c:v>0.93500000000000005</c:v>
                </c:pt>
                <c:pt idx="11004">
                  <c:v>0.95299999999999996</c:v>
                </c:pt>
                <c:pt idx="11005">
                  <c:v>0.95099999999999996</c:v>
                </c:pt>
                <c:pt idx="11006">
                  <c:v>0.95399999999999996</c:v>
                </c:pt>
                <c:pt idx="11007">
                  <c:v>0.90600000000000003</c:v>
                </c:pt>
                <c:pt idx="11008">
                  <c:v>0.95199999999999996</c:v>
                </c:pt>
                <c:pt idx="11009">
                  <c:v>0.91800000000000004</c:v>
                </c:pt>
                <c:pt idx="11010">
                  <c:v>0.92200000000000004</c:v>
                </c:pt>
                <c:pt idx="11011">
                  <c:v>0.94</c:v>
                </c:pt>
                <c:pt idx="11012">
                  <c:v>0.94399999999999995</c:v>
                </c:pt>
                <c:pt idx="11013">
                  <c:v>0.94199999999999995</c:v>
                </c:pt>
                <c:pt idx="11014">
                  <c:v>0.92600000000000005</c:v>
                </c:pt>
                <c:pt idx="11015">
                  <c:v>0.92400000000000004</c:v>
                </c:pt>
                <c:pt idx="11016">
                  <c:v>0.95</c:v>
                </c:pt>
                <c:pt idx="11017">
                  <c:v>0.95899999999999996</c:v>
                </c:pt>
                <c:pt idx="11018">
                  <c:v>0.92600000000000005</c:v>
                </c:pt>
                <c:pt idx="11019">
                  <c:v>0.92</c:v>
                </c:pt>
                <c:pt idx="11020">
                  <c:v>0.92300000000000004</c:v>
                </c:pt>
                <c:pt idx="11021">
                  <c:v>0.92800000000000005</c:v>
                </c:pt>
                <c:pt idx="11022">
                  <c:v>0.92800000000000005</c:v>
                </c:pt>
                <c:pt idx="11023">
                  <c:v>0.93300000000000005</c:v>
                </c:pt>
                <c:pt idx="11024">
                  <c:v>0.92900000000000005</c:v>
                </c:pt>
                <c:pt idx="11025">
                  <c:v>0.91500000000000004</c:v>
                </c:pt>
                <c:pt idx="11026">
                  <c:v>0.94399999999999995</c:v>
                </c:pt>
                <c:pt idx="11027">
                  <c:v>0.94699999999999995</c:v>
                </c:pt>
                <c:pt idx="11028">
                  <c:v>0.94699999999999995</c:v>
                </c:pt>
                <c:pt idx="11029">
                  <c:v>0.93799999999999994</c:v>
                </c:pt>
                <c:pt idx="11030">
                  <c:v>0.92800000000000005</c:v>
                </c:pt>
                <c:pt idx="11031">
                  <c:v>0.93</c:v>
                </c:pt>
                <c:pt idx="11032">
                  <c:v>0.92200000000000004</c:v>
                </c:pt>
                <c:pt idx="11033">
                  <c:v>0.93700000000000006</c:v>
                </c:pt>
                <c:pt idx="11034">
                  <c:v>0.92600000000000005</c:v>
                </c:pt>
                <c:pt idx="11035">
                  <c:v>0.91100000000000003</c:v>
                </c:pt>
                <c:pt idx="11036">
                  <c:v>0.93799999999999994</c:v>
                </c:pt>
                <c:pt idx="11037">
                  <c:v>0.94799999999999995</c:v>
                </c:pt>
                <c:pt idx="11038">
                  <c:v>0.92800000000000005</c:v>
                </c:pt>
                <c:pt idx="11039">
                  <c:v>0.93400000000000005</c:v>
                </c:pt>
                <c:pt idx="11040">
                  <c:v>0.92</c:v>
                </c:pt>
                <c:pt idx="11041">
                  <c:v>0.93799999999999994</c:v>
                </c:pt>
                <c:pt idx="11042">
                  <c:v>0.91</c:v>
                </c:pt>
                <c:pt idx="11043">
                  <c:v>0.92500000000000004</c:v>
                </c:pt>
                <c:pt idx="11044">
                  <c:v>0.91500000000000004</c:v>
                </c:pt>
                <c:pt idx="11045">
                  <c:v>0.92100000000000004</c:v>
                </c:pt>
                <c:pt idx="11046">
                  <c:v>0.92700000000000005</c:v>
                </c:pt>
                <c:pt idx="11047">
                  <c:v>0.93700000000000006</c:v>
                </c:pt>
                <c:pt idx="11048">
                  <c:v>0.91900000000000004</c:v>
                </c:pt>
                <c:pt idx="11049">
                  <c:v>0.93200000000000005</c:v>
                </c:pt>
                <c:pt idx="11050">
                  <c:v>0.90500000000000003</c:v>
                </c:pt>
                <c:pt idx="11051">
                  <c:v>0.92200000000000004</c:v>
                </c:pt>
                <c:pt idx="11052">
                  <c:v>0.90800000000000003</c:v>
                </c:pt>
                <c:pt idx="11053">
                  <c:v>0.93400000000000005</c:v>
                </c:pt>
                <c:pt idx="11054">
                  <c:v>0.94399999999999995</c:v>
                </c:pt>
                <c:pt idx="11055">
                  <c:v>0.90500000000000003</c:v>
                </c:pt>
                <c:pt idx="11056">
                  <c:v>0.89700000000000002</c:v>
                </c:pt>
                <c:pt idx="11057">
                  <c:v>0.92100000000000004</c:v>
                </c:pt>
                <c:pt idx="11058">
                  <c:v>0.92100000000000004</c:v>
                </c:pt>
                <c:pt idx="11059">
                  <c:v>0.91100000000000003</c:v>
                </c:pt>
                <c:pt idx="11060">
                  <c:v>0.90800000000000003</c:v>
                </c:pt>
                <c:pt idx="11061">
                  <c:v>0.93600000000000005</c:v>
                </c:pt>
                <c:pt idx="11062">
                  <c:v>0.91200000000000003</c:v>
                </c:pt>
                <c:pt idx="11063">
                  <c:v>0.91100000000000003</c:v>
                </c:pt>
                <c:pt idx="11064">
                  <c:v>0.91600000000000004</c:v>
                </c:pt>
                <c:pt idx="11065">
                  <c:v>0.90800000000000003</c:v>
                </c:pt>
                <c:pt idx="11066">
                  <c:v>0.93700000000000006</c:v>
                </c:pt>
                <c:pt idx="11067">
                  <c:v>0.9</c:v>
                </c:pt>
                <c:pt idx="11068">
                  <c:v>0.93700000000000006</c:v>
                </c:pt>
                <c:pt idx="11069">
                  <c:v>0.89600000000000002</c:v>
                </c:pt>
                <c:pt idx="11070">
                  <c:v>0.91600000000000004</c:v>
                </c:pt>
                <c:pt idx="11071">
                  <c:v>0.93100000000000005</c:v>
                </c:pt>
                <c:pt idx="11072">
                  <c:v>0.91</c:v>
                </c:pt>
                <c:pt idx="11073">
                  <c:v>0.90600000000000003</c:v>
                </c:pt>
                <c:pt idx="11074">
                  <c:v>0.90500000000000003</c:v>
                </c:pt>
                <c:pt idx="11075">
                  <c:v>0.91300000000000003</c:v>
                </c:pt>
                <c:pt idx="11076">
                  <c:v>0.90900000000000003</c:v>
                </c:pt>
                <c:pt idx="11077">
                  <c:v>0.92300000000000004</c:v>
                </c:pt>
                <c:pt idx="11078">
                  <c:v>0.92400000000000004</c:v>
                </c:pt>
                <c:pt idx="11079">
                  <c:v>0.89700000000000002</c:v>
                </c:pt>
                <c:pt idx="11080">
                  <c:v>0.92</c:v>
                </c:pt>
                <c:pt idx="11081">
                  <c:v>0.91200000000000003</c:v>
                </c:pt>
                <c:pt idx="11082">
                  <c:v>0.93500000000000005</c:v>
                </c:pt>
                <c:pt idx="11083">
                  <c:v>0.91900000000000004</c:v>
                </c:pt>
                <c:pt idx="11084">
                  <c:v>0.94299999999999995</c:v>
                </c:pt>
                <c:pt idx="11085">
                  <c:v>0.90500000000000003</c:v>
                </c:pt>
                <c:pt idx="11086">
                  <c:v>0.92</c:v>
                </c:pt>
                <c:pt idx="11087">
                  <c:v>0.92300000000000004</c:v>
                </c:pt>
                <c:pt idx="11088">
                  <c:v>0.92300000000000004</c:v>
                </c:pt>
                <c:pt idx="11089">
                  <c:v>0.93300000000000005</c:v>
                </c:pt>
                <c:pt idx="11090">
                  <c:v>0.93100000000000005</c:v>
                </c:pt>
                <c:pt idx="11091">
                  <c:v>0.94199999999999995</c:v>
                </c:pt>
                <c:pt idx="11092">
                  <c:v>0.91900000000000004</c:v>
                </c:pt>
                <c:pt idx="11093">
                  <c:v>0.90800000000000003</c:v>
                </c:pt>
                <c:pt idx="11094">
                  <c:v>0.90700000000000003</c:v>
                </c:pt>
                <c:pt idx="11095">
                  <c:v>0.89600000000000002</c:v>
                </c:pt>
                <c:pt idx="11096">
                  <c:v>0.92500000000000004</c:v>
                </c:pt>
                <c:pt idx="11097">
                  <c:v>0.88900000000000001</c:v>
                </c:pt>
                <c:pt idx="11098">
                  <c:v>0.91800000000000004</c:v>
                </c:pt>
                <c:pt idx="11099">
                  <c:v>0.93700000000000006</c:v>
                </c:pt>
                <c:pt idx="11100">
                  <c:v>0.92800000000000005</c:v>
                </c:pt>
                <c:pt idx="11101">
                  <c:v>0.94599999999999995</c:v>
                </c:pt>
                <c:pt idx="11102">
                  <c:v>0.90900000000000003</c:v>
                </c:pt>
                <c:pt idx="11103">
                  <c:v>0.91600000000000004</c:v>
                </c:pt>
                <c:pt idx="11104">
                  <c:v>0.93100000000000005</c:v>
                </c:pt>
                <c:pt idx="11105">
                  <c:v>0.94699999999999995</c:v>
                </c:pt>
                <c:pt idx="11106">
                  <c:v>0.94</c:v>
                </c:pt>
                <c:pt idx="11107">
                  <c:v>0.91800000000000004</c:v>
                </c:pt>
                <c:pt idx="11108">
                  <c:v>0.91500000000000004</c:v>
                </c:pt>
                <c:pt idx="11109">
                  <c:v>0.92200000000000004</c:v>
                </c:pt>
                <c:pt idx="11110">
                  <c:v>0.93799999999999994</c:v>
                </c:pt>
                <c:pt idx="11111">
                  <c:v>0.90100000000000002</c:v>
                </c:pt>
                <c:pt idx="11112">
                  <c:v>0.89500000000000002</c:v>
                </c:pt>
                <c:pt idx="11113">
                  <c:v>0.92400000000000004</c:v>
                </c:pt>
                <c:pt idx="11114">
                  <c:v>0.93400000000000005</c:v>
                </c:pt>
                <c:pt idx="11115">
                  <c:v>0.91700000000000004</c:v>
                </c:pt>
                <c:pt idx="11116">
                  <c:v>0.92600000000000005</c:v>
                </c:pt>
                <c:pt idx="11117">
                  <c:v>0.92500000000000004</c:v>
                </c:pt>
                <c:pt idx="11118">
                  <c:v>0.90200000000000002</c:v>
                </c:pt>
                <c:pt idx="11119">
                  <c:v>0.92100000000000004</c:v>
                </c:pt>
                <c:pt idx="11120">
                  <c:v>0.9</c:v>
                </c:pt>
                <c:pt idx="11121">
                  <c:v>0.91800000000000004</c:v>
                </c:pt>
                <c:pt idx="11122">
                  <c:v>0.93</c:v>
                </c:pt>
                <c:pt idx="11123">
                  <c:v>0.93</c:v>
                </c:pt>
                <c:pt idx="11124">
                  <c:v>0.93300000000000005</c:v>
                </c:pt>
                <c:pt idx="11125">
                  <c:v>0.89900000000000002</c:v>
                </c:pt>
                <c:pt idx="11126">
                  <c:v>0.91700000000000004</c:v>
                </c:pt>
                <c:pt idx="11127">
                  <c:v>0.91600000000000004</c:v>
                </c:pt>
                <c:pt idx="11128">
                  <c:v>0.93899999999999995</c:v>
                </c:pt>
                <c:pt idx="11129">
                  <c:v>0.90300000000000002</c:v>
                </c:pt>
                <c:pt idx="11130">
                  <c:v>0.92700000000000005</c:v>
                </c:pt>
                <c:pt idx="11131">
                  <c:v>0.93799999999999994</c:v>
                </c:pt>
                <c:pt idx="11132">
                  <c:v>0.89600000000000002</c:v>
                </c:pt>
                <c:pt idx="11133">
                  <c:v>0.89300000000000002</c:v>
                </c:pt>
                <c:pt idx="11134">
                  <c:v>0.91200000000000003</c:v>
                </c:pt>
                <c:pt idx="11135">
                  <c:v>0.93700000000000006</c:v>
                </c:pt>
                <c:pt idx="11136">
                  <c:v>0.94199999999999995</c:v>
                </c:pt>
                <c:pt idx="11137">
                  <c:v>0.93799999999999994</c:v>
                </c:pt>
                <c:pt idx="11138">
                  <c:v>0.93400000000000005</c:v>
                </c:pt>
                <c:pt idx="11139">
                  <c:v>0.90300000000000002</c:v>
                </c:pt>
                <c:pt idx="11140">
                  <c:v>0.93200000000000005</c:v>
                </c:pt>
                <c:pt idx="11141">
                  <c:v>0.92800000000000005</c:v>
                </c:pt>
                <c:pt idx="11142">
                  <c:v>0.95</c:v>
                </c:pt>
                <c:pt idx="11143">
                  <c:v>0.93400000000000005</c:v>
                </c:pt>
                <c:pt idx="11144">
                  <c:v>0.91800000000000004</c:v>
                </c:pt>
                <c:pt idx="11145">
                  <c:v>0.91900000000000004</c:v>
                </c:pt>
                <c:pt idx="11146">
                  <c:v>0.94099999999999995</c:v>
                </c:pt>
                <c:pt idx="11147">
                  <c:v>0.93</c:v>
                </c:pt>
                <c:pt idx="11148">
                  <c:v>0.92200000000000004</c:v>
                </c:pt>
                <c:pt idx="11149">
                  <c:v>0.93700000000000006</c:v>
                </c:pt>
                <c:pt idx="11150">
                  <c:v>0.94399999999999995</c:v>
                </c:pt>
                <c:pt idx="11151">
                  <c:v>0.91200000000000003</c:v>
                </c:pt>
                <c:pt idx="11152">
                  <c:v>0.92700000000000005</c:v>
                </c:pt>
                <c:pt idx="11153">
                  <c:v>0.92300000000000004</c:v>
                </c:pt>
                <c:pt idx="11154">
                  <c:v>0.91100000000000003</c:v>
                </c:pt>
                <c:pt idx="11155">
                  <c:v>0.94899999999999995</c:v>
                </c:pt>
                <c:pt idx="11156">
                  <c:v>0.93300000000000005</c:v>
                </c:pt>
                <c:pt idx="11157">
                  <c:v>0.90600000000000003</c:v>
                </c:pt>
                <c:pt idx="11158">
                  <c:v>0.91900000000000004</c:v>
                </c:pt>
                <c:pt idx="11159">
                  <c:v>0.91</c:v>
                </c:pt>
                <c:pt idx="11160">
                  <c:v>0.88800000000000001</c:v>
                </c:pt>
                <c:pt idx="11161">
                  <c:v>0.95899999999999996</c:v>
                </c:pt>
                <c:pt idx="11162">
                  <c:v>0.92700000000000005</c:v>
                </c:pt>
                <c:pt idx="11163">
                  <c:v>0.92800000000000005</c:v>
                </c:pt>
                <c:pt idx="11164">
                  <c:v>0.93799999999999994</c:v>
                </c:pt>
                <c:pt idx="11165">
                  <c:v>0.92</c:v>
                </c:pt>
                <c:pt idx="11166">
                  <c:v>0.94199999999999995</c:v>
                </c:pt>
                <c:pt idx="11167">
                  <c:v>0.92400000000000004</c:v>
                </c:pt>
                <c:pt idx="11168">
                  <c:v>0.95499999999999996</c:v>
                </c:pt>
                <c:pt idx="11169">
                  <c:v>0.92600000000000005</c:v>
                </c:pt>
                <c:pt idx="11170">
                  <c:v>0.94</c:v>
                </c:pt>
                <c:pt idx="11171">
                  <c:v>0.93</c:v>
                </c:pt>
                <c:pt idx="11172">
                  <c:v>0.92300000000000004</c:v>
                </c:pt>
                <c:pt idx="11173">
                  <c:v>0.93200000000000005</c:v>
                </c:pt>
                <c:pt idx="11174">
                  <c:v>0.89700000000000002</c:v>
                </c:pt>
                <c:pt idx="11175">
                  <c:v>0.95699999999999996</c:v>
                </c:pt>
                <c:pt idx="11176">
                  <c:v>0.93200000000000005</c:v>
                </c:pt>
                <c:pt idx="11177">
                  <c:v>0.92400000000000004</c:v>
                </c:pt>
                <c:pt idx="11178">
                  <c:v>0.9</c:v>
                </c:pt>
                <c:pt idx="11179">
                  <c:v>0.92100000000000004</c:v>
                </c:pt>
                <c:pt idx="11180">
                  <c:v>0.92600000000000005</c:v>
                </c:pt>
                <c:pt idx="11181">
                  <c:v>0.92400000000000004</c:v>
                </c:pt>
                <c:pt idx="11182">
                  <c:v>0.90900000000000003</c:v>
                </c:pt>
                <c:pt idx="11183">
                  <c:v>0.91700000000000004</c:v>
                </c:pt>
                <c:pt idx="11184">
                  <c:v>0.93</c:v>
                </c:pt>
                <c:pt idx="11185">
                  <c:v>0.94099999999999995</c:v>
                </c:pt>
                <c:pt idx="11186">
                  <c:v>0.90700000000000003</c:v>
                </c:pt>
                <c:pt idx="11187">
                  <c:v>0.91300000000000003</c:v>
                </c:pt>
                <c:pt idx="11188">
                  <c:v>0.93300000000000005</c:v>
                </c:pt>
                <c:pt idx="11189">
                  <c:v>0.89800000000000002</c:v>
                </c:pt>
                <c:pt idx="11190">
                  <c:v>0.93200000000000005</c:v>
                </c:pt>
                <c:pt idx="11191">
                  <c:v>0.89600000000000002</c:v>
                </c:pt>
                <c:pt idx="11192">
                  <c:v>0.93400000000000005</c:v>
                </c:pt>
                <c:pt idx="11193">
                  <c:v>0.92300000000000004</c:v>
                </c:pt>
                <c:pt idx="11194">
                  <c:v>0.91100000000000003</c:v>
                </c:pt>
                <c:pt idx="11195">
                  <c:v>0.91900000000000004</c:v>
                </c:pt>
                <c:pt idx="11196">
                  <c:v>0.90900000000000003</c:v>
                </c:pt>
                <c:pt idx="11197">
                  <c:v>0.93400000000000005</c:v>
                </c:pt>
                <c:pt idx="11198">
                  <c:v>0.89800000000000002</c:v>
                </c:pt>
                <c:pt idx="11199">
                  <c:v>0.92600000000000005</c:v>
                </c:pt>
                <c:pt idx="11200">
                  <c:v>0.94399999999999995</c:v>
                </c:pt>
                <c:pt idx="11201">
                  <c:v>0.90900000000000003</c:v>
                </c:pt>
                <c:pt idx="11202">
                  <c:v>0.92600000000000005</c:v>
                </c:pt>
                <c:pt idx="11203">
                  <c:v>0.92900000000000005</c:v>
                </c:pt>
                <c:pt idx="11204">
                  <c:v>0.92100000000000004</c:v>
                </c:pt>
                <c:pt idx="11205">
                  <c:v>0.90600000000000003</c:v>
                </c:pt>
                <c:pt idx="11206">
                  <c:v>0.93500000000000005</c:v>
                </c:pt>
                <c:pt idx="11207">
                  <c:v>0.9</c:v>
                </c:pt>
                <c:pt idx="11208">
                  <c:v>0.94099999999999995</c:v>
                </c:pt>
                <c:pt idx="11209">
                  <c:v>0.93200000000000005</c:v>
                </c:pt>
                <c:pt idx="11210">
                  <c:v>0.94499999999999995</c:v>
                </c:pt>
                <c:pt idx="11211">
                  <c:v>0.93400000000000005</c:v>
                </c:pt>
                <c:pt idx="11212">
                  <c:v>0.90600000000000003</c:v>
                </c:pt>
                <c:pt idx="11213">
                  <c:v>0.92500000000000004</c:v>
                </c:pt>
                <c:pt idx="11214">
                  <c:v>0.92600000000000005</c:v>
                </c:pt>
                <c:pt idx="11215">
                  <c:v>0.93500000000000005</c:v>
                </c:pt>
                <c:pt idx="11216">
                  <c:v>0.93600000000000005</c:v>
                </c:pt>
                <c:pt idx="11217">
                  <c:v>0.93100000000000005</c:v>
                </c:pt>
                <c:pt idx="11218">
                  <c:v>0.89700000000000002</c:v>
                </c:pt>
                <c:pt idx="11219">
                  <c:v>0.91500000000000004</c:v>
                </c:pt>
                <c:pt idx="11220">
                  <c:v>0.90700000000000003</c:v>
                </c:pt>
                <c:pt idx="11221">
                  <c:v>0.95799999999999996</c:v>
                </c:pt>
                <c:pt idx="11222">
                  <c:v>0.93100000000000005</c:v>
                </c:pt>
                <c:pt idx="11223">
                  <c:v>0.91300000000000003</c:v>
                </c:pt>
                <c:pt idx="11224">
                  <c:v>0.90600000000000003</c:v>
                </c:pt>
                <c:pt idx="11225">
                  <c:v>0.92600000000000005</c:v>
                </c:pt>
                <c:pt idx="11226">
                  <c:v>0.93700000000000006</c:v>
                </c:pt>
                <c:pt idx="11227">
                  <c:v>0.92800000000000005</c:v>
                </c:pt>
                <c:pt idx="11228">
                  <c:v>0.89600000000000002</c:v>
                </c:pt>
                <c:pt idx="11229">
                  <c:v>0.90700000000000003</c:v>
                </c:pt>
                <c:pt idx="11230">
                  <c:v>0.93300000000000005</c:v>
                </c:pt>
                <c:pt idx="11231">
                  <c:v>0.91200000000000003</c:v>
                </c:pt>
                <c:pt idx="11232">
                  <c:v>0.91900000000000004</c:v>
                </c:pt>
                <c:pt idx="11233">
                  <c:v>0.90100000000000002</c:v>
                </c:pt>
                <c:pt idx="11234">
                  <c:v>0.93200000000000005</c:v>
                </c:pt>
                <c:pt idx="11235">
                  <c:v>0.92900000000000005</c:v>
                </c:pt>
                <c:pt idx="11236">
                  <c:v>0.93400000000000005</c:v>
                </c:pt>
                <c:pt idx="11237">
                  <c:v>0.92</c:v>
                </c:pt>
                <c:pt idx="11238">
                  <c:v>0.90900000000000003</c:v>
                </c:pt>
                <c:pt idx="11239">
                  <c:v>0.94399999999999995</c:v>
                </c:pt>
                <c:pt idx="11240">
                  <c:v>0.92</c:v>
                </c:pt>
                <c:pt idx="11241">
                  <c:v>0.92300000000000004</c:v>
                </c:pt>
                <c:pt idx="11242">
                  <c:v>0.91</c:v>
                </c:pt>
                <c:pt idx="11243">
                  <c:v>0.91100000000000003</c:v>
                </c:pt>
                <c:pt idx="11244">
                  <c:v>0.92600000000000005</c:v>
                </c:pt>
                <c:pt idx="11245">
                  <c:v>0.93600000000000005</c:v>
                </c:pt>
                <c:pt idx="11246">
                  <c:v>0.91900000000000004</c:v>
                </c:pt>
                <c:pt idx="11247">
                  <c:v>0.90300000000000002</c:v>
                </c:pt>
                <c:pt idx="11248">
                  <c:v>0.91300000000000003</c:v>
                </c:pt>
                <c:pt idx="11249">
                  <c:v>0.91600000000000004</c:v>
                </c:pt>
                <c:pt idx="11250">
                  <c:v>0.93300000000000005</c:v>
                </c:pt>
                <c:pt idx="11251">
                  <c:v>0.90600000000000003</c:v>
                </c:pt>
                <c:pt idx="11252">
                  <c:v>0.91900000000000004</c:v>
                </c:pt>
                <c:pt idx="11253">
                  <c:v>0.92400000000000004</c:v>
                </c:pt>
                <c:pt idx="11254">
                  <c:v>0.92600000000000005</c:v>
                </c:pt>
                <c:pt idx="11255">
                  <c:v>0.91100000000000003</c:v>
                </c:pt>
                <c:pt idx="11256">
                  <c:v>0.91200000000000003</c:v>
                </c:pt>
                <c:pt idx="11257">
                  <c:v>0.91200000000000003</c:v>
                </c:pt>
                <c:pt idx="11258">
                  <c:v>0.93899999999999995</c:v>
                </c:pt>
                <c:pt idx="11259">
                  <c:v>0.92400000000000004</c:v>
                </c:pt>
                <c:pt idx="11260">
                  <c:v>0.91100000000000003</c:v>
                </c:pt>
                <c:pt idx="11261">
                  <c:v>0.91900000000000004</c:v>
                </c:pt>
                <c:pt idx="11262">
                  <c:v>0.92200000000000004</c:v>
                </c:pt>
                <c:pt idx="11263">
                  <c:v>0.91400000000000003</c:v>
                </c:pt>
                <c:pt idx="11264">
                  <c:v>0.93100000000000005</c:v>
                </c:pt>
                <c:pt idx="11265">
                  <c:v>0.93600000000000005</c:v>
                </c:pt>
                <c:pt idx="11266">
                  <c:v>0.90900000000000003</c:v>
                </c:pt>
                <c:pt idx="11267">
                  <c:v>0.91500000000000004</c:v>
                </c:pt>
                <c:pt idx="11268">
                  <c:v>0.89400000000000002</c:v>
                </c:pt>
                <c:pt idx="11269">
                  <c:v>0.92800000000000005</c:v>
                </c:pt>
                <c:pt idx="11270">
                  <c:v>0.92600000000000005</c:v>
                </c:pt>
                <c:pt idx="11271">
                  <c:v>0.93100000000000005</c:v>
                </c:pt>
                <c:pt idx="11272">
                  <c:v>0.89700000000000002</c:v>
                </c:pt>
                <c:pt idx="11273">
                  <c:v>0.93100000000000005</c:v>
                </c:pt>
                <c:pt idx="11274">
                  <c:v>0.91200000000000003</c:v>
                </c:pt>
                <c:pt idx="11275">
                  <c:v>0.95</c:v>
                </c:pt>
                <c:pt idx="11276">
                  <c:v>0.94799999999999995</c:v>
                </c:pt>
                <c:pt idx="11277">
                  <c:v>0.92</c:v>
                </c:pt>
                <c:pt idx="11278">
                  <c:v>0.93200000000000005</c:v>
                </c:pt>
                <c:pt idx="11279">
                  <c:v>0.91</c:v>
                </c:pt>
                <c:pt idx="11280">
                  <c:v>0.94899999999999995</c:v>
                </c:pt>
                <c:pt idx="11281">
                  <c:v>0.92600000000000005</c:v>
                </c:pt>
                <c:pt idx="11282">
                  <c:v>0.91900000000000004</c:v>
                </c:pt>
                <c:pt idx="11283">
                  <c:v>0.94</c:v>
                </c:pt>
                <c:pt idx="11284">
                  <c:v>0.93</c:v>
                </c:pt>
                <c:pt idx="11285">
                  <c:v>0.94499999999999995</c:v>
                </c:pt>
                <c:pt idx="11286">
                  <c:v>0.94599999999999995</c:v>
                </c:pt>
                <c:pt idx="11287">
                  <c:v>0.95099999999999996</c:v>
                </c:pt>
                <c:pt idx="11288">
                  <c:v>0.93500000000000005</c:v>
                </c:pt>
                <c:pt idx="11289">
                  <c:v>0.92900000000000005</c:v>
                </c:pt>
                <c:pt idx="11290">
                  <c:v>0.91900000000000004</c:v>
                </c:pt>
                <c:pt idx="11291">
                  <c:v>0.91800000000000004</c:v>
                </c:pt>
                <c:pt idx="11292">
                  <c:v>0.91700000000000004</c:v>
                </c:pt>
                <c:pt idx="11293">
                  <c:v>0.92400000000000004</c:v>
                </c:pt>
                <c:pt idx="11294">
                  <c:v>0.92</c:v>
                </c:pt>
                <c:pt idx="11295">
                  <c:v>0.94599999999999995</c:v>
                </c:pt>
                <c:pt idx="11296">
                  <c:v>0.92400000000000004</c:v>
                </c:pt>
                <c:pt idx="11297">
                  <c:v>0.88100000000000001</c:v>
                </c:pt>
                <c:pt idx="11298">
                  <c:v>0.92900000000000005</c:v>
                </c:pt>
                <c:pt idx="11299">
                  <c:v>0.93799999999999994</c:v>
                </c:pt>
                <c:pt idx="11300">
                  <c:v>0.90800000000000003</c:v>
                </c:pt>
                <c:pt idx="11301">
                  <c:v>0.92600000000000005</c:v>
                </c:pt>
                <c:pt idx="11302">
                  <c:v>0.90900000000000003</c:v>
                </c:pt>
                <c:pt idx="11303">
                  <c:v>0.93600000000000005</c:v>
                </c:pt>
                <c:pt idx="11304">
                  <c:v>0.94</c:v>
                </c:pt>
                <c:pt idx="11305">
                  <c:v>0.94499999999999995</c:v>
                </c:pt>
                <c:pt idx="11306">
                  <c:v>0.92800000000000005</c:v>
                </c:pt>
                <c:pt idx="11307">
                  <c:v>0.89800000000000002</c:v>
                </c:pt>
                <c:pt idx="11308">
                  <c:v>0.92900000000000005</c:v>
                </c:pt>
                <c:pt idx="11309">
                  <c:v>0.94</c:v>
                </c:pt>
                <c:pt idx="11310">
                  <c:v>0.91900000000000004</c:v>
                </c:pt>
                <c:pt idx="11311">
                  <c:v>0.91700000000000004</c:v>
                </c:pt>
                <c:pt idx="11312">
                  <c:v>0.91500000000000004</c:v>
                </c:pt>
                <c:pt idx="11313">
                  <c:v>0.95099999999999996</c:v>
                </c:pt>
                <c:pt idx="11314">
                  <c:v>0.93899999999999995</c:v>
                </c:pt>
                <c:pt idx="11315">
                  <c:v>0.91600000000000004</c:v>
                </c:pt>
                <c:pt idx="11316">
                  <c:v>0.91200000000000003</c:v>
                </c:pt>
                <c:pt idx="11317">
                  <c:v>0.92900000000000005</c:v>
                </c:pt>
                <c:pt idx="11318">
                  <c:v>0.92500000000000004</c:v>
                </c:pt>
                <c:pt idx="11319">
                  <c:v>0.90300000000000002</c:v>
                </c:pt>
                <c:pt idx="11320">
                  <c:v>0.94499999999999995</c:v>
                </c:pt>
                <c:pt idx="11321">
                  <c:v>0.90800000000000003</c:v>
                </c:pt>
                <c:pt idx="11322">
                  <c:v>0.91800000000000004</c:v>
                </c:pt>
                <c:pt idx="11323">
                  <c:v>0.93100000000000005</c:v>
                </c:pt>
                <c:pt idx="11324">
                  <c:v>0.93799999999999994</c:v>
                </c:pt>
                <c:pt idx="11325">
                  <c:v>0.91100000000000003</c:v>
                </c:pt>
                <c:pt idx="11326">
                  <c:v>0.90100000000000002</c:v>
                </c:pt>
                <c:pt idx="11327">
                  <c:v>0.90200000000000002</c:v>
                </c:pt>
                <c:pt idx="11328">
                  <c:v>0.92800000000000005</c:v>
                </c:pt>
                <c:pt idx="11329">
                  <c:v>0.90800000000000003</c:v>
                </c:pt>
                <c:pt idx="11330">
                  <c:v>0.92600000000000005</c:v>
                </c:pt>
                <c:pt idx="11331">
                  <c:v>0.93300000000000005</c:v>
                </c:pt>
                <c:pt idx="11332">
                  <c:v>0.93600000000000005</c:v>
                </c:pt>
                <c:pt idx="11333">
                  <c:v>0.91500000000000004</c:v>
                </c:pt>
                <c:pt idx="11334">
                  <c:v>0.92400000000000004</c:v>
                </c:pt>
                <c:pt idx="11335">
                  <c:v>0.92400000000000004</c:v>
                </c:pt>
                <c:pt idx="11336">
                  <c:v>0.88300000000000001</c:v>
                </c:pt>
                <c:pt idx="11337">
                  <c:v>0.89700000000000002</c:v>
                </c:pt>
                <c:pt idx="11338">
                  <c:v>0.93</c:v>
                </c:pt>
                <c:pt idx="11339">
                  <c:v>0.91500000000000004</c:v>
                </c:pt>
                <c:pt idx="11340">
                  <c:v>0.89400000000000002</c:v>
                </c:pt>
                <c:pt idx="11341">
                  <c:v>0.91900000000000004</c:v>
                </c:pt>
                <c:pt idx="11342">
                  <c:v>0.92</c:v>
                </c:pt>
                <c:pt idx="11343">
                  <c:v>0.89600000000000002</c:v>
                </c:pt>
                <c:pt idx="11344">
                  <c:v>0.92300000000000004</c:v>
                </c:pt>
                <c:pt idx="11345">
                  <c:v>0.93400000000000005</c:v>
                </c:pt>
                <c:pt idx="11346">
                  <c:v>0.91900000000000004</c:v>
                </c:pt>
                <c:pt idx="11347">
                  <c:v>0.94299999999999995</c:v>
                </c:pt>
                <c:pt idx="11348">
                  <c:v>0.92800000000000005</c:v>
                </c:pt>
                <c:pt idx="11349">
                  <c:v>0.93799999999999994</c:v>
                </c:pt>
                <c:pt idx="11350">
                  <c:v>0.93400000000000005</c:v>
                </c:pt>
                <c:pt idx="11351">
                  <c:v>0.90900000000000003</c:v>
                </c:pt>
                <c:pt idx="11352">
                  <c:v>0.93799999999999994</c:v>
                </c:pt>
                <c:pt idx="11353">
                  <c:v>0.879</c:v>
                </c:pt>
                <c:pt idx="11354">
                  <c:v>0.90300000000000002</c:v>
                </c:pt>
                <c:pt idx="11355">
                  <c:v>0.92</c:v>
                </c:pt>
                <c:pt idx="11356">
                  <c:v>0.90200000000000002</c:v>
                </c:pt>
                <c:pt idx="11357">
                  <c:v>0.93799999999999994</c:v>
                </c:pt>
                <c:pt idx="11358">
                  <c:v>0.90300000000000002</c:v>
                </c:pt>
                <c:pt idx="11359">
                  <c:v>0.93100000000000005</c:v>
                </c:pt>
                <c:pt idx="11360">
                  <c:v>0.92</c:v>
                </c:pt>
                <c:pt idx="11361">
                  <c:v>0.91800000000000004</c:v>
                </c:pt>
                <c:pt idx="11362">
                  <c:v>0.93700000000000006</c:v>
                </c:pt>
                <c:pt idx="11363">
                  <c:v>0.92800000000000005</c:v>
                </c:pt>
                <c:pt idx="11364">
                  <c:v>0.91800000000000004</c:v>
                </c:pt>
                <c:pt idx="11365">
                  <c:v>0.92500000000000004</c:v>
                </c:pt>
                <c:pt idx="11366">
                  <c:v>0.94699999999999995</c:v>
                </c:pt>
                <c:pt idx="11367">
                  <c:v>0.93700000000000006</c:v>
                </c:pt>
                <c:pt idx="11368">
                  <c:v>0.91100000000000003</c:v>
                </c:pt>
                <c:pt idx="11369">
                  <c:v>0.89</c:v>
                </c:pt>
                <c:pt idx="11370">
                  <c:v>0.94199999999999995</c:v>
                </c:pt>
                <c:pt idx="11371">
                  <c:v>0.91900000000000004</c:v>
                </c:pt>
                <c:pt idx="11372">
                  <c:v>0.92900000000000005</c:v>
                </c:pt>
                <c:pt idx="11373">
                  <c:v>0.94299999999999995</c:v>
                </c:pt>
                <c:pt idx="11374">
                  <c:v>0.93</c:v>
                </c:pt>
                <c:pt idx="11375">
                  <c:v>0.94899999999999995</c:v>
                </c:pt>
                <c:pt idx="11376">
                  <c:v>0.91300000000000003</c:v>
                </c:pt>
                <c:pt idx="11377">
                  <c:v>0.93700000000000006</c:v>
                </c:pt>
                <c:pt idx="11378">
                  <c:v>0.92900000000000005</c:v>
                </c:pt>
                <c:pt idx="11379">
                  <c:v>0.94199999999999995</c:v>
                </c:pt>
                <c:pt idx="11380">
                  <c:v>0.95799999999999996</c:v>
                </c:pt>
                <c:pt idx="11381">
                  <c:v>0.91</c:v>
                </c:pt>
                <c:pt idx="11382">
                  <c:v>0.95799999999999996</c:v>
                </c:pt>
                <c:pt idx="11383">
                  <c:v>0.92800000000000005</c:v>
                </c:pt>
                <c:pt idx="11384">
                  <c:v>0.94299999999999995</c:v>
                </c:pt>
                <c:pt idx="11385">
                  <c:v>0.94899999999999995</c:v>
                </c:pt>
                <c:pt idx="11386">
                  <c:v>0.93100000000000005</c:v>
                </c:pt>
                <c:pt idx="11387">
                  <c:v>0.94699999999999995</c:v>
                </c:pt>
                <c:pt idx="11388">
                  <c:v>0.93300000000000005</c:v>
                </c:pt>
                <c:pt idx="11389">
                  <c:v>0.94</c:v>
                </c:pt>
                <c:pt idx="11390">
                  <c:v>0.97799999999999998</c:v>
                </c:pt>
                <c:pt idx="11391">
                  <c:v>0.94</c:v>
                </c:pt>
                <c:pt idx="11392">
                  <c:v>0.92800000000000005</c:v>
                </c:pt>
                <c:pt idx="11393">
                  <c:v>0.96099999999999997</c:v>
                </c:pt>
                <c:pt idx="11394">
                  <c:v>0.93</c:v>
                </c:pt>
                <c:pt idx="11395">
                  <c:v>0.95499999999999996</c:v>
                </c:pt>
                <c:pt idx="11396">
                  <c:v>0.94099999999999995</c:v>
                </c:pt>
                <c:pt idx="11397">
                  <c:v>0.93600000000000005</c:v>
                </c:pt>
                <c:pt idx="11398">
                  <c:v>0.94099999999999995</c:v>
                </c:pt>
                <c:pt idx="11399">
                  <c:v>0.95599999999999996</c:v>
                </c:pt>
                <c:pt idx="11400">
                  <c:v>0.96199999999999997</c:v>
                </c:pt>
                <c:pt idx="11401">
                  <c:v>0.95199999999999996</c:v>
                </c:pt>
                <c:pt idx="11402">
                  <c:v>0.95</c:v>
                </c:pt>
                <c:pt idx="11403">
                  <c:v>0.94799999999999995</c:v>
                </c:pt>
                <c:pt idx="11404">
                  <c:v>0.96499999999999997</c:v>
                </c:pt>
                <c:pt idx="11405">
                  <c:v>0.92900000000000005</c:v>
                </c:pt>
                <c:pt idx="11406">
                  <c:v>0.96699999999999997</c:v>
                </c:pt>
                <c:pt idx="11407">
                  <c:v>0.96</c:v>
                </c:pt>
                <c:pt idx="11408">
                  <c:v>0.92800000000000005</c:v>
                </c:pt>
                <c:pt idx="11409">
                  <c:v>0.94499999999999995</c:v>
                </c:pt>
                <c:pt idx="11410">
                  <c:v>0.94</c:v>
                </c:pt>
                <c:pt idx="11411">
                  <c:v>0.91700000000000004</c:v>
                </c:pt>
                <c:pt idx="11412">
                  <c:v>0.95799999999999996</c:v>
                </c:pt>
                <c:pt idx="11413">
                  <c:v>0.96199999999999997</c:v>
                </c:pt>
                <c:pt idx="11414">
                  <c:v>0.91900000000000004</c:v>
                </c:pt>
                <c:pt idx="11415">
                  <c:v>0.95499999999999996</c:v>
                </c:pt>
                <c:pt idx="11416">
                  <c:v>0.95899999999999996</c:v>
                </c:pt>
                <c:pt idx="11417">
                  <c:v>0.92800000000000005</c:v>
                </c:pt>
                <c:pt idx="11418">
                  <c:v>0.93500000000000005</c:v>
                </c:pt>
                <c:pt idx="11419">
                  <c:v>0.94899999999999995</c:v>
                </c:pt>
                <c:pt idx="11420">
                  <c:v>0.94699999999999995</c:v>
                </c:pt>
                <c:pt idx="11421">
                  <c:v>0.93799999999999994</c:v>
                </c:pt>
                <c:pt idx="11422">
                  <c:v>0.94599999999999995</c:v>
                </c:pt>
                <c:pt idx="11423">
                  <c:v>0.94399999999999995</c:v>
                </c:pt>
                <c:pt idx="11424">
                  <c:v>0.95699999999999996</c:v>
                </c:pt>
                <c:pt idx="11425">
                  <c:v>0.93799999999999994</c:v>
                </c:pt>
                <c:pt idx="11426">
                  <c:v>0.93899999999999995</c:v>
                </c:pt>
                <c:pt idx="11427">
                  <c:v>0.92800000000000005</c:v>
                </c:pt>
                <c:pt idx="11428">
                  <c:v>0.94899999999999995</c:v>
                </c:pt>
                <c:pt idx="11429">
                  <c:v>0.94299999999999995</c:v>
                </c:pt>
                <c:pt idx="11430">
                  <c:v>0.95599999999999996</c:v>
                </c:pt>
                <c:pt idx="11431">
                  <c:v>0.95</c:v>
                </c:pt>
                <c:pt idx="11432">
                  <c:v>0.96599999999999997</c:v>
                </c:pt>
                <c:pt idx="11433">
                  <c:v>0.95899999999999996</c:v>
                </c:pt>
                <c:pt idx="11434">
                  <c:v>0.94099999999999995</c:v>
                </c:pt>
                <c:pt idx="11435">
                  <c:v>0.95199999999999996</c:v>
                </c:pt>
                <c:pt idx="11436">
                  <c:v>0.94599999999999995</c:v>
                </c:pt>
                <c:pt idx="11437">
                  <c:v>0.93</c:v>
                </c:pt>
                <c:pt idx="11438">
                  <c:v>0.91500000000000004</c:v>
                </c:pt>
                <c:pt idx="11439">
                  <c:v>0.92700000000000005</c:v>
                </c:pt>
                <c:pt idx="11440">
                  <c:v>0.92900000000000005</c:v>
                </c:pt>
                <c:pt idx="11441">
                  <c:v>0.95099999999999996</c:v>
                </c:pt>
                <c:pt idx="11442">
                  <c:v>0.93600000000000005</c:v>
                </c:pt>
                <c:pt idx="11443">
                  <c:v>0.96199999999999997</c:v>
                </c:pt>
                <c:pt idx="11444">
                  <c:v>0.92600000000000005</c:v>
                </c:pt>
                <c:pt idx="11445">
                  <c:v>0.95</c:v>
                </c:pt>
                <c:pt idx="11446">
                  <c:v>0.95899999999999996</c:v>
                </c:pt>
                <c:pt idx="11447">
                  <c:v>0.95499999999999996</c:v>
                </c:pt>
                <c:pt idx="11448">
                  <c:v>0.96299999999999997</c:v>
                </c:pt>
                <c:pt idx="11449">
                  <c:v>0.96499999999999997</c:v>
                </c:pt>
                <c:pt idx="11450">
                  <c:v>0.92800000000000005</c:v>
                </c:pt>
                <c:pt idx="11451">
                  <c:v>0.93</c:v>
                </c:pt>
                <c:pt idx="11452">
                  <c:v>0.93</c:v>
                </c:pt>
                <c:pt idx="11453">
                  <c:v>0.94</c:v>
                </c:pt>
                <c:pt idx="11454">
                  <c:v>0.95599999999999996</c:v>
                </c:pt>
                <c:pt idx="11455">
                  <c:v>0.94599999999999995</c:v>
                </c:pt>
                <c:pt idx="11456">
                  <c:v>0.93100000000000005</c:v>
                </c:pt>
                <c:pt idx="11457">
                  <c:v>0.94199999999999995</c:v>
                </c:pt>
                <c:pt idx="11458">
                  <c:v>0.93700000000000006</c:v>
                </c:pt>
                <c:pt idx="11459">
                  <c:v>0.94099999999999995</c:v>
                </c:pt>
                <c:pt idx="11460">
                  <c:v>0.96399999999999997</c:v>
                </c:pt>
                <c:pt idx="11461">
                  <c:v>0.90700000000000003</c:v>
                </c:pt>
                <c:pt idx="11462">
                  <c:v>0.95599999999999996</c:v>
                </c:pt>
                <c:pt idx="11463">
                  <c:v>0.92100000000000004</c:v>
                </c:pt>
                <c:pt idx="11464">
                  <c:v>0.94</c:v>
                </c:pt>
                <c:pt idx="11465">
                  <c:v>0.93200000000000005</c:v>
                </c:pt>
                <c:pt idx="11466">
                  <c:v>0.92800000000000005</c:v>
                </c:pt>
                <c:pt idx="11467">
                  <c:v>0.95</c:v>
                </c:pt>
                <c:pt idx="11468">
                  <c:v>0.93799999999999994</c:v>
                </c:pt>
                <c:pt idx="11469">
                  <c:v>0.91300000000000003</c:v>
                </c:pt>
                <c:pt idx="11470">
                  <c:v>0.91500000000000004</c:v>
                </c:pt>
                <c:pt idx="11471">
                  <c:v>0.93300000000000005</c:v>
                </c:pt>
                <c:pt idx="11472">
                  <c:v>0.90300000000000002</c:v>
                </c:pt>
                <c:pt idx="11473">
                  <c:v>0.92900000000000005</c:v>
                </c:pt>
                <c:pt idx="11474">
                  <c:v>0.93600000000000005</c:v>
                </c:pt>
                <c:pt idx="11475">
                  <c:v>0.90200000000000002</c:v>
                </c:pt>
                <c:pt idx="11476">
                  <c:v>0.92700000000000005</c:v>
                </c:pt>
                <c:pt idx="11477">
                  <c:v>0.90200000000000002</c:v>
                </c:pt>
                <c:pt idx="11478">
                  <c:v>0.93400000000000005</c:v>
                </c:pt>
                <c:pt idx="11479">
                  <c:v>0.93</c:v>
                </c:pt>
                <c:pt idx="11480">
                  <c:v>0.90600000000000003</c:v>
                </c:pt>
                <c:pt idx="11481">
                  <c:v>0.90900000000000003</c:v>
                </c:pt>
                <c:pt idx="11482">
                  <c:v>0.90300000000000002</c:v>
                </c:pt>
                <c:pt idx="11483">
                  <c:v>0.92</c:v>
                </c:pt>
                <c:pt idx="11484">
                  <c:v>0.89600000000000002</c:v>
                </c:pt>
                <c:pt idx="11485">
                  <c:v>0.92600000000000005</c:v>
                </c:pt>
                <c:pt idx="11486">
                  <c:v>0.94</c:v>
                </c:pt>
                <c:pt idx="11487">
                  <c:v>0.93100000000000005</c:v>
                </c:pt>
                <c:pt idx="11488">
                  <c:v>0.91100000000000003</c:v>
                </c:pt>
                <c:pt idx="11489">
                  <c:v>0.91300000000000003</c:v>
                </c:pt>
                <c:pt idx="11490">
                  <c:v>0.93300000000000005</c:v>
                </c:pt>
                <c:pt idx="11491">
                  <c:v>0.92300000000000004</c:v>
                </c:pt>
                <c:pt idx="11492">
                  <c:v>0.94699999999999995</c:v>
                </c:pt>
                <c:pt idx="11493">
                  <c:v>0.90800000000000003</c:v>
                </c:pt>
                <c:pt idx="11494">
                  <c:v>0.93600000000000005</c:v>
                </c:pt>
                <c:pt idx="11495">
                  <c:v>0.91700000000000004</c:v>
                </c:pt>
                <c:pt idx="11496">
                  <c:v>0.94599999999999995</c:v>
                </c:pt>
                <c:pt idx="11497">
                  <c:v>0.90500000000000003</c:v>
                </c:pt>
                <c:pt idx="11498">
                  <c:v>0.91300000000000003</c:v>
                </c:pt>
                <c:pt idx="11499">
                  <c:v>0.94</c:v>
                </c:pt>
                <c:pt idx="11500">
                  <c:v>0.91300000000000003</c:v>
                </c:pt>
                <c:pt idx="11501">
                  <c:v>0.91600000000000004</c:v>
                </c:pt>
                <c:pt idx="11502">
                  <c:v>0.90900000000000003</c:v>
                </c:pt>
                <c:pt idx="11503">
                  <c:v>0.91600000000000004</c:v>
                </c:pt>
                <c:pt idx="11504">
                  <c:v>0.89600000000000002</c:v>
                </c:pt>
                <c:pt idx="11505">
                  <c:v>0.92400000000000004</c:v>
                </c:pt>
                <c:pt idx="11506">
                  <c:v>0.91800000000000004</c:v>
                </c:pt>
                <c:pt idx="11507">
                  <c:v>0.91700000000000004</c:v>
                </c:pt>
                <c:pt idx="11508">
                  <c:v>0.92100000000000004</c:v>
                </c:pt>
                <c:pt idx="11509">
                  <c:v>0.92600000000000005</c:v>
                </c:pt>
                <c:pt idx="11510">
                  <c:v>0.94699999999999995</c:v>
                </c:pt>
                <c:pt idx="11511">
                  <c:v>0.93799999999999994</c:v>
                </c:pt>
                <c:pt idx="11512">
                  <c:v>0.90600000000000003</c:v>
                </c:pt>
                <c:pt idx="11513">
                  <c:v>0.95799999999999996</c:v>
                </c:pt>
                <c:pt idx="11514">
                  <c:v>0.91600000000000004</c:v>
                </c:pt>
                <c:pt idx="11515">
                  <c:v>0.9</c:v>
                </c:pt>
                <c:pt idx="11516">
                  <c:v>0.91900000000000004</c:v>
                </c:pt>
                <c:pt idx="11517">
                  <c:v>0.94099999999999995</c:v>
                </c:pt>
                <c:pt idx="11518">
                  <c:v>0.90300000000000002</c:v>
                </c:pt>
                <c:pt idx="11519">
                  <c:v>0.92300000000000004</c:v>
                </c:pt>
                <c:pt idx="11520">
                  <c:v>0.91700000000000004</c:v>
                </c:pt>
                <c:pt idx="11521">
                  <c:v>0.92</c:v>
                </c:pt>
                <c:pt idx="11522">
                  <c:v>0.91</c:v>
                </c:pt>
                <c:pt idx="11523">
                  <c:v>0.92100000000000004</c:v>
                </c:pt>
                <c:pt idx="11524">
                  <c:v>0.93899999999999995</c:v>
                </c:pt>
                <c:pt idx="11525">
                  <c:v>0.92700000000000005</c:v>
                </c:pt>
                <c:pt idx="11526">
                  <c:v>0.91600000000000004</c:v>
                </c:pt>
                <c:pt idx="11527">
                  <c:v>0.92200000000000004</c:v>
                </c:pt>
                <c:pt idx="11528">
                  <c:v>0.92400000000000004</c:v>
                </c:pt>
                <c:pt idx="11529">
                  <c:v>0.91300000000000003</c:v>
                </c:pt>
                <c:pt idx="11530">
                  <c:v>0.94399999999999995</c:v>
                </c:pt>
                <c:pt idx="11531">
                  <c:v>0.92800000000000005</c:v>
                </c:pt>
                <c:pt idx="11532">
                  <c:v>0.93899999999999995</c:v>
                </c:pt>
                <c:pt idx="11533">
                  <c:v>0.93899999999999995</c:v>
                </c:pt>
                <c:pt idx="11534">
                  <c:v>0.95199999999999996</c:v>
                </c:pt>
                <c:pt idx="11535">
                  <c:v>0.93300000000000005</c:v>
                </c:pt>
                <c:pt idx="11536">
                  <c:v>0.92500000000000004</c:v>
                </c:pt>
                <c:pt idx="11537">
                  <c:v>0.92600000000000005</c:v>
                </c:pt>
                <c:pt idx="11538">
                  <c:v>0.94399999999999995</c:v>
                </c:pt>
                <c:pt idx="11539">
                  <c:v>0.92900000000000005</c:v>
                </c:pt>
                <c:pt idx="11540">
                  <c:v>0.93500000000000005</c:v>
                </c:pt>
                <c:pt idx="11541">
                  <c:v>0.92</c:v>
                </c:pt>
                <c:pt idx="11542">
                  <c:v>0.91</c:v>
                </c:pt>
                <c:pt idx="11543">
                  <c:v>0.91800000000000004</c:v>
                </c:pt>
                <c:pt idx="11544">
                  <c:v>0.96699999999999997</c:v>
                </c:pt>
                <c:pt idx="11545">
                  <c:v>0.93600000000000005</c:v>
                </c:pt>
                <c:pt idx="11546">
                  <c:v>0.89500000000000002</c:v>
                </c:pt>
                <c:pt idx="11547">
                  <c:v>0.94799999999999995</c:v>
                </c:pt>
                <c:pt idx="11548">
                  <c:v>0.93300000000000005</c:v>
                </c:pt>
                <c:pt idx="11549">
                  <c:v>0.93400000000000005</c:v>
                </c:pt>
                <c:pt idx="11550">
                  <c:v>0.92500000000000004</c:v>
                </c:pt>
                <c:pt idx="11551">
                  <c:v>0.93200000000000005</c:v>
                </c:pt>
                <c:pt idx="11552">
                  <c:v>0.95299999999999996</c:v>
                </c:pt>
                <c:pt idx="11553">
                  <c:v>0.92400000000000004</c:v>
                </c:pt>
                <c:pt idx="11554">
                  <c:v>0.95699999999999996</c:v>
                </c:pt>
                <c:pt idx="11555">
                  <c:v>0.93600000000000005</c:v>
                </c:pt>
                <c:pt idx="11556">
                  <c:v>0.95399999999999996</c:v>
                </c:pt>
                <c:pt idx="11557">
                  <c:v>0.95299999999999996</c:v>
                </c:pt>
                <c:pt idx="11558">
                  <c:v>0.95</c:v>
                </c:pt>
                <c:pt idx="11559">
                  <c:v>0.94</c:v>
                </c:pt>
                <c:pt idx="11560">
                  <c:v>0.91500000000000004</c:v>
                </c:pt>
                <c:pt idx="11561">
                  <c:v>0.95899999999999996</c:v>
                </c:pt>
                <c:pt idx="11562">
                  <c:v>0.95799999999999996</c:v>
                </c:pt>
                <c:pt idx="11563">
                  <c:v>0.92900000000000005</c:v>
                </c:pt>
                <c:pt idx="11564">
                  <c:v>0.92600000000000005</c:v>
                </c:pt>
                <c:pt idx="11565">
                  <c:v>0.91900000000000004</c:v>
                </c:pt>
                <c:pt idx="11566">
                  <c:v>0.92200000000000004</c:v>
                </c:pt>
                <c:pt idx="11567">
                  <c:v>0.94099999999999995</c:v>
                </c:pt>
                <c:pt idx="11568">
                  <c:v>0.92500000000000004</c:v>
                </c:pt>
                <c:pt idx="11569">
                  <c:v>0.92100000000000004</c:v>
                </c:pt>
                <c:pt idx="11570">
                  <c:v>0.92100000000000004</c:v>
                </c:pt>
                <c:pt idx="11571">
                  <c:v>0.92900000000000005</c:v>
                </c:pt>
                <c:pt idx="11572">
                  <c:v>0.94499999999999995</c:v>
                </c:pt>
                <c:pt idx="11573">
                  <c:v>0.93400000000000005</c:v>
                </c:pt>
                <c:pt idx="11574">
                  <c:v>0.94399999999999995</c:v>
                </c:pt>
                <c:pt idx="11575">
                  <c:v>0.93899999999999995</c:v>
                </c:pt>
                <c:pt idx="11576">
                  <c:v>0.93799999999999994</c:v>
                </c:pt>
                <c:pt idx="11577">
                  <c:v>0.94799999999999995</c:v>
                </c:pt>
                <c:pt idx="11578">
                  <c:v>0.93300000000000005</c:v>
                </c:pt>
                <c:pt idx="11579">
                  <c:v>0.92300000000000004</c:v>
                </c:pt>
                <c:pt idx="11580">
                  <c:v>0.95299999999999996</c:v>
                </c:pt>
                <c:pt idx="11581">
                  <c:v>0.93200000000000005</c:v>
                </c:pt>
                <c:pt idx="11582">
                  <c:v>0.93300000000000005</c:v>
                </c:pt>
                <c:pt idx="11583">
                  <c:v>0.95899999999999996</c:v>
                </c:pt>
                <c:pt idx="11584">
                  <c:v>0.96599999999999997</c:v>
                </c:pt>
                <c:pt idx="11585">
                  <c:v>0.96399999999999997</c:v>
                </c:pt>
                <c:pt idx="11586">
                  <c:v>0.93300000000000005</c:v>
                </c:pt>
                <c:pt idx="11587">
                  <c:v>0.94499999999999995</c:v>
                </c:pt>
                <c:pt idx="11588">
                  <c:v>0.95299999999999996</c:v>
                </c:pt>
                <c:pt idx="11589">
                  <c:v>0.95699999999999996</c:v>
                </c:pt>
                <c:pt idx="11590">
                  <c:v>0.94799999999999995</c:v>
                </c:pt>
                <c:pt idx="11591">
                  <c:v>0.91400000000000003</c:v>
                </c:pt>
                <c:pt idx="11592">
                  <c:v>0.95199999999999996</c:v>
                </c:pt>
                <c:pt idx="11593">
                  <c:v>0.95699999999999996</c:v>
                </c:pt>
                <c:pt idx="11594">
                  <c:v>0.95599999999999996</c:v>
                </c:pt>
                <c:pt idx="11595">
                  <c:v>0.95499999999999996</c:v>
                </c:pt>
                <c:pt idx="11596">
                  <c:v>0.93799999999999994</c:v>
                </c:pt>
                <c:pt idx="11597">
                  <c:v>0.95399999999999996</c:v>
                </c:pt>
                <c:pt idx="11598">
                  <c:v>0.95199999999999996</c:v>
                </c:pt>
                <c:pt idx="11599">
                  <c:v>0.95199999999999996</c:v>
                </c:pt>
                <c:pt idx="11600">
                  <c:v>0.94799999999999995</c:v>
                </c:pt>
                <c:pt idx="11601">
                  <c:v>0.94399999999999995</c:v>
                </c:pt>
                <c:pt idx="11602">
                  <c:v>0.91900000000000004</c:v>
                </c:pt>
                <c:pt idx="11603">
                  <c:v>0.96699999999999997</c:v>
                </c:pt>
                <c:pt idx="11604">
                  <c:v>0.91500000000000004</c:v>
                </c:pt>
                <c:pt idx="11605">
                  <c:v>0.96</c:v>
                </c:pt>
                <c:pt idx="11606">
                  <c:v>0.92200000000000004</c:v>
                </c:pt>
                <c:pt idx="11607">
                  <c:v>0.94499999999999995</c:v>
                </c:pt>
                <c:pt idx="11608">
                  <c:v>0.94399999999999995</c:v>
                </c:pt>
                <c:pt idx="11609">
                  <c:v>0.94099999999999995</c:v>
                </c:pt>
                <c:pt idx="11610">
                  <c:v>0.94899999999999995</c:v>
                </c:pt>
                <c:pt idx="11611">
                  <c:v>0.93400000000000005</c:v>
                </c:pt>
                <c:pt idx="11612">
                  <c:v>0.93799999999999994</c:v>
                </c:pt>
                <c:pt idx="11613">
                  <c:v>0.95699999999999996</c:v>
                </c:pt>
                <c:pt idx="11614">
                  <c:v>0.95699999999999996</c:v>
                </c:pt>
                <c:pt idx="11615">
                  <c:v>0.96299999999999997</c:v>
                </c:pt>
                <c:pt idx="11616">
                  <c:v>0.96099999999999997</c:v>
                </c:pt>
                <c:pt idx="11617">
                  <c:v>0.96399999999999997</c:v>
                </c:pt>
                <c:pt idx="11618">
                  <c:v>0.94599999999999995</c:v>
                </c:pt>
                <c:pt idx="11619">
                  <c:v>0.94899999999999995</c:v>
                </c:pt>
                <c:pt idx="11620">
                  <c:v>0.96199999999999997</c:v>
                </c:pt>
                <c:pt idx="11621">
                  <c:v>0.93400000000000005</c:v>
                </c:pt>
                <c:pt idx="11622">
                  <c:v>0.95699999999999996</c:v>
                </c:pt>
                <c:pt idx="11623">
                  <c:v>0.96</c:v>
                </c:pt>
                <c:pt idx="11624">
                  <c:v>0.92500000000000004</c:v>
                </c:pt>
                <c:pt idx="11625">
                  <c:v>0.94399999999999995</c:v>
                </c:pt>
                <c:pt idx="11626">
                  <c:v>0.95599999999999996</c:v>
                </c:pt>
                <c:pt idx="11627">
                  <c:v>0.93700000000000006</c:v>
                </c:pt>
                <c:pt idx="11628">
                  <c:v>0.94</c:v>
                </c:pt>
                <c:pt idx="11629">
                  <c:v>0.95099999999999996</c:v>
                </c:pt>
                <c:pt idx="11630">
                  <c:v>0.94899999999999995</c:v>
                </c:pt>
                <c:pt idx="11631">
                  <c:v>0.94499999999999995</c:v>
                </c:pt>
                <c:pt idx="11632">
                  <c:v>0.93400000000000005</c:v>
                </c:pt>
                <c:pt idx="11633">
                  <c:v>0.94299999999999995</c:v>
                </c:pt>
                <c:pt idx="11634">
                  <c:v>0.93300000000000005</c:v>
                </c:pt>
                <c:pt idx="11635">
                  <c:v>0.90300000000000002</c:v>
                </c:pt>
                <c:pt idx="11636">
                  <c:v>0.92600000000000005</c:v>
                </c:pt>
                <c:pt idx="11637">
                  <c:v>0.92300000000000004</c:v>
                </c:pt>
                <c:pt idx="11638">
                  <c:v>0.95099999999999996</c:v>
                </c:pt>
                <c:pt idx="11639">
                  <c:v>0.92500000000000004</c:v>
                </c:pt>
                <c:pt idx="11640">
                  <c:v>0.93500000000000005</c:v>
                </c:pt>
                <c:pt idx="11641">
                  <c:v>0.92700000000000005</c:v>
                </c:pt>
                <c:pt idx="11642">
                  <c:v>0.93300000000000005</c:v>
                </c:pt>
                <c:pt idx="11643">
                  <c:v>0.94699999999999995</c:v>
                </c:pt>
                <c:pt idx="11644">
                  <c:v>0.92500000000000004</c:v>
                </c:pt>
                <c:pt idx="11645">
                  <c:v>0.96399999999999997</c:v>
                </c:pt>
                <c:pt idx="11646">
                  <c:v>0.95199999999999996</c:v>
                </c:pt>
                <c:pt idx="11647">
                  <c:v>0.94799999999999995</c:v>
                </c:pt>
                <c:pt idx="11648">
                  <c:v>0.92</c:v>
                </c:pt>
                <c:pt idx="11649">
                  <c:v>0.92800000000000005</c:v>
                </c:pt>
                <c:pt idx="11650">
                  <c:v>0.98299999999999998</c:v>
                </c:pt>
                <c:pt idx="11651">
                  <c:v>0.93799999999999994</c:v>
                </c:pt>
                <c:pt idx="11652">
                  <c:v>0.92</c:v>
                </c:pt>
                <c:pt idx="11653">
                  <c:v>0.93700000000000006</c:v>
                </c:pt>
                <c:pt idx="11654">
                  <c:v>0.93</c:v>
                </c:pt>
                <c:pt idx="11655">
                  <c:v>0.94299999999999995</c:v>
                </c:pt>
                <c:pt idx="11656">
                  <c:v>0.92100000000000004</c:v>
                </c:pt>
                <c:pt idx="11657">
                  <c:v>0.93</c:v>
                </c:pt>
                <c:pt idx="11658">
                  <c:v>0.93</c:v>
                </c:pt>
                <c:pt idx="11659">
                  <c:v>0.94499999999999995</c:v>
                </c:pt>
                <c:pt idx="11660">
                  <c:v>0.94099999999999995</c:v>
                </c:pt>
                <c:pt idx="11661">
                  <c:v>0.92500000000000004</c:v>
                </c:pt>
                <c:pt idx="11662">
                  <c:v>0.95199999999999996</c:v>
                </c:pt>
                <c:pt idx="11663">
                  <c:v>0.93700000000000006</c:v>
                </c:pt>
                <c:pt idx="11664">
                  <c:v>0.94199999999999995</c:v>
                </c:pt>
                <c:pt idx="11665">
                  <c:v>0.93899999999999995</c:v>
                </c:pt>
                <c:pt idx="11666">
                  <c:v>0.93300000000000005</c:v>
                </c:pt>
                <c:pt idx="11667">
                  <c:v>0.92400000000000004</c:v>
                </c:pt>
                <c:pt idx="11668">
                  <c:v>0.92700000000000005</c:v>
                </c:pt>
                <c:pt idx="11669">
                  <c:v>0.93300000000000005</c:v>
                </c:pt>
                <c:pt idx="11670">
                  <c:v>0.92300000000000004</c:v>
                </c:pt>
                <c:pt idx="11671">
                  <c:v>0.93799999999999994</c:v>
                </c:pt>
                <c:pt idx="11672">
                  <c:v>0.90200000000000002</c:v>
                </c:pt>
                <c:pt idx="11673">
                  <c:v>0.94199999999999995</c:v>
                </c:pt>
                <c:pt idx="11674">
                  <c:v>0.90900000000000003</c:v>
                </c:pt>
                <c:pt idx="11675">
                  <c:v>0.93</c:v>
                </c:pt>
                <c:pt idx="11676">
                  <c:v>0.92400000000000004</c:v>
                </c:pt>
                <c:pt idx="11677">
                  <c:v>0.91700000000000004</c:v>
                </c:pt>
                <c:pt idx="11678">
                  <c:v>0.94199999999999995</c:v>
                </c:pt>
                <c:pt idx="11679">
                  <c:v>0.92700000000000005</c:v>
                </c:pt>
                <c:pt idx="11680">
                  <c:v>0.90300000000000002</c:v>
                </c:pt>
                <c:pt idx="11681">
                  <c:v>0.91300000000000003</c:v>
                </c:pt>
                <c:pt idx="11682">
                  <c:v>0.91800000000000004</c:v>
                </c:pt>
                <c:pt idx="11683">
                  <c:v>0.91500000000000004</c:v>
                </c:pt>
                <c:pt idx="11684">
                  <c:v>0.92900000000000005</c:v>
                </c:pt>
                <c:pt idx="11685">
                  <c:v>0.92200000000000004</c:v>
                </c:pt>
                <c:pt idx="11686">
                  <c:v>0.92800000000000005</c:v>
                </c:pt>
                <c:pt idx="11687">
                  <c:v>0.93400000000000005</c:v>
                </c:pt>
                <c:pt idx="11688">
                  <c:v>0.93899999999999995</c:v>
                </c:pt>
                <c:pt idx="11689">
                  <c:v>0.94099999999999995</c:v>
                </c:pt>
                <c:pt idx="11690">
                  <c:v>0.91500000000000004</c:v>
                </c:pt>
                <c:pt idx="11691">
                  <c:v>0.93500000000000005</c:v>
                </c:pt>
                <c:pt idx="11692">
                  <c:v>0.91300000000000003</c:v>
                </c:pt>
                <c:pt idx="11693">
                  <c:v>0.92800000000000005</c:v>
                </c:pt>
                <c:pt idx="11694">
                  <c:v>0.90300000000000002</c:v>
                </c:pt>
                <c:pt idx="11695">
                  <c:v>0.93899999999999995</c:v>
                </c:pt>
                <c:pt idx="11696">
                  <c:v>0.93799999999999994</c:v>
                </c:pt>
                <c:pt idx="11697">
                  <c:v>0.94099999999999995</c:v>
                </c:pt>
                <c:pt idx="11698">
                  <c:v>0.92600000000000005</c:v>
                </c:pt>
                <c:pt idx="11699">
                  <c:v>0.91900000000000004</c:v>
                </c:pt>
                <c:pt idx="11700">
                  <c:v>0.93799999999999994</c:v>
                </c:pt>
                <c:pt idx="11701">
                  <c:v>0.90800000000000003</c:v>
                </c:pt>
                <c:pt idx="11702">
                  <c:v>0.93200000000000005</c:v>
                </c:pt>
                <c:pt idx="11703">
                  <c:v>0.92500000000000004</c:v>
                </c:pt>
                <c:pt idx="11704">
                  <c:v>0.90800000000000003</c:v>
                </c:pt>
                <c:pt idx="11705">
                  <c:v>0.90400000000000003</c:v>
                </c:pt>
                <c:pt idx="11706">
                  <c:v>0.93600000000000005</c:v>
                </c:pt>
                <c:pt idx="11707">
                  <c:v>0.93</c:v>
                </c:pt>
                <c:pt idx="11708">
                  <c:v>0.92700000000000005</c:v>
                </c:pt>
                <c:pt idx="11709">
                  <c:v>0.92100000000000004</c:v>
                </c:pt>
                <c:pt idx="11710">
                  <c:v>0.94</c:v>
                </c:pt>
                <c:pt idx="11711">
                  <c:v>0.93400000000000005</c:v>
                </c:pt>
                <c:pt idx="11712">
                  <c:v>0.93500000000000005</c:v>
                </c:pt>
                <c:pt idx="11713">
                  <c:v>0.92700000000000005</c:v>
                </c:pt>
                <c:pt idx="11714">
                  <c:v>0.90500000000000003</c:v>
                </c:pt>
                <c:pt idx="11715">
                  <c:v>0.95299999999999996</c:v>
                </c:pt>
                <c:pt idx="11716">
                  <c:v>0.91900000000000004</c:v>
                </c:pt>
                <c:pt idx="11717">
                  <c:v>0.90900000000000003</c:v>
                </c:pt>
                <c:pt idx="11718">
                  <c:v>0.91</c:v>
                </c:pt>
                <c:pt idx="11719">
                  <c:v>0.88300000000000001</c:v>
                </c:pt>
                <c:pt idx="11720">
                  <c:v>0.94199999999999995</c:v>
                </c:pt>
                <c:pt idx="11721">
                  <c:v>0.92600000000000005</c:v>
                </c:pt>
                <c:pt idx="11722">
                  <c:v>0.91900000000000004</c:v>
                </c:pt>
                <c:pt idx="11723">
                  <c:v>0.91800000000000004</c:v>
                </c:pt>
                <c:pt idx="11724">
                  <c:v>0.90900000000000003</c:v>
                </c:pt>
                <c:pt idx="11725">
                  <c:v>0.92900000000000005</c:v>
                </c:pt>
                <c:pt idx="11726">
                  <c:v>0.93</c:v>
                </c:pt>
                <c:pt idx="11727">
                  <c:v>0.90900000000000003</c:v>
                </c:pt>
                <c:pt idx="11728">
                  <c:v>0.89800000000000002</c:v>
                </c:pt>
                <c:pt idx="11729">
                  <c:v>0.95499999999999996</c:v>
                </c:pt>
                <c:pt idx="11730">
                  <c:v>0.93700000000000006</c:v>
                </c:pt>
                <c:pt idx="11731">
                  <c:v>0.91300000000000003</c:v>
                </c:pt>
                <c:pt idx="11732">
                  <c:v>0.93799999999999994</c:v>
                </c:pt>
                <c:pt idx="11733">
                  <c:v>0.93400000000000005</c:v>
                </c:pt>
                <c:pt idx="11734">
                  <c:v>0.95099999999999996</c:v>
                </c:pt>
                <c:pt idx="11735">
                  <c:v>0.91400000000000003</c:v>
                </c:pt>
                <c:pt idx="11736">
                  <c:v>0.94</c:v>
                </c:pt>
                <c:pt idx="11737">
                  <c:v>0.92100000000000004</c:v>
                </c:pt>
                <c:pt idx="11738">
                  <c:v>0.89600000000000002</c:v>
                </c:pt>
                <c:pt idx="11739">
                  <c:v>0.91300000000000003</c:v>
                </c:pt>
                <c:pt idx="11740">
                  <c:v>0.92600000000000005</c:v>
                </c:pt>
                <c:pt idx="11741">
                  <c:v>0.91</c:v>
                </c:pt>
                <c:pt idx="11742">
                  <c:v>0.93200000000000005</c:v>
                </c:pt>
                <c:pt idx="11743">
                  <c:v>0.89500000000000002</c:v>
                </c:pt>
                <c:pt idx="11744">
                  <c:v>0.93799999999999994</c:v>
                </c:pt>
                <c:pt idx="11745">
                  <c:v>0.93500000000000005</c:v>
                </c:pt>
                <c:pt idx="11746">
                  <c:v>0.92400000000000004</c:v>
                </c:pt>
                <c:pt idx="11747">
                  <c:v>0.94099999999999995</c:v>
                </c:pt>
                <c:pt idx="11748">
                  <c:v>0.93899999999999995</c:v>
                </c:pt>
                <c:pt idx="11749">
                  <c:v>0.93300000000000005</c:v>
                </c:pt>
                <c:pt idx="11750">
                  <c:v>0.89200000000000002</c:v>
                </c:pt>
                <c:pt idx="11751">
                  <c:v>0.91300000000000003</c:v>
                </c:pt>
                <c:pt idx="11752">
                  <c:v>0.93200000000000005</c:v>
                </c:pt>
                <c:pt idx="11753">
                  <c:v>0.89900000000000002</c:v>
                </c:pt>
                <c:pt idx="11754">
                  <c:v>0.92400000000000004</c:v>
                </c:pt>
                <c:pt idx="11755">
                  <c:v>0.94699999999999995</c:v>
                </c:pt>
                <c:pt idx="11756">
                  <c:v>0.93200000000000005</c:v>
                </c:pt>
                <c:pt idx="11757">
                  <c:v>0.91</c:v>
                </c:pt>
                <c:pt idx="11758">
                  <c:v>0.90900000000000003</c:v>
                </c:pt>
                <c:pt idx="11759">
                  <c:v>0.93500000000000005</c:v>
                </c:pt>
                <c:pt idx="11760">
                  <c:v>0.90800000000000003</c:v>
                </c:pt>
                <c:pt idx="11761">
                  <c:v>0.877</c:v>
                </c:pt>
                <c:pt idx="11762">
                  <c:v>0.94499999999999995</c:v>
                </c:pt>
                <c:pt idx="11763">
                  <c:v>0.95299999999999996</c:v>
                </c:pt>
                <c:pt idx="11764">
                  <c:v>0.94299999999999995</c:v>
                </c:pt>
                <c:pt idx="11765">
                  <c:v>0.89700000000000002</c:v>
                </c:pt>
                <c:pt idx="11766">
                  <c:v>0.90800000000000003</c:v>
                </c:pt>
                <c:pt idx="11767">
                  <c:v>0.93400000000000005</c:v>
                </c:pt>
                <c:pt idx="11768">
                  <c:v>0.92200000000000004</c:v>
                </c:pt>
                <c:pt idx="11769">
                  <c:v>0.90900000000000003</c:v>
                </c:pt>
                <c:pt idx="11770">
                  <c:v>0.94099999999999995</c:v>
                </c:pt>
                <c:pt idx="11771">
                  <c:v>0.93799999999999994</c:v>
                </c:pt>
                <c:pt idx="11772">
                  <c:v>0.95</c:v>
                </c:pt>
                <c:pt idx="11773">
                  <c:v>0.92400000000000004</c:v>
                </c:pt>
                <c:pt idx="11774">
                  <c:v>0.92300000000000004</c:v>
                </c:pt>
                <c:pt idx="11775">
                  <c:v>0.91600000000000004</c:v>
                </c:pt>
                <c:pt idx="11776">
                  <c:v>0.92</c:v>
                </c:pt>
                <c:pt idx="11777">
                  <c:v>0.91200000000000003</c:v>
                </c:pt>
                <c:pt idx="11778">
                  <c:v>0.95</c:v>
                </c:pt>
                <c:pt idx="11779">
                  <c:v>0.92300000000000004</c:v>
                </c:pt>
                <c:pt idx="11780">
                  <c:v>0.91300000000000003</c:v>
                </c:pt>
                <c:pt idx="11781">
                  <c:v>0.92100000000000004</c:v>
                </c:pt>
                <c:pt idx="11782">
                  <c:v>0.91100000000000003</c:v>
                </c:pt>
                <c:pt idx="11783">
                  <c:v>0.91800000000000004</c:v>
                </c:pt>
                <c:pt idx="11784">
                  <c:v>0.93600000000000005</c:v>
                </c:pt>
                <c:pt idx="11785">
                  <c:v>0.92900000000000005</c:v>
                </c:pt>
                <c:pt idx="11786">
                  <c:v>0.91900000000000004</c:v>
                </c:pt>
                <c:pt idx="11787">
                  <c:v>0.92400000000000004</c:v>
                </c:pt>
                <c:pt idx="11788">
                  <c:v>0.90900000000000003</c:v>
                </c:pt>
                <c:pt idx="11789">
                  <c:v>0.94299999999999995</c:v>
                </c:pt>
                <c:pt idx="11790">
                  <c:v>0.92800000000000005</c:v>
                </c:pt>
                <c:pt idx="11791">
                  <c:v>0.90800000000000003</c:v>
                </c:pt>
                <c:pt idx="11792">
                  <c:v>0.92100000000000004</c:v>
                </c:pt>
                <c:pt idx="11793">
                  <c:v>0.91500000000000004</c:v>
                </c:pt>
                <c:pt idx="11794">
                  <c:v>0.93400000000000005</c:v>
                </c:pt>
                <c:pt idx="11795">
                  <c:v>0.92400000000000004</c:v>
                </c:pt>
                <c:pt idx="11796">
                  <c:v>0.91700000000000004</c:v>
                </c:pt>
                <c:pt idx="11797">
                  <c:v>0.92100000000000004</c:v>
                </c:pt>
                <c:pt idx="11798">
                  <c:v>0.91100000000000003</c:v>
                </c:pt>
                <c:pt idx="11799">
                  <c:v>0.91100000000000003</c:v>
                </c:pt>
                <c:pt idx="11800">
                  <c:v>0.92400000000000004</c:v>
                </c:pt>
                <c:pt idx="11801">
                  <c:v>0.90100000000000002</c:v>
                </c:pt>
                <c:pt idx="11802">
                  <c:v>0.91300000000000003</c:v>
                </c:pt>
                <c:pt idx="11803">
                  <c:v>0.93500000000000005</c:v>
                </c:pt>
                <c:pt idx="11804">
                  <c:v>0.91500000000000004</c:v>
                </c:pt>
                <c:pt idx="11805">
                  <c:v>0.92800000000000005</c:v>
                </c:pt>
                <c:pt idx="11806">
                  <c:v>0.90300000000000002</c:v>
                </c:pt>
                <c:pt idx="11807">
                  <c:v>0.90100000000000002</c:v>
                </c:pt>
                <c:pt idx="11808">
                  <c:v>0.91800000000000004</c:v>
                </c:pt>
                <c:pt idx="11809">
                  <c:v>0.92400000000000004</c:v>
                </c:pt>
                <c:pt idx="11810">
                  <c:v>0.92100000000000004</c:v>
                </c:pt>
                <c:pt idx="11811">
                  <c:v>0.91300000000000003</c:v>
                </c:pt>
                <c:pt idx="11812">
                  <c:v>0.92400000000000004</c:v>
                </c:pt>
                <c:pt idx="11813">
                  <c:v>0.89400000000000002</c:v>
                </c:pt>
                <c:pt idx="11814">
                  <c:v>0.94899999999999995</c:v>
                </c:pt>
                <c:pt idx="11815">
                  <c:v>0.92</c:v>
                </c:pt>
                <c:pt idx="11816">
                  <c:v>0.92100000000000004</c:v>
                </c:pt>
                <c:pt idx="11817">
                  <c:v>0.91900000000000004</c:v>
                </c:pt>
                <c:pt idx="11818">
                  <c:v>0.93300000000000005</c:v>
                </c:pt>
                <c:pt idx="11819">
                  <c:v>0.91600000000000004</c:v>
                </c:pt>
                <c:pt idx="11820">
                  <c:v>0.93400000000000005</c:v>
                </c:pt>
                <c:pt idx="11821">
                  <c:v>0.88500000000000001</c:v>
                </c:pt>
                <c:pt idx="11822">
                  <c:v>0.89500000000000002</c:v>
                </c:pt>
                <c:pt idx="11823">
                  <c:v>0.93</c:v>
                </c:pt>
                <c:pt idx="11824">
                  <c:v>0.93600000000000005</c:v>
                </c:pt>
                <c:pt idx="11825">
                  <c:v>0.93400000000000005</c:v>
                </c:pt>
                <c:pt idx="11826">
                  <c:v>0.92600000000000005</c:v>
                </c:pt>
                <c:pt idx="11827">
                  <c:v>0.91200000000000003</c:v>
                </c:pt>
                <c:pt idx="11828">
                  <c:v>0.92300000000000004</c:v>
                </c:pt>
                <c:pt idx="11829">
                  <c:v>0.91400000000000003</c:v>
                </c:pt>
                <c:pt idx="11830">
                  <c:v>0.92</c:v>
                </c:pt>
                <c:pt idx="11831">
                  <c:v>0.88700000000000001</c:v>
                </c:pt>
                <c:pt idx="11832">
                  <c:v>0.90100000000000002</c:v>
                </c:pt>
                <c:pt idx="11833">
                  <c:v>0.92900000000000005</c:v>
                </c:pt>
                <c:pt idx="11834">
                  <c:v>0.90700000000000003</c:v>
                </c:pt>
                <c:pt idx="11835">
                  <c:v>0.90700000000000003</c:v>
                </c:pt>
                <c:pt idx="11836">
                  <c:v>0.91200000000000003</c:v>
                </c:pt>
                <c:pt idx="11837">
                  <c:v>0.93799999999999994</c:v>
                </c:pt>
                <c:pt idx="11838">
                  <c:v>0.91500000000000004</c:v>
                </c:pt>
                <c:pt idx="11839">
                  <c:v>0.90800000000000003</c:v>
                </c:pt>
                <c:pt idx="11840">
                  <c:v>0.92200000000000004</c:v>
                </c:pt>
                <c:pt idx="11841">
                  <c:v>0.92400000000000004</c:v>
                </c:pt>
                <c:pt idx="11842">
                  <c:v>0.90900000000000003</c:v>
                </c:pt>
                <c:pt idx="11843">
                  <c:v>0.91600000000000004</c:v>
                </c:pt>
                <c:pt idx="11844">
                  <c:v>0.90100000000000002</c:v>
                </c:pt>
                <c:pt idx="11845">
                  <c:v>0.92200000000000004</c:v>
                </c:pt>
                <c:pt idx="11846">
                  <c:v>0.90500000000000003</c:v>
                </c:pt>
                <c:pt idx="11847">
                  <c:v>0.91200000000000003</c:v>
                </c:pt>
                <c:pt idx="11848">
                  <c:v>0.92100000000000004</c:v>
                </c:pt>
                <c:pt idx="11849">
                  <c:v>0.91700000000000004</c:v>
                </c:pt>
                <c:pt idx="11850">
                  <c:v>0.91100000000000003</c:v>
                </c:pt>
                <c:pt idx="11851">
                  <c:v>0.94899999999999995</c:v>
                </c:pt>
                <c:pt idx="11852">
                  <c:v>0.93799999999999994</c:v>
                </c:pt>
                <c:pt idx="11853">
                  <c:v>0.93700000000000006</c:v>
                </c:pt>
                <c:pt idx="11854">
                  <c:v>0.91200000000000003</c:v>
                </c:pt>
                <c:pt idx="11855">
                  <c:v>0.93300000000000005</c:v>
                </c:pt>
                <c:pt idx="11856">
                  <c:v>0.94799999999999995</c:v>
                </c:pt>
                <c:pt idx="11857">
                  <c:v>0.90400000000000003</c:v>
                </c:pt>
                <c:pt idx="11858">
                  <c:v>0.92400000000000004</c:v>
                </c:pt>
                <c:pt idx="11859">
                  <c:v>0.92700000000000005</c:v>
                </c:pt>
                <c:pt idx="11860">
                  <c:v>0.89500000000000002</c:v>
                </c:pt>
                <c:pt idx="11861">
                  <c:v>0.92400000000000004</c:v>
                </c:pt>
                <c:pt idx="11862">
                  <c:v>0.93600000000000005</c:v>
                </c:pt>
                <c:pt idx="11863">
                  <c:v>0.91700000000000004</c:v>
                </c:pt>
                <c:pt idx="11864">
                  <c:v>0.92700000000000005</c:v>
                </c:pt>
                <c:pt idx="11865">
                  <c:v>0.91500000000000004</c:v>
                </c:pt>
                <c:pt idx="11866">
                  <c:v>0.89500000000000002</c:v>
                </c:pt>
                <c:pt idx="11867">
                  <c:v>0.93100000000000005</c:v>
                </c:pt>
                <c:pt idx="11868">
                  <c:v>0.89400000000000002</c:v>
                </c:pt>
                <c:pt idx="11869">
                  <c:v>0.92900000000000005</c:v>
                </c:pt>
                <c:pt idx="11870">
                  <c:v>0.92500000000000004</c:v>
                </c:pt>
                <c:pt idx="11871">
                  <c:v>0.94899999999999995</c:v>
                </c:pt>
                <c:pt idx="11872">
                  <c:v>0.93300000000000005</c:v>
                </c:pt>
                <c:pt idx="11873">
                  <c:v>0.91300000000000003</c:v>
                </c:pt>
                <c:pt idx="11874">
                  <c:v>0.93799999999999994</c:v>
                </c:pt>
                <c:pt idx="11875">
                  <c:v>0.92600000000000005</c:v>
                </c:pt>
                <c:pt idx="11876">
                  <c:v>0.92200000000000004</c:v>
                </c:pt>
                <c:pt idx="11877">
                  <c:v>0.88700000000000001</c:v>
                </c:pt>
                <c:pt idx="11878">
                  <c:v>0.90200000000000002</c:v>
                </c:pt>
                <c:pt idx="11879">
                  <c:v>0.93899999999999995</c:v>
                </c:pt>
                <c:pt idx="11880">
                  <c:v>0.93100000000000005</c:v>
                </c:pt>
                <c:pt idx="11881">
                  <c:v>0.92600000000000005</c:v>
                </c:pt>
                <c:pt idx="11882">
                  <c:v>0.93600000000000005</c:v>
                </c:pt>
                <c:pt idx="11883">
                  <c:v>0.91600000000000004</c:v>
                </c:pt>
                <c:pt idx="11884">
                  <c:v>0.9</c:v>
                </c:pt>
                <c:pt idx="11885">
                  <c:v>0.92700000000000005</c:v>
                </c:pt>
                <c:pt idx="11886">
                  <c:v>0.92800000000000005</c:v>
                </c:pt>
                <c:pt idx="11887">
                  <c:v>0.92100000000000004</c:v>
                </c:pt>
                <c:pt idx="11888">
                  <c:v>0.92300000000000004</c:v>
                </c:pt>
                <c:pt idx="11889">
                  <c:v>0.93500000000000005</c:v>
                </c:pt>
                <c:pt idx="11890">
                  <c:v>0.91200000000000003</c:v>
                </c:pt>
                <c:pt idx="11891">
                  <c:v>0.92200000000000004</c:v>
                </c:pt>
                <c:pt idx="11892">
                  <c:v>0.9</c:v>
                </c:pt>
                <c:pt idx="11893">
                  <c:v>0.9</c:v>
                </c:pt>
                <c:pt idx="11894">
                  <c:v>0.91700000000000004</c:v>
                </c:pt>
                <c:pt idx="11895">
                  <c:v>0.92600000000000005</c:v>
                </c:pt>
                <c:pt idx="11896">
                  <c:v>0.90300000000000002</c:v>
                </c:pt>
                <c:pt idx="11897">
                  <c:v>0.93100000000000005</c:v>
                </c:pt>
                <c:pt idx="11898">
                  <c:v>0.91700000000000004</c:v>
                </c:pt>
                <c:pt idx="11899">
                  <c:v>0.93300000000000005</c:v>
                </c:pt>
                <c:pt idx="11900">
                  <c:v>0.93799999999999994</c:v>
                </c:pt>
                <c:pt idx="11901">
                  <c:v>0.96</c:v>
                </c:pt>
                <c:pt idx="11902">
                  <c:v>0.93600000000000005</c:v>
                </c:pt>
                <c:pt idx="11903">
                  <c:v>0.92100000000000004</c:v>
                </c:pt>
                <c:pt idx="11904">
                  <c:v>0.89700000000000002</c:v>
                </c:pt>
                <c:pt idx="11905">
                  <c:v>0.91800000000000004</c:v>
                </c:pt>
                <c:pt idx="11906">
                  <c:v>0.90200000000000002</c:v>
                </c:pt>
                <c:pt idx="11907">
                  <c:v>0.93899999999999995</c:v>
                </c:pt>
                <c:pt idx="11908">
                  <c:v>0.94499999999999995</c:v>
                </c:pt>
                <c:pt idx="11909">
                  <c:v>0.93600000000000005</c:v>
                </c:pt>
                <c:pt idx="11910">
                  <c:v>0.91400000000000003</c:v>
                </c:pt>
                <c:pt idx="11911">
                  <c:v>0.91100000000000003</c:v>
                </c:pt>
                <c:pt idx="11912">
                  <c:v>0.94799999999999995</c:v>
                </c:pt>
                <c:pt idx="11913">
                  <c:v>0.95199999999999996</c:v>
                </c:pt>
                <c:pt idx="11914">
                  <c:v>0.93100000000000005</c:v>
                </c:pt>
                <c:pt idx="11915">
                  <c:v>0.93799999999999994</c:v>
                </c:pt>
                <c:pt idx="11916">
                  <c:v>0.91100000000000003</c:v>
                </c:pt>
                <c:pt idx="11917">
                  <c:v>0.92800000000000005</c:v>
                </c:pt>
                <c:pt idx="11918">
                  <c:v>0.93100000000000005</c:v>
                </c:pt>
                <c:pt idx="11919">
                  <c:v>0.91800000000000004</c:v>
                </c:pt>
                <c:pt idx="11920">
                  <c:v>0.92300000000000004</c:v>
                </c:pt>
                <c:pt idx="11921">
                  <c:v>0.94099999999999995</c:v>
                </c:pt>
                <c:pt idx="11922">
                  <c:v>0.94</c:v>
                </c:pt>
                <c:pt idx="11923">
                  <c:v>0.94499999999999995</c:v>
                </c:pt>
                <c:pt idx="11924">
                  <c:v>0.91600000000000004</c:v>
                </c:pt>
                <c:pt idx="11925">
                  <c:v>0.93700000000000006</c:v>
                </c:pt>
                <c:pt idx="11926">
                  <c:v>0.90600000000000003</c:v>
                </c:pt>
                <c:pt idx="11927">
                  <c:v>0.95299999999999996</c:v>
                </c:pt>
                <c:pt idx="11928">
                  <c:v>0.92</c:v>
                </c:pt>
                <c:pt idx="11929">
                  <c:v>0.91700000000000004</c:v>
                </c:pt>
                <c:pt idx="11930">
                  <c:v>0.92300000000000004</c:v>
                </c:pt>
                <c:pt idx="11931">
                  <c:v>0.95899999999999996</c:v>
                </c:pt>
                <c:pt idx="11932">
                  <c:v>0.92600000000000005</c:v>
                </c:pt>
                <c:pt idx="11933">
                  <c:v>0.91100000000000003</c:v>
                </c:pt>
                <c:pt idx="11934">
                  <c:v>0.93100000000000005</c:v>
                </c:pt>
                <c:pt idx="11935">
                  <c:v>0.92700000000000005</c:v>
                </c:pt>
                <c:pt idx="11936">
                  <c:v>0.93799999999999994</c:v>
                </c:pt>
                <c:pt idx="11937">
                  <c:v>0.93700000000000006</c:v>
                </c:pt>
                <c:pt idx="11938">
                  <c:v>0.89400000000000002</c:v>
                </c:pt>
                <c:pt idx="11939">
                  <c:v>0.93</c:v>
                </c:pt>
                <c:pt idx="11940">
                  <c:v>0.94</c:v>
                </c:pt>
                <c:pt idx="11941">
                  <c:v>0.93500000000000005</c:v>
                </c:pt>
                <c:pt idx="11942">
                  <c:v>0.91600000000000004</c:v>
                </c:pt>
                <c:pt idx="11943">
                  <c:v>0.94099999999999995</c:v>
                </c:pt>
                <c:pt idx="11944">
                  <c:v>0.92</c:v>
                </c:pt>
                <c:pt idx="11945">
                  <c:v>0.93</c:v>
                </c:pt>
                <c:pt idx="11946">
                  <c:v>0.93300000000000005</c:v>
                </c:pt>
                <c:pt idx="11947">
                  <c:v>0.92400000000000004</c:v>
                </c:pt>
                <c:pt idx="11948">
                  <c:v>0.91400000000000003</c:v>
                </c:pt>
                <c:pt idx="11949">
                  <c:v>0.94399999999999995</c:v>
                </c:pt>
                <c:pt idx="11950">
                  <c:v>0.93799999999999994</c:v>
                </c:pt>
                <c:pt idx="11951">
                  <c:v>0.95099999999999996</c:v>
                </c:pt>
                <c:pt idx="11952">
                  <c:v>0.94299999999999995</c:v>
                </c:pt>
                <c:pt idx="11953">
                  <c:v>0.93600000000000005</c:v>
                </c:pt>
                <c:pt idx="11954">
                  <c:v>0.94099999999999995</c:v>
                </c:pt>
                <c:pt idx="11955">
                  <c:v>0.94799999999999995</c:v>
                </c:pt>
                <c:pt idx="11956">
                  <c:v>0.93300000000000005</c:v>
                </c:pt>
                <c:pt idx="11957">
                  <c:v>0.92200000000000004</c:v>
                </c:pt>
                <c:pt idx="11958">
                  <c:v>0.90800000000000003</c:v>
                </c:pt>
                <c:pt idx="11959">
                  <c:v>0.91800000000000004</c:v>
                </c:pt>
                <c:pt idx="11960">
                  <c:v>0.92600000000000005</c:v>
                </c:pt>
                <c:pt idx="11961">
                  <c:v>0.90500000000000003</c:v>
                </c:pt>
                <c:pt idx="11962">
                  <c:v>0.91900000000000004</c:v>
                </c:pt>
                <c:pt idx="11963">
                  <c:v>0.94</c:v>
                </c:pt>
                <c:pt idx="11964">
                  <c:v>0.96099999999999997</c:v>
                </c:pt>
                <c:pt idx="11965">
                  <c:v>0.95399999999999996</c:v>
                </c:pt>
                <c:pt idx="11966">
                  <c:v>0.92300000000000004</c:v>
                </c:pt>
                <c:pt idx="11967">
                  <c:v>0.94699999999999995</c:v>
                </c:pt>
                <c:pt idx="11968">
                  <c:v>0.90900000000000003</c:v>
                </c:pt>
                <c:pt idx="11969">
                  <c:v>0.96099999999999997</c:v>
                </c:pt>
                <c:pt idx="11970">
                  <c:v>0.91800000000000004</c:v>
                </c:pt>
                <c:pt idx="11971">
                  <c:v>0.92200000000000004</c:v>
                </c:pt>
                <c:pt idx="11972">
                  <c:v>0.93600000000000005</c:v>
                </c:pt>
                <c:pt idx="11973">
                  <c:v>0.93899999999999995</c:v>
                </c:pt>
                <c:pt idx="11974">
                  <c:v>0.94099999999999995</c:v>
                </c:pt>
                <c:pt idx="11975">
                  <c:v>0.91800000000000004</c:v>
                </c:pt>
                <c:pt idx="11976">
                  <c:v>0.93400000000000005</c:v>
                </c:pt>
                <c:pt idx="11977">
                  <c:v>0.93899999999999995</c:v>
                </c:pt>
                <c:pt idx="11978">
                  <c:v>0.92700000000000005</c:v>
                </c:pt>
                <c:pt idx="11979">
                  <c:v>0.94899999999999995</c:v>
                </c:pt>
                <c:pt idx="11980">
                  <c:v>0.92400000000000004</c:v>
                </c:pt>
                <c:pt idx="11981">
                  <c:v>0.91100000000000003</c:v>
                </c:pt>
                <c:pt idx="11982">
                  <c:v>0.94499999999999995</c:v>
                </c:pt>
                <c:pt idx="11983">
                  <c:v>0.92500000000000004</c:v>
                </c:pt>
                <c:pt idx="11984">
                  <c:v>0.91600000000000004</c:v>
                </c:pt>
                <c:pt idx="11985">
                  <c:v>0.91600000000000004</c:v>
                </c:pt>
                <c:pt idx="11986">
                  <c:v>0.93700000000000006</c:v>
                </c:pt>
                <c:pt idx="11987">
                  <c:v>0.94699999999999995</c:v>
                </c:pt>
                <c:pt idx="11988">
                  <c:v>0.93400000000000005</c:v>
                </c:pt>
                <c:pt idx="11989">
                  <c:v>0.92600000000000005</c:v>
                </c:pt>
                <c:pt idx="11990">
                  <c:v>0.90600000000000003</c:v>
                </c:pt>
                <c:pt idx="11991">
                  <c:v>0.93799999999999994</c:v>
                </c:pt>
                <c:pt idx="11992">
                  <c:v>0.93400000000000005</c:v>
                </c:pt>
                <c:pt idx="11993">
                  <c:v>0.92900000000000005</c:v>
                </c:pt>
                <c:pt idx="11994">
                  <c:v>0.93400000000000005</c:v>
                </c:pt>
                <c:pt idx="11995">
                  <c:v>0.93100000000000005</c:v>
                </c:pt>
                <c:pt idx="11996">
                  <c:v>0.93600000000000005</c:v>
                </c:pt>
                <c:pt idx="11997">
                  <c:v>0.92700000000000005</c:v>
                </c:pt>
                <c:pt idx="11998">
                  <c:v>0.91700000000000004</c:v>
                </c:pt>
                <c:pt idx="11999">
                  <c:v>0.93100000000000005</c:v>
                </c:pt>
                <c:pt idx="12000">
                  <c:v>0.91600000000000004</c:v>
                </c:pt>
                <c:pt idx="12001">
                  <c:v>0.91600000000000004</c:v>
                </c:pt>
                <c:pt idx="12002">
                  <c:v>0.95099999999999996</c:v>
                </c:pt>
                <c:pt idx="12003">
                  <c:v>0.90800000000000003</c:v>
                </c:pt>
                <c:pt idx="12004">
                  <c:v>0.91900000000000004</c:v>
                </c:pt>
                <c:pt idx="12005">
                  <c:v>0.92200000000000004</c:v>
                </c:pt>
                <c:pt idx="12006">
                  <c:v>0.92300000000000004</c:v>
                </c:pt>
                <c:pt idx="12007">
                  <c:v>0.93200000000000005</c:v>
                </c:pt>
                <c:pt idx="12008">
                  <c:v>0.94099999999999995</c:v>
                </c:pt>
                <c:pt idx="12009">
                  <c:v>0.92100000000000004</c:v>
                </c:pt>
                <c:pt idx="12010">
                  <c:v>0.94</c:v>
                </c:pt>
                <c:pt idx="12011">
                  <c:v>0.93799999999999994</c:v>
                </c:pt>
                <c:pt idx="12012">
                  <c:v>0.90200000000000002</c:v>
                </c:pt>
                <c:pt idx="12013">
                  <c:v>0.92700000000000005</c:v>
                </c:pt>
                <c:pt idx="12014">
                  <c:v>0.90900000000000003</c:v>
                </c:pt>
                <c:pt idx="12015">
                  <c:v>0.94</c:v>
                </c:pt>
                <c:pt idx="12016">
                  <c:v>0.91500000000000004</c:v>
                </c:pt>
                <c:pt idx="12017">
                  <c:v>0.90400000000000003</c:v>
                </c:pt>
                <c:pt idx="12018">
                  <c:v>0.91700000000000004</c:v>
                </c:pt>
                <c:pt idx="12019">
                  <c:v>0.92900000000000005</c:v>
                </c:pt>
                <c:pt idx="12020">
                  <c:v>0.92</c:v>
                </c:pt>
                <c:pt idx="12021">
                  <c:v>0.9</c:v>
                </c:pt>
                <c:pt idx="12022">
                  <c:v>0.88300000000000001</c:v>
                </c:pt>
                <c:pt idx="12023">
                  <c:v>0.91</c:v>
                </c:pt>
                <c:pt idx="12024">
                  <c:v>0.91400000000000003</c:v>
                </c:pt>
                <c:pt idx="12025">
                  <c:v>0.91700000000000004</c:v>
                </c:pt>
                <c:pt idx="12026">
                  <c:v>0.92</c:v>
                </c:pt>
                <c:pt idx="12027">
                  <c:v>0.92700000000000005</c:v>
                </c:pt>
                <c:pt idx="12028">
                  <c:v>0.91800000000000004</c:v>
                </c:pt>
                <c:pt idx="12029">
                  <c:v>0.89400000000000002</c:v>
                </c:pt>
                <c:pt idx="12030">
                  <c:v>0.91900000000000004</c:v>
                </c:pt>
                <c:pt idx="12031">
                  <c:v>0.93100000000000005</c:v>
                </c:pt>
                <c:pt idx="12032">
                  <c:v>0.91400000000000003</c:v>
                </c:pt>
                <c:pt idx="12033">
                  <c:v>0.90500000000000003</c:v>
                </c:pt>
                <c:pt idx="12034">
                  <c:v>0.92600000000000005</c:v>
                </c:pt>
                <c:pt idx="12035">
                  <c:v>0.92200000000000004</c:v>
                </c:pt>
                <c:pt idx="12036">
                  <c:v>0.91900000000000004</c:v>
                </c:pt>
                <c:pt idx="12037">
                  <c:v>0.92400000000000004</c:v>
                </c:pt>
                <c:pt idx="12038">
                  <c:v>0.92800000000000005</c:v>
                </c:pt>
                <c:pt idx="12039">
                  <c:v>0.90600000000000003</c:v>
                </c:pt>
                <c:pt idx="12040">
                  <c:v>0.89600000000000002</c:v>
                </c:pt>
                <c:pt idx="12041">
                  <c:v>0.92700000000000005</c:v>
                </c:pt>
                <c:pt idx="12042">
                  <c:v>0.91700000000000004</c:v>
                </c:pt>
                <c:pt idx="12043">
                  <c:v>0.90700000000000003</c:v>
                </c:pt>
                <c:pt idx="12044">
                  <c:v>0.90500000000000003</c:v>
                </c:pt>
                <c:pt idx="12045">
                  <c:v>0.93300000000000005</c:v>
                </c:pt>
                <c:pt idx="12046">
                  <c:v>0.92300000000000004</c:v>
                </c:pt>
                <c:pt idx="12047">
                  <c:v>0.93300000000000005</c:v>
                </c:pt>
                <c:pt idx="12048">
                  <c:v>0.93899999999999995</c:v>
                </c:pt>
                <c:pt idx="12049">
                  <c:v>0.90300000000000002</c:v>
                </c:pt>
                <c:pt idx="12050">
                  <c:v>0.89700000000000002</c:v>
                </c:pt>
                <c:pt idx="12051">
                  <c:v>0.92800000000000005</c:v>
                </c:pt>
                <c:pt idx="12052">
                  <c:v>0.91100000000000003</c:v>
                </c:pt>
                <c:pt idx="12053">
                  <c:v>0.89900000000000002</c:v>
                </c:pt>
                <c:pt idx="12054">
                  <c:v>0.93300000000000005</c:v>
                </c:pt>
                <c:pt idx="12055">
                  <c:v>0.88500000000000001</c:v>
                </c:pt>
                <c:pt idx="12056">
                  <c:v>0.93300000000000005</c:v>
                </c:pt>
                <c:pt idx="12057">
                  <c:v>0.91600000000000004</c:v>
                </c:pt>
                <c:pt idx="12058">
                  <c:v>0.91200000000000003</c:v>
                </c:pt>
                <c:pt idx="12059">
                  <c:v>0.94299999999999995</c:v>
                </c:pt>
                <c:pt idx="12060">
                  <c:v>0.89400000000000002</c:v>
                </c:pt>
                <c:pt idx="12061">
                  <c:v>0.92</c:v>
                </c:pt>
                <c:pt idx="12062">
                  <c:v>0.92600000000000005</c:v>
                </c:pt>
                <c:pt idx="12063">
                  <c:v>0.91500000000000004</c:v>
                </c:pt>
                <c:pt idx="12064">
                  <c:v>0.92500000000000004</c:v>
                </c:pt>
                <c:pt idx="12065">
                  <c:v>0.93700000000000006</c:v>
                </c:pt>
                <c:pt idx="12066">
                  <c:v>0.92100000000000004</c:v>
                </c:pt>
                <c:pt idx="12067">
                  <c:v>0.90400000000000003</c:v>
                </c:pt>
                <c:pt idx="12068">
                  <c:v>0.91500000000000004</c:v>
                </c:pt>
                <c:pt idx="12069">
                  <c:v>0.88700000000000001</c:v>
                </c:pt>
                <c:pt idx="12070">
                  <c:v>0.94099999999999995</c:v>
                </c:pt>
                <c:pt idx="12071">
                  <c:v>0.90300000000000002</c:v>
                </c:pt>
                <c:pt idx="12072">
                  <c:v>0.91300000000000003</c:v>
                </c:pt>
                <c:pt idx="12073">
                  <c:v>0.91</c:v>
                </c:pt>
                <c:pt idx="12074">
                  <c:v>0.92500000000000004</c:v>
                </c:pt>
                <c:pt idx="12075">
                  <c:v>0.92</c:v>
                </c:pt>
                <c:pt idx="12076">
                  <c:v>0.93300000000000005</c:v>
                </c:pt>
                <c:pt idx="12077">
                  <c:v>0.91</c:v>
                </c:pt>
                <c:pt idx="12078">
                  <c:v>0.93100000000000005</c:v>
                </c:pt>
                <c:pt idx="12079">
                  <c:v>0.93700000000000006</c:v>
                </c:pt>
                <c:pt idx="12080">
                  <c:v>0.92500000000000004</c:v>
                </c:pt>
                <c:pt idx="12081">
                  <c:v>0.92100000000000004</c:v>
                </c:pt>
                <c:pt idx="12082">
                  <c:v>0.93200000000000005</c:v>
                </c:pt>
                <c:pt idx="12083">
                  <c:v>0.92500000000000004</c:v>
                </c:pt>
                <c:pt idx="12084">
                  <c:v>0.91500000000000004</c:v>
                </c:pt>
                <c:pt idx="12085">
                  <c:v>0.93799999999999994</c:v>
                </c:pt>
                <c:pt idx="12086">
                  <c:v>0.92300000000000004</c:v>
                </c:pt>
                <c:pt idx="12087">
                  <c:v>0.89400000000000002</c:v>
                </c:pt>
                <c:pt idx="12088">
                  <c:v>0.92700000000000005</c:v>
                </c:pt>
                <c:pt idx="12089">
                  <c:v>0.92300000000000004</c:v>
                </c:pt>
                <c:pt idx="12090">
                  <c:v>0.92700000000000005</c:v>
                </c:pt>
                <c:pt idx="12091">
                  <c:v>0.94599999999999995</c:v>
                </c:pt>
                <c:pt idx="12092">
                  <c:v>0.93899999999999995</c:v>
                </c:pt>
                <c:pt idx="12093">
                  <c:v>0.89400000000000002</c:v>
                </c:pt>
                <c:pt idx="12094">
                  <c:v>0.92</c:v>
                </c:pt>
                <c:pt idx="12095">
                  <c:v>0.92200000000000004</c:v>
                </c:pt>
                <c:pt idx="12096">
                  <c:v>0.91400000000000003</c:v>
                </c:pt>
                <c:pt idx="12097">
                  <c:v>0.92800000000000005</c:v>
                </c:pt>
                <c:pt idx="12098">
                  <c:v>0.93100000000000005</c:v>
                </c:pt>
                <c:pt idx="12099">
                  <c:v>0.93700000000000006</c:v>
                </c:pt>
                <c:pt idx="12100">
                  <c:v>0.94199999999999995</c:v>
                </c:pt>
                <c:pt idx="12101">
                  <c:v>0.92500000000000004</c:v>
                </c:pt>
                <c:pt idx="12102">
                  <c:v>0.93600000000000005</c:v>
                </c:pt>
                <c:pt idx="12103">
                  <c:v>0.89800000000000002</c:v>
                </c:pt>
                <c:pt idx="12104">
                  <c:v>0.92300000000000004</c:v>
                </c:pt>
                <c:pt idx="12105">
                  <c:v>0.92400000000000004</c:v>
                </c:pt>
                <c:pt idx="12106">
                  <c:v>0.93600000000000005</c:v>
                </c:pt>
                <c:pt idx="12107">
                  <c:v>0.91600000000000004</c:v>
                </c:pt>
                <c:pt idx="12108">
                  <c:v>0.91600000000000004</c:v>
                </c:pt>
                <c:pt idx="12109">
                  <c:v>0.92500000000000004</c:v>
                </c:pt>
                <c:pt idx="12110">
                  <c:v>0.90300000000000002</c:v>
                </c:pt>
                <c:pt idx="12111">
                  <c:v>0.91200000000000003</c:v>
                </c:pt>
                <c:pt idx="12112">
                  <c:v>0.93600000000000005</c:v>
                </c:pt>
                <c:pt idx="12113">
                  <c:v>0.92100000000000004</c:v>
                </c:pt>
                <c:pt idx="12114">
                  <c:v>0.92600000000000005</c:v>
                </c:pt>
                <c:pt idx="12115">
                  <c:v>0.92</c:v>
                </c:pt>
                <c:pt idx="12116">
                  <c:v>0.92700000000000005</c:v>
                </c:pt>
                <c:pt idx="12117">
                  <c:v>0.90600000000000003</c:v>
                </c:pt>
                <c:pt idx="12118">
                  <c:v>0.93799999999999994</c:v>
                </c:pt>
                <c:pt idx="12119">
                  <c:v>0.94799999999999995</c:v>
                </c:pt>
                <c:pt idx="12120">
                  <c:v>0.93500000000000005</c:v>
                </c:pt>
                <c:pt idx="12121">
                  <c:v>0.92900000000000005</c:v>
                </c:pt>
                <c:pt idx="12122">
                  <c:v>0.93600000000000005</c:v>
                </c:pt>
                <c:pt idx="12123">
                  <c:v>0.93799999999999994</c:v>
                </c:pt>
                <c:pt idx="12124">
                  <c:v>0.93799999999999994</c:v>
                </c:pt>
                <c:pt idx="12125">
                  <c:v>0.91400000000000003</c:v>
                </c:pt>
                <c:pt idx="12126">
                  <c:v>0.94899999999999995</c:v>
                </c:pt>
                <c:pt idx="12127">
                  <c:v>0.95199999999999996</c:v>
                </c:pt>
                <c:pt idx="12128">
                  <c:v>0.92600000000000005</c:v>
                </c:pt>
                <c:pt idx="12129">
                  <c:v>0.94299999999999995</c:v>
                </c:pt>
                <c:pt idx="12130">
                  <c:v>0.93100000000000005</c:v>
                </c:pt>
                <c:pt idx="12131">
                  <c:v>0.95399999999999996</c:v>
                </c:pt>
                <c:pt idx="12132">
                  <c:v>0.92400000000000004</c:v>
                </c:pt>
                <c:pt idx="12133">
                  <c:v>0.94099999999999995</c:v>
                </c:pt>
                <c:pt idx="12134">
                  <c:v>0.95399999999999996</c:v>
                </c:pt>
                <c:pt idx="12135">
                  <c:v>0.92200000000000004</c:v>
                </c:pt>
                <c:pt idx="12136">
                  <c:v>0.94099999999999995</c:v>
                </c:pt>
                <c:pt idx="12137">
                  <c:v>0.95699999999999996</c:v>
                </c:pt>
                <c:pt idx="12138">
                  <c:v>0.93300000000000005</c:v>
                </c:pt>
                <c:pt idx="12139">
                  <c:v>0.93799999999999994</c:v>
                </c:pt>
                <c:pt idx="12140">
                  <c:v>0.93200000000000005</c:v>
                </c:pt>
                <c:pt idx="12141">
                  <c:v>0.93899999999999995</c:v>
                </c:pt>
                <c:pt idx="12142">
                  <c:v>0.97099999999999997</c:v>
                </c:pt>
                <c:pt idx="12143">
                  <c:v>0.94</c:v>
                </c:pt>
                <c:pt idx="12144">
                  <c:v>0.94099999999999995</c:v>
                </c:pt>
                <c:pt idx="12145">
                  <c:v>0.94899999999999995</c:v>
                </c:pt>
                <c:pt idx="12146">
                  <c:v>0.94</c:v>
                </c:pt>
                <c:pt idx="12147">
                  <c:v>0.94499999999999995</c:v>
                </c:pt>
                <c:pt idx="12148">
                  <c:v>0.93799999999999994</c:v>
                </c:pt>
                <c:pt idx="12149">
                  <c:v>0.92600000000000005</c:v>
                </c:pt>
                <c:pt idx="12150">
                  <c:v>0.93700000000000006</c:v>
                </c:pt>
                <c:pt idx="12151">
                  <c:v>0.94299999999999995</c:v>
                </c:pt>
                <c:pt idx="12152">
                  <c:v>0.95</c:v>
                </c:pt>
                <c:pt idx="12153">
                  <c:v>0.92700000000000005</c:v>
                </c:pt>
                <c:pt idx="12154">
                  <c:v>0.93</c:v>
                </c:pt>
                <c:pt idx="12155">
                  <c:v>0.94299999999999995</c:v>
                </c:pt>
                <c:pt idx="12156">
                  <c:v>0.98399999999999999</c:v>
                </c:pt>
                <c:pt idx="12157">
                  <c:v>0.95499999999999996</c:v>
                </c:pt>
                <c:pt idx="12158">
                  <c:v>0.94599999999999995</c:v>
                </c:pt>
                <c:pt idx="12159">
                  <c:v>0.93899999999999995</c:v>
                </c:pt>
                <c:pt idx="12160">
                  <c:v>0.93600000000000005</c:v>
                </c:pt>
                <c:pt idx="12161">
                  <c:v>0.93799999999999994</c:v>
                </c:pt>
                <c:pt idx="12162">
                  <c:v>0.90200000000000002</c:v>
                </c:pt>
                <c:pt idx="12163">
                  <c:v>0.94599999999999995</c:v>
                </c:pt>
                <c:pt idx="12164">
                  <c:v>0.93799999999999994</c:v>
                </c:pt>
                <c:pt idx="12165">
                  <c:v>0.94899999999999995</c:v>
                </c:pt>
                <c:pt idx="12166">
                  <c:v>0.95</c:v>
                </c:pt>
                <c:pt idx="12167">
                  <c:v>0.91500000000000004</c:v>
                </c:pt>
                <c:pt idx="12168">
                  <c:v>0.96299999999999997</c:v>
                </c:pt>
                <c:pt idx="12169">
                  <c:v>0.96599999999999997</c:v>
                </c:pt>
                <c:pt idx="12170">
                  <c:v>0.94299999999999995</c:v>
                </c:pt>
                <c:pt idx="12171">
                  <c:v>0.94</c:v>
                </c:pt>
                <c:pt idx="12172">
                  <c:v>0.96</c:v>
                </c:pt>
                <c:pt idx="12173">
                  <c:v>0.95399999999999996</c:v>
                </c:pt>
                <c:pt idx="12174">
                  <c:v>0.95</c:v>
                </c:pt>
                <c:pt idx="12175">
                  <c:v>0.93600000000000005</c:v>
                </c:pt>
                <c:pt idx="12176">
                  <c:v>0.94499999999999995</c:v>
                </c:pt>
                <c:pt idx="12177">
                  <c:v>0.94799999999999995</c:v>
                </c:pt>
                <c:pt idx="12178">
                  <c:v>0.96499999999999997</c:v>
                </c:pt>
                <c:pt idx="12179">
                  <c:v>0.94199999999999995</c:v>
                </c:pt>
                <c:pt idx="12180">
                  <c:v>0.96699999999999997</c:v>
                </c:pt>
                <c:pt idx="12181">
                  <c:v>0.96299999999999997</c:v>
                </c:pt>
                <c:pt idx="12182">
                  <c:v>0.96799999999999997</c:v>
                </c:pt>
                <c:pt idx="12183">
                  <c:v>0.94</c:v>
                </c:pt>
                <c:pt idx="12184">
                  <c:v>0.95699999999999996</c:v>
                </c:pt>
                <c:pt idx="12185">
                  <c:v>0.93799999999999994</c:v>
                </c:pt>
                <c:pt idx="12186">
                  <c:v>0.94</c:v>
                </c:pt>
                <c:pt idx="12187">
                  <c:v>0.95199999999999996</c:v>
                </c:pt>
                <c:pt idx="12188">
                  <c:v>0.93799999999999994</c:v>
                </c:pt>
                <c:pt idx="12189">
                  <c:v>0.94599999999999995</c:v>
                </c:pt>
                <c:pt idx="12190">
                  <c:v>0.95299999999999996</c:v>
                </c:pt>
                <c:pt idx="12191">
                  <c:v>0.92</c:v>
                </c:pt>
                <c:pt idx="12192">
                  <c:v>0.94599999999999995</c:v>
                </c:pt>
                <c:pt idx="12193">
                  <c:v>0.93600000000000005</c:v>
                </c:pt>
                <c:pt idx="12194">
                  <c:v>0.94399999999999995</c:v>
                </c:pt>
                <c:pt idx="12195">
                  <c:v>0.94299999999999995</c:v>
                </c:pt>
                <c:pt idx="12196">
                  <c:v>0.94299999999999995</c:v>
                </c:pt>
                <c:pt idx="12197">
                  <c:v>0.93899999999999995</c:v>
                </c:pt>
                <c:pt idx="12198">
                  <c:v>0.92700000000000005</c:v>
                </c:pt>
                <c:pt idx="12199">
                  <c:v>0.96399999999999997</c:v>
                </c:pt>
                <c:pt idx="12200">
                  <c:v>0.94199999999999995</c:v>
                </c:pt>
                <c:pt idx="12201">
                  <c:v>0.95299999999999996</c:v>
                </c:pt>
                <c:pt idx="12202">
                  <c:v>0.95799999999999996</c:v>
                </c:pt>
                <c:pt idx="12203">
                  <c:v>0.94599999999999995</c:v>
                </c:pt>
                <c:pt idx="12204">
                  <c:v>0.95399999999999996</c:v>
                </c:pt>
                <c:pt idx="12205">
                  <c:v>0.92600000000000005</c:v>
                </c:pt>
                <c:pt idx="12206">
                  <c:v>0.93899999999999995</c:v>
                </c:pt>
                <c:pt idx="12207">
                  <c:v>0.95</c:v>
                </c:pt>
                <c:pt idx="12208">
                  <c:v>0.92200000000000004</c:v>
                </c:pt>
                <c:pt idx="12209">
                  <c:v>0.93200000000000005</c:v>
                </c:pt>
                <c:pt idx="12210">
                  <c:v>0.92800000000000005</c:v>
                </c:pt>
                <c:pt idx="12211">
                  <c:v>0.95199999999999996</c:v>
                </c:pt>
                <c:pt idx="12212">
                  <c:v>0.95199999999999996</c:v>
                </c:pt>
                <c:pt idx="12213">
                  <c:v>0.94799999999999995</c:v>
                </c:pt>
                <c:pt idx="12214">
                  <c:v>0.94099999999999995</c:v>
                </c:pt>
                <c:pt idx="12215">
                  <c:v>0.94499999999999995</c:v>
                </c:pt>
                <c:pt idx="12216">
                  <c:v>0.95099999999999996</c:v>
                </c:pt>
                <c:pt idx="12217">
                  <c:v>0.95499999999999996</c:v>
                </c:pt>
                <c:pt idx="12218">
                  <c:v>0.94399999999999995</c:v>
                </c:pt>
                <c:pt idx="12219">
                  <c:v>0.94199999999999995</c:v>
                </c:pt>
                <c:pt idx="12220">
                  <c:v>0.95399999999999996</c:v>
                </c:pt>
                <c:pt idx="12221">
                  <c:v>0.94699999999999995</c:v>
                </c:pt>
                <c:pt idx="12222">
                  <c:v>0.95299999999999996</c:v>
                </c:pt>
                <c:pt idx="12223">
                  <c:v>0.93799999999999994</c:v>
                </c:pt>
                <c:pt idx="12224">
                  <c:v>0.94299999999999995</c:v>
                </c:pt>
                <c:pt idx="12225">
                  <c:v>0.95599999999999996</c:v>
                </c:pt>
                <c:pt idx="12226">
                  <c:v>0.94599999999999995</c:v>
                </c:pt>
                <c:pt idx="12227">
                  <c:v>0.92700000000000005</c:v>
                </c:pt>
                <c:pt idx="12228">
                  <c:v>0.93799999999999994</c:v>
                </c:pt>
                <c:pt idx="12229">
                  <c:v>0.93200000000000005</c:v>
                </c:pt>
                <c:pt idx="12230">
                  <c:v>0.94399999999999995</c:v>
                </c:pt>
                <c:pt idx="12231">
                  <c:v>0.95</c:v>
                </c:pt>
                <c:pt idx="12232">
                  <c:v>0.93799999999999994</c:v>
                </c:pt>
                <c:pt idx="12233">
                  <c:v>0.94699999999999995</c:v>
                </c:pt>
                <c:pt idx="12234">
                  <c:v>0.92900000000000005</c:v>
                </c:pt>
                <c:pt idx="12235">
                  <c:v>0.94899999999999995</c:v>
                </c:pt>
                <c:pt idx="12236">
                  <c:v>0.94299999999999995</c:v>
                </c:pt>
                <c:pt idx="12237">
                  <c:v>0.94799999999999995</c:v>
                </c:pt>
                <c:pt idx="12238">
                  <c:v>0.95099999999999996</c:v>
                </c:pt>
                <c:pt idx="12239">
                  <c:v>0.95699999999999996</c:v>
                </c:pt>
                <c:pt idx="12240">
                  <c:v>0.94399999999999995</c:v>
                </c:pt>
                <c:pt idx="12241">
                  <c:v>0.91200000000000003</c:v>
                </c:pt>
                <c:pt idx="12242">
                  <c:v>0.92800000000000005</c:v>
                </c:pt>
                <c:pt idx="12243">
                  <c:v>0.95299999999999996</c:v>
                </c:pt>
                <c:pt idx="12244">
                  <c:v>0.96</c:v>
                </c:pt>
                <c:pt idx="12245">
                  <c:v>0.98499999999999999</c:v>
                </c:pt>
                <c:pt idx="12246">
                  <c:v>0.95099999999999996</c:v>
                </c:pt>
                <c:pt idx="12247">
                  <c:v>0.93799999999999994</c:v>
                </c:pt>
                <c:pt idx="12248">
                  <c:v>0.95299999999999996</c:v>
                </c:pt>
                <c:pt idx="12249">
                  <c:v>0.95399999999999996</c:v>
                </c:pt>
                <c:pt idx="12250">
                  <c:v>0.96299999999999997</c:v>
                </c:pt>
                <c:pt idx="12251">
                  <c:v>0.94299999999999995</c:v>
                </c:pt>
                <c:pt idx="12252">
                  <c:v>0.95799999999999996</c:v>
                </c:pt>
                <c:pt idx="12253">
                  <c:v>0.96499999999999997</c:v>
                </c:pt>
                <c:pt idx="12254">
                  <c:v>0.96299999999999997</c:v>
                </c:pt>
                <c:pt idx="12255">
                  <c:v>0.95</c:v>
                </c:pt>
                <c:pt idx="12256">
                  <c:v>0.95699999999999996</c:v>
                </c:pt>
                <c:pt idx="12257">
                  <c:v>0.94599999999999995</c:v>
                </c:pt>
                <c:pt idx="12258">
                  <c:v>0.95499999999999996</c:v>
                </c:pt>
                <c:pt idx="12259">
                  <c:v>0.93200000000000005</c:v>
                </c:pt>
                <c:pt idx="12260">
                  <c:v>0.94799999999999995</c:v>
                </c:pt>
                <c:pt idx="12261">
                  <c:v>0.93799999999999994</c:v>
                </c:pt>
                <c:pt idx="12262">
                  <c:v>0.96099999999999997</c:v>
                </c:pt>
                <c:pt idx="12263">
                  <c:v>0.93799999999999994</c:v>
                </c:pt>
                <c:pt idx="12264">
                  <c:v>0.96099999999999997</c:v>
                </c:pt>
                <c:pt idx="12265">
                  <c:v>0.92600000000000005</c:v>
                </c:pt>
                <c:pt idx="12266">
                  <c:v>0.95299999999999996</c:v>
                </c:pt>
                <c:pt idx="12267">
                  <c:v>0.95899999999999996</c:v>
                </c:pt>
                <c:pt idx="12268">
                  <c:v>0.94899999999999995</c:v>
                </c:pt>
                <c:pt idx="12269">
                  <c:v>0.94899999999999995</c:v>
                </c:pt>
                <c:pt idx="12270">
                  <c:v>0.94299999999999995</c:v>
                </c:pt>
                <c:pt idx="12271">
                  <c:v>0.93100000000000005</c:v>
                </c:pt>
                <c:pt idx="12272">
                  <c:v>0.95399999999999996</c:v>
                </c:pt>
                <c:pt idx="12273">
                  <c:v>0.97899999999999998</c:v>
                </c:pt>
                <c:pt idx="12274">
                  <c:v>0.94399999999999995</c:v>
                </c:pt>
                <c:pt idx="12275">
                  <c:v>0.95199999999999996</c:v>
                </c:pt>
                <c:pt idx="12276">
                  <c:v>0.95899999999999996</c:v>
                </c:pt>
                <c:pt idx="12277">
                  <c:v>0.94799999999999995</c:v>
                </c:pt>
                <c:pt idx="12278">
                  <c:v>0.97399999999999998</c:v>
                </c:pt>
                <c:pt idx="12279">
                  <c:v>0.93799999999999994</c:v>
                </c:pt>
                <c:pt idx="12280">
                  <c:v>0.93600000000000005</c:v>
                </c:pt>
                <c:pt idx="12281">
                  <c:v>0.94699999999999995</c:v>
                </c:pt>
                <c:pt idx="12282">
                  <c:v>0.94699999999999995</c:v>
                </c:pt>
                <c:pt idx="12283">
                  <c:v>0.94699999999999995</c:v>
                </c:pt>
                <c:pt idx="12284">
                  <c:v>0.95799999999999996</c:v>
                </c:pt>
                <c:pt idx="12285">
                  <c:v>0.94199999999999995</c:v>
                </c:pt>
                <c:pt idx="12286">
                  <c:v>0.95499999999999996</c:v>
                </c:pt>
                <c:pt idx="12287">
                  <c:v>0.95</c:v>
                </c:pt>
                <c:pt idx="12288">
                  <c:v>0.93400000000000005</c:v>
                </c:pt>
                <c:pt idx="12289">
                  <c:v>0.93899999999999995</c:v>
                </c:pt>
                <c:pt idx="12290">
                  <c:v>0.94299999999999995</c:v>
                </c:pt>
                <c:pt idx="12291">
                  <c:v>0.93899999999999995</c:v>
                </c:pt>
                <c:pt idx="12292">
                  <c:v>0.95099999999999996</c:v>
                </c:pt>
                <c:pt idx="12293">
                  <c:v>0.93799999999999994</c:v>
                </c:pt>
                <c:pt idx="12294">
                  <c:v>0.93</c:v>
                </c:pt>
                <c:pt idx="12295">
                  <c:v>0.96699999999999997</c:v>
                </c:pt>
                <c:pt idx="12296">
                  <c:v>0.95</c:v>
                </c:pt>
                <c:pt idx="12297">
                  <c:v>0.91800000000000004</c:v>
                </c:pt>
                <c:pt idx="12298">
                  <c:v>0.93899999999999995</c:v>
                </c:pt>
                <c:pt idx="12299">
                  <c:v>0.94699999999999995</c:v>
                </c:pt>
                <c:pt idx="12300">
                  <c:v>0.94699999999999995</c:v>
                </c:pt>
                <c:pt idx="12301">
                  <c:v>0.91</c:v>
                </c:pt>
                <c:pt idx="12302">
                  <c:v>0.93500000000000005</c:v>
                </c:pt>
                <c:pt idx="12303">
                  <c:v>0.90500000000000003</c:v>
                </c:pt>
                <c:pt idx="12304">
                  <c:v>0.94199999999999995</c:v>
                </c:pt>
                <c:pt idx="12305">
                  <c:v>0.92300000000000004</c:v>
                </c:pt>
                <c:pt idx="12306">
                  <c:v>0.93</c:v>
                </c:pt>
                <c:pt idx="12307">
                  <c:v>0.94199999999999995</c:v>
                </c:pt>
                <c:pt idx="12308">
                  <c:v>0.92600000000000005</c:v>
                </c:pt>
                <c:pt idx="12309">
                  <c:v>0.94599999999999995</c:v>
                </c:pt>
                <c:pt idx="12310">
                  <c:v>0.94599999999999995</c:v>
                </c:pt>
                <c:pt idx="12311">
                  <c:v>0.92400000000000004</c:v>
                </c:pt>
                <c:pt idx="12312">
                  <c:v>0.91800000000000004</c:v>
                </c:pt>
                <c:pt idx="12313">
                  <c:v>0.92900000000000005</c:v>
                </c:pt>
                <c:pt idx="12314">
                  <c:v>0.90400000000000003</c:v>
                </c:pt>
                <c:pt idx="12315">
                  <c:v>0.94199999999999995</c:v>
                </c:pt>
                <c:pt idx="12316">
                  <c:v>0.92600000000000005</c:v>
                </c:pt>
                <c:pt idx="12317">
                  <c:v>0.93</c:v>
                </c:pt>
                <c:pt idx="12318">
                  <c:v>0.88900000000000001</c:v>
                </c:pt>
                <c:pt idx="12319">
                  <c:v>0.94</c:v>
                </c:pt>
                <c:pt idx="12320">
                  <c:v>0.90900000000000003</c:v>
                </c:pt>
                <c:pt idx="12321">
                  <c:v>0.92100000000000004</c:v>
                </c:pt>
                <c:pt idx="12322">
                  <c:v>0.92400000000000004</c:v>
                </c:pt>
                <c:pt idx="12323">
                  <c:v>0.91300000000000003</c:v>
                </c:pt>
                <c:pt idx="12324">
                  <c:v>0.91500000000000004</c:v>
                </c:pt>
                <c:pt idx="12325">
                  <c:v>0.92200000000000004</c:v>
                </c:pt>
                <c:pt idx="12326">
                  <c:v>0.89500000000000002</c:v>
                </c:pt>
                <c:pt idx="12327">
                  <c:v>0.92200000000000004</c:v>
                </c:pt>
                <c:pt idx="12328">
                  <c:v>0.94</c:v>
                </c:pt>
                <c:pt idx="12329">
                  <c:v>0.88900000000000001</c:v>
                </c:pt>
                <c:pt idx="12330">
                  <c:v>0.92800000000000005</c:v>
                </c:pt>
                <c:pt idx="12331">
                  <c:v>0.91100000000000003</c:v>
                </c:pt>
                <c:pt idx="12332">
                  <c:v>0.90300000000000002</c:v>
                </c:pt>
                <c:pt idx="12333">
                  <c:v>0.90500000000000003</c:v>
                </c:pt>
                <c:pt idx="12334">
                  <c:v>0.91700000000000004</c:v>
                </c:pt>
                <c:pt idx="12335">
                  <c:v>0.91800000000000004</c:v>
                </c:pt>
                <c:pt idx="12336">
                  <c:v>0.92900000000000005</c:v>
                </c:pt>
                <c:pt idx="12337">
                  <c:v>0.92400000000000004</c:v>
                </c:pt>
                <c:pt idx="12338">
                  <c:v>0.92300000000000004</c:v>
                </c:pt>
                <c:pt idx="12339">
                  <c:v>0.92100000000000004</c:v>
                </c:pt>
                <c:pt idx="12340">
                  <c:v>0.92100000000000004</c:v>
                </c:pt>
                <c:pt idx="12341">
                  <c:v>0.90500000000000003</c:v>
                </c:pt>
                <c:pt idx="12342">
                  <c:v>0.93</c:v>
                </c:pt>
                <c:pt idx="12343">
                  <c:v>0.91700000000000004</c:v>
                </c:pt>
                <c:pt idx="12344">
                  <c:v>0.89900000000000002</c:v>
                </c:pt>
                <c:pt idx="12345">
                  <c:v>0.91100000000000003</c:v>
                </c:pt>
                <c:pt idx="12346">
                  <c:v>0.93</c:v>
                </c:pt>
                <c:pt idx="12347">
                  <c:v>0.90700000000000003</c:v>
                </c:pt>
                <c:pt idx="12348">
                  <c:v>0.91900000000000004</c:v>
                </c:pt>
                <c:pt idx="12349">
                  <c:v>0.89700000000000002</c:v>
                </c:pt>
                <c:pt idx="12350">
                  <c:v>0.92700000000000005</c:v>
                </c:pt>
                <c:pt idx="12351">
                  <c:v>0.92800000000000005</c:v>
                </c:pt>
                <c:pt idx="12352">
                  <c:v>0.93799999999999994</c:v>
                </c:pt>
                <c:pt idx="12353">
                  <c:v>0.90600000000000003</c:v>
                </c:pt>
                <c:pt idx="12354">
                  <c:v>0.90300000000000002</c:v>
                </c:pt>
                <c:pt idx="12355">
                  <c:v>0.90800000000000003</c:v>
                </c:pt>
                <c:pt idx="12356">
                  <c:v>0.93300000000000005</c:v>
                </c:pt>
                <c:pt idx="12357">
                  <c:v>0.89900000000000002</c:v>
                </c:pt>
                <c:pt idx="12358">
                  <c:v>0.92300000000000004</c:v>
                </c:pt>
                <c:pt idx="12359">
                  <c:v>0.90800000000000003</c:v>
                </c:pt>
                <c:pt idx="12360">
                  <c:v>0.90900000000000003</c:v>
                </c:pt>
                <c:pt idx="12361">
                  <c:v>0.92500000000000004</c:v>
                </c:pt>
                <c:pt idx="12362">
                  <c:v>0.92700000000000005</c:v>
                </c:pt>
                <c:pt idx="12363">
                  <c:v>0.89900000000000002</c:v>
                </c:pt>
                <c:pt idx="12364">
                  <c:v>0.89900000000000002</c:v>
                </c:pt>
                <c:pt idx="12365">
                  <c:v>0.91600000000000004</c:v>
                </c:pt>
                <c:pt idx="12366">
                  <c:v>0.89900000000000002</c:v>
                </c:pt>
                <c:pt idx="12367">
                  <c:v>0.91300000000000003</c:v>
                </c:pt>
                <c:pt idx="12368">
                  <c:v>0.91700000000000004</c:v>
                </c:pt>
                <c:pt idx="12369">
                  <c:v>0.91300000000000003</c:v>
                </c:pt>
                <c:pt idx="12370">
                  <c:v>0.90400000000000003</c:v>
                </c:pt>
                <c:pt idx="12371">
                  <c:v>0.90300000000000002</c:v>
                </c:pt>
                <c:pt idx="12372">
                  <c:v>0.91600000000000004</c:v>
                </c:pt>
                <c:pt idx="12373">
                  <c:v>0.91200000000000003</c:v>
                </c:pt>
                <c:pt idx="12374">
                  <c:v>0.90400000000000003</c:v>
                </c:pt>
                <c:pt idx="12375">
                  <c:v>0.91200000000000003</c:v>
                </c:pt>
                <c:pt idx="12376">
                  <c:v>0.90700000000000003</c:v>
                </c:pt>
                <c:pt idx="12377">
                  <c:v>0.91300000000000003</c:v>
                </c:pt>
                <c:pt idx="12378">
                  <c:v>0.89500000000000002</c:v>
                </c:pt>
                <c:pt idx="12379">
                  <c:v>0.91100000000000003</c:v>
                </c:pt>
                <c:pt idx="12380">
                  <c:v>0.92700000000000005</c:v>
                </c:pt>
                <c:pt idx="12381">
                  <c:v>0.89100000000000001</c:v>
                </c:pt>
                <c:pt idx="12382">
                  <c:v>0.91400000000000003</c:v>
                </c:pt>
                <c:pt idx="12383">
                  <c:v>0.89700000000000002</c:v>
                </c:pt>
                <c:pt idx="12384">
                  <c:v>0.89600000000000002</c:v>
                </c:pt>
                <c:pt idx="12385">
                  <c:v>0.93100000000000005</c:v>
                </c:pt>
                <c:pt idx="12386">
                  <c:v>0.93500000000000005</c:v>
                </c:pt>
                <c:pt idx="12387">
                  <c:v>0.91800000000000004</c:v>
                </c:pt>
                <c:pt idx="12388">
                  <c:v>0.92300000000000004</c:v>
                </c:pt>
                <c:pt idx="12389">
                  <c:v>0.90800000000000003</c:v>
                </c:pt>
                <c:pt idx="12390">
                  <c:v>0.90600000000000003</c:v>
                </c:pt>
                <c:pt idx="12391">
                  <c:v>0.9</c:v>
                </c:pt>
                <c:pt idx="12392">
                  <c:v>0.90300000000000002</c:v>
                </c:pt>
                <c:pt idx="12393">
                  <c:v>0.90200000000000002</c:v>
                </c:pt>
                <c:pt idx="12394">
                  <c:v>0.93600000000000005</c:v>
                </c:pt>
                <c:pt idx="12395">
                  <c:v>0.92</c:v>
                </c:pt>
                <c:pt idx="12396">
                  <c:v>0.9</c:v>
                </c:pt>
                <c:pt idx="12397">
                  <c:v>0.93300000000000005</c:v>
                </c:pt>
                <c:pt idx="12398">
                  <c:v>0.91800000000000004</c:v>
                </c:pt>
                <c:pt idx="12399">
                  <c:v>0.90400000000000003</c:v>
                </c:pt>
                <c:pt idx="12400">
                  <c:v>0.94799999999999995</c:v>
                </c:pt>
                <c:pt idx="12401">
                  <c:v>0.92700000000000005</c:v>
                </c:pt>
                <c:pt idx="12402">
                  <c:v>0.89900000000000002</c:v>
                </c:pt>
                <c:pt idx="12403">
                  <c:v>0.90200000000000002</c:v>
                </c:pt>
                <c:pt idx="12404">
                  <c:v>0.91300000000000003</c:v>
                </c:pt>
                <c:pt idx="12405">
                  <c:v>0.93300000000000005</c:v>
                </c:pt>
                <c:pt idx="12406">
                  <c:v>0.93</c:v>
                </c:pt>
                <c:pt idx="12407">
                  <c:v>0.93100000000000005</c:v>
                </c:pt>
                <c:pt idx="12408">
                  <c:v>0.93799999999999994</c:v>
                </c:pt>
                <c:pt idx="12409">
                  <c:v>0.92900000000000005</c:v>
                </c:pt>
                <c:pt idx="12410">
                  <c:v>0.92300000000000004</c:v>
                </c:pt>
                <c:pt idx="12411">
                  <c:v>0.89300000000000002</c:v>
                </c:pt>
                <c:pt idx="12412">
                  <c:v>0.93700000000000006</c:v>
                </c:pt>
                <c:pt idx="12413">
                  <c:v>0.92900000000000005</c:v>
                </c:pt>
                <c:pt idx="12414">
                  <c:v>0.94199999999999995</c:v>
                </c:pt>
                <c:pt idx="12415">
                  <c:v>0.93400000000000005</c:v>
                </c:pt>
                <c:pt idx="12416">
                  <c:v>0.93200000000000005</c:v>
                </c:pt>
                <c:pt idx="12417">
                  <c:v>0.92500000000000004</c:v>
                </c:pt>
                <c:pt idx="12418">
                  <c:v>0.93600000000000005</c:v>
                </c:pt>
                <c:pt idx="12419">
                  <c:v>0.92500000000000004</c:v>
                </c:pt>
                <c:pt idx="12420">
                  <c:v>0.93799999999999994</c:v>
                </c:pt>
                <c:pt idx="12421">
                  <c:v>0.92600000000000005</c:v>
                </c:pt>
                <c:pt idx="12422">
                  <c:v>0.92400000000000004</c:v>
                </c:pt>
                <c:pt idx="12423">
                  <c:v>0.91400000000000003</c:v>
                </c:pt>
                <c:pt idx="12424">
                  <c:v>0.93600000000000005</c:v>
                </c:pt>
                <c:pt idx="12425">
                  <c:v>0.92600000000000005</c:v>
                </c:pt>
                <c:pt idx="12426">
                  <c:v>0.95499999999999996</c:v>
                </c:pt>
                <c:pt idx="12427">
                  <c:v>0.93200000000000005</c:v>
                </c:pt>
                <c:pt idx="12428">
                  <c:v>0.91900000000000004</c:v>
                </c:pt>
                <c:pt idx="12429">
                  <c:v>0.93300000000000005</c:v>
                </c:pt>
                <c:pt idx="12430">
                  <c:v>0.93799999999999994</c:v>
                </c:pt>
                <c:pt idx="12431">
                  <c:v>0.92600000000000005</c:v>
                </c:pt>
                <c:pt idx="12432">
                  <c:v>0.93799999999999994</c:v>
                </c:pt>
                <c:pt idx="12433">
                  <c:v>0.93799999999999994</c:v>
                </c:pt>
                <c:pt idx="12434">
                  <c:v>0.92100000000000004</c:v>
                </c:pt>
                <c:pt idx="12435">
                  <c:v>0.94399999999999995</c:v>
                </c:pt>
                <c:pt idx="12436">
                  <c:v>0.93100000000000005</c:v>
                </c:pt>
                <c:pt idx="12437">
                  <c:v>0.90500000000000003</c:v>
                </c:pt>
                <c:pt idx="12438">
                  <c:v>0.91300000000000003</c:v>
                </c:pt>
                <c:pt idx="12439">
                  <c:v>0.93799999999999994</c:v>
                </c:pt>
                <c:pt idx="12440">
                  <c:v>0.95399999999999996</c:v>
                </c:pt>
                <c:pt idx="12441">
                  <c:v>0.92800000000000005</c:v>
                </c:pt>
                <c:pt idx="12442">
                  <c:v>0.90100000000000002</c:v>
                </c:pt>
                <c:pt idx="12443">
                  <c:v>0.92800000000000005</c:v>
                </c:pt>
                <c:pt idx="12444">
                  <c:v>0.92700000000000005</c:v>
                </c:pt>
                <c:pt idx="12445">
                  <c:v>0.93600000000000005</c:v>
                </c:pt>
                <c:pt idx="12446">
                  <c:v>0.92500000000000004</c:v>
                </c:pt>
                <c:pt idx="12447">
                  <c:v>0.93100000000000005</c:v>
                </c:pt>
                <c:pt idx="12448">
                  <c:v>0.93200000000000005</c:v>
                </c:pt>
                <c:pt idx="12449">
                  <c:v>0.93100000000000005</c:v>
                </c:pt>
                <c:pt idx="12450">
                  <c:v>0.94699999999999995</c:v>
                </c:pt>
                <c:pt idx="12451">
                  <c:v>0.93500000000000005</c:v>
                </c:pt>
                <c:pt idx="12452">
                  <c:v>0.92300000000000004</c:v>
                </c:pt>
                <c:pt idx="12453">
                  <c:v>0.94</c:v>
                </c:pt>
                <c:pt idx="12454">
                  <c:v>0.91700000000000004</c:v>
                </c:pt>
                <c:pt idx="12455">
                  <c:v>0.92600000000000005</c:v>
                </c:pt>
                <c:pt idx="12456">
                  <c:v>0.94</c:v>
                </c:pt>
                <c:pt idx="12457">
                  <c:v>0.93899999999999995</c:v>
                </c:pt>
                <c:pt idx="12458">
                  <c:v>0.91500000000000004</c:v>
                </c:pt>
                <c:pt idx="12459">
                  <c:v>0.94399999999999995</c:v>
                </c:pt>
                <c:pt idx="12460">
                  <c:v>0.94</c:v>
                </c:pt>
                <c:pt idx="12461">
                  <c:v>0.91400000000000003</c:v>
                </c:pt>
                <c:pt idx="12462">
                  <c:v>0.94199999999999995</c:v>
                </c:pt>
                <c:pt idx="12463">
                  <c:v>0.93</c:v>
                </c:pt>
                <c:pt idx="12464">
                  <c:v>0.91400000000000003</c:v>
                </c:pt>
                <c:pt idx="12465">
                  <c:v>0.94799999999999995</c:v>
                </c:pt>
                <c:pt idx="12466">
                  <c:v>0.95299999999999996</c:v>
                </c:pt>
                <c:pt idx="12467">
                  <c:v>0.93799999999999994</c:v>
                </c:pt>
                <c:pt idx="12468">
                  <c:v>0.93799999999999994</c:v>
                </c:pt>
                <c:pt idx="12469">
                  <c:v>0.97199999999999998</c:v>
                </c:pt>
                <c:pt idx="12470">
                  <c:v>0.94099999999999995</c:v>
                </c:pt>
                <c:pt idx="12471">
                  <c:v>0.92200000000000004</c:v>
                </c:pt>
                <c:pt idx="12472">
                  <c:v>0.92800000000000005</c:v>
                </c:pt>
                <c:pt idx="12473">
                  <c:v>0.93899999999999995</c:v>
                </c:pt>
                <c:pt idx="12474">
                  <c:v>0.91500000000000004</c:v>
                </c:pt>
                <c:pt idx="12475">
                  <c:v>0.95499999999999996</c:v>
                </c:pt>
                <c:pt idx="12476">
                  <c:v>0.91900000000000004</c:v>
                </c:pt>
                <c:pt idx="12477">
                  <c:v>0.93899999999999995</c:v>
                </c:pt>
                <c:pt idx="12478">
                  <c:v>0.93899999999999995</c:v>
                </c:pt>
                <c:pt idx="12479">
                  <c:v>0.92</c:v>
                </c:pt>
                <c:pt idx="12480">
                  <c:v>0.93700000000000006</c:v>
                </c:pt>
                <c:pt idx="12481">
                  <c:v>0.92500000000000004</c:v>
                </c:pt>
                <c:pt idx="12482">
                  <c:v>0.93100000000000005</c:v>
                </c:pt>
                <c:pt idx="12483">
                  <c:v>0.94499999999999995</c:v>
                </c:pt>
                <c:pt idx="12484">
                  <c:v>0.93</c:v>
                </c:pt>
                <c:pt idx="12485">
                  <c:v>0.93799999999999994</c:v>
                </c:pt>
                <c:pt idx="12486">
                  <c:v>0.92200000000000004</c:v>
                </c:pt>
                <c:pt idx="12487">
                  <c:v>0.94699999999999995</c:v>
                </c:pt>
                <c:pt idx="12488">
                  <c:v>0.93700000000000006</c:v>
                </c:pt>
                <c:pt idx="12489">
                  <c:v>0.91200000000000003</c:v>
                </c:pt>
                <c:pt idx="12490">
                  <c:v>0.89600000000000002</c:v>
                </c:pt>
                <c:pt idx="12491">
                  <c:v>0.92300000000000004</c:v>
                </c:pt>
                <c:pt idx="12492">
                  <c:v>0.94599999999999995</c:v>
                </c:pt>
                <c:pt idx="12493">
                  <c:v>0.92500000000000004</c:v>
                </c:pt>
                <c:pt idx="12494">
                  <c:v>0.94099999999999995</c:v>
                </c:pt>
                <c:pt idx="12495">
                  <c:v>0.91800000000000004</c:v>
                </c:pt>
                <c:pt idx="12496">
                  <c:v>0.91900000000000004</c:v>
                </c:pt>
                <c:pt idx="12497">
                  <c:v>0.91400000000000003</c:v>
                </c:pt>
                <c:pt idx="12498">
                  <c:v>0.94599999999999995</c:v>
                </c:pt>
                <c:pt idx="12499">
                  <c:v>0.92</c:v>
                </c:pt>
                <c:pt idx="12500">
                  <c:v>0.92200000000000004</c:v>
                </c:pt>
                <c:pt idx="12501">
                  <c:v>0.92</c:v>
                </c:pt>
                <c:pt idx="12502">
                  <c:v>0.92200000000000004</c:v>
                </c:pt>
                <c:pt idx="12503">
                  <c:v>0.90800000000000003</c:v>
                </c:pt>
                <c:pt idx="12504">
                  <c:v>0.92800000000000005</c:v>
                </c:pt>
                <c:pt idx="12505">
                  <c:v>0.90900000000000003</c:v>
                </c:pt>
                <c:pt idx="12506">
                  <c:v>0.93799999999999994</c:v>
                </c:pt>
                <c:pt idx="12507">
                  <c:v>0.94699999999999995</c:v>
                </c:pt>
                <c:pt idx="12508">
                  <c:v>0.93700000000000006</c:v>
                </c:pt>
                <c:pt idx="12509">
                  <c:v>0.91700000000000004</c:v>
                </c:pt>
                <c:pt idx="12510">
                  <c:v>0.93200000000000005</c:v>
                </c:pt>
                <c:pt idx="12511">
                  <c:v>0.94299999999999995</c:v>
                </c:pt>
                <c:pt idx="12512">
                  <c:v>0.96499999999999997</c:v>
                </c:pt>
                <c:pt idx="12513">
                  <c:v>0.93700000000000006</c:v>
                </c:pt>
                <c:pt idx="12514">
                  <c:v>0.91700000000000004</c:v>
                </c:pt>
                <c:pt idx="12515">
                  <c:v>0.93700000000000006</c:v>
                </c:pt>
                <c:pt idx="12516">
                  <c:v>0.94699999999999995</c:v>
                </c:pt>
                <c:pt idx="12517">
                  <c:v>0.93300000000000005</c:v>
                </c:pt>
                <c:pt idx="12518">
                  <c:v>0.93200000000000005</c:v>
                </c:pt>
                <c:pt idx="12519">
                  <c:v>0.93600000000000005</c:v>
                </c:pt>
                <c:pt idx="12520">
                  <c:v>0.93300000000000005</c:v>
                </c:pt>
                <c:pt idx="12521">
                  <c:v>0.95799999999999996</c:v>
                </c:pt>
                <c:pt idx="12522">
                  <c:v>0.92200000000000004</c:v>
                </c:pt>
                <c:pt idx="12523">
                  <c:v>0.94699999999999995</c:v>
                </c:pt>
                <c:pt idx="12524">
                  <c:v>0.93899999999999995</c:v>
                </c:pt>
                <c:pt idx="12525">
                  <c:v>0.94599999999999995</c:v>
                </c:pt>
                <c:pt idx="12526">
                  <c:v>0.94499999999999995</c:v>
                </c:pt>
                <c:pt idx="12527">
                  <c:v>0.93899999999999995</c:v>
                </c:pt>
                <c:pt idx="12528">
                  <c:v>0.92800000000000005</c:v>
                </c:pt>
                <c:pt idx="12529">
                  <c:v>0.94499999999999995</c:v>
                </c:pt>
                <c:pt idx="12530">
                  <c:v>0.93600000000000005</c:v>
                </c:pt>
                <c:pt idx="12531">
                  <c:v>0.93799999999999994</c:v>
                </c:pt>
                <c:pt idx="12532">
                  <c:v>0.93100000000000005</c:v>
                </c:pt>
                <c:pt idx="12533">
                  <c:v>0.96099999999999997</c:v>
                </c:pt>
                <c:pt idx="12534">
                  <c:v>0.94099999999999995</c:v>
                </c:pt>
                <c:pt idx="12535">
                  <c:v>0.93700000000000006</c:v>
                </c:pt>
                <c:pt idx="12536">
                  <c:v>0.92500000000000004</c:v>
                </c:pt>
                <c:pt idx="12537">
                  <c:v>0.91800000000000004</c:v>
                </c:pt>
                <c:pt idx="12538">
                  <c:v>0.92700000000000005</c:v>
                </c:pt>
                <c:pt idx="12539">
                  <c:v>0.94099999999999995</c:v>
                </c:pt>
                <c:pt idx="12540">
                  <c:v>0.94099999999999995</c:v>
                </c:pt>
                <c:pt idx="12541">
                  <c:v>0.92900000000000005</c:v>
                </c:pt>
                <c:pt idx="12542">
                  <c:v>0.93400000000000005</c:v>
                </c:pt>
                <c:pt idx="12543">
                  <c:v>0.92100000000000004</c:v>
                </c:pt>
                <c:pt idx="12544">
                  <c:v>0.94399999999999995</c:v>
                </c:pt>
                <c:pt idx="12545">
                  <c:v>0.94899999999999995</c:v>
                </c:pt>
                <c:pt idx="12546">
                  <c:v>0.95</c:v>
                </c:pt>
                <c:pt idx="12547">
                  <c:v>0.94599999999999995</c:v>
                </c:pt>
                <c:pt idx="12548">
                  <c:v>0.94299999999999995</c:v>
                </c:pt>
                <c:pt idx="12549">
                  <c:v>0.93500000000000005</c:v>
                </c:pt>
                <c:pt idx="12550">
                  <c:v>0.94799999999999995</c:v>
                </c:pt>
                <c:pt idx="12551">
                  <c:v>0.90900000000000003</c:v>
                </c:pt>
                <c:pt idx="12552">
                  <c:v>0.95699999999999996</c:v>
                </c:pt>
                <c:pt idx="12553">
                  <c:v>0.91500000000000004</c:v>
                </c:pt>
                <c:pt idx="12554">
                  <c:v>0.95</c:v>
                </c:pt>
                <c:pt idx="12555">
                  <c:v>0.95099999999999996</c:v>
                </c:pt>
                <c:pt idx="12556">
                  <c:v>0.93100000000000005</c:v>
                </c:pt>
                <c:pt idx="12557">
                  <c:v>0.93899999999999995</c:v>
                </c:pt>
                <c:pt idx="12558">
                  <c:v>0.94099999999999995</c:v>
                </c:pt>
                <c:pt idx="12559">
                  <c:v>0.93</c:v>
                </c:pt>
                <c:pt idx="12560">
                  <c:v>0.93</c:v>
                </c:pt>
                <c:pt idx="12561">
                  <c:v>0.93500000000000005</c:v>
                </c:pt>
                <c:pt idx="12562">
                  <c:v>0.95199999999999996</c:v>
                </c:pt>
                <c:pt idx="12563">
                  <c:v>0.94099999999999995</c:v>
                </c:pt>
                <c:pt idx="12564">
                  <c:v>0.93300000000000005</c:v>
                </c:pt>
                <c:pt idx="12565">
                  <c:v>0.93799999999999994</c:v>
                </c:pt>
                <c:pt idx="12566">
                  <c:v>0.94599999999999995</c:v>
                </c:pt>
                <c:pt idx="12567">
                  <c:v>0.93799999999999994</c:v>
                </c:pt>
                <c:pt idx="12568">
                  <c:v>0.91600000000000004</c:v>
                </c:pt>
                <c:pt idx="12569">
                  <c:v>0.90600000000000003</c:v>
                </c:pt>
                <c:pt idx="12570">
                  <c:v>0.94799999999999995</c:v>
                </c:pt>
                <c:pt idx="12571">
                  <c:v>0.94199999999999995</c:v>
                </c:pt>
                <c:pt idx="12572">
                  <c:v>0.95</c:v>
                </c:pt>
                <c:pt idx="12573">
                  <c:v>0.94899999999999995</c:v>
                </c:pt>
                <c:pt idx="12574">
                  <c:v>0.91600000000000004</c:v>
                </c:pt>
                <c:pt idx="12575">
                  <c:v>0.95599999999999996</c:v>
                </c:pt>
                <c:pt idx="12576">
                  <c:v>0.92600000000000005</c:v>
                </c:pt>
                <c:pt idx="12577">
                  <c:v>0.91</c:v>
                </c:pt>
                <c:pt idx="12578">
                  <c:v>0.93</c:v>
                </c:pt>
                <c:pt idx="12579">
                  <c:v>0.91500000000000004</c:v>
                </c:pt>
                <c:pt idx="12580">
                  <c:v>0.91800000000000004</c:v>
                </c:pt>
                <c:pt idx="12581">
                  <c:v>0.93100000000000005</c:v>
                </c:pt>
                <c:pt idx="12582">
                  <c:v>0.92300000000000004</c:v>
                </c:pt>
                <c:pt idx="12583">
                  <c:v>0.92400000000000004</c:v>
                </c:pt>
                <c:pt idx="12584">
                  <c:v>0.93300000000000005</c:v>
                </c:pt>
                <c:pt idx="12585">
                  <c:v>0.93400000000000005</c:v>
                </c:pt>
                <c:pt idx="12586">
                  <c:v>0.93799999999999994</c:v>
                </c:pt>
                <c:pt idx="12587">
                  <c:v>0.90400000000000003</c:v>
                </c:pt>
                <c:pt idx="12588">
                  <c:v>0.94299999999999995</c:v>
                </c:pt>
                <c:pt idx="12589">
                  <c:v>0.94699999999999995</c:v>
                </c:pt>
                <c:pt idx="12590">
                  <c:v>0.93600000000000005</c:v>
                </c:pt>
                <c:pt idx="12591">
                  <c:v>0.95799999999999996</c:v>
                </c:pt>
                <c:pt idx="12592">
                  <c:v>0.94799999999999995</c:v>
                </c:pt>
                <c:pt idx="12593">
                  <c:v>0.94</c:v>
                </c:pt>
                <c:pt idx="12594">
                  <c:v>0.92500000000000004</c:v>
                </c:pt>
                <c:pt idx="12595">
                  <c:v>0.91400000000000003</c:v>
                </c:pt>
                <c:pt idx="12596">
                  <c:v>0.93200000000000005</c:v>
                </c:pt>
                <c:pt idx="12597">
                  <c:v>0.94499999999999995</c:v>
                </c:pt>
                <c:pt idx="12598">
                  <c:v>0.92200000000000004</c:v>
                </c:pt>
                <c:pt idx="12599">
                  <c:v>0.95</c:v>
                </c:pt>
                <c:pt idx="12600">
                  <c:v>0.95099999999999996</c:v>
                </c:pt>
                <c:pt idx="12601">
                  <c:v>0.94699999999999995</c:v>
                </c:pt>
                <c:pt idx="12602">
                  <c:v>0.92900000000000005</c:v>
                </c:pt>
                <c:pt idx="12603">
                  <c:v>0.94199999999999995</c:v>
                </c:pt>
                <c:pt idx="12604">
                  <c:v>0.94699999999999995</c:v>
                </c:pt>
                <c:pt idx="12605">
                  <c:v>0.91500000000000004</c:v>
                </c:pt>
                <c:pt idx="12606">
                  <c:v>0.92700000000000005</c:v>
                </c:pt>
                <c:pt idx="12607">
                  <c:v>0.95899999999999996</c:v>
                </c:pt>
                <c:pt idx="12608">
                  <c:v>0.93700000000000006</c:v>
                </c:pt>
                <c:pt idx="12609">
                  <c:v>0.94499999999999995</c:v>
                </c:pt>
                <c:pt idx="12610">
                  <c:v>0.93799999999999994</c:v>
                </c:pt>
                <c:pt idx="12611">
                  <c:v>0.95399999999999996</c:v>
                </c:pt>
                <c:pt idx="12612">
                  <c:v>0.94799999999999995</c:v>
                </c:pt>
                <c:pt idx="12613">
                  <c:v>0.93100000000000005</c:v>
                </c:pt>
                <c:pt idx="12614">
                  <c:v>0.95299999999999996</c:v>
                </c:pt>
                <c:pt idx="12615">
                  <c:v>0.93300000000000005</c:v>
                </c:pt>
                <c:pt idx="12616">
                  <c:v>0.94</c:v>
                </c:pt>
                <c:pt idx="12617">
                  <c:v>0.94299999999999995</c:v>
                </c:pt>
                <c:pt idx="12618">
                  <c:v>0.96099999999999997</c:v>
                </c:pt>
                <c:pt idx="12619">
                  <c:v>0.95099999999999996</c:v>
                </c:pt>
                <c:pt idx="12620">
                  <c:v>0.96599999999999997</c:v>
                </c:pt>
                <c:pt idx="12621">
                  <c:v>0.94899999999999995</c:v>
                </c:pt>
                <c:pt idx="12622">
                  <c:v>0.94499999999999995</c:v>
                </c:pt>
                <c:pt idx="12623">
                  <c:v>0.95899999999999996</c:v>
                </c:pt>
                <c:pt idx="12624">
                  <c:v>0.94699999999999995</c:v>
                </c:pt>
                <c:pt idx="12625">
                  <c:v>0.94699999999999995</c:v>
                </c:pt>
                <c:pt idx="12626">
                  <c:v>0.95199999999999996</c:v>
                </c:pt>
                <c:pt idx="12627">
                  <c:v>0.94699999999999995</c:v>
                </c:pt>
                <c:pt idx="12628">
                  <c:v>0.94799999999999995</c:v>
                </c:pt>
                <c:pt idx="12629">
                  <c:v>0.96399999999999997</c:v>
                </c:pt>
                <c:pt idx="12630">
                  <c:v>0.93300000000000005</c:v>
                </c:pt>
                <c:pt idx="12631">
                  <c:v>0.95399999999999996</c:v>
                </c:pt>
                <c:pt idx="12632">
                  <c:v>0.95099999999999996</c:v>
                </c:pt>
                <c:pt idx="12633">
                  <c:v>0.94099999999999995</c:v>
                </c:pt>
                <c:pt idx="12634">
                  <c:v>0.95599999999999996</c:v>
                </c:pt>
                <c:pt idx="12635">
                  <c:v>0.95699999999999996</c:v>
                </c:pt>
                <c:pt idx="12636">
                  <c:v>0.96399999999999997</c:v>
                </c:pt>
                <c:pt idx="12637">
                  <c:v>0.94299999999999995</c:v>
                </c:pt>
                <c:pt idx="12638">
                  <c:v>0.93200000000000005</c:v>
                </c:pt>
                <c:pt idx="12639">
                  <c:v>0.97099999999999997</c:v>
                </c:pt>
                <c:pt idx="12640">
                  <c:v>0.95299999999999996</c:v>
                </c:pt>
                <c:pt idx="12641">
                  <c:v>0.95199999999999996</c:v>
                </c:pt>
                <c:pt idx="12642">
                  <c:v>0.92900000000000005</c:v>
                </c:pt>
                <c:pt idx="12643">
                  <c:v>0.93799999999999994</c:v>
                </c:pt>
                <c:pt idx="12644">
                  <c:v>0.93500000000000005</c:v>
                </c:pt>
                <c:pt idx="12645">
                  <c:v>0.95099999999999996</c:v>
                </c:pt>
                <c:pt idx="12646">
                  <c:v>0.93100000000000005</c:v>
                </c:pt>
                <c:pt idx="12647">
                  <c:v>0.96399999999999997</c:v>
                </c:pt>
                <c:pt idx="12648">
                  <c:v>0.93799999999999994</c:v>
                </c:pt>
                <c:pt idx="12649">
                  <c:v>0.95599999999999996</c:v>
                </c:pt>
                <c:pt idx="12650">
                  <c:v>0.93799999999999994</c:v>
                </c:pt>
                <c:pt idx="12651">
                  <c:v>0.94299999999999995</c:v>
                </c:pt>
                <c:pt idx="12652">
                  <c:v>0.94399999999999995</c:v>
                </c:pt>
                <c:pt idx="12653">
                  <c:v>0.96399999999999997</c:v>
                </c:pt>
                <c:pt idx="12654">
                  <c:v>0.96399999999999997</c:v>
                </c:pt>
                <c:pt idx="12655">
                  <c:v>0.95499999999999996</c:v>
                </c:pt>
                <c:pt idx="12656">
                  <c:v>0.96599999999999997</c:v>
                </c:pt>
                <c:pt idx="12657">
                  <c:v>0.97</c:v>
                </c:pt>
                <c:pt idx="12658">
                  <c:v>0.95499999999999996</c:v>
                </c:pt>
                <c:pt idx="12659">
                  <c:v>0.95799999999999996</c:v>
                </c:pt>
                <c:pt idx="12660">
                  <c:v>0.97499999999999998</c:v>
                </c:pt>
                <c:pt idx="12661">
                  <c:v>0.95199999999999996</c:v>
                </c:pt>
                <c:pt idx="12662">
                  <c:v>0.96699999999999997</c:v>
                </c:pt>
                <c:pt idx="12663">
                  <c:v>0.97299999999999998</c:v>
                </c:pt>
                <c:pt idx="12664">
                  <c:v>0.98099999999999998</c:v>
                </c:pt>
                <c:pt idx="12665">
                  <c:v>0.98599999999999999</c:v>
                </c:pt>
                <c:pt idx="12666">
                  <c:v>0.96599999999999997</c:v>
                </c:pt>
                <c:pt idx="12667">
                  <c:v>0.96799999999999997</c:v>
                </c:pt>
                <c:pt idx="12668">
                  <c:v>0.97299999999999998</c:v>
                </c:pt>
                <c:pt idx="12669">
                  <c:v>0.97699999999999998</c:v>
                </c:pt>
                <c:pt idx="12670">
                  <c:v>0.97799999999999998</c:v>
                </c:pt>
                <c:pt idx="12671">
                  <c:v>0.94899999999999995</c:v>
                </c:pt>
                <c:pt idx="12672">
                  <c:v>0.96599999999999997</c:v>
                </c:pt>
                <c:pt idx="12673">
                  <c:v>0.94899999999999995</c:v>
                </c:pt>
                <c:pt idx="12674">
                  <c:v>0.95899999999999996</c:v>
                </c:pt>
                <c:pt idx="12675">
                  <c:v>0.95899999999999996</c:v>
                </c:pt>
                <c:pt idx="12676">
                  <c:v>0.99099999999999999</c:v>
                </c:pt>
                <c:pt idx="12677">
                  <c:v>0.97699999999999998</c:v>
                </c:pt>
                <c:pt idx="12678">
                  <c:v>0.98699999999999999</c:v>
                </c:pt>
                <c:pt idx="12679">
                  <c:v>0.96099999999999997</c:v>
                </c:pt>
                <c:pt idx="12680">
                  <c:v>0.97499999999999998</c:v>
                </c:pt>
                <c:pt idx="12681">
                  <c:v>0.96799999999999997</c:v>
                </c:pt>
                <c:pt idx="12682">
                  <c:v>0.97299999999999998</c:v>
                </c:pt>
                <c:pt idx="12683">
                  <c:v>0.96899999999999997</c:v>
                </c:pt>
                <c:pt idx="12684">
                  <c:v>0.98799999999999999</c:v>
                </c:pt>
                <c:pt idx="12685">
                  <c:v>0.96399999999999997</c:v>
                </c:pt>
                <c:pt idx="12686">
                  <c:v>0.99299999999999999</c:v>
                </c:pt>
                <c:pt idx="12687">
                  <c:v>0.94099999999999995</c:v>
                </c:pt>
                <c:pt idx="12688">
                  <c:v>0.98699999999999999</c:v>
                </c:pt>
                <c:pt idx="12689">
                  <c:v>0.99</c:v>
                </c:pt>
                <c:pt idx="12690">
                  <c:v>0.97499999999999998</c:v>
                </c:pt>
                <c:pt idx="12691">
                  <c:v>0.96299999999999997</c:v>
                </c:pt>
                <c:pt idx="12692">
                  <c:v>0.98299999999999998</c:v>
                </c:pt>
                <c:pt idx="12693">
                  <c:v>0.97699999999999998</c:v>
                </c:pt>
                <c:pt idx="12694">
                  <c:v>0.96799999999999997</c:v>
                </c:pt>
                <c:pt idx="12695">
                  <c:v>0.96799999999999997</c:v>
                </c:pt>
                <c:pt idx="12696">
                  <c:v>0.96299999999999997</c:v>
                </c:pt>
                <c:pt idx="12697">
                  <c:v>0.97899999999999998</c:v>
                </c:pt>
                <c:pt idx="12698">
                  <c:v>0.98799999999999999</c:v>
                </c:pt>
                <c:pt idx="12699">
                  <c:v>0.97199999999999998</c:v>
                </c:pt>
                <c:pt idx="12700">
                  <c:v>0.97799999999999998</c:v>
                </c:pt>
                <c:pt idx="12701">
                  <c:v>0.98699999999999999</c:v>
                </c:pt>
                <c:pt idx="12702">
                  <c:v>0.98299999999999998</c:v>
                </c:pt>
                <c:pt idx="12703">
                  <c:v>0.96799999999999997</c:v>
                </c:pt>
                <c:pt idx="12704">
                  <c:v>0.97899999999999998</c:v>
                </c:pt>
                <c:pt idx="12705">
                  <c:v>0.98</c:v>
                </c:pt>
                <c:pt idx="12706">
                  <c:v>0.97</c:v>
                </c:pt>
                <c:pt idx="12707">
                  <c:v>0.97699999999999998</c:v>
                </c:pt>
                <c:pt idx="12708">
                  <c:v>0.96499999999999997</c:v>
                </c:pt>
                <c:pt idx="12709">
                  <c:v>0.97099999999999997</c:v>
                </c:pt>
                <c:pt idx="12710">
                  <c:v>0.96699999999999997</c:v>
                </c:pt>
                <c:pt idx="12711">
                  <c:v>0.97899999999999998</c:v>
                </c:pt>
                <c:pt idx="12712">
                  <c:v>0.99299999999999999</c:v>
                </c:pt>
                <c:pt idx="12713">
                  <c:v>0.96899999999999997</c:v>
                </c:pt>
                <c:pt idx="12714">
                  <c:v>0.96199999999999997</c:v>
                </c:pt>
                <c:pt idx="12715">
                  <c:v>0.97599999999999998</c:v>
                </c:pt>
                <c:pt idx="12716">
                  <c:v>0.998</c:v>
                </c:pt>
                <c:pt idx="12717">
                  <c:v>0.997</c:v>
                </c:pt>
                <c:pt idx="12718">
                  <c:v>0.98399999999999999</c:v>
                </c:pt>
                <c:pt idx="12719">
                  <c:v>0.995</c:v>
                </c:pt>
                <c:pt idx="12720">
                  <c:v>0.98199999999999998</c:v>
                </c:pt>
                <c:pt idx="12721">
                  <c:v>0.96699999999999997</c:v>
                </c:pt>
                <c:pt idx="12722">
                  <c:v>0.96199999999999997</c:v>
                </c:pt>
                <c:pt idx="12723">
                  <c:v>0.97099999999999997</c:v>
                </c:pt>
                <c:pt idx="12724">
                  <c:v>0.97799999999999998</c:v>
                </c:pt>
                <c:pt idx="12725">
                  <c:v>0.96799999999999997</c:v>
                </c:pt>
                <c:pt idx="12726">
                  <c:v>0.98099999999999998</c:v>
                </c:pt>
                <c:pt idx="12727">
                  <c:v>0.97699999999999998</c:v>
                </c:pt>
                <c:pt idx="12728">
                  <c:v>0.99399999999999999</c:v>
                </c:pt>
                <c:pt idx="12729">
                  <c:v>0.94799999999999995</c:v>
                </c:pt>
                <c:pt idx="12730">
                  <c:v>0.97</c:v>
                </c:pt>
                <c:pt idx="12731">
                  <c:v>0.94499999999999995</c:v>
                </c:pt>
                <c:pt idx="12732">
                  <c:v>0.95099999999999996</c:v>
                </c:pt>
                <c:pt idx="12733">
                  <c:v>0.95099999999999996</c:v>
                </c:pt>
                <c:pt idx="12734">
                  <c:v>0.95899999999999996</c:v>
                </c:pt>
                <c:pt idx="12735">
                  <c:v>0.95799999999999996</c:v>
                </c:pt>
                <c:pt idx="12736">
                  <c:v>0.97499999999999998</c:v>
                </c:pt>
                <c:pt idx="12737">
                  <c:v>0.94799999999999995</c:v>
                </c:pt>
                <c:pt idx="12738">
                  <c:v>0.95299999999999996</c:v>
                </c:pt>
                <c:pt idx="12739">
                  <c:v>0.98099999999999998</c:v>
                </c:pt>
                <c:pt idx="12740">
                  <c:v>0.95099999999999996</c:v>
                </c:pt>
                <c:pt idx="12741">
                  <c:v>0.96499999999999997</c:v>
                </c:pt>
                <c:pt idx="12742">
                  <c:v>0.97299999999999998</c:v>
                </c:pt>
                <c:pt idx="12743">
                  <c:v>0.97499999999999998</c:v>
                </c:pt>
                <c:pt idx="12744">
                  <c:v>0.97199999999999998</c:v>
                </c:pt>
                <c:pt idx="12745">
                  <c:v>0.96099999999999997</c:v>
                </c:pt>
                <c:pt idx="12746">
                  <c:v>0.96099999999999997</c:v>
                </c:pt>
                <c:pt idx="12747">
                  <c:v>0.94299999999999995</c:v>
                </c:pt>
                <c:pt idx="12748">
                  <c:v>0.94199999999999995</c:v>
                </c:pt>
                <c:pt idx="12749">
                  <c:v>0.94699999999999995</c:v>
                </c:pt>
                <c:pt idx="12750">
                  <c:v>0.96899999999999997</c:v>
                </c:pt>
                <c:pt idx="12751">
                  <c:v>0.96399999999999997</c:v>
                </c:pt>
                <c:pt idx="12752">
                  <c:v>0.95199999999999996</c:v>
                </c:pt>
                <c:pt idx="12753">
                  <c:v>0.96399999999999997</c:v>
                </c:pt>
                <c:pt idx="12754">
                  <c:v>0.94399999999999995</c:v>
                </c:pt>
                <c:pt idx="12755">
                  <c:v>0.94599999999999995</c:v>
                </c:pt>
                <c:pt idx="12756">
                  <c:v>0.95899999999999996</c:v>
                </c:pt>
                <c:pt idx="12757">
                  <c:v>0.94099999999999995</c:v>
                </c:pt>
                <c:pt idx="12758">
                  <c:v>0.96499999999999997</c:v>
                </c:pt>
                <c:pt idx="12759">
                  <c:v>0.94599999999999995</c:v>
                </c:pt>
                <c:pt idx="12760">
                  <c:v>0.95699999999999996</c:v>
                </c:pt>
                <c:pt idx="12761">
                  <c:v>0.93</c:v>
                </c:pt>
                <c:pt idx="12762">
                  <c:v>0.96299999999999997</c:v>
                </c:pt>
                <c:pt idx="12763">
                  <c:v>0.93899999999999995</c:v>
                </c:pt>
                <c:pt idx="12764">
                  <c:v>0.93600000000000005</c:v>
                </c:pt>
                <c:pt idx="12765">
                  <c:v>0.94299999999999995</c:v>
                </c:pt>
                <c:pt idx="12766">
                  <c:v>0.92300000000000004</c:v>
                </c:pt>
                <c:pt idx="12767">
                  <c:v>0.95099999999999996</c:v>
                </c:pt>
                <c:pt idx="12768">
                  <c:v>0.95599999999999996</c:v>
                </c:pt>
                <c:pt idx="12769">
                  <c:v>0.94099999999999995</c:v>
                </c:pt>
                <c:pt idx="12770">
                  <c:v>0.94099999999999995</c:v>
                </c:pt>
                <c:pt idx="12771">
                  <c:v>0.93400000000000005</c:v>
                </c:pt>
                <c:pt idx="12772">
                  <c:v>0.92700000000000005</c:v>
                </c:pt>
                <c:pt idx="12773">
                  <c:v>0.91600000000000004</c:v>
                </c:pt>
                <c:pt idx="12774">
                  <c:v>0.92600000000000005</c:v>
                </c:pt>
                <c:pt idx="12775">
                  <c:v>0.93700000000000006</c:v>
                </c:pt>
                <c:pt idx="12776">
                  <c:v>0.93799999999999994</c:v>
                </c:pt>
                <c:pt idx="12777">
                  <c:v>0.95099999999999996</c:v>
                </c:pt>
                <c:pt idx="12778">
                  <c:v>0.94099999999999995</c:v>
                </c:pt>
                <c:pt idx="12779">
                  <c:v>0.91300000000000003</c:v>
                </c:pt>
                <c:pt idx="12780">
                  <c:v>0.93500000000000005</c:v>
                </c:pt>
                <c:pt idx="12781">
                  <c:v>0.95699999999999996</c:v>
                </c:pt>
                <c:pt idx="12782">
                  <c:v>0.93500000000000005</c:v>
                </c:pt>
                <c:pt idx="12783">
                  <c:v>0.92500000000000004</c:v>
                </c:pt>
                <c:pt idx="12784">
                  <c:v>0.90700000000000003</c:v>
                </c:pt>
                <c:pt idx="12785">
                  <c:v>0.91800000000000004</c:v>
                </c:pt>
                <c:pt idx="12786">
                  <c:v>0.92700000000000005</c:v>
                </c:pt>
                <c:pt idx="12787">
                  <c:v>0.93799999999999994</c:v>
                </c:pt>
                <c:pt idx="12788">
                  <c:v>0.96399999999999997</c:v>
                </c:pt>
                <c:pt idx="12789">
                  <c:v>0.92900000000000005</c:v>
                </c:pt>
                <c:pt idx="12790">
                  <c:v>0.94199999999999995</c:v>
                </c:pt>
                <c:pt idx="12791">
                  <c:v>0.91500000000000004</c:v>
                </c:pt>
                <c:pt idx="12792">
                  <c:v>0.92700000000000005</c:v>
                </c:pt>
                <c:pt idx="12793">
                  <c:v>0.91500000000000004</c:v>
                </c:pt>
                <c:pt idx="12794">
                  <c:v>0.90100000000000002</c:v>
                </c:pt>
                <c:pt idx="12795">
                  <c:v>0.92</c:v>
                </c:pt>
                <c:pt idx="12796">
                  <c:v>0.92300000000000004</c:v>
                </c:pt>
                <c:pt idx="12797">
                  <c:v>0.93799999999999994</c:v>
                </c:pt>
                <c:pt idx="12798">
                  <c:v>0.91400000000000003</c:v>
                </c:pt>
                <c:pt idx="12799">
                  <c:v>0.92400000000000004</c:v>
                </c:pt>
                <c:pt idx="12800">
                  <c:v>0.93400000000000005</c:v>
                </c:pt>
                <c:pt idx="12801">
                  <c:v>0.92500000000000004</c:v>
                </c:pt>
                <c:pt idx="12802">
                  <c:v>0.93400000000000005</c:v>
                </c:pt>
                <c:pt idx="12803">
                  <c:v>0.92300000000000004</c:v>
                </c:pt>
                <c:pt idx="12804">
                  <c:v>0.91</c:v>
                </c:pt>
                <c:pt idx="12805">
                  <c:v>0.93100000000000005</c:v>
                </c:pt>
                <c:pt idx="12806">
                  <c:v>0.93500000000000005</c:v>
                </c:pt>
                <c:pt idx="12807">
                  <c:v>0.91800000000000004</c:v>
                </c:pt>
                <c:pt idx="12808">
                  <c:v>0.93799999999999994</c:v>
                </c:pt>
                <c:pt idx="12809">
                  <c:v>0.93300000000000005</c:v>
                </c:pt>
                <c:pt idx="12810">
                  <c:v>0.93</c:v>
                </c:pt>
                <c:pt idx="12811">
                  <c:v>0.94299999999999995</c:v>
                </c:pt>
                <c:pt idx="12812">
                  <c:v>0.91800000000000004</c:v>
                </c:pt>
                <c:pt idx="12813">
                  <c:v>0.94299999999999995</c:v>
                </c:pt>
                <c:pt idx="12814">
                  <c:v>0.94199999999999995</c:v>
                </c:pt>
                <c:pt idx="12815">
                  <c:v>0.93500000000000005</c:v>
                </c:pt>
                <c:pt idx="12816">
                  <c:v>0.93500000000000005</c:v>
                </c:pt>
                <c:pt idx="12817">
                  <c:v>0.91500000000000004</c:v>
                </c:pt>
                <c:pt idx="12818">
                  <c:v>0.91500000000000004</c:v>
                </c:pt>
                <c:pt idx="12819">
                  <c:v>0.92800000000000005</c:v>
                </c:pt>
                <c:pt idx="12820">
                  <c:v>0.93600000000000005</c:v>
                </c:pt>
                <c:pt idx="12821">
                  <c:v>0.89600000000000002</c:v>
                </c:pt>
                <c:pt idx="12822">
                  <c:v>0.91800000000000004</c:v>
                </c:pt>
                <c:pt idx="12823">
                  <c:v>0.94499999999999995</c:v>
                </c:pt>
                <c:pt idx="12824">
                  <c:v>0.93400000000000005</c:v>
                </c:pt>
                <c:pt idx="12825">
                  <c:v>0.93</c:v>
                </c:pt>
                <c:pt idx="12826">
                  <c:v>0.92200000000000004</c:v>
                </c:pt>
                <c:pt idx="12827">
                  <c:v>0.92900000000000005</c:v>
                </c:pt>
                <c:pt idx="12828">
                  <c:v>0.92200000000000004</c:v>
                </c:pt>
                <c:pt idx="12829">
                  <c:v>0.94</c:v>
                </c:pt>
                <c:pt idx="12830">
                  <c:v>0.95099999999999996</c:v>
                </c:pt>
                <c:pt idx="12831">
                  <c:v>0.93799999999999994</c:v>
                </c:pt>
                <c:pt idx="12832">
                  <c:v>0.93799999999999994</c:v>
                </c:pt>
                <c:pt idx="12833">
                  <c:v>0.95899999999999996</c:v>
                </c:pt>
                <c:pt idx="12834">
                  <c:v>0.95199999999999996</c:v>
                </c:pt>
                <c:pt idx="12835">
                  <c:v>0.93799999999999994</c:v>
                </c:pt>
                <c:pt idx="12836">
                  <c:v>0.95599999999999996</c:v>
                </c:pt>
                <c:pt idx="12837">
                  <c:v>0.94899999999999995</c:v>
                </c:pt>
                <c:pt idx="12838">
                  <c:v>0.93899999999999995</c:v>
                </c:pt>
                <c:pt idx="12839">
                  <c:v>0.94499999999999995</c:v>
                </c:pt>
                <c:pt idx="12840">
                  <c:v>0.92800000000000005</c:v>
                </c:pt>
                <c:pt idx="12841">
                  <c:v>0.92900000000000005</c:v>
                </c:pt>
                <c:pt idx="12842">
                  <c:v>0.93300000000000005</c:v>
                </c:pt>
                <c:pt idx="12843">
                  <c:v>0.92500000000000004</c:v>
                </c:pt>
                <c:pt idx="12844">
                  <c:v>0.96499999999999997</c:v>
                </c:pt>
                <c:pt idx="12845">
                  <c:v>0.94099999999999995</c:v>
                </c:pt>
                <c:pt idx="12846">
                  <c:v>0.94</c:v>
                </c:pt>
                <c:pt idx="12847">
                  <c:v>0.92100000000000004</c:v>
                </c:pt>
                <c:pt idx="12848">
                  <c:v>0.94099999999999995</c:v>
                </c:pt>
                <c:pt idx="12849">
                  <c:v>0.94599999999999995</c:v>
                </c:pt>
                <c:pt idx="12850">
                  <c:v>0.92700000000000005</c:v>
                </c:pt>
                <c:pt idx="12851">
                  <c:v>0.94899999999999995</c:v>
                </c:pt>
                <c:pt idx="12852">
                  <c:v>0.95899999999999996</c:v>
                </c:pt>
                <c:pt idx="12853">
                  <c:v>0.93</c:v>
                </c:pt>
                <c:pt idx="12854">
                  <c:v>0.94499999999999995</c:v>
                </c:pt>
                <c:pt idx="12855">
                  <c:v>0.95499999999999996</c:v>
                </c:pt>
                <c:pt idx="12856">
                  <c:v>0.94699999999999995</c:v>
                </c:pt>
                <c:pt idx="12857">
                  <c:v>0.96299999999999997</c:v>
                </c:pt>
                <c:pt idx="12858">
                  <c:v>0.92900000000000005</c:v>
                </c:pt>
                <c:pt idx="12859">
                  <c:v>0.94699999999999995</c:v>
                </c:pt>
                <c:pt idx="12860">
                  <c:v>0.93899999999999995</c:v>
                </c:pt>
                <c:pt idx="12861">
                  <c:v>0.94399999999999995</c:v>
                </c:pt>
                <c:pt idx="12862">
                  <c:v>0.93899999999999995</c:v>
                </c:pt>
                <c:pt idx="12863">
                  <c:v>0.95499999999999996</c:v>
                </c:pt>
                <c:pt idx="12864">
                  <c:v>0.91600000000000004</c:v>
                </c:pt>
                <c:pt idx="12865">
                  <c:v>0.93899999999999995</c:v>
                </c:pt>
                <c:pt idx="12866">
                  <c:v>0.93799999999999994</c:v>
                </c:pt>
                <c:pt idx="12867">
                  <c:v>0.94299999999999995</c:v>
                </c:pt>
                <c:pt idx="12868">
                  <c:v>0.96599999999999997</c:v>
                </c:pt>
                <c:pt idx="12869">
                  <c:v>0.93799999999999994</c:v>
                </c:pt>
                <c:pt idx="12870">
                  <c:v>0.93600000000000005</c:v>
                </c:pt>
                <c:pt idx="12871">
                  <c:v>0.92200000000000004</c:v>
                </c:pt>
                <c:pt idx="12872">
                  <c:v>0.93700000000000006</c:v>
                </c:pt>
                <c:pt idx="12873">
                  <c:v>0.92500000000000004</c:v>
                </c:pt>
                <c:pt idx="12874">
                  <c:v>0.95799999999999996</c:v>
                </c:pt>
                <c:pt idx="12875">
                  <c:v>0.94099999999999995</c:v>
                </c:pt>
                <c:pt idx="12876">
                  <c:v>0.94</c:v>
                </c:pt>
                <c:pt idx="12877">
                  <c:v>0.95699999999999996</c:v>
                </c:pt>
                <c:pt idx="12878">
                  <c:v>0.92900000000000005</c:v>
                </c:pt>
                <c:pt idx="12879">
                  <c:v>0.93100000000000005</c:v>
                </c:pt>
                <c:pt idx="12880">
                  <c:v>0.96499999999999997</c:v>
                </c:pt>
                <c:pt idx="12881">
                  <c:v>0.95299999999999996</c:v>
                </c:pt>
                <c:pt idx="12882">
                  <c:v>0.92400000000000004</c:v>
                </c:pt>
                <c:pt idx="12883">
                  <c:v>0.95</c:v>
                </c:pt>
                <c:pt idx="12884">
                  <c:v>0.93799999999999994</c:v>
                </c:pt>
                <c:pt idx="12885">
                  <c:v>0.94199999999999995</c:v>
                </c:pt>
                <c:pt idx="12886">
                  <c:v>0.95199999999999996</c:v>
                </c:pt>
                <c:pt idx="12887">
                  <c:v>0.95199999999999996</c:v>
                </c:pt>
                <c:pt idx="12888">
                  <c:v>0.92</c:v>
                </c:pt>
                <c:pt idx="12889">
                  <c:v>0.96299999999999997</c:v>
                </c:pt>
                <c:pt idx="12890">
                  <c:v>0.93799999999999994</c:v>
                </c:pt>
                <c:pt idx="12891">
                  <c:v>0.94599999999999995</c:v>
                </c:pt>
                <c:pt idx="12892">
                  <c:v>0.93600000000000005</c:v>
                </c:pt>
                <c:pt idx="12893">
                  <c:v>0.93899999999999995</c:v>
                </c:pt>
                <c:pt idx="12894">
                  <c:v>0.94699999999999995</c:v>
                </c:pt>
                <c:pt idx="12895">
                  <c:v>0.95599999999999996</c:v>
                </c:pt>
                <c:pt idx="12896">
                  <c:v>0.93600000000000005</c:v>
                </c:pt>
                <c:pt idx="12897">
                  <c:v>0.94699999999999995</c:v>
                </c:pt>
                <c:pt idx="12898">
                  <c:v>0.93799999999999994</c:v>
                </c:pt>
                <c:pt idx="12899">
                  <c:v>0.94499999999999995</c:v>
                </c:pt>
                <c:pt idx="12900">
                  <c:v>0.94599999999999995</c:v>
                </c:pt>
                <c:pt idx="12901">
                  <c:v>0.94699999999999995</c:v>
                </c:pt>
                <c:pt idx="12902">
                  <c:v>0.93100000000000005</c:v>
                </c:pt>
                <c:pt idx="12903">
                  <c:v>0.92800000000000005</c:v>
                </c:pt>
                <c:pt idx="12904">
                  <c:v>0.95699999999999996</c:v>
                </c:pt>
                <c:pt idx="12905">
                  <c:v>0.92600000000000005</c:v>
                </c:pt>
                <c:pt idx="12906">
                  <c:v>0.94799999999999995</c:v>
                </c:pt>
                <c:pt idx="12907">
                  <c:v>0.93899999999999995</c:v>
                </c:pt>
                <c:pt idx="12908">
                  <c:v>0.93100000000000005</c:v>
                </c:pt>
                <c:pt idx="12909">
                  <c:v>0.91500000000000004</c:v>
                </c:pt>
                <c:pt idx="12910">
                  <c:v>0.91900000000000004</c:v>
                </c:pt>
                <c:pt idx="12911">
                  <c:v>0.89600000000000002</c:v>
                </c:pt>
                <c:pt idx="12912">
                  <c:v>0.92400000000000004</c:v>
                </c:pt>
                <c:pt idx="12913">
                  <c:v>0.93899999999999995</c:v>
                </c:pt>
                <c:pt idx="12914">
                  <c:v>0.92400000000000004</c:v>
                </c:pt>
                <c:pt idx="12915">
                  <c:v>0.90500000000000003</c:v>
                </c:pt>
                <c:pt idx="12916">
                  <c:v>0.91600000000000004</c:v>
                </c:pt>
                <c:pt idx="12917">
                  <c:v>0.94799999999999995</c:v>
                </c:pt>
                <c:pt idx="12918">
                  <c:v>0.91300000000000003</c:v>
                </c:pt>
                <c:pt idx="12919">
                  <c:v>0.92600000000000005</c:v>
                </c:pt>
                <c:pt idx="12920">
                  <c:v>0.91600000000000004</c:v>
                </c:pt>
                <c:pt idx="12921">
                  <c:v>0.91900000000000004</c:v>
                </c:pt>
                <c:pt idx="12922">
                  <c:v>0.91900000000000004</c:v>
                </c:pt>
                <c:pt idx="12923">
                  <c:v>0.93200000000000005</c:v>
                </c:pt>
                <c:pt idx="12924">
                  <c:v>0.94</c:v>
                </c:pt>
                <c:pt idx="12925">
                  <c:v>0.91800000000000004</c:v>
                </c:pt>
                <c:pt idx="12926">
                  <c:v>0.94399999999999995</c:v>
                </c:pt>
                <c:pt idx="12927">
                  <c:v>0.92700000000000005</c:v>
                </c:pt>
                <c:pt idx="12928">
                  <c:v>0.92100000000000004</c:v>
                </c:pt>
                <c:pt idx="12929">
                  <c:v>0.91400000000000003</c:v>
                </c:pt>
                <c:pt idx="12930">
                  <c:v>0.90600000000000003</c:v>
                </c:pt>
                <c:pt idx="12931">
                  <c:v>0.93600000000000005</c:v>
                </c:pt>
                <c:pt idx="12932">
                  <c:v>0.94499999999999995</c:v>
                </c:pt>
                <c:pt idx="12933">
                  <c:v>0.91200000000000003</c:v>
                </c:pt>
                <c:pt idx="12934">
                  <c:v>0.94099999999999995</c:v>
                </c:pt>
                <c:pt idx="12935">
                  <c:v>0.93799999999999994</c:v>
                </c:pt>
                <c:pt idx="12936">
                  <c:v>0.92500000000000004</c:v>
                </c:pt>
                <c:pt idx="12937">
                  <c:v>0.93</c:v>
                </c:pt>
                <c:pt idx="12938">
                  <c:v>0.92800000000000005</c:v>
                </c:pt>
                <c:pt idx="12939">
                  <c:v>0.93</c:v>
                </c:pt>
                <c:pt idx="12940">
                  <c:v>0.90800000000000003</c:v>
                </c:pt>
                <c:pt idx="12941">
                  <c:v>0.92700000000000005</c:v>
                </c:pt>
                <c:pt idx="12942">
                  <c:v>0.93500000000000005</c:v>
                </c:pt>
                <c:pt idx="12943">
                  <c:v>0.93100000000000005</c:v>
                </c:pt>
                <c:pt idx="12944">
                  <c:v>0.92300000000000004</c:v>
                </c:pt>
                <c:pt idx="12945">
                  <c:v>0.93100000000000005</c:v>
                </c:pt>
                <c:pt idx="12946">
                  <c:v>0.93</c:v>
                </c:pt>
                <c:pt idx="12947">
                  <c:v>0.92600000000000005</c:v>
                </c:pt>
                <c:pt idx="12948">
                  <c:v>0.89600000000000002</c:v>
                </c:pt>
                <c:pt idx="12949">
                  <c:v>0.93500000000000005</c:v>
                </c:pt>
                <c:pt idx="12950">
                  <c:v>0.94799999999999995</c:v>
                </c:pt>
                <c:pt idx="12951">
                  <c:v>0.93600000000000005</c:v>
                </c:pt>
                <c:pt idx="12952">
                  <c:v>0.91200000000000003</c:v>
                </c:pt>
                <c:pt idx="12953">
                  <c:v>0.92500000000000004</c:v>
                </c:pt>
                <c:pt idx="12954">
                  <c:v>0.91300000000000003</c:v>
                </c:pt>
                <c:pt idx="12955">
                  <c:v>0.91500000000000004</c:v>
                </c:pt>
                <c:pt idx="12956">
                  <c:v>0.92400000000000004</c:v>
                </c:pt>
                <c:pt idx="12957">
                  <c:v>0.90100000000000002</c:v>
                </c:pt>
                <c:pt idx="12958">
                  <c:v>0.91800000000000004</c:v>
                </c:pt>
                <c:pt idx="12959">
                  <c:v>0.93100000000000005</c:v>
                </c:pt>
                <c:pt idx="12960">
                  <c:v>0.94899999999999995</c:v>
                </c:pt>
                <c:pt idx="12961">
                  <c:v>0.94499999999999995</c:v>
                </c:pt>
                <c:pt idx="12962">
                  <c:v>0.92700000000000005</c:v>
                </c:pt>
                <c:pt idx="12963">
                  <c:v>0.93400000000000005</c:v>
                </c:pt>
                <c:pt idx="12964">
                  <c:v>0.90500000000000003</c:v>
                </c:pt>
                <c:pt idx="12965">
                  <c:v>0.93600000000000005</c:v>
                </c:pt>
                <c:pt idx="12966">
                  <c:v>0.95299999999999996</c:v>
                </c:pt>
                <c:pt idx="12967">
                  <c:v>0.93799999999999994</c:v>
                </c:pt>
                <c:pt idx="12968">
                  <c:v>0.91300000000000003</c:v>
                </c:pt>
                <c:pt idx="12969">
                  <c:v>0.92500000000000004</c:v>
                </c:pt>
                <c:pt idx="12970">
                  <c:v>0.93899999999999995</c:v>
                </c:pt>
                <c:pt idx="12971">
                  <c:v>0.91400000000000003</c:v>
                </c:pt>
                <c:pt idx="12972">
                  <c:v>0.93600000000000005</c:v>
                </c:pt>
                <c:pt idx="12973">
                  <c:v>0.90900000000000003</c:v>
                </c:pt>
                <c:pt idx="12974">
                  <c:v>0.93600000000000005</c:v>
                </c:pt>
                <c:pt idx="12975">
                  <c:v>0.94399999999999995</c:v>
                </c:pt>
                <c:pt idx="12976">
                  <c:v>0.92500000000000004</c:v>
                </c:pt>
                <c:pt idx="12977">
                  <c:v>0.93</c:v>
                </c:pt>
                <c:pt idx="12978">
                  <c:v>0.91900000000000004</c:v>
                </c:pt>
                <c:pt idx="12979">
                  <c:v>0.91</c:v>
                </c:pt>
                <c:pt idx="12980">
                  <c:v>0.93300000000000005</c:v>
                </c:pt>
                <c:pt idx="12981">
                  <c:v>0.93200000000000005</c:v>
                </c:pt>
                <c:pt idx="12982">
                  <c:v>0.92500000000000004</c:v>
                </c:pt>
                <c:pt idx="12983">
                  <c:v>0.94299999999999995</c:v>
                </c:pt>
                <c:pt idx="12984">
                  <c:v>0.92700000000000005</c:v>
                </c:pt>
                <c:pt idx="12985">
                  <c:v>0.92800000000000005</c:v>
                </c:pt>
                <c:pt idx="12986">
                  <c:v>0.93899999999999995</c:v>
                </c:pt>
                <c:pt idx="12987">
                  <c:v>0.95199999999999996</c:v>
                </c:pt>
                <c:pt idx="12988">
                  <c:v>0.94399999999999995</c:v>
                </c:pt>
                <c:pt idx="12989">
                  <c:v>0.94099999999999995</c:v>
                </c:pt>
                <c:pt idx="12990">
                  <c:v>0.96099999999999997</c:v>
                </c:pt>
                <c:pt idx="12991">
                  <c:v>0.94799999999999995</c:v>
                </c:pt>
                <c:pt idx="12992">
                  <c:v>0.94199999999999995</c:v>
                </c:pt>
                <c:pt idx="12993">
                  <c:v>0.94299999999999995</c:v>
                </c:pt>
                <c:pt idx="12994">
                  <c:v>0.94899999999999995</c:v>
                </c:pt>
                <c:pt idx="12995">
                  <c:v>0.94</c:v>
                </c:pt>
                <c:pt idx="12996">
                  <c:v>0.95499999999999996</c:v>
                </c:pt>
                <c:pt idx="12997">
                  <c:v>0.94199999999999995</c:v>
                </c:pt>
                <c:pt idx="12998">
                  <c:v>0.95399999999999996</c:v>
                </c:pt>
                <c:pt idx="12999">
                  <c:v>0.92500000000000004</c:v>
                </c:pt>
                <c:pt idx="13000">
                  <c:v>0.92800000000000005</c:v>
                </c:pt>
                <c:pt idx="13001">
                  <c:v>0.95899999999999996</c:v>
                </c:pt>
                <c:pt idx="13002">
                  <c:v>0.95099999999999996</c:v>
                </c:pt>
                <c:pt idx="13003">
                  <c:v>0.95199999999999996</c:v>
                </c:pt>
                <c:pt idx="13004">
                  <c:v>0.94399999999999995</c:v>
                </c:pt>
                <c:pt idx="13005">
                  <c:v>0.92600000000000005</c:v>
                </c:pt>
                <c:pt idx="13006">
                  <c:v>0.93700000000000006</c:v>
                </c:pt>
                <c:pt idx="13007">
                  <c:v>0.96599999999999997</c:v>
                </c:pt>
                <c:pt idx="13008">
                  <c:v>0.93400000000000005</c:v>
                </c:pt>
                <c:pt idx="13009">
                  <c:v>0.95099999999999996</c:v>
                </c:pt>
                <c:pt idx="13010">
                  <c:v>0.96799999999999997</c:v>
                </c:pt>
                <c:pt idx="13011">
                  <c:v>0.96</c:v>
                </c:pt>
                <c:pt idx="13012">
                  <c:v>0.94299999999999995</c:v>
                </c:pt>
                <c:pt idx="13013">
                  <c:v>0.93300000000000005</c:v>
                </c:pt>
                <c:pt idx="13014">
                  <c:v>0.95</c:v>
                </c:pt>
                <c:pt idx="13015">
                  <c:v>0.96099999999999997</c:v>
                </c:pt>
                <c:pt idx="13016">
                  <c:v>0.95399999999999996</c:v>
                </c:pt>
                <c:pt idx="13017">
                  <c:v>0.94099999999999995</c:v>
                </c:pt>
                <c:pt idx="13018">
                  <c:v>0.95499999999999996</c:v>
                </c:pt>
                <c:pt idx="13019">
                  <c:v>0.94499999999999995</c:v>
                </c:pt>
                <c:pt idx="13020">
                  <c:v>0.96</c:v>
                </c:pt>
                <c:pt idx="13021">
                  <c:v>0.97599999999999998</c:v>
                </c:pt>
                <c:pt idx="13022">
                  <c:v>0.93799999999999994</c:v>
                </c:pt>
                <c:pt idx="13023">
                  <c:v>0.94099999999999995</c:v>
                </c:pt>
                <c:pt idx="13024">
                  <c:v>0.94799999999999995</c:v>
                </c:pt>
                <c:pt idx="13025">
                  <c:v>0.95599999999999996</c:v>
                </c:pt>
                <c:pt idx="13026">
                  <c:v>0.93</c:v>
                </c:pt>
                <c:pt idx="13027">
                  <c:v>0.95199999999999996</c:v>
                </c:pt>
                <c:pt idx="13028">
                  <c:v>0.95299999999999996</c:v>
                </c:pt>
                <c:pt idx="13029">
                  <c:v>0.96899999999999997</c:v>
                </c:pt>
                <c:pt idx="13030">
                  <c:v>0.95699999999999996</c:v>
                </c:pt>
                <c:pt idx="13031">
                  <c:v>0.97699999999999998</c:v>
                </c:pt>
                <c:pt idx="13032">
                  <c:v>0.96099999999999997</c:v>
                </c:pt>
                <c:pt idx="13033">
                  <c:v>0.94099999999999995</c:v>
                </c:pt>
                <c:pt idx="13034">
                  <c:v>0.93799999999999994</c:v>
                </c:pt>
                <c:pt idx="13035">
                  <c:v>0.93100000000000005</c:v>
                </c:pt>
                <c:pt idx="13036">
                  <c:v>0.95199999999999996</c:v>
                </c:pt>
                <c:pt idx="13037">
                  <c:v>0.96099999999999997</c:v>
                </c:pt>
                <c:pt idx="13038">
                  <c:v>0.94399999999999995</c:v>
                </c:pt>
                <c:pt idx="13039">
                  <c:v>0.96399999999999997</c:v>
                </c:pt>
                <c:pt idx="13040">
                  <c:v>0.95399999999999996</c:v>
                </c:pt>
                <c:pt idx="13041">
                  <c:v>0.93</c:v>
                </c:pt>
                <c:pt idx="13042">
                  <c:v>0.95499999999999996</c:v>
                </c:pt>
                <c:pt idx="13043">
                  <c:v>0.93100000000000005</c:v>
                </c:pt>
                <c:pt idx="13044">
                  <c:v>0.96699999999999997</c:v>
                </c:pt>
                <c:pt idx="13045">
                  <c:v>0.95899999999999996</c:v>
                </c:pt>
                <c:pt idx="13046">
                  <c:v>0.96</c:v>
                </c:pt>
                <c:pt idx="13047">
                  <c:v>0.94499999999999995</c:v>
                </c:pt>
                <c:pt idx="13048">
                  <c:v>0.95499999999999996</c:v>
                </c:pt>
                <c:pt idx="13049">
                  <c:v>0.93899999999999995</c:v>
                </c:pt>
                <c:pt idx="13050">
                  <c:v>0.93799999999999994</c:v>
                </c:pt>
                <c:pt idx="13051">
                  <c:v>0.94599999999999995</c:v>
                </c:pt>
                <c:pt idx="13052">
                  <c:v>0.96</c:v>
                </c:pt>
                <c:pt idx="13053">
                  <c:v>0.96</c:v>
                </c:pt>
                <c:pt idx="13054">
                  <c:v>0.96299999999999997</c:v>
                </c:pt>
                <c:pt idx="13055">
                  <c:v>0.94299999999999995</c:v>
                </c:pt>
                <c:pt idx="13056">
                  <c:v>0.94899999999999995</c:v>
                </c:pt>
                <c:pt idx="13057">
                  <c:v>0.93300000000000005</c:v>
                </c:pt>
                <c:pt idx="13058">
                  <c:v>0.93500000000000005</c:v>
                </c:pt>
                <c:pt idx="13059">
                  <c:v>0.94499999999999995</c:v>
                </c:pt>
                <c:pt idx="13060">
                  <c:v>0.94799999999999995</c:v>
                </c:pt>
                <c:pt idx="13061">
                  <c:v>0.94599999999999995</c:v>
                </c:pt>
                <c:pt idx="13062">
                  <c:v>0.95499999999999996</c:v>
                </c:pt>
                <c:pt idx="13063">
                  <c:v>0.90900000000000003</c:v>
                </c:pt>
                <c:pt idx="13064">
                  <c:v>0.92400000000000004</c:v>
                </c:pt>
                <c:pt idx="13065">
                  <c:v>0.95399999999999996</c:v>
                </c:pt>
                <c:pt idx="13066">
                  <c:v>0.91500000000000004</c:v>
                </c:pt>
                <c:pt idx="13067">
                  <c:v>0.94599999999999995</c:v>
                </c:pt>
                <c:pt idx="13068">
                  <c:v>0.93600000000000005</c:v>
                </c:pt>
                <c:pt idx="13069">
                  <c:v>0.96299999999999997</c:v>
                </c:pt>
                <c:pt idx="13070">
                  <c:v>0.94299999999999995</c:v>
                </c:pt>
                <c:pt idx="13071">
                  <c:v>0.95099999999999996</c:v>
                </c:pt>
                <c:pt idx="13072">
                  <c:v>0.95699999999999996</c:v>
                </c:pt>
                <c:pt idx="13073">
                  <c:v>0.94699999999999995</c:v>
                </c:pt>
                <c:pt idx="13074">
                  <c:v>0.93200000000000005</c:v>
                </c:pt>
                <c:pt idx="13075">
                  <c:v>0.93</c:v>
                </c:pt>
                <c:pt idx="13076">
                  <c:v>0.94799999999999995</c:v>
                </c:pt>
                <c:pt idx="13077">
                  <c:v>0.95099999999999996</c:v>
                </c:pt>
                <c:pt idx="13078">
                  <c:v>0.94</c:v>
                </c:pt>
                <c:pt idx="13079">
                  <c:v>0.92600000000000005</c:v>
                </c:pt>
                <c:pt idx="13080">
                  <c:v>0.95199999999999996</c:v>
                </c:pt>
                <c:pt idx="13081">
                  <c:v>0.96099999999999997</c:v>
                </c:pt>
                <c:pt idx="13082">
                  <c:v>0.95399999999999996</c:v>
                </c:pt>
                <c:pt idx="13083">
                  <c:v>0.93899999999999995</c:v>
                </c:pt>
                <c:pt idx="13084">
                  <c:v>0.94099999999999995</c:v>
                </c:pt>
                <c:pt idx="13085">
                  <c:v>0.95599999999999996</c:v>
                </c:pt>
                <c:pt idx="13086">
                  <c:v>0.93799999999999994</c:v>
                </c:pt>
                <c:pt idx="13087">
                  <c:v>0.95399999999999996</c:v>
                </c:pt>
                <c:pt idx="13088">
                  <c:v>0.92600000000000005</c:v>
                </c:pt>
                <c:pt idx="13089">
                  <c:v>0.92400000000000004</c:v>
                </c:pt>
                <c:pt idx="13090">
                  <c:v>0.95199999999999996</c:v>
                </c:pt>
                <c:pt idx="13091">
                  <c:v>0.92400000000000004</c:v>
                </c:pt>
                <c:pt idx="13092">
                  <c:v>0.95799999999999996</c:v>
                </c:pt>
                <c:pt idx="13093">
                  <c:v>0.92600000000000005</c:v>
                </c:pt>
                <c:pt idx="13094">
                  <c:v>0.93200000000000005</c:v>
                </c:pt>
                <c:pt idx="13095">
                  <c:v>0.96299999999999997</c:v>
                </c:pt>
                <c:pt idx="13096">
                  <c:v>0.94399999999999995</c:v>
                </c:pt>
                <c:pt idx="13097">
                  <c:v>0.93200000000000005</c:v>
                </c:pt>
                <c:pt idx="13098">
                  <c:v>0.94599999999999995</c:v>
                </c:pt>
                <c:pt idx="13099">
                  <c:v>0.95499999999999996</c:v>
                </c:pt>
                <c:pt idx="13100">
                  <c:v>0.94299999999999995</c:v>
                </c:pt>
                <c:pt idx="13101">
                  <c:v>0.96199999999999997</c:v>
                </c:pt>
                <c:pt idx="13102">
                  <c:v>0.95199999999999996</c:v>
                </c:pt>
                <c:pt idx="13103">
                  <c:v>0.91300000000000003</c:v>
                </c:pt>
                <c:pt idx="13104">
                  <c:v>0.95</c:v>
                </c:pt>
                <c:pt idx="13105">
                  <c:v>0.93200000000000005</c:v>
                </c:pt>
                <c:pt idx="13106">
                  <c:v>0.92900000000000005</c:v>
                </c:pt>
                <c:pt idx="13107">
                  <c:v>0.95299999999999996</c:v>
                </c:pt>
                <c:pt idx="13108">
                  <c:v>0.95</c:v>
                </c:pt>
                <c:pt idx="13109">
                  <c:v>0.93700000000000006</c:v>
                </c:pt>
                <c:pt idx="13110">
                  <c:v>0.94899999999999995</c:v>
                </c:pt>
                <c:pt idx="13111">
                  <c:v>0.94099999999999995</c:v>
                </c:pt>
                <c:pt idx="13112">
                  <c:v>0.95399999999999996</c:v>
                </c:pt>
                <c:pt idx="13113">
                  <c:v>0.96</c:v>
                </c:pt>
                <c:pt idx="13114">
                  <c:v>0.93600000000000005</c:v>
                </c:pt>
                <c:pt idx="13115">
                  <c:v>0.92500000000000004</c:v>
                </c:pt>
                <c:pt idx="13116">
                  <c:v>0.93300000000000005</c:v>
                </c:pt>
                <c:pt idx="13117">
                  <c:v>0.90900000000000003</c:v>
                </c:pt>
                <c:pt idx="13118">
                  <c:v>0.96499999999999997</c:v>
                </c:pt>
                <c:pt idx="13119">
                  <c:v>0.96499999999999997</c:v>
                </c:pt>
                <c:pt idx="13120">
                  <c:v>0.94699999999999995</c:v>
                </c:pt>
                <c:pt idx="13121">
                  <c:v>0.92800000000000005</c:v>
                </c:pt>
                <c:pt idx="13122">
                  <c:v>0.93600000000000005</c:v>
                </c:pt>
                <c:pt idx="13123">
                  <c:v>0.95199999999999996</c:v>
                </c:pt>
                <c:pt idx="13124">
                  <c:v>0.95499999999999996</c:v>
                </c:pt>
                <c:pt idx="13125">
                  <c:v>0.93799999999999994</c:v>
                </c:pt>
                <c:pt idx="13126">
                  <c:v>0.95399999999999996</c:v>
                </c:pt>
                <c:pt idx="13127">
                  <c:v>0.94599999999999995</c:v>
                </c:pt>
                <c:pt idx="13128">
                  <c:v>0.95699999999999996</c:v>
                </c:pt>
                <c:pt idx="13129">
                  <c:v>0.95199999999999996</c:v>
                </c:pt>
                <c:pt idx="13130">
                  <c:v>0.92900000000000005</c:v>
                </c:pt>
                <c:pt idx="13131">
                  <c:v>0.95299999999999996</c:v>
                </c:pt>
                <c:pt idx="13132">
                  <c:v>0.93500000000000005</c:v>
                </c:pt>
                <c:pt idx="13133">
                  <c:v>0.95799999999999996</c:v>
                </c:pt>
                <c:pt idx="13134">
                  <c:v>0.93400000000000005</c:v>
                </c:pt>
                <c:pt idx="13135">
                  <c:v>0.96699999999999997</c:v>
                </c:pt>
                <c:pt idx="13136">
                  <c:v>0.94499999999999995</c:v>
                </c:pt>
                <c:pt idx="13137">
                  <c:v>0.94699999999999995</c:v>
                </c:pt>
                <c:pt idx="13138">
                  <c:v>0.96399999999999997</c:v>
                </c:pt>
                <c:pt idx="13139">
                  <c:v>0.93700000000000006</c:v>
                </c:pt>
                <c:pt idx="13140">
                  <c:v>0.96599999999999997</c:v>
                </c:pt>
                <c:pt idx="13141">
                  <c:v>0.96099999999999997</c:v>
                </c:pt>
                <c:pt idx="13142">
                  <c:v>0.93200000000000005</c:v>
                </c:pt>
                <c:pt idx="13143">
                  <c:v>0.96899999999999997</c:v>
                </c:pt>
                <c:pt idx="13144">
                  <c:v>0.93400000000000005</c:v>
                </c:pt>
                <c:pt idx="13145">
                  <c:v>0.93400000000000005</c:v>
                </c:pt>
                <c:pt idx="13146">
                  <c:v>0.97599999999999998</c:v>
                </c:pt>
                <c:pt idx="13147">
                  <c:v>0.96499999999999997</c:v>
                </c:pt>
                <c:pt idx="13148">
                  <c:v>0.95899999999999996</c:v>
                </c:pt>
                <c:pt idx="13149">
                  <c:v>0.93799999999999994</c:v>
                </c:pt>
                <c:pt idx="13150">
                  <c:v>0.96</c:v>
                </c:pt>
                <c:pt idx="13151">
                  <c:v>0.96199999999999997</c:v>
                </c:pt>
                <c:pt idx="13152">
                  <c:v>0.95699999999999996</c:v>
                </c:pt>
                <c:pt idx="13153">
                  <c:v>0.95699999999999996</c:v>
                </c:pt>
                <c:pt idx="13154">
                  <c:v>0.96599999999999997</c:v>
                </c:pt>
                <c:pt idx="13155">
                  <c:v>0.97099999999999997</c:v>
                </c:pt>
                <c:pt idx="13156">
                  <c:v>0.91400000000000003</c:v>
                </c:pt>
                <c:pt idx="13157">
                  <c:v>0.93899999999999995</c:v>
                </c:pt>
                <c:pt idx="13158">
                  <c:v>0.95299999999999996</c:v>
                </c:pt>
                <c:pt idx="13159">
                  <c:v>0.94899999999999995</c:v>
                </c:pt>
                <c:pt idx="13160">
                  <c:v>0.94499999999999995</c:v>
                </c:pt>
                <c:pt idx="13161">
                  <c:v>0.94599999999999995</c:v>
                </c:pt>
                <c:pt idx="13162">
                  <c:v>0.95199999999999996</c:v>
                </c:pt>
                <c:pt idx="13163">
                  <c:v>0.95899999999999996</c:v>
                </c:pt>
                <c:pt idx="13164">
                  <c:v>0.94499999999999995</c:v>
                </c:pt>
                <c:pt idx="13165">
                  <c:v>0.97099999999999997</c:v>
                </c:pt>
                <c:pt idx="13166">
                  <c:v>0.95699999999999996</c:v>
                </c:pt>
                <c:pt idx="13167">
                  <c:v>0.94899999999999995</c:v>
                </c:pt>
                <c:pt idx="13168">
                  <c:v>0.96299999999999997</c:v>
                </c:pt>
                <c:pt idx="13169">
                  <c:v>0.95899999999999996</c:v>
                </c:pt>
                <c:pt idx="13170">
                  <c:v>0.94599999999999995</c:v>
                </c:pt>
                <c:pt idx="13171">
                  <c:v>0.95699999999999996</c:v>
                </c:pt>
                <c:pt idx="13172">
                  <c:v>0.95699999999999996</c:v>
                </c:pt>
                <c:pt idx="13173">
                  <c:v>0.92200000000000004</c:v>
                </c:pt>
                <c:pt idx="13174">
                  <c:v>0.96899999999999997</c:v>
                </c:pt>
                <c:pt idx="13175">
                  <c:v>0.94199999999999995</c:v>
                </c:pt>
                <c:pt idx="13176">
                  <c:v>0.95</c:v>
                </c:pt>
                <c:pt idx="13177">
                  <c:v>0.94</c:v>
                </c:pt>
                <c:pt idx="13178">
                  <c:v>0.93400000000000005</c:v>
                </c:pt>
                <c:pt idx="13179">
                  <c:v>0.94199999999999995</c:v>
                </c:pt>
                <c:pt idx="13180">
                  <c:v>0.93</c:v>
                </c:pt>
                <c:pt idx="13181">
                  <c:v>0.94299999999999995</c:v>
                </c:pt>
                <c:pt idx="13182">
                  <c:v>0.93300000000000005</c:v>
                </c:pt>
                <c:pt idx="13183">
                  <c:v>0.94599999999999995</c:v>
                </c:pt>
                <c:pt idx="13184">
                  <c:v>0.94699999999999995</c:v>
                </c:pt>
                <c:pt idx="13185">
                  <c:v>0.95699999999999996</c:v>
                </c:pt>
                <c:pt idx="13186">
                  <c:v>0.94499999999999995</c:v>
                </c:pt>
                <c:pt idx="13187">
                  <c:v>0.93300000000000005</c:v>
                </c:pt>
                <c:pt idx="13188">
                  <c:v>0.92800000000000005</c:v>
                </c:pt>
                <c:pt idx="13189">
                  <c:v>0.95499999999999996</c:v>
                </c:pt>
                <c:pt idx="13190">
                  <c:v>0.92200000000000004</c:v>
                </c:pt>
                <c:pt idx="13191">
                  <c:v>0.96</c:v>
                </c:pt>
                <c:pt idx="13192">
                  <c:v>0.91700000000000004</c:v>
                </c:pt>
                <c:pt idx="13193">
                  <c:v>0.94699999999999995</c:v>
                </c:pt>
                <c:pt idx="13194">
                  <c:v>0.95399999999999996</c:v>
                </c:pt>
                <c:pt idx="13195">
                  <c:v>0.94499999999999995</c:v>
                </c:pt>
                <c:pt idx="13196">
                  <c:v>0.95099999999999996</c:v>
                </c:pt>
                <c:pt idx="13197">
                  <c:v>0.96399999999999997</c:v>
                </c:pt>
                <c:pt idx="13198">
                  <c:v>0.92900000000000005</c:v>
                </c:pt>
                <c:pt idx="13199">
                  <c:v>0.95899999999999996</c:v>
                </c:pt>
                <c:pt idx="13200">
                  <c:v>0.93500000000000005</c:v>
                </c:pt>
                <c:pt idx="13201">
                  <c:v>0.92900000000000005</c:v>
                </c:pt>
                <c:pt idx="13202">
                  <c:v>0.93600000000000005</c:v>
                </c:pt>
                <c:pt idx="13203">
                  <c:v>0.96399999999999997</c:v>
                </c:pt>
                <c:pt idx="13204">
                  <c:v>0.92900000000000005</c:v>
                </c:pt>
                <c:pt idx="13205">
                  <c:v>0.95099999999999996</c:v>
                </c:pt>
                <c:pt idx="13206">
                  <c:v>0.94599999999999995</c:v>
                </c:pt>
                <c:pt idx="13207">
                  <c:v>0.93200000000000005</c:v>
                </c:pt>
                <c:pt idx="13208">
                  <c:v>0.91700000000000004</c:v>
                </c:pt>
                <c:pt idx="13209">
                  <c:v>0.92200000000000004</c:v>
                </c:pt>
                <c:pt idx="13210">
                  <c:v>0.96099999999999997</c:v>
                </c:pt>
                <c:pt idx="13211">
                  <c:v>0.94599999999999995</c:v>
                </c:pt>
                <c:pt idx="13212">
                  <c:v>0.93400000000000005</c:v>
                </c:pt>
                <c:pt idx="13213">
                  <c:v>0.93400000000000005</c:v>
                </c:pt>
                <c:pt idx="13214">
                  <c:v>0.92800000000000005</c:v>
                </c:pt>
                <c:pt idx="13215">
                  <c:v>0.94199999999999995</c:v>
                </c:pt>
                <c:pt idx="13216">
                  <c:v>0.93600000000000005</c:v>
                </c:pt>
                <c:pt idx="13217">
                  <c:v>0.94499999999999995</c:v>
                </c:pt>
                <c:pt idx="13218">
                  <c:v>0.93400000000000005</c:v>
                </c:pt>
                <c:pt idx="13219">
                  <c:v>0.94799999999999995</c:v>
                </c:pt>
                <c:pt idx="13220">
                  <c:v>0.93100000000000005</c:v>
                </c:pt>
                <c:pt idx="13221">
                  <c:v>0.94499999999999995</c:v>
                </c:pt>
                <c:pt idx="13222">
                  <c:v>0.91600000000000004</c:v>
                </c:pt>
                <c:pt idx="13223">
                  <c:v>0.92100000000000004</c:v>
                </c:pt>
                <c:pt idx="13224">
                  <c:v>0.91900000000000004</c:v>
                </c:pt>
                <c:pt idx="13225">
                  <c:v>0.93899999999999995</c:v>
                </c:pt>
                <c:pt idx="13226">
                  <c:v>0.93400000000000005</c:v>
                </c:pt>
                <c:pt idx="13227">
                  <c:v>0.92900000000000005</c:v>
                </c:pt>
                <c:pt idx="13228">
                  <c:v>0.93899999999999995</c:v>
                </c:pt>
                <c:pt idx="13229">
                  <c:v>0.91300000000000003</c:v>
                </c:pt>
                <c:pt idx="13230">
                  <c:v>0.96599999999999997</c:v>
                </c:pt>
                <c:pt idx="13231">
                  <c:v>0.93899999999999995</c:v>
                </c:pt>
                <c:pt idx="13232">
                  <c:v>0.92900000000000005</c:v>
                </c:pt>
                <c:pt idx="13233">
                  <c:v>0.94299999999999995</c:v>
                </c:pt>
                <c:pt idx="13234">
                  <c:v>0.92500000000000004</c:v>
                </c:pt>
                <c:pt idx="13235">
                  <c:v>0.93799999999999994</c:v>
                </c:pt>
                <c:pt idx="13236">
                  <c:v>0.92900000000000005</c:v>
                </c:pt>
                <c:pt idx="13237">
                  <c:v>0.93500000000000005</c:v>
                </c:pt>
                <c:pt idx="13238">
                  <c:v>0.94199999999999995</c:v>
                </c:pt>
                <c:pt idx="13239">
                  <c:v>0.95599999999999996</c:v>
                </c:pt>
                <c:pt idx="13240">
                  <c:v>0.93100000000000005</c:v>
                </c:pt>
                <c:pt idx="13241">
                  <c:v>0.96399999999999997</c:v>
                </c:pt>
                <c:pt idx="13242">
                  <c:v>0.92500000000000004</c:v>
                </c:pt>
                <c:pt idx="13243">
                  <c:v>0.92200000000000004</c:v>
                </c:pt>
                <c:pt idx="13244">
                  <c:v>0.95599999999999996</c:v>
                </c:pt>
                <c:pt idx="13245">
                  <c:v>0.94799999999999995</c:v>
                </c:pt>
                <c:pt idx="13246">
                  <c:v>0.92900000000000005</c:v>
                </c:pt>
                <c:pt idx="13247">
                  <c:v>0.94299999999999995</c:v>
                </c:pt>
                <c:pt idx="13248">
                  <c:v>0.94899999999999995</c:v>
                </c:pt>
                <c:pt idx="13249">
                  <c:v>0.95899999999999996</c:v>
                </c:pt>
                <c:pt idx="13250">
                  <c:v>0.92900000000000005</c:v>
                </c:pt>
                <c:pt idx="13251">
                  <c:v>0.93300000000000005</c:v>
                </c:pt>
                <c:pt idx="13252">
                  <c:v>0.92400000000000004</c:v>
                </c:pt>
                <c:pt idx="13253">
                  <c:v>0.94</c:v>
                </c:pt>
                <c:pt idx="13254">
                  <c:v>0.93200000000000005</c:v>
                </c:pt>
                <c:pt idx="13255">
                  <c:v>0.96799999999999997</c:v>
                </c:pt>
                <c:pt idx="13256">
                  <c:v>0.93200000000000005</c:v>
                </c:pt>
                <c:pt idx="13257">
                  <c:v>0.92400000000000004</c:v>
                </c:pt>
                <c:pt idx="13258">
                  <c:v>0.92800000000000005</c:v>
                </c:pt>
                <c:pt idx="13259">
                  <c:v>0.94699999999999995</c:v>
                </c:pt>
                <c:pt idx="13260">
                  <c:v>0.92500000000000004</c:v>
                </c:pt>
                <c:pt idx="13261">
                  <c:v>0.92200000000000004</c:v>
                </c:pt>
                <c:pt idx="13262">
                  <c:v>0.93799999999999994</c:v>
                </c:pt>
                <c:pt idx="13263">
                  <c:v>0.94599999999999995</c:v>
                </c:pt>
                <c:pt idx="13264">
                  <c:v>0.96</c:v>
                </c:pt>
                <c:pt idx="13265">
                  <c:v>0.91600000000000004</c:v>
                </c:pt>
                <c:pt idx="13266">
                  <c:v>0.93500000000000005</c:v>
                </c:pt>
                <c:pt idx="13267">
                  <c:v>0.94499999999999995</c:v>
                </c:pt>
                <c:pt idx="13268">
                  <c:v>0.97199999999999998</c:v>
                </c:pt>
                <c:pt idx="13269">
                  <c:v>0.94799999999999995</c:v>
                </c:pt>
                <c:pt idx="13270">
                  <c:v>0.94899999999999995</c:v>
                </c:pt>
                <c:pt idx="13271">
                  <c:v>0.93100000000000005</c:v>
                </c:pt>
                <c:pt idx="13272">
                  <c:v>0.97299999999999998</c:v>
                </c:pt>
                <c:pt idx="13273">
                  <c:v>0.95499999999999996</c:v>
                </c:pt>
                <c:pt idx="13274">
                  <c:v>0.94399999999999995</c:v>
                </c:pt>
                <c:pt idx="13275">
                  <c:v>0.95699999999999996</c:v>
                </c:pt>
                <c:pt idx="13276">
                  <c:v>0.95599999999999996</c:v>
                </c:pt>
                <c:pt idx="13277">
                  <c:v>0.97399999999999998</c:v>
                </c:pt>
                <c:pt idx="13278">
                  <c:v>0.94399999999999995</c:v>
                </c:pt>
                <c:pt idx="13279">
                  <c:v>0.95099999999999996</c:v>
                </c:pt>
                <c:pt idx="13280">
                  <c:v>0.95799999999999996</c:v>
                </c:pt>
                <c:pt idx="13281">
                  <c:v>0.88600000000000001</c:v>
                </c:pt>
                <c:pt idx="13282">
                  <c:v>0.93600000000000005</c:v>
                </c:pt>
                <c:pt idx="13283">
                  <c:v>0.96199999999999997</c:v>
                </c:pt>
                <c:pt idx="13284">
                  <c:v>0.94299999999999995</c:v>
                </c:pt>
                <c:pt idx="13285">
                  <c:v>0.96799999999999997</c:v>
                </c:pt>
                <c:pt idx="13286">
                  <c:v>0.96899999999999997</c:v>
                </c:pt>
                <c:pt idx="13287">
                  <c:v>0.93300000000000005</c:v>
                </c:pt>
                <c:pt idx="13288">
                  <c:v>0.96499999999999997</c:v>
                </c:pt>
                <c:pt idx="13289">
                  <c:v>0.95899999999999996</c:v>
                </c:pt>
                <c:pt idx="13290">
                  <c:v>0.94899999999999995</c:v>
                </c:pt>
                <c:pt idx="13291">
                  <c:v>0.96299999999999997</c:v>
                </c:pt>
                <c:pt idx="13292">
                  <c:v>0.95799999999999996</c:v>
                </c:pt>
                <c:pt idx="13293">
                  <c:v>0.93200000000000005</c:v>
                </c:pt>
                <c:pt idx="13294">
                  <c:v>0.95499999999999996</c:v>
                </c:pt>
                <c:pt idx="13295">
                  <c:v>0.96799999999999997</c:v>
                </c:pt>
                <c:pt idx="13296">
                  <c:v>0.96799999999999997</c:v>
                </c:pt>
                <c:pt idx="13297">
                  <c:v>0.95599999999999996</c:v>
                </c:pt>
                <c:pt idx="13298">
                  <c:v>0.95499999999999996</c:v>
                </c:pt>
                <c:pt idx="13299">
                  <c:v>0.95299999999999996</c:v>
                </c:pt>
                <c:pt idx="13300">
                  <c:v>0.95099999999999996</c:v>
                </c:pt>
                <c:pt idx="13301">
                  <c:v>0.97199999999999998</c:v>
                </c:pt>
                <c:pt idx="13302">
                  <c:v>0.94</c:v>
                </c:pt>
                <c:pt idx="13303">
                  <c:v>0.95</c:v>
                </c:pt>
                <c:pt idx="13304">
                  <c:v>0.95799999999999996</c:v>
                </c:pt>
                <c:pt idx="13305">
                  <c:v>0.96699999999999997</c:v>
                </c:pt>
                <c:pt idx="13306">
                  <c:v>0.94899999999999995</c:v>
                </c:pt>
                <c:pt idx="13307">
                  <c:v>0.97599999999999998</c:v>
                </c:pt>
                <c:pt idx="13308">
                  <c:v>0.94799999999999995</c:v>
                </c:pt>
                <c:pt idx="13309">
                  <c:v>0.97799999999999998</c:v>
                </c:pt>
                <c:pt idx="13310">
                  <c:v>0.98699999999999999</c:v>
                </c:pt>
                <c:pt idx="13311">
                  <c:v>0.96</c:v>
                </c:pt>
                <c:pt idx="13312">
                  <c:v>0.95499999999999996</c:v>
                </c:pt>
                <c:pt idx="13313">
                  <c:v>0.95499999999999996</c:v>
                </c:pt>
                <c:pt idx="13314">
                  <c:v>0.94499999999999995</c:v>
                </c:pt>
                <c:pt idx="13315">
                  <c:v>0.96099999999999997</c:v>
                </c:pt>
                <c:pt idx="13316">
                  <c:v>0.97199999999999998</c:v>
                </c:pt>
                <c:pt idx="13317">
                  <c:v>0.95099999999999996</c:v>
                </c:pt>
                <c:pt idx="13318">
                  <c:v>0.95799999999999996</c:v>
                </c:pt>
                <c:pt idx="13319">
                  <c:v>0.94399999999999995</c:v>
                </c:pt>
                <c:pt idx="13320">
                  <c:v>0.96899999999999997</c:v>
                </c:pt>
                <c:pt idx="13321">
                  <c:v>0.95799999999999996</c:v>
                </c:pt>
                <c:pt idx="13322">
                  <c:v>0.96699999999999997</c:v>
                </c:pt>
                <c:pt idx="13323">
                  <c:v>0.97799999999999998</c:v>
                </c:pt>
                <c:pt idx="13324">
                  <c:v>0.97</c:v>
                </c:pt>
                <c:pt idx="13325">
                  <c:v>0.98199999999999998</c:v>
                </c:pt>
                <c:pt idx="13326">
                  <c:v>0.94899999999999995</c:v>
                </c:pt>
                <c:pt idx="13327">
                  <c:v>0.95</c:v>
                </c:pt>
                <c:pt idx="13328">
                  <c:v>0.97</c:v>
                </c:pt>
                <c:pt idx="13329">
                  <c:v>0.96499999999999997</c:v>
                </c:pt>
                <c:pt idx="13330">
                  <c:v>0.97299999999999998</c:v>
                </c:pt>
                <c:pt idx="13331">
                  <c:v>0.96299999999999997</c:v>
                </c:pt>
                <c:pt idx="13332">
                  <c:v>0.96399999999999997</c:v>
                </c:pt>
                <c:pt idx="13333">
                  <c:v>0.96599999999999997</c:v>
                </c:pt>
                <c:pt idx="13334">
                  <c:v>0.97099999999999997</c:v>
                </c:pt>
                <c:pt idx="13335">
                  <c:v>0.95599999999999996</c:v>
                </c:pt>
                <c:pt idx="13336">
                  <c:v>0.95399999999999996</c:v>
                </c:pt>
                <c:pt idx="13337">
                  <c:v>0.95599999999999996</c:v>
                </c:pt>
                <c:pt idx="13338">
                  <c:v>0.96299999999999997</c:v>
                </c:pt>
                <c:pt idx="13339">
                  <c:v>0.97299999999999998</c:v>
                </c:pt>
                <c:pt idx="13340">
                  <c:v>0.97099999999999997</c:v>
                </c:pt>
                <c:pt idx="13341">
                  <c:v>0.96799999999999997</c:v>
                </c:pt>
                <c:pt idx="13342">
                  <c:v>0.95799999999999996</c:v>
                </c:pt>
                <c:pt idx="13343">
                  <c:v>0.95699999999999996</c:v>
                </c:pt>
                <c:pt idx="13344">
                  <c:v>0.96699999999999997</c:v>
                </c:pt>
                <c:pt idx="13345">
                  <c:v>0.94699999999999995</c:v>
                </c:pt>
                <c:pt idx="13346">
                  <c:v>0.95299999999999996</c:v>
                </c:pt>
                <c:pt idx="13347">
                  <c:v>0.98299999999999998</c:v>
                </c:pt>
                <c:pt idx="13348">
                  <c:v>0.96499999999999997</c:v>
                </c:pt>
                <c:pt idx="13349">
                  <c:v>0.94199999999999995</c:v>
                </c:pt>
                <c:pt idx="13350">
                  <c:v>0.97799999999999998</c:v>
                </c:pt>
                <c:pt idx="13351">
                  <c:v>0.95299999999999996</c:v>
                </c:pt>
                <c:pt idx="13352">
                  <c:v>0.96099999999999997</c:v>
                </c:pt>
                <c:pt idx="13353">
                  <c:v>0.95699999999999996</c:v>
                </c:pt>
                <c:pt idx="13354">
                  <c:v>0.96099999999999997</c:v>
                </c:pt>
                <c:pt idx="13355">
                  <c:v>0.98799999999999999</c:v>
                </c:pt>
                <c:pt idx="13356">
                  <c:v>0.97299999999999998</c:v>
                </c:pt>
                <c:pt idx="13357">
                  <c:v>0.96</c:v>
                </c:pt>
                <c:pt idx="13358">
                  <c:v>0.96</c:v>
                </c:pt>
                <c:pt idx="13359">
                  <c:v>0.94199999999999995</c:v>
                </c:pt>
                <c:pt idx="13360">
                  <c:v>0.96199999999999997</c:v>
                </c:pt>
                <c:pt idx="13361">
                  <c:v>0.95299999999999996</c:v>
                </c:pt>
                <c:pt idx="13362">
                  <c:v>0.94099999999999995</c:v>
                </c:pt>
                <c:pt idx="13363">
                  <c:v>0.96199999999999997</c:v>
                </c:pt>
                <c:pt idx="13364">
                  <c:v>0.93899999999999995</c:v>
                </c:pt>
                <c:pt idx="13365">
                  <c:v>0.97699999999999998</c:v>
                </c:pt>
                <c:pt idx="13366">
                  <c:v>0.98599999999999999</c:v>
                </c:pt>
                <c:pt idx="13367">
                  <c:v>0.96099999999999997</c:v>
                </c:pt>
                <c:pt idx="13368">
                  <c:v>0.95699999999999996</c:v>
                </c:pt>
                <c:pt idx="13369">
                  <c:v>0.94599999999999995</c:v>
                </c:pt>
                <c:pt idx="13370">
                  <c:v>0.96399999999999997</c:v>
                </c:pt>
                <c:pt idx="13371">
                  <c:v>0.97099999999999997</c:v>
                </c:pt>
                <c:pt idx="13372">
                  <c:v>0.98599999999999999</c:v>
                </c:pt>
                <c:pt idx="13373">
                  <c:v>0.95599999999999996</c:v>
                </c:pt>
                <c:pt idx="13374">
                  <c:v>0.96499999999999997</c:v>
                </c:pt>
                <c:pt idx="13375">
                  <c:v>0.95899999999999996</c:v>
                </c:pt>
                <c:pt idx="13376">
                  <c:v>0.92300000000000004</c:v>
                </c:pt>
                <c:pt idx="13377">
                  <c:v>0.97</c:v>
                </c:pt>
                <c:pt idx="13378">
                  <c:v>0.94799999999999995</c:v>
                </c:pt>
                <c:pt idx="13379">
                  <c:v>0.95199999999999996</c:v>
                </c:pt>
                <c:pt idx="13380">
                  <c:v>0.95</c:v>
                </c:pt>
                <c:pt idx="13381">
                  <c:v>0.94</c:v>
                </c:pt>
                <c:pt idx="13382">
                  <c:v>0.98699999999999999</c:v>
                </c:pt>
                <c:pt idx="13383">
                  <c:v>0.93500000000000005</c:v>
                </c:pt>
                <c:pt idx="13384">
                  <c:v>0.96299999999999997</c:v>
                </c:pt>
                <c:pt idx="13385">
                  <c:v>0.97499999999999998</c:v>
                </c:pt>
                <c:pt idx="13386">
                  <c:v>0.95199999999999996</c:v>
                </c:pt>
                <c:pt idx="13387">
                  <c:v>0.95699999999999996</c:v>
                </c:pt>
                <c:pt idx="13388">
                  <c:v>0.96599999999999997</c:v>
                </c:pt>
                <c:pt idx="13389">
                  <c:v>0.94099999999999995</c:v>
                </c:pt>
                <c:pt idx="13390">
                  <c:v>0.96899999999999997</c:v>
                </c:pt>
                <c:pt idx="13391">
                  <c:v>0.92900000000000005</c:v>
                </c:pt>
                <c:pt idx="13392">
                  <c:v>0.96</c:v>
                </c:pt>
                <c:pt idx="13393">
                  <c:v>0.96099999999999997</c:v>
                </c:pt>
                <c:pt idx="13394">
                  <c:v>0.97099999999999997</c:v>
                </c:pt>
                <c:pt idx="13395">
                  <c:v>0.95699999999999996</c:v>
                </c:pt>
                <c:pt idx="13396">
                  <c:v>0.93</c:v>
                </c:pt>
                <c:pt idx="13397">
                  <c:v>0.95199999999999996</c:v>
                </c:pt>
                <c:pt idx="13398">
                  <c:v>0.93899999999999995</c:v>
                </c:pt>
                <c:pt idx="13399">
                  <c:v>0.94199999999999995</c:v>
                </c:pt>
                <c:pt idx="13400">
                  <c:v>0.93600000000000005</c:v>
                </c:pt>
                <c:pt idx="13401">
                  <c:v>0.92</c:v>
                </c:pt>
                <c:pt idx="13402">
                  <c:v>0.94899999999999995</c:v>
                </c:pt>
                <c:pt idx="13403">
                  <c:v>0.93600000000000005</c:v>
                </c:pt>
                <c:pt idx="13404">
                  <c:v>0.96699999999999997</c:v>
                </c:pt>
                <c:pt idx="13405">
                  <c:v>0.96499999999999997</c:v>
                </c:pt>
                <c:pt idx="13406">
                  <c:v>0.96</c:v>
                </c:pt>
                <c:pt idx="13407">
                  <c:v>0.95699999999999996</c:v>
                </c:pt>
                <c:pt idx="13408">
                  <c:v>0.93799999999999994</c:v>
                </c:pt>
                <c:pt idx="13409">
                  <c:v>0.94499999999999995</c:v>
                </c:pt>
                <c:pt idx="13410">
                  <c:v>0.93400000000000005</c:v>
                </c:pt>
                <c:pt idx="13411">
                  <c:v>0.96699999999999997</c:v>
                </c:pt>
                <c:pt idx="13412">
                  <c:v>0.95599999999999996</c:v>
                </c:pt>
                <c:pt idx="13413">
                  <c:v>0.95599999999999996</c:v>
                </c:pt>
                <c:pt idx="13414">
                  <c:v>0.96199999999999997</c:v>
                </c:pt>
                <c:pt idx="13415">
                  <c:v>0.92300000000000004</c:v>
                </c:pt>
                <c:pt idx="13416">
                  <c:v>0.96</c:v>
                </c:pt>
                <c:pt idx="13417">
                  <c:v>0.96</c:v>
                </c:pt>
                <c:pt idx="13418">
                  <c:v>0.95299999999999996</c:v>
                </c:pt>
                <c:pt idx="13419">
                  <c:v>0.94399999999999995</c:v>
                </c:pt>
                <c:pt idx="13420">
                  <c:v>0.92200000000000004</c:v>
                </c:pt>
                <c:pt idx="13421">
                  <c:v>0.95399999999999996</c:v>
                </c:pt>
                <c:pt idx="13422">
                  <c:v>0.95799999999999996</c:v>
                </c:pt>
                <c:pt idx="13423">
                  <c:v>0.96299999999999997</c:v>
                </c:pt>
                <c:pt idx="13424">
                  <c:v>0.95899999999999996</c:v>
                </c:pt>
                <c:pt idx="13425">
                  <c:v>0.93100000000000005</c:v>
                </c:pt>
                <c:pt idx="13426">
                  <c:v>0.95599999999999996</c:v>
                </c:pt>
                <c:pt idx="13427">
                  <c:v>0.93700000000000006</c:v>
                </c:pt>
                <c:pt idx="13428">
                  <c:v>0.94799999999999995</c:v>
                </c:pt>
                <c:pt idx="13429">
                  <c:v>0.94899999999999995</c:v>
                </c:pt>
                <c:pt idx="13430">
                  <c:v>0.92800000000000005</c:v>
                </c:pt>
                <c:pt idx="13431">
                  <c:v>0.97</c:v>
                </c:pt>
                <c:pt idx="13432">
                  <c:v>0.94399999999999995</c:v>
                </c:pt>
                <c:pt idx="13433">
                  <c:v>0.91500000000000004</c:v>
                </c:pt>
                <c:pt idx="13434">
                  <c:v>0.92800000000000005</c:v>
                </c:pt>
                <c:pt idx="13435">
                  <c:v>0.94399999999999995</c:v>
                </c:pt>
                <c:pt idx="13436">
                  <c:v>0.93</c:v>
                </c:pt>
                <c:pt idx="13437">
                  <c:v>0.95</c:v>
                </c:pt>
                <c:pt idx="13438">
                  <c:v>0.93700000000000006</c:v>
                </c:pt>
                <c:pt idx="13439">
                  <c:v>0.94799999999999995</c:v>
                </c:pt>
                <c:pt idx="13440">
                  <c:v>0.95899999999999996</c:v>
                </c:pt>
                <c:pt idx="13441">
                  <c:v>0.94599999999999995</c:v>
                </c:pt>
                <c:pt idx="13442">
                  <c:v>0.97499999999999998</c:v>
                </c:pt>
                <c:pt idx="13443">
                  <c:v>0.94</c:v>
                </c:pt>
                <c:pt idx="13444">
                  <c:v>0.94599999999999995</c:v>
                </c:pt>
                <c:pt idx="13445">
                  <c:v>0.95599999999999996</c:v>
                </c:pt>
                <c:pt idx="13446">
                  <c:v>0.94399999999999995</c:v>
                </c:pt>
                <c:pt idx="13447">
                  <c:v>0.96099999999999997</c:v>
                </c:pt>
                <c:pt idx="13448">
                  <c:v>0.96199999999999997</c:v>
                </c:pt>
                <c:pt idx="13449">
                  <c:v>0.94399999999999995</c:v>
                </c:pt>
                <c:pt idx="13450">
                  <c:v>0.95499999999999996</c:v>
                </c:pt>
                <c:pt idx="13451">
                  <c:v>0.93400000000000005</c:v>
                </c:pt>
                <c:pt idx="13452">
                  <c:v>0.93799999999999994</c:v>
                </c:pt>
                <c:pt idx="13453">
                  <c:v>0.95399999999999996</c:v>
                </c:pt>
                <c:pt idx="13454">
                  <c:v>0.96299999999999997</c:v>
                </c:pt>
                <c:pt idx="13455">
                  <c:v>0.93300000000000005</c:v>
                </c:pt>
                <c:pt idx="13456">
                  <c:v>0.94599999999999995</c:v>
                </c:pt>
                <c:pt idx="13457">
                  <c:v>0.94499999999999995</c:v>
                </c:pt>
                <c:pt idx="13458">
                  <c:v>0.95499999999999996</c:v>
                </c:pt>
                <c:pt idx="13459">
                  <c:v>0.96</c:v>
                </c:pt>
                <c:pt idx="13460">
                  <c:v>0.94199999999999995</c:v>
                </c:pt>
                <c:pt idx="13461">
                  <c:v>0.93799999999999994</c:v>
                </c:pt>
                <c:pt idx="13462">
                  <c:v>0.96099999999999997</c:v>
                </c:pt>
                <c:pt idx="13463">
                  <c:v>0.95599999999999996</c:v>
                </c:pt>
                <c:pt idx="13464">
                  <c:v>0.95</c:v>
                </c:pt>
                <c:pt idx="13465">
                  <c:v>0.95299999999999996</c:v>
                </c:pt>
                <c:pt idx="13466">
                  <c:v>0.94299999999999995</c:v>
                </c:pt>
                <c:pt idx="13467">
                  <c:v>0.95499999999999996</c:v>
                </c:pt>
                <c:pt idx="13468">
                  <c:v>0.96599999999999997</c:v>
                </c:pt>
                <c:pt idx="13469">
                  <c:v>0.95399999999999996</c:v>
                </c:pt>
                <c:pt idx="13470">
                  <c:v>0.93100000000000005</c:v>
                </c:pt>
                <c:pt idx="13471">
                  <c:v>0.93200000000000005</c:v>
                </c:pt>
                <c:pt idx="13472">
                  <c:v>0.94899999999999995</c:v>
                </c:pt>
                <c:pt idx="13473">
                  <c:v>0.95199999999999996</c:v>
                </c:pt>
                <c:pt idx="13474">
                  <c:v>0.96199999999999997</c:v>
                </c:pt>
                <c:pt idx="13475">
                  <c:v>0.95199999999999996</c:v>
                </c:pt>
                <c:pt idx="13476">
                  <c:v>0.95499999999999996</c:v>
                </c:pt>
                <c:pt idx="13477">
                  <c:v>0.95499999999999996</c:v>
                </c:pt>
                <c:pt idx="13478">
                  <c:v>0.95899999999999996</c:v>
                </c:pt>
                <c:pt idx="13479">
                  <c:v>0.96299999999999997</c:v>
                </c:pt>
                <c:pt idx="13480">
                  <c:v>0.93700000000000006</c:v>
                </c:pt>
                <c:pt idx="13481">
                  <c:v>0.92800000000000005</c:v>
                </c:pt>
                <c:pt idx="13482">
                  <c:v>0.95899999999999996</c:v>
                </c:pt>
                <c:pt idx="13483">
                  <c:v>0.95599999999999996</c:v>
                </c:pt>
                <c:pt idx="13484">
                  <c:v>0.97499999999999998</c:v>
                </c:pt>
                <c:pt idx="13485">
                  <c:v>0.93200000000000005</c:v>
                </c:pt>
                <c:pt idx="13486">
                  <c:v>0.95699999999999996</c:v>
                </c:pt>
                <c:pt idx="13487">
                  <c:v>0.94899999999999995</c:v>
                </c:pt>
                <c:pt idx="13488">
                  <c:v>0.96399999999999997</c:v>
                </c:pt>
                <c:pt idx="13489">
                  <c:v>0.94299999999999995</c:v>
                </c:pt>
                <c:pt idx="13490">
                  <c:v>0.94599999999999995</c:v>
                </c:pt>
                <c:pt idx="13491">
                  <c:v>0.94699999999999995</c:v>
                </c:pt>
                <c:pt idx="13492">
                  <c:v>0.95499999999999996</c:v>
                </c:pt>
                <c:pt idx="13493">
                  <c:v>0.96799999999999997</c:v>
                </c:pt>
                <c:pt idx="13494">
                  <c:v>0.93200000000000005</c:v>
                </c:pt>
                <c:pt idx="13495">
                  <c:v>0.94599999999999995</c:v>
                </c:pt>
                <c:pt idx="13496">
                  <c:v>0.95399999999999996</c:v>
                </c:pt>
                <c:pt idx="13497">
                  <c:v>0.94799999999999995</c:v>
                </c:pt>
                <c:pt idx="13498">
                  <c:v>0.96199999999999997</c:v>
                </c:pt>
                <c:pt idx="13499">
                  <c:v>0.91400000000000003</c:v>
                </c:pt>
                <c:pt idx="13500">
                  <c:v>0.94299999999999995</c:v>
                </c:pt>
                <c:pt idx="13501">
                  <c:v>0.95899999999999996</c:v>
                </c:pt>
                <c:pt idx="13502">
                  <c:v>0.95499999999999996</c:v>
                </c:pt>
                <c:pt idx="13503">
                  <c:v>0.94799999999999995</c:v>
                </c:pt>
                <c:pt idx="13504">
                  <c:v>0.95099999999999996</c:v>
                </c:pt>
                <c:pt idx="13505">
                  <c:v>0.92200000000000004</c:v>
                </c:pt>
                <c:pt idx="13506">
                  <c:v>0.94899999999999995</c:v>
                </c:pt>
                <c:pt idx="13507">
                  <c:v>0.95799999999999996</c:v>
                </c:pt>
                <c:pt idx="13508">
                  <c:v>0.95199999999999996</c:v>
                </c:pt>
                <c:pt idx="13509">
                  <c:v>0.92900000000000005</c:v>
                </c:pt>
                <c:pt idx="13510">
                  <c:v>0.95499999999999996</c:v>
                </c:pt>
                <c:pt idx="13511">
                  <c:v>0.94899999999999995</c:v>
                </c:pt>
                <c:pt idx="13512">
                  <c:v>0.95099999999999996</c:v>
                </c:pt>
                <c:pt idx="13513">
                  <c:v>0.94</c:v>
                </c:pt>
                <c:pt idx="13514">
                  <c:v>0.94099999999999995</c:v>
                </c:pt>
                <c:pt idx="13515">
                  <c:v>0.93200000000000005</c:v>
                </c:pt>
                <c:pt idx="13516">
                  <c:v>0.92700000000000005</c:v>
                </c:pt>
                <c:pt idx="13517">
                  <c:v>0.91</c:v>
                </c:pt>
                <c:pt idx="13518">
                  <c:v>0.94299999999999995</c:v>
                </c:pt>
                <c:pt idx="13519">
                  <c:v>0.96299999999999997</c:v>
                </c:pt>
                <c:pt idx="13520">
                  <c:v>0.93400000000000005</c:v>
                </c:pt>
                <c:pt idx="13521">
                  <c:v>0.96599999999999997</c:v>
                </c:pt>
                <c:pt idx="13522">
                  <c:v>0.91800000000000004</c:v>
                </c:pt>
                <c:pt idx="13523">
                  <c:v>0.95099999999999996</c:v>
                </c:pt>
                <c:pt idx="13524">
                  <c:v>0.93500000000000005</c:v>
                </c:pt>
                <c:pt idx="13525">
                  <c:v>0.94099999999999995</c:v>
                </c:pt>
                <c:pt idx="13526">
                  <c:v>0.93799999999999994</c:v>
                </c:pt>
                <c:pt idx="13527">
                  <c:v>0.95799999999999996</c:v>
                </c:pt>
                <c:pt idx="13528">
                  <c:v>0.90900000000000003</c:v>
                </c:pt>
                <c:pt idx="13529">
                  <c:v>0.93300000000000005</c:v>
                </c:pt>
                <c:pt idx="13530">
                  <c:v>0.95099999999999996</c:v>
                </c:pt>
                <c:pt idx="13531">
                  <c:v>0.94399999999999995</c:v>
                </c:pt>
                <c:pt idx="13532">
                  <c:v>0.94899999999999995</c:v>
                </c:pt>
                <c:pt idx="13533">
                  <c:v>0.93300000000000005</c:v>
                </c:pt>
                <c:pt idx="13534">
                  <c:v>0.92500000000000004</c:v>
                </c:pt>
                <c:pt idx="13535">
                  <c:v>0.95399999999999996</c:v>
                </c:pt>
                <c:pt idx="13536">
                  <c:v>0.93799999999999994</c:v>
                </c:pt>
                <c:pt idx="13537">
                  <c:v>0.95099999999999996</c:v>
                </c:pt>
                <c:pt idx="13538">
                  <c:v>0.99399999999999999</c:v>
                </c:pt>
                <c:pt idx="13539">
                  <c:v>0.92600000000000005</c:v>
                </c:pt>
                <c:pt idx="13540">
                  <c:v>0.94499999999999995</c:v>
                </c:pt>
                <c:pt idx="13541">
                  <c:v>0.94</c:v>
                </c:pt>
                <c:pt idx="13542">
                  <c:v>0.94699999999999995</c:v>
                </c:pt>
                <c:pt idx="13543">
                  <c:v>0.94</c:v>
                </c:pt>
                <c:pt idx="13544">
                  <c:v>0.92100000000000004</c:v>
                </c:pt>
                <c:pt idx="13545">
                  <c:v>0.94199999999999995</c:v>
                </c:pt>
                <c:pt idx="13546">
                  <c:v>0.92900000000000005</c:v>
                </c:pt>
                <c:pt idx="13547">
                  <c:v>0.94799999999999995</c:v>
                </c:pt>
                <c:pt idx="13548">
                  <c:v>0.93300000000000005</c:v>
                </c:pt>
                <c:pt idx="13549">
                  <c:v>0.94299999999999995</c:v>
                </c:pt>
                <c:pt idx="13550">
                  <c:v>0.93899999999999995</c:v>
                </c:pt>
                <c:pt idx="13551">
                  <c:v>0.93600000000000005</c:v>
                </c:pt>
                <c:pt idx="13552">
                  <c:v>0.94</c:v>
                </c:pt>
                <c:pt idx="13553">
                  <c:v>0.94399999999999995</c:v>
                </c:pt>
                <c:pt idx="13554">
                  <c:v>0.96099999999999997</c:v>
                </c:pt>
                <c:pt idx="13555">
                  <c:v>0.9</c:v>
                </c:pt>
                <c:pt idx="13556">
                  <c:v>0.94099999999999995</c:v>
                </c:pt>
                <c:pt idx="13557">
                  <c:v>0.95799999999999996</c:v>
                </c:pt>
                <c:pt idx="13558">
                  <c:v>0.95</c:v>
                </c:pt>
                <c:pt idx="13559">
                  <c:v>0.94299999999999995</c:v>
                </c:pt>
                <c:pt idx="13560">
                  <c:v>0.93300000000000005</c:v>
                </c:pt>
                <c:pt idx="13561">
                  <c:v>0.94199999999999995</c:v>
                </c:pt>
                <c:pt idx="13562">
                  <c:v>0.96399999999999997</c:v>
                </c:pt>
                <c:pt idx="13563">
                  <c:v>0.94199999999999995</c:v>
                </c:pt>
                <c:pt idx="13564">
                  <c:v>0.95299999999999996</c:v>
                </c:pt>
                <c:pt idx="13565">
                  <c:v>0.95199999999999996</c:v>
                </c:pt>
                <c:pt idx="13566">
                  <c:v>0.93600000000000005</c:v>
                </c:pt>
                <c:pt idx="13567">
                  <c:v>0.95</c:v>
                </c:pt>
                <c:pt idx="13568">
                  <c:v>0.96</c:v>
                </c:pt>
                <c:pt idx="13569">
                  <c:v>0.93600000000000005</c:v>
                </c:pt>
                <c:pt idx="13570">
                  <c:v>0.93899999999999995</c:v>
                </c:pt>
                <c:pt idx="13571">
                  <c:v>0.94299999999999995</c:v>
                </c:pt>
                <c:pt idx="13572">
                  <c:v>0.92100000000000004</c:v>
                </c:pt>
                <c:pt idx="13573">
                  <c:v>0.96899999999999997</c:v>
                </c:pt>
                <c:pt idx="13574">
                  <c:v>0.94599999999999995</c:v>
                </c:pt>
                <c:pt idx="13575">
                  <c:v>0.97699999999999998</c:v>
                </c:pt>
                <c:pt idx="13576">
                  <c:v>0.95299999999999996</c:v>
                </c:pt>
                <c:pt idx="13577">
                  <c:v>0.95099999999999996</c:v>
                </c:pt>
                <c:pt idx="13578">
                  <c:v>0.94699999999999995</c:v>
                </c:pt>
                <c:pt idx="13579">
                  <c:v>0.94699999999999995</c:v>
                </c:pt>
                <c:pt idx="13580">
                  <c:v>0.94399999999999995</c:v>
                </c:pt>
                <c:pt idx="13581">
                  <c:v>0.93600000000000005</c:v>
                </c:pt>
                <c:pt idx="13582">
                  <c:v>0.96399999999999997</c:v>
                </c:pt>
                <c:pt idx="13583">
                  <c:v>0.94399999999999995</c:v>
                </c:pt>
                <c:pt idx="13584">
                  <c:v>0.94299999999999995</c:v>
                </c:pt>
                <c:pt idx="13585">
                  <c:v>0.94</c:v>
                </c:pt>
                <c:pt idx="13586">
                  <c:v>0.96699999999999997</c:v>
                </c:pt>
                <c:pt idx="13587">
                  <c:v>0.95299999999999996</c:v>
                </c:pt>
                <c:pt idx="13588">
                  <c:v>0.93300000000000005</c:v>
                </c:pt>
                <c:pt idx="13589">
                  <c:v>0.95499999999999996</c:v>
                </c:pt>
                <c:pt idx="13590">
                  <c:v>0.94</c:v>
                </c:pt>
                <c:pt idx="13591">
                  <c:v>0.94599999999999995</c:v>
                </c:pt>
                <c:pt idx="13592">
                  <c:v>0.97</c:v>
                </c:pt>
                <c:pt idx="13593">
                  <c:v>0.93899999999999995</c:v>
                </c:pt>
                <c:pt idx="13594">
                  <c:v>0.96199999999999997</c:v>
                </c:pt>
                <c:pt idx="13595">
                  <c:v>0.93700000000000006</c:v>
                </c:pt>
                <c:pt idx="13596">
                  <c:v>0.95</c:v>
                </c:pt>
                <c:pt idx="13597">
                  <c:v>0.96199999999999997</c:v>
                </c:pt>
                <c:pt idx="13598">
                  <c:v>0.92200000000000004</c:v>
                </c:pt>
                <c:pt idx="13599">
                  <c:v>0.95099999999999996</c:v>
                </c:pt>
                <c:pt idx="13600">
                  <c:v>0.96099999999999997</c:v>
                </c:pt>
                <c:pt idx="13601">
                  <c:v>0.95499999999999996</c:v>
                </c:pt>
                <c:pt idx="13602">
                  <c:v>0.93300000000000005</c:v>
                </c:pt>
                <c:pt idx="13603">
                  <c:v>0.94799999999999995</c:v>
                </c:pt>
                <c:pt idx="13604">
                  <c:v>0.94099999999999995</c:v>
                </c:pt>
                <c:pt idx="13605">
                  <c:v>0.93400000000000005</c:v>
                </c:pt>
                <c:pt idx="13606">
                  <c:v>0.93400000000000005</c:v>
                </c:pt>
                <c:pt idx="13607">
                  <c:v>0.94199999999999995</c:v>
                </c:pt>
                <c:pt idx="13608">
                  <c:v>0.94099999999999995</c:v>
                </c:pt>
                <c:pt idx="13609">
                  <c:v>0.94499999999999995</c:v>
                </c:pt>
                <c:pt idx="13610">
                  <c:v>0.97</c:v>
                </c:pt>
                <c:pt idx="13611">
                  <c:v>0.92300000000000004</c:v>
                </c:pt>
                <c:pt idx="13612">
                  <c:v>0.93500000000000005</c:v>
                </c:pt>
                <c:pt idx="13613">
                  <c:v>0.96199999999999997</c:v>
                </c:pt>
                <c:pt idx="13614">
                  <c:v>0.96299999999999997</c:v>
                </c:pt>
                <c:pt idx="13615">
                  <c:v>0.92700000000000005</c:v>
                </c:pt>
                <c:pt idx="13616">
                  <c:v>0.95599999999999996</c:v>
                </c:pt>
                <c:pt idx="13617">
                  <c:v>0.94599999999999995</c:v>
                </c:pt>
                <c:pt idx="13618">
                  <c:v>0.93500000000000005</c:v>
                </c:pt>
                <c:pt idx="13619">
                  <c:v>0.93400000000000005</c:v>
                </c:pt>
                <c:pt idx="13620">
                  <c:v>0.93799999999999994</c:v>
                </c:pt>
                <c:pt idx="13621">
                  <c:v>0.92600000000000005</c:v>
                </c:pt>
                <c:pt idx="13622">
                  <c:v>0.97399999999999998</c:v>
                </c:pt>
                <c:pt idx="13623">
                  <c:v>0.96799999999999997</c:v>
                </c:pt>
                <c:pt idx="13624">
                  <c:v>0.93799999999999994</c:v>
                </c:pt>
                <c:pt idx="13625">
                  <c:v>0.95799999999999996</c:v>
                </c:pt>
                <c:pt idx="13626">
                  <c:v>0.92500000000000004</c:v>
                </c:pt>
                <c:pt idx="13627">
                  <c:v>0.95099999999999996</c:v>
                </c:pt>
                <c:pt idx="13628">
                  <c:v>0.94499999999999995</c:v>
                </c:pt>
                <c:pt idx="13629">
                  <c:v>0.95599999999999996</c:v>
                </c:pt>
                <c:pt idx="13630">
                  <c:v>0.94299999999999995</c:v>
                </c:pt>
                <c:pt idx="13631">
                  <c:v>0.94399999999999995</c:v>
                </c:pt>
                <c:pt idx="13632">
                  <c:v>0.94099999999999995</c:v>
                </c:pt>
                <c:pt idx="13633">
                  <c:v>0.95099999999999996</c:v>
                </c:pt>
                <c:pt idx="13634">
                  <c:v>0.94399999999999995</c:v>
                </c:pt>
                <c:pt idx="13635">
                  <c:v>0.93500000000000005</c:v>
                </c:pt>
                <c:pt idx="13636">
                  <c:v>0.91600000000000004</c:v>
                </c:pt>
                <c:pt idx="13637">
                  <c:v>0.91400000000000003</c:v>
                </c:pt>
                <c:pt idx="13638">
                  <c:v>0.94299999999999995</c:v>
                </c:pt>
                <c:pt idx="13639">
                  <c:v>0.93300000000000005</c:v>
                </c:pt>
                <c:pt idx="13640">
                  <c:v>0.97199999999999998</c:v>
                </c:pt>
                <c:pt idx="13641">
                  <c:v>0.93799999999999994</c:v>
                </c:pt>
                <c:pt idx="13642">
                  <c:v>0.96099999999999997</c:v>
                </c:pt>
                <c:pt idx="13643">
                  <c:v>0.95399999999999996</c:v>
                </c:pt>
                <c:pt idx="13644">
                  <c:v>0.97099999999999997</c:v>
                </c:pt>
                <c:pt idx="13645">
                  <c:v>0.95299999999999996</c:v>
                </c:pt>
                <c:pt idx="13646">
                  <c:v>0.95799999999999996</c:v>
                </c:pt>
                <c:pt idx="13647">
                  <c:v>0.93700000000000006</c:v>
                </c:pt>
                <c:pt idx="13648">
                  <c:v>0.93300000000000005</c:v>
                </c:pt>
                <c:pt idx="13649">
                  <c:v>0.90800000000000003</c:v>
                </c:pt>
                <c:pt idx="13650">
                  <c:v>0.95499999999999996</c:v>
                </c:pt>
                <c:pt idx="13651">
                  <c:v>0.94899999999999995</c:v>
                </c:pt>
                <c:pt idx="13652">
                  <c:v>0.94399999999999995</c:v>
                </c:pt>
                <c:pt idx="13653">
                  <c:v>0.92600000000000005</c:v>
                </c:pt>
                <c:pt idx="13654">
                  <c:v>0.97799999999999998</c:v>
                </c:pt>
                <c:pt idx="13655">
                  <c:v>0.91200000000000003</c:v>
                </c:pt>
                <c:pt idx="13656">
                  <c:v>0.93200000000000005</c:v>
                </c:pt>
                <c:pt idx="13657">
                  <c:v>0.93799999999999994</c:v>
                </c:pt>
                <c:pt idx="13658">
                  <c:v>0.93200000000000005</c:v>
                </c:pt>
                <c:pt idx="13659">
                  <c:v>0.96799999999999997</c:v>
                </c:pt>
                <c:pt idx="13660">
                  <c:v>0.95</c:v>
                </c:pt>
                <c:pt idx="13661">
                  <c:v>0.92300000000000004</c:v>
                </c:pt>
                <c:pt idx="13662">
                  <c:v>0.94899999999999995</c:v>
                </c:pt>
                <c:pt idx="13663">
                  <c:v>0.95199999999999996</c:v>
                </c:pt>
                <c:pt idx="13664">
                  <c:v>0.92600000000000005</c:v>
                </c:pt>
                <c:pt idx="13665">
                  <c:v>0.93100000000000005</c:v>
                </c:pt>
                <c:pt idx="13666">
                  <c:v>0.94</c:v>
                </c:pt>
                <c:pt idx="13667">
                  <c:v>0.94399999999999995</c:v>
                </c:pt>
                <c:pt idx="13668">
                  <c:v>0.93300000000000005</c:v>
                </c:pt>
                <c:pt idx="13669">
                  <c:v>0.96799999999999997</c:v>
                </c:pt>
                <c:pt idx="13670">
                  <c:v>0.91500000000000004</c:v>
                </c:pt>
                <c:pt idx="13671">
                  <c:v>0.96</c:v>
                </c:pt>
                <c:pt idx="13672">
                  <c:v>0.92300000000000004</c:v>
                </c:pt>
                <c:pt idx="13673">
                  <c:v>0.94699999999999995</c:v>
                </c:pt>
                <c:pt idx="13674">
                  <c:v>0.92700000000000005</c:v>
                </c:pt>
                <c:pt idx="13675">
                  <c:v>0.95299999999999996</c:v>
                </c:pt>
                <c:pt idx="13676">
                  <c:v>0.98299999999999998</c:v>
                </c:pt>
                <c:pt idx="13677">
                  <c:v>0.93300000000000005</c:v>
                </c:pt>
                <c:pt idx="13678">
                  <c:v>0.92700000000000005</c:v>
                </c:pt>
                <c:pt idx="13679">
                  <c:v>0.92200000000000004</c:v>
                </c:pt>
                <c:pt idx="13680">
                  <c:v>0.96199999999999997</c:v>
                </c:pt>
                <c:pt idx="13681">
                  <c:v>0.94599999999999995</c:v>
                </c:pt>
                <c:pt idx="13682">
                  <c:v>0.92700000000000005</c:v>
                </c:pt>
                <c:pt idx="13683">
                  <c:v>0.94</c:v>
                </c:pt>
                <c:pt idx="13684">
                  <c:v>0.94599999999999995</c:v>
                </c:pt>
                <c:pt idx="13685">
                  <c:v>0.96799999999999997</c:v>
                </c:pt>
                <c:pt idx="13686">
                  <c:v>0.93500000000000005</c:v>
                </c:pt>
                <c:pt idx="13687">
                  <c:v>0.93400000000000005</c:v>
                </c:pt>
                <c:pt idx="13688">
                  <c:v>0.94299999999999995</c:v>
                </c:pt>
                <c:pt idx="13689">
                  <c:v>0.92700000000000005</c:v>
                </c:pt>
                <c:pt idx="13690">
                  <c:v>0.95699999999999996</c:v>
                </c:pt>
                <c:pt idx="13691">
                  <c:v>0.91</c:v>
                </c:pt>
                <c:pt idx="13692">
                  <c:v>0.93300000000000005</c:v>
                </c:pt>
                <c:pt idx="13693">
                  <c:v>0.92300000000000004</c:v>
                </c:pt>
                <c:pt idx="13694">
                  <c:v>0.93899999999999995</c:v>
                </c:pt>
                <c:pt idx="13695">
                  <c:v>0.93899999999999995</c:v>
                </c:pt>
                <c:pt idx="13696">
                  <c:v>0.92900000000000005</c:v>
                </c:pt>
                <c:pt idx="13697">
                  <c:v>0.93799999999999994</c:v>
                </c:pt>
                <c:pt idx="13698">
                  <c:v>0.91100000000000003</c:v>
                </c:pt>
                <c:pt idx="13699">
                  <c:v>0.96699999999999997</c:v>
                </c:pt>
                <c:pt idx="13700">
                  <c:v>0.94299999999999995</c:v>
                </c:pt>
                <c:pt idx="13701">
                  <c:v>0.92300000000000004</c:v>
                </c:pt>
                <c:pt idx="13702">
                  <c:v>0.93</c:v>
                </c:pt>
                <c:pt idx="13703">
                  <c:v>0.94099999999999995</c:v>
                </c:pt>
                <c:pt idx="13704">
                  <c:v>0.92500000000000004</c:v>
                </c:pt>
                <c:pt idx="13705">
                  <c:v>0.93300000000000005</c:v>
                </c:pt>
                <c:pt idx="13706">
                  <c:v>0.93700000000000006</c:v>
                </c:pt>
                <c:pt idx="13707">
                  <c:v>0.93100000000000005</c:v>
                </c:pt>
                <c:pt idx="13708">
                  <c:v>0.93899999999999995</c:v>
                </c:pt>
                <c:pt idx="13709">
                  <c:v>0.94699999999999995</c:v>
                </c:pt>
                <c:pt idx="13710">
                  <c:v>0.92200000000000004</c:v>
                </c:pt>
                <c:pt idx="13711">
                  <c:v>0.92700000000000005</c:v>
                </c:pt>
                <c:pt idx="13712">
                  <c:v>0.93700000000000006</c:v>
                </c:pt>
                <c:pt idx="13713">
                  <c:v>0.93300000000000005</c:v>
                </c:pt>
                <c:pt idx="13714">
                  <c:v>0.93200000000000005</c:v>
                </c:pt>
                <c:pt idx="13715">
                  <c:v>0.94</c:v>
                </c:pt>
                <c:pt idx="13716">
                  <c:v>0.93899999999999995</c:v>
                </c:pt>
                <c:pt idx="13717">
                  <c:v>0.97399999999999998</c:v>
                </c:pt>
                <c:pt idx="13718">
                  <c:v>0.94299999999999995</c:v>
                </c:pt>
                <c:pt idx="13719">
                  <c:v>0.94399999999999995</c:v>
                </c:pt>
                <c:pt idx="13720">
                  <c:v>0.94199999999999995</c:v>
                </c:pt>
                <c:pt idx="13721">
                  <c:v>0.93500000000000005</c:v>
                </c:pt>
                <c:pt idx="13722">
                  <c:v>0.96199999999999997</c:v>
                </c:pt>
                <c:pt idx="13723">
                  <c:v>0.95399999999999996</c:v>
                </c:pt>
                <c:pt idx="13724">
                  <c:v>0.94899999999999995</c:v>
                </c:pt>
                <c:pt idx="13725">
                  <c:v>0.94799999999999995</c:v>
                </c:pt>
                <c:pt idx="13726">
                  <c:v>0.95899999999999996</c:v>
                </c:pt>
                <c:pt idx="13727">
                  <c:v>0.92</c:v>
                </c:pt>
                <c:pt idx="13728">
                  <c:v>0.90900000000000003</c:v>
                </c:pt>
                <c:pt idx="13729">
                  <c:v>0.94499999999999995</c:v>
                </c:pt>
                <c:pt idx="13730">
                  <c:v>0.95299999999999996</c:v>
                </c:pt>
                <c:pt idx="13731">
                  <c:v>0.93500000000000005</c:v>
                </c:pt>
                <c:pt idx="13732">
                  <c:v>0.96399999999999997</c:v>
                </c:pt>
                <c:pt idx="13733">
                  <c:v>0.91500000000000004</c:v>
                </c:pt>
                <c:pt idx="13734">
                  <c:v>0.93300000000000005</c:v>
                </c:pt>
                <c:pt idx="13735">
                  <c:v>0.95699999999999996</c:v>
                </c:pt>
                <c:pt idx="13736">
                  <c:v>0.96</c:v>
                </c:pt>
                <c:pt idx="13737">
                  <c:v>0.94399999999999995</c:v>
                </c:pt>
                <c:pt idx="13738">
                  <c:v>0.96299999999999997</c:v>
                </c:pt>
                <c:pt idx="13739">
                  <c:v>0.95499999999999996</c:v>
                </c:pt>
                <c:pt idx="13740">
                  <c:v>0.95099999999999996</c:v>
                </c:pt>
                <c:pt idx="13741">
                  <c:v>0.96599999999999997</c:v>
                </c:pt>
                <c:pt idx="13742">
                  <c:v>0.95299999999999996</c:v>
                </c:pt>
                <c:pt idx="13743">
                  <c:v>0.93899999999999995</c:v>
                </c:pt>
                <c:pt idx="13744">
                  <c:v>0.96499999999999997</c:v>
                </c:pt>
                <c:pt idx="13745">
                  <c:v>0.94199999999999995</c:v>
                </c:pt>
                <c:pt idx="13746">
                  <c:v>0.92300000000000004</c:v>
                </c:pt>
                <c:pt idx="13747">
                  <c:v>0.95899999999999996</c:v>
                </c:pt>
                <c:pt idx="13748">
                  <c:v>0.91800000000000004</c:v>
                </c:pt>
                <c:pt idx="13749">
                  <c:v>0.95199999999999996</c:v>
                </c:pt>
                <c:pt idx="13750">
                  <c:v>0.96699999999999997</c:v>
                </c:pt>
                <c:pt idx="13751">
                  <c:v>0.96</c:v>
                </c:pt>
                <c:pt idx="13752">
                  <c:v>0.94799999999999995</c:v>
                </c:pt>
                <c:pt idx="13753">
                  <c:v>0.95799999999999996</c:v>
                </c:pt>
                <c:pt idx="13754">
                  <c:v>0.94699999999999995</c:v>
                </c:pt>
                <c:pt idx="13755">
                  <c:v>0.96299999999999997</c:v>
                </c:pt>
                <c:pt idx="13756">
                  <c:v>0.93300000000000005</c:v>
                </c:pt>
                <c:pt idx="13757">
                  <c:v>0.95599999999999996</c:v>
                </c:pt>
                <c:pt idx="13758">
                  <c:v>0.93500000000000005</c:v>
                </c:pt>
                <c:pt idx="13759">
                  <c:v>0.92400000000000004</c:v>
                </c:pt>
                <c:pt idx="13760">
                  <c:v>0.95499999999999996</c:v>
                </c:pt>
                <c:pt idx="13761">
                  <c:v>0.95699999999999996</c:v>
                </c:pt>
                <c:pt idx="13762">
                  <c:v>0.94699999999999995</c:v>
                </c:pt>
                <c:pt idx="13763">
                  <c:v>0.96399999999999997</c:v>
                </c:pt>
                <c:pt idx="13764">
                  <c:v>0.96699999999999997</c:v>
                </c:pt>
                <c:pt idx="13765">
                  <c:v>0.98799999999999999</c:v>
                </c:pt>
                <c:pt idx="13766">
                  <c:v>0.98299999999999998</c:v>
                </c:pt>
                <c:pt idx="13767">
                  <c:v>0.93100000000000005</c:v>
                </c:pt>
                <c:pt idx="13768">
                  <c:v>0.95</c:v>
                </c:pt>
                <c:pt idx="13769">
                  <c:v>0.95</c:v>
                </c:pt>
                <c:pt idx="13770">
                  <c:v>0.95299999999999996</c:v>
                </c:pt>
                <c:pt idx="13771">
                  <c:v>0.95599999999999996</c:v>
                </c:pt>
                <c:pt idx="13772">
                  <c:v>0.95799999999999996</c:v>
                </c:pt>
                <c:pt idx="13773">
                  <c:v>0.97099999999999997</c:v>
                </c:pt>
                <c:pt idx="13774">
                  <c:v>0.92800000000000005</c:v>
                </c:pt>
                <c:pt idx="13775">
                  <c:v>0.96299999999999997</c:v>
                </c:pt>
                <c:pt idx="13776">
                  <c:v>0.94599999999999995</c:v>
                </c:pt>
                <c:pt idx="13777">
                  <c:v>0.94399999999999995</c:v>
                </c:pt>
                <c:pt idx="13778">
                  <c:v>0.96599999999999997</c:v>
                </c:pt>
                <c:pt idx="13779">
                  <c:v>0.94299999999999995</c:v>
                </c:pt>
                <c:pt idx="13780">
                  <c:v>0.93500000000000005</c:v>
                </c:pt>
                <c:pt idx="13781">
                  <c:v>0.97299999999999998</c:v>
                </c:pt>
                <c:pt idx="13782">
                  <c:v>0.99299999999999999</c:v>
                </c:pt>
                <c:pt idx="13783">
                  <c:v>0.97799999999999998</c:v>
                </c:pt>
                <c:pt idx="13784">
                  <c:v>0.94199999999999995</c:v>
                </c:pt>
                <c:pt idx="13785">
                  <c:v>0.95699999999999996</c:v>
                </c:pt>
                <c:pt idx="13786">
                  <c:v>0.95499999999999996</c:v>
                </c:pt>
                <c:pt idx="13787">
                  <c:v>0.97</c:v>
                </c:pt>
                <c:pt idx="13788">
                  <c:v>0.96299999999999997</c:v>
                </c:pt>
                <c:pt idx="13789">
                  <c:v>0.93799999999999994</c:v>
                </c:pt>
                <c:pt idx="13790">
                  <c:v>0.94</c:v>
                </c:pt>
                <c:pt idx="13791">
                  <c:v>0.96499999999999997</c:v>
                </c:pt>
                <c:pt idx="13792">
                  <c:v>0.94299999999999995</c:v>
                </c:pt>
                <c:pt idx="13793">
                  <c:v>0.95299999999999996</c:v>
                </c:pt>
                <c:pt idx="13794">
                  <c:v>0.94899999999999995</c:v>
                </c:pt>
                <c:pt idx="13795">
                  <c:v>0.95699999999999996</c:v>
                </c:pt>
                <c:pt idx="13796">
                  <c:v>0.95299999999999996</c:v>
                </c:pt>
                <c:pt idx="13797">
                  <c:v>0.95699999999999996</c:v>
                </c:pt>
                <c:pt idx="13798">
                  <c:v>0.94299999999999995</c:v>
                </c:pt>
                <c:pt idx="13799">
                  <c:v>0.96099999999999997</c:v>
                </c:pt>
                <c:pt idx="13800">
                  <c:v>0.97499999999999998</c:v>
                </c:pt>
                <c:pt idx="13801">
                  <c:v>0.97299999999999998</c:v>
                </c:pt>
                <c:pt idx="13802">
                  <c:v>0.93400000000000005</c:v>
                </c:pt>
                <c:pt idx="13803">
                  <c:v>0.93799999999999994</c:v>
                </c:pt>
                <c:pt idx="13804">
                  <c:v>0.93700000000000006</c:v>
                </c:pt>
                <c:pt idx="13805">
                  <c:v>0.96799999999999997</c:v>
                </c:pt>
                <c:pt idx="13806">
                  <c:v>0.96499999999999997</c:v>
                </c:pt>
                <c:pt idx="13807">
                  <c:v>0.92500000000000004</c:v>
                </c:pt>
                <c:pt idx="13808">
                  <c:v>0.95199999999999996</c:v>
                </c:pt>
                <c:pt idx="13809">
                  <c:v>0.95299999999999996</c:v>
                </c:pt>
                <c:pt idx="13810">
                  <c:v>0.97699999999999998</c:v>
                </c:pt>
                <c:pt idx="13811">
                  <c:v>0.95599999999999996</c:v>
                </c:pt>
                <c:pt idx="13812">
                  <c:v>0.95299999999999996</c:v>
                </c:pt>
                <c:pt idx="13813">
                  <c:v>0.95099999999999996</c:v>
                </c:pt>
                <c:pt idx="13814">
                  <c:v>0.98199999999999998</c:v>
                </c:pt>
                <c:pt idx="13815">
                  <c:v>0.96699999999999997</c:v>
                </c:pt>
                <c:pt idx="13816">
                  <c:v>0.96199999999999997</c:v>
                </c:pt>
                <c:pt idx="13817">
                  <c:v>0.97</c:v>
                </c:pt>
                <c:pt idx="13818">
                  <c:v>0.94699999999999995</c:v>
                </c:pt>
                <c:pt idx="13819">
                  <c:v>0.92700000000000005</c:v>
                </c:pt>
                <c:pt idx="13820">
                  <c:v>0.93799999999999994</c:v>
                </c:pt>
                <c:pt idx="13821">
                  <c:v>0.97</c:v>
                </c:pt>
                <c:pt idx="13822">
                  <c:v>0.96599999999999997</c:v>
                </c:pt>
                <c:pt idx="13823">
                  <c:v>0.94499999999999995</c:v>
                </c:pt>
                <c:pt idx="13824">
                  <c:v>0.95899999999999996</c:v>
                </c:pt>
                <c:pt idx="13825">
                  <c:v>0.92900000000000005</c:v>
                </c:pt>
                <c:pt idx="13826">
                  <c:v>0.93799999999999994</c:v>
                </c:pt>
                <c:pt idx="13827">
                  <c:v>0.93400000000000005</c:v>
                </c:pt>
                <c:pt idx="13828">
                  <c:v>0.95</c:v>
                </c:pt>
                <c:pt idx="13829">
                  <c:v>0.97099999999999997</c:v>
                </c:pt>
                <c:pt idx="13830">
                  <c:v>0.96799999999999997</c:v>
                </c:pt>
                <c:pt idx="13831">
                  <c:v>0.94099999999999995</c:v>
                </c:pt>
                <c:pt idx="13832">
                  <c:v>0.96299999999999997</c:v>
                </c:pt>
                <c:pt idx="13833">
                  <c:v>0.96899999999999997</c:v>
                </c:pt>
                <c:pt idx="13834">
                  <c:v>0.97199999999999998</c:v>
                </c:pt>
                <c:pt idx="13835">
                  <c:v>0.92700000000000005</c:v>
                </c:pt>
                <c:pt idx="13836">
                  <c:v>0.94299999999999995</c:v>
                </c:pt>
                <c:pt idx="13837">
                  <c:v>0.94799999999999995</c:v>
                </c:pt>
                <c:pt idx="13838">
                  <c:v>0.95599999999999996</c:v>
                </c:pt>
                <c:pt idx="13839">
                  <c:v>0.94</c:v>
                </c:pt>
                <c:pt idx="13840">
                  <c:v>0.94799999999999995</c:v>
                </c:pt>
                <c:pt idx="13841">
                  <c:v>0.94499999999999995</c:v>
                </c:pt>
                <c:pt idx="13842">
                  <c:v>0.95899999999999996</c:v>
                </c:pt>
                <c:pt idx="13843">
                  <c:v>0.96099999999999997</c:v>
                </c:pt>
                <c:pt idx="13844">
                  <c:v>0.94899999999999995</c:v>
                </c:pt>
                <c:pt idx="13845">
                  <c:v>0.96</c:v>
                </c:pt>
                <c:pt idx="13846">
                  <c:v>0.92800000000000005</c:v>
                </c:pt>
                <c:pt idx="13847">
                  <c:v>0.93799999999999994</c:v>
                </c:pt>
                <c:pt idx="13848">
                  <c:v>0.94</c:v>
                </c:pt>
                <c:pt idx="13849">
                  <c:v>0.95899999999999996</c:v>
                </c:pt>
                <c:pt idx="13850">
                  <c:v>0.93200000000000005</c:v>
                </c:pt>
                <c:pt idx="13851">
                  <c:v>0.92300000000000004</c:v>
                </c:pt>
                <c:pt idx="13852">
                  <c:v>0.95899999999999996</c:v>
                </c:pt>
                <c:pt idx="13853">
                  <c:v>0.95299999999999996</c:v>
                </c:pt>
                <c:pt idx="13854">
                  <c:v>0.97099999999999997</c:v>
                </c:pt>
                <c:pt idx="13855">
                  <c:v>0.93799999999999994</c:v>
                </c:pt>
                <c:pt idx="13856">
                  <c:v>0.93899999999999995</c:v>
                </c:pt>
                <c:pt idx="13857">
                  <c:v>0.95499999999999996</c:v>
                </c:pt>
                <c:pt idx="13858">
                  <c:v>0.96499999999999997</c:v>
                </c:pt>
                <c:pt idx="13859">
                  <c:v>0.93799999999999994</c:v>
                </c:pt>
                <c:pt idx="13860">
                  <c:v>0.94799999999999995</c:v>
                </c:pt>
                <c:pt idx="13861">
                  <c:v>0.94899999999999995</c:v>
                </c:pt>
                <c:pt idx="13862">
                  <c:v>0.96399999999999997</c:v>
                </c:pt>
                <c:pt idx="13863">
                  <c:v>0.95499999999999996</c:v>
                </c:pt>
                <c:pt idx="13864">
                  <c:v>0.93</c:v>
                </c:pt>
                <c:pt idx="13865">
                  <c:v>0.92900000000000005</c:v>
                </c:pt>
                <c:pt idx="13866">
                  <c:v>0.90500000000000003</c:v>
                </c:pt>
                <c:pt idx="13867">
                  <c:v>0.96499999999999997</c:v>
                </c:pt>
                <c:pt idx="13868">
                  <c:v>0.94</c:v>
                </c:pt>
                <c:pt idx="13869">
                  <c:v>0.93600000000000005</c:v>
                </c:pt>
                <c:pt idx="13870">
                  <c:v>0.93200000000000005</c:v>
                </c:pt>
                <c:pt idx="13871">
                  <c:v>0.93600000000000005</c:v>
                </c:pt>
                <c:pt idx="13872">
                  <c:v>0.94</c:v>
                </c:pt>
                <c:pt idx="13873">
                  <c:v>0.93799999999999994</c:v>
                </c:pt>
                <c:pt idx="13874">
                  <c:v>0.93700000000000006</c:v>
                </c:pt>
                <c:pt idx="13875">
                  <c:v>0.91700000000000004</c:v>
                </c:pt>
                <c:pt idx="13876">
                  <c:v>0.92500000000000004</c:v>
                </c:pt>
                <c:pt idx="13877">
                  <c:v>0.95299999999999996</c:v>
                </c:pt>
                <c:pt idx="13878">
                  <c:v>0.93300000000000005</c:v>
                </c:pt>
                <c:pt idx="13879">
                  <c:v>0.94399999999999995</c:v>
                </c:pt>
                <c:pt idx="13880">
                  <c:v>0.96699999999999997</c:v>
                </c:pt>
                <c:pt idx="13881">
                  <c:v>0.93899999999999995</c:v>
                </c:pt>
                <c:pt idx="13882">
                  <c:v>0.94199999999999995</c:v>
                </c:pt>
                <c:pt idx="13883">
                  <c:v>0.92900000000000005</c:v>
                </c:pt>
                <c:pt idx="13884">
                  <c:v>0.93799999999999994</c:v>
                </c:pt>
                <c:pt idx="13885">
                  <c:v>0.93799999999999994</c:v>
                </c:pt>
                <c:pt idx="13886">
                  <c:v>0.95699999999999996</c:v>
                </c:pt>
                <c:pt idx="13887">
                  <c:v>0.93899999999999995</c:v>
                </c:pt>
                <c:pt idx="13888">
                  <c:v>0.96599999999999997</c:v>
                </c:pt>
                <c:pt idx="13889">
                  <c:v>0.95799999999999996</c:v>
                </c:pt>
                <c:pt idx="13890">
                  <c:v>0.93700000000000006</c:v>
                </c:pt>
                <c:pt idx="13891">
                  <c:v>0.94099999999999995</c:v>
                </c:pt>
                <c:pt idx="13892">
                  <c:v>0.94899999999999995</c:v>
                </c:pt>
                <c:pt idx="13893">
                  <c:v>0.94599999999999995</c:v>
                </c:pt>
                <c:pt idx="13894">
                  <c:v>0.94599999999999995</c:v>
                </c:pt>
                <c:pt idx="13895">
                  <c:v>0.94499999999999995</c:v>
                </c:pt>
                <c:pt idx="13896">
                  <c:v>0.93500000000000005</c:v>
                </c:pt>
                <c:pt idx="13897">
                  <c:v>0.95399999999999996</c:v>
                </c:pt>
                <c:pt idx="13898">
                  <c:v>0.93</c:v>
                </c:pt>
                <c:pt idx="13899">
                  <c:v>0.95799999999999996</c:v>
                </c:pt>
                <c:pt idx="13900">
                  <c:v>0.93100000000000005</c:v>
                </c:pt>
                <c:pt idx="13901">
                  <c:v>0.94</c:v>
                </c:pt>
                <c:pt idx="13902">
                  <c:v>0.94499999999999995</c:v>
                </c:pt>
                <c:pt idx="13903">
                  <c:v>0.93899999999999995</c:v>
                </c:pt>
                <c:pt idx="13904">
                  <c:v>0.94</c:v>
                </c:pt>
                <c:pt idx="13905">
                  <c:v>0.97099999999999997</c:v>
                </c:pt>
                <c:pt idx="13906">
                  <c:v>0.94</c:v>
                </c:pt>
                <c:pt idx="13907">
                  <c:v>0.93600000000000005</c:v>
                </c:pt>
                <c:pt idx="13908">
                  <c:v>0.94</c:v>
                </c:pt>
                <c:pt idx="13909">
                  <c:v>0.94</c:v>
                </c:pt>
                <c:pt idx="13910">
                  <c:v>0.92400000000000004</c:v>
                </c:pt>
                <c:pt idx="13911">
                  <c:v>0.93300000000000005</c:v>
                </c:pt>
                <c:pt idx="13912">
                  <c:v>0.94499999999999995</c:v>
                </c:pt>
                <c:pt idx="13913">
                  <c:v>0.94899999999999995</c:v>
                </c:pt>
                <c:pt idx="13914">
                  <c:v>0.95099999999999996</c:v>
                </c:pt>
                <c:pt idx="13915">
                  <c:v>0.91700000000000004</c:v>
                </c:pt>
                <c:pt idx="13916">
                  <c:v>0.94099999999999995</c:v>
                </c:pt>
                <c:pt idx="13917">
                  <c:v>0.95099999999999996</c:v>
                </c:pt>
                <c:pt idx="13918">
                  <c:v>0.94</c:v>
                </c:pt>
                <c:pt idx="13919">
                  <c:v>0.96499999999999997</c:v>
                </c:pt>
                <c:pt idx="13920">
                  <c:v>0.96699999999999997</c:v>
                </c:pt>
                <c:pt idx="13921">
                  <c:v>0.93500000000000005</c:v>
                </c:pt>
                <c:pt idx="13922">
                  <c:v>0.95699999999999996</c:v>
                </c:pt>
                <c:pt idx="13923">
                  <c:v>0.95099999999999996</c:v>
                </c:pt>
                <c:pt idx="13924">
                  <c:v>0.92100000000000004</c:v>
                </c:pt>
                <c:pt idx="13925">
                  <c:v>0.95199999999999996</c:v>
                </c:pt>
                <c:pt idx="13926">
                  <c:v>0.96099999999999997</c:v>
                </c:pt>
                <c:pt idx="13927">
                  <c:v>0.96399999999999997</c:v>
                </c:pt>
                <c:pt idx="13928">
                  <c:v>0.96199999999999997</c:v>
                </c:pt>
                <c:pt idx="13929">
                  <c:v>0.94</c:v>
                </c:pt>
                <c:pt idx="13930">
                  <c:v>0.94</c:v>
                </c:pt>
                <c:pt idx="13931">
                  <c:v>0.95099999999999996</c:v>
                </c:pt>
                <c:pt idx="13932">
                  <c:v>0.94199999999999995</c:v>
                </c:pt>
                <c:pt idx="13933">
                  <c:v>0.93899999999999995</c:v>
                </c:pt>
                <c:pt idx="13934">
                  <c:v>0.94199999999999995</c:v>
                </c:pt>
                <c:pt idx="13935">
                  <c:v>0.97399999999999998</c:v>
                </c:pt>
                <c:pt idx="13936">
                  <c:v>0.95899999999999996</c:v>
                </c:pt>
                <c:pt idx="13937">
                  <c:v>0.98499999999999999</c:v>
                </c:pt>
                <c:pt idx="13938">
                  <c:v>0.95799999999999996</c:v>
                </c:pt>
                <c:pt idx="13939">
                  <c:v>0.94899999999999995</c:v>
                </c:pt>
                <c:pt idx="13940">
                  <c:v>0.94099999999999995</c:v>
                </c:pt>
                <c:pt idx="13941">
                  <c:v>0.96199999999999997</c:v>
                </c:pt>
                <c:pt idx="13942">
                  <c:v>0.98199999999999998</c:v>
                </c:pt>
                <c:pt idx="13943">
                  <c:v>0.94399999999999995</c:v>
                </c:pt>
                <c:pt idx="13944">
                  <c:v>0.95499999999999996</c:v>
                </c:pt>
                <c:pt idx="13945">
                  <c:v>0.95099999999999996</c:v>
                </c:pt>
                <c:pt idx="13946">
                  <c:v>0.95199999999999996</c:v>
                </c:pt>
                <c:pt idx="13947">
                  <c:v>0.97699999999999998</c:v>
                </c:pt>
                <c:pt idx="13948">
                  <c:v>0.95899999999999996</c:v>
                </c:pt>
                <c:pt idx="13949">
                  <c:v>0.95799999999999996</c:v>
                </c:pt>
                <c:pt idx="13950">
                  <c:v>0.95799999999999996</c:v>
                </c:pt>
                <c:pt idx="13951">
                  <c:v>0.95399999999999996</c:v>
                </c:pt>
                <c:pt idx="13952">
                  <c:v>0.93500000000000005</c:v>
                </c:pt>
                <c:pt idx="13953">
                  <c:v>0.94899999999999995</c:v>
                </c:pt>
                <c:pt idx="13954">
                  <c:v>0.93200000000000005</c:v>
                </c:pt>
                <c:pt idx="13955">
                  <c:v>0.93899999999999995</c:v>
                </c:pt>
                <c:pt idx="13956">
                  <c:v>0.93799999999999994</c:v>
                </c:pt>
                <c:pt idx="13957">
                  <c:v>0.95</c:v>
                </c:pt>
                <c:pt idx="13958">
                  <c:v>0.96099999999999997</c:v>
                </c:pt>
                <c:pt idx="13959">
                  <c:v>0.96599999999999997</c:v>
                </c:pt>
                <c:pt idx="13960">
                  <c:v>0.92500000000000004</c:v>
                </c:pt>
                <c:pt idx="13961">
                  <c:v>0.98699999999999999</c:v>
                </c:pt>
                <c:pt idx="13962">
                  <c:v>0.94899999999999995</c:v>
                </c:pt>
                <c:pt idx="13963">
                  <c:v>0.96599999999999997</c:v>
                </c:pt>
                <c:pt idx="13964">
                  <c:v>0.95299999999999996</c:v>
                </c:pt>
                <c:pt idx="13965">
                  <c:v>0.95399999999999996</c:v>
                </c:pt>
                <c:pt idx="13966">
                  <c:v>0.96799999999999997</c:v>
                </c:pt>
                <c:pt idx="13967">
                  <c:v>0.98599999999999999</c:v>
                </c:pt>
                <c:pt idx="13968">
                  <c:v>0.95399999999999996</c:v>
                </c:pt>
                <c:pt idx="13969">
                  <c:v>0.95899999999999996</c:v>
                </c:pt>
                <c:pt idx="13970">
                  <c:v>0.96799999999999997</c:v>
                </c:pt>
                <c:pt idx="13971">
                  <c:v>0.95899999999999996</c:v>
                </c:pt>
                <c:pt idx="13972">
                  <c:v>0.93100000000000005</c:v>
                </c:pt>
                <c:pt idx="13973">
                  <c:v>0.93200000000000005</c:v>
                </c:pt>
                <c:pt idx="13974">
                  <c:v>0.94</c:v>
                </c:pt>
                <c:pt idx="13975">
                  <c:v>0.94699999999999995</c:v>
                </c:pt>
                <c:pt idx="13976">
                  <c:v>0.95199999999999996</c:v>
                </c:pt>
                <c:pt idx="13977">
                  <c:v>0.93200000000000005</c:v>
                </c:pt>
                <c:pt idx="13978">
                  <c:v>0.94499999999999995</c:v>
                </c:pt>
                <c:pt idx="13979">
                  <c:v>0.91600000000000004</c:v>
                </c:pt>
                <c:pt idx="13980">
                  <c:v>0.93799999999999994</c:v>
                </c:pt>
                <c:pt idx="13981">
                  <c:v>0.93700000000000006</c:v>
                </c:pt>
                <c:pt idx="13982">
                  <c:v>0.94199999999999995</c:v>
                </c:pt>
                <c:pt idx="13983">
                  <c:v>0.94699999999999995</c:v>
                </c:pt>
                <c:pt idx="13984">
                  <c:v>0.93700000000000006</c:v>
                </c:pt>
                <c:pt idx="13985">
                  <c:v>0.95199999999999996</c:v>
                </c:pt>
                <c:pt idx="13986">
                  <c:v>0.96699999999999997</c:v>
                </c:pt>
                <c:pt idx="13987">
                  <c:v>0.92900000000000005</c:v>
                </c:pt>
                <c:pt idx="13988">
                  <c:v>0.95699999999999996</c:v>
                </c:pt>
                <c:pt idx="13989">
                  <c:v>0.91800000000000004</c:v>
                </c:pt>
                <c:pt idx="13990">
                  <c:v>0.93</c:v>
                </c:pt>
                <c:pt idx="13991">
                  <c:v>0.92300000000000004</c:v>
                </c:pt>
                <c:pt idx="13992">
                  <c:v>0.93100000000000005</c:v>
                </c:pt>
                <c:pt idx="13993">
                  <c:v>0.93500000000000005</c:v>
                </c:pt>
                <c:pt idx="13994">
                  <c:v>0.95499999999999996</c:v>
                </c:pt>
                <c:pt idx="13995">
                  <c:v>0.95</c:v>
                </c:pt>
                <c:pt idx="13996">
                  <c:v>0.93799999999999994</c:v>
                </c:pt>
                <c:pt idx="13997">
                  <c:v>0.96799999999999997</c:v>
                </c:pt>
                <c:pt idx="13998">
                  <c:v>0.94</c:v>
                </c:pt>
                <c:pt idx="13999">
                  <c:v>0.94299999999999995</c:v>
                </c:pt>
                <c:pt idx="14000">
                  <c:v>0.91200000000000003</c:v>
                </c:pt>
                <c:pt idx="14001">
                  <c:v>0.96499999999999997</c:v>
                </c:pt>
                <c:pt idx="14002">
                  <c:v>0.91200000000000003</c:v>
                </c:pt>
                <c:pt idx="14003">
                  <c:v>0.94399999999999995</c:v>
                </c:pt>
                <c:pt idx="14004">
                  <c:v>0.92300000000000004</c:v>
                </c:pt>
                <c:pt idx="14005">
                  <c:v>0.92700000000000005</c:v>
                </c:pt>
                <c:pt idx="14006">
                  <c:v>0.90900000000000003</c:v>
                </c:pt>
                <c:pt idx="14007">
                  <c:v>0.94399999999999995</c:v>
                </c:pt>
                <c:pt idx="14008">
                  <c:v>0.94099999999999995</c:v>
                </c:pt>
                <c:pt idx="14009">
                  <c:v>0.92900000000000005</c:v>
                </c:pt>
                <c:pt idx="14010">
                  <c:v>0.93600000000000005</c:v>
                </c:pt>
                <c:pt idx="14011">
                  <c:v>0.92700000000000005</c:v>
                </c:pt>
                <c:pt idx="14012">
                  <c:v>0.90500000000000003</c:v>
                </c:pt>
                <c:pt idx="14013">
                  <c:v>0.92</c:v>
                </c:pt>
                <c:pt idx="14014">
                  <c:v>0.92500000000000004</c:v>
                </c:pt>
                <c:pt idx="14015">
                  <c:v>0.93600000000000005</c:v>
                </c:pt>
                <c:pt idx="14016">
                  <c:v>0.92200000000000004</c:v>
                </c:pt>
                <c:pt idx="14017">
                  <c:v>0.94899999999999995</c:v>
                </c:pt>
                <c:pt idx="14018">
                  <c:v>0.93100000000000005</c:v>
                </c:pt>
                <c:pt idx="14019">
                  <c:v>0.91</c:v>
                </c:pt>
                <c:pt idx="14020">
                  <c:v>0.95199999999999996</c:v>
                </c:pt>
                <c:pt idx="14021">
                  <c:v>0.95499999999999996</c:v>
                </c:pt>
                <c:pt idx="14022">
                  <c:v>0.91600000000000004</c:v>
                </c:pt>
                <c:pt idx="14023">
                  <c:v>0.91900000000000004</c:v>
                </c:pt>
                <c:pt idx="14024">
                  <c:v>0.89</c:v>
                </c:pt>
                <c:pt idx="14025">
                  <c:v>0.91600000000000004</c:v>
                </c:pt>
                <c:pt idx="14026">
                  <c:v>0.91500000000000004</c:v>
                </c:pt>
                <c:pt idx="14027">
                  <c:v>0.94199999999999995</c:v>
                </c:pt>
                <c:pt idx="14028">
                  <c:v>0.92300000000000004</c:v>
                </c:pt>
                <c:pt idx="14029">
                  <c:v>0.94699999999999995</c:v>
                </c:pt>
                <c:pt idx="14030">
                  <c:v>0.94499999999999995</c:v>
                </c:pt>
                <c:pt idx="14031">
                  <c:v>0.91700000000000004</c:v>
                </c:pt>
                <c:pt idx="14032">
                  <c:v>0.92500000000000004</c:v>
                </c:pt>
                <c:pt idx="14033">
                  <c:v>0.91800000000000004</c:v>
                </c:pt>
                <c:pt idx="14034">
                  <c:v>0.92700000000000005</c:v>
                </c:pt>
                <c:pt idx="14035">
                  <c:v>0.92600000000000005</c:v>
                </c:pt>
                <c:pt idx="14036">
                  <c:v>0.92900000000000005</c:v>
                </c:pt>
                <c:pt idx="14037">
                  <c:v>0.95499999999999996</c:v>
                </c:pt>
                <c:pt idx="14038">
                  <c:v>0.92100000000000004</c:v>
                </c:pt>
                <c:pt idx="14039">
                  <c:v>0.94799999999999995</c:v>
                </c:pt>
                <c:pt idx="14040">
                  <c:v>0.89500000000000002</c:v>
                </c:pt>
                <c:pt idx="14041">
                  <c:v>0.92</c:v>
                </c:pt>
                <c:pt idx="14042">
                  <c:v>0.94099999999999995</c:v>
                </c:pt>
                <c:pt idx="14043">
                  <c:v>0.93</c:v>
                </c:pt>
                <c:pt idx="14044">
                  <c:v>0.94899999999999995</c:v>
                </c:pt>
                <c:pt idx="14045">
                  <c:v>0.93799999999999994</c:v>
                </c:pt>
                <c:pt idx="14046">
                  <c:v>0.95399999999999996</c:v>
                </c:pt>
                <c:pt idx="14047">
                  <c:v>0.94299999999999995</c:v>
                </c:pt>
                <c:pt idx="14048">
                  <c:v>0.95299999999999996</c:v>
                </c:pt>
                <c:pt idx="14049">
                  <c:v>0.92400000000000004</c:v>
                </c:pt>
                <c:pt idx="14050">
                  <c:v>0.91700000000000004</c:v>
                </c:pt>
                <c:pt idx="14051">
                  <c:v>0.94799999999999995</c:v>
                </c:pt>
                <c:pt idx="14052">
                  <c:v>0.93200000000000005</c:v>
                </c:pt>
                <c:pt idx="14053">
                  <c:v>0.91100000000000003</c:v>
                </c:pt>
                <c:pt idx="14054">
                  <c:v>0.93799999999999994</c:v>
                </c:pt>
                <c:pt idx="14055">
                  <c:v>0.93200000000000005</c:v>
                </c:pt>
                <c:pt idx="14056">
                  <c:v>0.93200000000000005</c:v>
                </c:pt>
                <c:pt idx="14057">
                  <c:v>0.93400000000000005</c:v>
                </c:pt>
                <c:pt idx="14058">
                  <c:v>0.94099999999999995</c:v>
                </c:pt>
                <c:pt idx="14059">
                  <c:v>0.91200000000000003</c:v>
                </c:pt>
                <c:pt idx="14060">
                  <c:v>0.94299999999999995</c:v>
                </c:pt>
                <c:pt idx="14061">
                  <c:v>0.93300000000000005</c:v>
                </c:pt>
                <c:pt idx="14062">
                  <c:v>0.93799999999999994</c:v>
                </c:pt>
                <c:pt idx="14063">
                  <c:v>0.95</c:v>
                </c:pt>
                <c:pt idx="14064">
                  <c:v>0.94599999999999995</c:v>
                </c:pt>
                <c:pt idx="14065">
                  <c:v>0.94499999999999995</c:v>
                </c:pt>
                <c:pt idx="14066">
                  <c:v>0.95299999999999996</c:v>
                </c:pt>
                <c:pt idx="14067">
                  <c:v>0.92900000000000005</c:v>
                </c:pt>
                <c:pt idx="14068">
                  <c:v>0.91900000000000004</c:v>
                </c:pt>
                <c:pt idx="14069">
                  <c:v>0.91100000000000003</c:v>
                </c:pt>
                <c:pt idx="14070">
                  <c:v>0.91300000000000003</c:v>
                </c:pt>
                <c:pt idx="14071">
                  <c:v>0.95299999999999996</c:v>
                </c:pt>
                <c:pt idx="14072">
                  <c:v>0.94499999999999995</c:v>
                </c:pt>
                <c:pt idx="14073">
                  <c:v>0.90400000000000003</c:v>
                </c:pt>
                <c:pt idx="14074">
                  <c:v>0.95</c:v>
                </c:pt>
                <c:pt idx="14075">
                  <c:v>0.94599999999999995</c:v>
                </c:pt>
                <c:pt idx="14076">
                  <c:v>0.93799999999999994</c:v>
                </c:pt>
                <c:pt idx="14077">
                  <c:v>0.92</c:v>
                </c:pt>
                <c:pt idx="14078">
                  <c:v>0.92600000000000005</c:v>
                </c:pt>
                <c:pt idx="14079">
                  <c:v>0.92200000000000004</c:v>
                </c:pt>
                <c:pt idx="14080">
                  <c:v>0.92900000000000005</c:v>
                </c:pt>
                <c:pt idx="14081">
                  <c:v>0.92300000000000004</c:v>
                </c:pt>
                <c:pt idx="14082">
                  <c:v>0.93400000000000005</c:v>
                </c:pt>
                <c:pt idx="14083">
                  <c:v>0.94799999999999995</c:v>
                </c:pt>
                <c:pt idx="14084">
                  <c:v>0.9</c:v>
                </c:pt>
                <c:pt idx="14085">
                  <c:v>0.90300000000000002</c:v>
                </c:pt>
                <c:pt idx="14086">
                  <c:v>0.93200000000000005</c:v>
                </c:pt>
                <c:pt idx="14087">
                  <c:v>0.94299999999999995</c:v>
                </c:pt>
                <c:pt idx="14088">
                  <c:v>0.93100000000000005</c:v>
                </c:pt>
                <c:pt idx="14089">
                  <c:v>0.93100000000000005</c:v>
                </c:pt>
                <c:pt idx="14090">
                  <c:v>0.94</c:v>
                </c:pt>
                <c:pt idx="14091">
                  <c:v>0.93300000000000005</c:v>
                </c:pt>
                <c:pt idx="14092">
                  <c:v>0.95099999999999996</c:v>
                </c:pt>
                <c:pt idx="14093">
                  <c:v>0.93899999999999995</c:v>
                </c:pt>
                <c:pt idx="14094">
                  <c:v>0.94699999999999995</c:v>
                </c:pt>
                <c:pt idx="14095">
                  <c:v>0.92700000000000005</c:v>
                </c:pt>
                <c:pt idx="14096">
                  <c:v>0.95199999999999996</c:v>
                </c:pt>
                <c:pt idx="14097">
                  <c:v>0.92800000000000005</c:v>
                </c:pt>
                <c:pt idx="14098">
                  <c:v>0.94899999999999995</c:v>
                </c:pt>
                <c:pt idx="14099">
                  <c:v>0.94399999999999995</c:v>
                </c:pt>
                <c:pt idx="14100">
                  <c:v>0.96599999999999997</c:v>
                </c:pt>
                <c:pt idx="14101">
                  <c:v>0.95399999999999996</c:v>
                </c:pt>
                <c:pt idx="14102">
                  <c:v>0.91400000000000003</c:v>
                </c:pt>
                <c:pt idx="14103">
                  <c:v>0.95199999999999996</c:v>
                </c:pt>
                <c:pt idx="14104">
                  <c:v>0.94299999999999995</c:v>
                </c:pt>
                <c:pt idx="14105">
                  <c:v>0.94899999999999995</c:v>
                </c:pt>
                <c:pt idx="14106">
                  <c:v>0.95099999999999996</c:v>
                </c:pt>
                <c:pt idx="14107">
                  <c:v>0.93300000000000005</c:v>
                </c:pt>
                <c:pt idx="14108">
                  <c:v>0.93300000000000005</c:v>
                </c:pt>
                <c:pt idx="14109">
                  <c:v>0.94199999999999995</c:v>
                </c:pt>
                <c:pt idx="14110">
                  <c:v>0.95699999999999996</c:v>
                </c:pt>
                <c:pt idx="14111">
                  <c:v>0.94199999999999995</c:v>
                </c:pt>
                <c:pt idx="14112">
                  <c:v>0.95499999999999996</c:v>
                </c:pt>
                <c:pt idx="14113">
                  <c:v>0.96</c:v>
                </c:pt>
                <c:pt idx="14114">
                  <c:v>0.93899999999999995</c:v>
                </c:pt>
                <c:pt idx="14115">
                  <c:v>0.95499999999999996</c:v>
                </c:pt>
                <c:pt idx="14116">
                  <c:v>0.94399999999999995</c:v>
                </c:pt>
                <c:pt idx="14117">
                  <c:v>0.91</c:v>
                </c:pt>
                <c:pt idx="14118">
                  <c:v>0.93799999999999994</c:v>
                </c:pt>
                <c:pt idx="14119">
                  <c:v>0.94099999999999995</c:v>
                </c:pt>
                <c:pt idx="14120">
                  <c:v>0.95199999999999996</c:v>
                </c:pt>
                <c:pt idx="14121">
                  <c:v>0.93899999999999995</c:v>
                </c:pt>
                <c:pt idx="14122">
                  <c:v>0.93799999999999994</c:v>
                </c:pt>
                <c:pt idx="14123">
                  <c:v>0.95</c:v>
                </c:pt>
                <c:pt idx="14124">
                  <c:v>0.95599999999999996</c:v>
                </c:pt>
                <c:pt idx="14125">
                  <c:v>0.97399999999999998</c:v>
                </c:pt>
                <c:pt idx="14126">
                  <c:v>0.92400000000000004</c:v>
                </c:pt>
                <c:pt idx="14127">
                  <c:v>0.93700000000000006</c:v>
                </c:pt>
                <c:pt idx="14128">
                  <c:v>0.97199999999999998</c:v>
                </c:pt>
                <c:pt idx="14129">
                  <c:v>0.94099999999999995</c:v>
                </c:pt>
                <c:pt idx="14130">
                  <c:v>0.95</c:v>
                </c:pt>
                <c:pt idx="14131">
                  <c:v>0.95499999999999996</c:v>
                </c:pt>
                <c:pt idx="14132">
                  <c:v>0.95399999999999996</c:v>
                </c:pt>
                <c:pt idx="14133">
                  <c:v>0.97799999999999998</c:v>
                </c:pt>
                <c:pt idx="14134">
                  <c:v>0.95</c:v>
                </c:pt>
                <c:pt idx="14135">
                  <c:v>0.96099999999999997</c:v>
                </c:pt>
                <c:pt idx="14136">
                  <c:v>0.95099999999999996</c:v>
                </c:pt>
                <c:pt idx="14137">
                  <c:v>0.96099999999999997</c:v>
                </c:pt>
                <c:pt idx="14138">
                  <c:v>0.94599999999999995</c:v>
                </c:pt>
                <c:pt idx="14139">
                  <c:v>0.93400000000000005</c:v>
                </c:pt>
                <c:pt idx="14140">
                  <c:v>0.94599999999999995</c:v>
                </c:pt>
                <c:pt idx="14141">
                  <c:v>0.95299999999999996</c:v>
                </c:pt>
                <c:pt idx="14142">
                  <c:v>0.95899999999999996</c:v>
                </c:pt>
                <c:pt idx="14143">
                  <c:v>0.96399999999999997</c:v>
                </c:pt>
                <c:pt idx="14144">
                  <c:v>0.96699999999999997</c:v>
                </c:pt>
                <c:pt idx="14145">
                  <c:v>0.95799999999999996</c:v>
                </c:pt>
                <c:pt idx="14146">
                  <c:v>0.94499999999999995</c:v>
                </c:pt>
                <c:pt idx="14147">
                  <c:v>0.94799999999999995</c:v>
                </c:pt>
                <c:pt idx="14148">
                  <c:v>0.95499999999999996</c:v>
                </c:pt>
                <c:pt idx="14149">
                  <c:v>0.93600000000000005</c:v>
                </c:pt>
                <c:pt idx="14150">
                  <c:v>0.96499999999999997</c:v>
                </c:pt>
                <c:pt idx="14151">
                  <c:v>0.96699999999999997</c:v>
                </c:pt>
                <c:pt idx="14152">
                  <c:v>0.97599999999999998</c:v>
                </c:pt>
                <c:pt idx="14153">
                  <c:v>0.95699999999999996</c:v>
                </c:pt>
                <c:pt idx="14154">
                  <c:v>0.94599999999999995</c:v>
                </c:pt>
                <c:pt idx="14155">
                  <c:v>0.96399999999999997</c:v>
                </c:pt>
                <c:pt idx="14156">
                  <c:v>0.95099999999999996</c:v>
                </c:pt>
                <c:pt idx="14157">
                  <c:v>0.98399999999999999</c:v>
                </c:pt>
                <c:pt idx="14158">
                  <c:v>0.95199999999999996</c:v>
                </c:pt>
                <c:pt idx="14159">
                  <c:v>0.94499999999999995</c:v>
                </c:pt>
                <c:pt idx="14160">
                  <c:v>0.96</c:v>
                </c:pt>
                <c:pt idx="14161">
                  <c:v>0.94099999999999995</c:v>
                </c:pt>
                <c:pt idx="14162">
                  <c:v>0.93799999999999994</c:v>
                </c:pt>
                <c:pt idx="14163">
                  <c:v>0.95299999999999996</c:v>
                </c:pt>
                <c:pt idx="14164">
                  <c:v>0.96199999999999997</c:v>
                </c:pt>
                <c:pt idx="14165">
                  <c:v>0.98299999999999998</c:v>
                </c:pt>
                <c:pt idx="14166">
                  <c:v>0.93200000000000005</c:v>
                </c:pt>
                <c:pt idx="14167">
                  <c:v>0.96799999999999997</c:v>
                </c:pt>
                <c:pt idx="14168">
                  <c:v>0.93600000000000005</c:v>
                </c:pt>
                <c:pt idx="14169">
                  <c:v>0.95199999999999996</c:v>
                </c:pt>
                <c:pt idx="14170">
                  <c:v>0.97699999999999998</c:v>
                </c:pt>
                <c:pt idx="14171">
                  <c:v>0.97299999999999998</c:v>
                </c:pt>
                <c:pt idx="14172">
                  <c:v>0.95599999999999996</c:v>
                </c:pt>
                <c:pt idx="14173">
                  <c:v>0.97499999999999998</c:v>
                </c:pt>
                <c:pt idx="14174">
                  <c:v>0.94899999999999995</c:v>
                </c:pt>
                <c:pt idx="14175">
                  <c:v>0.96399999999999997</c:v>
                </c:pt>
                <c:pt idx="14176">
                  <c:v>0.97299999999999998</c:v>
                </c:pt>
                <c:pt idx="14177">
                  <c:v>0.96099999999999997</c:v>
                </c:pt>
                <c:pt idx="14178">
                  <c:v>0.97399999999999998</c:v>
                </c:pt>
                <c:pt idx="14179">
                  <c:v>0.94</c:v>
                </c:pt>
                <c:pt idx="14180">
                  <c:v>0.94199999999999995</c:v>
                </c:pt>
                <c:pt idx="14181">
                  <c:v>0.93500000000000005</c:v>
                </c:pt>
                <c:pt idx="14182">
                  <c:v>0.96499999999999997</c:v>
                </c:pt>
                <c:pt idx="14183">
                  <c:v>0.94699999999999995</c:v>
                </c:pt>
                <c:pt idx="14184">
                  <c:v>0.94599999999999995</c:v>
                </c:pt>
                <c:pt idx="14185">
                  <c:v>0.97</c:v>
                </c:pt>
                <c:pt idx="14186">
                  <c:v>0.95299999999999996</c:v>
                </c:pt>
                <c:pt idx="14187">
                  <c:v>0.95699999999999996</c:v>
                </c:pt>
                <c:pt idx="14188">
                  <c:v>0.96199999999999997</c:v>
                </c:pt>
                <c:pt idx="14189">
                  <c:v>0.95199999999999996</c:v>
                </c:pt>
                <c:pt idx="14190">
                  <c:v>0.96199999999999997</c:v>
                </c:pt>
                <c:pt idx="14191">
                  <c:v>0.94399999999999995</c:v>
                </c:pt>
                <c:pt idx="14192">
                  <c:v>0.93100000000000005</c:v>
                </c:pt>
                <c:pt idx="14193">
                  <c:v>0.97</c:v>
                </c:pt>
                <c:pt idx="14194">
                  <c:v>0.94699999999999995</c:v>
                </c:pt>
                <c:pt idx="14195">
                  <c:v>0.96499999999999997</c:v>
                </c:pt>
                <c:pt idx="14196">
                  <c:v>0.94</c:v>
                </c:pt>
                <c:pt idx="14197">
                  <c:v>0.93100000000000005</c:v>
                </c:pt>
                <c:pt idx="14198">
                  <c:v>0.98</c:v>
                </c:pt>
                <c:pt idx="14199">
                  <c:v>0.96</c:v>
                </c:pt>
                <c:pt idx="14200">
                  <c:v>0.96399999999999997</c:v>
                </c:pt>
                <c:pt idx="14201">
                  <c:v>0.95399999999999996</c:v>
                </c:pt>
                <c:pt idx="14202">
                  <c:v>0.95</c:v>
                </c:pt>
                <c:pt idx="14203">
                  <c:v>0.96699999999999997</c:v>
                </c:pt>
                <c:pt idx="14204">
                  <c:v>0.94</c:v>
                </c:pt>
                <c:pt idx="14205">
                  <c:v>0.92200000000000004</c:v>
                </c:pt>
                <c:pt idx="14206">
                  <c:v>0.94899999999999995</c:v>
                </c:pt>
                <c:pt idx="14207">
                  <c:v>0.94799999999999995</c:v>
                </c:pt>
                <c:pt idx="14208">
                  <c:v>0.93700000000000006</c:v>
                </c:pt>
                <c:pt idx="14209">
                  <c:v>0.92700000000000005</c:v>
                </c:pt>
                <c:pt idx="14210">
                  <c:v>0.95899999999999996</c:v>
                </c:pt>
                <c:pt idx="14211">
                  <c:v>0.93799999999999994</c:v>
                </c:pt>
                <c:pt idx="14212">
                  <c:v>0.96599999999999997</c:v>
                </c:pt>
                <c:pt idx="14213">
                  <c:v>0.92</c:v>
                </c:pt>
                <c:pt idx="14214">
                  <c:v>0.92800000000000005</c:v>
                </c:pt>
                <c:pt idx="14215">
                  <c:v>0.93799999999999994</c:v>
                </c:pt>
                <c:pt idx="14216">
                  <c:v>0.92300000000000004</c:v>
                </c:pt>
                <c:pt idx="14217">
                  <c:v>0.94499999999999995</c:v>
                </c:pt>
                <c:pt idx="14218">
                  <c:v>0.94899999999999995</c:v>
                </c:pt>
                <c:pt idx="14219">
                  <c:v>0.92300000000000004</c:v>
                </c:pt>
                <c:pt idx="14220">
                  <c:v>0.96799999999999997</c:v>
                </c:pt>
                <c:pt idx="14221">
                  <c:v>0.93</c:v>
                </c:pt>
                <c:pt idx="14222">
                  <c:v>0.94699999999999995</c:v>
                </c:pt>
                <c:pt idx="14223">
                  <c:v>0.93899999999999995</c:v>
                </c:pt>
                <c:pt idx="14224">
                  <c:v>0.93400000000000005</c:v>
                </c:pt>
                <c:pt idx="14225">
                  <c:v>0.95</c:v>
                </c:pt>
                <c:pt idx="14226">
                  <c:v>0.94099999999999995</c:v>
                </c:pt>
                <c:pt idx="14227">
                  <c:v>0.94699999999999995</c:v>
                </c:pt>
                <c:pt idx="14228">
                  <c:v>0.94099999999999995</c:v>
                </c:pt>
                <c:pt idx="14229">
                  <c:v>0.93400000000000005</c:v>
                </c:pt>
                <c:pt idx="14230">
                  <c:v>0.95299999999999996</c:v>
                </c:pt>
                <c:pt idx="14231">
                  <c:v>0.94399999999999995</c:v>
                </c:pt>
                <c:pt idx="14232">
                  <c:v>0.93500000000000005</c:v>
                </c:pt>
                <c:pt idx="14233">
                  <c:v>0.94299999999999995</c:v>
                </c:pt>
                <c:pt idx="14234">
                  <c:v>0.94399999999999995</c:v>
                </c:pt>
                <c:pt idx="14235">
                  <c:v>0.96799999999999997</c:v>
                </c:pt>
                <c:pt idx="14236">
                  <c:v>0.95099999999999996</c:v>
                </c:pt>
                <c:pt idx="14237">
                  <c:v>0.95499999999999996</c:v>
                </c:pt>
                <c:pt idx="14238">
                  <c:v>0.95199999999999996</c:v>
                </c:pt>
                <c:pt idx="14239">
                  <c:v>0.94399999999999995</c:v>
                </c:pt>
                <c:pt idx="14240">
                  <c:v>0.96599999999999997</c:v>
                </c:pt>
                <c:pt idx="14241">
                  <c:v>0.93600000000000005</c:v>
                </c:pt>
                <c:pt idx="14242">
                  <c:v>0.95499999999999996</c:v>
                </c:pt>
                <c:pt idx="14243">
                  <c:v>0.93500000000000005</c:v>
                </c:pt>
                <c:pt idx="14244">
                  <c:v>0.94499999999999995</c:v>
                </c:pt>
                <c:pt idx="14245">
                  <c:v>0.94299999999999995</c:v>
                </c:pt>
                <c:pt idx="14246">
                  <c:v>0.95599999999999996</c:v>
                </c:pt>
                <c:pt idx="14247">
                  <c:v>0.96</c:v>
                </c:pt>
                <c:pt idx="14248">
                  <c:v>0.93700000000000006</c:v>
                </c:pt>
                <c:pt idx="14249">
                  <c:v>0.93</c:v>
                </c:pt>
                <c:pt idx="14250">
                  <c:v>0.96099999999999997</c:v>
                </c:pt>
                <c:pt idx="14251">
                  <c:v>0.91300000000000003</c:v>
                </c:pt>
                <c:pt idx="14252">
                  <c:v>0.95599999999999996</c:v>
                </c:pt>
                <c:pt idx="14253">
                  <c:v>0.96499999999999997</c:v>
                </c:pt>
                <c:pt idx="14254">
                  <c:v>0.93200000000000005</c:v>
                </c:pt>
                <c:pt idx="14255">
                  <c:v>0.94899999999999995</c:v>
                </c:pt>
                <c:pt idx="14256">
                  <c:v>0.93300000000000005</c:v>
                </c:pt>
                <c:pt idx="14257">
                  <c:v>0.95</c:v>
                </c:pt>
                <c:pt idx="14258">
                  <c:v>0.93799999999999994</c:v>
                </c:pt>
                <c:pt idx="14259">
                  <c:v>0.95799999999999996</c:v>
                </c:pt>
                <c:pt idx="14260">
                  <c:v>0.94699999999999995</c:v>
                </c:pt>
                <c:pt idx="14261">
                  <c:v>0.95099999999999996</c:v>
                </c:pt>
                <c:pt idx="14262">
                  <c:v>0.92800000000000005</c:v>
                </c:pt>
                <c:pt idx="14263">
                  <c:v>0.94399999999999995</c:v>
                </c:pt>
                <c:pt idx="14264">
                  <c:v>0.95</c:v>
                </c:pt>
                <c:pt idx="14265">
                  <c:v>0.93500000000000005</c:v>
                </c:pt>
                <c:pt idx="14266">
                  <c:v>0.94399999999999995</c:v>
                </c:pt>
                <c:pt idx="14267">
                  <c:v>0.92600000000000005</c:v>
                </c:pt>
                <c:pt idx="14268">
                  <c:v>0.95699999999999996</c:v>
                </c:pt>
                <c:pt idx="14269">
                  <c:v>0.93899999999999995</c:v>
                </c:pt>
                <c:pt idx="14270">
                  <c:v>0.92600000000000005</c:v>
                </c:pt>
                <c:pt idx="14271">
                  <c:v>0.95099999999999996</c:v>
                </c:pt>
                <c:pt idx="14272">
                  <c:v>0.92800000000000005</c:v>
                </c:pt>
                <c:pt idx="14273">
                  <c:v>0.94899999999999995</c:v>
                </c:pt>
                <c:pt idx="14274">
                  <c:v>0.95199999999999996</c:v>
                </c:pt>
                <c:pt idx="14275">
                  <c:v>0.96199999999999997</c:v>
                </c:pt>
                <c:pt idx="14276">
                  <c:v>0.93100000000000005</c:v>
                </c:pt>
                <c:pt idx="14277">
                  <c:v>0.93899999999999995</c:v>
                </c:pt>
                <c:pt idx="14278">
                  <c:v>0.95699999999999996</c:v>
                </c:pt>
                <c:pt idx="14279">
                  <c:v>0.95</c:v>
                </c:pt>
                <c:pt idx="14280">
                  <c:v>0.92300000000000004</c:v>
                </c:pt>
                <c:pt idx="14281">
                  <c:v>0.92300000000000004</c:v>
                </c:pt>
                <c:pt idx="14282">
                  <c:v>0.95199999999999996</c:v>
                </c:pt>
                <c:pt idx="14283">
                  <c:v>0.93799999999999994</c:v>
                </c:pt>
                <c:pt idx="14284">
                  <c:v>0.93100000000000005</c:v>
                </c:pt>
                <c:pt idx="14285">
                  <c:v>0.92100000000000004</c:v>
                </c:pt>
                <c:pt idx="14286">
                  <c:v>0.95699999999999996</c:v>
                </c:pt>
                <c:pt idx="14287">
                  <c:v>0.93200000000000005</c:v>
                </c:pt>
                <c:pt idx="14288">
                  <c:v>0.96199999999999997</c:v>
                </c:pt>
                <c:pt idx="14289">
                  <c:v>0.93799999999999994</c:v>
                </c:pt>
                <c:pt idx="14290">
                  <c:v>0.94599999999999995</c:v>
                </c:pt>
                <c:pt idx="14291">
                  <c:v>0.95</c:v>
                </c:pt>
                <c:pt idx="14292">
                  <c:v>0.97099999999999997</c:v>
                </c:pt>
                <c:pt idx="14293">
                  <c:v>0.96799999999999997</c:v>
                </c:pt>
                <c:pt idx="14294">
                  <c:v>0.96299999999999997</c:v>
                </c:pt>
                <c:pt idx="14295">
                  <c:v>0.94799999999999995</c:v>
                </c:pt>
                <c:pt idx="14296">
                  <c:v>0.94699999999999995</c:v>
                </c:pt>
                <c:pt idx="14297">
                  <c:v>0.95899999999999996</c:v>
                </c:pt>
                <c:pt idx="14298">
                  <c:v>0.94199999999999995</c:v>
                </c:pt>
                <c:pt idx="14299">
                  <c:v>0.93</c:v>
                </c:pt>
                <c:pt idx="14300">
                  <c:v>0.97299999999999998</c:v>
                </c:pt>
                <c:pt idx="14301">
                  <c:v>0.95599999999999996</c:v>
                </c:pt>
                <c:pt idx="14302">
                  <c:v>0.93899999999999995</c:v>
                </c:pt>
                <c:pt idx="14303">
                  <c:v>0.94599999999999995</c:v>
                </c:pt>
                <c:pt idx="14304">
                  <c:v>0.92800000000000005</c:v>
                </c:pt>
                <c:pt idx="14305">
                  <c:v>0.96099999999999997</c:v>
                </c:pt>
                <c:pt idx="14306">
                  <c:v>0.95099999999999996</c:v>
                </c:pt>
                <c:pt idx="14307">
                  <c:v>0.93799999999999994</c:v>
                </c:pt>
                <c:pt idx="14308">
                  <c:v>0.96499999999999997</c:v>
                </c:pt>
                <c:pt idx="14309">
                  <c:v>0.93300000000000005</c:v>
                </c:pt>
                <c:pt idx="14310">
                  <c:v>0.96599999999999997</c:v>
                </c:pt>
                <c:pt idx="14311">
                  <c:v>0.95499999999999996</c:v>
                </c:pt>
                <c:pt idx="14312">
                  <c:v>0.96099999999999997</c:v>
                </c:pt>
                <c:pt idx="14313">
                  <c:v>0.96899999999999997</c:v>
                </c:pt>
                <c:pt idx="14314">
                  <c:v>0.97</c:v>
                </c:pt>
                <c:pt idx="14315">
                  <c:v>0.98699999999999999</c:v>
                </c:pt>
                <c:pt idx="14316">
                  <c:v>0.97</c:v>
                </c:pt>
                <c:pt idx="14317">
                  <c:v>0.95799999999999996</c:v>
                </c:pt>
                <c:pt idx="14318">
                  <c:v>0.94599999999999995</c:v>
                </c:pt>
                <c:pt idx="14319">
                  <c:v>0.93300000000000005</c:v>
                </c:pt>
                <c:pt idx="14320">
                  <c:v>0.97099999999999997</c:v>
                </c:pt>
                <c:pt idx="14321">
                  <c:v>0.98399999999999999</c:v>
                </c:pt>
                <c:pt idx="14322">
                  <c:v>0.95699999999999996</c:v>
                </c:pt>
                <c:pt idx="14323">
                  <c:v>0.95299999999999996</c:v>
                </c:pt>
                <c:pt idx="14324">
                  <c:v>0.94599999999999995</c:v>
                </c:pt>
                <c:pt idx="14325">
                  <c:v>0.96899999999999997</c:v>
                </c:pt>
                <c:pt idx="14326">
                  <c:v>0.94699999999999995</c:v>
                </c:pt>
                <c:pt idx="14327">
                  <c:v>0.93</c:v>
                </c:pt>
                <c:pt idx="14328">
                  <c:v>0.97699999999999998</c:v>
                </c:pt>
                <c:pt idx="14329">
                  <c:v>0.94799999999999995</c:v>
                </c:pt>
                <c:pt idx="14330">
                  <c:v>0.97199999999999998</c:v>
                </c:pt>
                <c:pt idx="14331">
                  <c:v>0.94</c:v>
                </c:pt>
                <c:pt idx="14332">
                  <c:v>0.94099999999999995</c:v>
                </c:pt>
                <c:pt idx="14333">
                  <c:v>0.95599999999999996</c:v>
                </c:pt>
                <c:pt idx="14334">
                  <c:v>0.95299999999999996</c:v>
                </c:pt>
                <c:pt idx="14335">
                  <c:v>0.97499999999999998</c:v>
                </c:pt>
                <c:pt idx="14336">
                  <c:v>0.93600000000000005</c:v>
                </c:pt>
                <c:pt idx="14337">
                  <c:v>0.96399999999999997</c:v>
                </c:pt>
                <c:pt idx="14338">
                  <c:v>0.96099999999999997</c:v>
                </c:pt>
                <c:pt idx="14339">
                  <c:v>0.95399999999999996</c:v>
                </c:pt>
                <c:pt idx="14340">
                  <c:v>0.98299999999999998</c:v>
                </c:pt>
                <c:pt idx="14341">
                  <c:v>0.96699999999999997</c:v>
                </c:pt>
                <c:pt idx="14342">
                  <c:v>0.96799999999999997</c:v>
                </c:pt>
                <c:pt idx="14343">
                  <c:v>0.97</c:v>
                </c:pt>
                <c:pt idx="14344">
                  <c:v>0.97899999999999998</c:v>
                </c:pt>
                <c:pt idx="14345">
                  <c:v>0.94499999999999995</c:v>
                </c:pt>
                <c:pt idx="14346">
                  <c:v>0.95199999999999996</c:v>
                </c:pt>
                <c:pt idx="14347">
                  <c:v>0.95</c:v>
                </c:pt>
                <c:pt idx="14348">
                  <c:v>0.95599999999999996</c:v>
                </c:pt>
                <c:pt idx="14349">
                  <c:v>0.95399999999999996</c:v>
                </c:pt>
                <c:pt idx="14350">
                  <c:v>0.94599999999999995</c:v>
                </c:pt>
                <c:pt idx="14351">
                  <c:v>1.0069999999999999</c:v>
                </c:pt>
                <c:pt idx="14352">
                  <c:v>0.94299999999999995</c:v>
                </c:pt>
                <c:pt idx="14353">
                  <c:v>0.94599999999999995</c:v>
                </c:pt>
                <c:pt idx="14354">
                  <c:v>0.96199999999999997</c:v>
                </c:pt>
                <c:pt idx="14355">
                  <c:v>0.94899999999999995</c:v>
                </c:pt>
                <c:pt idx="14356">
                  <c:v>0.97099999999999997</c:v>
                </c:pt>
                <c:pt idx="14357">
                  <c:v>0.98199999999999998</c:v>
                </c:pt>
                <c:pt idx="14358">
                  <c:v>0.95699999999999996</c:v>
                </c:pt>
                <c:pt idx="14359">
                  <c:v>0.98899999999999999</c:v>
                </c:pt>
                <c:pt idx="14360">
                  <c:v>0.97799999999999998</c:v>
                </c:pt>
                <c:pt idx="14361">
                  <c:v>0.93700000000000006</c:v>
                </c:pt>
                <c:pt idx="14362">
                  <c:v>0.95799999999999996</c:v>
                </c:pt>
                <c:pt idx="14363">
                  <c:v>0.95499999999999996</c:v>
                </c:pt>
                <c:pt idx="14364">
                  <c:v>0.93899999999999995</c:v>
                </c:pt>
                <c:pt idx="14365">
                  <c:v>0.96599999999999997</c:v>
                </c:pt>
                <c:pt idx="14366">
                  <c:v>0.94299999999999995</c:v>
                </c:pt>
                <c:pt idx="14367">
                  <c:v>0.97099999999999997</c:v>
                </c:pt>
                <c:pt idx="14368">
                  <c:v>0.95599999999999996</c:v>
                </c:pt>
                <c:pt idx="14369">
                  <c:v>0.93</c:v>
                </c:pt>
                <c:pt idx="14370">
                  <c:v>0.97499999999999998</c:v>
                </c:pt>
                <c:pt idx="14371">
                  <c:v>0.95</c:v>
                </c:pt>
                <c:pt idx="14372">
                  <c:v>0.97199999999999998</c:v>
                </c:pt>
                <c:pt idx="14373">
                  <c:v>0.94599999999999995</c:v>
                </c:pt>
                <c:pt idx="14374">
                  <c:v>0.95699999999999996</c:v>
                </c:pt>
                <c:pt idx="14375">
                  <c:v>0.95699999999999996</c:v>
                </c:pt>
                <c:pt idx="14376">
                  <c:v>0.99</c:v>
                </c:pt>
                <c:pt idx="14377">
                  <c:v>0.97799999999999998</c:v>
                </c:pt>
                <c:pt idx="14378">
                  <c:v>0.96699999999999997</c:v>
                </c:pt>
                <c:pt idx="14379">
                  <c:v>0.96</c:v>
                </c:pt>
                <c:pt idx="14380">
                  <c:v>0.96699999999999997</c:v>
                </c:pt>
                <c:pt idx="14381">
                  <c:v>0.94399999999999995</c:v>
                </c:pt>
                <c:pt idx="14382">
                  <c:v>0.95299999999999996</c:v>
                </c:pt>
                <c:pt idx="14383">
                  <c:v>0.94299999999999995</c:v>
                </c:pt>
                <c:pt idx="14384">
                  <c:v>0.97</c:v>
                </c:pt>
                <c:pt idx="14385">
                  <c:v>0.92600000000000005</c:v>
                </c:pt>
                <c:pt idx="14386">
                  <c:v>0.97</c:v>
                </c:pt>
                <c:pt idx="14387">
                  <c:v>0.95399999999999996</c:v>
                </c:pt>
                <c:pt idx="14388">
                  <c:v>0.99099999999999999</c:v>
                </c:pt>
                <c:pt idx="14389">
                  <c:v>0.95499999999999996</c:v>
                </c:pt>
                <c:pt idx="14390">
                  <c:v>0.96799999999999997</c:v>
                </c:pt>
                <c:pt idx="14391">
                  <c:v>0.94099999999999995</c:v>
                </c:pt>
                <c:pt idx="14392">
                  <c:v>0.94399999999999995</c:v>
                </c:pt>
                <c:pt idx="14393">
                  <c:v>0.94899999999999995</c:v>
                </c:pt>
                <c:pt idx="14394">
                  <c:v>0.95</c:v>
                </c:pt>
                <c:pt idx="14395">
                  <c:v>0.95399999999999996</c:v>
                </c:pt>
                <c:pt idx="14396">
                  <c:v>0.94899999999999995</c:v>
                </c:pt>
                <c:pt idx="14397">
                  <c:v>0.96499999999999997</c:v>
                </c:pt>
                <c:pt idx="14398">
                  <c:v>0.92400000000000004</c:v>
                </c:pt>
                <c:pt idx="14399">
                  <c:v>0.95799999999999996</c:v>
                </c:pt>
                <c:pt idx="14400">
                  <c:v>0.97099999999999997</c:v>
                </c:pt>
                <c:pt idx="14401">
                  <c:v>0.94699999999999995</c:v>
                </c:pt>
                <c:pt idx="14402">
                  <c:v>0.97799999999999998</c:v>
                </c:pt>
                <c:pt idx="14403">
                  <c:v>0.96</c:v>
                </c:pt>
                <c:pt idx="14404">
                  <c:v>0.95399999999999996</c:v>
                </c:pt>
                <c:pt idx="14405">
                  <c:v>0.997</c:v>
                </c:pt>
                <c:pt idx="14406">
                  <c:v>0.98</c:v>
                </c:pt>
                <c:pt idx="14407">
                  <c:v>0.95799999999999996</c:v>
                </c:pt>
                <c:pt idx="14408">
                  <c:v>0.94199999999999995</c:v>
                </c:pt>
                <c:pt idx="14409">
                  <c:v>0.93</c:v>
                </c:pt>
                <c:pt idx="14410">
                  <c:v>0.93300000000000005</c:v>
                </c:pt>
                <c:pt idx="14411">
                  <c:v>0.92200000000000004</c:v>
                </c:pt>
                <c:pt idx="14412">
                  <c:v>0.97</c:v>
                </c:pt>
                <c:pt idx="14413">
                  <c:v>0.93799999999999994</c:v>
                </c:pt>
                <c:pt idx="14414">
                  <c:v>0.97499999999999998</c:v>
                </c:pt>
                <c:pt idx="14415">
                  <c:v>0.94299999999999995</c:v>
                </c:pt>
                <c:pt idx="14416">
                  <c:v>0.95699999999999996</c:v>
                </c:pt>
                <c:pt idx="14417">
                  <c:v>0.95</c:v>
                </c:pt>
                <c:pt idx="14418">
                  <c:v>0.98099999999999998</c:v>
                </c:pt>
                <c:pt idx="14419">
                  <c:v>0.95799999999999996</c:v>
                </c:pt>
                <c:pt idx="14420">
                  <c:v>0.93500000000000005</c:v>
                </c:pt>
                <c:pt idx="14421">
                  <c:v>0.96199999999999997</c:v>
                </c:pt>
                <c:pt idx="14422">
                  <c:v>0.95</c:v>
                </c:pt>
                <c:pt idx="14423">
                  <c:v>0.97</c:v>
                </c:pt>
                <c:pt idx="14424">
                  <c:v>0.94599999999999995</c:v>
                </c:pt>
                <c:pt idx="14425">
                  <c:v>0.92600000000000005</c:v>
                </c:pt>
                <c:pt idx="14426">
                  <c:v>0.93700000000000006</c:v>
                </c:pt>
                <c:pt idx="14427">
                  <c:v>0.94399999999999995</c:v>
                </c:pt>
                <c:pt idx="14428">
                  <c:v>0.94199999999999995</c:v>
                </c:pt>
                <c:pt idx="14429">
                  <c:v>0.96599999999999997</c:v>
                </c:pt>
                <c:pt idx="14430">
                  <c:v>0.94399999999999995</c:v>
                </c:pt>
                <c:pt idx="14431">
                  <c:v>0.95699999999999996</c:v>
                </c:pt>
                <c:pt idx="14432">
                  <c:v>0.96899999999999997</c:v>
                </c:pt>
                <c:pt idx="14433">
                  <c:v>0.94899999999999995</c:v>
                </c:pt>
                <c:pt idx="14434">
                  <c:v>0.95</c:v>
                </c:pt>
                <c:pt idx="14435">
                  <c:v>0.96099999999999997</c:v>
                </c:pt>
                <c:pt idx="14436">
                  <c:v>0.96199999999999997</c:v>
                </c:pt>
                <c:pt idx="14437">
                  <c:v>0.96399999999999997</c:v>
                </c:pt>
                <c:pt idx="14438">
                  <c:v>0.91700000000000004</c:v>
                </c:pt>
                <c:pt idx="14439">
                  <c:v>0.95099999999999996</c:v>
                </c:pt>
                <c:pt idx="14440">
                  <c:v>0.97199999999999998</c:v>
                </c:pt>
                <c:pt idx="14441">
                  <c:v>0.96199999999999997</c:v>
                </c:pt>
                <c:pt idx="14442">
                  <c:v>0.95399999999999996</c:v>
                </c:pt>
                <c:pt idx="14443">
                  <c:v>0.96299999999999997</c:v>
                </c:pt>
                <c:pt idx="14444">
                  <c:v>0.97199999999999998</c:v>
                </c:pt>
                <c:pt idx="14445">
                  <c:v>0.95299999999999996</c:v>
                </c:pt>
                <c:pt idx="14446">
                  <c:v>0.97</c:v>
                </c:pt>
                <c:pt idx="14447">
                  <c:v>0.93400000000000005</c:v>
                </c:pt>
                <c:pt idx="14448">
                  <c:v>0.96</c:v>
                </c:pt>
                <c:pt idx="14449">
                  <c:v>0.94199999999999995</c:v>
                </c:pt>
                <c:pt idx="14450">
                  <c:v>0.95399999999999996</c:v>
                </c:pt>
                <c:pt idx="14451">
                  <c:v>0.95799999999999996</c:v>
                </c:pt>
                <c:pt idx="14452">
                  <c:v>0.94299999999999995</c:v>
                </c:pt>
                <c:pt idx="14453">
                  <c:v>0.95599999999999996</c:v>
                </c:pt>
                <c:pt idx="14454">
                  <c:v>0.95599999999999996</c:v>
                </c:pt>
                <c:pt idx="14455">
                  <c:v>0.98</c:v>
                </c:pt>
                <c:pt idx="14456">
                  <c:v>0.95699999999999996</c:v>
                </c:pt>
                <c:pt idx="14457">
                  <c:v>0.92500000000000004</c:v>
                </c:pt>
                <c:pt idx="14458">
                  <c:v>0.94399999999999995</c:v>
                </c:pt>
                <c:pt idx="14459">
                  <c:v>0.97299999999999998</c:v>
                </c:pt>
                <c:pt idx="14460">
                  <c:v>0.94899999999999995</c:v>
                </c:pt>
                <c:pt idx="14461">
                  <c:v>0.97899999999999998</c:v>
                </c:pt>
                <c:pt idx="14462">
                  <c:v>0.95399999999999996</c:v>
                </c:pt>
                <c:pt idx="14463">
                  <c:v>0.94599999999999995</c:v>
                </c:pt>
                <c:pt idx="14464">
                  <c:v>0.94499999999999995</c:v>
                </c:pt>
                <c:pt idx="14465">
                  <c:v>0.97799999999999998</c:v>
                </c:pt>
                <c:pt idx="14466">
                  <c:v>0.97</c:v>
                </c:pt>
                <c:pt idx="14467">
                  <c:v>0.96099999999999997</c:v>
                </c:pt>
                <c:pt idx="14468">
                  <c:v>0.94899999999999995</c:v>
                </c:pt>
                <c:pt idx="14469">
                  <c:v>0.95699999999999996</c:v>
                </c:pt>
                <c:pt idx="14470">
                  <c:v>0.96199999999999997</c:v>
                </c:pt>
                <c:pt idx="14471">
                  <c:v>0.97399999999999998</c:v>
                </c:pt>
                <c:pt idx="14472">
                  <c:v>0.91700000000000004</c:v>
                </c:pt>
                <c:pt idx="14473">
                  <c:v>0.97699999999999998</c:v>
                </c:pt>
                <c:pt idx="14474">
                  <c:v>0.94299999999999995</c:v>
                </c:pt>
                <c:pt idx="14475">
                  <c:v>0.95599999999999996</c:v>
                </c:pt>
                <c:pt idx="14476">
                  <c:v>0.94599999999999995</c:v>
                </c:pt>
                <c:pt idx="14477">
                  <c:v>0.94899999999999995</c:v>
                </c:pt>
                <c:pt idx="14478">
                  <c:v>0.96399999999999997</c:v>
                </c:pt>
                <c:pt idx="14479">
                  <c:v>0.93200000000000005</c:v>
                </c:pt>
                <c:pt idx="14480">
                  <c:v>0.97699999999999998</c:v>
                </c:pt>
                <c:pt idx="14481">
                  <c:v>0.94799999999999995</c:v>
                </c:pt>
                <c:pt idx="14482">
                  <c:v>0.92900000000000005</c:v>
                </c:pt>
                <c:pt idx="14483">
                  <c:v>0.95</c:v>
                </c:pt>
                <c:pt idx="14484">
                  <c:v>0.93799999999999994</c:v>
                </c:pt>
                <c:pt idx="14485">
                  <c:v>0.96199999999999997</c:v>
                </c:pt>
                <c:pt idx="14486">
                  <c:v>0.96099999999999997</c:v>
                </c:pt>
                <c:pt idx="14487">
                  <c:v>0.93100000000000005</c:v>
                </c:pt>
                <c:pt idx="14488">
                  <c:v>0.93700000000000006</c:v>
                </c:pt>
                <c:pt idx="14489">
                  <c:v>0.94699999999999995</c:v>
                </c:pt>
                <c:pt idx="14490">
                  <c:v>0.97</c:v>
                </c:pt>
                <c:pt idx="14491">
                  <c:v>0.97699999999999998</c:v>
                </c:pt>
                <c:pt idx="14492">
                  <c:v>0.93799999999999994</c:v>
                </c:pt>
                <c:pt idx="14493">
                  <c:v>0.96799999999999997</c:v>
                </c:pt>
                <c:pt idx="14494">
                  <c:v>0.99199999999999999</c:v>
                </c:pt>
                <c:pt idx="14495">
                  <c:v>0.93899999999999995</c:v>
                </c:pt>
                <c:pt idx="14496">
                  <c:v>0.94699999999999995</c:v>
                </c:pt>
                <c:pt idx="14497">
                  <c:v>0.96899999999999997</c:v>
                </c:pt>
                <c:pt idx="14498">
                  <c:v>0.96399999999999997</c:v>
                </c:pt>
                <c:pt idx="14499">
                  <c:v>0.94399999999999995</c:v>
                </c:pt>
                <c:pt idx="14500">
                  <c:v>0.94499999999999995</c:v>
                </c:pt>
                <c:pt idx="14501">
                  <c:v>0.95599999999999996</c:v>
                </c:pt>
                <c:pt idx="14502">
                  <c:v>0.97699999999999998</c:v>
                </c:pt>
                <c:pt idx="14503">
                  <c:v>0.96</c:v>
                </c:pt>
                <c:pt idx="14504">
                  <c:v>0.95799999999999996</c:v>
                </c:pt>
                <c:pt idx="14505">
                  <c:v>0.94899999999999995</c:v>
                </c:pt>
                <c:pt idx="14506">
                  <c:v>0.997</c:v>
                </c:pt>
                <c:pt idx="14507">
                  <c:v>0.96399999999999997</c:v>
                </c:pt>
                <c:pt idx="14508">
                  <c:v>0.94299999999999995</c:v>
                </c:pt>
                <c:pt idx="14509">
                  <c:v>0.92600000000000005</c:v>
                </c:pt>
                <c:pt idx="14510">
                  <c:v>0.96099999999999997</c:v>
                </c:pt>
                <c:pt idx="14511">
                  <c:v>0.95799999999999996</c:v>
                </c:pt>
                <c:pt idx="14512">
                  <c:v>0.95499999999999996</c:v>
                </c:pt>
                <c:pt idx="14513">
                  <c:v>0.96199999999999997</c:v>
                </c:pt>
                <c:pt idx="14514">
                  <c:v>0.97</c:v>
                </c:pt>
                <c:pt idx="14515">
                  <c:v>0.95</c:v>
                </c:pt>
                <c:pt idx="14516">
                  <c:v>0.94499999999999995</c:v>
                </c:pt>
                <c:pt idx="14517">
                  <c:v>0.94499999999999995</c:v>
                </c:pt>
                <c:pt idx="14518">
                  <c:v>0.97199999999999998</c:v>
                </c:pt>
                <c:pt idx="14519">
                  <c:v>0.94499999999999995</c:v>
                </c:pt>
                <c:pt idx="14520">
                  <c:v>0.97399999999999998</c:v>
                </c:pt>
                <c:pt idx="14521">
                  <c:v>0.99399999999999999</c:v>
                </c:pt>
                <c:pt idx="14522">
                  <c:v>0.93799999999999994</c:v>
                </c:pt>
                <c:pt idx="14523">
                  <c:v>0.96</c:v>
                </c:pt>
                <c:pt idx="14524">
                  <c:v>0.93100000000000005</c:v>
                </c:pt>
                <c:pt idx="14525">
                  <c:v>0.98299999999999998</c:v>
                </c:pt>
                <c:pt idx="14526">
                  <c:v>0.96599999999999997</c:v>
                </c:pt>
                <c:pt idx="14527">
                  <c:v>0.96599999999999997</c:v>
                </c:pt>
                <c:pt idx="14528">
                  <c:v>0.94299999999999995</c:v>
                </c:pt>
                <c:pt idx="14529">
                  <c:v>0.95599999999999996</c:v>
                </c:pt>
                <c:pt idx="14530">
                  <c:v>0.98199999999999998</c:v>
                </c:pt>
                <c:pt idx="14531">
                  <c:v>0.97199999999999998</c:v>
                </c:pt>
                <c:pt idx="14532">
                  <c:v>0.95899999999999996</c:v>
                </c:pt>
                <c:pt idx="14533">
                  <c:v>0.95199999999999996</c:v>
                </c:pt>
                <c:pt idx="14534">
                  <c:v>0.96399999999999997</c:v>
                </c:pt>
                <c:pt idx="14535">
                  <c:v>0.97099999999999997</c:v>
                </c:pt>
                <c:pt idx="14536">
                  <c:v>0.94899999999999995</c:v>
                </c:pt>
                <c:pt idx="14537">
                  <c:v>0.95799999999999996</c:v>
                </c:pt>
                <c:pt idx="14538">
                  <c:v>0.93899999999999995</c:v>
                </c:pt>
                <c:pt idx="14539">
                  <c:v>0.95799999999999996</c:v>
                </c:pt>
                <c:pt idx="14540">
                  <c:v>0.96699999999999997</c:v>
                </c:pt>
                <c:pt idx="14541">
                  <c:v>0.98099999999999998</c:v>
                </c:pt>
                <c:pt idx="14542">
                  <c:v>0.96099999999999997</c:v>
                </c:pt>
                <c:pt idx="14543">
                  <c:v>0.97599999999999998</c:v>
                </c:pt>
                <c:pt idx="14544">
                  <c:v>0.98099999999999998</c:v>
                </c:pt>
                <c:pt idx="14545">
                  <c:v>0.95599999999999996</c:v>
                </c:pt>
                <c:pt idx="14546">
                  <c:v>0.95099999999999996</c:v>
                </c:pt>
                <c:pt idx="14547">
                  <c:v>0.97399999999999998</c:v>
                </c:pt>
                <c:pt idx="14548">
                  <c:v>0.95099999999999996</c:v>
                </c:pt>
                <c:pt idx="14549">
                  <c:v>0.97699999999999998</c:v>
                </c:pt>
                <c:pt idx="14550">
                  <c:v>0.97799999999999998</c:v>
                </c:pt>
                <c:pt idx="14551">
                  <c:v>0.94099999999999995</c:v>
                </c:pt>
                <c:pt idx="14552">
                  <c:v>0.97</c:v>
                </c:pt>
                <c:pt idx="14553">
                  <c:v>0.96599999999999997</c:v>
                </c:pt>
                <c:pt idx="14554">
                  <c:v>0.95399999999999996</c:v>
                </c:pt>
                <c:pt idx="14555">
                  <c:v>0.97899999999999998</c:v>
                </c:pt>
                <c:pt idx="14556">
                  <c:v>0.96499999999999997</c:v>
                </c:pt>
                <c:pt idx="14557">
                  <c:v>0.97799999999999998</c:v>
                </c:pt>
                <c:pt idx="14558">
                  <c:v>0.94499999999999995</c:v>
                </c:pt>
                <c:pt idx="14559">
                  <c:v>0.96899999999999997</c:v>
                </c:pt>
                <c:pt idx="14560">
                  <c:v>0.97299999999999998</c:v>
                </c:pt>
                <c:pt idx="14561">
                  <c:v>0.96099999999999997</c:v>
                </c:pt>
                <c:pt idx="14562">
                  <c:v>0.97399999999999998</c:v>
                </c:pt>
                <c:pt idx="14563">
                  <c:v>0.95099999999999996</c:v>
                </c:pt>
                <c:pt idx="14564">
                  <c:v>0.97399999999999998</c:v>
                </c:pt>
                <c:pt idx="14565">
                  <c:v>0.93100000000000005</c:v>
                </c:pt>
                <c:pt idx="14566">
                  <c:v>0.95299999999999996</c:v>
                </c:pt>
                <c:pt idx="14567">
                  <c:v>0.97299999999999998</c:v>
                </c:pt>
                <c:pt idx="14568">
                  <c:v>0.95599999999999996</c:v>
                </c:pt>
                <c:pt idx="14569">
                  <c:v>0.96699999999999997</c:v>
                </c:pt>
                <c:pt idx="14570">
                  <c:v>0.97599999999999998</c:v>
                </c:pt>
                <c:pt idx="14571">
                  <c:v>0.95299999999999996</c:v>
                </c:pt>
                <c:pt idx="14572">
                  <c:v>0.96799999999999997</c:v>
                </c:pt>
                <c:pt idx="14573">
                  <c:v>0.94699999999999995</c:v>
                </c:pt>
                <c:pt idx="14574">
                  <c:v>0.96599999999999997</c:v>
                </c:pt>
                <c:pt idx="14575">
                  <c:v>0.95499999999999996</c:v>
                </c:pt>
                <c:pt idx="14576">
                  <c:v>0.96899999999999997</c:v>
                </c:pt>
                <c:pt idx="14577">
                  <c:v>0.97</c:v>
                </c:pt>
                <c:pt idx="14578">
                  <c:v>0.96299999999999997</c:v>
                </c:pt>
                <c:pt idx="14579">
                  <c:v>0.95599999999999996</c:v>
                </c:pt>
                <c:pt idx="14580">
                  <c:v>0.98299999999999998</c:v>
                </c:pt>
                <c:pt idx="14581">
                  <c:v>0.96299999999999997</c:v>
                </c:pt>
                <c:pt idx="14582">
                  <c:v>0.96899999999999997</c:v>
                </c:pt>
                <c:pt idx="14583">
                  <c:v>0.95599999999999996</c:v>
                </c:pt>
                <c:pt idx="14584">
                  <c:v>0.95499999999999996</c:v>
                </c:pt>
                <c:pt idx="14585">
                  <c:v>1.0069999999999999</c:v>
                </c:pt>
                <c:pt idx="14586">
                  <c:v>0.96899999999999997</c:v>
                </c:pt>
                <c:pt idx="14587">
                  <c:v>0.94299999999999995</c:v>
                </c:pt>
                <c:pt idx="14588">
                  <c:v>0.97299999999999998</c:v>
                </c:pt>
                <c:pt idx="14589">
                  <c:v>0.95699999999999996</c:v>
                </c:pt>
                <c:pt idx="14590">
                  <c:v>1.0049999999999999</c:v>
                </c:pt>
                <c:pt idx="14591">
                  <c:v>0.94899999999999995</c:v>
                </c:pt>
                <c:pt idx="14592">
                  <c:v>0.93400000000000005</c:v>
                </c:pt>
                <c:pt idx="14593">
                  <c:v>0.93500000000000005</c:v>
                </c:pt>
                <c:pt idx="14594">
                  <c:v>0.93500000000000005</c:v>
                </c:pt>
                <c:pt idx="14595">
                  <c:v>0.94699999999999995</c:v>
                </c:pt>
                <c:pt idx="14596">
                  <c:v>0.97899999999999998</c:v>
                </c:pt>
                <c:pt idx="14597">
                  <c:v>0.95699999999999996</c:v>
                </c:pt>
                <c:pt idx="14598">
                  <c:v>0.95</c:v>
                </c:pt>
                <c:pt idx="14599">
                  <c:v>0.95699999999999996</c:v>
                </c:pt>
                <c:pt idx="14600">
                  <c:v>0.97399999999999998</c:v>
                </c:pt>
                <c:pt idx="14601">
                  <c:v>0.96499999999999997</c:v>
                </c:pt>
                <c:pt idx="14602">
                  <c:v>0.93799999999999994</c:v>
                </c:pt>
                <c:pt idx="14603">
                  <c:v>0.96</c:v>
                </c:pt>
                <c:pt idx="14604">
                  <c:v>0.96</c:v>
                </c:pt>
                <c:pt idx="14605">
                  <c:v>0.97</c:v>
                </c:pt>
                <c:pt idx="14606">
                  <c:v>0.95399999999999996</c:v>
                </c:pt>
                <c:pt idx="14607">
                  <c:v>0.97</c:v>
                </c:pt>
                <c:pt idx="14608">
                  <c:v>0.94799999999999995</c:v>
                </c:pt>
                <c:pt idx="14609">
                  <c:v>0.96699999999999997</c:v>
                </c:pt>
                <c:pt idx="14610">
                  <c:v>0.95899999999999996</c:v>
                </c:pt>
                <c:pt idx="14611">
                  <c:v>0.93899999999999995</c:v>
                </c:pt>
                <c:pt idx="14612">
                  <c:v>0.94</c:v>
                </c:pt>
                <c:pt idx="14613">
                  <c:v>0.96499999999999997</c:v>
                </c:pt>
                <c:pt idx="14614">
                  <c:v>0.94199999999999995</c:v>
                </c:pt>
                <c:pt idx="14615">
                  <c:v>0.98699999999999999</c:v>
                </c:pt>
                <c:pt idx="14616">
                  <c:v>0.95099999999999996</c:v>
                </c:pt>
                <c:pt idx="14617">
                  <c:v>0.92800000000000005</c:v>
                </c:pt>
                <c:pt idx="14618">
                  <c:v>0.95799999999999996</c:v>
                </c:pt>
                <c:pt idx="14619">
                  <c:v>0.98799999999999999</c:v>
                </c:pt>
                <c:pt idx="14620">
                  <c:v>0.95199999999999996</c:v>
                </c:pt>
                <c:pt idx="14621">
                  <c:v>0.96099999999999997</c:v>
                </c:pt>
                <c:pt idx="14622">
                  <c:v>0.95199999999999996</c:v>
                </c:pt>
                <c:pt idx="14623">
                  <c:v>0.94499999999999995</c:v>
                </c:pt>
                <c:pt idx="14624">
                  <c:v>0.94499999999999995</c:v>
                </c:pt>
                <c:pt idx="14625">
                  <c:v>0.92800000000000005</c:v>
                </c:pt>
                <c:pt idx="14626">
                  <c:v>0.96199999999999997</c:v>
                </c:pt>
                <c:pt idx="14627">
                  <c:v>0.94199999999999995</c:v>
                </c:pt>
                <c:pt idx="14628">
                  <c:v>0.94</c:v>
                </c:pt>
                <c:pt idx="14629">
                  <c:v>0.93300000000000005</c:v>
                </c:pt>
                <c:pt idx="14630">
                  <c:v>0.93</c:v>
                </c:pt>
                <c:pt idx="14631">
                  <c:v>0.95199999999999996</c:v>
                </c:pt>
                <c:pt idx="14632">
                  <c:v>0.93300000000000005</c:v>
                </c:pt>
                <c:pt idx="14633">
                  <c:v>0.95499999999999996</c:v>
                </c:pt>
                <c:pt idx="14634">
                  <c:v>0.94899999999999995</c:v>
                </c:pt>
                <c:pt idx="14635">
                  <c:v>0.92100000000000004</c:v>
                </c:pt>
                <c:pt idx="14636">
                  <c:v>0.92900000000000005</c:v>
                </c:pt>
                <c:pt idx="14637">
                  <c:v>0.98</c:v>
                </c:pt>
                <c:pt idx="14638">
                  <c:v>0.95399999999999996</c:v>
                </c:pt>
                <c:pt idx="14639">
                  <c:v>1.01</c:v>
                </c:pt>
                <c:pt idx="14640">
                  <c:v>0.93799999999999994</c:v>
                </c:pt>
                <c:pt idx="14641">
                  <c:v>0.96799999999999997</c:v>
                </c:pt>
                <c:pt idx="14642">
                  <c:v>0.93899999999999995</c:v>
                </c:pt>
                <c:pt idx="14643">
                  <c:v>0.96</c:v>
                </c:pt>
                <c:pt idx="14644">
                  <c:v>0.94899999999999995</c:v>
                </c:pt>
                <c:pt idx="14645">
                  <c:v>0.96299999999999997</c:v>
                </c:pt>
                <c:pt idx="14646">
                  <c:v>0.94499999999999995</c:v>
                </c:pt>
                <c:pt idx="14647">
                  <c:v>0.95599999999999996</c:v>
                </c:pt>
                <c:pt idx="14648">
                  <c:v>0.95799999999999996</c:v>
                </c:pt>
                <c:pt idx="14649">
                  <c:v>0.96899999999999997</c:v>
                </c:pt>
                <c:pt idx="14650">
                  <c:v>0.96699999999999997</c:v>
                </c:pt>
                <c:pt idx="14651">
                  <c:v>0.95899999999999996</c:v>
                </c:pt>
                <c:pt idx="14652">
                  <c:v>0.91900000000000004</c:v>
                </c:pt>
                <c:pt idx="14653">
                  <c:v>0.95</c:v>
                </c:pt>
                <c:pt idx="14654">
                  <c:v>0.93799999999999994</c:v>
                </c:pt>
                <c:pt idx="14655">
                  <c:v>0.94299999999999995</c:v>
                </c:pt>
                <c:pt idx="14656">
                  <c:v>0.96699999999999997</c:v>
                </c:pt>
                <c:pt idx="14657">
                  <c:v>0.94699999999999995</c:v>
                </c:pt>
                <c:pt idx="14658">
                  <c:v>0.96099999999999997</c:v>
                </c:pt>
                <c:pt idx="14659">
                  <c:v>0.93600000000000005</c:v>
                </c:pt>
                <c:pt idx="14660">
                  <c:v>0.95</c:v>
                </c:pt>
                <c:pt idx="14661">
                  <c:v>0.95799999999999996</c:v>
                </c:pt>
                <c:pt idx="14662">
                  <c:v>0.97699999999999998</c:v>
                </c:pt>
                <c:pt idx="14663">
                  <c:v>0.97199999999999998</c:v>
                </c:pt>
                <c:pt idx="14664">
                  <c:v>0.93899999999999995</c:v>
                </c:pt>
                <c:pt idx="14665">
                  <c:v>0.96599999999999997</c:v>
                </c:pt>
                <c:pt idx="14666">
                  <c:v>0.93400000000000005</c:v>
                </c:pt>
                <c:pt idx="14667">
                  <c:v>0.96</c:v>
                </c:pt>
                <c:pt idx="14668">
                  <c:v>0.97</c:v>
                </c:pt>
                <c:pt idx="14669">
                  <c:v>0.95399999999999996</c:v>
                </c:pt>
                <c:pt idx="14670">
                  <c:v>0.96699999999999997</c:v>
                </c:pt>
                <c:pt idx="14671">
                  <c:v>0.95299999999999996</c:v>
                </c:pt>
                <c:pt idx="14672">
                  <c:v>0.97199999999999998</c:v>
                </c:pt>
                <c:pt idx="14673">
                  <c:v>0.96099999999999997</c:v>
                </c:pt>
                <c:pt idx="14674">
                  <c:v>0.94199999999999995</c:v>
                </c:pt>
                <c:pt idx="14675">
                  <c:v>0.97199999999999998</c:v>
                </c:pt>
                <c:pt idx="14676">
                  <c:v>0.94299999999999995</c:v>
                </c:pt>
                <c:pt idx="14677">
                  <c:v>0.95099999999999996</c:v>
                </c:pt>
                <c:pt idx="14678">
                  <c:v>0.93200000000000005</c:v>
                </c:pt>
                <c:pt idx="14679">
                  <c:v>0.93700000000000006</c:v>
                </c:pt>
                <c:pt idx="14680">
                  <c:v>0.97499999999999998</c:v>
                </c:pt>
                <c:pt idx="14681">
                  <c:v>0.96099999999999997</c:v>
                </c:pt>
                <c:pt idx="14682">
                  <c:v>0.96199999999999997</c:v>
                </c:pt>
                <c:pt idx="14683">
                  <c:v>0.97</c:v>
                </c:pt>
                <c:pt idx="14684">
                  <c:v>0.96699999999999997</c:v>
                </c:pt>
                <c:pt idx="14685">
                  <c:v>0.97799999999999998</c:v>
                </c:pt>
                <c:pt idx="14686">
                  <c:v>0.95499999999999996</c:v>
                </c:pt>
                <c:pt idx="14687">
                  <c:v>0.95299999999999996</c:v>
                </c:pt>
                <c:pt idx="14688">
                  <c:v>0.94499999999999995</c:v>
                </c:pt>
                <c:pt idx="14689">
                  <c:v>0.97499999999999998</c:v>
                </c:pt>
                <c:pt idx="14690">
                  <c:v>0.96299999999999997</c:v>
                </c:pt>
                <c:pt idx="14691">
                  <c:v>1</c:v>
                </c:pt>
                <c:pt idx="14692">
                  <c:v>0.996</c:v>
                </c:pt>
                <c:pt idx="14693">
                  <c:v>0.97099999999999997</c:v>
                </c:pt>
                <c:pt idx="14694">
                  <c:v>0.93899999999999995</c:v>
                </c:pt>
                <c:pt idx="14695">
                  <c:v>0.96099999999999997</c:v>
                </c:pt>
                <c:pt idx="14696">
                  <c:v>0.97499999999999998</c:v>
                </c:pt>
                <c:pt idx="14697">
                  <c:v>0.95699999999999996</c:v>
                </c:pt>
                <c:pt idx="14698">
                  <c:v>0.98</c:v>
                </c:pt>
                <c:pt idx="14699">
                  <c:v>0.97</c:v>
                </c:pt>
                <c:pt idx="14700">
                  <c:v>0.95599999999999996</c:v>
                </c:pt>
                <c:pt idx="14701">
                  <c:v>0.97099999999999997</c:v>
                </c:pt>
                <c:pt idx="14702">
                  <c:v>0.97199999999999998</c:v>
                </c:pt>
                <c:pt idx="14703">
                  <c:v>1</c:v>
                </c:pt>
                <c:pt idx="14704">
                  <c:v>0.98799999999999999</c:v>
                </c:pt>
                <c:pt idx="14705">
                  <c:v>0.96</c:v>
                </c:pt>
                <c:pt idx="14706">
                  <c:v>0.98099999999999998</c:v>
                </c:pt>
                <c:pt idx="14707">
                  <c:v>0.97199999999999998</c:v>
                </c:pt>
                <c:pt idx="14708">
                  <c:v>0.96499999999999997</c:v>
                </c:pt>
                <c:pt idx="14709">
                  <c:v>0.95799999999999996</c:v>
                </c:pt>
                <c:pt idx="14710">
                  <c:v>0.96399999999999997</c:v>
                </c:pt>
                <c:pt idx="14711">
                  <c:v>0.94499999999999995</c:v>
                </c:pt>
                <c:pt idx="14712">
                  <c:v>0.98799999999999999</c:v>
                </c:pt>
                <c:pt idx="14713">
                  <c:v>0.98</c:v>
                </c:pt>
                <c:pt idx="14714">
                  <c:v>0.99399999999999999</c:v>
                </c:pt>
                <c:pt idx="14715">
                  <c:v>0.95</c:v>
                </c:pt>
                <c:pt idx="14716">
                  <c:v>0.96799999999999997</c:v>
                </c:pt>
                <c:pt idx="14717">
                  <c:v>0.99</c:v>
                </c:pt>
                <c:pt idx="14718">
                  <c:v>0.99</c:v>
                </c:pt>
                <c:pt idx="14719">
                  <c:v>0.96699999999999997</c:v>
                </c:pt>
                <c:pt idx="14720">
                  <c:v>0.96799999999999997</c:v>
                </c:pt>
                <c:pt idx="14721">
                  <c:v>1.0009999999999999</c:v>
                </c:pt>
                <c:pt idx="14722">
                  <c:v>0.97499999999999998</c:v>
                </c:pt>
                <c:pt idx="14723">
                  <c:v>0.98299999999999998</c:v>
                </c:pt>
                <c:pt idx="14724">
                  <c:v>0.96599999999999997</c:v>
                </c:pt>
                <c:pt idx="14725">
                  <c:v>0.95499999999999996</c:v>
                </c:pt>
                <c:pt idx="14726">
                  <c:v>0.95499999999999996</c:v>
                </c:pt>
                <c:pt idx="14727">
                  <c:v>0.97099999999999997</c:v>
                </c:pt>
                <c:pt idx="14728">
                  <c:v>0.96799999999999997</c:v>
                </c:pt>
                <c:pt idx="14729">
                  <c:v>0.98699999999999999</c:v>
                </c:pt>
                <c:pt idx="14730">
                  <c:v>0.96199999999999997</c:v>
                </c:pt>
                <c:pt idx="14731">
                  <c:v>0.97</c:v>
                </c:pt>
                <c:pt idx="14732">
                  <c:v>0.96</c:v>
                </c:pt>
                <c:pt idx="14733">
                  <c:v>0.95199999999999996</c:v>
                </c:pt>
                <c:pt idx="14734">
                  <c:v>0.97899999999999998</c:v>
                </c:pt>
                <c:pt idx="14735">
                  <c:v>0.97</c:v>
                </c:pt>
                <c:pt idx="14736">
                  <c:v>0.97599999999999998</c:v>
                </c:pt>
                <c:pt idx="14737">
                  <c:v>0.95599999999999996</c:v>
                </c:pt>
                <c:pt idx="14738">
                  <c:v>0.96299999999999997</c:v>
                </c:pt>
                <c:pt idx="14739">
                  <c:v>0.96799999999999997</c:v>
                </c:pt>
                <c:pt idx="14740">
                  <c:v>0.97</c:v>
                </c:pt>
                <c:pt idx="14741">
                  <c:v>0.97899999999999998</c:v>
                </c:pt>
                <c:pt idx="14742">
                  <c:v>0.96699999999999997</c:v>
                </c:pt>
                <c:pt idx="14743">
                  <c:v>0.94199999999999995</c:v>
                </c:pt>
                <c:pt idx="14744">
                  <c:v>0.97899999999999998</c:v>
                </c:pt>
                <c:pt idx="14745">
                  <c:v>0.95599999999999996</c:v>
                </c:pt>
                <c:pt idx="14746">
                  <c:v>0.97899999999999998</c:v>
                </c:pt>
                <c:pt idx="14747">
                  <c:v>0.98199999999999998</c:v>
                </c:pt>
                <c:pt idx="14748">
                  <c:v>0.95399999999999996</c:v>
                </c:pt>
                <c:pt idx="14749">
                  <c:v>0.98599999999999999</c:v>
                </c:pt>
                <c:pt idx="14750">
                  <c:v>0.98499999999999999</c:v>
                </c:pt>
                <c:pt idx="14751">
                  <c:v>0.96299999999999997</c:v>
                </c:pt>
                <c:pt idx="14752">
                  <c:v>0.97799999999999998</c:v>
                </c:pt>
                <c:pt idx="14753">
                  <c:v>1.006</c:v>
                </c:pt>
                <c:pt idx="14754">
                  <c:v>0.997</c:v>
                </c:pt>
                <c:pt idx="14755">
                  <c:v>0.95899999999999996</c:v>
                </c:pt>
                <c:pt idx="14756">
                  <c:v>0.97</c:v>
                </c:pt>
                <c:pt idx="14757">
                  <c:v>0.98599999999999999</c:v>
                </c:pt>
                <c:pt idx="14758">
                  <c:v>0.96399999999999997</c:v>
                </c:pt>
                <c:pt idx="14759">
                  <c:v>0.98199999999999998</c:v>
                </c:pt>
                <c:pt idx="14760">
                  <c:v>0.95299999999999996</c:v>
                </c:pt>
                <c:pt idx="14761">
                  <c:v>0.96599999999999997</c:v>
                </c:pt>
                <c:pt idx="14762">
                  <c:v>0.95299999999999996</c:v>
                </c:pt>
                <c:pt idx="14763">
                  <c:v>0.98199999999999998</c:v>
                </c:pt>
                <c:pt idx="14764">
                  <c:v>0.98799999999999999</c:v>
                </c:pt>
                <c:pt idx="14765">
                  <c:v>0.94199999999999995</c:v>
                </c:pt>
                <c:pt idx="14766">
                  <c:v>0.96899999999999997</c:v>
                </c:pt>
                <c:pt idx="14767">
                  <c:v>0.97</c:v>
                </c:pt>
                <c:pt idx="14768">
                  <c:v>0.98699999999999999</c:v>
                </c:pt>
                <c:pt idx="14769">
                  <c:v>0.97899999999999998</c:v>
                </c:pt>
                <c:pt idx="14770">
                  <c:v>0.97699999999999998</c:v>
                </c:pt>
                <c:pt idx="14771">
                  <c:v>0.95</c:v>
                </c:pt>
                <c:pt idx="14772">
                  <c:v>0.97899999999999998</c:v>
                </c:pt>
                <c:pt idx="14773">
                  <c:v>0.95699999999999996</c:v>
                </c:pt>
                <c:pt idx="14774">
                  <c:v>0.95399999999999996</c:v>
                </c:pt>
                <c:pt idx="14775">
                  <c:v>0.93</c:v>
                </c:pt>
                <c:pt idx="14776">
                  <c:v>0.96199999999999997</c:v>
                </c:pt>
                <c:pt idx="14777">
                  <c:v>0.97099999999999997</c:v>
                </c:pt>
                <c:pt idx="14778">
                  <c:v>0.97899999999999998</c:v>
                </c:pt>
                <c:pt idx="14779">
                  <c:v>0.96499999999999997</c:v>
                </c:pt>
                <c:pt idx="14780">
                  <c:v>0.94</c:v>
                </c:pt>
                <c:pt idx="14781">
                  <c:v>0.96799999999999997</c:v>
                </c:pt>
                <c:pt idx="14782">
                  <c:v>0.93</c:v>
                </c:pt>
                <c:pt idx="14783">
                  <c:v>0.96299999999999997</c:v>
                </c:pt>
                <c:pt idx="14784">
                  <c:v>0.93300000000000005</c:v>
                </c:pt>
                <c:pt idx="14785">
                  <c:v>0.94399999999999995</c:v>
                </c:pt>
                <c:pt idx="14786">
                  <c:v>0.97199999999999998</c:v>
                </c:pt>
                <c:pt idx="14787">
                  <c:v>0.96099999999999997</c:v>
                </c:pt>
                <c:pt idx="14788">
                  <c:v>0.97199999999999998</c:v>
                </c:pt>
                <c:pt idx="14789">
                  <c:v>0.93500000000000005</c:v>
                </c:pt>
                <c:pt idx="14790">
                  <c:v>0.999</c:v>
                </c:pt>
                <c:pt idx="14791">
                  <c:v>0.97899999999999998</c:v>
                </c:pt>
                <c:pt idx="14792">
                  <c:v>0.95799999999999996</c:v>
                </c:pt>
                <c:pt idx="14793">
                  <c:v>0.98499999999999999</c:v>
                </c:pt>
                <c:pt idx="14794">
                  <c:v>0.96699999999999997</c:v>
                </c:pt>
                <c:pt idx="14795">
                  <c:v>0.96599999999999997</c:v>
                </c:pt>
                <c:pt idx="14796">
                  <c:v>0.94899999999999995</c:v>
                </c:pt>
                <c:pt idx="14797">
                  <c:v>1.0049999999999999</c:v>
                </c:pt>
                <c:pt idx="14798">
                  <c:v>0.96</c:v>
                </c:pt>
                <c:pt idx="14799">
                  <c:v>0.96399999999999997</c:v>
                </c:pt>
                <c:pt idx="14800">
                  <c:v>0.98299999999999998</c:v>
                </c:pt>
                <c:pt idx="14801">
                  <c:v>0.98099999999999998</c:v>
                </c:pt>
                <c:pt idx="14802">
                  <c:v>0.94299999999999995</c:v>
                </c:pt>
                <c:pt idx="14803">
                  <c:v>0.96399999999999997</c:v>
                </c:pt>
                <c:pt idx="14804">
                  <c:v>0.97299999999999998</c:v>
                </c:pt>
                <c:pt idx="14805">
                  <c:v>0.96199999999999997</c:v>
                </c:pt>
                <c:pt idx="14806">
                  <c:v>0.96699999999999997</c:v>
                </c:pt>
                <c:pt idx="14807">
                  <c:v>0.99199999999999999</c:v>
                </c:pt>
                <c:pt idx="14808">
                  <c:v>0.94499999999999995</c:v>
                </c:pt>
                <c:pt idx="14809">
                  <c:v>0.95</c:v>
                </c:pt>
                <c:pt idx="14810">
                  <c:v>0.93100000000000005</c:v>
                </c:pt>
                <c:pt idx="14811">
                  <c:v>0.96799999999999997</c:v>
                </c:pt>
                <c:pt idx="14812">
                  <c:v>0.96799999999999997</c:v>
                </c:pt>
                <c:pt idx="14813">
                  <c:v>0.95499999999999996</c:v>
                </c:pt>
                <c:pt idx="14814">
                  <c:v>0.97799999999999998</c:v>
                </c:pt>
                <c:pt idx="14815">
                  <c:v>0.96399999999999997</c:v>
                </c:pt>
                <c:pt idx="14816">
                  <c:v>0.96899999999999997</c:v>
                </c:pt>
                <c:pt idx="14817">
                  <c:v>0.93400000000000005</c:v>
                </c:pt>
                <c:pt idx="14818">
                  <c:v>0.95399999999999996</c:v>
                </c:pt>
                <c:pt idx="14819">
                  <c:v>0.93899999999999995</c:v>
                </c:pt>
                <c:pt idx="14820">
                  <c:v>0.96899999999999997</c:v>
                </c:pt>
                <c:pt idx="14821">
                  <c:v>0.97599999999999998</c:v>
                </c:pt>
                <c:pt idx="14822">
                  <c:v>0.96199999999999997</c:v>
                </c:pt>
                <c:pt idx="14823">
                  <c:v>0.97699999999999998</c:v>
                </c:pt>
                <c:pt idx="14824">
                  <c:v>0.97399999999999998</c:v>
                </c:pt>
                <c:pt idx="14825">
                  <c:v>0.95199999999999996</c:v>
                </c:pt>
                <c:pt idx="14826">
                  <c:v>0.95299999999999996</c:v>
                </c:pt>
                <c:pt idx="14827">
                  <c:v>0.94</c:v>
                </c:pt>
                <c:pt idx="14828">
                  <c:v>0.96599999999999997</c:v>
                </c:pt>
                <c:pt idx="14829">
                  <c:v>0.98099999999999998</c:v>
                </c:pt>
                <c:pt idx="14830">
                  <c:v>0.96499999999999997</c:v>
                </c:pt>
                <c:pt idx="14831">
                  <c:v>0.98</c:v>
                </c:pt>
                <c:pt idx="14832">
                  <c:v>0.97699999999999998</c:v>
                </c:pt>
                <c:pt idx="14833">
                  <c:v>0.97199999999999998</c:v>
                </c:pt>
                <c:pt idx="14834">
                  <c:v>0.95699999999999996</c:v>
                </c:pt>
                <c:pt idx="14835">
                  <c:v>0.93799999999999994</c:v>
                </c:pt>
                <c:pt idx="14836">
                  <c:v>0.98699999999999999</c:v>
                </c:pt>
                <c:pt idx="14837">
                  <c:v>0.95199999999999996</c:v>
                </c:pt>
                <c:pt idx="14838">
                  <c:v>0.98099999999999998</c:v>
                </c:pt>
                <c:pt idx="14839">
                  <c:v>1</c:v>
                </c:pt>
                <c:pt idx="14840">
                  <c:v>0.95899999999999996</c:v>
                </c:pt>
                <c:pt idx="14841">
                  <c:v>0.94599999999999995</c:v>
                </c:pt>
                <c:pt idx="14842">
                  <c:v>0.93200000000000005</c:v>
                </c:pt>
                <c:pt idx="14843">
                  <c:v>0.96199999999999997</c:v>
                </c:pt>
                <c:pt idx="14844">
                  <c:v>0.96</c:v>
                </c:pt>
                <c:pt idx="14845">
                  <c:v>0.998</c:v>
                </c:pt>
                <c:pt idx="14846">
                  <c:v>0.96799999999999997</c:v>
                </c:pt>
                <c:pt idx="14847">
                  <c:v>0.95099999999999996</c:v>
                </c:pt>
                <c:pt idx="14848">
                  <c:v>0.96099999999999997</c:v>
                </c:pt>
                <c:pt idx="14849">
                  <c:v>0.95399999999999996</c:v>
                </c:pt>
                <c:pt idx="14850">
                  <c:v>0.93899999999999995</c:v>
                </c:pt>
                <c:pt idx="14851">
                  <c:v>0.96599999999999997</c:v>
                </c:pt>
                <c:pt idx="14852">
                  <c:v>0.98</c:v>
                </c:pt>
                <c:pt idx="14853">
                  <c:v>0.93700000000000006</c:v>
                </c:pt>
                <c:pt idx="14854">
                  <c:v>0.93400000000000005</c:v>
                </c:pt>
                <c:pt idx="14855">
                  <c:v>0.96099999999999997</c:v>
                </c:pt>
                <c:pt idx="14856">
                  <c:v>0.97099999999999997</c:v>
                </c:pt>
                <c:pt idx="14857">
                  <c:v>0.97099999999999997</c:v>
                </c:pt>
                <c:pt idx="14858">
                  <c:v>0.95399999999999996</c:v>
                </c:pt>
                <c:pt idx="14859">
                  <c:v>0.96899999999999997</c:v>
                </c:pt>
                <c:pt idx="14860">
                  <c:v>0.94</c:v>
                </c:pt>
                <c:pt idx="14861">
                  <c:v>0.93600000000000005</c:v>
                </c:pt>
                <c:pt idx="14862">
                  <c:v>0.97399999999999998</c:v>
                </c:pt>
                <c:pt idx="14863">
                  <c:v>0.98799999999999999</c:v>
                </c:pt>
                <c:pt idx="14864">
                  <c:v>0.94799999999999995</c:v>
                </c:pt>
                <c:pt idx="14865">
                  <c:v>0.94699999999999995</c:v>
                </c:pt>
                <c:pt idx="14866">
                  <c:v>0.94799999999999995</c:v>
                </c:pt>
                <c:pt idx="14867">
                  <c:v>0.93</c:v>
                </c:pt>
                <c:pt idx="14868">
                  <c:v>0.93799999999999994</c:v>
                </c:pt>
                <c:pt idx="14869">
                  <c:v>0.96599999999999997</c:v>
                </c:pt>
                <c:pt idx="14870">
                  <c:v>0.97299999999999998</c:v>
                </c:pt>
                <c:pt idx="14871">
                  <c:v>0.93799999999999994</c:v>
                </c:pt>
                <c:pt idx="14872">
                  <c:v>0.95299999999999996</c:v>
                </c:pt>
                <c:pt idx="14873">
                  <c:v>0.93100000000000005</c:v>
                </c:pt>
                <c:pt idx="14874">
                  <c:v>0.95199999999999996</c:v>
                </c:pt>
                <c:pt idx="14875">
                  <c:v>0.95</c:v>
                </c:pt>
                <c:pt idx="14876">
                  <c:v>0.94699999999999995</c:v>
                </c:pt>
                <c:pt idx="14877">
                  <c:v>0.96</c:v>
                </c:pt>
                <c:pt idx="14878">
                  <c:v>0.95699999999999996</c:v>
                </c:pt>
                <c:pt idx="14879">
                  <c:v>0.95199999999999996</c:v>
                </c:pt>
                <c:pt idx="14880">
                  <c:v>0.94799999999999995</c:v>
                </c:pt>
                <c:pt idx="14881">
                  <c:v>0.97199999999999998</c:v>
                </c:pt>
                <c:pt idx="14882">
                  <c:v>0.94899999999999995</c:v>
                </c:pt>
                <c:pt idx="14883">
                  <c:v>0.95799999999999996</c:v>
                </c:pt>
                <c:pt idx="14884">
                  <c:v>0.97</c:v>
                </c:pt>
                <c:pt idx="14885">
                  <c:v>0.92800000000000005</c:v>
                </c:pt>
                <c:pt idx="14886">
                  <c:v>0.94299999999999995</c:v>
                </c:pt>
                <c:pt idx="14887">
                  <c:v>0.94699999999999995</c:v>
                </c:pt>
                <c:pt idx="14888">
                  <c:v>0.97399999999999998</c:v>
                </c:pt>
                <c:pt idx="14889">
                  <c:v>0.94399999999999995</c:v>
                </c:pt>
                <c:pt idx="14890">
                  <c:v>0.92900000000000005</c:v>
                </c:pt>
                <c:pt idx="14891">
                  <c:v>0.94599999999999995</c:v>
                </c:pt>
                <c:pt idx="14892">
                  <c:v>0.93899999999999995</c:v>
                </c:pt>
                <c:pt idx="14893">
                  <c:v>0.94299999999999995</c:v>
                </c:pt>
                <c:pt idx="14894">
                  <c:v>0.96699999999999997</c:v>
                </c:pt>
                <c:pt idx="14895">
                  <c:v>0.96599999999999997</c:v>
                </c:pt>
                <c:pt idx="14896">
                  <c:v>0.92</c:v>
                </c:pt>
                <c:pt idx="14897">
                  <c:v>0.93400000000000005</c:v>
                </c:pt>
                <c:pt idx="14898">
                  <c:v>0.92900000000000005</c:v>
                </c:pt>
                <c:pt idx="14899">
                  <c:v>0.94</c:v>
                </c:pt>
                <c:pt idx="14900">
                  <c:v>0.97199999999999998</c:v>
                </c:pt>
                <c:pt idx="14901">
                  <c:v>0.94399999999999995</c:v>
                </c:pt>
                <c:pt idx="14902">
                  <c:v>0.94399999999999995</c:v>
                </c:pt>
                <c:pt idx="14903">
                  <c:v>0.91900000000000004</c:v>
                </c:pt>
                <c:pt idx="14904">
                  <c:v>0.92300000000000004</c:v>
                </c:pt>
                <c:pt idx="14905">
                  <c:v>0.95</c:v>
                </c:pt>
                <c:pt idx="14906">
                  <c:v>0.94599999999999995</c:v>
                </c:pt>
                <c:pt idx="14907">
                  <c:v>0.94399999999999995</c:v>
                </c:pt>
                <c:pt idx="14908">
                  <c:v>0.91600000000000004</c:v>
                </c:pt>
                <c:pt idx="14909">
                  <c:v>0.92</c:v>
                </c:pt>
                <c:pt idx="14910">
                  <c:v>0.96899999999999997</c:v>
                </c:pt>
                <c:pt idx="14911">
                  <c:v>0.93100000000000005</c:v>
                </c:pt>
                <c:pt idx="14912">
                  <c:v>0.95499999999999996</c:v>
                </c:pt>
                <c:pt idx="14913">
                  <c:v>0.97099999999999997</c:v>
                </c:pt>
                <c:pt idx="14914">
                  <c:v>0.94199999999999995</c:v>
                </c:pt>
                <c:pt idx="14915">
                  <c:v>0.96699999999999997</c:v>
                </c:pt>
                <c:pt idx="14916">
                  <c:v>0.94</c:v>
                </c:pt>
                <c:pt idx="14917">
                  <c:v>0.94499999999999995</c:v>
                </c:pt>
                <c:pt idx="14918">
                  <c:v>0.93799999999999994</c:v>
                </c:pt>
                <c:pt idx="14919">
                  <c:v>0.94199999999999995</c:v>
                </c:pt>
                <c:pt idx="14920">
                  <c:v>0.94</c:v>
                </c:pt>
                <c:pt idx="14921">
                  <c:v>0.93600000000000005</c:v>
                </c:pt>
                <c:pt idx="14922">
                  <c:v>0.94899999999999995</c:v>
                </c:pt>
                <c:pt idx="14923">
                  <c:v>0.93899999999999995</c:v>
                </c:pt>
                <c:pt idx="14924">
                  <c:v>0.94899999999999995</c:v>
                </c:pt>
                <c:pt idx="14925">
                  <c:v>0.98199999999999998</c:v>
                </c:pt>
                <c:pt idx="14926">
                  <c:v>0.94699999999999995</c:v>
                </c:pt>
                <c:pt idx="14927">
                  <c:v>0.92600000000000005</c:v>
                </c:pt>
                <c:pt idx="14928">
                  <c:v>0.93799999999999994</c:v>
                </c:pt>
                <c:pt idx="14929">
                  <c:v>0.95099999999999996</c:v>
                </c:pt>
                <c:pt idx="14930">
                  <c:v>0.93600000000000005</c:v>
                </c:pt>
                <c:pt idx="14931">
                  <c:v>0.93300000000000005</c:v>
                </c:pt>
                <c:pt idx="14932">
                  <c:v>0.93</c:v>
                </c:pt>
                <c:pt idx="14933">
                  <c:v>0.94599999999999995</c:v>
                </c:pt>
                <c:pt idx="14934">
                  <c:v>0.96199999999999997</c:v>
                </c:pt>
                <c:pt idx="14935">
                  <c:v>0.92800000000000005</c:v>
                </c:pt>
                <c:pt idx="14936">
                  <c:v>0.95199999999999996</c:v>
                </c:pt>
                <c:pt idx="14937">
                  <c:v>0.95</c:v>
                </c:pt>
                <c:pt idx="14938">
                  <c:v>0.95299999999999996</c:v>
                </c:pt>
                <c:pt idx="14939">
                  <c:v>0.95399999999999996</c:v>
                </c:pt>
                <c:pt idx="14940">
                  <c:v>0.90500000000000003</c:v>
                </c:pt>
                <c:pt idx="14941">
                  <c:v>0.96199999999999997</c:v>
                </c:pt>
                <c:pt idx="14942">
                  <c:v>0.96399999999999997</c:v>
                </c:pt>
                <c:pt idx="14943">
                  <c:v>0.94699999999999995</c:v>
                </c:pt>
                <c:pt idx="14944">
                  <c:v>0.96099999999999997</c:v>
                </c:pt>
                <c:pt idx="14945">
                  <c:v>0.93400000000000005</c:v>
                </c:pt>
                <c:pt idx="14946">
                  <c:v>0.96399999999999997</c:v>
                </c:pt>
                <c:pt idx="14947">
                  <c:v>0.95</c:v>
                </c:pt>
                <c:pt idx="14948">
                  <c:v>0.93899999999999995</c:v>
                </c:pt>
                <c:pt idx="14949">
                  <c:v>0.95099999999999996</c:v>
                </c:pt>
                <c:pt idx="14950">
                  <c:v>0.95699999999999996</c:v>
                </c:pt>
                <c:pt idx="14951">
                  <c:v>0.97</c:v>
                </c:pt>
                <c:pt idx="14952">
                  <c:v>0.99299999999999999</c:v>
                </c:pt>
                <c:pt idx="14953">
                  <c:v>0.91300000000000003</c:v>
                </c:pt>
                <c:pt idx="14954">
                  <c:v>0.92500000000000004</c:v>
                </c:pt>
                <c:pt idx="14955">
                  <c:v>0.95</c:v>
                </c:pt>
                <c:pt idx="14956">
                  <c:v>0.95499999999999996</c:v>
                </c:pt>
                <c:pt idx="14957">
                  <c:v>0.96199999999999997</c:v>
                </c:pt>
                <c:pt idx="14958">
                  <c:v>0.94799999999999995</c:v>
                </c:pt>
                <c:pt idx="14959">
                  <c:v>0.94699999999999995</c:v>
                </c:pt>
                <c:pt idx="14960">
                  <c:v>0.91900000000000004</c:v>
                </c:pt>
                <c:pt idx="14961">
                  <c:v>0.97899999999999998</c:v>
                </c:pt>
                <c:pt idx="14962">
                  <c:v>0.97699999999999998</c:v>
                </c:pt>
                <c:pt idx="14963">
                  <c:v>0.96799999999999997</c:v>
                </c:pt>
                <c:pt idx="14964">
                  <c:v>0.93600000000000005</c:v>
                </c:pt>
                <c:pt idx="14965">
                  <c:v>0.97299999999999998</c:v>
                </c:pt>
                <c:pt idx="14966">
                  <c:v>0.95899999999999996</c:v>
                </c:pt>
                <c:pt idx="14967">
                  <c:v>0.95299999999999996</c:v>
                </c:pt>
                <c:pt idx="14968">
                  <c:v>0.96099999999999997</c:v>
                </c:pt>
                <c:pt idx="14969">
                  <c:v>0.98599999999999999</c:v>
                </c:pt>
                <c:pt idx="14970">
                  <c:v>0.97599999999999998</c:v>
                </c:pt>
                <c:pt idx="14971">
                  <c:v>0.94699999999999995</c:v>
                </c:pt>
                <c:pt idx="14972">
                  <c:v>0.95799999999999996</c:v>
                </c:pt>
                <c:pt idx="14973">
                  <c:v>0.98</c:v>
                </c:pt>
                <c:pt idx="14974">
                  <c:v>0.96799999999999997</c:v>
                </c:pt>
                <c:pt idx="14975">
                  <c:v>0.96499999999999997</c:v>
                </c:pt>
                <c:pt idx="14976">
                  <c:v>0.95399999999999996</c:v>
                </c:pt>
                <c:pt idx="14977">
                  <c:v>0.94799999999999995</c:v>
                </c:pt>
                <c:pt idx="14978">
                  <c:v>0.94599999999999995</c:v>
                </c:pt>
                <c:pt idx="14979">
                  <c:v>0.94599999999999995</c:v>
                </c:pt>
                <c:pt idx="14980">
                  <c:v>0.99</c:v>
                </c:pt>
                <c:pt idx="14981">
                  <c:v>0.93899999999999995</c:v>
                </c:pt>
                <c:pt idx="14982">
                  <c:v>0.96699999999999997</c:v>
                </c:pt>
                <c:pt idx="14983">
                  <c:v>0.95499999999999996</c:v>
                </c:pt>
                <c:pt idx="14984">
                  <c:v>0.99299999999999999</c:v>
                </c:pt>
                <c:pt idx="14985">
                  <c:v>0.95399999999999996</c:v>
                </c:pt>
                <c:pt idx="14986">
                  <c:v>0.97499999999999998</c:v>
                </c:pt>
                <c:pt idx="14987">
                  <c:v>0.97399999999999998</c:v>
                </c:pt>
                <c:pt idx="14988">
                  <c:v>0.95099999999999996</c:v>
                </c:pt>
                <c:pt idx="14989">
                  <c:v>0.94099999999999995</c:v>
                </c:pt>
                <c:pt idx="14990">
                  <c:v>0.93799999999999994</c:v>
                </c:pt>
                <c:pt idx="14991">
                  <c:v>0.93799999999999994</c:v>
                </c:pt>
                <c:pt idx="14992">
                  <c:v>0.92100000000000004</c:v>
                </c:pt>
                <c:pt idx="14993">
                  <c:v>0.96199999999999997</c:v>
                </c:pt>
                <c:pt idx="14994">
                  <c:v>0.97399999999999998</c:v>
                </c:pt>
                <c:pt idx="14995">
                  <c:v>0.95099999999999996</c:v>
                </c:pt>
                <c:pt idx="14996">
                  <c:v>0.94199999999999995</c:v>
                </c:pt>
                <c:pt idx="14997">
                  <c:v>0.94699999999999995</c:v>
                </c:pt>
                <c:pt idx="14998">
                  <c:v>0.96199999999999997</c:v>
                </c:pt>
                <c:pt idx="14999">
                  <c:v>0.95899999999999996</c:v>
                </c:pt>
                <c:pt idx="15000">
                  <c:v>0.96</c:v>
                </c:pt>
                <c:pt idx="15001">
                  <c:v>0.95299999999999996</c:v>
                </c:pt>
                <c:pt idx="15002">
                  <c:v>0.98199999999999998</c:v>
                </c:pt>
                <c:pt idx="15003">
                  <c:v>0.98599999999999999</c:v>
                </c:pt>
                <c:pt idx="15004">
                  <c:v>0.93</c:v>
                </c:pt>
                <c:pt idx="15005">
                  <c:v>0.96099999999999997</c:v>
                </c:pt>
                <c:pt idx="15006">
                  <c:v>0.94</c:v>
                </c:pt>
                <c:pt idx="15007">
                  <c:v>0.98</c:v>
                </c:pt>
                <c:pt idx="15008">
                  <c:v>0.97499999999999998</c:v>
                </c:pt>
                <c:pt idx="15009">
                  <c:v>0.93500000000000005</c:v>
                </c:pt>
                <c:pt idx="15010">
                  <c:v>0.96799999999999997</c:v>
                </c:pt>
                <c:pt idx="15011">
                  <c:v>0.96899999999999997</c:v>
                </c:pt>
                <c:pt idx="15012">
                  <c:v>0.95299999999999996</c:v>
                </c:pt>
                <c:pt idx="15013">
                  <c:v>0.93799999999999994</c:v>
                </c:pt>
                <c:pt idx="15014">
                  <c:v>0.94699999999999995</c:v>
                </c:pt>
                <c:pt idx="15015">
                  <c:v>0.93799999999999994</c:v>
                </c:pt>
                <c:pt idx="15016">
                  <c:v>0.97299999999999998</c:v>
                </c:pt>
                <c:pt idx="15017">
                  <c:v>0.94899999999999995</c:v>
                </c:pt>
                <c:pt idx="15018">
                  <c:v>0.95899999999999996</c:v>
                </c:pt>
                <c:pt idx="15019">
                  <c:v>0.95699999999999996</c:v>
                </c:pt>
                <c:pt idx="15020">
                  <c:v>0.93899999999999995</c:v>
                </c:pt>
                <c:pt idx="15021">
                  <c:v>0.94499999999999995</c:v>
                </c:pt>
                <c:pt idx="15022">
                  <c:v>0.94399999999999995</c:v>
                </c:pt>
                <c:pt idx="15023">
                  <c:v>0.93400000000000005</c:v>
                </c:pt>
                <c:pt idx="15024">
                  <c:v>0.94299999999999995</c:v>
                </c:pt>
                <c:pt idx="15025">
                  <c:v>0.94699999999999995</c:v>
                </c:pt>
                <c:pt idx="15026">
                  <c:v>0.92500000000000004</c:v>
                </c:pt>
                <c:pt idx="15027">
                  <c:v>0.95</c:v>
                </c:pt>
                <c:pt idx="15028">
                  <c:v>0.94699999999999995</c:v>
                </c:pt>
                <c:pt idx="15029">
                  <c:v>0.92900000000000005</c:v>
                </c:pt>
                <c:pt idx="15030">
                  <c:v>0.95099999999999996</c:v>
                </c:pt>
                <c:pt idx="15031">
                  <c:v>0.93899999999999995</c:v>
                </c:pt>
                <c:pt idx="15032">
                  <c:v>0.96099999999999997</c:v>
                </c:pt>
                <c:pt idx="15033">
                  <c:v>0.93600000000000005</c:v>
                </c:pt>
                <c:pt idx="15034">
                  <c:v>0.93799999999999994</c:v>
                </c:pt>
                <c:pt idx="15035">
                  <c:v>0.95899999999999996</c:v>
                </c:pt>
                <c:pt idx="15036">
                  <c:v>0.97499999999999998</c:v>
                </c:pt>
                <c:pt idx="15037">
                  <c:v>0.95099999999999996</c:v>
                </c:pt>
                <c:pt idx="15038">
                  <c:v>0.93899999999999995</c:v>
                </c:pt>
                <c:pt idx="15039">
                  <c:v>0.96599999999999997</c:v>
                </c:pt>
                <c:pt idx="15040">
                  <c:v>0.95499999999999996</c:v>
                </c:pt>
                <c:pt idx="15041">
                  <c:v>0.93400000000000005</c:v>
                </c:pt>
                <c:pt idx="15042">
                  <c:v>0.96399999999999997</c:v>
                </c:pt>
                <c:pt idx="15043">
                  <c:v>0.95799999999999996</c:v>
                </c:pt>
                <c:pt idx="15044">
                  <c:v>0.94899999999999995</c:v>
                </c:pt>
                <c:pt idx="15045">
                  <c:v>0.94199999999999995</c:v>
                </c:pt>
                <c:pt idx="15046">
                  <c:v>0.93500000000000005</c:v>
                </c:pt>
                <c:pt idx="15047">
                  <c:v>0.92600000000000005</c:v>
                </c:pt>
                <c:pt idx="15048">
                  <c:v>0.94799999999999995</c:v>
                </c:pt>
                <c:pt idx="15049">
                  <c:v>0.96799999999999997</c:v>
                </c:pt>
                <c:pt idx="15050">
                  <c:v>0.95599999999999996</c:v>
                </c:pt>
                <c:pt idx="15051">
                  <c:v>0.93</c:v>
                </c:pt>
                <c:pt idx="15052">
                  <c:v>0.94799999999999995</c:v>
                </c:pt>
                <c:pt idx="15053">
                  <c:v>0.93300000000000005</c:v>
                </c:pt>
                <c:pt idx="15054">
                  <c:v>0.95699999999999996</c:v>
                </c:pt>
                <c:pt idx="15055">
                  <c:v>0.94499999999999995</c:v>
                </c:pt>
                <c:pt idx="15056">
                  <c:v>0.97799999999999998</c:v>
                </c:pt>
                <c:pt idx="15057">
                  <c:v>0.91700000000000004</c:v>
                </c:pt>
                <c:pt idx="15058">
                  <c:v>0.91600000000000004</c:v>
                </c:pt>
                <c:pt idx="15059">
                  <c:v>0.97099999999999997</c:v>
                </c:pt>
                <c:pt idx="15060">
                  <c:v>0.94299999999999995</c:v>
                </c:pt>
                <c:pt idx="15061">
                  <c:v>0.96699999999999997</c:v>
                </c:pt>
                <c:pt idx="15062">
                  <c:v>0.95799999999999996</c:v>
                </c:pt>
                <c:pt idx="15063">
                  <c:v>0.95099999999999996</c:v>
                </c:pt>
                <c:pt idx="15064">
                  <c:v>0.93899999999999995</c:v>
                </c:pt>
                <c:pt idx="15065">
                  <c:v>0.95499999999999996</c:v>
                </c:pt>
                <c:pt idx="15066">
                  <c:v>0.94</c:v>
                </c:pt>
                <c:pt idx="15067">
                  <c:v>0.95799999999999996</c:v>
                </c:pt>
                <c:pt idx="15068">
                  <c:v>0.93600000000000005</c:v>
                </c:pt>
                <c:pt idx="15069">
                  <c:v>0.94299999999999995</c:v>
                </c:pt>
                <c:pt idx="15070">
                  <c:v>0.96399999999999997</c:v>
                </c:pt>
                <c:pt idx="15071">
                  <c:v>0.96699999999999997</c:v>
                </c:pt>
                <c:pt idx="15072">
                  <c:v>0.96099999999999997</c:v>
                </c:pt>
                <c:pt idx="15073">
                  <c:v>0.96</c:v>
                </c:pt>
                <c:pt idx="15074">
                  <c:v>0.96</c:v>
                </c:pt>
                <c:pt idx="15075">
                  <c:v>0.92900000000000005</c:v>
                </c:pt>
                <c:pt idx="15076">
                  <c:v>0.95199999999999996</c:v>
                </c:pt>
                <c:pt idx="15077">
                  <c:v>0.95199999999999996</c:v>
                </c:pt>
                <c:pt idx="15078">
                  <c:v>0.96699999999999997</c:v>
                </c:pt>
                <c:pt idx="15079">
                  <c:v>0.94299999999999995</c:v>
                </c:pt>
                <c:pt idx="15080">
                  <c:v>0.93700000000000006</c:v>
                </c:pt>
                <c:pt idx="15081">
                  <c:v>0.98</c:v>
                </c:pt>
                <c:pt idx="15082">
                  <c:v>0.96799999999999997</c:v>
                </c:pt>
                <c:pt idx="15083">
                  <c:v>0.93899999999999995</c:v>
                </c:pt>
                <c:pt idx="15084">
                  <c:v>0.94</c:v>
                </c:pt>
                <c:pt idx="15085">
                  <c:v>0.96299999999999997</c:v>
                </c:pt>
                <c:pt idx="15086">
                  <c:v>0.94299999999999995</c:v>
                </c:pt>
                <c:pt idx="15087">
                  <c:v>0.95199999999999996</c:v>
                </c:pt>
                <c:pt idx="15088">
                  <c:v>0.94699999999999995</c:v>
                </c:pt>
                <c:pt idx="15089">
                  <c:v>0.96699999999999997</c:v>
                </c:pt>
                <c:pt idx="15090">
                  <c:v>0.93600000000000005</c:v>
                </c:pt>
                <c:pt idx="15091">
                  <c:v>0.94499999999999995</c:v>
                </c:pt>
                <c:pt idx="15092">
                  <c:v>0.96099999999999997</c:v>
                </c:pt>
                <c:pt idx="15093">
                  <c:v>0.98199999999999998</c:v>
                </c:pt>
                <c:pt idx="15094">
                  <c:v>0.95499999999999996</c:v>
                </c:pt>
                <c:pt idx="15095">
                  <c:v>0.91900000000000004</c:v>
                </c:pt>
                <c:pt idx="15096">
                  <c:v>0.97399999999999998</c:v>
                </c:pt>
                <c:pt idx="15097">
                  <c:v>0.98499999999999999</c:v>
                </c:pt>
                <c:pt idx="15098">
                  <c:v>0.98099999999999998</c:v>
                </c:pt>
                <c:pt idx="15099">
                  <c:v>0.95799999999999996</c:v>
                </c:pt>
                <c:pt idx="15100">
                  <c:v>1.006</c:v>
                </c:pt>
                <c:pt idx="15101">
                  <c:v>0.95899999999999996</c:v>
                </c:pt>
                <c:pt idx="15102">
                  <c:v>0.95099999999999996</c:v>
                </c:pt>
                <c:pt idx="15103">
                  <c:v>0.94899999999999995</c:v>
                </c:pt>
                <c:pt idx="15104">
                  <c:v>0.95</c:v>
                </c:pt>
                <c:pt idx="15105">
                  <c:v>0.94899999999999995</c:v>
                </c:pt>
                <c:pt idx="15106">
                  <c:v>0.93799999999999994</c:v>
                </c:pt>
                <c:pt idx="15107">
                  <c:v>0.94699999999999995</c:v>
                </c:pt>
                <c:pt idx="15108">
                  <c:v>0.94</c:v>
                </c:pt>
                <c:pt idx="15109">
                  <c:v>0.97099999999999997</c:v>
                </c:pt>
                <c:pt idx="15110">
                  <c:v>0.97199999999999998</c:v>
                </c:pt>
                <c:pt idx="15111">
                  <c:v>0.96499999999999997</c:v>
                </c:pt>
                <c:pt idx="15112">
                  <c:v>0.94899999999999995</c:v>
                </c:pt>
                <c:pt idx="15113">
                  <c:v>0.95099999999999996</c:v>
                </c:pt>
                <c:pt idx="15114">
                  <c:v>0.96899999999999997</c:v>
                </c:pt>
                <c:pt idx="15115">
                  <c:v>1.01</c:v>
                </c:pt>
                <c:pt idx="15116">
                  <c:v>0.93799999999999994</c:v>
                </c:pt>
                <c:pt idx="15117">
                  <c:v>0.97099999999999997</c:v>
                </c:pt>
                <c:pt idx="15118">
                  <c:v>0.92500000000000004</c:v>
                </c:pt>
                <c:pt idx="15119">
                  <c:v>0.95599999999999996</c:v>
                </c:pt>
                <c:pt idx="15120">
                  <c:v>0.93600000000000005</c:v>
                </c:pt>
                <c:pt idx="15121">
                  <c:v>0.96499999999999997</c:v>
                </c:pt>
                <c:pt idx="15122">
                  <c:v>0.93</c:v>
                </c:pt>
                <c:pt idx="15123">
                  <c:v>0.95899999999999996</c:v>
                </c:pt>
                <c:pt idx="15124">
                  <c:v>0.93400000000000005</c:v>
                </c:pt>
                <c:pt idx="15125">
                  <c:v>0.94799999999999995</c:v>
                </c:pt>
                <c:pt idx="15126">
                  <c:v>0.93500000000000005</c:v>
                </c:pt>
                <c:pt idx="15127">
                  <c:v>0.94399999999999995</c:v>
                </c:pt>
                <c:pt idx="15128">
                  <c:v>0.93100000000000005</c:v>
                </c:pt>
                <c:pt idx="15129">
                  <c:v>0.96599999999999997</c:v>
                </c:pt>
                <c:pt idx="15130">
                  <c:v>0.93600000000000005</c:v>
                </c:pt>
                <c:pt idx="15131">
                  <c:v>0.96399999999999997</c:v>
                </c:pt>
                <c:pt idx="15132">
                  <c:v>0.97499999999999998</c:v>
                </c:pt>
                <c:pt idx="15133">
                  <c:v>0.95899999999999996</c:v>
                </c:pt>
                <c:pt idx="15134">
                  <c:v>0.95</c:v>
                </c:pt>
                <c:pt idx="15135">
                  <c:v>0.93600000000000005</c:v>
                </c:pt>
                <c:pt idx="15136">
                  <c:v>0.94</c:v>
                </c:pt>
                <c:pt idx="15137">
                  <c:v>0.93400000000000005</c:v>
                </c:pt>
                <c:pt idx="15138">
                  <c:v>0.93400000000000005</c:v>
                </c:pt>
                <c:pt idx="15139">
                  <c:v>0.97299999999999998</c:v>
                </c:pt>
                <c:pt idx="15140">
                  <c:v>0.96499999999999997</c:v>
                </c:pt>
                <c:pt idx="15141">
                  <c:v>0.95299999999999996</c:v>
                </c:pt>
                <c:pt idx="15142">
                  <c:v>0.94699999999999995</c:v>
                </c:pt>
                <c:pt idx="15143">
                  <c:v>0.96599999999999997</c:v>
                </c:pt>
                <c:pt idx="15144">
                  <c:v>0.94</c:v>
                </c:pt>
                <c:pt idx="15145">
                  <c:v>0.94799999999999995</c:v>
                </c:pt>
                <c:pt idx="15146">
                  <c:v>0.95699999999999996</c:v>
                </c:pt>
                <c:pt idx="15147">
                  <c:v>0.97299999999999998</c:v>
                </c:pt>
                <c:pt idx="15148">
                  <c:v>0.95499999999999996</c:v>
                </c:pt>
                <c:pt idx="15149">
                  <c:v>0.93200000000000005</c:v>
                </c:pt>
                <c:pt idx="15150">
                  <c:v>0.94599999999999995</c:v>
                </c:pt>
                <c:pt idx="15151">
                  <c:v>0.94599999999999995</c:v>
                </c:pt>
                <c:pt idx="15152">
                  <c:v>0.94</c:v>
                </c:pt>
                <c:pt idx="15153">
                  <c:v>0.97099999999999997</c:v>
                </c:pt>
                <c:pt idx="15154">
                  <c:v>0.92300000000000004</c:v>
                </c:pt>
                <c:pt idx="15155">
                  <c:v>0.95099999999999996</c:v>
                </c:pt>
                <c:pt idx="15156">
                  <c:v>0.93300000000000005</c:v>
                </c:pt>
                <c:pt idx="15157">
                  <c:v>0.93300000000000005</c:v>
                </c:pt>
                <c:pt idx="15158">
                  <c:v>0.93899999999999995</c:v>
                </c:pt>
                <c:pt idx="15159">
                  <c:v>0.95</c:v>
                </c:pt>
                <c:pt idx="15160">
                  <c:v>0.92</c:v>
                </c:pt>
                <c:pt idx="15161">
                  <c:v>0.98399999999999999</c:v>
                </c:pt>
                <c:pt idx="15162">
                  <c:v>0.95599999999999996</c:v>
                </c:pt>
                <c:pt idx="15163">
                  <c:v>0.94499999999999995</c:v>
                </c:pt>
                <c:pt idx="15164">
                  <c:v>0.94399999999999995</c:v>
                </c:pt>
                <c:pt idx="15165">
                  <c:v>0.93799999999999994</c:v>
                </c:pt>
                <c:pt idx="15166">
                  <c:v>0.95299999999999996</c:v>
                </c:pt>
                <c:pt idx="15167">
                  <c:v>0.95199999999999996</c:v>
                </c:pt>
                <c:pt idx="15168">
                  <c:v>0.94</c:v>
                </c:pt>
                <c:pt idx="15169">
                  <c:v>0.93600000000000005</c:v>
                </c:pt>
                <c:pt idx="15170">
                  <c:v>0.96299999999999997</c:v>
                </c:pt>
                <c:pt idx="15171">
                  <c:v>0.96899999999999997</c:v>
                </c:pt>
                <c:pt idx="15172">
                  <c:v>0.93600000000000005</c:v>
                </c:pt>
                <c:pt idx="15173">
                  <c:v>0.94299999999999995</c:v>
                </c:pt>
                <c:pt idx="15174">
                  <c:v>0.93</c:v>
                </c:pt>
                <c:pt idx="15175">
                  <c:v>0.95199999999999996</c:v>
                </c:pt>
                <c:pt idx="15176">
                  <c:v>0.95099999999999996</c:v>
                </c:pt>
                <c:pt idx="15177">
                  <c:v>0.96199999999999997</c:v>
                </c:pt>
                <c:pt idx="15178">
                  <c:v>0.96499999999999997</c:v>
                </c:pt>
                <c:pt idx="15179">
                  <c:v>0.93899999999999995</c:v>
                </c:pt>
                <c:pt idx="15180">
                  <c:v>0.97399999999999998</c:v>
                </c:pt>
                <c:pt idx="15181">
                  <c:v>0.94499999999999995</c:v>
                </c:pt>
                <c:pt idx="15182">
                  <c:v>0.96199999999999997</c:v>
                </c:pt>
                <c:pt idx="15183">
                  <c:v>0.91400000000000003</c:v>
                </c:pt>
                <c:pt idx="15184">
                  <c:v>0.93799999999999994</c:v>
                </c:pt>
                <c:pt idx="15185">
                  <c:v>0.95599999999999996</c:v>
                </c:pt>
                <c:pt idx="15186">
                  <c:v>0.97499999999999998</c:v>
                </c:pt>
                <c:pt idx="15187">
                  <c:v>0.95</c:v>
                </c:pt>
                <c:pt idx="15188">
                  <c:v>0.91900000000000004</c:v>
                </c:pt>
                <c:pt idx="15189">
                  <c:v>0.98299999999999998</c:v>
                </c:pt>
                <c:pt idx="15190">
                  <c:v>0.94899999999999995</c:v>
                </c:pt>
                <c:pt idx="15191">
                  <c:v>0.95399999999999996</c:v>
                </c:pt>
                <c:pt idx="15192">
                  <c:v>0.95799999999999996</c:v>
                </c:pt>
                <c:pt idx="15193">
                  <c:v>0.92</c:v>
                </c:pt>
                <c:pt idx="15194">
                  <c:v>0.94899999999999995</c:v>
                </c:pt>
                <c:pt idx="15195">
                  <c:v>0.95799999999999996</c:v>
                </c:pt>
                <c:pt idx="15196">
                  <c:v>0.97499999999999998</c:v>
                </c:pt>
                <c:pt idx="15197">
                  <c:v>0.93799999999999994</c:v>
                </c:pt>
                <c:pt idx="15198">
                  <c:v>0.94799999999999995</c:v>
                </c:pt>
                <c:pt idx="15199">
                  <c:v>0.94699999999999995</c:v>
                </c:pt>
                <c:pt idx="15200">
                  <c:v>0.94699999999999995</c:v>
                </c:pt>
                <c:pt idx="15201">
                  <c:v>0.94399999999999995</c:v>
                </c:pt>
                <c:pt idx="15202">
                  <c:v>0.94499999999999995</c:v>
                </c:pt>
                <c:pt idx="15203">
                  <c:v>0.97199999999999998</c:v>
                </c:pt>
                <c:pt idx="15204">
                  <c:v>0.92700000000000005</c:v>
                </c:pt>
                <c:pt idx="15205">
                  <c:v>0.93400000000000005</c:v>
                </c:pt>
                <c:pt idx="15206">
                  <c:v>0.93100000000000005</c:v>
                </c:pt>
                <c:pt idx="15207">
                  <c:v>0.92600000000000005</c:v>
                </c:pt>
                <c:pt idx="15208">
                  <c:v>0.94</c:v>
                </c:pt>
                <c:pt idx="15209">
                  <c:v>0.96799999999999997</c:v>
                </c:pt>
                <c:pt idx="15210">
                  <c:v>0.96099999999999997</c:v>
                </c:pt>
                <c:pt idx="15211">
                  <c:v>0.92800000000000005</c:v>
                </c:pt>
                <c:pt idx="15212">
                  <c:v>0.94399999999999995</c:v>
                </c:pt>
                <c:pt idx="15213">
                  <c:v>0.93300000000000005</c:v>
                </c:pt>
                <c:pt idx="15214">
                  <c:v>0.95899999999999996</c:v>
                </c:pt>
                <c:pt idx="15215">
                  <c:v>0.95499999999999996</c:v>
                </c:pt>
                <c:pt idx="15216">
                  <c:v>0.93700000000000006</c:v>
                </c:pt>
                <c:pt idx="15217">
                  <c:v>0.97</c:v>
                </c:pt>
                <c:pt idx="15218">
                  <c:v>0.95199999999999996</c:v>
                </c:pt>
                <c:pt idx="15219">
                  <c:v>0.96699999999999997</c:v>
                </c:pt>
                <c:pt idx="15220">
                  <c:v>0.97</c:v>
                </c:pt>
                <c:pt idx="15221">
                  <c:v>0.94699999999999995</c:v>
                </c:pt>
                <c:pt idx="15222">
                  <c:v>0.95599999999999996</c:v>
                </c:pt>
                <c:pt idx="15223">
                  <c:v>0.98199999999999998</c:v>
                </c:pt>
                <c:pt idx="15224">
                  <c:v>0.94699999999999995</c:v>
                </c:pt>
                <c:pt idx="15225">
                  <c:v>0.95899999999999996</c:v>
                </c:pt>
                <c:pt idx="15226">
                  <c:v>0.995</c:v>
                </c:pt>
                <c:pt idx="15227">
                  <c:v>0.97099999999999997</c:v>
                </c:pt>
                <c:pt idx="15228">
                  <c:v>0.98499999999999999</c:v>
                </c:pt>
                <c:pt idx="15229">
                  <c:v>0.93899999999999995</c:v>
                </c:pt>
                <c:pt idx="15230">
                  <c:v>0.93400000000000005</c:v>
                </c:pt>
                <c:pt idx="15231">
                  <c:v>0.94599999999999995</c:v>
                </c:pt>
                <c:pt idx="15232">
                  <c:v>0.95899999999999996</c:v>
                </c:pt>
                <c:pt idx="15233">
                  <c:v>0.93500000000000005</c:v>
                </c:pt>
                <c:pt idx="15234">
                  <c:v>0.93899999999999995</c:v>
                </c:pt>
                <c:pt idx="15235">
                  <c:v>0.94599999999999995</c:v>
                </c:pt>
                <c:pt idx="15236">
                  <c:v>0.94699999999999995</c:v>
                </c:pt>
                <c:pt idx="15237">
                  <c:v>0.94099999999999995</c:v>
                </c:pt>
                <c:pt idx="15238">
                  <c:v>0.93200000000000005</c:v>
                </c:pt>
                <c:pt idx="15239">
                  <c:v>0.96699999999999997</c:v>
                </c:pt>
                <c:pt idx="15240">
                  <c:v>0.97299999999999998</c:v>
                </c:pt>
                <c:pt idx="15241">
                  <c:v>0.97799999999999998</c:v>
                </c:pt>
                <c:pt idx="15242">
                  <c:v>0.95599999999999996</c:v>
                </c:pt>
                <c:pt idx="15243">
                  <c:v>0.93400000000000005</c:v>
                </c:pt>
                <c:pt idx="15244">
                  <c:v>0.93400000000000005</c:v>
                </c:pt>
                <c:pt idx="15245">
                  <c:v>0.93899999999999995</c:v>
                </c:pt>
                <c:pt idx="15246">
                  <c:v>0.96499999999999997</c:v>
                </c:pt>
                <c:pt idx="15247">
                  <c:v>0.98799999999999999</c:v>
                </c:pt>
                <c:pt idx="15248">
                  <c:v>0.98099999999999998</c:v>
                </c:pt>
                <c:pt idx="15249">
                  <c:v>0.95699999999999996</c:v>
                </c:pt>
                <c:pt idx="15250">
                  <c:v>0.96499999999999997</c:v>
                </c:pt>
                <c:pt idx="15251">
                  <c:v>0.97699999999999998</c:v>
                </c:pt>
                <c:pt idx="15252">
                  <c:v>0.94199999999999995</c:v>
                </c:pt>
                <c:pt idx="15253">
                  <c:v>0.92400000000000004</c:v>
                </c:pt>
                <c:pt idx="15254">
                  <c:v>0.97799999999999998</c:v>
                </c:pt>
                <c:pt idx="15255">
                  <c:v>0.94799999999999995</c:v>
                </c:pt>
                <c:pt idx="15256">
                  <c:v>0.96099999999999997</c:v>
                </c:pt>
                <c:pt idx="15257">
                  <c:v>0.95599999999999996</c:v>
                </c:pt>
                <c:pt idx="15258">
                  <c:v>0.95199999999999996</c:v>
                </c:pt>
                <c:pt idx="15259">
                  <c:v>0.96899999999999997</c:v>
                </c:pt>
                <c:pt idx="15260">
                  <c:v>0.97199999999999998</c:v>
                </c:pt>
                <c:pt idx="15261">
                  <c:v>0.94599999999999995</c:v>
                </c:pt>
                <c:pt idx="15262">
                  <c:v>0.97199999999999998</c:v>
                </c:pt>
                <c:pt idx="15263">
                  <c:v>0.94599999999999995</c:v>
                </c:pt>
                <c:pt idx="15264">
                  <c:v>0.97199999999999998</c:v>
                </c:pt>
                <c:pt idx="15265">
                  <c:v>0.95699999999999996</c:v>
                </c:pt>
                <c:pt idx="15266">
                  <c:v>0.97399999999999998</c:v>
                </c:pt>
                <c:pt idx="15267">
                  <c:v>0.96599999999999997</c:v>
                </c:pt>
                <c:pt idx="15268">
                  <c:v>0.97899999999999998</c:v>
                </c:pt>
                <c:pt idx="15269">
                  <c:v>0.95699999999999996</c:v>
                </c:pt>
                <c:pt idx="15270">
                  <c:v>1.006</c:v>
                </c:pt>
                <c:pt idx="15271">
                  <c:v>0.97199999999999998</c:v>
                </c:pt>
                <c:pt idx="15272">
                  <c:v>0.97799999999999998</c:v>
                </c:pt>
                <c:pt idx="15273">
                  <c:v>0.96</c:v>
                </c:pt>
                <c:pt idx="15274">
                  <c:v>1</c:v>
                </c:pt>
                <c:pt idx="15275">
                  <c:v>0.94299999999999995</c:v>
                </c:pt>
                <c:pt idx="15276">
                  <c:v>0.96399999999999997</c:v>
                </c:pt>
                <c:pt idx="15277">
                  <c:v>0.94499999999999995</c:v>
                </c:pt>
                <c:pt idx="15278">
                  <c:v>0.97899999999999998</c:v>
                </c:pt>
                <c:pt idx="15279">
                  <c:v>0.95099999999999996</c:v>
                </c:pt>
                <c:pt idx="15280">
                  <c:v>0.94599999999999995</c:v>
                </c:pt>
                <c:pt idx="15281">
                  <c:v>0.98199999999999998</c:v>
                </c:pt>
                <c:pt idx="15282">
                  <c:v>0.98399999999999999</c:v>
                </c:pt>
                <c:pt idx="15283">
                  <c:v>0.95699999999999996</c:v>
                </c:pt>
                <c:pt idx="15284">
                  <c:v>0.96399999999999997</c:v>
                </c:pt>
                <c:pt idx="15285">
                  <c:v>1.0129999999999999</c:v>
                </c:pt>
                <c:pt idx="15286">
                  <c:v>0.96599999999999997</c:v>
                </c:pt>
                <c:pt idx="15287">
                  <c:v>0.95699999999999996</c:v>
                </c:pt>
                <c:pt idx="15288">
                  <c:v>0.97299999999999998</c:v>
                </c:pt>
                <c:pt idx="15289">
                  <c:v>0.95499999999999996</c:v>
                </c:pt>
                <c:pt idx="15290">
                  <c:v>0.996</c:v>
                </c:pt>
                <c:pt idx="15291">
                  <c:v>0.97699999999999998</c:v>
                </c:pt>
                <c:pt idx="15292">
                  <c:v>0.998</c:v>
                </c:pt>
                <c:pt idx="15293">
                  <c:v>0.98799999999999999</c:v>
                </c:pt>
                <c:pt idx="15294">
                  <c:v>0.94699999999999995</c:v>
                </c:pt>
                <c:pt idx="15295">
                  <c:v>0.94199999999999995</c:v>
                </c:pt>
                <c:pt idx="15296">
                  <c:v>0.98899999999999999</c:v>
                </c:pt>
                <c:pt idx="15297">
                  <c:v>0.95199999999999996</c:v>
                </c:pt>
                <c:pt idx="15298">
                  <c:v>0.97899999999999998</c:v>
                </c:pt>
                <c:pt idx="15299">
                  <c:v>0.97899999999999998</c:v>
                </c:pt>
                <c:pt idx="15300">
                  <c:v>0.99199999999999999</c:v>
                </c:pt>
                <c:pt idx="15301">
                  <c:v>0.95399999999999996</c:v>
                </c:pt>
                <c:pt idx="15302">
                  <c:v>0.97399999999999998</c:v>
                </c:pt>
                <c:pt idx="15303">
                  <c:v>0.96599999999999997</c:v>
                </c:pt>
                <c:pt idx="15304">
                  <c:v>0.94399999999999995</c:v>
                </c:pt>
                <c:pt idx="15305">
                  <c:v>0.98599999999999999</c:v>
                </c:pt>
                <c:pt idx="15306">
                  <c:v>0.96199999999999997</c:v>
                </c:pt>
                <c:pt idx="15307">
                  <c:v>1.0129999999999999</c:v>
                </c:pt>
                <c:pt idx="15308">
                  <c:v>0.96399999999999997</c:v>
                </c:pt>
                <c:pt idx="15309">
                  <c:v>0.97399999999999998</c:v>
                </c:pt>
                <c:pt idx="15310">
                  <c:v>0.97499999999999998</c:v>
                </c:pt>
                <c:pt idx="15311">
                  <c:v>0.97899999999999998</c:v>
                </c:pt>
                <c:pt idx="15312">
                  <c:v>1.002</c:v>
                </c:pt>
                <c:pt idx="15313">
                  <c:v>0.95</c:v>
                </c:pt>
                <c:pt idx="15314">
                  <c:v>0.96199999999999997</c:v>
                </c:pt>
                <c:pt idx="15315">
                  <c:v>0.97</c:v>
                </c:pt>
                <c:pt idx="15316">
                  <c:v>0.998</c:v>
                </c:pt>
                <c:pt idx="15317">
                  <c:v>0.97199999999999998</c:v>
                </c:pt>
                <c:pt idx="15318">
                  <c:v>0.97499999999999998</c:v>
                </c:pt>
                <c:pt idx="15319">
                  <c:v>0.95499999999999996</c:v>
                </c:pt>
                <c:pt idx="15320">
                  <c:v>0.98099999999999998</c:v>
                </c:pt>
                <c:pt idx="15321">
                  <c:v>0.96899999999999997</c:v>
                </c:pt>
                <c:pt idx="15322">
                  <c:v>0.99199999999999999</c:v>
                </c:pt>
                <c:pt idx="15323">
                  <c:v>0.97</c:v>
                </c:pt>
                <c:pt idx="15324">
                  <c:v>0.95599999999999996</c:v>
                </c:pt>
                <c:pt idx="15325">
                  <c:v>0.97099999999999997</c:v>
                </c:pt>
                <c:pt idx="15326">
                  <c:v>0.97599999999999998</c:v>
                </c:pt>
                <c:pt idx="15327">
                  <c:v>0.95299999999999996</c:v>
                </c:pt>
                <c:pt idx="15328">
                  <c:v>0.96699999999999997</c:v>
                </c:pt>
                <c:pt idx="15329">
                  <c:v>0.93300000000000005</c:v>
                </c:pt>
                <c:pt idx="15330">
                  <c:v>0.97099999999999997</c:v>
                </c:pt>
                <c:pt idx="15331">
                  <c:v>0.98799999999999999</c:v>
                </c:pt>
                <c:pt idx="15332">
                  <c:v>0.97</c:v>
                </c:pt>
                <c:pt idx="15333">
                  <c:v>0.96399999999999997</c:v>
                </c:pt>
                <c:pt idx="15334">
                  <c:v>0.95499999999999996</c:v>
                </c:pt>
                <c:pt idx="15335">
                  <c:v>0.98</c:v>
                </c:pt>
                <c:pt idx="15336">
                  <c:v>0.97099999999999997</c:v>
                </c:pt>
                <c:pt idx="15337">
                  <c:v>0.97799999999999998</c:v>
                </c:pt>
                <c:pt idx="15338">
                  <c:v>0.997</c:v>
                </c:pt>
                <c:pt idx="15339">
                  <c:v>0.94299999999999995</c:v>
                </c:pt>
                <c:pt idx="15340">
                  <c:v>0.97199999999999998</c:v>
                </c:pt>
                <c:pt idx="15341">
                  <c:v>0.95199999999999996</c:v>
                </c:pt>
                <c:pt idx="15342">
                  <c:v>0.97399999999999998</c:v>
                </c:pt>
                <c:pt idx="15343">
                  <c:v>0.96599999999999997</c:v>
                </c:pt>
                <c:pt idx="15344">
                  <c:v>0.94099999999999995</c:v>
                </c:pt>
                <c:pt idx="15345">
                  <c:v>0.96299999999999997</c:v>
                </c:pt>
                <c:pt idx="15346">
                  <c:v>0.95899999999999996</c:v>
                </c:pt>
                <c:pt idx="15347">
                  <c:v>0.95599999999999996</c:v>
                </c:pt>
                <c:pt idx="15348">
                  <c:v>0.98599999999999999</c:v>
                </c:pt>
                <c:pt idx="15349">
                  <c:v>0.94599999999999995</c:v>
                </c:pt>
                <c:pt idx="15350">
                  <c:v>0.95499999999999996</c:v>
                </c:pt>
                <c:pt idx="15351">
                  <c:v>0.95499999999999996</c:v>
                </c:pt>
                <c:pt idx="15352">
                  <c:v>0.96099999999999997</c:v>
                </c:pt>
                <c:pt idx="15353">
                  <c:v>0.995</c:v>
                </c:pt>
                <c:pt idx="15354">
                  <c:v>0.95899999999999996</c:v>
                </c:pt>
                <c:pt idx="15355">
                  <c:v>0.95</c:v>
                </c:pt>
                <c:pt idx="15356">
                  <c:v>0.94399999999999995</c:v>
                </c:pt>
                <c:pt idx="15357">
                  <c:v>0.95199999999999996</c:v>
                </c:pt>
                <c:pt idx="15358">
                  <c:v>0.96899999999999997</c:v>
                </c:pt>
                <c:pt idx="15359">
                  <c:v>0.92500000000000004</c:v>
                </c:pt>
                <c:pt idx="15360">
                  <c:v>0.95099999999999996</c:v>
                </c:pt>
                <c:pt idx="15361">
                  <c:v>0.95599999999999996</c:v>
                </c:pt>
                <c:pt idx="15362">
                  <c:v>0.97399999999999998</c:v>
                </c:pt>
                <c:pt idx="15363">
                  <c:v>0.95499999999999996</c:v>
                </c:pt>
                <c:pt idx="15364">
                  <c:v>0.93500000000000005</c:v>
                </c:pt>
                <c:pt idx="15365">
                  <c:v>0.94099999999999995</c:v>
                </c:pt>
                <c:pt idx="15366">
                  <c:v>0.96599999999999997</c:v>
                </c:pt>
                <c:pt idx="15367">
                  <c:v>0.96599999999999997</c:v>
                </c:pt>
                <c:pt idx="15368">
                  <c:v>0.97</c:v>
                </c:pt>
                <c:pt idx="15369">
                  <c:v>0.90900000000000003</c:v>
                </c:pt>
                <c:pt idx="15370">
                  <c:v>0.97099999999999997</c:v>
                </c:pt>
                <c:pt idx="15371">
                  <c:v>0.96099999999999997</c:v>
                </c:pt>
                <c:pt idx="15372">
                  <c:v>0.94399999999999995</c:v>
                </c:pt>
                <c:pt idx="15373">
                  <c:v>0.96199999999999997</c:v>
                </c:pt>
                <c:pt idx="15374">
                  <c:v>0.91900000000000004</c:v>
                </c:pt>
                <c:pt idx="15375">
                  <c:v>0.97599999999999998</c:v>
                </c:pt>
                <c:pt idx="15376">
                  <c:v>0.92200000000000004</c:v>
                </c:pt>
                <c:pt idx="15377">
                  <c:v>0.93899999999999995</c:v>
                </c:pt>
                <c:pt idx="15378">
                  <c:v>0.96899999999999997</c:v>
                </c:pt>
                <c:pt idx="15379">
                  <c:v>0.91700000000000004</c:v>
                </c:pt>
                <c:pt idx="15380">
                  <c:v>0.96</c:v>
                </c:pt>
                <c:pt idx="15381">
                  <c:v>0.97499999999999998</c:v>
                </c:pt>
                <c:pt idx="15382">
                  <c:v>0.95199999999999996</c:v>
                </c:pt>
                <c:pt idx="15383">
                  <c:v>0.96199999999999997</c:v>
                </c:pt>
                <c:pt idx="15384">
                  <c:v>0.94099999999999995</c:v>
                </c:pt>
                <c:pt idx="15385">
                  <c:v>0.95099999999999996</c:v>
                </c:pt>
                <c:pt idx="15386">
                  <c:v>0.94699999999999995</c:v>
                </c:pt>
                <c:pt idx="15387">
                  <c:v>0.95899999999999996</c:v>
                </c:pt>
                <c:pt idx="15388">
                  <c:v>0.95599999999999996</c:v>
                </c:pt>
                <c:pt idx="15389">
                  <c:v>0.97199999999999998</c:v>
                </c:pt>
                <c:pt idx="15390">
                  <c:v>0.94</c:v>
                </c:pt>
                <c:pt idx="15391">
                  <c:v>0.93700000000000006</c:v>
                </c:pt>
                <c:pt idx="15392">
                  <c:v>0.95799999999999996</c:v>
                </c:pt>
                <c:pt idx="15393">
                  <c:v>0.93300000000000005</c:v>
                </c:pt>
                <c:pt idx="15394">
                  <c:v>0.95799999999999996</c:v>
                </c:pt>
                <c:pt idx="15395">
                  <c:v>0.94799999999999995</c:v>
                </c:pt>
                <c:pt idx="15396">
                  <c:v>0.92900000000000005</c:v>
                </c:pt>
                <c:pt idx="15397">
                  <c:v>0.95199999999999996</c:v>
                </c:pt>
                <c:pt idx="15398">
                  <c:v>0.95599999999999996</c:v>
                </c:pt>
                <c:pt idx="15399">
                  <c:v>0.93799999999999994</c:v>
                </c:pt>
                <c:pt idx="15400">
                  <c:v>0.94199999999999995</c:v>
                </c:pt>
                <c:pt idx="15401">
                  <c:v>0.95599999999999996</c:v>
                </c:pt>
                <c:pt idx="15402">
                  <c:v>0.95799999999999996</c:v>
                </c:pt>
                <c:pt idx="15403">
                  <c:v>0.93700000000000006</c:v>
                </c:pt>
                <c:pt idx="15404">
                  <c:v>0.97</c:v>
                </c:pt>
                <c:pt idx="15405">
                  <c:v>0.97099999999999997</c:v>
                </c:pt>
                <c:pt idx="15406">
                  <c:v>0.95399999999999996</c:v>
                </c:pt>
                <c:pt idx="15407">
                  <c:v>0.93700000000000006</c:v>
                </c:pt>
                <c:pt idx="15408">
                  <c:v>0.96099999999999997</c:v>
                </c:pt>
                <c:pt idx="15409">
                  <c:v>0.96399999999999997</c:v>
                </c:pt>
                <c:pt idx="15410">
                  <c:v>0.96699999999999997</c:v>
                </c:pt>
                <c:pt idx="15411">
                  <c:v>0.96</c:v>
                </c:pt>
                <c:pt idx="15412">
                  <c:v>0.94499999999999995</c:v>
                </c:pt>
                <c:pt idx="15413">
                  <c:v>0.96899999999999997</c:v>
                </c:pt>
                <c:pt idx="15414">
                  <c:v>0.98499999999999999</c:v>
                </c:pt>
                <c:pt idx="15415">
                  <c:v>0.95499999999999996</c:v>
                </c:pt>
                <c:pt idx="15416">
                  <c:v>0.93799999999999994</c:v>
                </c:pt>
                <c:pt idx="15417">
                  <c:v>0.95599999999999996</c:v>
                </c:pt>
                <c:pt idx="15418">
                  <c:v>0.94199999999999995</c:v>
                </c:pt>
                <c:pt idx="15419">
                  <c:v>0.95799999999999996</c:v>
                </c:pt>
                <c:pt idx="15420">
                  <c:v>0.94599999999999995</c:v>
                </c:pt>
                <c:pt idx="15421">
                  <c:v>0.94399999999999995</c:v>
                </c:pt>
                <c:pt idx="15422">
                  <c:v>0.96299999999999997</c:v>
                </c:pt>
                <c:pt idx="15423">
                  <c:v>0.94099999999999995</c:v>
                </c:pt>
                <c:pt idx="15424">
                  <c:v>0.95299999999999996</c:v>
                </c:pt>
                <c:pt idx="15425">
                  <c:v>0.98499999999999999</c:v>
                </c:pt>
                <c:pt idx="15426">
                  <c:v>0.95899999999999996</c:v>
                </c:pt>
                <c:pt idx="15427">
                  <c:v>0.94799999999999995</c:v>
                </c:pt>
                <c:pt idx="15428">
                  <c:v>0.97899999999999998</c:v>
                </c:pt>
                <c:pt idx="15429">
                  <c:v>0.95599999999999996</c:v>
                </c:pt>
                <c:pt idx="15430">
                  <c:v>0.95099999999999996</c:v>
                </c:pt>
                <c:pt idx="15431">
                  <c:v>0.96499999999999997</c:v>
                </c:pt>
                <c:pt idx="15432">
                  <c:v>0.97299999999999998</c:v>
                </c:pt>
                <c:pt idx="15433">
                  <c:v>0.96099999999999997</c:v>
                </c:pt>
                <c:pt idx="15434">
                  <c:v>0.95</c:v>
                </c:pt>
                <c:pt idx="15435">
                  <c:v>0.93899999999999995</c:v>
                </c:pt>
                <c:pt idx="15436">
                  <c:v>0.95499999999999996</c:v>
                </c:pt>
                <c:pt idx="15437">
                  <c:v>0.96299999999999997</c:v>
                </c:pt>
                <c:pt idx="15438">
                  <c:v>0.96099999999999997</c:v>
                </c:pt>
                <c:pt idx="15439">
                  <c:v>0.95399999999999996</c:v>
                </c:pt>
                <c:pt idx="15440">
                  <c:v>0.98</c:v>
                </c:pt>
                <c:pt idx="15441">
                  <c:v>0.97499999999999998</c:v>
                </c:pt>
                <c:pt idx="15442">
                  <c:v>0.94799999999999995</c:v>
                </c:pt>
                <c:pt idx="15443">
                  <c:v>0.92200000000000004</c:v>
                </c:pt>
                <c:pt idx="15444">
                  <c:v>0.97099999999999997</c:v>
                </c:pt>
                <c:pt idx="15445">
                  <c:v>0.95799999999999996</c:v>
                </c:pt>
                <c:pt idx="15446">
                  <c:v>0.96</c:v>
                </c:pt>
                <c:pt idx="15447">
                  <c:v>0.96399999999999997</c:v>
                </c:pt>
                <c:pt idx="15448">
                  <c:v>0.96699999999999997</c:v>
                </c:pt>
                <c:pt idx="15449">
                  <c:v>0.93700000000000006</c:v>
                </c:pt>
                <c:pt idx="15450">
                  <c:v>0.96199999999999997</c:v>
                </c:pt>
                <c:pt idx="15451">
                  <c:v>0.95599999999999996</c:v>
                </c:pt>
                <c:pt idx="15452">
                  <c:v>0.98</c:v>
                </c:pt>
                <c:pt idx="15453">
                  <c:v>0.96599999999999997</c:v>
                </c:pt>
                <c:pt idx="15454">
                  <c:v>0.95099999999999996</c:v>
                </c:pt>
                <c:pt idx="15455">
                  <c:v>0.97099999999999997</c:v>
                </c:pt>
                <c:pt idx="15456">
                  <c:v>0.96799999999999997</c:v>
                </c:pt>
                <c:pt idx="15457">
                  <c:v>0.94799999999999995</c:v>
                </c:pt>
                <c:pt idx="15458">
                  <c:v>0.97099999999999997</c:v>
                </c:pt>
                <c:pt idx="15459">
                  <c:v>0.95</c:v>
                </c:pt>
                <c:pt idx="15460">
                  <c:v>0.93899999999999995</c:v>
                </c:pt>
                <c:pt idx="15461">
                  <c:v>0.95599999999999996</c:v>
                </c:pt>
                <c:pt idx="15462">
                  <c:v>0.93799999999999994</c:v>
                </c:pt>
                <c:pt idx="15463">
                  <c:v>0.96099999999999997</c:v>
                </c:pt>
                <c:pt idx="15464">
                  <c:v>0.95899999999999996</c:v>
                </c:pt>
                <c:pt idx="15465">
                  <c:v>0.95699999999999996</c:v>
                </c:pt>
                <c:pt idx="15466">
                  <c:v>0.95399999999999996</c:v>
                </c:pt>
                <c:pt idx="15467">
                  <c:v>0.96399999999999997</c:v>
                </c:pt>
                <c:pt idx="15468">
                  <c:v>0.94699999999999995</c:v>
                </c:pt>
                <c:pt idx="15469">
                  <c:v>0.95199999999999996</c:v>
                </c:pt>
                <c:pt idx="15470">
                  <c:v>0.96599999999999997</c:v>
                </c:pt>
                <c:pt idx="15471">
                  <c:v>0.94099999999999995</c:v>
                </c:pt>
                <c:pt idx="15472">
                  <c:v>0.92500000000000004</c:v>
                </c:pt>
                <c:pt idx="15473">
                  <c:v>0.93400000000000005</c:v>
                </c:pt>
                <c:pt idx="15474">
                  <c:v>0.99</c:v>
                </c:pt>
                <c:pt idx="15475">
                  <c:v>0.94499999999999995</c:v>
                </c:pt>
                <c:pt idx="15476">
                  <c:v>0.94499999999999995</c:v>
                </c:pt>
                <c:pt idx="15477">
                  <c:v>0.93700000000000006</c:v>
                </c:pt>
                <c:pt idx="15478">
                  <c:v>0.95799999999999996</c:v>
                </c:pt>
                <c:pt idx="15479">
                  <c:v>0.96599999999999997</c:v>
                </c:pt>
                <c:pt idx="15480">
                  <c:v>0.97399999999999998</c:v>
                </c:pt>
                <c:pt idx="15481">
                  <c:v>0.98099999999999998</c:v>
                </c:pt>
                <c:pt idx="15482">
                  <c:v>0.97799999999999998</c:v>
                </c:pt>
                <c:pt idx="15483">
                  <c:v>0.97799999999999998</c:v>
                </c:pt>
                <c:pt idx="15484">
                  <c:v>0.98499999999999999</c:v>
                </c:pt>
                <c:pt idx="15485">
                  <c:v>0.95699999999999996</c:v>
                </c:pt>
                <c:pt idx="15486">
                  <c:v>0.93600000000000005</c:v>
                </c:pt>
                <c:pt idx="15487">
                  <c:v>0.96899999999999997</c:v>
                </c:pt>
                <c:pt idx="15488">
                  <c:v>0.98499999999999999</c:v>
                </c:pt>
                <c:pt idx="15489">
                  <c:v>0.96799999999999997</c:v>
                </c:pt>
                <c:pt idx="15490">
                  <c:v>0.95299999999999996</c:v>
                </c:pt>
                <c:pt idx="15491">
                  <c:v>0.96899999999999997</c:v>
                </c:pt>
                <c:pt idx="15492">
                  <c:v>0.97799999999999998</c:v>
                </c:pt>
                <c:pt idx="15493">
                  <c:v>0.96</c:v>
                </c:pt>
                <c:pt idx="15494">
                  <c:v>0.93899999999999995</c:v>
                </c:pt>
                <c:pt idx="15495">
                  <c:v>0.95699999999999996</c:v>
                </c:pt>
                <c:pt idx="15496">
                  <c:v>0.94699999999999995</c:v>
                </c:pt>
                <c:pt idx="15497">
                  <c:v>0.95599999999999996</c:v>
                </c:pt>
                <c:pt idx="15498">
                  <c:v>0.97099999999999997</c:v>
                </c:pt>
                <c:pt idx="15499">
                  <c:v>0.94899999999999995</c:v>
                </c:pt>
                <c:pt idx="15500">
                  <c:v>0.97199999999999998</c:v>
                </c:pt>
                <c:pt idx="15501">
                  <c:v>0.94299999999999995</c:v>
                </c:pt>
                <c:pt idx="15502">
                  <c:v>0.95299999999999996</c:v>
                </c:pt>
                <c:pt idx="15503">
                  <c:v>0.97</c:v>
                </c:pt>
                <c:pt idx="15504">
                  <c:v>0.95799999999999996</c:v>
                </c:pt>
                <c:pt idx="15505">
                  <c:v>0.98199999999999998</c:v>
                </c:pt>
                <c:pt idx="15506">
                  <c:v>0.98499999999999999</c:v>
                </c:pt>
                <c:pt idx="15507">
                  <c:v>0.94199999999999995</c:v>
                </c:pt>
                <c:pt idx="15508">
                  <c:v>0.98799999999999999</c:v>
                </c:pt>
                <c:pt idx="15509">
                  <c:v>0.96199999999999997</c:v>
                </c:pt>
                <c:pt idx="15510">
                  <c:v>0.93899999999999995</c:v>
                </c:pt>
                <c:pt idx="15511">
                  <c:v>0.97</c:v>
                </c:pt>
                <c:pt idx="15512">
                  <c:v>0.97899999999999998</c:v>
                </c:pt>
                <c:pt idx="15513">
                  <c:v>0.96799999999999997</c:v>
                </c:pt>
                <c:pt idx="15514">
                  <c:v>0.96</c:v>
                </c:pt>
                <c:pt idx="15515">
                  <c:v>0.98099999999999998</c:v>
                </c:pt>
                <c:pt idx="15516">
                  <c:v>0.96599999999999997</c:v>
                </c:pt>
                <c:pt idx="15517">
                  <c:v>0.96899999999999997</c:v>
                </c:pt>
                <c:pt idx="15518">
                  <c:v>0.96699999999999997</c:v>
                </c:pt>
                <c:pt idx="15519">
                  <c:v>0.97299999999999998</c:v>
                </c:pt>
                <c:pt idx="15520">
                  <c:v>0.95199999999999996</c:v>
                </c:pt>
                <c:pt idx="15521">
                  <c:v>0.95699999999999996</c:v>
                </c:pt>
                <c:pt idx="15522">
                  <c:v>0.97</c:v>
                </c:pt>
                <c:pt idx="15523">
                  <c:v>0.95899999999999996</c:v>
                </c:pt>
                <c:pt idx="15524">
                  <c:v>0.93799999999999994</c:v>
                </c:pt>
                <c:pt idx="15525">
                  <c:v>0.96299999999999997</c:v>
                </c:pt>
                <c:pt idx="15526">
                  <c:v>0.93799999999999994</c:v>
                </c:pt>
                <c:pt idx="15527">
                  <c:v>0.95699999999999996</c:v>
                </c:pt>
                <c:pt idx="15528">
                  <c:v>0.96399999999999997</c:v>
                </c:pt>
                <c:pt idx="15529">
                  <c:v>0.93899999999999995</c:v>
                </c:pt>
                <c:pt idx="15530">
                  <c:v>0.95199999999999996</c:v>
                </c:pt>
                <c:pt idx="15531">
                  <c:v>0.94099999999999995</c:v>
                </c:pt>
                <c:pt idx="15532">
                  <c:v>0.95799999999999996</c:v>
                </c:pt>
                <c:pt idx="15533">
                  <c:v>0.95399999999999996</c:v>
                </c:pt>
                <c:pt idx="15534">
                  <c:v>0.96599999999999997</c:v>
                </c:pt>
                <c:pt idx="15535">
                  <c:v>0.96599999999999997</c:v>
                </c:pt>
                <c:pt idx="15536">
                  <c:v>0.93</c:v>
                </c:pt>
                <c:pt idx="15537">
                  <c:v>0.95</c:v>
                </c:pt>
                <c:pt idx="15538">
                  <c:v>0.94</c:v>
                </c:pt>
                <c:pt idx="15539">
                  <c:v>0.93899999999999995</c:v>
                </c:pt>
                <c:pt idx="15540">
                  <c:v>0.93899999999999995</c:v>
                </c:pt>
                <c:pt idx="15541">
                  <c:v>0.97099999999999997</c:v>
                </c:pt>
                <c:pt idx="15542">
                  <c:v>0.95499999999999996</c:v>
                </c:pt>
                <c:pt idx="15543">
                  <c:v>0.94099999999999995</c:v>
                </c:pt>
                <c:pt idx="15544">
                  <c:v>0.96699999999999997</c:v>
                </c:pt>
                <c:pt idx="15545">
                  <c:v>0.96</c:v>
                </c:pt>
                <c:pt idx="15546">
                  <c:v>0.92200000000000004</c:v>
                </c:pt>
                <c:pt idx="15547">
                  <c:v>0.94</c:v>
                </c:pt>
                <c:pt idx="15548">
                  <c:v>0.94199999999999995</c:v>
                </c:pt>
                <c:pt idx="15549">
                  <c:v>0.95299999999999996</c:v>
                </c:pt>
                <c:pt idx="15550">
                  <c:v>0.95699999999999996</c:v>
                </c:pt>
                <c:pt idx="15551">
                  <c:v>0.93600000000000005</c:v>
                </c:pt>
                <c:pt idx="15552">
                  <c:v>0.93799999999999994</c:v>
                </c:pt>
                <c:pt idx="15553">
                  <c:v>0.93799999999999994</c:v>
                </c:pt>
                <c:pt idx="15554">
                  <c:v>0.95699999999999996</c:v>
                </c:pt>
                <c:pt idx="15555">
                  <c:v>0.94899999999999995</c:v>
                </c:pt>
                <c:pt idx="15556">
                  <c:v>0.96199999999999997</c:v>
                </c:pt>
                <c:pt idx="15557">
                  <c:v>0.95099999999999996</c:v>
                </c:pt>
                <c:pt idx="15558">
                  <c:v>0.97399999999999998</c:v>
                </c:pt>
                <c:pt idx="15559">
                  <c:v>0.93600000000000005</c:v>
                </c:pt>
                <c:pt idx="15560">
                  <c:v>0.94699999999999995</c:v>
                </c:pt>
                <c:pt idx="15561">
                  <c:v>0.93799999999999994</c:v>
                </c:pt>
                <c:pt idx="15562">
                  <c:v>0.92900000000000005</c:v>
                </c:pt>
                <c:pt idx="15563">
                  <c:v>0.96499999999999997</c:v>
                </c:pt>
                <c:pt idx="15564">
                  <c:v>0.93500000000000005</c:v>
                </c:pt>
                <c:pt idx="15565">
                  <c:v>0.95399999999999996</c:v>
                </c:pt>
                <c:pt idx="15566">
                  <c:v>0.93700000000000006</c:v>
                </c:pt>
                <c:pt idx="15567">
                  <c:v>0.92600000000000005</c:v>
                </c:pt>
                <c:pt idx="15568">
                  <c:v>0.94499999999999995</c:v>
                </c:pt>
                <c:pt idx="15569">
                  <c:v>0.94</c:v>
                </c:pt>
                <c:pt idx="15570">
                  <c:v>0.94299999999999995</c:v>
                </c:pt>
                <c:pt idx="15571">
                  <c:v>0.92300000000000004</c:v>
                </c:pt>
                <c:pt idx="15572">
                  <c:v>0.96299999999999997</c:v>
                </c:pt>
                <c:pt idx="15573">
                  <c:v>0.98599999999999999</c:v>
                </c:pt>
                <c:pt idx="15574">
                  <c:v>0.94599999999999995</c:v>
                </c:pt>
                <c:pt idx="15575">
                  <c:v>0.93500000000000005</c:v>
                </c:pt>
                <c:pt idx="15576">
                  <c:v>0.93400000000000005</c:v>
                </c:pt>
                <c:pt idx="15577">
                  <c:v>0.93600000000000005</c:v>
                </c:pt>
                <c:pt idx="15578">
                  <c:v>0.92</c:v>
                </c:pt>
                <c:pt idx="15579">
                  <c:v>0.92600000000000005</c:v>
                </c:pt>
                <c:pt idx="15580">
                  <c:v>0.93400000000000005</c:v>
                </c:pt>
                <c:pt idx="15581">
                  <c:v>0.94899999999999995</c:v>
                </c:pt>
                <c:pt idx="15582">
                  <c:v>0.92100000000000004</c:v>
                </c:pt>
                <c:pt idx="15583">
                  <c:v>0.91700000000000004</c:v>
                </c:pt>
                <c:pt idx="15584">
                  <c:v>0.93700000000000006</c:v>
                </c:pt>
                <c:pt idx="15585">
                  <c:v>0.95</c:v>
                </c:pt>
                <c:pt idx="15586">
                  <c:v>0.95</c:v>
                </c:pt>
                <c:pt idx="15587">
                  <c:v>0.94799999999999995</c:v>
                </c:pt>
                <c:pt idx="15588">
                  <c:v>0.91300000000000003</c:v>
                </c:pt>
                <c:pt idx="15589">
                  <c:v>0.94799999999999995</c:v>
                </c:pt>
                <c:pt idx="15590">
                  <c:v>0.94599999999999995</c:v>
                </c:pt>
                <c:pt idx="15591">
                  <c:v>0.94199999999999995</c:v>
                </c:pt>
                <c:pt idx="15592">
                  <c:v>0.97199999999999998</c:v>
                </c:pt>
                <c:pt idx="15593">
                  <c:v>0.96899999999999997</c:v>
                </c:pt>
                <c:pt idx="15594">
                  <c:v>0.93500000000000005</c:v>
                </c:pt>
                <c:pt idx="15595">
                  <c:v>0.93200000000000005</c:v>
                </c:pt>
                <c:pt idx="15596">
                  <c:v>0.93600000000000005</c:v>
                </c:pt>
                <c:pt idx="15597">
                  <c:v>0.94699999999999995</c:v>
                </c:pt>
                <c:pt idx="15598">
                  <c:v>0.97199999999999998</c:v>
                </c:pt>
                <c:pt idx="15599">
                  <c:v>0.93300000000000005</c:v>
                </c:pt>
                <c:pt idx="15600">
                  <c:v>0.94899999999999995</c:v>
                </c:pt>
                <c:pt idx="15601">
                  <c:v>0.95199999999999996</c:v>
                </c:pt>
                <c:pt idx="15602">
                  <c:v>0.94399999999999995</c:v>
                </c:pt>
                <c:pt idx="15603">
                  <c:v>0.91700000000000004</c:v>
                </c:pt>
                <c:pt idx="15604">
                  <c:v>0.94699999999999995</c:v>
                </c:pt>
                <c:pt idx="15605">
                  <c:v>0.93799999999999994</c:v>
                </c:pt>
                <c:pt idx="15606">
                  <c:v>0.94699999999999995</c:v>
                </c:pt>
                <c:pt idx="15607">
                  <c:v>0.94399999999999995</c:v>
                </c:pt>
                <c:pt idx="15608">
                  <c:v>0.89500000000000002</c:v>
                </c:pt>
                <c:pt idx="15609">
                  <c:v>0.93799999999999994</c:v>
                </c:pt>
                <c:pt idx="15610">
                  <c:v>0.96099999999999997</c:v>
                </c:pt>
                <c:pt idx="15611">
                  <c:v>0.93600000000000005</c:v>
                </c:pt>
                <c:pt idx="15612">
                  <c:v>0.94299999999999995</c:v>
                </c:pt>
                <c:pt idx="15613">
                  <c:v>0.92900000000000005</c:v>
                </c:pt>
                <c:pt idx="15614">
                  <c:v>0.95899999999999996</c:v>
                </c:pt>
                <c:pt idx="15615">
                  <c:v>0.97299999999999998</c:v>
                </c:pt>
                <c:pt idx="15616">
                  <c:v>0.95099999999999996</c:v>
                </c:pt>
                <c:pt idx="15617">
                  <c:v>0.97199999999999998</c:v>
                </c:pt>
                <c:pt idx="15618">
                  <c:v>0.94</c:v>
                </c:pt>
                <c:pt idx="15619">
                  <c:v>0.95899999999999996</c:v>
                </c:pt>
                <c:pt idx="15620">
                  <c:v>0.96499999999999997</c:v>
                </c:pt>
                <c:pt idx="15621">
                  <c:v>0.94899999999999995</c:v>
                </c:pt>
                <c:pt idx="15622">
                  <c:v>0.96199999999999997</c:v>
                </c:pt>
                <c:pt idx="15623">
                  <c:v>0.93600000000000005</c:v>
                </c:pt>
                <c:pt idx="15624">
                  <c:v>0.93600000000000005</c:v>
                </c:pt>
                <c:pt idx="15625">
                  <c:v>0.96499999999999997</c:v>
                </c:pt>
                <c:pt idx="15626">
                  <c:v>0.94699999999999995</c:v>
                </c:pt>
                <c:pt idx="15627">
                  <c:v>0.94</c:v>
                </c:pt>
                <c:pt idx="15628">
                  <c:v>0.92600000000000005</c:v>
                </c:pt>
                <c:pt idx="15629">
                  <c:v>0.95299999999999996</c:v>
                </c:pt>
                <c:pt idx="15630">
                  <c:v>0.96199999999999997</c:v>
                </c:pt>
                <c:pt idx="15631">
                  <c:v>0.94499999999999995</c:v>
                </c:pt>
                <c:pt idx="15632">
                  <c:v>0.92200000000000004</c:v>
                </c:pt>
                <c:pt idx="15633">
                  <c:v>0.92900000000000005</c:v>
                </c:pt>
                <c:pt idx="15634">
                  <c:v>0.96399999999999997</c:v>
                </c:pt>
                <c:pt idx="15635">
                  <c:v>0.97199999999999998</c:v>
                </c:pt>
                <c:pt idx="15636">
                  <c:v>0.93899999999999995</c:v>
                </c:pt>
                <c:pt idx="15637">
                  <c:v>0.95199999999999996</c:v>
                </c:pt>
                <c:pt idx="15638">
                  <c:v>0.97399999999999998</c:v>
                </c:pt>
                <c:pt idx="15639">
                  <c:v>0.94699999999999995</c:v>
                </c:pt>
                <c:pt idx="15640">
                  <c:v>0.93600000000000005</c:v>
                </c:pt>
                <c:pt idx="15641">
                  <c:v>0.94899999999999995</c:v>
                </c:pt>
                <c:pt idx="15642">
                  <c:v>0.92900000000000005</c:v>
                </c:pt>
                <c:pt idx="15643">
                  <c:v>0.93</c:v>
                </c:pt>
                <c:pt idx="15644">
                  <c:v>0.96799999999999997</c:v>
                </c:pt>
                <c:pt idx="15645">
                  <c:v>0.91900000000000004</c:v>
                </c:pt>
                <c:pt idx="15646">
                  <c:v>0.94399999999999995</c:v>
                </c:pt>
                <c:pt idx="15647">
                  <c:v>0.93799999999999994</c:v>
                </c:pt>
                <c:pt idx="15648">
                  <c:v>0.96699999999999997</c:v>
                </c:pt>
                <c:pt idx="15649">
                  <c:v>0.95199999999999996</c:v>
                </c:pt>
                <c:pt idx="15650">
                  <c:v>0.92500000000000004</c:v>
                </c:pt>
                <c:pt idx="15651">
                  <c:v>0.93100000000000005</c:v>
                </c:pt>
                <c:pt idx="15652">
                  <c:v>0.96399999999999997</c:v>
                </c:pt>
                <c:pt idx="15653">
                  <c:v>0.94399999999999995</c:v>
                </c:pt>
                <c:pt idx="15654">
                  <c:v>0.93899999999999995</c:v>
                </c:pt>
                <c:pt idx="15655">
                  <c:v>0.95199999999999996</c:v>
                </c:pt>
                <c:pt idx="15656">
                  <c:v>0.96199999999999997</c:v>
                </c:pt>
                <c:pt idx="15657">
                  <c:v>0.95099999999999996</c:v>
                </c:pt>
                <c:pt idx="15658">
                  <c:v>0.93400000000000005</c:v>
                </c:pt>
                <c:pt idx="15659">
                  <c:v>0.95599999999999996</c:v>
                </c:pt>
                <c:pt idx="15660">
                  <c:v>0.93400000000000005</c:v>
                </c:pt>
                <c:pt idx="15661">
                  <c:v>0.94899999999999995</c:v>
                </c:pt>
                <c:pt idx="15662">
                  <c:v>0.93500000000000005</c:v>
                </c:pt>
                <c:pt idx="15663">
                  <c:v>0.96</c:v>
                </c:pt>
                <c:pt idx="15664">
                  <c:v>0.96899999999999997</c:v>
                </c:pt>
                <c:pt idx="15665">
                  <c:v>0.94099999999999995</c:v>
                </c:pt>
                <c:pt idx="15666">
                  <c:v>0.94699999999999995</c:v>
                </c:pt>
                <c:pt idx="15667">
                  <c:v>0.96899999999999997</c:v>
                </c:pt>
                <c:pt idx="15668">
                  <c:v>0.96399999999999997</c:v>
                </c:pt>
                <c:pt idx="15669">
                  <c:v>0.92300000000000004</c:v>
                </c:pt>
                <c:pt idx="15670">
                  <c:v>0.94199999999999995</c:v>
                </c:pt>
                <c:pt idx="15671">
                  <c:v>0.97599999999999998</c:v>
                </c:pt>
                <c:pt idx="15672">
                  <c:v>0.94299999999999995</c:v>
                </c:pt>
                <c:pt idx="15673">
                  <c:v>0.95099999999999996</c:v>
                </c:pt>
                <c:pt idx="15674">
                  <c:v>0.91400000000000003</c:v>
                </c:pt>
                <c:pt idx="15675">
                  <c:v>0.96499999999999997</c:v>
                </c:pt>
                <c:pt idx="15676">
                  <c:v>0.96299999999999997</c:v>
                </c:pt>
                <c:pt idx="15677">
                  <c:v>0.94299999999999995</c:v>
                </c:pt>
                <c:pt idx="15678">
                  <c:v>0.95199999999999996</c:v>
                </c:pt>
                <c:pt idx="15679">
                  <c:v>0.95099999999999996</c:v>
                </c:pt>
                <c:pt idx="15680">
                  <c:v>0.95499999999999996</c:v>
                </c:pt>
                <c:pt idx="15681">
                  <c:v>0.95199999999999996</c:v>
                </c:pt>
                <c:pt idx="15682">
                  <c:v>0.94699999999999995</c:v>
                </c:pt>
                <c:pt idx="15683">
                  <c:v>0.96299999999999997</c:v>
                </c:pt>
                <c:pt idx="15684">
                  <c:v>0.97699999999999998</c:v>
                </c:pt>
                <c:pt idx="15685">
                  <c:v>0.96099999999999997</c:v>
                </c:pt>
                <c:pt idx="15686">
                  <c:v>0.94099999999999995</c:v>
                </c:pt>
                <c:pt idx="15687">
                  <c:v>0.96299999999999997</c:v>
                </c:pt>
                <c:pt idx="15688">
                  <c:v>0.96899999999999997</c:v>
                </c:pt>
                <c:pt idx="15689">
                  <c:v>0.94099999999999995</c:v>
                </c:pt>
                <c:pt idx="15690">
                  <c:v>0.97899999999999998</c:v>
                </c:pt>
                <c:pt idx="15691">
                  <c:v>0.94899999999999995</c:v>
                </c:pt>
                <c:pt idx="15692">
                  <c:v>0.95099999999999996</c:v>
                </c:pt>
                <c:pt idx="15693">
                  <c:v>0.99399999999999999</c:v>
                </c:pt>
                <c:pt idx="15694">
                  <c:v>0.97499999999999998</c:v>
                </c:pt>
                <c:pt idx="15695">
                  <c:v>0.96399999999999997</c:v>
                </c:pt>
                <c:pt idx="15696">
                  <c:v>0.96699999999999997</c:v>
                </c:pt>
                <c:pt idx="15697">
                  <c:v>0.96099999999999997</c:v>
                </c:pt>
                <c:pt idx="15698">
                  <c:v>0.97099999999999997</c:v>
                </c:pt>
                <c:pt idx="15699">
                  <c:v>0.93700000000000006</c:v>
                </c:pt>
                <c:pt idx="15700">
                  <c:v>0.96299999999999997</c:v>
                </c:pt>
                <c:pt idx="15701">
                  <c:v>0.94399999999999995</c:v>
                </c:pt>
                <c:pt idx="15702">
                  <c:v>0.95299999999999996</c:v>
                </c:pt>
                <c:pt idx="15703">
                  <c:v>0.97899999999999998</c:v>
                </c:pt>
                <c:pt idx="15704">
                  <c:v>0.97399999999999998</c:v>
                </c:pt>
                <c:pt idx="15705">
                  <c:v>0.97699999999999998</c:v>
                </c:pt>
                <c:pt idx="15706">
                  <c:v>0.96899999999999997</c:v>
                </c:pt>
                <c:pt idx="15707">
                  <c:v>0.96</c:v>
                </c:pt>
                <c:pt idx="15708">
                  <c:v>0.97899999999999998</c:v>
                </c:pt>
                <c:pt idx="15709">
                  <c:v>0.995</c:v>
                </c:pt>
                <c:pt idx="15710">
                  <c:v>0.97599999999999998</c:v>
                </c:pt>
                <c:pt idx="15711">
                  <c:v>0.95099999999999996</c:v>
                </c:pt>
                <c:pt idx="15712">
                  <c:v>0.97499999999999998</c:v>
                </c:pt>
                <c:pt idx="15713">
                  <c:v>0.94</c:v>
                </c:pt>
                <c:pt idx="15714">
                  <c:v>0.95699999999999996</c:v>
                </c:pt>
                <c:pt idx="15715">
                  <c:v>0.95899999999999996</c:v>
                </c:pt>
                <c:pt idx="15716">
                  <c:v>0.97799999999999998</c:v>
                </c:pt>
                <c:pt idx="15717">
                  <c:v>0.96799999999999997</c:v>
                </c:pt>
                <c:pt idx="15718">
                  <c:v>0.97</c:v>
                </c:pt>
                <c:pt idx="15719">
                  <c:v>0.96499999999999997</c:v>
                </c:pt>
                <c:pt idx="15720">
                  <c:v>0.97899999999999998</c:v>
                </c:pt>
                <c:pt idx="15721">
                  <c:v>0.94899999999999995</c:v>
                </c:pt>
                <c:pt idx="15722">
                  <c:v>0.98599999999999999</c:v>
                </c:pt>
                <c:pt idx="15723">
                  <c:v>0.94099999999999995</c:v>
                </c:pt>
                <c:pt idx="15724">
                  <c:v>0.95499999999999996</c:v>
                </c:pt>
                <c:pt idx="15725">
                  <c:v>0.97199999999999998</c:v>
                </c:pt>
                <c:pt idx="15726">
                  <c:v>0.96799999999999997</c:v>
                </c:pt>
                <c:pt idx="15727">
                  <c:v>0.96899999999999997</c:v>
                </c:pt>
                <c:pt idx="15728">
                  <c:v>0.95699999999999996</c:v>
                </c:pt>
                <c:pt idx="15729">
                  <c:v>0.98699999999999999</c:v>
                </c:pt>
                <c:pt idx="15730">
                  <c:v>0.95099999999999996</c:v>
                </c:pt>
                <c:pt idx="15731">
                  <c:v>0.97899999999999998</c:v>
                </c:pt>
                <c:pt idx="15732">
                  <c:v>0.97299999999999998</c:v>
                </c:pt>
                <c:pt idx="15733">
                  <c:v>0.97</c:v>
                </c:pt>
                <c:pt idx="15734">
                  <c:v>0.97299999999999998</c:v>
                </c:pt>
                <c:pt idx="15735">
                  <c:v>0.97299999999999998</c:v>
                </c:pt>
                <c:pt idx="15736">
                  <c:v>0.97199999999999998</c:v>
                </c:pt>
                <c:pt idx="15737">
                  <c:v>0.98599999999999999</c:v>
                </c:pt>
                <c:pt idx="15738">
                  <c:v>0.98699999999999999</c:v>
                </c:pt>
                <c:pt idx="15739">
                  <c:v>0.96699999999999997</c:v>
                </c:pt>
                <c:pt idx="15740">
                  <c:v>0.97399999999999998</c:v>
                </c:pt>
                <c:pt idx="15741">
                  <c:v>0.95799999999999996</c:v>
                </c:pt>
                <c:pt idx="15742">
                  <c:v>0.97499999999999998</c:v>
                </c:pt>
                <c:pt idx="15743">
                  <c:v>0.95399999999999996</c:v>
                </c:pt>
                <c:pt idx="15744">
                  <c:v>0.96</c:v>
                </c:pt>
                <c:pt idx="15745">
                  <c:v>0.98</c:v>
                </c:pt>
                <c:pt idx="15746">
                  <c:v>0.97799999999999998</c:v>
                </c:pt>
                <c:pt idx="15747">
                  <c:v>0.98</c:v>
                </c:pt>
                <c:pt idx="15748">
                  <c:v>0.97099999999999997</c:v>
                </c:pt>
                <c:pt idx="15749">
                  <c:v>0.96799999999999997</c:v>
                </c:pt>
                <c:pt idx="15750">
                  <c:v>0.97</c:v>
                </c:pt>
                <c:pt idx="15751">
                  <c:v>0.98599999999999999</c:v>
                </c:pt>
                <c:pt idx="15752">
                  <c:v>0.996</c:v>
                </c:pt>
                <c:pt idx="15753">
                  <c:v>0.94299999999999995</c:v>
                </c:pt>
                <c:pt idx="15754">
                  <c:v>0.97</c:v>
                </c:pt>
                <c:pt idx="15755">
                  <c:v>0.97499999999999998</c:v>
                </c:pt>
                <c:pt idx="15756">
                  <c:v>0.97799999999999998</c:v>
                </c:pt>
                <c:pt idx="15757">
                  <c:v>0.96099999999999997</c:v>
                </c:pt>
                <c:pt idx="15758">
                  <c:v>0.95199999999999996</c:v>
                </c:pt>
                <c:pt idx="15759">
                  <c:v>0.97899999999999998</c:v>
                </c:pt>
                <c:pt idx="15760">
                  <c:v>0.99</c:v>
                </c:pt>
                <c:pt idx="15761">
                  <c:v>0.98799999999999999</c:v>
                </c:pt>
                <c:pt idx="15762">
                  <c:v>0.97</c:v>
                </c:pt>
                <c:pt idx="15763">
                  <c:v>0.96</c:v>
                </c:pt>
                <c:pt idx="15764">
                  <c:v>0.98</c:v>
                </c:pt>
                <c:pt idx="15765">
                  <c:v>0.96599999999999997</c:v>
                </c:pt>
                <c:pt idx="15766">
                  <c:v>0.95599999999999996</c:v>
                </c:pt>
                <c:pt idx="15767">
                  <c:v>0.95499999999999996</c:v>
                </c:pt>
                <c:pt idx="15768">
                  <c:v>0.999</c:v>
                </c:pt>
                <c:pt idx="15769">
                  <c:v>0.98299999999999998</c:v>
                </c:pt>
                <c:pt idx="15770">
                  <c:v>0.97199999999999998</c:v>
                </c:pt>
                <c:pt idx="15771">
                  <c:v>0.97399999999999998</c:v>
                </c:pt>
                <c:pt idx="15772">
                  <c:v>0.95799999999999996</c:v>
                </c:pt>
                <c:pt idx="15773">
                  <c:v>0.97899999999999998</c:v>
                </c:pt>
                <c:pt idx="15774">
                  <c:v>0.99399999999999999</c:v>
                </c:pt>
                <c:pt idx="15775">
                  <c:v>0.99199999999999999</c:v>
                </c:pt>
                <c:pt idx="15776">
                  <c:v>0.95899999999999996</c:v>
                </c:pt>
                <c:pt idx="15777">
                  <c:v>0.96699999999999997</c:v>
                </c:pt>
                <c:pt idx="15778">
                  <c:v>0.997</c:v>
                </c:pt>
                <c:pt idx="15779">
                  <c:v>0.98199999999999998</c:v>
                </c:pt>
                <c:pt idx="15780">
                  <c:v>0.96899999999999997</c:v>
                </c:pt>
                <c:pt idx="15781">
                  <c:v>0.99199999999999999</c:v>
                </c:pt>
                <c:pt idx="15782">
                  <c:v>0.996</c:v>
                </c:pt>
                <c:pt idx="15783">
                  <c:v>0.98399999999999999</c:v>
                </c:pt>
                <c:pt idx="15784">
                  <c:v>0.99199999999999999</c:v>
                </c:pt>
                <c:pt idx="15785">
                  <c:v>0.97799999999999998</c:v>
                </c:pt>
                <c:pt idx="15786">
                  <c:v>0.96799999999999997</c:v>
                </c:pt>
                <c:pt idx="15787">
                  <c:v>0.99199999999999999</c:v>
                </c:pt>
                <c:pt idx="15788">
                  <c:v>0.98399999999999999</c:v>
                </c:pt>
                <c:pt idx="15789">
                  <c:v>1</c:v>
                </c:pt>
                <c:pt idx="15790">
                  <c:v>0.96299999999999997</c:v>
                </c:pt>
                <c:pt idx="15791">
                  <c:v>0.95699999999999996</c:v>
                </c:pt>
                <c:pt idx="15792">
                  <c:v>0.995</c:v>
                </c:pt>
                <c:pt idx="15793">
                  <c:v>0.996</c:v>
                </c:pt>
                <c:pt idx="15794">
                  <c:v>0.97599999999999998</c:v>
                </c:pt>
                <c:pt idx="15795">
                  <c:v>0.99199999999999999</c:v>
                </c:pt>
                <c:pt idx="15796">
                  <c:v>0.98399999999999999</c:v>
                </c:pt>
                <c:pt idx="15797">
                  <c:v>0.97399999999999998</c:v>
                </c:pt>
                <c:pt idx="15798">
                  <c:v>0.96899999999999997</c:v>
                </c:pt>
                <c:pt idx="15799">
                  <c:v>0.97399999999999998</c:v>
                </c:pt>
                <c:pt idx="15800">
                  <c:v>0.95499999999999996</c:v>
                </c:pt>
                <c:pt idx="15801">
                  <c:v>0.97399999999999998</c:v>
                </c:pt>
                <c:pt idx="15802">
                  <c:v>0.97799999999999998</c:v>
                </c:pt>
                <c:pt idx="15803">
                  <c:v>0.97699999999999998</c:v>
                </c:pt>
                <c:pt idx="15804">
                  <c:v>0.97499999999999998</c:v>
                </c:pt>
                <c:pt idx="15805">
                  <c:v>0.97899999999999998</c:v>
                </c:pt>
                <c:pt idx="15806">
                  <c:v>0.99299999999999999</c:v>
                </c:pt>
                <c:pt idx="15807">
                  <c:v>0.96799999999999997</c:v>
                </c:pt>
                <c:pt idx="15808">
                  <c:v>0.98899999999999999</c:v>
                </c:pt>
                <c:pt idx="15809">
                  <c:v>0.96499999999999997</c:v>
                </c:pt>
                <c:pt idx="15810">
                  <c:v>0.98699999999999999</c:v>
                </c:pt>
                <c:pt idx="15811">
                  <c:v>0.95799999999999996</c:v>
                </c:pt>
                <c:pt idx="15812">
                  <c:v>0.96199999999999997</c:v>
                </c:pt>
                <c:pt idx="15813">
                  <c:v>0.93799999999999994</c:v>
                </c:pt>
                <c:pt idx="15814">
                  <c:v>0.96199999999999997</c:v>
                </c:pt>
                <c:pt idx="15815">
                  <c:v>0.96099999999999997</c:v>
                </c:pt>
                <c:pt idx="15816">
                  <c:v>0.97099999999999997</c:v>
                </c:pt>
                <c:pt idx="15817">
                  <c:v>0.97899999999999998</c:v>
                </c:pt>
                <c:pt idx="15818">
                  <c:v>0.95699999999999996</c:v>
                </c:pt>
                <c:pt idx="15819">
                  <c:v>0.96899999999999997</c:v>
                </c:pt>
                <c:pt idx="15820">
                  <c:v>0.96499999999999997</c:v>
                </c:pt>
                <c:pt idx="15821">
                  <c:v>0.96199999999999997</c:v>
                </c:pt>
                <c:pt idx="15822">
                  <c:v>0.95299999999999996</c:v>
                </c:pt>
                <c:pt idx="15823">
                  <c:v>0.97699999999999998</c:v>
                </c:pt>
                <c:pt idx="15824">
                  <c:v>0.95299999999999996</c:v>
                </c:pt>
                <c:pt idx="15825">
                  <c:v>0.96899999999999997</c:v>
                </c:pt>
                <c:pt idx="15826">
                  <c:v>0.98599999999999999</c:v>
                </c:pt>
                <c:pt idx="15827">
                  <c:v>0.93799999999999994</c:v>
                </c:pt>
                <c:pt idx="15828">
                  <c:v>0.96299999999999997</c:v>
                </c:pt>
                <c:pt idx="15829">
                  <c:v>0.97299999999999998</c:v>
                </c:pt>
                <c:pt idx="15830">
                  <c:v>0.96499999999999997</c:v>
                </c:pt>
                <c:pt idx="15831">
                  <c:v>0.95399999999999996</c:v>
                </c:pt>
                <c:pt idx="15832">
                  <c:v>0.94199999999999995</c:v>
                </c:pt>
                <c:pt idx="15833">
                  <c:v>0.96699999999999997</c:v>
                </c:pt>
                <c:pt idx="15834">
                  <c:v>0.96599999999999997</c:v>
                </c:pt>
                <c:pt idx="15835">
                  <c:v>0.94299999999999995</c:v>
                </c:pt>
                <c:pt idx="15836">
                  <c:v>0.95</c:v>
                </c:pt>
                <c:pt idx="15837">
                  <c:v>0.91800000000000004</c:v>
                </c:pt>
                <c:pt idx="15838">
                  <c:v>0.97299999999999998</c:v>
                </c:pt>
                <c:pt idx="15839">
                  <c:v>0.96299999999999997</c:v>
                </c:pt>
                <c:pt idx="15840">
                  <c:v>0.98199999999999998</c:v>
                </c:pt>
                <c:pt idx="15841">
                  <c:v>0.95299999999999996</c:v>
                </c:pt>
                <c:pt idx="15842">
                  <c:v>0.92800000000000005</c:v>
                </c:pt>
                <c:pt idx="15843">
                  <c:v>0.95</c:v>
                </c:pt>
                <c:pt idx="15844">
                  <c:v>0.97499999999999998</c:v>
                </c:pt>
                <c:pt idx="15845">
                  <c:v>0.95499999999999996</c:v>
                </c:pt>
                <c:pt idx="15846">
                  <c:v>0.96399999999999997</c:v>
                </c:pt>
                <c:pt idx="15847">
                  <c:v>0.98399999999999999</c:v>
                </c:pt>
                <c:pt idx="15848">
                  <c:v>0.97299999999999998</c:v>
                </c:pt>
                <c:pt idx="15849">
                  <c:v>0.96599999999999997</c:v>
                </c:pt>
                <c:pt idx="15850">
                  <c:v>0.96299999999999997</c:v>
                </c:pt>
                <c:pt idx="15851">
                  <c:v>0.94099999999999995</c:v>
                </c:pt>
                <c:pt idx="15852">
                  <c:v>0.95099999999999996</c:v>
                </c:pt>
                <c:pt idx="15853">
                  <c:v>0.97499999999999998</c:v>
                </c:pt>
                <c:pt idx="15854">
                  <c:v>0.97799999999999998</c:v>
                </c:pt>
                <c:pt idx="15855">
                  <c:v>0.93300000000000005</c:v>
                </c:pt>
                <c:pt idx="15856">
                  <c:v>0.93799999999999994</c:v>
                </c:pt>
                <c:pt idx="15857">
                  <c:v>0.95199999999999996</c:v>
                </c:pt>
                <c:pt idx="15858">
                  <c:v>0.95499999999999996</c:v>
                </c:pt>
                <c:pt idx="15859">
                  <c:v>0.97</c:v>
                </c:pt>
                <c:pt idx="15860">
                  <c:v>0.96199999999999997</c:v>
                </c:pt>
                <c:pt idx="15861">
                  <c:v>0.95799999999999996</c:v>
                </c:pt>
                <c:pt idx="15862">
                  <c:v>0.95699999999999996</c:v>
                </c:pt>
                <c:pt idx="15863">
                  <c:v>0.96599999999999997</c:v>
                </c:pt>
                <c:pt idx="15864">
                  <c:v>0.93600000000000005</c:v>
                </c:pt>
                <c:pt idx="15865">
                  <c:v>0.95199999999999996</c:v>
                </c:pt>
                <c:pt idx="15866">
                  <c:v>0.95199999999999996</c:v>
                </c:pt>
                <c:pt idx="15867">
                  <c:v>0.96799999999999997</c:v>
                </c:pt>
                <c:pt idx="15868">
                  <c:v>0.96699999999999997</c:v>
                </c:pt>
                <c:pt idx="15869">
                  <c:v>0.95099999999999996</c:v>
                </c:pt>
                <c:pt idx="15870">
                  <c:v>0.96</c:v>
                </c:pt>
                <c:pt idx="15871">
                  <c:v>0.96699999999999997</c:v>
                </c:pt>
                <c:pt idx="15872">
                  <c:v>0.95</c:v>
                </c:pt>
                <c:pt idx="15873">
                  <c:v>0.94799999999999995</c:v>
                </c:pt>
                <c:pt idx="15874">
                  <c:v>0.96099999999999997</c:v>
                </c:pt>
                <c:pt idx="15875">
                  <c:v>0.98199999999999998</c:v>
                </c:pt>
                <c:pt idx="15876">
                  <c:v>1.0009999999999999</c:v>
                </c:pt>
                <c:pt idx="15877">
                  <c:v>0.96499999999999997</c:v>
                </c:pt>
                <c:pt idx="15878">
                  <c:v>0.94599999999999995</c:v>
                </c:pt>
                <c:pt idx="15879">
                  <c:v>0.94699999999999995</c:v>
                </c:pt>
                <c:pt idx="15880">
                  <c:v>0.96599999999999997</c:v>
                </c:pt>
                <c:pt idx="15881">
                  <c:v>0.93600000000000005</c:v>
                </c:pt>
                <c:pt idx="15882">
                  <c:v>0.96599999999999997</c:v>
                </c:pt>
                <c:pt idx="15883">
                  <c:v>0.96099999999999997</c:v>
                </c:pt>
                <c:pt idx="15884">
                  <c:v>0.92700000000000005</c:v>
                </c:pt>
                <c:pt idx="15885">
                  <c:v>0.98499999999999999</c:v>
                </c:pt>
                <c:pt idx="15886">
                  <c:v>0.93600000000000005</c:v>
                </c:pt>
                <c:pt idx="15887">
                  <c:v>0.97399999999999998</c:v>
                </c:pt>
                <c:pt idx="15888">
                  <c:v>0.94799999999999995</c:v>
                </c:pt>
                <c:pt idx="15889">
                  <c:v>0.95899999999999996</c:v>
                </c:pt>
                <c:pt idx="15890">
                  <c:v>0.97799999999999998</c:v>
                </c:pt>
                <c:pt idx="15891">
                  <c:v>0.96799999999999997</c:v>
                </c:pt>
                <c:pt idx="15892">
                  <c:v>0.95599999999999996</c:v>
                </c:pt>
                <c:pt idx="15893">
                  <c:v>0.96599999999999997</c:v>
                </c:pt>
                <c:pt idx="15894">
                  <c:v>0.97399999999999998</c:v>
                </c:pt>
                <c:pt idx="15895">
                  <c:v>0.97199999999999998</c:v>
                </c:pt>
                <c:pt idx="15896">
                  <c:v>0.95099999999999996</c:v>
                </c:pt>
                <c:pt idx="15897">
                  <c:v>0.96199999999999997</c:v>
                </c:pt>
                <c:pt idx="15898">
                  <c:v>0.95799999999999996</c:v>
                </c:pt>
                <c:pt idx="15899">
                  <c:v>0.98699999999999999</c:v>
                </c:pt>
                <c:pt idx="15900">
                  <c:v>0.95599999999999996</c:v>
                </c:pt>
                <c:pt idx="15901">
                  <c:v>0.94399999999999995</c:v>
                </c:pt>
                <c:pt idx="15902">
                  <c:v>0.96</c:v>
                </c:pt>
                <c:pt idx="15903">
                  <c:v>0.95</c:v>
                </c:pt>
                <c:pt idx="15904">
                  <c:v>0.95499999999999996</c:v>
                </c:pt>
                <c:pt idx="15905">
                  <c:v>0.95199999999999996</c:v>
                </c:pt>
                <c:pt idx="15906">
                  <c:v>0.97499999999999998</c:v>
                </c:pt>
                <c:pt idx="15907">
                  <c:v>0.95199999999999996</c:v>
                </c:pt>
                <c:pt idx="15908">
                  <c:v>0.96799999999999997</c:v>
                </c:pt>
                <c:pt idx="15909">
                  <c:v>0.95099999999999996</c:v>
                </c:pt>
                <c:pt idx="15910">
                  <c:v>0.94</c:v>
                </c:pt>
                <c:pt idx="15911">
                  <c:v>0.97599999999999998</c:v>
                </c:pt>
                <c:pt idx="15912">
                  <c:v>0.95899999999999996</c:v>
                </c:pt>
                <c:pt idx="15913">
                  <c:v>0.97</c:v>
                </c:pt>
                <c:pt idx="15914">
                  <c:v>0.95699999999999996</c:v>
                </c:pt>
                <c:pt idx="15915">
                  <c:v>0.95799999999999996</c:v>
                </c:pt>
                <c:pt idx="15916">
                  <c:v>0.96099999999999997</c:v>
                </c:pt>
                <c:pt idx="15917">
                  <c:v>0.93799999999999994</c:v>
                </c:pt>
                <c:pt idx="15918">
                  <c:v>0.97499999999999998</c:v>
                </c:pt>
                <c:pt idx="15919">
                  <c:v>0.98099999999999998</c:v>
                </c:pt>
                <c:pt idx="15920">
                  <c:v>0.97199999999999998</c:v>
                </c:pt>
                <c:pt idx="15921">
                  <c:v>0.95499999999999996</c:v>
                </c:pt>
                <c:pt idx="15922">
                  <c:v>0.97199999999999998</c:v>
                </c:pt>
                <c:pt idx="15923">
                  <c:v>0.96099999999999997</c:v>
                </c:pt>
                <c:pt idx="15924">
                  <c:v>0.96</c:v>
                </c:pt>
                <c:pt idx="15925">
                  <c:v>0.95499999999999996</c:v>
                </c:pt>
                <c:pt idx="15926">
                  <c:v>0.95</c:v>
                </c:pt>
                <c:pt idx="15927">
                  <c:v>0.97299999999999998</c:v>
                </c:pt>
                <c:pt idx="15928">
                  <c:v>0.94699999999999995</c:v>
                </c:pt>
                <c:pt idx="15929">
                  <c:v>0.998</c:v>
                </c:pt>
                <c:pt idx="15930">
                  <c:v>0.96099999999999997</c:v>
                </c:pt>
                <c:pt idx="15931">
                  <c:v>0.95799999999999996</c:v>
                </c:pt>
                <c:pt idx="15932">
                  <c:v>0.95199999999999996</c:v>
                </c:pt>
                <c:pt idx="15933">
                  <c:v>0.95299999999999996</c:v>
                </c:pt>
                <c:pt idx="15934">
                  <c:v>0.96399999999999997</c:v>
                </c:pt>
                <c:pt idx="15935">
                  <c:v>0.96199999999999997</c:v>
                </c:pt>
                <c:pt idx="15936">
                  <c:v>0.95599999999999996</c:v>
                </c:pt>
                <c:pt idx="15937">
                  <c:v>0.95899999999999996</c:v>
                </c:pt>
                <c:pt idx="15938">
                  <c:v>0.98099999999999998</c:v>
                </c:pt>
                <c:pt idx="15939">
                  <c:v>0.96099999999999997</c:v>
                </c:pt>
                <c:pt idx="15940">
                  <c:v>0.98099999999999998</c:v>
                </c:pt>
                <c:pt idx="15941">
                  <c:v>0.96399999999999997</c:v>
                </c:pt>
                <c:pt idx="15942">
                  <c:v>0.97399999999999998</c:v>
                </c:pt>
                <c:pt idx="15943">
                  <c:v>0.98399999999999999</c:v>
                </c:pt>
                <c:pt idx="15944">
                  <c:v>0.95599999999999996</c:v>
                </c:pt>
                <c:pt idx="15945">
                  <c:v>0.96199999999999997</c:v>
                </c:pt>
                <c:pt idx="15946">
                  <c:v>0.95099999999999996</c:v>
                </c:pt>
                <c:pt idx="15947">
                  <c:v>0.94599999999999995</c:v>
                </c:pt>
                <c:pt idx="15948">
                  <c:v>0.95</c:v>
                </c:pt>
                <c:pt idx="15949">
                  <c:v>0.95699999999999996</c:v>
                </c:pt>
                <c:pt idx="15950">
                  <c:v>0.95499999999999996</c:v>
                </c:pt>
                <c:pt idx="15951">
                  <c:v>0.96299999999999997</c:v>
                </c:pt>
                <c:pt idx="15952">
                  <c:v>0.94499999999999995</c:v>
                </c:pt>
                <c:pt idx="15953">
                  <c:v>0.95499999999999996</c:v>
                </c:pt>
                <c:pt idx="15954">
                  <c:v>0.95399999999999996</c:v>
                </c:pt>
                <c:pt idx="15955">
                  <c:v>0.95699999999999996</c:v>
                </c:pt>
                <c:pt idx="15956">
                  <c:v>0.95399999999999996</c:v>
                </c:pt>
                <c:pt idx="15957">
                  <c:v>0.93700000000000006</c:v>
                </c:pt>
                <c:pt idx="15958">
                  <c:v>0.95599999999999996</c:v>
                </c:pt>
                <c:pt idx="15959">
                  <c:v>0.92600000000000005</c:v>
                </c:pt>
                <c:pt idx="15960">
                  <c:v>0.92800000000000005</c:v>
                </c:pt>
                <c:pt idx="15961">
                  <c:v>0.96</c:v>
                </c:pt>
                <c:pt idx="15962">
                  <c:v>0.93500000000000005</c:v>
                </c:pt>
                <c:pt idx="15963">
                  <c:v>0.96199999999999997</c:v>
                </c:pt>
                <c:pt idx="15964">
                  <c:v>0.93799999999999994</c:v>
                </c:pt>
                <c:pt idx="15965">
                  <c:v>0.94099999999999995</c:v>
                </c:pt>
                <c:pt idx="15966">
                  <c:v>0.96199999999999997</c:v>
                </c:pt>
                <c:pt idx="15967">
                  <c:v>0.96499999999999997</c:v>
                </c:pt>
                <c:pt idx="15968">
                  <c:v>0.95599999999999996</c:v>
                </c:pt>
                <c:pt idx="15969">
                  <c:v>0.93</c:v>
                </c:pt>
                <c:pt idx="15970">
                  <c:v>0.96299999999999997</c:v>
                </c:pt>
                <c:pt idx="15971">
                  <c:v>0.97799999999999998</c:v>
                </c:pt>
                <c:pt idx="15972">
                  <c:v>0.96099999999999997</c:v>
                </c:pt>
                <c:pt idx="15973">
                  <c:v>0.93799999999999994</c:v>
                </c:pt>
                <c:pt idx="15974">
                  <c:v>0.94799999999999995</c:v>
                </c:pt>
                <c:pt idx="15975">
                  <c:v>0.95099999999999996</c:v>
                </c:pt>
                <c:pt idx="15976">
                  <c:v>0.97</c:v>
                </c:pt>
                <c:pt idx="15977">
                  <c:v>0.92200000000000004</c:v>
                </c:pt>
                <c:pt idx="15978">
                  <c:v>0.94599999999999995</c:v>
                </c:pt>
                <c:pt idx="15979">
                  <c:v>0.94099999999999995</c:v>
                </c:pt>
                <c:pt idx="15980">
                  <c:v>0.97899999999999998</c:v>
                </c:pt>
                <c:pt idx="15981">
                  <c:v>0.96599999999999997</c:v>
                </c:pt>
                <c:pt idx="15982">
                  <c:v>0.94899999999999995</c:v>
                </c:pt>
                <c:pt idx="15983">
                  <c:v>0.95</c:v>
                </c:pt>
                <c:pt idx="15984">
                  <c:v>0.93300000000000005</c:v>
                </c:pt>
                <c:pt idx="15985">
                  <c:v>0.95</c:v>
                </c:pt>
                <c:pt idx="15986">
                  <c:v>0.93500000000000005</c:v>
                </c:pt>
                <c:pt idx="15987">
                  <c:v>0.92700000000000005</c:v>
                </c:pt>
                <c:pt idx="15988">
                  <c:v>0.93799999999999994</c:v>
                </c:pt>
                <c:pt idx="15989">
                  <c:v>0.94099999999999995</c:v>
                </c:pt>
                <c:pt idx="15990">
                  <c:v>0.94899999999999995</c:v>
                </c:pt>
                <c:pt idx="15991">
                  <c:v>0.93600000000000005</c:v>
                </c:pt>
                <c:pt idx="15992">
                  <c:v>0.92600000000000005</c:v>
                </c:pt>
                <c:pt idx="15993">
                  <c:v>0.94799999999999995</c:v>
                </c:pt>
                <c:pt idx="15994">
                  <c:v>0.94</c:v>
                </c:pt>
                <c:pt idx="15995">
                  <c:v>0.95</c:v>
                </c:pt>
                <c:pt idx="15996">
                  <c:v>0.95199999999999996</c:v>
                </c:pt>
                <c:pt idx="15997">
                  <c:v>0.93899999999999995</c:v>
                </c:pt>
                <c:pt idx="15998">
                  <c:v>0.96</c:v>
                </c:pt>
                <c:pt idx="15999">
                  <c:v>0.94299999999999995</c:v>
                </c:pt>
                <c:pt idx="16000">
                  <c:v>0.95099999999999996</c:v>
                </c:pt>
                <c:pt idx="16001">
                  <c:v>0.94</c:v>
                </c:pt>
                <c:pt idx="16002">
                  <c:v>0.94899999999999995</c:v>
                </c:pt>
                <c:pt idx="16003">
                  <c:v>0.95699999999999996</c:v>
                </c:pt>
                <c:pt idx="16004">
                  <c:v>0.94599999999999995</c:v>
                </c:pt>
                <c:pt idx="16005">
                  <c:v>0.93899999999999995</c:v>
                </c:pt>
                <c:pt idx="16006">
                  <c:v>0.96</c:v>
                </c:pt>
                <c:pt idx="16007">
                  <c:v>0.93600000000000005</c:v>
                </c:pt>
                <c:pt idx="16008">
                  <c:v>0.94299999999999995</c:v>
                </c:pt>
                <c:pt idx="16009">
                  <c:v>0.94199999999999995</c:v>
                </c:pt>
                <c:pt idx="16010">
                  <c:v>0.93799999999999994</c:v>
                </c:pt>
                <c:pt idx="16011">
                  <c:v>0.96099999999999997</c:v>
                </c:pt>
                <c:pt idx="16012">
                  <c:v>0.95299999999999996</c:v>
                </c:pt>
                <c:pt idx="16013">
                  <c:v>0.94199999999999995</c:v>
                </c:pt>
                <c:pt idx="16014">
                  <c:v>0.92700000000000005</c:v>
                </c:pt>
                <c:pt idx="16015">
                  <c:v>0.91900000000000004</c:v>
                </c:pt>
                <c:pt idx="16016">
                  <c:v>0.94099999999999995</c:v>
                </c:pt>
                <c:pt idx="16017">
                  <c:v>0.91700000000000004</c:v>
                </c:pt>
                <c:pt idx="16018">
                  <c:v>0.91300000000000003</c:v>
                </c:pt>
                <c:pt idx="16019">
                  <c:v>0.92900000000000005</c:v>
                </c:pt>
                <c:pt idx="16020">
                  <c:v>0.93</c:v>
                </c:pt>
                <c:pt idx="16021">
                  <c:v>0.95</c:v>
                </c:pt>
                <c:pt idx="16022">
                  <c:v>0.94799999999999995</c:v>
                </c:pt>
                <c:pt idx="16023">
                  <c:v>0.95099999999999996</c:v>
                </c:pt>
                <c:pt idx="16024">
                  <c:v>0.97399999999999998</c:v>
                </c:pt>
                <c:pt idx="16025">
                  <c:v>0.95499999999999996</c:v>
                </c:pt>
                <c:pt idx="16026">
                  <c:v>0.94699999999999995</c:v>
                </c:pt>
                <c:pt idx="16027">
                  <c:v>0.94099999999999995</c:v>
                </c:pt>
                <c:pt idx="16028">
                  <c:v>0.92700000000000005</c:v>
                </c:pt>
                <c:pt idx="16029">
                  <c:v>0.93600000000000005</c:v>
                </c:pt>
                <c:pt idx="16030">
                  <c:v>0.95699999999999996</c:v>
                </c:pt>
                <c:pt idx="16031">
                  <c:v>0.93700000000000006</c:v>
                </c:pt>
                <c:pt idx="16032">
                  <c:v>0.93799999999999994</c:v>
                </c:pt>
                <c:pt idx="16033">
                  <c:v>0.91300000000000003</c:v>
                </c:pt>
                <c:pt idx="16034">
                  <c:v>0.94199999999999995</c:v>
                </c:pt>
                <c:pt idx="16035">
                  <c:v>0.92500000000000004</c:v>
                </c:pt>
                <c:pt idx="16036">
                  <c:v>0.94099999999999995</c:v>
                </c:pt>
                <c:pt idx="16037">
                  <c:v>0.93799999999999994</c:v>
                </c:pt>
                <c:pt idx="16038">
                  <c:v>0.94399999999999995</c:v>
                </c:pt>
                <c:pt idx="16039">
                  <c:v>0.94099999999999995</c:v>
                </c:pt>
                <c:pt idx="16040">
                  <c:v>0.97299999999999998</c:v>
                </c:pt>
                <c:pt idx="16041">
                  <c:v>0.97699999999999998</c:v>
                </c:pt>
                <c:pt idx="16042">
                  <c:v>0.92600000000000005</c:v>
                </c:pt>
                <c:pt idx="16043">
                  <c:v>0.93400000000000005</c:v>
                </c:pt>
                <c:pt idx="16044">
                  <c:v>0.96199999999999997</c:v>
                </c:pt>
                <c:pt idx="16045">
                  <c:v>0.97699999999999998</c:v>
                </c:pt>
                <c:pt idx="16046">
                  <c:v>0.96099999999999997</c:v>
                </c:pt>
                <c:pt idx="16047">
                  <c:v>0.94799999999999995</c:v>
                </c:pt>
                <c:pt idx="16048">
                  <c:v>0.92300000000000004</c:v>
                </c:pt>
                <c:pt idx="16049">
                  <c:v>0.95599999999999996</c:v>
                </c:pt>
                <c:pt idx="16050">
                  <c:v>0.94499999999999995</c:v>
                </c:pt>
                <c:pt idx="16051">
                  <c:v>0.94399999999999995</c:v>
                </c:pt>
                <c:pt idx="16052">
                  <c:v>0.95599999999999996</c:v>
                </c:pt>
                <c:pt idx="16053">
                  <c:v>0.94199999999999995</c:v>
                </c:pt>
                <c:pt idx="16054">
                  <c:v>0.93899999999999995</c:v>
                </c:pt>
                <c:pt idx="16055">
                  <c:v>0.92800000000000005</c:v>
                </c:pt>
                <c:pt idx="16056">
                  <c:v>0.92400000000000004</c:v>
                </c:pt>
                <c:pt idx="16057">
                  <c:v>0.96199999999999997</c:v>
                </c:pt>
                <c:pt idx="16058">
                  <c:v>0.93799999999999994</c:v>
                </c:pt>
                <c:pt idx="16059">
                  <c:v>0.95199999999999996</c:v>
                </c:pt>
                <c:pt idx="16060">
                  <c:v>0.97099999999999997</c:v>
                </c:pt>
                <c:pt idx="16061">
                  <c:v>0.94899999999999995</c:v>
                </c:pt>
                <c:pt idx="16062">
                  <c:v>0.94199999999999995</c:v>
                </c:pt>
                <c:pt idx="16063">
                  <c:v>0.94899999999999995</c:v>
                </c:pt>
                <c:pt idx="16064">
                  <c:v>0.94799999999999995</c:v>
                </c:pt>
                <c:pt idx="16065">
                  <c:v>0.91300000000000003</c:v>
                </c:pt>
                <c:pt idx="16066">
                  <c:v>0.91900000000000004</c:v>
                </c:pt>
                <c:pt idx="16067">
                  <c:v>0.96099999999999997</c:v>
                </c:pt>
                <c:pt idx="16068">
                  <c:v>0.94499999999999995</c:v>
                </c:pt>
                <c:pt idx="16069">
                  <c:v>0.94899999999999995</c:v>
                </c:pt>
                <c:pt idx="16070">
                  <c:v>0.92600000000000005</c:v>
                </c:pt>
                <c:pt idx="16071">
                  <c:v>0.96</c:v>
                </c:pt>
                <c:pt idx="16072">
                  <c:v>0.95299999999999996</c:v>
                </c:pt>
                <c:pt idx="16073">
                  <c:v>0.95299999999999996</c:v>
                </c:pt>
                <c:pt idx="16074">
                  <c:v>0.96399999999999997</c:v>
                </c:pt>
                <c:pt idx="16075">
                  <c:v>0.94799999999999995</c:v>
                </c:pt>
                <c:pt idx="16076">
                  <c:v>0.94499999999999995</c:v>
                </c:pt>
                <c:pt idx="16077">
                  <c:v>0.97199999999999998</c:v>
                </c:pt>
                <c:pt idx="16078">
                  <c:v>0.94899999999999995</c:v>
                </c:pt>
                <c:pt idx="16079">
                  <c:v>0.93700000000000006</c:v>
                </c:pt>
                <c:pt idx="16080">
                  <c:v>0.95199999999999996</c:v>
                </c:pt>
                <c:pt idx="16081">
                  <c:v>0.94099999999999995</c:v>
                </c:pt>
                <c:pt idx="16082">
                  <c:v>0.95</c:v>
                </c:pt>
                <c:pt idx="16083">
                  <c:v>0.96</c:v>
                </c:pt>
                <c:pt idx="16084">
                  <c:v>0.95899999999999996</c:v>
                </c:pt>
                <c:pt idx="16085">
                  <c:v>0.94899999999999995</c:v>
                </c:pt>
                <c:pt idx="16086">
                  <c:v>0.97899999999999998</c:v>
                </c:pt>
                <c:pt idx="16087">
                  <c:v>0.96</c:v>
                </c:pt>
                <c:pt idx="16088">
                  <c:v>0.94299999999999995</c:v>
                </c:pt>
                <c:pt idx="16089">
                  <c:v>0.98699999999999999</c:v>
                </c:pt>
                <c:pt idx="16090">
                  <c:v>0.94899999999999995</c:v>
                </c:pt>
                <c:pt idx="16091">
                  <c:v>0.94299999999999995</c:v>
                </c:pt>
                <c:pt idx="16092">
                  <c:v>0.97399999999999998</c:v>
                </c:pt>
                <c:pt idx="16093">
                  <c:v>0.95</c:v>
                </c:pt>
                <c:pt idx="16094">
                  <c:v>0.93899999999999995</c:v>
                </c:pt>
                <c:pt idx="16095">
                  <c:v>0.94199999999999995</c:v>
                </c:pt>
                <c:pt idx="16096">
                  <c:v>0.98199999999999998</c:v>
                </c:pt>
                <c:pt idx="16097">
                  <c:v>0.97199999999999998</c:v>
                </c:pt>
                <c:pt idx="16098">
                  <c:v>0.94199999999999995</c:v>
                </c:pt>
                <c:pt idx="16099">
                  <c:v>0.97699999999999998</c:v>
                </c:pt>
                <c:pt idx="16100">
                  <c:v>0.95499999999999996</c:v>
                </c:pt>
                <c:pt idx="16101">
                  <c:v>0.97199999999999998</c:v>
                </c:pt>
                <c:pt idx="16102">
                  <c:v>0.92500000000000004</c:v>
                </c:pt>
                <c:pt idx="16103">
                  <c:v>0.97499999999999998</c:v>
                </c:pt>
                <c:pt idx="16104">
                  <c:v>0.97899999999999998</c:v>
                </c:pt>
                <c:pt idx="16105">
                  <c:v>0.93899999999999995</c:v>
                </c:pt>
                <c:pt idx="16106">
                  <c:v>0.94299999999999995</c:v>
                </c:pt>
                <c:pt idx="16107">
                  <c:v>0.96199999999999997</c:v>
                </c:pt>
                <c:pt idx="16108">
                  <c:v>0.94899999999999995</c:v>
                </c:pt>
                <c:pt idx="16109">
                  <c:v>0.95399999999999996</c:v>
                </c:pt>
                <c:pt idx="16110">
                  <c:v>0.96499999999999997</c:v>
                </c:pt>
                <c:pt idx="16111">
                  <c:v>0.96499999999999997</c:v>
                </c:pt>
                <c:pt idx="16112">
                  <c:v>0.95599999999999996</c:v>
                </c:pt>
                <c:pt idx="16113">
                  <c:v>0.95299999999999996</c:v>
                </c:pt>
                <c:pt idx="16114">
                  <c:v>0.95499999999999996</c:v>
                </c:pt>
                <c:pt idx="16115">
                  <c:v>0.997</c:v>
                </c:pt>
                <c:pt idx="16116">
                  <c:v>0.96299999999999997</c:v>
                </c:pt>
                <c:pt idx="16117">
                  <c:v>0.96699999999999997</c:v>
                </c:pt>
                <c:pt idx="16118">
                  <c:v>0.96499999999999997</c:v>
                </c:pt>
                <c:pt idx="16119">
                  <c:v>0.97399999999999998</c:v>
                </c:pt>
                <c:pt idx="16120">
                  <c:v>0.96099999999999997</c:v>
                </c:pt>
                <c:pt idx="16121">
                  <c:v>0.95099999999999996</c:v>
                </c:pt>
                <c:pt idx="16122">
                  <c:v>0.94</c:v>
                </c:pt>
                <c:pt idx="16123">
                  <c:v>0.95199999999999996</c:v>
                </c:pt>
                <c:pt idx="16124">
                  <c:v>0.94299999999999995</c:v>
                </c:pt>
                <c:pt idx="16125">
                  <c:v>0.96</c:v>
                </c:pt>
                <c:pt idx="16126">
                  <c:v>0.97199999999999998</c:v>
                </c:pt>
                <c:pt idx="16127">
                  <c:v>0.97899999999999998</c:v>
                </c:pt>
                <c:pt idx="16128">
                  <c:v>0.97599999999999998</c:v>
                </c:pt>
                <c:pt idx="16129">
                  <c:v>0.998</c:v>
                </c:pt>
                <c:pt idx="16130">
                  <c:v>0.97899999999999998</c:v>
                </c:pt>
                <c:pt idx="16131">
                  <c:v>0.98399999999999999</c:v>
                </c:pt>
                <c:pt idx="16132">
                  <c:v>0.98399999999999999</c:v>
                </c:pt>
                <c:pt idx="16133">
                  <c:v>0.97099999999999997</c:v>
                </c:pt>
                <c:pt idx="16134">
                  <c:v>0.98</c:v>
                </c:pt>
                <c:pt idx="16135">
                  <c:v>0.98699999999999999</c:v>
                </c:pt>
                <c:pt idx="16136">
                  <c:v>0.97199999999999998</c:v>
                </c:pt>
                <c:pt idx="16137">
                  <c:v>0.98099999999999998</c:v>
                </c:pt>
                <c:pt idx="16138">
                  <c:v>0.95399999999999996</c:v>
                </c:pt>
                <c:pt idx="16139">
                  <c:v>0.98799999999999999</c:v>
                </c:pt>
                <c:pt idx="16140">
                  <c:v>0.95899999999999996</c:v>
                </c:pt>
                <c:pt idx="16141">
                  <c:v>0.97699999999999998</c:v>
                </c:pt>
                <c:pt idx="16142">
                  <c:v>0.93899999999999995</c:v>
                </c:pt>
                <c:pt idx="16143">
                  <c:v>0.97599999999999998</c:v>
                </c:pt>
                <c:pt idx="16144">
                  <c:v>0.98</c:v>
                </c:pt>
                <c:pt idx="16145">
                  <c:v>0.96099999999999997</c:v>
                </c:pt>
                <c:pt idx="16146">
                  <c:v>0.96</c:v>
                </c:pt>
                <c:pt idx="16147">
                  <c:v>0.97399999999999998</c:v>
                </c:pt>
                <c:pt idx="16148">
                  <c:v>0.97899999999999998</c:v>
                </c:pt>
                <c:pt idx="16149">
                  <c:v>0.99199999999999999</c:v>
                </c:pt>
                <c:pt idx="16150">
                  <c:v>0.98299999999999998</c:v>
                </c:pt>
                <c:pt idx="16151">
                  <c:v>0.97699999999999998</c:v>
                </c:pt>
                <c:pt idx="16152">
                  <c:v>0.94599999999999995</c:v>
                </c:pt>
                <c:pt idx="16153">
                  <c:v>0.97299999999999998</c:v>
                </c:pt>
                <c:pt idx="16154">
                  <c:v>0.98399999999999999</c:v>
                </c:pt>
                <c:pt idx="16155">
                  <c:v>0.95599999999999996</c:v>
                </c:pt>
                <c:pt idx="16156">
                  <c:v>0.98299999999999998</c:v>
                </c:pt>
                <c:pt idx="16157">
                  <c:v>0.93700000000000006</c:v>
                </c:pt>
                <c:pt idx="16158">
                  <c:v>0.98099999999999998</c:v>
                </c:pt>
                <c:pt idx="16159">
                  <c:v>0.96099999999999997</c:v>
                </c:pt>
                <c:pt idx="16160">
                  <c:v>0.96299999999999997</c:v>
                </c:pt>
                <c:pt idx="16161">
                  <c:v>0.97299999999999998</c:v>
                </c:pt>
                <c:pt idx="16162">
                  <c:v>1.014</c:v>
                </c:pt>
                <c:pt idx="16163">
                  <c:v>0.96799999999999997</c:v>
                </c:pt>
                <c:pt idx="16164">
                  <c:v>0.98099999999999998</c:v>
                </c:pt>
                <c:pt idx="16165">
                  <c:v>0.96699999999999997</c:v>
                </c:pt>
                <c:pt idx="16166">
                  <c:v>0.97499999999999998</c:v>
                </c:pt>
                <c:pt idx="16167">
                  <c:v>0.996</c:v>
                </c:pt>
                <c:pt idx="16168">
                  <c:v>0.998</c:v>
                </c:pt>
                <c:pt idx="16169">
                  <c:v>0.97099999999999997</c:v>
                </c:pt>
                <c:pt idx="16170">
                  <c:v>0.98</c:v>
                </c:pt>
                <c:pt idx="16171">
                  <c:v>0.95499999999999996</c:v>
                </c:pt>
                <c:pt idx="16172">
                  <c:v>0.997</c:v>
                </c:pt>
                <c:pt idx="16173">
                  <c:v>0.95199999999999996</c:v>
                </c:pt>
                <c:pt idx="16174">
                  <c:v>0.98</c:v>
                </c:pt>
                <c:pt idx="16175">
                  <c:v>0.98</c:v>
                </c:pt>
                <c:pt idx="16176">
                  <c:v>0.98899999999999999</c:v>
                </c:pt>
                <c:pt idx="16177">
                  <c:v>0.96899999999999997</c:v>
                </c:pt>
                <c:pt idx="16178">
                  <c:v>0.96499999999999997</c:v>
                </c:pt>
                <c:pt idx="16179">
                  <c:v>0.97499999999999998</c:v>
                </c:pt>
                <c:pt idx="16180">
                  <c:v>0.98199999999999998</c:v>
                </c:pt>
                <c:pt idx="16181">
                  <c:v>0.97699999999999998</c:v>
                </c:pt>
                <c:pt idx="16182">
                  <c:v>0.98</c:v>
                </c:pt>
                <c:pt idx="16183">
                  <c:v>0.96499999999999997</c:v>
                </c:pt>
                <c:pt idx="16184">
                  <c:v>0.98499999999999999</c:v>
                </c:pt>
                <c:pt idx="16185">
                  <c:v>0.99199999999999999</c:v>
                </c:pt>
                <c:pt idx="16186">
                  <c:v>0.96599999999999997</c:v>
                </c:pt>
                <c:pt idx="16187">
                  <c:v>0.996</c:v>
                </c:pt>
                <c:pt idx="16188">
                  <c:v>0.96099999999999997</c:v>
                </c:pt>
                <c:pt idx="16189">
                  <c:v>0.96799999999999997</c:v>
                </c:pt>
                <c:pt idx="16190">
                  <c:v>0.97599999999999998</c:v>
                </c:pt>
                <c:pt idx="16191">
                  <c:v>0.98</c:v>
                </c:pt>
                <c:pt idx="16192">
                  <c:v>0.97799999999999998</c:v>
                </c:pt>
                <c:pt idx="16193">
                  <c:v>0.95599999999999996</c:v>
                </c:pt>
                <c:pt idx="16194">
                  <c:v>0.98</c:v>
                </c:pt>
                <c:pt idx="16195">
                  <c:v>0.97899999999999998</c:v>
                </c:pt>
                <c:pt idx="16196">
                  <c:v>0.95899999999999996</c:v>
                </c:pt>
                <c:pt idx="16197">
                  <c:v>0.96</c:v>
                </c:pt>
                <c:pt idx="16198">
                  <c:v>0.97599999999999998</c:v>
                </c:pt>
                <c:pt idx="16199">
                  <c:v>0.96699999999999997</c:v>
                </c:pt>
                <c:pt idx="16200">
                  <c:v>0.97899999999999998</c:v>
                </c:pt>
                <c:pt idx="16201">
                  <c:v>0.95</c:v>
                </c:pt>
                <c:pt idx="16202">
                  <c:v>0.97899999999999998</c:v>
                </c:pt>
                <c:pt idx="16203">
                  <c:v>0.96599999999999997</c:v>
                </c:pt>
                <c:pt idx="16204">
                  <c:v>0.96799999999999997</c:v>
                </c:pt>
                <c:pt idx="16205">
                  <c:v>0.96899999999999997</c:v>
                </c:pt>
                <c:pt idx="16206">
                  <c:v>0.98299999999999998</c:v>
                </c:pt>
                <c:pt idx="16207">
                  <c:v>0.98199999999999998</c:v>
                </c:pt>
                <c:pt idx="16208">
                  <c:v>0.98099999999999998</c:v>
                </c:pt>
                <c:pt idx="16209">
                  <c:v>0.95699999999999996</c:v>
                </c:pt>
                <c:pt idx="16210">
                  <c:v>0.94699999999999995</c:v>
                </c:pt>
                <c:pt idx="16211">
                  <c:v>0.96799999999999997</c:v>
                </c:pt>
                <c:pt idx="16212">
                  <c:v>0.97599999999999998</c:v>
                </c:pt>
                <c:pt idx="16213">
                  <c:v>0.97099999999999997</c:v>
                </c:pt>
                <c:pt idx="16214">
                  <c:v>0.96199999999999997</c:v>
                </c:pt>
                <c:pt idx="16215">
                  <c:v>0.99199999999999999</c:v>
                </c:pt>
                <c:pt idx="16216">
                  <c:v>0.94</c:v>
                </c:pt>
                <c:pt idx="16217">
                  <c:v>0.98799999999999999</c:v>
                </c:pt>
                <c:pt idx="16218">
                  <c:v>0.97899999999999998</c:v>
                </c:pt>
                <c:pt idx="16219">
                  <c:v>0.95299999999999996</c:v>
                </c:pt>
                <c:pt idx="16220">
                  <c:v>0.95399999999999996</c:v>
                </c:pt>
                <c:pt idx="16221">
                  <c:v>0.97</c:v>
                </c:pt>
                <c:pt idx="16222">
                  <c:v>0.97599999999999998</c:v>
                </c:pt>
                <c:pt idx="16223">
                  <c:v>0.95899999999999996</c:v>
                </c:pt>
                <c:pt idx="16224">
                  <c:v>0.95399999999999996</c:v>
                </c:pt>
                <c:pt idx="16225">
                  <c:v>0.95499999999999996</c:v>
                </c:pt>
                <c:pt idx="16226">
                  <c:v>0.95399999999999996</c:v>
                </c:pt>
                <c:pt idx="16227">
                  <c:v>0.96599999999999997</c:v>
                </c:pt>
                <c:pt idx="16228">
                  <c:v>0.96799999999999997</c:v>
                </c:pt>
                <c:pt idx="16229">
                  <c:v>0.96699999999999997</c:v>
                </c:pt>
                <c:pt idx="16230">
                  <c:v>0.95299999999999996</c:v>
                </c:pt>
                <c:pt idx="16231">
                  <c:v>0.95199999999999996</c:v>
                </c:pt>
                <c:pt idx="16232">
                  <c:v>0.96399999999999997</c:v>
                </c:pt>
                <c:pt idx="16233">
                  <c:v>0.96199999999999997</c:v>
                </c:pt>
                <c:pt idx="16234">
                  <c:v>0.97299999999999998</c:v>
                </c:pt>
                <c:pt idx="16235">
                  <c:v>0.94099999999999995</c:v>
                </c:pt>
                <c:pt idx="16236">
                  <c:v>0.99199999999999999</c:v>
                </c:pt>
                <c:pt idx="16237">
                  <c:v>0.97199999999999998</c:v>
                </c:pt>
                <c:pt idx="16238">
                  <c:v>0.97499999999999998</c:v>
                </c:pt>
                <c:pt idx="16239">
                  <c:v>0.93500000000000005</c:v>
                </c:pt>
                <c:pt idx="16240">
                  <c:v>0.96499999999999997</c:v>
                </c:pt>
                <c:pt idx="16241">
                  <c:v>0.96499999999999997</c:v>
                </c:pt>
                <c:pt idx="16242">
                  <c:v>0.96399999999999997</c:v>
                </c:pt>
                <c:pt idx="16243">
                  <c:v>0.95499999999999996</c:v>
                </c:pt>
                <c:pt idx="16244">
                  <c:v>0.97</c:v>
                </c:pt>
                <c:pt idx="16245">
                  <c:v>0.98399999999999999</c:v>
                </c:pt>
                <c:pt idx="16246">
                  <c:v>0.97899999999999998</c:v>
                </c:pt>
                <c:pt idx="16247">
                  <c:v>0.97599999999999998</c:v>
                </c:pt>
                <c:pt idx="16248">
                  <c:v>0.94699999999999995</c:v>
                </c:pt>
                <c:pt idx="16249">
                  <c:v>0.94199999999999995</c:v>
                </c:pt>
                <c:pt idx="16250">
                  <c:v>0.95499999999999996</c:v>
                </c:pt>
                <c:pt idx="16251">
                  <c:v>0.97199999999999998</c:v>
                </c:pt>
                <c:pt idx="16252">
                  <c:v>0.93300000000000005</c:v>
                </c:pt>
                <c:pt idx="16253">
                  <c:v>0.95299999999999996</c:v>
                </c:pt>
                <c:pt idx="16254">
                  <c:v>0.96699999999999997</c:v>
                </c:pt>
                <c:pt idx="16255">
                  <c:v>0.96499999999999997</c:v>
                </c:pt>
                <c:pt idx="16256">
                  <c:v>0.97299999999999998</c:v>
                </c:pt>
                <c:pt idx="16257">
                  <c:v>0.94699999999999995</c:v>
                </c:pt>
                <c:pt idx="16258">
                  <c:v>0.95899999999999996</c:v>
                </c:pt>
                <c:pt idx="16259">
                  <c:v>0.96199999999999997</c:v>
                </c:pt>
                <c:pt idx="16260">
                  <c:v>0.95899999999999996</c:v>
                </c:pt>
                <c:pt idx="16261">
                  <c:v>0.94099999999999995</c:v>
                </c:pt>
                <c:pt idx="16262">
                  <c:v>0.96199999999999997</c:v>
                </c:pt>
                <c:pt idx="16263">
                  <c:v>0.97299999999999998</c:v>
                </c:pt>
                <c:pt idx="16264">
                  <c:v>0.96699999999999997</c:v>
                </c:pt>
                <c:pt idx="16265">
                  <c:v>0.96099999999999997</c:v>
                </c:pt>
                <c:pt idx="16266">
                  <c:v>0.93100000000000005</c:v>
                </c:pt>
                <c:pt idx="16267">
                  <c:v>0.91500000000000004</c:v>
                </c:pt>
                <c:pt idx="16268">
                  <c:v>0.98099999999999998</c:v>
                </c:pt>
                <c:pt idx="16269">
                  <c:v>0.98199999999999998</c:v>
                </c:pt>
                <c:pt idx="16270">
                  <c:v>0.96199999999999997</c:v>
                </c:pt>
                <c:pt idx="16271">
                  <c:v>0.92800000000000005</c:v>
                </c:pt>
                <c:pt idx="16272">
                  <c:v>0.95499999999999996</c:v>
                </c:pt>
                <c:pt idx="16273">
                  <c:v>0.95499999999999996</c:v>
                </c:pt>
                <c:pt idx="16274">
                  <c:v>0.97199999999999998</c:v>
                </c:pt>
                <c:pt idx="16275">
                  <c:v>0.96599999999999997</c:v>
                </c:pt>
                <c:pt idx="16276">
                  <c:v>0.96</c:v>
                </c:pt>
                <c:pt idx="16277">
                  <c:v>0.94899999999999995</c:v>
                </c:pt>
                <c:pt idx="16278">
                  <c:v>0.96399999999999997</c:v>
                </c:pt>
                <c:pt idx="16279">
                  <c:v>0.95799999999999996</c:v>
                </c:pt>
                <c:pt idx="16280">
                  <c:v>0.94499999999999995</c:v>
                </c:pt>
                <c:pt idx="16281">
                  <c:v>0.96</c:v>
                </c:pt>
                <c:pt idx="16282">
                  <c:v>0.95799999999999996</c:v>
                </c:pt>
                <c:pt idx="16283">
                  <c:v>0.97099999999999997</c:v>
                </c:pt>
                <c:pt idx="16284">
                  <c:v>0.96099999999999997</c:v>
                </c:pt>
                <c:pt idx="16285">
                  <c:v>0.95599999999999996</c:v>
                </c:pt>
                <c:pt idx="16286">
                  <c:v>0.95699999999999996</c:v>
                </c:pt>
                <c:pt idx="16287">
                  <c:v>0.97399999999999998</c:v>
                </c:pt>
                <c:pt idx="16288">
                  <c:v>0.96499999999999997</c:v>
                </c:pt>
                <c:pt idx="16289">
                  <c:v>0.98199999999999998</c:v>
                </c:pt>
                <c:pt idx="16290">
                  <c:v>0.97899999999999998</c:v>
                </c:pt>
                <c:pt idx="16291">
                  <c:v>0.96099999999999997</c:v>
                </c:pt>
                <c:pt idx="16292">
                  <c:v>0.95799999999999996</c:v>
                </c:pt>
                <c:pt idx="16293">
                  <c:v>0.97499999999999998</c:v>
                </c:pt>
                <c:pt idx="16294">
                  <c:v>0.93400000000000005</c:v>
                </c:pt>
                <c:pt idx="16295">
                  <c:v>0.94599999999999995</c:v>
                </c:pt>
                <c:pt idx="16296">
                  <c:v>0.95099999999999996</c:v>
                </c:pt>
                <c:pt idx="16297">
                  <c:v>0.97899999999999998</c:v>
                </c:pt>
                <c:pt idx="16298">
                  <c:v>0.96599999999999997</c:v>
                </c:pt>
                <c:pt idx="16299">
                  <c:v>0.96299999999999997</c:v>
                </c:pt>
                <c:pt idx="16300">
                  <c:v>0.98099999999999998</c:v>
                </c:pt>
                <c:pt idx="16301">
                  <c:v>0.95599999999999996</c:v>
                </c:pt>
                <c:pt idx="16302">
                  <c:v>0.97799999999999998</c:v>
                </c:pt>
                <c:pt idx="16303">
                  <c:v>0.97399999999999998</c:v>
                </c:pt>
                <c:pt idx="16304">
                  <c:v>0.98599999999999999</c:v>
                </c:pt>
                <c:pt idx="16305">
                  <c:v>0.97</c:v>
                </c:pt>
                <c:pt idx="16306">
                  <c:v>0.97599999999999998</c:v>
                </c:pt>
                <c:pt idx="16307">
                  <c:v>0.97</c:v>
                </c:pt>
                <c:pt idx="16308">
                  <c:v>0.97199999999999998</c:v>
                </c:pt>
                <c:pt idx="16309">
                  <c:v>0.95899999999999996</c:v>
                </c:pt>
                <c:pt idx="16310">
                  <c:v>0.99099999999999999</c:v>
                </c:pt>
                <c:pt idx="16311">
                  <c:v>0.96899999999999997</c:v>
                </c:pt>
                <c:pt idx="16312">
                  <c:v>0.95</c:v>
                </c:pt>
                <c:pt idx="16313">
                  <c:v>0.96899999999999997</c:v>
                </c:pt>
                <c:pt idx="16314">
                  <c:v>0.97599999999999998</c:v>
                </c:pt>
                <c:pt idx="16315">
                  <c:v>0.97299999999999998</c:v>
                </c:pt>
                <c:pt idx="16316">
                  <c:v>0.98299999999999998</c:v>
                </c:pt>
                <c:pt idx="16317">
                  <c:v>0.95399999999999996</c:v>
                </c:pt>
                <c:pt idx="16318">
                  <c:v>0.94899999999999995</c:v>
                </c:pt>
                <c:pt idx="16319">
                  <c:v>0.97099999999999997</c:v>
                </c:pt>
                <c:pt idx="16320">
                  <c:v>0.97399999999999998</c:v>
                </c:pt>
                <c:pt idx="16321">
                  <c:v>0.96299999999999997</c:v>
                </c:pt>
                <c:pt idx="16322">
                  <c:v>0.95799999999999996</c:v>
                </c:pt>
                <c:pt idx="16323">
                  <c:v>0.95599999999999996</c:v>
                </c:pt>
                <c:pt idx="16324">
                  <c:v>0.97299999999999998</c:v>
                </c:pt>
                <c:pt idx="16325">
                  <c:v>0.97899999999999998</c:v>
                </c:pt>
                <c:pt idx="16326">
                  <c:v>0.97199999999999998</c:v>
                </c:pt>
                <c:pt idx="16327">
                  <c:v>0.98499999999999999</c:v>
                </c:pt>
                <c:pt idx="16328">
                  <c:v>0.96799999999999997</c:v>
                </c:pt>
                <c:pt idx="16329">
                  <c:v>0.98</c:v>
                </c:pt>
                <c:pt idx="16330">
                  <c:v>0.97299999999999998</c:v>
                </c:pt>
                <c:pt idx="16331">
                  <c:v>0.97199999999999998</c:v>
                </c:pt>
                <c:pt idx="16332">
                  <c:v>0.97799999999999998</c:v>
                </c:pt>
                <c:pt idx="16333">
                  <c:v>0.99399999999999999</c:v>
                </c:pt>
                <c:pt idx="16334">
                  <c:v>0.99</c:v>
                </c:pt>
                <c:pt idx="16335">
                  <c:v>0.98699999999999999</c:v>
                </c:pt>
                <c:pt idx="16336">
                  <c:v>0.95499999999999996</c:v>
                </c:pt>
                <c:pt idx="16337">
                  <c:v>0.97499999999999998</c:v>
                </c:pt>
                <c:pt idx="16338">
                  <c:v>0.98399999999999999</c:v>
                </c:pt>
                <c:pt idx="16339">
                  <c:v>0.96099999999999997</c:v>
                </c:pt>
                <c:pt idx="16340">
                  <c:v>0.99099999999999999</c:v>
                </c:pt>
                <c:pt idx="16341">
                  <c:v>0.97099999999999997</c:v>
                </c:pt>
                <c:pt idx="16342">
                  <c:v>0.99</c:v>
                </c:pt>
                <c:pt idx="16343">
                  <c:v>1.002</c:v>
                </c:pt>
                <c:pt idx="16344">
                  <c:v>0.97499999999999998</c:v>
                </c:pt>
                <c:pt idx="16345">
                  <c:v>0.99199999999999999</c:v>
                </c:pt>
                <c:pt idx="16346">
                  <c:v>0.98599999999999999</c:v>
                </c:pt>
                <c:pt idx="16347">
                  <c:v>0.96299999999999997</c:v>
                </c:pt>
                <c:pt idx="16348">
                  <c:v>0.97699999999999998</c:v>
                </c:pt>
                <c:pt idx="16349">
                  <c:v>0.98499999999999999</c:v>
                </c:pt>
                <c:pt idx="16350">
                  <c:v>0.97399999999999998</c:v>
                </c:pt>
                <c:pt idx="16351">
                  <c:v>0.97</c:v>
                </c:pt>
                <c:pt idx="16352">
                  <c:v>0.97899999999999998</c:v>
                </c:pt>
                <c:pt idx="16353">
                  <c:v>0.94599999999999995</c:v>
                </c:pt>
                <c:pt idx="16354">
                  <c:v>0.96199999999999997</c:v>
                </c:pt>
                <c:pt idx="16355">
                  <c:v>0.98399999999999999</c:v>
                </c:pt>
                <c:pt idx="16356">
                  <c:v>0.97099999999999997</c:v>
                </c:pt>
                <c:pt idx="16357">
                  <c:v>0.98299999999999998</c:v>
                </c:pt>
                <c:pt idx="16358">
                  <c:v>0.97599999999999998</c:v>
                </c:pt>
                <c:pt idx="16359">
                  <c:v>0.97199999999999998</c:v>
                </c:pt>
                <c:pt idx="16360">
                  <c:v>0.97799999999999998</c:v>
                </c:pt>
                <c:pt idx="16361">
                  <c:v>0.96099999999999997</c:v>
                </c:pt>
                <c:pt idx="16362">
                  <c:v>0.99099999999999999</c:v>
                </c:pt>
                <c:pt idx="16363">
                  <c:v>0.98</c:v>
                </c:pt>
                <c:pt idx="16364">
                  <c:v>0.99</c:v>
                </c:pt>
                <c:pt idx="16365">
                  <c:v>0.997</c:v>
                </c:pt>
                <c:pt idx="16366">
                  <c:v>0.97199999999999998</c:v>
                </c:pt>
                <c:pt idx="16367">
                  <c:v>0.98099999999999998</c:v>
                </c:pt>
                <c:pt idx="16368">
                  <c:v>0.98599999999999999</c:v>
                </c:pt>
                <c:pt idx="16369">
                  <c:v>0.98</c:v>
                </c:pt>
                <c:pt idx="16370">
                  <c:v>0.97</c:v>
                </c:pt>
                <c:pt idx="16371">
                  <c:v>1.0029999999999999</c:v>
                </c:pt>
                <c:pt idx="16372">
                  <c:v>0.99299999999999999</c:v>
                </c:pt>
                <c:pt idx="16373">
                  <c:v>0.98699999999999999</c:v>
                </c:pt>
                <c:pt idx="16374">
                  <c:v>0.98199999999999998</c:v>
                </c:pt>
                <c:pt idx="16375">
                  <c:v>0.98399999999999999</c:v>
                </c:pt>
                <c:pt idx="16376">
                  <c:v>0.99199999999999999</c:v>
                </c:pt>
                <c:pt idx="16377">
                  <c:v>0.999</c:v>
                </c:pt>
                <c:pt idx="16378">
                  <c:v>0.98299999999999998</c:v>
                </c:pt>
                <c:pt idx="16379">
                  <c:v>0.98699999999999999</c:v>
                </c:pt>
                <c:pt idx="16380">
                  <c:v>0.97899999999999998</c:v>
                </c:pt>
                <c:pt idx="16381">
                  <c:v>0.98299999999999998</c:v>
                </c:pt>
                <c:pt idx="16382">
                  <c:v>0.97699999999999998</c:v>
                </c:pt>
                <c:pt idx="16383">
                  <c:v>0.98799999999999999</c:v>
                </c:pt>
                <c:pt idx="16384">
                  <c:v>0.98</c:v>
                </c:pt>
                <c:pt idx="16385">
                  <c:v>0.98299999999999998</c:v>
                </c:pt>
                <c:pt idx="16386">
                  <c:v>0.97599999999999998</c:v>
                </c:pt>
                <c:pt idx="16387">
                  <c:v>0.999</c:v>
                </c:pt>
                <c:pt idx="16388">
                  <c:v>0.96099999999999997</c:v>
                </c:pt>
                <c:pt idx="16389">
                  <c:v>0.96399999999999997</c:v>
                </c:pt>
                <c:pt idx="16390">
                  <c:v>0.98899999999999999</c:v>
                </c:pt>
                <c:pt idx="16391">
                  <c:v>1.0069999999999999</c:v>
                </c:pt>
                <c:pt idx="16392">
                  <c:v>0.97899999999999998</c:v>
                </c:pt>
                <c:pt idx="16393">
                  <c:v>0.95699999999999996</c:v>
                </c:pt>
                <c:pt idx="16394">
                  <c:v>0.94799999999999995</c:v>
                </c:pt>
                <c:pt idx="16395">
                  <c:v>0.97399999999999998</c:v>
                </c:pt>
                <c:pt idx="16396">
                  <c:v>0.96899999999999997</c:v>
                </c:pt>
                <c:pt idx="16397">
                  <c:v>0.96499999999999997</c:v>
                </c:pt>
                <c:pt idx="16398">
                  <c:v>0.94199999999999995</c:v>
                </c:pt>
                <c:pt idx="16399">
                  <c:v>0.98399999999999999</c:v>
                </c:pt>
                <c:pt idx="16400">
                  <c:v>0.96199999999999997</c:v>
                </c:pt>
                <c:pt idx="16401">
                  <c:v>0.99199999999999999</c:v>
                </c:pt>
                <c:pt idx="16402">
                  <c:v>0.999</c:v>
                </c:pt>
                <c:pt idx="16403">
                  <c:v>0.97899999999999998</c:v>
                </c:pt>
                <c:pt idx="16404">
                  <c:v>0.996</c:v>
                </c:pt>
                <c:pt idx="16405">
                  <c:v>0.97399999999999998</c:v>
                </c:pt>
                <c:pt idx="16406">
                  <c:v>0.96399999999999997</c:v>
                </c:pt>
                <c:pt idx="16407">
                  <c:v>0.98799999999999999</c:v>
                </c:pt>
                <c:pt idx="16408">
                  <c:v>0.97899999999999998</c:v>
                </c:pt>
                <c:pt idx="16409">
                  <c:v>0.97699999999999998</c:v>
                </c:pt>
                <c:pt idx="16410">
                  <c:v>0.98399999999999999</c:v>
                </c:pt>
                <c:pt idx="16411">
                  <c:v>0.97099999999999997</c:v>
                </c:pt>
                <c:pt idx="16412">
                  <c:v>0.99099999999999999</c:v>
                </c:pt>
                <c:pt idx="16413">
                  <c:v>0.97699999999999998</c:v>
                </c:pt>
                <c:pt idx="16414">
                  <c:v>0.96299999999999997</c:v>
                </c:pt>
                <c:pt idx="16415">
                  <c:v>0.98599999999999999</c:v>
                </c:pt>
                <c:pt idx="16416">
                  <c:v>1.0089999999999999</c:v>
                </c:pt>
                <c:pt idx="16417">
                  <c:v>0.99199999999999999</c:v>
                </c:pt>
                <c:pt idx="16418">
                  <c:v>1.0089999999999999</c:v>
                </c:pt>
                <c:pt idx="16419">
                  <c:v>0.98699999999999999</c:v>
                </c:pt>
                <c:pt idx="16420">
                  <c:v>0.97899999999999998</c:v>
                </c:pt>
                <c:pt idx="16421">
                  <c:v>0.98699999999999999</c:v>
                </c:pt>
                <c:pt idx="16422">
                  <c:v>0.97899999999999998</c:v>
                </c:pt>
                <c:pt idx="16423">
                  <c:v>0.98199999999999998</c:v>
                </c:pt>
                <c:pt idx="16424">
                  <c:v>0.99399999999999999</c:v>
                </c:pt>
                <c:pt idx="16425">
                  <c:v>0.95899999999999996</c:v>
                </c:pt>
                <c:pt idx="16426">
                  <c:v>0.97799999999999998</c:v>
                </c:pt>
                <c:pt idx="16427">
                  <c:v>0.97799999999999998</c:v>
                </c:pt>
                <c:pt idx="16428">
                  <c:v>0.99</c:v>
                </c:pt>
                <c:pt idx="16429">
                  <c:v>0.98699999999999999</c:v>
                </c:pt>
                <c:pt idx="16430">
                  <c:v>0.99399999999999999</c:v>
                </c:pt>
                <c:pt idx="16431">
                  <c:v>0.97799999999999998</c:v>
                </c:pt>
                <c:pt idx="16432">
                  <c:v>0.99</c:v>
                </c:pt>
                <c:pt idx="16433">
                  <c:v>0.98399999999999999</c:v>
                </c:pt>
                <c:pt idx="16434">
                  <c:v>1</c:v>
                </c:pt>
                <c:pt idx="16435">
                  <c:v>0.97699999999999998</c:v>
                </c:pt>
                <c:pt idx="16436">
                  <c:v>0.95599999999999996</c:v>
                </c:pt>
                <c:pt idx="16437">
                  <c:v>0.997</c:v>
                </c:pt>
                <c:pt idx="16438">
                  <c:v>0.99099999999999999</c:v>
                </c:pt>
                <c:pt idx="16439">
                  <c:v>0.96499999999999997</c:v>
                </c:pt>
                <c:pt idx="16440">
                  <c:v>0.97499999999999998</c:v>
                </c:pt>
                <c:pt idx="16441">
                  <c:v>0.99299999999999999</c:v>
                </c:pt>
                <c:pt idx="16442">
                  <c:v>0.97399999999999998</c:v>
                </c:pt>
                <c:pt idx="16443">
                  <c:v>0.96099999999999997</c:v>
                </c:pt>
                <c:pt idx="16444">
                  <c:v>0.97099999999999997</c:v>
                </c:pt>
                <c:pt idx="16445">
                  <c:v>0.97899999999999998</c:v>
                </c:pt>
                <c:pt idx="16446">
                  <c:v>0.996</c:v>
                </c:pt>
                <c:pt idx="16447">
                  <c:v>0.97799999999999998</c:v>
                </c:pt>
                <c:pt idx="16448">
                  <c:v>0.95799999999999996</c:v>
                </c:pt>
                <c:pt idx="16449">
                  <c:v>0.98099999999999998</c:v>
                </c:pt>
                <c:pt idx="16450">
                  <c:v>0.97499999999999998</c:v>
                </c:pt>
                <c:pt idx="16451">
                  <c:v>0.97499999999999998</c:v>
                </c:pt>
                <c:pt idx="16452">
                  <c:v>0.96299999999999997</c:v>
                </c:pt>
                <c:pt idx="16453">
                  <c:v>0.98</c:v>
                </c:pt>
                <c:pt idx="16454">
                  <c:v>0.94799999999999995</c:v>
                </c:pt>
                <c:pt idx="16455">
                  <c:v>0.97799999999999998</c:v>
                </c:pt>
                <c:pt idx="16456">
                  <c:v>0.98</c:v>
                </c:pt>
                <c:pt idx="16457">
                  <c:v>1</c:v>
                </c:pt>
                <c:pt idx="16458">
                  <c:v>0.95599999999999996</c:v>
                </c:pt>
                <c:pt idx="16459">
                  <c:v>0.97</c:v>
                </c:pt>
                <c:pt idx="16460">
                  <c:v>1.0009999999999999</c:v>
                </c:pt>
                <c:pt idx="16461">
                  <c:v>0.97899999999999998</c:v>
                </c:pt>
                <c:pt idx="16462">
                  <c:v>0.96599999999999997</c:v>
                </c:pt>
                <c:pt idx="16463">
                  <c:v>0.95299999999999996</c:v>
                </c:pt>
                <c:pt idx="16464">
                  <c:v>0.98099999999999998</c:v>
                </c:pt>
                <c:pt idx="16465">
                  <c:v>0.97699999999999998</c:v>
                </c:pt>
                <c:pt idx="16466">
                  <c:v>0.99299999999999999</c:v>
                </c:pt>
                <c:pt idx="16467">
                  <c:v>0.98</c:v>
                </c:pt>
                <c:pt idx="16468">
                  <c:v>0.98599999999999999</c:v>
                </c:pt>
                <c:pt idx="16469">
                  <c:v>0.98</c:v>
                </c:pt>
                <c:pt idx="16470">
                  <c:v>0.97899999999999998</c:v>
                </c:pt>
                <c:pt idx="16471">
                  <c:v>0.97199999999999998</c:v>
                </c:pt>
                <c:pt idx="16472">
                  <c:v>0.97399999999999998</c:v>
                </c:pt>
                <c:pt idx="16473">
                  <c:v>0.96099999999999997</c:v>
                </c:pt>
                <c:pt idx="16474">
                  <c:v>0.96799999999999997</c:v>
                </c:pt>
                <c:pt idx="16475">
                  <c:v>0.95499999999999996</c:v>
                </c:pt>
                <c:pt idx="16476">
                  <c:v>0.96699999999999997</c:v>
                </c:pt>
                <c:pt idx="16477">
                  <c:v>0.97199999999999998</c:v>
                </c:pt>
                <c:pt idx="16478">
                  <c:v>0.96199999999999997</c:v>
                </c:pt>
                <c:pt idx="16479">
                  <c:v>0.95199999999999996</c:v>
                </c:pt>
                <c:pt idx="16480">
                  <c:v>0.96</c:v>
                </c:pt>
                <c:pt idx="16481">
                  <c:v>0.93799999999999994</c:v>
                </c:pt>
                <c:pt idx="16482">
                  <c:v>0.97499999999999998</c:v>
                </c:pt>
                <c:pt idx="16483">
                  <c:v>0.94399999999999995</c:v>
                </c:pt>
                <c:pt idx="16484">
                  <c:v>0.94399999999999995</c:v>
                </c:pt>
                <c:pt idx="16485">
                  <c:v>0.96399999999999997</c:v>
                </c:pt>
                <c:pt idx="16486">
                  <c:v>0.95299999999999996</c:v>
                </c:pt>
                <c:pt idx="16487">
                  <c:v>0.95799999999999996</c:v>
                </c:pt>
                <c:pt idx="16488">
                  <c:v>0.97199999999999998</c:v>
                </c:pt>
                <c:pt idx="16489">
                  <c:v>0.95099999999999996</c:v>
                </c:pt>
                <c:pt idx="16490">
                  <c:v>0.94399999999999995</c:v>
                </c:pt>
                <c:pt idx="16491">
                  <c:v>0.97199999999999998</c:v>
                </c:pt>
                <c:pt idx="16492">
                  <c:v>0.96599999999999997</c:v>
                </c:pt>
                <c:pt idx="16493">
                  <c:v>0.97</c:v>
                </c:pt>
                <c:pt idx="16494">
                  <c:v>0.95699999999999996</c:v>
                </c:pt>
                <c:pt idx="16495">
                  <c:v>0.94599999999999995</c:v>
                </c:pt>
                <c:pt idx="16496">
                  <c:v>0.97</c:v>
                </c:pt>
                <c:pt idx="16497">
                  <c:v>0.94299999999999995</c:v>
                </c:pt>
                <c:pt idx="16498">
                  <c:v>0.96799999999999997</c:v>
                </c:pt>
                <c:pt idx="16499">
                  <c:v>0.96399999999999997</c:v>
                </c:pt>
                <c:pt idx="16500">
                  <c:v>0.96199999999999997</c:v>
                </c:pt>
                <c:pt idx="16501">
                  <c:v>0.96799999999999997</c:v>
                </c:pt>
                <c:pt idx="16502">
                  <c:v>0.95799999999999996</c:v>
                </c:pt>
                <c:pt idx="16503">
                  <c:v>0.98699999999999999</c:v>
                </c:pt>
                <c:pt idx="16504">
                  <c:v>0.96799999999999997</c:v>
                </c:pt>
                <c:pt idx="16505">
                  <c:v>0.96599999999999997</c:v>
                </c:pt>
                <c:pt idx="16506">
                  <c:v>0.96799999999999997</c:v>
                </c:pt>
                <c:pt idx="16507">
                  <c:v>0.96599999999999997</c:v>
                </c:pt>
                <c:pt idx="16508">
                  <c:v>0.95399999999999996</c:v>
                </c:pt>
                <c:pt idx="16509">
                  <c:v>0.96099999999999997</c:v>
                </c:pt>
                <c:pt idx="16510">
                  <c:v>0.95599999999999996</c:v>
                </c:pt>
                <c:pt idx="16511">
                  <c:v>0.93700000000000006</c:v>
                </c:pt>
                <c:pt idx="16512">
                  <c:v>0.95099999999999996</c:v>
                </c:pt>
                <c:pt idx="16513">
                  <c:v>0.96</c:v>
                </c:pt>
                <c:pt idx="16514">
                  <c:v>0.95099999999999996</c:v>
                </c:pt>
                <c:pt idx="16515">
                  <c:v>0.94399999999999995</c:v>
                </c:pt>
                <c:pt idx="16516">
                  <c:v>0.95</c:v>
                </c:pt>
                <c:pt idx="16517">
                  <c:v>0.95899999999999996</c:v>
                </c:pt>
                <c:pt idx="16518">
                  <c:v>0.95599999999999996</c:v>
                </c:pt>
                <c:pt idx="16519">
                  <c:v>0.93899999999999995</c:v>
                </c:pt>
                <c:pt idx="16520">
                  <c:v>0.95099999999999996</c:v>
                </c:pt>
                <c:pt idx="16521">
                  <c:v>0.96499999999999997</c:v>
                </c:pt>
                <c:pt idx="16522">
                  <c:v>0.97099999999999997</c:v>
                </c:pt>
                <c:pt idx="16523">
                  <c:v>0.96399999999999997</c:v>
                </c:pt>
                <c:pt idx="16524">
                  <c:v>0.95699999999999996</c:v>
                </c:pt>
                <c:pt idx="16525">
                  <c:v>0.94399999999999995</c:v>
                </c:pt>
                <c:pt idx="16526">
                  <c:v>0.96599999999999997</c:v>
                </c:pt>
                <c:pt idx="16527">
                  <c:v>0.96199999999999997</c:v>
                </c:pt>
                <c:pt idx="16528">
                  <c:v>0.95299999999999996</c:v>
                </c:pt>
                <c:pt idx="16529">
                  <c:v>0.93</c:v>
                </c:pt>
                <c:pt idx="16530">
                  <c:v>0.96699999999999997</c:v>
                </c:pt>
                <c:pt idx="16531">
                  <c:v>0.95</c:v>
                </c:pt>
                <c:pt idx="16532">
                  <c:v>0.97</c:v>
                </c:pt>
                <c:pt idx="16533">
                  <c:v>0.93200000000000005</c:v>
                </c:pt>
                <c:pt idx="16534">
                  <c:v>0.95299999999999996</c:v>
                </c:pt>
                <c:pt idx="16535">
                  <c:v>0.97399999999999998</c:v>
                </c:pt>
                <c:pt idx="16536">
                  <c:v>0.96899999999999997</c:v>
                </c:pt>
                <c:pt idx="16537">
                  <c:v>0.94699999999999995</c:v>
                </c:pt>
                <c:pt idx="16538">
                  <c:v>0.95699999999999996</c:v>
                </c:pt>
                <c:pt idx="16539">
                  <c:v>0.92800000000000005</c:v>
                </c:pt>
                <c:pt idx="16540">
                  <c:v>0.96899999999999997</c:v>
                </c:pt>
                <c:pt idx="16541">
                  <c:v>0.97599999999999998</c:v>
                </c:pt>
                <c:pt idx="16542">
                  <c:v>0.95299999999999996</c:v>
                </c:pt>
                <c:pt idx="16543">
                  <c:v>0.94799999999999995</c:v>
                </c:pt>
                <c:pt idx="16544">
                  <c:v>0.95399999999999996</c:v>
                </c:pt>
                <c:pt idx="16545">
                  <c:v>0.98399999999999999</c:v>
                </c:pt>
                <c:pt idx="16546">
                  <c:v>0.95399999999999996</c:v>
                </c:pt>
                <c:pt idx="16547">
                  <c:v>0.95799999999999996</c:v>
                </c:pt>
                <c:pt idx="16548">
                  <c:v>0.97299999999999998</c:v>
                </c:pt>
                <c:pt idx="16549">
                  <c:v>0.96899999999999997</c:v>
                </c:pt>
                <c:pt idx="16550">
                  <c:v>0.95599999999999996</c:v>
                </c:pt>
                <c:pt idx="16551">
                  <c:v>0.97599999999999998</c:v>
                </c:pt>
                <c:pt idx="16552">
                  <c:v>0.96099999999999997</c:v>
                </c:pt>
                <c:pt idx="16553">
                  <c:v>0.96699999999999997</c:v>
                </c:pt>
                <c:pt idx="16554">
                  <c:v>0.98199999999999998</c:v>
                </c:pt>
                <c:pt idx="16555">
                  <c:v>0.93300000000000005</c:v>
                </c:pt>
                <c:pt idx="16556">
                  <c:v>0.95599999999999996</c:v>
                </c:pt>
                <c:pt idx="16557">
                  <c:v>0.93500000000000005</c:v>
                </c:pt>
                <c:pt idx="16558">
                  <c:v>0.98699999999999999</c:v>
                </c:pt>
                <c:pt idx="16559">
                  <c:v>0.96199999999999997</c:v>
                </c:pt>
                <c:pt idx="16560">
                  <c:v>0.95599999999999996</c:v>
                </c:pt>
                <c:pt idx="16561">
                  <c:v>0.95899999999999996</c:v>
                </c:pt>
                <c:pt idx="16562">
                  <c:v>0.93200000000000005</c:v>
                </c:pt>
                <c:pt idx="16563">
                  <c:v>0.93100000000000005</c:v>
                </c:pt>
                <c:pt idx="16564">
                  <c:v>0.98</c:v>
                </c:pt>
                <c:pt idx="16565">
                  <c:v>0.96899999999999997</c:v>
                </c:pt>
                <c:pt idx="16566">
                  <c:v>0.95899999999999996</c:v>
                </c:pt>
                <c:pt idx="16567">
                  <c:v>0.95599999999999996</c:v>
                </c:pt>
                <c:pt idx="16568">
                  <c:v>0.95499999999999996</c:v>
                </c:pt>
                <c:pt idx="16569">
                  <c:v>0.96399999999999997</c:v>
                </c:pt>
                <c:pt idx="16570">
                  <c:v>0.94399999999999995</c:v>
                </c:pt>
                <c:pt idx="16571">
                  <c:v>0.96</c:v>
                </c:pt>
                <c:pt idx="16572">
                  <c:v>0.95599999999999996</c:v>
                </c:pt>
                <c:pt idx="16573">
                  <c:v>0.96199999999999997</c:v>
                </c:pt>
                <c:pt idx="16574">
                  <c:v>0.94599999999999995</c:v>
                </c:pt>
                <c:pt idx="16575">
                  <c:v>0.96199999999999997</c:v>
                </c:pt>
                <c:pt idx="16576">
                  <c:v>0.93400000000000005</c:v>
                </c:pt>
                <c:pt idx="16577">
                  <c:v>0.99399999999999999</c:v>
                </c:pt>
                <c:pt idx="16578">
                  <c:v>0.95899999999999996</c:v>
                </c:pt>
                <c:pt idx="16579">
                  <c:v>0.94699999999999995</c:v>
                </c:pt>
                <c:pt idx="16580">
                  <c:v>0.94399999999999995</c:v>
                </c:pt>
                <c:pt idx="16581">
                  <c:v>0.96899999999999997</c:v>
                </c:pt>
                <c:pt idx="16582">
                  <c:v>0.93300000000000005</c:v>
                </c:pt>
                <c:pt idx="16583">
                  <c:v>0.96299999999999997</c:v>
                </c:pt>
                <c:pt idx="16584">
                  <c:v>0.95599999999999996</c:v>
                </c:pt>
                <c:pt idx="16585">
                  <c:v>0.97899999999999998</c:v>
                </c:pt>
                <c:pt idx="16586">
                  <c:v>0.96899999999999997</c:v>
                </c:pt>
                <c:pt idx="16587">
                  <c:v>0.96799999999999997</c:v>
                </c:pt>
                <c:pt idx="16588">
                  <c:v>0.96699999999999997</c:v>
                </c:pt>
                <c:pt idx="16589">
                  <c:v>0.96299999999999997</c:v>
                </c:pt>
                <c:pt idx="16590">
                  <c:v>0.96799999999999997</c:v>
                </c:pt>
                <c:pt idx="16591">
                  <c:v>0.97299999999999998</c:v>
                </c:pt>
                <c:pt idx="16592">
                  <c:v>0.95699999999999996</c:v>
                </c:pt>
                <c:pt idx="16593">
                  <c:v>0.96099999999999997</c:v>
                </c:pt>
                <c:pt idx="16594">
                  <c:v>0.95899999999999996</c:v>
                </c:pt>
                <c:pt idx="16595">
                  <c:v>0.95799999999999996</c:v>
                </c:pt>
                <c:pt idx="16596">
                  <c:v>0.98099999999999998</c:v>
                </c:pt>
                <c:pt idx="16597">
                  <c:v>0.97499999999999998</c:v>
                </c:pt>
                <c:pt idx="16598">
                  <c:v>0.97</c:v>
                </c:pt>
                <c:pt idx="16599">
                  <c:v>0.95799999999999996</c:v>
                </c:pt>
                <c:pt idx="16600">
                  <c:v>0.98399999999999999</c:v>
                </c:pt>
                <c:pt idx="16601">
                  <c:v>0.96799999999999997</c:v>
                </c:pt>
                <c:pt idx="16602">
                  <c:v>0.95499999999999996</c:v>
                </c:pt>
                <c:pt idx="16603">
                  <c:v>0.96699999999999997</c:v>
                </c:pt>
                <c:pt idx="16604">
                  <c:v>0.96699999999999997</c:v>
                </c:pt>
                <c:pt idx="16605">
                  <c:v>0.96</c:v>
                </c:pt>
                <c:pt idx="16606">
                  <c:v>0.97599999999999998</c:v>
                </c:pt>
                <c:pt idx="16607">
                  <c:v>0.96899999999999997</c:v>
                </c:pt>
                <c:pt idx="16608">
                  <c:v>0.98</c:v>
                </c:pt>
                <c:pt idx="16609">
                  <c:v>0.95399999999999996</c:v>
                </c:pt>
                <c:pt idx="16610">
                  <c:v>0.95099999999999996</c:v>
                </c:pt>
                <c:pt idx="16611">
                  <c:v>0.98699999999999999</c:v>
                </c:pt>
                <c:pt idx="16612">
                  <c:v>0.98799999999999999</c:v>
                </c:pt>
                <c:pt idx="16613">
                  <c:v>0.95799999999999996</c:v>
                </c:pt>
                <c:pt idx="16614">
                  <c:v>0.95899999999999996</c:v>
                </c:pt>
                <c:pt idx="16615">
                  <c:v>0.96799999999999997</c:v>
                </c:pt>
                <c:pt idx="16616">
                  <c:v>0.95499999999999996</c:v>
                </c:pt>
                <c:pt idx="16617">
                  <c:v>0.94699999999999995</c:v>
                </c:pt>
                <c:pt idx="16618">
                  <c:v>0.96599999999999997</c:v>
                </c:pt>
                <c:pt idx="16619">
                  <c:v>0.97899999999999998</c:v>
                </c:pt>
                <c:pt idx="16620">
                  <c:v>0.97599999999999998</c:v>
                </c:pt>
                <c:pt idx="16621">
                  <c:v>0.95499999999999996</c:v>
                </c:pt>
                <c:pt idx="16622">
                  <c:v>0.95699999999999996</c:v>
                </c:pt>
                <c:pt idx="16623">
                  <c:v>0.95699999999999996</c:v>
                </c:pt>
                <c:pt idx="16624">
                  <c:v>0.97399999999999998</c:v>
                </c:pt>
                <c:pt idx="16625">
                  <c:v>0.95799999999999996</c:v>
                </c:pt>
                <c:pt idx="16626">
                  <c:v>0.96499999999999997</c:v>
                </c:pt>
                <c:pt idx="16627">
                  <c:v>0.96299999999999997</c:v>
                </c:pt>
                <c:pt idx="16628">
                  <c:v>0.96199999999999997</c:v>
                </c:pt>
                <c:pt idx="16629">
                  <c:v>0.96099999999999997</c:v>
                </c:pt>
                <c:pt idx="16630">
                  <c:v>0.97799999999999998</c:v>
                </c:pt>
                <c:pt idx="16631">
                  <c:v>0.97</c:v>
                </c:pt>
                <c:pt idx="16632">
                  <c:v>0.93700000000000006</c:v>
                </c:pt>
                <c:pt idx="16633">
                  <c:v>0.95599999999999996</c:v>
                </c:pt>
                <c:pt idx="16634">
                  <c:v>0.94899999999999995</c:v>
                </c:pt>
                <c:pt idx="16635">
                  <c:v>0.96899999999999997</c:v>
                </c:pt>
                <c:pt idx="16636">
                  <c:v>0.94399999999999995</c:v>
                </c:pt>
                <c:pt idx="16637">
                  <c:v>0.95399999999999996</c:v>
                </c:pt>
                <c:pt idx="16638">
                  <c:v>0.95899999999999996</c:v>
                </c:pt>
                <c:pt idx="16639">
                  <c:v>0.95599999999999996</c:v>
                </c:pt>
                <c:pt idx="16640">
                  <c:v>0.97</c:v>
                </c:pt>
                <c:pt idx="16641">
                  <c:v>0.95499999999999996</c:v>
                </c:pt>
                <c:pt idx="16642">
                  <c:v>0.97299999999999998</c:v>
                </c:pt>
                <c:pt idx="16643">
                  <c:v>0.96699999999999997</c:v>
                </c:pt>
                <c:pt idx="16644">
                  <c:v>0.97499999999999998</c:v>
                </c:pt>
                <c:pt idx="16645">
                  <c:v>0.96299999999999997</c:v>
                </c:pt>
                <c:pt idx="16646">
                  <c:v>0.98399999999999999</c:v>
                </c:pt>
                <c:pt idx="16647">
                  <c:v>0.95</c:v>
                </c:pt>
                <c:pt idx="16648">
                  <c:v>0.97599999999999998</c:v>
                </c:pt>
                <c:pt idx="16649">
                  <c:v>0.94199999999999995</c:v>
                </c:pt>
                <c:pt idx="16650">
                  <c:v>0.96599999999999997</c:v>
                </c:pt>
                <c:pt idx="16651">
                  <c:v>0.97599999999999998</c:v>
                </c:pt>
                <c:pt idx="16652">
                  <c:v>0.95</c:v>
                </c:pt>
                <c:pt idx="16653">
                  <c:v>0.96199999999999997</c:v>
                </c:pt>
                <c:pt idx="16654">
                  <c:v>0.96699999999999997</c:v>
                </c:pt>
                <c:pt idx="16655">
                  <c:v>0.95499999999999996</c:v>
                </c:pt>
                <c:pt idx="16656">
                  <c:v>0.94099999999999995</c:v>
                </c:pt>
                <c:pt idx="16657">
                  <c:v>0.96899999999999997</c:v>
                </c:pt>
                <c:pt idx="16658">
                  <c:v>0.96299999999999997</c:v>
                </c:pt>
                <c:pt idx="16659">
                  <c:v>0.97199999999999998</c:v>
                </c:pt>
                <c:pt idx="16660">
                  <c:v>0.95799999999999996</c:v>
                </c:pt>
                <c:pt idx="16661">
                  <c:v>0.97199999999999998</c:v>
                </c:pt>
                <c:pt idx="16662">
                  <c:v>0.97299999999999998</c:v>
                </c:pt>
                <c:pt idx="16663">
                  <c:v>0.96399999999999997</c:v>
                </c:pt>
                <c:pt idx="16664">
                  <c:v>0.97899999999999998</c:v>
                </c:pt>
                <c:pt idx="16665">
                  <c:v>0.96199999999999997</c:v>
                </c:pt>
                <c:pt idx="16666">
                  <c:v>0.98199999999999998</c:v>
                </c:pt>
                <c:pt idx="16667">
                  <c:v>0.98399999999999999</c:v>
                </c:pt>
                <c:pt idx="16668">
                  <c:v>0.94299999999999995</c:v>
                </c:pt>
                <c:pt idx="16669">
                  <c:v>0.96299999999999997</c:v>
                </c:pt>
                <c:pt idx="16670">
                  <c:v>0.97299999999999998</c:v>
                </c:pt>
                <c:pt idx="16671">
                  <c:v>0.96899999999999997</c:v>
                </c:pt>
                <c:pt idx="16672">
                  <c:v>0.97799999999999998</c:v>
                </c:pt>
                <c:pt idx="16673">
                  <c:v>0.97</c:v>
                </c:pt>
                <c:pt idx="16674">
                  <c:v>0.94399999999999995</c:v>
                </c:pt>
                <c:pt idx="16675">
                  <c:v>0.96499999999999997</c:v>
                </c:pt>
                <c:pt idx="16676">
                  <c:v>0.98</c:v>
                </c:pt>
                <c:pt idx="16677">
                  <c:v>0.98799999999999999</c:v>
                </c:pt>
                <c:pt idx="16678">
                  <c:v>0.97899999999999998</c:v>
                </c:pt>
                <c:pt idx="16679">
                  <c:v>0.95199999999999996</c:v>
                </c:pt>
                <c:pt idx="16680">
                  <c:v>0.97</c:v>
                </c:pt>
                <c:pt idx="16681">
                  <c:v>0.95299999999999996</c:v>
                </c:pt>
                <c:pt idx="16682">
                  <c:v>0.96299999999999997</c:v>
                </c:pt>
                <c:pt idx="16683">
                  <c:v>0.98</c:v>
                </c:pt>
                <c:pt idx="16684">
                  <c:v>0.99099999999999999</c:v>
                </c:pt>
                <c:pt idx="16685">
                  <c:v>0.96</c:v>
                </c:pt>
                <c:pt idx="16686">
                  <c:v>0.97399999999999998</c:v>
                </c:pt>
                <c:pt idx="16687">
                  <c:v>0.96899999999999997</c:v>
                </c:pt>
                <c:pt idx="16688">
                  <c:v>0.97</c:v>
                </c:pt>
                <c:pt idx="16689">
                  <c:v>0.96899999999999997</c:v>
                </c:pt>
                <c:pt idx="16690">
                  <c:v>0.97599999999999998</c:v>
                </c:pt>
                <c:pt idx="16691">
                  <c:v>0.97099999999999997</c:v>
                </c:pt>
                <c:pt idx="16692">
                  <c:v>0.96399999999999997</c:v>
                </c:pt>
                <c:pt idx="16693">
                  <c:v>0.99099999999999999</c:v>
                </c:pt>
                <c:pt idx="16694">
                  <c:v>0.99099999999999999</c:v>
                </c:pt>
                <c:pt idx="16695">
                  <c:v>0.97799999999999998</c:v>
                </c:pt>
                <c:pt idx="16696">
                  <c:v>0.97899999999999998</c:v>
                </c:pt>
                <c:pt idx="16697">
                  <c:v>0.97899999999999998</c:v>
                </c:pt>
                <c:pt idx="16698">
                  <c:v>0.96799999999999997</c:v>
                </c:pt>
                <c:pt idx="16699">
                  <c:v>0.97599999999999998</c:v>
                </c:pt>
                <c:pt idx="16700">
                  <c:v>0.98799999999999999</c:v>
                </c:pt>
                <c:pt idx="16701">
                  <c:v>0.96499999999999997</c:v>
                </c:pt>
                <c:pt idx="16702">
                  <c:v>0.98499999999999999</c:v>
                </c:pt>
                <c:pt idx="16703">
                  <c:v>0.97899999999999998</c:v>
                </c:pt>
                <c:pt idx="16704">
                  <c:v>1.002</c:v>
                </c:pt>
                <c:pt idx="16705">
                  <c:v>0.94399999999999995</c:v>
                </c:pt>
                <c:pt idx="16706">
                  <c:v>0.995</c:v>
                </c:pt>
                <c:pt idx="16707">
                  <c:v>0.98099999999999998</c:v>
                </c:pt>
                <c:pt idx="16708">
                  <c:v>0.97899999999999998</c:v>
                </c:pt>
                <c:pt idx="16709">
                  <c:v>0.99399999999999999</c:v>
                </c:pt>
                <c:pt idx="16710">
                  <c:v>0.98399999999999999</c:v>
                </c:pt>
                <c:pt idx="16711">
                  <c:v>0.98199999999999998</c:v>
                </c:pt>
                <c:pt idx="16712">
                  <c:v>0.97499999999999998</c:v>
                </c:pt>
                <c:pt idx="16713">
                  <c:v>0.996</c:v>
                </c:pt>
                <c:pt idx="16714">
                  <c:v>0.97799999999999998</c:v>
                </c:pt>
                <c:pt idx="16715">
                  <c:v>0.97699999999999998</c:v>
                </c:pt>
                <c:pt idx="16716">
                  <c:v>0.97899999999999998</c:v>
                </c:pt>
                <c:pt idx="16717">
                  <c:v>0.995</c:v>
                </c:pt>
                <c:pt idx="16718">
                  <c:v>0.96499999999999997</c:v>
                </c:pt>
                <c:pt idx="16719">
                  <c:v>0.96799999999999997</c:v>
                </c:pt>
                <c:pt idx="16720">
                  <c:v>0.97899999999999998</c:v>
                </c:pt>
                <c:pt idx="16721">
                  <c:v>0.98</c:v>
                </c:pt>
                <c:pt idx="16722">
                  <c:v>1.006</c:v>
                </c:pt>
                <c:pt idx="16723">
                  <c:v>0.97</c:v>
                </c:pt>
                <c:pt idx="16724">
                  <c:v>0.98199999999999998</c:v>
                </c:pt>
                <c:pt idx="16725">
                  <c:v>0.996</c:v>
                </c:pt>
                <c:pt idx="16726">
                  <c:v>0.97</c:v>
                </c:pt>
                <c:pt idx="16727">
                  <c:v>0.98299999999999998</c:v>
                </c:pt>
                <c:pt idx="16728">
                  <c:v>0.996</c:v>
                </c:pt>
                <c:pt idx="16729">
                  <c:v>0.98599999999999999</c:v>
                </c:pt>
                <c:pt idx="16730">
                  <c:v>0.97299999999999998</c:v>
                </c:pt>
                <c:pt idx="16731">
                  <c:v>0.94899999999999995</c:v>
                </c:pt>
                <c:pt idx="16732">
                  <c:v>1.0009999999999999</c:v>
                </c:pt>
                <c:pt idx="16733">
                  <c:v>0.98699999999999999</c:v>
                </c:pt>
                <c:pt idx="16734">
                  <c:v>0.96899999999999997</c:v>
                </c:pt>
                <c:pt idx="16735">
                  <c:v>0.97899999999999998</c:v>
                </c:pt>
                <c:pt idx="16736">
                  <c:v>0.997</c:v>
                </c:pt>
                <c:pt idx="16737">
                  <c:v>0.998</c:v>
                </c:pt>
                <c:pt idx="16738">
                  <c:v>0.95899999999999996</c:v>
                </c:pt>
                <c:pt idx="16739">
                  <c:v>0.99299999999999999</c:v>
                </c:pt>
                <c:pt idx="16740">
                  <c:v>0.97799999999999998</c:v>
                </c:pt>
                <c:pt idx="16741">
                  <c:v>0.97899999999999998</c:v>
                </c:pt>
                <c:pt idx="16742">
                  <c:v>0.98199999999999998</c:v>
                </c:pt>
                <c:pt idx="16743">
                  <c:v>0.996</c:v>
                </c:pt>
                <c:pt idx="16744">
                  <c:v>0.98399999999999999</c:v>
                </c:pt>
                <c:pt idx="16745">
                  <c:v>0.98899999999999999</c:v>
                </c:pt>
                <c:pt idx="16746">
                  <c:v>0.98699999999999999</c:v>
                </c:pt>
                <c:pt idx="16747">
                  <c:v>0.97699999999999998</c:v>
                </c:pt>
                <c:pt idx="16748">
                  <c:v>0.98599999999999999</c:v>
                </c:pt>
                <c:pt idx="16749">
                  <c:v>0.998</c:v>
                </c:pt>
                <c:pt idx="16750">
                  <c:v>0.98099999999999998</c:v>
                </c:pt>
                <c:pt idx="16751">
                  <c:v>1.004</c:v>
                </c:pt>
                <c:pt idx="16752">
                  <c:v>0.97</c:v>
                </c:pt>
                <c:pt idx="16753">
                  <c:v>0.96899999999999997</c:v>
                </c:pt>
                <c:pt idx="16754">
                  <c:v>0.97899999999999998</c:v>
                </c:pt>
                <c:pt idx="16755">
                  <c:v>0.99099999999999999</c:v>
                </c:pt>
                <c:pt idx="16756">
                  <c:v>0.97599999999999998</c:v>
                </c:pt>
                <c:pt idx="16757">
                  <c:v>0.96199999999999997</c:v>
                </c:pt>
                <c:pt idx="16758">
                  <c:v>0.98899999999999999</c:v>
                </c:pt>
                <c:pt idx="16759">
                  <c:v>0.98799999999999999</c:v>
                </c:pt>
                <c:pt idx="16760">
                  <c:v>0.97299999999999998</c:v>
                </c:pt>
                <c:pt idx="16761">
                  <c:v>0.98299999999999998</c:v>
                </c:pt>
                <c:pt idx="16762">
                  <c:v>0.95099999999999996</c:v>
                </c:pt>
                <c:pt idx="16763">
                  <c:v>0.97799999999999998</c:v>
                </c:pt>
                <c:pt idx="16764">
                  <c:v>0.97199999999999998</c:v>
                </c:pt>
                <c:pt idx="16765">
                  <c:v>0.99199999999999999</c:v>
                </c:pt>
                <c:pt idx="16766">
                  <c:v>0.97899999999999998</c:v>
                </c:pt>
                <c:pt idx="16767">
                  <c:v>0.96099999999999997</c:v>
                </c:pt>
                <c:pt idx="16768">
                  <c:v>0.96599999999999997</c:v>
                </c:pt>
                <c:pt idx="16769">
                  <c:v>0.95499999999999996</c:v>
                </c:pt>
                <c:pt idx="16770">
                  <c:v>0.98199999999999998</c:v>
                </c:pt>
                <c:pt idx="16771">
                  <c:v>0.97599999999999998</c:v>
                </c:pt>
                <c:pt idx="16772">
                  <c:v>0.93799999999999994</c:v>
                </c:pt>
                <c:pt idx="16773">
                  <c:v>0.97899999999999998</c:v>
                </c:pt>
                <c:pt idx="16774">
                  <c:v>0.95299999999999996</c:v>
                </c:pt>
                <c:pt idx="16775">
                  <c:v>0.98</c:v>
                </c:pt>
                <c:pt idx="16776">
                  <c:v>0.97299999999999998</c:v>
                </c:pt>
                <c:pt idx="16777">
                  <c:v>0.94299999999999995</c:v>
                </c:pt>
                <c:pt idx="16778">
                  <c:v>0.94499999999999995</c:v>
                </c:pt>
                <c:pt idx="16779">
                  <c:v>0.97199999999999998</c:v>
                </c:pt>
                <c:pt idx="16780">
                  <c:v>0.95899999999999996</c:v>
                </c:pt>
                <c:pt idx="16781">
                  <c:v>0.94899999999999995</c:v>
                </c:pt>
                <c:pt idx="16782">
                  <c:v>0.96699999999999997</c:v>
                </c:pt>
                <c:pt idx="16783">
                  <c:v>0.97899999999999998</c:v>
                </c:pt>
                <c:pt idx="16784">
                  <c:v>0.97899999999999998</c:v>
                </c:pt>
                <c:pt idx="16785">
                  <c:v>0.96099999999999997</c:v>
                </c:pt>
                <c:pt idx="16786">
                  <c:v>0.94799999999999995</c:v>
                </c:pt>
                <c:pt idx="16787">
                  <c:v>0.96399999999999997</c:v>
                </c:pt>
                <c:pt idx="16788">
                  <c:v>0.96099999999999997</c:v>
                </c:pt>
                <c:pt idx="16789">
                  <c:v>0.95799999999999996</c:v>
                </c:pt>
                <c:pt idx="16790">
                  <c:v>0.97199999999999998</c:v>
                </c:pt>
                <c:pt idx="16791">
                  <c:v>0.94</c:v>
                </c:pt>
                <c:pt idx="16792">
                  <c:v>0.96599999999999997</c:v>
                </c:pt>
                <c:pt idx="16793">
                  <c:v>0.95299999999999996</c:v>
                </c:pt>
                <c:pt idx="16794">
                  <c:v>0.94899999999999995</c:v>
                </c:pt>
                <c:pt idx="16795">
                  <c:v>0.95299999999999996</c:v>
                </c:pt>
                <c:pt idx="16796">
                  <c:v>0.95599999999999996</c:v>
                </c:pt>
                <c:pt idx="16797">
                  <c:v>0.96699999999999997</c:v>
                </c:pt>
                <c:pt idx="16798">
                  <c:v>0.96199999999999997</c:v>
                </c:pt>
                <c:pt idx="16799">
                  <c:v>0.95199999999999996</c:v>
                </c:pt>
                <c:pt idx="16800">
                  <c:v>0.94499999999999995</c:v>
                </c:pt>
                <c:pt idx="16801">
                  <c:v>0.96299999999999997</c:v>
                </c:pt>
                <c:pt idx="16802">
                  <c:v>0.96099999999999997</c:v>
                </c:pt>
                <c:pt idx="16803">
                  <c:v>0.95399999999999996</c:v>
                </c:pt>
                <c:pt idx="16804">
                  <c:v>0.96199999999999997</c:v>
                </c:pt>
                <c:pt idx="16805">
                  <c:v>0.94699999999999995</c:v>
                </c:pt>
                <c:pt idx="16806">
                  <c:v>0.97099999999999997</c:v>
                </c:pt>
                <c:pt idx="16807">
                  <c:v>0.96799999999999997</c:v>
                </c:pt>
                <c:pt idx="16808">
                  <c:v>0.94799999999999995</c:v>
                </c:pt>
                <c:pt idx="16809">
                  <c:v>0.96399999999999997</c:v>
                </c:pt>
                <c:pt idx="16810">
                  <c:v>0.93799999999999994</c:v>
                </c:pt>
                <c:pt idx="16811">
                  <c:v>0.94099999999999995</c:v>
                </c:pt>
                <c:pt idx="16812">
                  <c:v>0.96099999999999997</c:v>
                </c:pt>
                <c:pt idx="16813">
                  <c:v>0.96499999999999997</c:v>
                </c:pt>
                <c:pt idx="16814">
                  <c:v>0.93799999999999994</c:v>
                </c:pt>
                <c:pt idx="16815">
                  <c:v>0.94399999999999995</c:v>
                </c:pt>
                <c:pt idx="16816">
                  <c:v>0.93</c:v>
                </c:pt>
                <c:pt idx="16817">
                  <c:v>0.95099999999999996</c:v>
                </c:pt>
                <c:pt idx="16818">
                  <c:v>0.94199999999999995</c:v>
                </c:pt>
                <c:pt idx="16819">
                  <c:v>0.92400000000000004</c:v>
                </c:pt>
                <c:pt idx="16820">
                  <c:v>0.95699999999999996</c:v>
                </c:pt>
                <c:pt idx="16821">
                  <c:v>0.95799999999999996</c:v>
                </c:pt>
                <c:pt idx="16822">
                  <c:v>0.96499999999999997</c:v>
                </c:pt>
                <c:pt idx="16823">
                  <c:v>0.95799999999999996</c:v>
                </c:pt>
                <c:pt idx="16824">
                  <c:v>0.93799999999999994</c:v>
                </c:pt>
                <c:pt idx="16825">
                  <c:v>0.95699999999999996</c:v>
                </c:pt>
                <c:pt idx="16826">
                  <c:v>0.93799999999999994</c:v>
                </c:pt>
                <c:pt idx="16827">
                  <c:v>0.95899999999999996</c:v>
                </c:pt>
                <c:pt idx="16828">
                  <c:v>0.94399999999999995</c:v>
                </c:pt>
                <c:pt idx="16829">
                  <c:v>0.93600000000000005</c:v>
                </c:pt>
                <c:pt idx="16830">
                  <c:v>0.94499999999999995</c:v>
                </c:pt>
                <c:pt idx="16831">
                  <c:v>0.96199999999999997</c:v>
                </c:pt>
                <c:pt idx="16832">
                  <c:v>0.94199999999999995</c:v>
                </c:pt>
                <c:pt idx="16833">
                  <c:v>0.95399999999999996</c:v>
                </c:pt>
                <c:pt idx="16834">
                  <c:v>0.95899999999999996</c:v>
                </c:pt>
                <c:pt idx="16835">
                  <c:v>0.94699999999999995</c:v>
                </c:pt>
                <c:pt idx="16836">
                  <c:v>0.97399999999999998</c:v>
                </c:pt>
                <c:pt idx="16837">
                  <c:v>0.94399999999999995</c:v>
                </c:pt>
                <c:pt idx="16838">
                  <c:v>0.93799999999999994</c:v>
                </c:pt>
                <c:pt idx="16839">
                  <c:v>0.93799999999999994</c:v>
                </c:pt>
                <c:pt idx="16840">
                  <c:v>0.94099999999999995</c:v>
                </c:pt>
                <c:pt idx="16841">
                  <c:v>0.94299999999999995</c:v>
                </c:pt>
                <c:pt idx="16842">
                  <c:v>0.94099999999999995</c:v>
                </c:pt>
                <c:pt idx="16843">
                  <c:v>0.94599999999999995</c:v>
                </c:pt>
                <c:pt idx="16844">
                  <c:v>0.94899999999999995</c:v>
                </c:pt>
                <c:pt idx="16845">
                  <c:v>0.94099999999999995</c:v>
                </c:pt>
                <c:pt idx="16846">
                  <c:v>0.95499999999999996</c:v>
                </c:pt>
                <c:pt idx="16847">
                  <c:v>0.95499999999999996</c:v>
                </c:pt>
                <c:pt idx="16848">
                  <c:v>0.95799999999999996</c:v>
                </c:pt>
                <c:pt idx="16849">
                  <c:v>0.95199999999999996</c:v>
                </c:pt>
                <c:pt idx="16850">
                  <c:v>0.95099999999999996</c:v>
                </c:pt>
                <c:pt idx="16851">
                  <c:v>0.94099999999999995</c:v>
                </c:pt>
                <c:pt idx="16852">
                  <c:v>0.95099999999999996</c:v>
                </c:pt>
                <c:pt idx="16853">
                  <c:v>0.94</c:v>
                </c:pt>
                <c:pt idx="16854">
                  <c:v>0.94</c:v>
                </c:pt>
                <c:pt idx="16855">
                  <c:v>0.97</c:v>
                </c:pt>
                <c:pt idx="16856">
                  <c:v>0.97199999999999998</c:v>
                </c:pt>
                <c:pt idx="16857">
                  <c:v>0.95199999999999996</c:v>
                </c:pt>
                <c:pt idx="16858">
                  <c:v>0.97099999999999997</c:v>
                </c:pt>
                <c:pt idx="16859">
                  <c:v>0.92400000000000004</c:v>
                </c:pt>
                <c:pt idx="16860">
                  <c:v>0.94899999999999995</c:v>
                </c:pt>
                <c:pt idx="16861">
                  <c:v>0.93100000000000005</c:v>
                </c:pt>
                <c:pt idx="16862">
                  <c:v>0.97799999999999998</c:v>
                </c:pt>
                <c:pt idx="16863">
                  <c:v>0.96199999999999997</c:v>
                </c:pt>
                <c:pt idx="16864">
                  <c:v>0.94299999999999995</c:v>
                </c:pt>
                <c:pt idx="16865">
                  <c:v>0.96099999999999997</c:v>
                </c:pt>
                <c:pt idx="16866">
                  <c:v>0.95399999999999996</c:v>
                </c:pt>
                <c:pt idx="16867">
                  <c:v>0.95799999999999996</c:v>
                </c:pt>
                <c:pt idx="16868">
                  <c:v>0.96299999999999997</c:v>
                </c:pt>
                <c:pt idx="16869">
                  <c:v>0.93799999999999994</c:v>
                </c:pt>
                <c:pt idx="16870">
                  <c:v>0.94799999999999995</c:v>
                </c:pt>
                <c:pt idx="16871">
                  <c:v>0.93899999999999995</c:v>
                </c:pt>
                <c:pt idx="16872">
                  <c:v>0.97099999999999997</c:v>
                </c:pt>
                <c:pt idx="16873">
                  <c:v>0.96299999999999997</c:v>
                </c:pt>
                <c:pt idx="16874">
                  <c:v>0.93400000000000005</c:v>
                </c:pt>
                <c:pt idx="16875">
                  <c:v>0.96799999999999997</c:v>
                </c:pt>
                <c:pt idx="16876">
                  <c:v>0.95799999999999996</c:v>
                </c:pt>
                <c:pt idx="16877">
                  <c:v>0.94299999999999995</c:v>
                </c:pt>
                <c:pt idx="16878">
                  <c:v>0.97299999999999998</c:v>
                </c:pt>
                <c:pt idx="16879">
                  <c:v>0.94299999999999995</c:v>
                </c:pt>
                <c:pt idx="16880">
                  <c:v>0.96299999999999997</c:v>
                </c:pt>
                <c:pt idx="16881">
                  <c:v>0.97199999999999998</c:v>
                </c:pt>
                <c:pt idx="16882">
                  <c:v>0.97</c:v>
                </c:pt>
                <c:pt idx="16883">
                  <c:v>0.95899999999999996</c:v>
                </c:pt>
                <c:pt idx="16884">
                  <c:v>0.95699999999999996</c:v>
                </c:pt>
                <c:pt idx="16885">
                  <c:v>0.94699999999999995</c:v>
                </c:pt>
                <c:pt idx="16886">
                  <c:v>0.96099999999999997</c:v>
                </c:pt>
                <c:pt idx="16887">
                  <c:v>0.97</c:v>
                </c:pt>
                <c:pt idx="16888">
                  <c:v>0.94899999999999995</c:v>
                </c:pt>
                <c:pt idx="16889">
                  <c:v>0.96699999999999997</c:v>
                </c:pt>
                <c:pt idx="16890">
                  <c:v>0.97499999999999998</c:v>
                </c:pt>
                <c:pt idx="16891">
                  <c:v>0.98299999999999998</c:v>
                </c:pt>
                <c:pt idx="16892">
                  <c:v>0.97399999999999998</c:v>
                </c:pt>
                <c:pt idx="16893">
                  <c:v>0.95699999999999996</c:v>
                </c:pt>
                <c:pt idx="16894">
                  <c:v>0.96599999999999997</c:v>
                </c:pt>
                <c:pt idx="16895">
                  <c:v>0.94399999999999995</c:v>
                </c:pt>
                <c:pt idx="16896">
                  <c:v>0.96199999999999997</c:v>
                </c:pt>
                <c:pt idx="16897">
                  <c:v>0.96299999999999997</c:v>
                </c:pt>
                <c:pt idx="16898">
                  <c:v>0.95199999999999996</c:v>
                </c:pt>
                <c:pt idx="16899">
                  <c:v>0.97299999999999998</c:v>
                </c:pt>
                <c:pt idx="16900">
                  <c:v>0.96599999999999997</c:v>
                </c:pt>
                <c:pt idx="16901">
                  <c:v>0.94399999999999995</c:v>
                </c:pt>
                <c:pt idx="16902">
                  <c:v>0.94699999999999995</c:v>
                </c:pt>
                <c:pt idx="16903">
                  <c:v>0.95</c:v>
                </c:pt>
                <c:pt idx="16904">
                  <c:v>0.94899999999999995</c:v>
                </c:pt>
                <c:pt idx="16905">
                  <c:v>0.94499999999999995</c:v>
                </c:pt>
                <c:pt idx="16906">
                  <c:v>0.96599999999999997</c:v>
                </c:pt>
                <c:pt idx="16907">
                  <c:v>0.96899999999999997</c:v>
                </c:pt>
                <c:pt idx="16908">
                  <c:v>0.94199999999999995</c:v>
                </c:pt>
                <c:pt idx="16909">
                  <c:v>0.96599999999999997</c:v>
                </c:pt>
                <c:pt idx="16910">
                  <c:v>0.95799999999999996</c:v>
                </c:pt>
                <c:pt idx="16911">
                  <c:v>0.96</c:v>
                </c:pt>
                <c:pt idx="16912">
                  <c:v>0.95199999999999996</c:v>
                </c:pt>
                <c:pt idx="16913">
                  <c:v>0.96199999999999997</c:v>
                </c:pt>
                <c:pt idx="16914">
                  <c:v>0.94399999999999995</c:v>
                </c:pt>
                <c:pt idx="16915">
                  <c:v>0.95799999999999996</c:v>
                </c:pt>
                <c:pt idx="16916">
                  <c:v>0.95</c:v>
                </c:pt>
                <c:pt idx="16917">
                  <c:v>0.97099999999999997</c:v>
                </c:pt>
                <c:pt idx="16918">
                  <c:v>0.96099999999999997</c:v>
                </c:pt>
                <c:pt idx="16919">
                  <c:v>0.94099999999999995</c:v>
                </c:pt>
                <c:pt idx="16920">
                  <c:v>0.95799999999999996</c:v>
                </c:pt>
                <c:pt idx="16921">
                  <c:v>0.94699999999999995</c:v>
                </c:pt>
                <c:pt idx="16922">
                  <c:v>0.90400000000000003</c:v>
                </c:pt>
                <c:pt idx="16923">
                  <c:v>0.94699999999999995</c:v>
                </c:pt>
                <c:pt idx="16924">
                  <c:v>0.96</c:v>
                </c:pt>
                <c:pt idx="16925">
                  <c:v>0.92500000000000004</c:v>
                </c:pt>
                <c:pt idx="16926">
                  <c:v>0.95599999999999996</c:v>
                </c:pt>
                <c:pt idx="16927">
                  <c:v>0.93700000000000006</c:v>
                </c:pt>
                <c:pt idx="16928">
                  <c:v>0.95399999999999996</c:v>
                </c:pt>
                <c:pt idx="16929">
                  <c:v>0.94799999999999995</c:v>
                </c:pt>
                <c:pt idx="16930">
                  <c:v>0.96099999999999997</c:v>
                </c:pt>
                <c:pt idx="16931">
                  <c:v>0.93700000000000006</c:v>
                </c:pt>
                <c:pt idx="16932">
                  <c:v>0.95499999999999996</c:v>
                </c:pt>
                <c:pt idx="16933">
                  <c:v>0.92800000000000005</c:v>
                </c:pt>
                <c:pt idx="16934">
                  <c:v>0.93799999999999994</c:v>
                </c:pt>
                <c:pt idx="16935">
                  <c:v>0.95499999999999996</c:v>
                </c:pt>
                <c:pt idx="16936">
                  <c:v>0.94299999999999995</c:v>
                </c:pt>
                <c:pt idx="16937">
                  <c:v>0.95099999999999996</c:v>
                </c:pt>
                <c:pt idx="16938">
                  <c:v>0.94399999999999995</c:v>
                </c:pt>
                <c:pt idx="16939">
                  <c:v>0.94599999999999995</c:v>
                </c:pt>
                <c:pt idx="16940">
                  <c:v>0.95299999999999996</c:v>
                </c:pt>
                <c:pt idx="16941">
                  <c:v>0.92700000000000005</c:v>
                </c:pt>
                <c:pt idx="16942">
                  <c:v>0.95299999999999996</c:v>
                </c:pt>
                <c:pt idx="16943">
                  <c:v>0.94499999999999995</c:v>
                </c:pt>
                <c:pt idx="16944">
                  <c:v>0.91700000000000004</c:v>
                </c:pt>
                <c:pt idx="16945">
                  <c:v>0.95599999999999996</c:v>
                </c:pt>
                <c:pt idx="16946">
                  <c:v>0.96299999999999997</c:v>
                </c:pt>
                <c:pt idx="16947">
                  <c:v>0.93799999999999994</c:v>
                </c:pt>
                <c:pt idx="16948">
                  <c:v>0.95199999999999996</c:v>
                </c:pt>
                <c:pt idx="16949">
                  <c:v>0.94</c:v>
                </c:pt>
                <c:pt idx="16950">
                  <c:v>0.92</c:v>
                </c:pt>
                <c:pt idx="16951">
                  <c:v>0.95</c:v>
                </c:pt>
                <c:pt idx="16952">
                  <c:v>0.93700000000000006</c:v>
                </c:pt>
                <c:pt idx="16953">
                  <c:v>0.94299999999999995</c:v>
                </c:pt>
                <c:pt idx="16954">
                  <c:v>0.95499999999999996</c:v>
                </c:pt>
                <c:pt idx="16955">
                  <c:v>0.92</c:v>
                </c:pt>
                <c:pt idx="16956">
                  <c:v>0.96</c:v>
                </c:pt>
                <c:pt idx="16957">
                  <c:v>0.94499999999999995</c:v>
                </c:pt>
                <c:pt idx="16958">
                  <c:v>0.92900000000000005</c:v>
                </c:pt>
                <c:pt idx="16959">
                  <c:v>0.92700000000000005</c:v>
                </c:pt>
                <c:pt idx="16960">
                  <c:v>0.94899999999999995</c:v>
                </c:pt>
                <c:pt idx="16961">
                  <c:v>0.94899999999999995</c:v>
                </c:pt>
                <c:pt idx="16962">
                  <c:v>0.94499999999999995</c:v>
                </c:pt>
                <c:pt idx="16963">
                  <c:v>0.92400000000000004</c:v>
                </c:pt>
                <c:pt idx="16964">
                  <c:v>0.94899999999999995</c:v>
                </c:pt>
                <c:pt idx="16965">
                  <c:v>0.96199999999999997</c:v>
                </c:pt>
                <c:pt idx="16966">
                  <c:v>0.95</c:v>
                </c:pt>
                <c:pt idx="16967">
                  <c:v>0.92500000000000004</c:v>
                </c:pt>
                <c:pt idx="16968">
                  <c:v>0.95099999999999996</c:v>
                </c:pt>
                <c:pt idx="16969">
                  <c:v>0.93300000000000005</c:v>
                </c:pt>
                <c:pt idx="16970">
                  <c:v>0.93600000000000005</c:v>
                </c:pt>
                <c:pt idx="16971">
                  <c:v>0.93200000000000005</c:v>
                </c:pt>
                <c:pt idx="16972">
                  <c:v>0.93500000000000005</c:v>
                </c:pt>
                <c:pt idx="16973">
                  <c:v>0.94099999999999995</c:v>
                </c:pt>
                <c:pt idx="16974">
                  <c:v>0.94399999999999995</c:v>
                </c:pt>
                <c:pt idx="16975">
                  <c:v>0.93200000000000005</c:v>
                </c:pt>
                <c:pt idx="16976">
                  <c:v>0.92800000000000005</c:v>
                </c:pt>
                <c:pt idx="16977">
                  <c:v>0.93899999999999995</c:v>
                </c:pt>
                <c:pt idx="16978">
                  <c:v>0.93899999999999995</c:v>
                </c:pt>
                <c:pt idx="16979">
                  <c:v>0.93700000000000006</c:v>
                </c:pt>
                <c:pt idx="16980">
                  <c:v>0.95299999999999996</c:v>
                </c:pt>
                <c:pt idx="16981">
                  <c:v>0.94299999999999995</c:v>
                </c:pt>
                <c:pt idx="16982">
                  <c:v>0.92500000000000004</c:v>
                </c:pt>
                <c:pt idx="16983">
                  <c:v>0.96199999999999997</c:v>
                </c:pt>
                <c:pt idx="16984">
                  <c:v>0.95299999999999996</c:v>
                </c:pt>
                <c:pt idx="16985">
                  <c:v>0.92700000000000005</c:v>
                </c:pt>
                <c:pt idx="16986">
                  <c:v>0.92500000000000004</c:v>
                </c:pt>
                <c:pt idx="16987">
                  <c:v>0.93799999999999994</c:v>
                </c:pt>
                <c:pt idx="16988">
                  <c:v>0.93899999999999995</c:v>
                </c:pt>
                <c:pt idx="16989">
                  <c:v>0.96</c:v>
                </c:pt>
                <c:pt idx="16990">
                  <c:v>0.93799999999999994</c:v>
                </c:pt>
                <c:pt idx="16991">
                  <c:v>0.95699999999999996</c:v>
                </c:pt>
                <c:pt idx="16992">
                  <c:v>0.94299999999999995</c:v>
                </c:pt>
                <c:pt idx="16993">
                  <c:v>0.94</c:v>
                </c:pt>
                <c:pt idx="16994">
                  <c:v>0.94699999999999995</c:v>
                </c:pt>
                <c:pt idx="16995">
                  <c:v>0.94599999999999995</c:v>
                </c:pt>
                <c:pt idx="16996">
                  <c:v>0.93799999999999994</c:v>
                </c:pt>
                <c:pt idx="16997">
                  <c:v>0.91500000000000004</c:v>
                </c:pt>
                <c:pt idx="16998">
                  <c:v>0.93600000000000005</c:v>
                </c:pt>
                <c:pt idx="16999">
                  <c:v>0.95799999999999996</c:v>
                </c:pt>
                <c:pt idx="17000">
                  <c:v>0.94499999999999995</c:v>
                </c:pt>
                <c:pt idx="17001">
                  <c:v>0.96199999999999997</c:v>
                </c:pt>
                <c:pt idx="17002">
                  <c:v>0.92200000000000004</c:v>
                </c:pt>
                <c:pt idx="17003">
                  <c:v>0.95499999999999996</c:v>
                </c:pt>
                <c:pt idx="17004">
                  <c:v>0.95399999999999996</c:v>
                </c:pt>
                <c:pt idx="17005">
                  <c:v>0.94699999999999995</c:v>
                </c:pt>
                <c:pt idx="17006">
                  <c:v>0.93799999999999994</c:v>
                </c:pt>
                <c:pt idx="17007">
                  <c:v>0.97299999999999998</c:v>
                </c:pt>
                <c:pt idx="17008">
                  <c:v>0.95299999999999996</c:v>
                </c:pt>
                <c:pt idx="17009">
                  <c:v>0.94599999999999995</c:v>
                </c:pt>
                <c:pt idx="17010">
                  <c:v>0.95499999999999996</c:v>
                </c:pt>
                <c:pt idx="17011">
                  <c:v>0.93700000000000006</c:v>
                </c:pt>
                <c:pt idx="17012">
                  <c:v>0.94399999999999995</c:v>
                </c:pt>
                <c:pt idx="17013">
                  <c:v>0.94</c:v>
                </c:pt>
                <c:pt idx="17014">
                  <c:v>0.93100000000000005</c:v>
                </c:pt>
                <c:pt idx="17015">
                  <c:v>0.95199999999999996</c:v>
                </c:pt>
                <c:pt idx="17016">
                  <c:v>0.96299999999999997</c:v>
                </c:pt>
                <c:pt idx="17017">
                  <c:v>0.95599999999999996</c:v>
                </c:pt>
                <c:pt idx="17018">
                  <c:v>0.95</c:v>
                </c:pt>
                <c:pt idx="17019">
                  <c:v>0.95699999999999996</c:v>
                </c:pt>
                <c:pt idx="17020">
                  <c:v>0.93799999999999994</c:v>
                </c:pt>
                <c:pt idx="17021">
                  <c:v>0.95399999999999996</c:v>
                </c:pt>
                <c:pt idx="17022">
                  <c:v>0.94099999999999995</c:v>
                </c:pt>
                <c:pt idx="17023">
                  <c:v>0.92500000000000004</c:v>
                </c:pt>
                <c:pt idx="17024">
                  <c:v>0.94799999999999995</c:v>
                </c:pt>
                <c:pt idx="17025">
                  <c:v>0.93799999999999994</c:v>
                </c:pt>
                <c:pt idx="17026">
                  <c:v>0.96199999999999997</c:v>
                </c:pt>
                <c:pt idx="17027">
                  <c:v>0.95399999999999996</c:v>
                </c:pt>
                <c:pt idx="17028">
                  <c:v>0.95099999999999996</c:v>
                </c:pt>
                <c:pt idx="17029">
                  <c:v>0.95799999999999996</c:v>
                </c:pt>
                <c:pt idx="17030">
                  <c:v>0.93899999999999995</c:v>
                </c:pt>
                <c:pt idx="17031">
                  <c:v>0.94099999999999995</c:v>
                </c:pt>
                <c:pt idx="17032">
                  <c:v>0.94099999999999995</c:v>
                </c:pt>
                <c:pt idx="17033">
                  <c:v>0.95</c:v>
                </c:pt>
                <c:pt idx="17034">
                  <c:v>0.94499999999999995</c:v>
                </c:pt>
                <c:pt idx="17035">
                  <c:v>0.96699999999999997</c:v>
                </c:pt>
                <c:pt idx="17036">
                  <c:v>0.95799999999999996</c:v>
                </c:pt>
                <c:pt idx="17037">
                  <c:v>0.93400000000000005</c:v>
                </c:pt>
                <c:pt idx="17038">
                  <c:v>0.96599999999999997</c:v>
                </c:pt>
                <c:pt idx="17039">
                  <c:v>0.94699999999999995</c:v>
                </c:pt>
                <c:pt idx="17040">
                  <c:v>0.96699999999999997</c:v>
                </c:pt>
                <c:pt idx="17041">
                  <c:v>0.95399999999999996</c:v>
                </c:pt>
                <c:pt idx="17042">
                  <c:v>0.95899999999999996</c:v>
                </c:pt>
                <c:pt idx="17043">
                  <c:v>0.96699999999999997</c:v>
                </c:pt>
                <c:pt idx="17044">
                  <c:v>0.96299999999999997</c:v>
                </c:pt>
                <c:pt idx="17045">
                  <c:v>0.96199999999999997</c:v>
                </c:pt>
                <c:pt idx="17046">
                  <c:v>0.96</c:v>
                </c:pt>
                <c:pt idx="17047">
                  <c:v>0.97199999999999998</c:v>
                </c:pt>
                <c:pt idx="17048">
                  <c:v>0.95399999999999996</c:v>
                </c:pt>
                <c:pt idx="17049">
                  <c:v>0.94</c:v>
                </c:pt>
                <c:pt idx="17050">
                  <c:v>0.93700000000000006</c:v>
                </c:pt>
                <c:pt idx="17051">
                  <c:v>0.95699999999999996</c:v>
                </c:pt>
                <c:pt idx="17052">
                  <c:v>0.92500000000000004</c:v>
                </c:pt>
                <c:pt idx="17053">
                  <c:v>0.97</c:v>
                </c:pt>
                <c:pt idx="17054">
                  <c:v>0.94799999999999995</c:v>
                </c:pt>
                <c:pt idx="17055">
                  <c:v>0.92100000000000004</c:v>
                </c:pt>
                <c:pt idx="17056">
                  <c:v>0.96699999999999997</c:v>
                </c:pt>
                <c:pt idx="17057">
                  <c:v>0.93899999999999995</c:v>
                </c:pt>
                <c:pt idx="17058">
                  <c:v>0.94699999999999995</c:v>
                </c:pt>
                <c:pt idx="17059">
                  <c:v>0.95399999999999996</c:v>
                </c:pt>
                <c:pt idx="17060">
                  <c:v>0.97799999999999998</c:v>
                </c:pt>
                <c:pt idx="17061">
                  <c:v>0.94899999999999995</c:v>
                </c:pt>
                <c:pt idx="17062">
                  <c:v>0.95299999999999996</c:v>
                </c:pt>
                <c:pt idx="17063">
                  <c:v>0.96399999999999997</c:v>
                </c:pt>
                <c:pt idx="17064">
                  <c:v>0.95499999999999996</c:v>
                </c:pt>
                <c:pt idx="17065">
                  <c:v>0.97499999999999998</c:v>
                </c:pt>
                <c:pt idx="17066">
                  <c:v>0.97299999999999998</c:v>
                </c:pt>
                <c:pt idx="17067">
                  <c:v>0.96599999999999997</c:v>
                </c:pt>
                <c:pt idx="17068">
                  <c:v>0.95499999999999996</c:v>
                </c:pt>
                <c:pt idx="17069">
                  <c:v>0.94499999999999995</c:v>
                </c:pt>
                <c:pt idx="17070">
                  <c:v>0.95299999999999996</c:v>
                </c:pt>
                <c:pt idx="17071">
                  <c:v>0.94499999999999995</c:v>
                </c:pt>
                <c:pt idx="17072">
                  <c:v>0.95599999999999996</c:v>
                </c:pt>
                <c:pt idx="17073">
                  <c:v>0.95699999999999996</c:v>
                </c:pt>
                <c:pt idx="17074">
                  <c:v>0.96899999999999997</c:v>
                </c:pt>
                <c:pt idx="17075">
                  <c:v>0.93700000000000006</c:v>
                </c:pt>
                <c:pt idx="17076">
                  <c:v>0.94499999999999995</c:v>
                </c:pt>
                <c:pt idx="17077">
                  <c:v>0.95</c:v>
                </c:pt>
                <c:pt idx="17078">
                  <c:v>0.97499999999999998</c:v>
                </c:pt>
                <c:pt idx="17079">
                  <c:v>0.93899999999999995</c:v>
                </c:pt>
                <c:pt idx="17080">
                  <c:v>0.95899999999999996</c:v>
                </c:pt>
                <c:pt idx="17081">
                  <c:v>0.95699999999999996</c:v>
                </c:pt>
                <c:pt idx="17082">
                  <c:v>0.97599999999999998</c:v>
                </c:pt>
                <c:pt idx="17083">
                  <c:v>0.94599999999999995</c:v>
                </c:pt>
                <c:pt idx="17084">
                  <c:v>0.94499999999999995</c:v>
                </c:pt>
                <c:pt idx="17085">
                  <c:v>0.94</c:v>
                </c:pt>
                <c:pt idx="17086">
                  <c:v>0.93600000000000005</c:v>
                </c:pt>
                <c:pt idx="17087">
                  <c:v>0.94099999999999995</c:v>
                </c:pt>
                <c:pt idx="17088">
                  <c:v>0.96799999999999997</c:v>
                </c:pt>
                <c:pt idx="17089">
                  <c:v>0.94799999999999995</c:v>
                </c:pt>
                <c:pt idx="17090">
                  <c:v>0.97699999999999998</c:v>
                </c:pt>
                <c:pt idx="17091">
                  <c:v>0.91500000000000004</c:v>
                </c:pt>
                <c:pt idx="17092">
                  <c:v>0.93700000000000006</c:v>
                </c:pt>
                <c:pt idx="17093">
                  <c:v>0.93300000000000005</c:v>
                </c:pt>
                <c:pt idx="17094">
                  <c:v>0.97599999999999998</c:v>
                </c:pt>
                <c:pt idx="17095">
                  <c:v>0.95799999999999996</c:v>
                </c:pt>
                <c:pt idx="17096">
                  <c:v>0.94099999999999995</c:v>
                </c:pt>
                <c:pt idx="17097">
                  <c:v>0.94199999999999995</c:v>
                </c:pt>
                <c:pt idx="17098">
                  <c:v>0.96099999999999997</c:v>
                </c:pt>
                <c:pt idx="17099">
                  <c:v>0.93899999999999995</c:v>
                </c:pt>
                <c:pt idx="17100">
                  <c:v>0.94099999999999995</c:v>
                </c:pt>
                <c:pt idx="17101">
                  <c:v>0.96299999999999997</c:v>
                </c:pt>
                <c:pt idx="17102">
                  <c:v>0.94399999999999995</c:v>
                </c:pt>
                <c:pt idx="17103">
                  <c:v>0.95099999999999996</c:v>
                </c:pt>
                <c:pt idx="17104">
                  <c:v>0.94399999999999995</c:v>
                </c:pt>
                <c:pt idx="17105">
                  <c:v>0.95799999999999996</c:v>
                </c:pt>
                <c:pt idx="17106">
                  <c:v>0.93400000000000005</c:v>
                </c:pt>
                <c:pt idx="17107">
                  <c:v>0.93899999999999995</c:v>
                </c:pt>
                <c:pt idx="17108">
                  <c:v>0.93600000000000005</c:v>
                </c:pt>
                <c:pt idx="17109">
                  <c:v>0.95399999999999996</c:v>
                </c:pt>
                <c:pt idx="17110">
                  <c:v>0.95599999999999996</c:v>
                </c:pt>
                <c:pt idx="17111">
                  <c:v>0.95799999999999996</c:v>
                </c:pt>
                <c:pt idx="17112">
                  <c:v>0.95099999999999996</c:v>
                </c:pt>
                <c:pt idx="17113">
                  <c:v>0.93300000000000005</c:v>
                </c:pt>
                <c:pt idx="17114">
                  <c:v>0.94399999999999995</c:v>
                </c:pt>
                <c:pt idx="17115">
                  <c:v>0.96</c:v>
                </c:pt>
                <c:pt idx="17116">
                  <c:v>0.96499999999999997</c:v>
                </c:pt>
                <c:pt idx="17117">
                  <c:v>0.93100000000000005</c:v>
                </c:pt>
                <c:pt idx="17118">
                  <c:v>0.95899999999999996</c:v>
                </c:pt>
                <c:pt idx="17119">
                  <c:v>0.96299999999999997</c:v>
                </c:pt>
                <c:pt idx="17120">
                  <c:v>0.91600000000000004</c:v>
                </c:pt>
                <c:pt idx="17121">
                  <c:v>0.95599999999999996</c:v>
                </c:pt>
                <c:pt idx="17122">
                  <c:v>0.95199999999999996</c:v>
                </c:pt>
                <c:pt idx="17123">
                  <c:v>0.95199999999999996</c:v>
                </c:pt>
                <c:pt idx="17124">
                  <c:v>0.97599999999999998</c:v>
                </c:pt>
                <c:pt idx="17125">
                  <c:v>0.97499999999999998</c:v>
                </c:pt>
                <c:pt idx="17126">
                  <c:v>0.96099999999999997</c:v>
                </c:pt>
                <c:pt idx="17127">
                  <c:v>0.95199999999999996</c:v>
                </c:pt>
                <c:pt idx="17128">
                  <c:v>0.95099999999999996</c:v>
                </c:pt>
                <c:pt idx="17129">
                  <c:v>0.94199999999999995</c:v>
                </c:pt>
                <c:pt idx="17130">
                  <c:v>0.97499999999999998</c:v>
                </c:pt>
                <c:pt idx="17131">
                  <c:v>0.96</c:v>
                </c:pt>
                <c:pt idx="17132">
                  <c:v>0.95899999999999996</c:v>
                </c:pt>
                <c:pt idx="17133">
                  <c:v>0.95799999999999996</c:v>
                </c:pt>
                <c:pt idx="17134">
                  <c:v>0.97799999999999998</c:v>
                </c:pt>
                <c:pt idx="17135">
                  <c:v>0.95299999999999996</c:v>
                </c:pt>
                <c:pt idx="17136">
                  <c:v>0.96399999999999997</c:v>
                </c:pt>
                <c:pt idx="17137">
                  <c:v>0.96899999999999997</c:v>
                </c:pt>
                <c:pt idx="17138">
                  <c:v>0.96099999999999997</c:v>
                </c:pt>
                <c:pt idx="17139">
                  <c:v>0.93899999999999995</c:v>
                </c:pt>
                <c:pt idx="17140">
                  <c:v>0.97199999999999998</c:v>
                </c:pt>
                <c:pt idx="17141">
                  <c:v>0.97499999999999998</c:v>
                </c:pt>
                <c:pt idx="17142">
                  <c:v>0.95399999999999996</c:v>
                </c:pt>
                <c:pt idx="17143">
                  <c:v>0.94499999999999995</c:v>
                </c:pt>
                <c:pt idx="17144">
                  <c:v>0.97799999999999998</c:v>
                </c:pt>
                <c:pt idx="17145">
                  <c:v>0.95499999999999996</c:v>
                </c:pt>
                <c:pt idx="17146">
                  <c:v>0.93799999999999994</c:v>
                </c:pt>
                <c:pt idx="17147">
                  <c:v>0.96699999999999997</c:v>
                </c:pt>
                <c:pt idx="17148">
                  <c:v>0.95199999999999996</c:v>
                </c:pt>
                <c:pt idx="17149">
                  <c:v>0.96499999999999997</c:v>
                </c:pt>
                <c:pt idx="17150">
                  <c:v>0.94899999999999995</c:v>
                </c:pt>
                <c:pt idx="17151">
                  <c:v>0.95</c:v>
                </c:pt>
                <c:pt idx="17152">
                  <c:v>0.93400000000000005</c:v>
                </c:pt>
                <c:pt idx="17153">
                  <c:v>0.97199999999999998</c:v>
                </c:pt>
                <c:pt idx="17154">
                  <c:v>0.95499999999999996</c:v>
                </c:pt>
                <c:pt idx="17155">
                  <c:v>0.98199999999999998</c:v>
                </c:pt>
                <c:pt idx="17156">
                  <c:v>0.94599999999999995</c:v>
                </c:pt>
                <c:pt idx="17157">
                  <c:v>0.95199999999999996</c:v>
                </c:pt>
                <c:pt idx="17158">
                  <c:v>0.95599999999999996</c:v>
                </c:pt>
                <c:pt idx="17159">
                  <c:v>0.94699999999999995</c:v>
                </c:pt>
                <c:pt idx="17160">
                  <c:v>0.96599999999999997</c:v>
                </c:pt>
                <c:pt idx="17161">
                  <c:v>0.94799999999999995</c:v>
                </c:pt>
                <c:pt idx="17162">
                  <c:v>0.92400000000000004</c:v>
                </c:pt>
                <c:pt idx="17163">
                  <c:v>0.95699999999999996</c:v>
                </c:pt>
                <c:pt idx="17164">
                  <c:v>0.96599999999999997</c:v>
                </c:pt>
                <c:pt idx="17165">
                  <c:v>0.93799999999999994</c:v>
                </c:pt>
                <c:pt idx="17166">
                  <c:v>0.96899999999999997</c:v>
                </c:pt>
                <c:pt idx="17167">
                  <c:v>0.97099999999999997</c:v>
                </c:pt>
                <c:pt idx="17168">
                  <c:v>0.95399999999999996</c:v>
                </c:pt>
                <c:pt idx="17169">
                  <c:v>0.94</c:v>
                </c:pt>
                <c:pt idx="17170">
                  <c:v>0.94099999999999995</c:v>
                </c:pt>
                <c:pt idx="17171">
                  <c:v>0.94599999999999995</c:v>
                </c:pt>
                <c:pt idx="17172">
                  <c:v>0.94</c:v>
                </c:pt>
                <c:pt idx="17173">
                  <c:v>0.96299999999999997</c:v>
                </c:pt>
                <c:pt idx="17174">
                  <c:v>0.95299999999999996</c:v>
                </c:pt>
                <c:pt idx="17175">
                  <c:v>0.93700000000000006</c:v>
                </c:pt>
                <c:pt idx="17176">
                  <c:v>0.96699999999999997</c:v>
                </c:pt>
                <c:pt idx="17177">
                  <c:v>0.98199999999999998</c:v>
                </c:pt>
                <c:pt idx="17178">
                  <c:v>0.95399999999999996</c:v>
                </c:pt>
                <c:pt idx="17179">
                  <c:v>0.94099999999999995</c:v>
                </c:pt>
                <c:pt idx="17180">
                  <c:v>0.98099999999999998</c:v>
                </c:pt>
                <c:pt idx="17181">
                  <c:v>0.95</c:v>
                </c:pt>
                <c:pt idx="17182">
                  <c:v>0.95499999999999996</c:v>
                </c:pt>
                <c:pt idx="17183">
                  <c:v>0.95599999999999996</c:v>
                </c:pt>
                <c:pt idx="17184">
                  <c:v>0.95199999999999996</c:v>
                </c:pt>
                <c:pt idx="17185">
                  <c:v>0.97199999999999998</c:v>
                </c:pt>
                <c:pt idx="17186">
                  <c:v>0.95899999999999996</c:v>
                </c:pt>
                <c:pt idx="17187">
                  <c:v>0.96499999999999997</c:v>
                </c:pt>
                <c:pt idx="17188">
                  <c:v>0.95799999999999996</c:v>
                </c:pt>
                <c:pt idx="17189">
                  <c:v>0.96499999999999997</c:v>
                </c:pt>
                <c:pt idx="17190">
                  <c:v>0.96499999999999997</c:v>
                </c:pt>
                <c:pt idx="17191">
                  <c:v>0.95499999999999996</c:v>
                </c:pt>
                <c:pt idx="17192">
                  <c:v>0.93899999999999995</c:v>
                </c:pt>
                <c:pt idx="17193">
                  <c:v>0.91400000000000003</c:v>
                </c:pt>
                <c:pt idx="17194">
                  <c:v>0.95499999999999996</c:v>
                </c:pt>
                <c:pt idx="17195">
                  <c:v>0.97399999999999998</c:v>
                </c:pt>
                <c:pt idx="17196">
                  <c:v>0.96499999999999997</c:v>
                </c:pt>
                <c:pt idx="17197">
                  <c:v>0.94099999999999995</c:v>
                </c:pt>
                <c:pt idx="17198">
                  <c:v>0.94299999999999995</c:v>
                </c:pt>
                <c:pt idx="17199">
                  <c:v>0.95899999999999996</c:v>
                </c:pt>
                <c:pt idx="17200">
                  <c:v>0.97399999999999998</c:v>
                </c:pt>
                <c:pt idx="17201">
                  <c:v>0.96499999999999997</c:v>
                </c:pt>
                <c:pt idx="17202">
                  <c:v>0.95699999999999996</c:v>
                </c:pt>
                <c:pt idx="17203">
                  <c:v>0.96199999999999997</c:v>
                </c:pt>
                <c:pt idx="17204">
                  <c:v>0.96699999999999997</c:v>
                </c:pt>
                <c:pt idx="17205">
                  <c:v>0.94599999999999995</c:v>
                </c:pt>
                <c:pt idx="17206">
                  <c:v>0.93500000000000005</c:v>
                </c:pt>
                <c:pt idx="17207">
                  <c:v>0.95299999999999996</c:v>
                </c:pt>
                <c:pt idx="17208">
                  <c:v>0.96</c:v>
                </c:pt>
                <c:pt idx="17209">
                  <c:v>0.97899999999999998</c:v>
                </c:pt>
                <c:pt idx="17210">
                  <c:v>0.96</c:v>
                </c:pt>
                <c:pt idx="17211">
                  <c:v>0.92</c:v>
                </c:pt>
                <c:pt idx="17212">
                  <c:v>0.93899999999999995</c:v>
                </c:pt>
                <c:pt idx="17213">
                  <c:v>0.95899999999999996</c:v>
                </c:pt>
                <c:pt idx="17214">
                  <c:v>0.96699999999999997</c:v>
                </c:pt>
                <c:pt idx="17215">
                  <c:v>0.94799999999999995</c:v>
                </c:pt>
                <c:pt idx="17216">
                  <c:v>0.96299999999999997</c:v>
                </c:pt>
                <c:pt idx="17217">
                  <c:v>0.94899999999999995</c:v>
                </c:pt>
                <c:pt idx="17218">
                  <c:v>0.96199999999999997</c:v>
                </c:pt>
                <c:pt idx="17219">
                  <c:v>0.98</c:v>
                </c:pt>
                <c:pt idx="17220">
                  <c:v>0.97499999999999998</c:v>
                </c:pt>
                <c:pt idx="17221">
                  <c:v>0.95</c:v>
                </c:pt>
                <c:pt idx="17222">
                  <c:v>0.98199999999999998</c:v>
                </c:pt>
                <c:pt idx="17223">
                  <c:v>0.96599999999999997</c:v>
                </c:pt>
                <c:pt idx="17224">
                  <c:v>0.96599999999999997</c:v>
                </c:pt>
                <c:pt idx="17225">
                  <c:v>0.94499999999999995</c:v>
                </c:pt>
                <c:pt idx="17226">
                  <c:v>0.97799999999999998</c:v>
                </c:pt>
                <c:pt idx="17227">
                  <c:v>0.96099999999999997</c:v>
                </c:pt>
                <c:pt idx="17228">
                  <c:v>0.96799999999999997</c:v>
                </c:pt>
                <c:pt idx="17229">
                  <c:v>0.94699999999999995</c:v>
                </c:pt>
                <c:pt idx="17230">
                  <c:v>0.94499999999999995</c:v>
                </c:pt>
                <c:pt idx="17231">
                  <c:v>0.94699999999999995</c:v>
                </c:pt>
                <c:pt idx="17232">
                  <c:v>0.98799999999999999</c:v>
                </c:pt>
                <c:pt idx="17233">
                  <c:v>0.95399999999999996</c:v>
                </c:pt>
                <c:pt idx="17234">
                  <c:v>0.97599999999999998</c:v>
                </c:pt>
                <c:pt idx="17235">
                  <c:v>0.95</c:v>
                </c:pt>
                <c:pt idx="17236">
                  <c:v>0.95699999999999996</c:v>
                </c:pt>
                <c:pt idx="17237">
                  <c:v>0.97099999999999997</c:v>
                </c:pt>
                <c:pt idx="17238">
                  <c:v>0.94499999999999995</c:v>
                </c:pt>
                <c:pt idx="17239">
                  <c:v>0.93200000000000005</c:v>
                </c:pt>
                <c:pt idx="17240">
                  <c:v>0.96499999999999997</c:v>
                </c:pt>
                <c:pt idx="17241">
                  <c:v>0.99199999999999999</c:v>
                </c:pt>
                <c:pt idx="17242">
                  <c:v>0.96899999999999997</c:v>
                </c:pt>
                <c:pt idx="17243">
                  <c:v>0.97599999999999998</c:v>
                </c:pt>
                <c:pt idx="17244">
                  <c:v>0.97699999999999998</c:v>
                </c:pt>
                <c:pt idx="17245">
                  <c:v>0.97299999999999998</c:v>
                </c:pt>
                <c:pt idx="17246">
                  <c:v>0.94199999999999995</c:v>
                </c:pt>
                <c:pt idx="17247">
                  <c:v>0.96599999999999997</c:v>
                </c:pt>
                <c:pt idx="17248">
                  <c:v>0.97299999999999998</c:v>
                </c:pt>
                <c:pt idx="17249">
                  <c:v>0.96799999999999997</c:v>
                </c:pt>
                <c:pt idx="17250">
                  <c:v>0.97399999999999998</c:v>
                </c:pt>
                <c:pt idx="17251">
                  <c:v>0.97699999999999998</c:v>
                </c:pt>
                <c:pt idx="17252">
                  <c:v>0.95899999999999996</c:v>
                </c:pt>
                <c:pt idx="17253">
                  <c:v>0.95499999999999996</c:v>
                </c:pt>
                <c:pt idx="17254">
                  <c:v>0.96399999999999997</c:v>
                </c:pt>
                <c:pt idx="17255">
                  <c:v>0.97499999999999998</c:v>
                </c:pt>
                <c:pt idx="17256">
                  <c:v>0.92800000000000005</c:v>
                </c:pt>
                <c:pt idx="17257">
                  <c:v>0.97199999999999998</c:v>
                </c:pt>
                <c:pt idx="17258">
                  <c:v>0.96099999999999997</c:v>
                </c:pt>
                <c:pt idx="17259">
                  <c:v>0.96299999999999997</c:v>
                </c:pt>
                <c:pt idx="17260">
                  <c:v>0.97499999999999998</c:v>
                </c:pt>
                <c:pt idx="17261">
                  <c:v>0.97899999999999998</c:v>
                </c:pt>
                <c:pt idx="17262">
                  <c:v>0.96599999999999997</c:v>
                </c:pt>
                <c:pt idx="17263">
                  <c:v>0.96499999999999997</c:v>
                </c:pt>
                <c:pt idx="17264">
                  <c:v>0.95199999999999996</c:v>
                </c:pt>
                <c:pt idx="17265">
                  <c:v>0.97899999999999998</c:v>
                </c:pt>
                <c:pt idx="17266">
                  <c:v>0.96099999999999997</c:v>
                </c:pt>
                <c:pt idx="17267">
                  <c:v>0.94</c:v>
                </c:pt>
                <c:pt idx="17268">
                  <c:v>0.97</c:v>
                </c:pt>
                <c:pt idx="17269">
                  <c:v>0.96899999999999997</c:v>
                </c:pt>
                <c:pt idx="17270">
                  <c:v>0.97199999999999998</c:v>
                </c:pt>
                <c:pt idx="17271">
                  <c:v>0.97899999999999998</c:v>
                </c:pt>
                <c:pt idx="17272">
                  <c:v>0.94199999999999995</c:v>
                </c:pt>
                <c:pt idx="17273">
                  <c:v>0.98099999999999998</c:v>
                </c:pt>
                <c:pt idx="17274">
                  <c:v>0.97699999999999998</c:v>
                </c:pt>
                <c:pt idx="17275">
                  <c:v>0.97299999999999998</c:v>
                </c:pt>
                <c:pt idx="17276">
                  <c:v>0.95499999999999996</c:v>
                </c:pt>
                <c:pt idx="17277">
                  <c:v>0.996</c:v>
                </c:pt>
                <c:pt idx="17278">
                  <c:v>0.98099999999999998</c:v>
                </c:pt>
                <c:pt idx="17279">
                  <c:v>1.002</c:v>
                </c:pt>
                <c:pt idx="17280">
                  <c:v>0.97799999999999998</c:v>
                </c:pt>
                <c:pt idx="17281">
                  <c:v>0.96</c:v>
                </c:pt>
                <c:pt idx="17282">
                  <c:v>0.97899999999999998</c:v>
                </c:pt>
                <c:pt idx="17283">
                  <c:v>0.97099999999999997</c:v>
                </c:pt>
                <c:pt idx="17284">
                  <c:v>0.97299999999999998</c:v>
                </c:pt>
                <c:pt idx="17285">
                  <c:v>0.96899999999999997</c:v>
                </c:pt>
                <c:pt idx="17286">
                  <c:v>0.98899999999999999</c:v>
                </c:pt>
                <c:pt idx="17287">
                  <c:v>0.97899999999999998</c:v>
                </c:pt>
                <c:pt idx="17288">
                  <c:v>0.96399999999999997</c:v>
                </c:pt>
                <c:pt idx="17289">
                  <c:v>0.97399999999999998</c:v>
                </c:pt>
                <c:pt idx="17290">
                  <c:v>0.96399999999999997</c:v>
                </c:pt>
                <c:pt idx="17291">
                  <c:v>0.97499999999999998</c:v>
                </c:pt>
                <c:pt idx="17292">
                  <c:v>0.97899999999999998</c:v>
                </c:pt>
                <c:pt idx="17293">
                  <c:v>0.98099999999999998</c:v>
                </c:pt>
                <c:pt idx="17294">
                  <c:v>0.97299999999999998</c:v>
                </c:pt>
                <c:pt idx="17295">
                  <c:v>0.98699999999999999</c:v>
                </c:pt>
                <c:pt idx="17296">
                  <c:v>0.98499999999999999</c:v>
                </c:pt>
                <c:pt idx="17297">
                  <c:v>0.98499999999999999</c:v>
                </c:pt>
                <c:pt idx="17298">
                  <c:v>0.98799999999999999</c:v>
                </c:pt>
                <c:pt idx="17299">
                  <c:v>0.98599999999999999</c:v>
                </c:pt>
                <c:pt idx="17300">
                  <c:v>0.96199999999999997</c:v>
                </c:pt>
                <c:pt idx="17301">
                  <c:v>0.94299999999999995</c:v>
                </c:pt>
                <c:pt idx="17302">
                  <c:v>0.96799999999999997</c:v>
                </c:pt>
                <c:pt idx="17303">
                  <c:v>0.99</c:v>
                </c:pt>
                <c:pt idx="17304">
                  <c:v>0.98899999999999999</c:v>
                </c:pt>
                <c:pt idx="17305">
                  <c:v>0.96799999999999997</c:v>
                </c:pt>
                <c:pt idx="17306">
                  <c:v>0.97399999999999998</c:v>
                </c:pt>
                <c:pt idx="17307">
                  <c:v>0.96599999999999997</c:v>
                </c:pt>
                <c:pt idx="17308">
                  <c:v>1.004</c:v>
                </c:pt>
                <c:pt idx="17309">
                  <c:v>0.97099999999999997</c:v>
                </c:pt>
                <c:pt idx="17310">
                  <c:v>0.97799999999999998</c:v>
                </c:pt>
                <c:pt idx="17311">
                  <c:v>0.98399999999999999</c:v>
                </c:pt>
                <c:pt idx="17312">
                  <c:v>0.96099999999999997</c:v>
                </c:pt>
                <c:pt idx="17313">
                  <c:v>0.99099999999999999</c:v>
                </c:pt>
                <c:pt idx="17314">
                  <c:v>1</c:v>
                </c:pt>
                <c:pt idx="17315">
                  <c:v>0.95599999999999996</c:v>
                </c:pt>
                <c:pt idx="17316">
                  <c:v>0.99399999999999999</c:v>
                </c:pt>
                <c:pt idx="17317">
                  <c:v>0.997</c:v>
                </c:pt>
                <c:pt idx="17318">
                  <c:v>0.98499999999999999</c:v>
                </c:pt>
                <c:pt idx="17319">
                  <c:v>0.96899999999999997</c:v>
                </c:pt>
                <c:pt idx="17320">
                  <c:v>0.97299999999999998</c:v>
                </c:pt>
                <c:pt idx="17321">
                  <c:v>0.97399999999999998</c:v>
                </c:pt>
                <c:pt idx="17322">
                  <c:v>0.96499999999999997</c:v>
                </c:pt>
                <c:pt idx="17323">
                  <c:v>0.96099999999999997</c:v>
                </c:pt>
                <c:pt idx="17324">
                  <c:v>0.99</c:v>
                </c:pt>
                <c:pt idx="17325">
                  <c:v>0.98399999999999999</c:v>
                </c:pt>
                <c:pt idx="17326">
                  <c:v>0.97399999999999998</c:v>
                </c:pt>
                <c:pt idx="17327">
                  <c:v>0.97499999999999998</c:v>
                </c:pt>
                <c:pt idx="17328">
                  <c:v>0.98099999999999998</c:v>
                </c:pt>
                <c:pt idx="17329">
                  <c:v>0.96499999999999997</c:v>
                </c:pt>
                <c:pt idx="17330">
                  <c:v>0.96899999999999997</c:v>
                </c:pt>
                <c:pt idx="17331">
                  <c:v>0.96199999999999997</c:v>
                </c:pt>
                <c:pt idx="17332">
                  <c:v>0.95899999999999996</c:v>
                </c:pt>
                <c:pt idx="17333">
                  <c:v>1.0009999999999999</c:v>
                </c:pt>
                <c:pt idx="17334">
                  <c:v>0.97899999999999998</c:v>
                </c:pt>
                <c:pt idx="17335">
                  <c:v>0.98499999999999999</c:v>
                </c:pt>
                <c:pt idx="17336">
                  <c:v>0.98799999999999999</c:v>
                </c:pt>
                <c:pt idx="17337">
                  <c:v>0.97</c:v>
                </c:pt>
                <c:pt idx="17338">
                  <c:v>0.96899999999999997</c:v>
                </c:pt>
                <c:pt idx="17339">
                  <c:v>0.97899999999999998</c:v>
                </c:pt>
                <c:pt idx="17340">
                  <c:v>0.95699999999999996</c:v>
                </c:pt>
                <c:pt idx="17341">
                  <c:v>0.98</c:v>
                </c:pt>
                <c:pt idx="17342">
                  <c:v>0.98799999999999999</c:v>
                </c:pt>
                <c:pt idx="17343">
                  <c:v>0.98299999999999998</c:v>
                </c:pt>
                <c:pt idx="17344">
                  <c:v>0.98299999999999998</c:v>
                </c:pt>
                <c:pt idx="17345">
                  <c:v>0.95599999999999996</c:v>
                </c:pt>
                <c:pt idx="17346">
                  <c:v>0.99299999999999999</c:v>
                </c:pt>
                <c:pt idx="17347">
                  <c:v>0.99399999999999999</c:v>
                </c:pt>
                <c:pt idx="17348">
                  <c:v>0.97799999999999998</c:v>
                </c:pt>
                <c:pt idx="17349">
                  <c:v>0.97599999999999998</c:v>
                </c:pt>
                <c:pt idx="17350">
                  <c:v>0.98199999999999998</c:v>
                </c:pt>
                <c:pt idx="17351">
                  <c:v>0.97899999999999998</c:v>
                </c:pt>
                <c:pt idx="17352">
                  <c:v>0.97</c:v>
                </c:pt>
                <c:pt idx="17353">
                  <c:v>0.98</c:v>
                </c:pt>
                <c:pt idx="17354">
                  <c:v>0.94799999999999995</c:v>
                </c:pt>
                <c:pt idx="17355">
                  <c:v>0.96399999999999997</c:v>
                </c:pt>
                <c:pt idx="17356">
                  <c:v>0.95399999999999996</c:v>
                </c:pt>
                <c:pt idx="17357">
                  <c:v>0.98499999999999999</c:v>
                </c:pt>
                <c:pt idx="17358">
                  <c:v>0.96599999999999997</c:v>
                </c:pt>
                <c:pt idx="17359">
                  <c:v>0.98</c:v>
                </c:pt>
                <c:pt idx="17360">
                  <c:v>0.97899999999999998</c:v>
                </c:pt>
                <c:pt idx="17361">
                  <c:v>0.95</c:v>
                </c:pt>
                <c:pt idx="17362">
                  <c:v>0.96299999999999997</c:v>
                </c:pt>
                <c:pt idx="17363">
                  <c:v>0.98299999999999998</c:v>
                </c:pt>
                <c:pt idx="17364">
                  <c:v>0.98499999999999999</c:v>
                </c:pt>
                <c:pt idx="17365">
                  <c:v>0.98099999999999998</c:v>
                </c:pt>
                <c:pt idx="17366">
                  <c:v>0.95699999999999996</c:v>
                </c:pt>
                <c:pt idx="17367">
                  <c:v>0.98299999999999998</c:v>
                </c:pt>
                <c:pt idx="17368">
                  <c:v>0.94399999999999995</c:v>
                </c:pt>
                <c:pt idx="17369">
                  <c:v>0.95</c:v>
                </c:pt>
                <c:pt idx="17370">
                  <c:v>0.98599999999999999</c:v>
                </c:pt>
                <c:pt idx="17371">
                  <c:v>0.96799999999999997</c:v>
                </c:pt>
                <c:pt idx="17372">
                  <c:v>0.97699999999999998</c:v>
                </c:pt>
                <c:pt idx="17373">
                  <c:v>0.97299999999999998</c:v>
                </c:pt>
                <c:pt idx="17374">
                  <c:v>0.97399999999999998</c:v>
                </c:pt>
                <c:pt idx="17375">
                  <c:v>0.94099999999999995</c:v>
                </c:pt>
                <c:pt idx="17376">
                  <c:v>0.95899999999999996</c:v>
                </c:pt>
                <c:pt idx="17377">
                  <c:v>0.97299999999999998</c:v>
                </c:pt>
                <c:pt idx="17378">
                  <c:v>0.96199999999999997</c:v>
                </c:pt>
                <c:pt idx="17379">
                  <c:v>0.95199999999999996</c:v>
                </c:pt>
                <c:pt idx="17380">
                  <c:v>0.96599999999999997</c:v>
                </c:pt>
                <c:pt idx="17381">
                  <c:v>0.96599999999999997</c:v>
                </c:pt>
                <c:pt idx="17382">
                  <c:v>0.95299999999999996</c:v>
                </c:pt>
                <c:pt idx="17383">
                  <c:v>0.94399999999999995</c:v>
                </c:pt>
                <c:pt idx="17384">
                  <c:v>0.97199999999999998</c:v>
                </c:pt>
                <c:pt idx="17385">
                  <c:v>0.98199999999999998</c:v>
                </c:pt>
                <c:pt idx="17386">
                  <c:v>0.97699999999999998</c:v>
                </c:pt>
                <c:pt idx="17387">
                  <c:v>0.95299999999999996</c:v>
                </c:pt>
                <c:pt idx="17388">
                  <c:v>0.97099999999999997</c:v>
                </c:pt>
                <c:pt idx="17389">
                  <c:v>0.97899999999999998</c:v>
                </c:pt>
                <c:pt idx="17390">
                  <c:v>0.94299999999999995</c:v>
                </c:pt>
                <c:pt idx="17391">
                  <c:v>0.93799999999999994</c:v>
                </c:pt>
                <c:pt idx="17392">
                  <c:v>0.98199999999999998</c:v>
                </c:pt>
                <c:pt idx="17393">
                  <c:v>0.95599999999999996</c:v>
                </c:pt>
                <c:pt idx="17394">
                  <c:v>0.96799999999999997</c:v>
                </c:pt>
                <c:pt idx="17395">
                  <c:v>0.94199999999999995</c:v>
                </c:pt>
                <c:pt idx="17396">
                  <c:v>0.96799999999999997</c:v>
                </c:pt>
                <c:pt idx="17397">
                  <c:v>0.97699999999999998</c:v>
                </c:pt>
                <c:pt idx="17398">
                  <c:v>0.94499999999999995</c:v>
                </c:pt>
                <c:pt idx="17399">
                  <c:v>0.96399999999999997</c:v>
                </c:pt>
                <c:pt idx="17400">
                  <c:v>0.94799999999999995</c:v>
                </c:pt>
                <c:pt idx="17401">
                  <c:v>0.95299999999999996</c:v>
                </c:pt>
                <c:pt idx="17402">
                  <c:v>0.95299999999999996</c:v>
                </c:pt>
                <c:pt idx="17403">
                  <c:v>0.93899999999999995</c:v>
                </c:pt>
                <c:pt idx="17404">
                  <c:v>0.93899999999999995</c:v>
                </c:pt>
                <c:pt idx="17405">
                  <c:v>0.96599999999999997</c:v>
                </c:pt>
                <c:pt idx="17406">
                  <c:v>0.96799999999999997</c:v>
                </c:pt>
                <c:pt idx="17407">
                  <c:v>0.94699999999999995</c:v>
                </c:pt>
                <c:pt idx="17408">
                  <c:v>0.94399999999999995</c:v>
                </c:pt>
                <c:pt idx="17409">
                  <c:v>0.95599999999999996</c:v>
                </c:pt>
                <c:pt idx="17410">
                  <c:v>0.94799999999999995</c:v>
                </c:pt>
                <c:pt idx="17411">
                  <c:v>0.94</c:v>
                </c:pt>
                <c:pt idx="17412">
                  <c:v>0.94099999999999995</c:v>
                </c:pt>
                <c:pt idx="17413">
                  <c:v>0.95399999999999996</c:v>
                </c:pt>
                <c:pt idx="17414">
                  <c:v>0.95899999999999996</c:v>
                </c:pt>
                <c:pt idx="17415">
                  <c:v>0.95399999999999996</c:v>
                </c:pt>
                <c:pt idx="17416">
                  <c:v>0.95399999999999996</c:v>
                </c:pt>
                <c:pt idx="17417">
                  <c:v>0.94</c:v>
                </c:pt>
                <c:pt idx="17418">
                  <c:v>0.94899999999999995</c:v>
                </c:pt>
                <c:pt idx="17419">
                  <c:v>0.95899999999999996</c:v>
                </c:pt>
                <c:pt idx="17420">
                  <c:v>0.96199999999999997</c:v>
                </c:pt>
                <c:pt idx="17421">
                  <c:v>0.94899999999999995</c:v>
                </c:pt>
                <c:pt idx="17422">
                  <c:v>0.91700000000000004</c:v>
                </c:pt>
                <c:pt idx="17423">
                  <c:v>0.94699999999999995</c:v>
                </c:pt>
                <c:pt idx="17424">
                  <c:v>0.95</c:v>
                </c:pt>
                <c:pt idx="17425">
                  <c:v>0.96199999999999997</c:v>
                </c:pt>
                <c:pt idx="17426">
                  <c:v>0.96099999999999997</c:v>
                </c:pt>
                <c:pt idx="17427">
                  <c:v>0.92400000000000004</c:v>
                </c:pt>
                <c:pt idx="17428">
                  <c:v>0.96399999999999997</c:v>
                </c:pt>
                <c:pt idx="17429">
                  <c:v>0.94699999999999995</c:v>
                </c:pt>
                <c:pt idx="17430">
                  <c:v>0.95</c:v>
                </c:pt>
                <c:pt idx="17431">
                  <c:v>0.94899999999999995</c:v>
                </c:pt>
                <c:pt idx="17432">
                  <c:v>0.97399999999999998</c:v>
                </c:pt>
                <c:pt idx="17433">
                  <c:v>0.92400000000000004</c:v>
                </c:pt>
                <c:pt idx="17434">
                  <c:v>0.95499999999999996</c:v>
                </c:pt>
                <c:pt idx="17435">
                  <c:v>0.95499999999999996</c:v>
                </c:pt>
                <c:pt idx="17436">
                  <c:v>0.97499999999999998</c:v>
                </c:pt>
                <c:pt idx="17437">
                  <c:v>0.94199999999999995</c:v>
                </c:pt>
                <c:pt idx="17438">
                  <c:v>0.96299999999999997</c:v>
                </c:pt>
                <c:pt idx="17439">
                  <c:v>0.92500000000000004</c:v>
                </c:pt>
                <c:pt idx="17440">
                  <c:v>0.96799999999999997</c:v>
                </c:pt>
                <c:pt idx="17441">
                  <c:v>0.94699999999999995</c:v>
                </c:pt>
                <c:pt idx="17442">
                  <c:v>0.96899999999999997</c:v>
                </c:pt>
                <c:pt idx="17443">
                  <c:v>0.95499999999999996</c:v>
                </c:pt>
                <c:pt idx="17444">
                  <c:v>0.95</c:v>
                </c:pt>
                <c:pt idx="17445">
                  <c:v>0.93200000000000005</c:v>
                </c:pt>
                <c:pt idx="17446">
                  <c:v>0.94599999999999995</c:v>
                </c:pt>
                <c:pt idx="17447">
                  <c:v>0.95499999999999996</c:v>
                </c:pt>
                <c:pt idx="17448">
                  <c:v>0.95499999999999996</c:v>
                </c:pt>
                <c:pt idx="17449">
                  <c:v>0.93400000000000005</c:v>
                </c:pt>
                <c:pt idx="17450">
                  <c:v>0.94599999999999995</c:v>
                </c:pt>
                <c:pt idx="17451">
                  <c:v>0.95699999999999996</c:v>
                </c:pt>
                <c:pt idx="17452">
                  <c:v>0.96499999999999997</c:v>
                </c:pt>
                <c:pt idx="17453">
                  <c:v>0.95</c:v>
                </c:pt>
                <c:pt idx="17454">
                  <c:v>0.94199999999999995</c:v>
                </c:pt>
                <c:pt idx="17455">
                  <c:v>0.93</c:v>
                </c:pt>
                <c:pt idx="17456">
                  <c:v>0.95399999999999996</c:v>
                </c:pt>
                <c:pt idx="17457">
                  <c:v>0.93500000000000005</c:v>
                </c:pt>
                <c:pt idx="17458">
                  <c:v>0.96299999999999997</c:v>
                </c:pt>
                <c:pt idx="17459">
                  <c:v>0.91900000000000004</c:v>
                </c:pt>
                <c:pt idx="17460">
                  <c:v>0.94199999999999995</c:v>
                </c:pt>
                <c:pt idx="17461">
                  <c:v>0.98099999999999998</c:v>
                </c:pt>
                <c:pt idx="17462">
                  <c:v>0.95299999999999996</c:v>
                </c:pt>
                <c:pt idx="17463">
                  <c:v>0.93899999999999995</c:v>
                </c:pt>
                <c:pt idx="17464">
                  <c:v>0.94699999999999995</c:v>
                </c:pt>
                <c:pt idx="17465">
                  <c:v>0.94099999999999995</c:v>
                </c:pt>
                <c:pt idx="17466">
                  <c:v>0.93400000000000005</c:v>
                </c:pt>
                <c:pt idx="17467">
                  <c:v>0.94</c:v>
                </c:pt>
                <c:pt idx="17468">
                  <c:v>0.94899999999999995</c:v>
                </c:pt>
                <c:pt idx="17469">
                  <c:v>0.94799999999999995</c:v>
                </c:pt>
                <c:pt idx="17470">
                  <c:v>0.97099999999999997</c:v>
                </c:pt>
                <c:pt idx="17471">
                  <c:v>0.94899999999999995</c:v>
                </c:pt>
                <c:pt idx="17472">
                  <c:v>0.94599999999999995</c:v>
                </c:pt>
                <c:pt idx="17473">
                  <c:v>0.95599999999999996</c:v>
                </c:pt>
                <c:pt idx="17474">
                  <c:v>0.94099999999999995</c:v>
                </c:pt>
                <c:pt idx="17475">
                  <c:v>0.95899999999999996</c:v>
                </c:pt>
                <c:pt idx="17476">
                  <c:v>0.94699999999999995</c:v>
                </c:pt>
                <c:pt idx="17477">
                  <c:v>0.94099999999999995</c:v>
                </c:pt>
                <c:pt idx="17478">
                  <c:v>0.95</c:v>
                </c:pt>
                <c:pt idx="17479">
                  <c:v>0.93200000000000005</c:v>
                </c:pt>
                <c:pt idx="17480">
                  <c:v>0.97</c:v>
                </c:pt>
                <c:pt idx="17481">
                  <c:v>0.94199999999999995</c:v>
                </c:pt>
                <c:pt idx="17482">
                  <c:v>0.96599999999999997</c:v>
                </c:pt>
                <c:pt idx="17483">
                  <c:v>0.95899999999999996</c:v>
                </c:pt>
                <c:pt idx="17484">
                  <c:v>0.97899999999999998</c:v>
                </c:pt>
                <c:pt idx="17485">
                  <c:v>0.97199999999999998</c:v>
                </c:pt>
                <c:pt idx="17486">
                  <c:v>0.93100000000000005</c:v>
                </c:pt>
                <c:pt idx="17487">
                  <c:v>0.96</c:v>
                </c:pt>
                <c:pt idx="17488">
                  <c:v>0.95699999999999996</c:v>
                </c:pt>
                <c:pt idx="17489">
                  <c:v>0.98299999999999998</c:v>
                </c:pt>
                <c:pt idx="17490">
                  <c:v>0.96599999999999997</c:v>
                </c:pt>
                <c:pt idx="17491">
                  <c:v>0.95199999999999996</c:v>
                </c:pt>
                <c:pt idx="17492">
                  <c:v>0.95399999999999996</c:v>
                </c:pt>
                <c:pt idx="17493">
                  <c:v>0.96299999999999997</c:v>
                </c:pt>
                <c:pt idx="17494">
                  <c:v>0.98399999999999999</c:v>
                </c:pt>
                <c:pt idx="17495">
                  <c:v>0.95099999999999996</c:v>
                </c:pt>
                <c:pt idx="17496">
                  <c:v>0.97199999999999998</c:v>
                </c:pt>
                <c:pt idx="17497">
                  <c:v>0.97399999999999998</c:v>
                </c:pt>
                <c:pt idx="17498">
                  <c:v>0.97</c:v>
                </c:pt>
                <c:pt idx="17499">
                  <c:v>0.95899999999999996</c:v>
                </c:pt>
                <c:pt idx="17500">
                  <c:v>0.93799999999999994</c:v>
                </c:pt>
                <c:pt idx="17501">
                  <c:v>0.92900000000000005</c:v>
                </c:pt>
                <c:pt idx="17502">
                  <c:v>0.96</c:v>
                </c:pt>
                <c:pt idx="17503">
                  <c:v>0.95799999999999996</c:v>
                </c:pt>
                <c:pt idx="17504">
                  <c:v>0.97499999999999998</c:v>
                </c:pt>
                <c:pt idx="17505">
                  <c:v>0.95899999999999996</c:v>
                </c:pt>
                <c:pt idx="17506">
                  <c:v>0.95699999999999996</c:v>
                </c:pt>
                <c:pt idx="17507">
                  <c:v>0.95499999999999996</c:v>
                </c:pt>
                <c:pt idx="17508">
                  <c:v>0.98499999999999999</c:v>
                </c:pt>
                <c:pt idx="17509">
                  <c:v>0.95599999999999996</c:v>
                </c:pt>
                <c:pt idx="17510">
                  <c:v>0.95</c:v>
                </c:pt>
                <c:pt idx="17511">
                  <c:v>0.94499999999999995</c:v>
                </c:pt>
                <c:pt idx="17512">
                  <c:v>0.94499999999999995</c:v>
                </c:pt>
                <c:pt idx="17513">
                  <c:v>0.97499999999999998</c:v>
                </c:pt>
                <c:pt idx="17514">
                  <c:v>0.95299999999999996</c:v>
                </c:pt>
                <c:pt idx="17515">
                  <c:v>0.96499999999999997</c:v>
                </c:pt>
                <c:pt idx="17516">
                  <c:v>0.94499999999999995</c:v>
                </c:pt>
                <c:pt idx="17517">
                  <c:v>0.98599999999999999</c:v>
                </c:pt>
                <c:pt idx="17518">
                  <c:v>0.94299999999999995</c:v>
                </c:pt>
                <c:pt idx="17519">
                  <c:v>0.94099999999999995</c:v>
                </c:pt>
                <c:pt idx="17520">
                  <c:v>0.95599999999999996</c:v>
                </c:pt>
                <c:pt idx="17521">
                  <c:v>0.95299999999999996</c:v>
                </c:pt>
                <c:pt idx="17522">
                  <c:v>0.96399999999999997</c:v>
                </c:pt>
                <c:pt idx="17523">
                  <c:v>0.96399999999999997</c:v>
                </c:pt>
                <c:pt idx="17524">
                  <c:v>0.96799999999999997</c:v>
                </c:pt>
                <c:pt idx="17525">
                  <c:v>0.95899999999999996</c:v>
                </c:pt>
                <c:pt idx="17526">
                  <c:v>0.94599999999999995</c:v>
                </c:pt>
                <c:pt idx="17527">
                  <c:v>0.93600000000000005</c:v>
                </c:pt>
                <c:pt idx="17528">
                  <c:v>0.93200000000000005</c:v>
                </c:pt>
                <c:pt idx="17529">
                  <c:v>0.95899999999999996</c:v>
                </c:pt>
                <c:pt idx="17530">
                  <c:v>0.93799999999999994</c:v>
                </c:pt>
                <c:pt idx="17531">
                  <c:v>0.94299999999999995</c:v>
                </c:pt>
                <c:pt idx="17532">
                  <c:v>0.93799999999999994</c:v>
                </c:pt>
                <c:pt idx="17533">
                  <c:v>0.96599999999999997</c:v>
                </c:pt>
                <c:pt idx="17534">
                  <c:v>0.95599999999999996</c:v>
                </c:pt>
                <c:pt idx="17535">
                  <c:v>0.94099999999999995</c:v>
                </c:pt>
                <c:pt idx="17536">
                  <c:v>0.97399999999999998</c:v>
                </c:pt>
                <c:pt idx="17537">
                  <c:v>0.94799999999999995</c:v>
                </c:pt>
                <c:pt idx="17538">
                  <c:v>0.95499999999999996</c:v>
                </c:pt>
                <c:pt idx="17539">
                  <c:v>0.93799999999999994</c:v>
                </c:pt>
                <c:pt idx="17540">
                  <c:v>0.95599999999999996</c:v>
                </c:pt>
                <c:pt idx="17541">
                  <c:v>0.95699999999999996</c:v>
                </c:pt>
                <c:pt idx="17542">
                  <c:v>0.94499999999999995</c:v>
                </c:pt>
                <c:pt idx="17543">
                  <c:v>0.93799999999999994</c:v>
                </c:pt>
                <c:pt idx="17544">
                  <c:v>0.93600000000000005</c:v>
                </c:pt>
                <c:pt idx="17545">
                  <c:v>0.95</c:v>
                </c:pt>
                <c:pt idx="17546">
                  <c:v>0.95399999999999996</c:v>
                </c:pt>
                <c:pt idx="17547">
                  <c:v>0.93500000000000005</c:v>
                </c:pt>
                <c:pt idx="17548">
                  <c:v>0.93600000000000005</c:v>
                </c:pt>
                <c:pt idx="17549">
                  <c:v>0.94799999999999995</c:v>
                </c:pt>
                <c:pt idx="17550">
                  <c:v>0.93700000000000006</c:v>
                </c:pt>
                <c:pt idx="17551">
                  <c:v>0.95899999999999996</c:v>
                </c:pt>
                <c:pt idx="17552">
                  <c:v>0.93300000000000005</c:v>
                </c:pt>
                <c:pt idx="17553">
                  <c:v>0.94599999999999995</c:v>
                </c:pt>
                <c:pt idx="17554">
                  <c:v>0.92200000000000004</c:v>
                </c:pt>
                <c:pt idx="17555">
                  <c:v>0.94</c:v>
                </c:pt>
                <c:pt idx="17556">
                  <c:v>0.94099999999999995</c:v>
                </c:pt>
                <c:pt idx="17557">
                  <c:v>0.94299999999999995</c:v>
                </c:pt>
                <c:pt idx="17558">
                  <c:v>0.93899999999999995</c:v>
                </c:pt>
                <c:pt idx="17559">
                  <c:v>0.96699999999999997</c:v>
                </c:pt>
                <c:pt idx="17560">
                  <c:v>0.93899999999999995</c:v>
                </c:pt>
                <c:pt idx="17561">
                  <c:v>0.92800000000000005</c:v>
                </c:pt>
                <c:pt idx="17562">
                  <c:v>0.93300000000000005</c:v>
                </c:pt>
                <c:pt idx="17563">
                  <c:v>0.95399999999999996</c:v>
                </c:pt>
                <c:pt idx="17564">
                  <c:v>0.94399999999999995</c:v>
                </c:pt>
                <c:pt idx="17565">
                  <c:v>0.91600000000000004</c:v>
                </c:pt>
                <c:pt idx="17566">
                  <c:v>0.93400000000000005</c:v>
                </c:pt>
                <c:pt idx="17567">
                  <c:v>0.94799999999999995</c:v>
                </c:pt>
                <c:pt idx="17568">
                  <c:v>0.95299999999999996</c:v>
                </c:pt>
                <c:pt idx="17569">
                  <c:v>0.93799999999999994</c:v>
                </c:pt>
                <c:pt idx="17570">
                  <c:v>0.92400000000000004</c:v>
                </c:pt>
                <c:pt idx="17571">
                  <c:v>0.92200000000000004</c:v>
                </c:pt>
                <c:pt idx="17572">
                  <c:v>0.93400000000000005</c:v>
                </c:pt>
                <c:pt idx="17573">
                  <c:v>0.93600000000000005</c:v>
                </c:pt>
                <c:pt idx="17574">
                  <c:v>0.94599999999999995</c:v>
                </c:pt>
                <c:pt idx="17575">
                  <c:v>0.93400000000000005</c:v>
                </c:pt>
                <c:pt idx="17576">
                  <c:v>0.93899999999999995</c:v>
                </c:pt>
                <c:pt idx="17577">
                  <c:v>0.93799999999999994</c:v>
                </c:pt>
                <c:pt idx="17578">
                  <c:v>0.92900000000000005</c:v>
                </c:pt>
                <c:pt idx="17579">
                  <c:v>0.92700000000000005</c:v>
                </c:pt>
                <c:pt idx="17580">
                  <c:v>0.95499999999999996</c:v>
                </c:pt>
                <c:pt idx="17581">
                  <c:v>0.92700000000000005</c:v>
                </c:pt>
                <c:pt idx="17582">
                  <c:v>0.92900000000000005</c:v>
                </c:pt>
                <c:pt idx="17583">
                  <c:v>0.94399999999999995</c:v>
                </c:pt>
                <c:pt idx="17584">
                  <c:v>0.94599999999999995</c:v>
                </c:pt>
                <c:pt idx="17585">
                  <c:v>0.93100000000000005</c:v>
                </c:pt>
                <c:pt idx="17586">
                  <c:v>0.91300000000000003</c:v>
                </c:pt>
                <c:pt idx="17587">
                  <c:v>0.94599999999999995</c:v>
                </c:pt>
                <c:pt idx="17588">
                  <c:v>0.95699999999999996</c:v>
                </c:pt>
                <c:pt idx="17589">
                  <c:v>0.95399999999999996</c:v>
                </c:pt>
                <c:pt idx="17590">
                  <c:v>0.96</c:v>
                </c:pt>
                <c:pt idx="17591">
                  <c:v>0.94199999999999995</c:v>
                </c:pt>
                <c:pt idx="17592">
                  <c:v>0.93300000000000005</c:v>
                </c:pt>
                <c:pt idx="17593">
                  <c:v>0.94299999999999995</c:v>
                </c:pt>
                <c:pt idx="17594">
                  <c:v>0.94299999999999995</c:v>
                </c:pt>
                <c:pt idx="17595">
                  <c:v>0.92800000000000005</c:v>
                </c:pt>
                <c:pt idx="17596">
                  <c:v>0.94</c:v>
                </c:pt>
                <c:pt idx="17597">
                  <c:v>0.97799999999999998</c:v>
                </c:pt>
                <c:pt idx="17598">
                  <c:v>0.92900000000000005</c:v>
                </c:pt>
                <c:pt idx="17599">
                  <c:v>0.94299999999999995</c:v>
                </c:pt>
                <c:pt idx="17600">
                  <c:v>0.93</c:v>
                </c:pt>
                <c:pt idx="17601">
                  <c:v>0.93799999999999994</c:v>
                </c:pt>
                <c:pt idx="17602">
                  <c:v>0.96299999999999997</c:v>
                </c:pt>
                <c:pt idx="17603">
                  <c:v>0.96099999999999997</c:v>
                </c:pt>
                <c:pt idx="17604">
                  <c:v>0.91700000000000004</c:v>
                </c:pt>
                <c:pt idx="17605">
                  <c:v>0.92700000000000005</c:v>
                </c:pt>
                <c:pt idx="17606">
                  <c:v>0.95699999999999996</c:v>
                </c:pt>
                <c:pt idx="17607">
                  <c:v>0.99</c:v>
                </c:pt>
                <c:pt idx="17608">
                  <c:v>0.93799999999999994</c:v>
                </c:pt>
                <c:pt idx="17609">
                  <c:v>0.91300000000000003</c:v>
                </c:pt>
                <c:pt idx="17610">
                  <c:v>0.95699999999999996</c:v>
                </c:pt>
                <c:pt idx="17611">
                  <c:v>0.95599999999999996</c:v>
                </c:pt>
                <c:pt idx="17612">
                  <c:v>0.94199999999999995</c:v>
                </c:pt>
                <c:pt idx="17613">
                  <c:v>0.93799999999999994</c:v>
                </c:pt>
                <c:pt idx="17614">
                  <c:v>0.93</c:v>
                </c:pt>
                <c:pt idx="17615">
                  <c:v>0.94899999999999995</c:v>
                </c:pt>
                <c:pt idx="17616">
                  <c:v>0.96599999999999997</c:v>
                </c:pt>
                <c:pt idx="17617">
                  <c:v>0.95599999999999996</c:v>
                </c:pt>
                <c:pt idx="17618">
                  <c:v>0.93200000000000005</c:v>
                </c:pt>
                <c:pt idx="17619">
                  <c:v>0.91900000000000004</c:v>
                </c:pt>
                <c:pt idx="17620">
                  <c:v>0.93500000000000005</c:v>
                </c:pt>
                <c:pt idx="17621">
                  <c:v>0.95799999999999996</c:v>
                </c:pt>
                <c:pt idx="17622">
                  <c:v>0.92</c:v>
                </c:pt>
                <c:pt idx="17623">
                  <c:v>0.94199999999999995</c:v>
                </c:pt>
                <c:pt idx="17624">
                  <c:v>0.94699999999999995</c:v>
                </c:pt>
                <c:pt idx="17625">
                  <c:v>0.95299999999999996</c:v>
                </c:pt>
                <c:pt idx="17626">
                  <c:v>0.92300000000000004</c:v>
                </c:pt>
                <c:pt idx="17627">
                  <c:v>0.96399999999999997</c:v>
                </c:pt>
                <c:pt idx="17628">
                  <c:v>0.93899999999999995</c:v>
                </c:pt>
                <c:pt idx="17629">
                  <c:v>0.94099999999999995</c:v>
                </c:pt>
                <c:pt idx="17630">
                  <c:v>0.94199999999999995</c:v>
                </c:pt>
                <c:pt idx="17631">
                  <c:v>0.94799999999999995</c:v>
                </c:pt>
                <c:pt idx="17632">
                  <c:v>0.94899999999999995</c:v>
                </c:pt>
                <c:pt idx="17633">
                  <c:v>0.94199999999999995</c:v>
                </c:pt>
                <c:pt idx="17634">
                  <c:v>0.94199999999999995</c:v>
                </c:pt>
                <c:pt idx="17635">
                  <c:v>0.95299999999999996</c:v>
                </c:pt>
                <c:pt idx="17636">
                  <c:v>0.94399999999999995</c:v>
                </c:pt>
                <c:pt idx="17637">
                  <c:v>0.95699999999999996</c:v>
                </c:pt>
                <c:pt idx="17638">
                  <c:v>0.94299999999999995</c:v>
                </c:pt>
                <c:pt idx="17639">
                  <c:v>0.96399999999999997</c:v>
                </c:pt>
                <c:pt idx="17640">
                  <c:v>0.95499999999999996</c:v>
                </c:pt>
                <c:pt idx="17641">
                  <c:v>0.93600000000000005</c:v>
                </c:pt>
                <c:pt idx="17642">
                  <c:v>0.94799999999999995</c:v>
                </c:pt>
                <c:pt idx="17643">
                  <c:v>0.91300000000000003</c:v>
                </c:pt>
                <c:pt idx="17644">
                  <c:v>0.95199999999999996</c:v>
                </c:pt>
                <c:pt idx="17645">
                  <c:v>0.95</c:v>
                </c:pt>
                <c:pt idx="17646">
                  <c:v>0.96299999999999997</c:v>
                </c:pt>
                <c:pt idx="17647">
                  <c:v>0.92800000000000005</c:v>
                </c:pt>
                <c:pt idx="17648">
                  <c:v>0.95499999999999996</c:v>
                </c:pt>
                <c:pt idx="17649">
                  <c:v>0.93600000000000005</c:v>
                </c:pt>
                <c:pt idx="17650">
                  <c:v>0.96599999999999997</c:v>
                </c:pt>
                <c:pt idx="17651">
                  <c:v>0.94299999999999995</c:v>
                </c:pt>
                <c:pt idx="17652">
                  <c:v>0.96199999999999997</c:v>
                </c:pt>
                <c:pt idx="17653">
                  <c:v>0.95699999999999996</c:v>
                </c:pt>
                <c:pt idx="17654">
                  <c:v>0.96399999999999997</c:v>
                </c:pt>
                <c:pt idx="17655">
                  <c:v>0.92</c:v>
                </c:pt>
                <c:pt idx="17656">
                  <c:v>0.93899999999999995</c:v>
                </c:pt>
                <c:pt idx="17657">
                  <c:v>0.93799999999999994</c:v>
                </c:pt>
                <c:pt idx="17658">
                  <c:v>0.94899999999999995</c:v>
                </c:pt>
                <c:pt idx="17659">
                  <c:v>0.94099999999999995</c:v>
                </c:pt>
                <c:pt idx="17660">
                  <c:v>0.92600000000000005</c:v>
                </c:pt>
                <c:pt idx="17661">
                  <c:v>0.93500000000000005</c:v>
                </c:pt>
                <c:pt idx="17662">
                  <c:v>0.94299999999999995</c:v>
                </c:pt>
                <c:pt idx="17663">
                  <c:v>0.94899999999999995</c:v>
                </c:pt>
                <c:pt idx="17664">
                  <c:v>0.93200000000000005</c:v>
                </c:pt>
                <c:pt idx="17665">
                  <c:v>0.94499999999999995</c:v>
                </c:pt>
                <c:pt idx="17666">
                  <c:v>0.94299999999999995</c:v>
                </c:pt>
                <c:pt idx="17667">
                  <c:v>0.94399999999999995</c:v>
                </c:pt>
                <c:pt idx="17668">
                  <c:v>0.96699999999999997</c:v>
                </c:pt>
                <c:pt idx="17669">
                  <c:v>0.95899999999999996</c:v>
                </c:pt>
                <c:pt idx="17670">
                  <c:v>0.94399999999999995</c:v>
                </c:pt>
                <c:pt idx="17671">
                  <c:v>0.96199999999999997</c:v>
                </c:pt>
                <c:pt idx="17672">
                  <c:v>0.96</c:v>
                </c:pt>
                <c:pt idx="17673">
                  <c:v>0.97399999999999998</c:v>
                </c:pt>
                <c:pt idx="17674">
                  <c:v>0.95499999999999996</c:v>
                </c:pt>
                <c:pt idx="17675">
                  <c:v>0.95199999999999996</c:v>
                </c:pt>
              </c:numCache>
            </c:numRef>
          </c:yVal>
          <c:smooth val="0"/>
          <c:extLst xmlns:c16r2="http://schemas.microsoft.com/office/drawing/2015/06/chart">
            <c:ext xmlns:c16="http://schemas.microsoft.com/office/drawing/2014/chart" uri="{C3380CC4-5D6E-409C-BE32-E72D297353CC}">
              <c16:uniqueId val="{00000000-38E6-42B7-8B21-286A44C660C4}"/>
            </c:ext>
          </c:extLst>
        </c:ser>
        <c:dLbls>
          <c:showLegendKey val="0"/>
          <c:showVal val="0"/>
          <c:showCatName val="0"/>
          <c:showSerName val="0"/>
          <c:showPercent val="0"/>
          <c:showBubbleSize val="0"/>
        </c:dLbls>
        <c:axId val="417216816"/>
        <c:axId val="417223480"/>
      </c:scatterChart>
      <c:valAx>
        <c:axId val="417216816"/>
        <c:scaling>
          <c:orientation val="minMax"/>
          <c:max val="60"/>
        </c:scaling>
        <c:delete val="0"/>
        <c:axPos val="b"/>
        <c:majorGridlines>
          <c:spPr bwMode="auto">
            <a:prstGeom prst="rect">
              <a:avLst/>
            </a:prstGeom>
            <a:ln w="9525" cap="flat" cmpd="sng" algn="ctr">
              <a:noFill/>
              <a:round/>
            </a:ln>
            <a:effectLst/>
          </c:spPr>
        </c:majorGridlines>
        <c:title>
          <c:tx>
            <c:rich>
              <a:bodyPr rot="0" spcFirstLastPara="1" vertOverflow="ellipsis" vert="horz" wrap="square" anchor="ctr" anchorCtr="1"/>
              <a:lstStyle/>
              <a:p>
                <a:pPr>
                  <a:defRPr sz="1000" b="0" i="0" u="none" strike="noStrike" baseline="0">
                    <a:solidFill>
                      <a:schemeClr val="tx1"/>
                    </a:solidFill>
                    <a:latin typeface="+mn-lt"/>
                    <a:ea typeface="+mn-ea"/>
                    <a:cs typeface="+mn-cs"/>
                  </a:defRPr>
                </a:pPr>
                <a:r>
                  <a:rPr lang="en-US" sz="1000" b="0" i="0"/>
                  <a:t>t [min]</a:t>
                </a:r>
                <a:endParaRPr lang="en-US" sz="1000"/>
              </a:p>
            </c:rich>
          </c:tx>
          <c:layout/>
          <c:overlay val="0"/>
          <c:spPr>
            <a:prstGeom prst="rect">
              <a:avLst/>
            </a:prstGeom>
            <a:noFill/>
            <a:ln>
              <a:noFill/>
            </a:ln>
            <a:effectLst/>
          </c:spPr>
          <c:txPr>
            <a:bodyPr rot="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0" sourceLinked="0"/>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417223480"/>
        <c:crosses val="autoZero"/>
        <c:crossBetween val="midCat"/>
      </c:valAx>
      <c:valAx>
        <c:axId val="417223480"/>
        <c:scaling>
          <c:orientation val="minMax"/>
        </c:scaling>
        <c:delete val="0"/>
        <c:axPos val="l"/>
        <c:majorGridlines>
          <c:spPr bwMode="auto">
            <a:prstGeom prst="rect">
              <a:avLst/>
            </a:prstGeom>
            <a:ln w="9525" cap="flat" cmpd="sng" algn="ctr">
              <a:noFill/>
              <a:round/>
            </a:ln>
            <a:effectLst/>
          </c:spPr>
        </c:majorGridlines>
        <c:title>
          <c:tx>
            <c:rich>
              <a:bodyPr rot="-5400000" spcFirstLastPara="1" vertOverflow="ellipsis" vert="horz" wrap="square" anchor="ctr" anchorCtr="1"/>
              <a:lstStyle/>
              <a:p>
                <a:pPr>
                  <a:defRPr sz="1000" b="0" i="0" u="none" strike="noStrike" baseline="0">
                    <a:solidFill>
                      <a:schemeClr val="tx1"/>
                    </a:solidFill>
                    <a:latin typeface="+mn-lt"/>
                    <a:ea typeface="+mn-ea"/>
                    <a:cs typeface="+mn-cs"/>
                  </a:defRPr>
                </a:pPr>
                <a:r>
                  <a:rPr lang="en-US" sz="1000" b="0" i="0"/>
                  <a:t>CO</a:t>
                </a:r>
                <a:r>
                  <a:rPr lang="en-US" sz="1000" b="0" i="0" baseline="30000"/>
                  <a:t>2</a:t>
                </a:r>
                <a:r>
                  <a:rPr lang="en-US" sz="1000" b="0" i="0"/>
                  <a:t> [%]</a:t>
                </a:r>
                <a:endParaRPr lang="en-US" sz="1000"/>
              </a:p>
            </c:rich>
          </c:tx>
          <c:layout/>
          <c:overlay val="0"/>
          <c:spPr>
            <a:prstGeom prst="rect">
              <a:avLst/>
            </a:prstGeom>
            <a:noFill/>
            <a:ln>
              <a:noFill/>
            </a:ln>
            <a:effectLst/>
          </c:spPr>
          <c:txPr>
            <a:bodyPr rot="-5400000" spcFirstLastPara="1" vertOverflow="ellipsis" vert="horz" wrap="square" anchor="ctr" anchorCtr="1"/>
            <a:lstStyle/>
            <a:p>
              <a:pPr>
                <a:defRPr sz="1000" b="0" i="0" u="none" strike="noStrike" baseline="0">
                  <a:solidFill>
                    <a:schemeClr val="tx1"/>
                  </a:solidFill>
                  <a:latin typeface="+mn-lt"/>
                  <a:ea typeface="+mn-ea"/>
                  <a:cs typeface="+mn-cs"/>
                </a:defRPr>
              </a:pPr>
              <a:endParaRPr lang="de-DE"/>
            </a:p>
          </c:txPr>
        </c:title>
        <c:numFmt formatCode="General" sourceLinked="1"/>
        <c:majorTickMark val="none"/>
        <c:minorTickMark val="none"/>
        <c:tickLblPos val="nextTo"/>
        <c:spPr bwMode="auto">
          <a:prstGeom prst="rect">
            <a:avLst/>
          </a:prstGeom>
          <a:noFill/>
          <a:ln w="9525" cap="flat" cmpd="sng" algn="ctr">
            <a:solidFill>
              <a:schemeClr val="tx1"/>
            </a:solidFill>
            <a:round/>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de-DE"/>
          </a:p>
        </c:txPr>
        <c:crossAx val="417216816"/>
        <c:crosses val="autoZero"/>
        <c:crossBetween val="midCat"/>
      </c:valAx>
      <c:spPr>
        <a:prstGeom prst="rect">
          <a:avLst/>
        </a:prstGeom>
        <a:noFill/>
        <a:ln>
          <a:noFill/>
        </a:ln>
        <a:effectLst/>
      </c:spPr>
    </c:plotArea>
    <c:plotVisOnly val="1"/>
    <c:dispBlanksAs val="gap"/>
    <c:showDLblsOverMax val="0"/>
  </c:chart>
  <c:spPr bwMode="auto">
    <a:xfrm>
      <a:off x="6003509" y="1047749"/>
      <a:ext cx="2911892" cy="1779156"/>
    </a:xfrm>
    <a:prstGeom prst="rect">
      <a:avLst/>
    </a:prstGeom>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beve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cs:axisTitle>
  <cs:category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categoryAxis>
  <cs:chartArea>
    <cs:lnRef idx="0"/>
    <cs:fillRef idx="0"/>
    <cs:effectRef idx="0"/>
    <cs:fontRef idx="minor">
      <a:schemeClr val="tx1"/>
    </cs:fontRef>
    <cs:spPr bwMode="auto">
      <a:prstGeom prst="rect">
        <a:avLst/>
      </a:prstGeom>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75000"/>
        <a:lumOff val="25000"/>
      </a:schemeClr>
    </cs:fontRef>
    <cs:defRPr sz="9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bwMode="auto">
      <a:prstGeom prst="rect">
        <a:avLst/>
      </a:prstGeom>
      <a:ln w="19050" cap="rnd">
        <a:solidFill>
          <a:schemeClr val="phClr"/>
        </a:solidFill>
        <a:round/>
      </a:ln>
    </cs:spPr>
  </cs:dataPointLine>
  <cs:dataPointMarker>
    <cs:lnRef idx="0">
      <cs:styleClr val="auto"/>
    </cs:lnRef>
    <cs:fillRef idx="1">
      <cs:styleClr val="auto"/>
    </cs:fillRef>
    <cs:effectRef idx="0"/>
    <cs:fontRef idx="minor">
      <a:schemeClr val="tx1"/>
    </cs:fontRef>
    <cs:spPr bwMode="auto">
      <a:prstGeom prst="rect">
        <a:avLst/>
      </a:prstGeom>
      <a:ln w="9525">
        <a:solidFill>
          <a:schemeClr val="phClr"/>
        </a:solidFill>
      </a:ln>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noFill/>
      <a:ln w="9525" cap="flat" cmpd="sng" algn="ctr">
        <a:solidFill>
          <a:schemeClr val="tx1">
            <a:lumMod val="15000"/>
            <a:lumOff val="85000"/>
          </a:schemeClr>
        </a:solidFill>
        <a:round/>
      </a:ln>
    </cs:spPr>
    <cs:defRPr sz="900"/>
  </cs:dataTable>
  <cs:downBar>
    <cs:lnRef idx="0"/>
    <cs:fillRef idx="0"/>
    <cs:effectRef idx="0"/>
    <cs:fontRef idx="minor">
      <a:schemeClr val="tx1"/>
    </cs:fontRef>
    <cs:spPr bwMode="auto">
      <a:prstGeom prst="rect">
        <a:avLst/>
      </a:prstGeom>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dropLine>
  <cs:errorBar>
    <cs:lnRef idx="0"/>
    <cs:fillRef idx="0"/>
    <cs:effectRef idx="0"/>
    <cs:fontRef idx="minor">
      <a:schemeClr val="tx1"/>
    </cs:fontRef>
    <cs:spPr bwMode="auto">
      <a:prstGeom prst="rect">
        <a:avLst/>
      </a:prstGeom>
      <a:ln w="9525" cap="flat" cmpd="sng" algn="ctr">
        <a:solidFill>
          <a:schemeClr val="tx1">
            <a:lumMod val="65000"/>
            <a:lumOff val="35000"/>
          </a:schemeClr>
        </a:solidFill>
        <a:round/>
      </a:ln>
    </cs:spPr>
  </cs:errorBar>
  <cs:floor>
    <cs:lnRef idx="0"/>
    <cs:fillRef idx="0"/>
    <cs:effectRef idx="0"/>
    <cs:fontRef idx="minor">
      <a:schemeClr val="tx1"/>
    </cs:fontRef>
    <cs:spPr bwMode="auto">
      <a:prstGeom prst="rect">
        <a:avLst/>
      </a:prstGeom>
      <a:noFill/>
      <a:ln>
        <a:noFill/>
      </a:ln>
    </cs:spPr>
  </cs:floor>
  <cs:gridlineMajor>
    <cs:lnRef idx="0"/>
    <cs:fillRef idx="0"/>
    <cs:effectRef idx="0"/>
    <cs:fontRef idx="minor">
      <a:schemeClr val="tx1"/>
    </cs:fontRef>
    <cs:spPr bwMode="auto">
      <a:prstGeom prst="rect">
        <a:avLst/>
      </a:prstGeom>
      <a:ln w="9525" cap="flat" cmpd="sng" algn="ctr">
        <a:solidFill>
          <a:schemeClr val="tx1">
            <a:lumMod val="15000"/>
            <a:lumOff val="85000"/>
          </a:schemeClr>
        </a:solidFill>
        <a:round/>
      </a:ln>
    </cs:spPr>
  </cs:gridlineMajor>
  <cs:gridlineMinor>
    <cs:lnRef idx="0"/>
    <cs:fillRef idx="0"/>
    <cs:effectRef idx="0"/>
    <cs:fontRef idx="minor">
      <a:schemeClr val="tx1"/>
    </cs:fontRef>
    <cs:spPr bwMode="auto">
      <a:prstGeom prst="rect">
        <a:avLst/>
      </a:prstGeom>
      <a:ln w="9525" cap="flat" cmpd="sng" algn="ctr">
        <a:solidFill>
          <a:schemeClr val="tx1">
            <a:lumMod val="5000"/>
            <a:lumOff val="95000"/>
          </a:schemeClr>
        </a:solidFill>
        <a:round/>
      </a:ln>
    </cs:spPr>
  </cs:gridlineMinor>
  <cs:hiLoLine>
    <cs:lnRef idx="0"/>
    <cs:fillRef idx="0"/>
    <cs:effectRef idx="0"/>
    <cs:fontRef idx="minor">
      <a:schemeClr val="tx1"/>
    </cs:fontRef>
    <cs:spPr bwMode="auto">
      <a:prstGeom prst="rect">
        <a:avLst/>
      </a:prstGeom>
      <a:ln w="9525" cap="flat" cmpd="sng" algn="ctr">
        <a:solidFill>
          <a:schemeClr val="tx1">
            <a:lumMod val="50000"/>
            <a:lumOff val="50000"/>
          </a:schemeClr>
        </a:solidFill>
        <a:round/>
      </a:ln>
    </cs:spPr>
  </cs:hiLoLine>
  <cs:leader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bwMode="auto">
      <a:prstGeom prst="rect">
        <a:avLst/>
      </a:prstGeom>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spc="0"/>
  </cs:title>
  <cs:trendline>
    <cs:lnRef idx="0">
      <cs:styleClr val="auto"/>
    </cs:lnRef>
    <cs:fillRef idx="0"/>
    <cs:effectRef idx="0"/>
    <cs:fontRef idx="minor">
      <a:schemeClr val="tx1"/>
    </cs:fontRef>
    <cs:spPr bwMode="auto">
      <a:prstGeom prst="rect">
        <a:avLst/>
      </a:prstGeom>
      <a:ln w="19050" cap="rnd">
        <a:solidFill>
          <a:schemeClr val="phClr"/>
        </a:solidFill>
        <a:prstDash val="sysDot"/>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bwMode="auto">
      <a:prstGeom prst="rect">
        <a:avLst/>
      </a:prstGeom>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bwMode="auto">
      <a:prstGeom prst="rect">
        <a:avLst/>
      </a:prstGeom>
      <a:ln w="9525" cap="flat" cmpd="sng" algn="ctr">
        <a:solidFill>
          <a:schemeClr val="tx1">
            <a:lumMod val="25000"/>
            <a:lumOff val="75000"/>
          </a:schemeClr>
        </a:solidFill>
        <a:round/>
      </a:ln>
    </cs:spPr>
    <cs:defRPr sz="900"/>
  </cs:valueAxis>
  <cs:wall>
    <cs:lnRef idx="0"/>
    <cs:fillRef idx="0"/>
    <cs:effectRef idx="0"/>
    <cs:fontRef idx="minor">
      <a:schemeClr val="tx1"/>
    </cs:fontRef>
    <cs:spPr bwMode="auto">
      <a:prstGeom prst="rect">
        <a:avLst/>
      </a:prstGeom>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3E6A6037-A285-4C9E-B04C-6DCA60BD155D}" type="datetimeFigureOut">
              <a:rPr lang="de-DE" smtClean="0"/>
              <a:t>09.06.2023</a:t>
            </a:fld>
            <a:endParaRPr lang="de-DE"/>
          </a:p>
        </p:txBody>
      </p:sp>
      <p:sp>
        <p:nvSpPr>
          <p:cNvPr id="4" name="Folienbildplatzhalt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2465" y="4642763"/>
            <a:ext cx="5379720" cy="439840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8901BAFD-BDF1-4073-A261-64C06A00B82D}" type="slidenum">
              <a:rPr lang="de-DE" smtClean="0"/>
              <a:t>‹Nr.›</a:t>
            </a:fld>
            <a:endParaRPr lang="de-DE"/>
          </a:p>
        </p:txBody>
      </p:sp>
    </p:spTree>
    <p:extLst>
      <p:ext uri="{BB962C8B-B14F-4D97-AF65-F5344CB8AC3E}">
        <p14:creationId xmlns:p14="http://schemas.microsoft.com/office/powerpoint/2010/main" val="2775895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Bildplatzhalter 5"/>
          <p:cNvSpPr>
            <a:spLocks noGrp="1"/>
          </p:cNvSpPr>
          <p:nvPr>
            <p:ph type="pic" sz="quarter" idx="10" hasCustomPrompt="1"/>
          </p:nvPr>
        </p:nvSpPr>
        <p:spPr>
          <a:xfrm>
            <a:off x="358775" y="1116000"/>
            <a:ext cx="4104000" cy="3672000"/>
          </a:xfrm>
          <a:prstGeom prst="rect">
            <a:avLst/>
          </a:prstGeom>
        </p:spPr>
        <p:txBody>
          <a:bodyPr/>
          <a:lstStyle/>
          <a:p>
            <a:r>
              <a:rPr lang="de-DE" dirty="0" smtClean="0"/>
              <a:t>-</a:t>
            </a:r>
            <a:endParaRPr lang="de-DE" dirty="0"/>
          </a:p>
        </p:txBody>
      </p:sp>
      <p:sp>
        <p:nvSpPr>
          <p:cNvPr id="2" name="Titel 1"/>
          <p:cNvSpPr>
            <a:spLocks noGrp="1"/>
          </p:cNvSpPr>
          <p:nvPr>
            <p:ph type="ctrTitle" hasCustomPrompt="1"/>
          </p:nvPr>
        </p:nvSpPr>
        <p:spPr>
          <a:xfrm>
            <a:off x="4679950" y="1080000"/>
            <a:ext cx="4105275" cy="1188132"/>
          </a:xfrm>
          <a:prstGeom prst="rect">
            <a:avLst/>
          </a:prstGeom>
        </p:spPr>
        <p:txBody>
          <a:bodyPr lIns="0" tIns="0" rIns="0" bIns="0" anchor="t" anchorCtr="0">
            <a:noAutofit/>
          </a:bodyPr>
          <a:lstStyle>
            <a:lvl1pPr algn="l">
              <a:lnSpc>
                <a:spcPts val="2200"/>
              </a:lnSpc>
              <a:defRPr sz="1800" b="1" cap="none" baseline="0">
                <a:solidFill>
                  <a:schemeClr val="tx2"/>
                </a:solidFill>
              </a:defRPr>
            </a:lvl1pPr>
          </a:lstStyle>
          <a:p>
            <a:r>
              <a:rPr lang="de-DE" dirty="0" smtClean="0"/>
              <a:t>Präsentationstitel</a:t>
            </a:r>
            <a:br>
              <a:rPr lang="de-DE" dirty="0" smtClean="0"/>
            </a:br>
            <a:r>
              <a:rPr lang="de-DE" dirty="0" smtClean="0"/>
              <a:t>auch </a:t>
            </a:r>
            <a:r>
              <a:rPr lang="de-DE" dirty="0" err="1" smtClean="0"/>
              <a:t>zweizweilig</a:t>
            </a:r>
            <a:r>
              <a:rPr lang="de-DE" dirty="0" smtClean="0"/>
              <a:t> möglich</a:t>
            </a:r>
            <a:br>
              <a:rPr lang="de-DE" dirty="0" smtClean="0"/>
            </a:br>
            <a:r>
              <a:rPr lang="de-DE" dirty="0" smtClean="0"/>
              <a:t>Eventuelle Subheadline,</a:t>
            </a:r>
            <a:br>
              <a:rPr lang="de-DE" dirty="0" smtClean="0"/>
            </a:br>
            <a:r>
              <a:rPr lang="de-DE" dirty="0" smtClean="0"/>
              <a:t>ebenfalls zweizeilig möglich</a:t>
            </a:r>
            <a:endParaRPr lang="de-DE" dirty="0"/>
          </a:p>
        </p:txBody>
      </p:sp>
      <p:sp>
        <p:nvSpPr>
          <p:cNvPr id="3" name="Untertitel 2"/>
          <p:cNvSpPr>
            <a:spLocks noGrp="1"/>
          </p:cNvSpPr>
          <p:nvPr>
            <p:ph type="subTitle" idx="1" hasCustomPrompt="1"/>
          </p:nvPr>
        </p:nvSpPr>
        <p:spPr>
          <a:xfrm>
            <a:off x="4679950" y="2620800"/>
            <a:ext cx="4105275" cy="692566"/>
          </a:xfrm>
          <a:prstGeom prst="rect">
            <a:avLst/>
          </a:prstGeom>
        </p:spPr>
        <p:txBody>
          <a:bodyPr lIns="0" tIns="0" rIns="0" bIns="0">
            <a:noAutofit/>
          </a:bodyPr>
          <a:lstStyle>
            <a:lvl1pPr marL="0" indent="0" algn="l">
              <a:lnSpc>
                <a:spcPts val="1600"/>
              </a:lnSpc>
              <a:spcBef>
                <a:spcPts val="0"/>
              </a:spcBef>
              <a:buNone/>
              <a:defRPr sz="11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Sprecher*in Prof. Dr. Dr. Mustermann</a:t>
            </a:r>
          </a:p>
          <a:p>
            <a:r>
              <a:rPr lang="de-DE" dirty="0" smtClean="0"/>
              <a:t>Sprecher*in Prof. med. Dr. Musterfrau</a:t>
            </a:r>
            <a:endParaRPr lang="de-DE" dirty="0"/>
          </a:p>
        </p:txBody>
      </p:sp>
      <p:sp>
        <p:nvSpPr>
          <p:cNvPr id="8" name="Textplatzhalter 7"/>
          <p:cNvSpPr>
            <a:spLocks noGrp="1"/>
          </p:cNvSpPr>
          <p:nvPr>
            <p:ph type="body" sz="quarter" idx="11" hasCustomPrompt="1"/>
          </p:nvPr>
        </p:nvSpPr>
        <p:spPr>
          <a:xfrm>
            <a:off x="4701716" y="4716000"/>
            <a:ext cx="1922922" cy="216693"/>
          </a:xfrm>
          <a:prstGeom prst="rect">
            <a:avLst/>
          </a:prstGeom>
        </p:spPr>
        <p:txBody>
          <a:bodyPr lIns="0" tIns="0" rIns="0" bIns="0"/>
          <a:lstStyle>
            <a:lvl1pPr marL="0" indent="0">
              <a:buFontTx/>
              <a:buNone/>
              <a:defRPr sz="700">
                <a:solidFill>
                  <a:schemeClr val="tx1"/>
                </a:solidFill>
              </a:defRPr>
            </a:lvl1pPr>
            <a:lvl2pPr>
              <a:defRPr sz="900"/>
            </a:lvl2pPr>
            <a:lvl3pPr>
              <a:defRPr sz="900"/>
            </a:lvl3pPr>
            <a:lvl4pPr>
              <a:defRPr sz="900"/>
            </a:lvl4pPr>
            <a:lvl5pPr>
              <a:defRPr sz="900"/>
            </a:lvl5pPr>
          </a:lstStyle>
          <a:p>
            <a:pPr lvl="0"/>
            <a:r>
              <a:rPr lang="de-DE" dirty="0" smtClean="0"/>
              <a:t>Bildunterschrift</a:t>
            </a:r>
            <a:endParaRPr lang="de-DE" dirty="0"/>
          </a:p>
        </p:txBody>
      </p:sp>
      <p:sp>
        <p:nvSpPr>
          <p:cNvPr id="9" name="Foliennummernplatzhalter 8"/>
          <p:cNvSpPr>
            <a:spLocks noGrp="1"/>
          </p:cNvSpPr>
          <p:nvPr>
            <p:ph type="sldNum" sz="quarter" idx="12"/>
          </p:nvPr>
        </p:nvSpPr>
        <p:spPr/>
        <p:txBody>
          <a:bodyPr/>
          <a:lstStyle/>
          <a:p>
            <a:fld id="{7AF9AA50-0486-41C3-8F9C-2E057E6D6925}" type="slidenum">
              <a:rPr lang="de-DE" smtClean="0"/>
              <a:pPr/>
              <a:t>‹Nr.›</a:t>
            </a:fld>
            <a:endParaRPr lang="de-DE" dirty="0"/>
          </a:p>
        </p:txBody>
      </p:sp>
      <p:sp>
        <p:nvSpPr>
          <p:cNvPr id="10" name="Fußzeilenplatzhalter 9"/>
          <p:cNvSpPr>
            <a:spLocks noGrp="1"/>
          </p:cNvSpPr>
          <p:nvPr>
            <p:ph type="ftr" sz="quarter" idx="13"/>
          </p:nvPr>
        </p:nvSpPr>
        <p:spPr/>
        <p:txBody>
          <a:bodyPr/>
          <a:lstStyle/>
          <a:p>
            <a:r>
              <a:rPr lang="de-DE" smtClean="0"/>
              <a:t>www.ufz.de</a:t>
            </a:r>
            <a:endParaRPr lang="de-DE" dirty="0"/>
          </a:p>
        </p:txBody>
      </p:sp>
      <p:sp>
        <p:nvSpPr>
          <p:cNvPr id="11" name="Datumsplatzhalter 5"/>
          <p:cNvSpPr>
            <a:spLocks noGrp="1"/>
          </p:cNvSpPr>
          <p:nvPr>
            <p:ph type="dt" sz="half" idx="2"/>
          </p:nvPr>
        </p:nvSpPr>
        <p:spPr>
          <a:xfrm>
            <a:off x="4680000" y="3471874"/>
            <a:ext cx="802800" cy="216000"/>
          </a:xfrm>
          <a:prstGeom prst="rect">
            <a:avLst/>
          </a:prstGeom>
        </p:spPr>
        <p:txBody>
          <a:bodyPr vert="horz" lIns="0" tIns="0" rIns="0" bIns="0" rtlCol="0" anchor="t" anchorCtr="0"/>
          <a:lstStyle>
            <a:lvl1pPr algn="l">
              <a:lnSpc>
                <a:spcPts val="1600"/>
              </a:lnSpc>
              <a:defRPr sz="1100">
                <a:solidFill>
                  <a:schemeClr val="tx2"/>
                </a:solidFill>
              </a:defRPr>
            </a:lvl1pPr>
          </a:lstStyle>
          <a:p>
            <a:fld id="{FB1D3B89-47A1-4AA1-BD28-47B3673F5E39}" type="datetimeFigureOut">
              <a:rPr lang="de-DE" smtClean="0"/>
              <a:pPr/>
              <a:t>09.06.2023</a:t>
            </a:fld>
            <a:endParaRPr lang="de-DE" dirty="0"/>
          </a:p>
        </p:txBody>
      </p:sp>
    </p:spTree>
    <p:extLst>
      <p:ext uri="{BB962C8B-B14F-4D97-AF65-F5344CB8AC3E}">
        <p14:creationId xmlns:p14="http://schemas.microsoft.com/office/powerpoint/2010/main" val="251451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Vollläche">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7AF9AA50-0486-41C3-8F9C-2E057E6D6925}" type="slidenum">
              <a:rPr lang="de-DE" smtClean="0"/>
              <a:pPr/>
              <a:t>‹Nr.›</a:t>
            </a:fld>
            <a:endParaRPr lang="de-DE" dirty="0"/>
          </a:p>
        </p:txBody>
      </p:sp>
      <p:sp>
        <p:nvSpPr>
          <p:cNvPr id="10" name="Fußzeilenplatzhalter 9"/>
          <p:cNvSpPr>
            <a:spLocks noGrp="1"/>
          </p:cNvSpPr>
          <p:nvPr>
            <p:ph type="ftr" sz="quarter" idx="13"/>
          </p:nvPr>
        </p:nvSpPr>
        <p:spPr/>
        <p:txBody>
          <a:bodyPr/>
          <a:lstStyle/>
          <a:p>
            <a:r>
              <a:rPr lang="de-DE" dirty="0" smtClean="0"/>
              <a:t>www.ufz.de</a:t>
            </a:r>
            <a:endParaRPr lang="de-DE" dirty="0"/>
          </a:p>
        </p:txBody>
      </p:sp>
      <p:sp>
        <p:nvSpPr>
          <p:cNvPr id="13" name="Untertitel 2"/>
          <p:cNvSpPr>
            <a:spLocks noGrp="1"/>
          </p:cNvSpPr>
          <p:nvPr>
            <p:ph type="subTitle" idx="1" hasCustomPrompt="1"/>
          </p:nvPr>
        </p:nvSpPr>
        <p:spPr>
          <a:xfrm>
            <a:off x="360000" y="735013"/>
            <a:ext cx="4105275" cy="3998911"/>
          </a:xfrm>
          <a:prstGeom prst="rect">
            <a:avLst/>
          </a:prstGeom>
        </p:spPr>
        <p:txBody>
          <a:bodyPr lIns="0" tIns="0" rIns="0" bIns="0">
            <a:noAutofit/>
          </a:bodyPr>
          <a:lstStyle>
            <a:lvl1pPr marL="0" indent="0" algn="l">
              <a:lnSpc>
                <a:spcPts val="1630"/>
              </a:lnSpc>
              <a:spcBef>
                <a:spcPts val="0"/>
              </a:spcBef>
              <a:buNone/>
              <a:defRPr sz="140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indent="0">
              <a:buNone/>
            </a:pPr>
            <a:r>
              <a:rPr lang="de-DE" sz="1400" smtClean="0"/>
              <a:t>Fließtext in Arial, 14 Pt, Schwarz. Hervorhebungen erfolgen in der </a:t>
            </a:r>
            <a:r>
              <a:rPr lang="de-DE" sz="1400" b="1" smtClean="0"/>
              <a:t>Arial, Fett</a:t>
            </a:r>
            <a:r>
              <a:rPr lang="de-DE" sz="1400" smtClean="0"/>
              <a:t>. </a:t>
            </a:r>
          </a:p>
          <a:p>
            <a:pPr marL="0" indent="0">
              <a:buNone/>
            </a:pPr>
            <a:endParaRPr lang="de-DE" sz="1400" smtClean="0"/>
          </a:p>
          <a:p>
            <a:pPr marL="0" indent="0">
              <a:buNone/>
            </a:pPr>
            <a:r>
              <a:rPr lang="de-DE" sz="1400" smtClean="0"/>
              <a:t>Der Fließtext kann auch in einem zweispaltigen Layout stattfinden. Es können beide Spalten mit Text bespielt werden, oder aber man nutzt eine Spalte für den Einsatz von Bildern oder Infografiken. </a:t>
            </a:r>
            <a:endParaRPr lang="de-DE" dirty="0"/>
          </a:p>
        </p:txBody>
      </p:sp>
      <p:sp>
        <p:nvSpPr>
          <p:cNvPr id="2" name="Titel 1"/>
          <p:cNvSpPr>
            <a:spLocks noGrp="1"/>
          </p:cNvSpPr>
          <p:nvPr>
            <p:ph type="title" hasCustomPrompt="1"/>
          </p:nvPr>
        </p:nvSpPr>
        <p:spPr/>
        <p:txBody>
          <a:bodyPr/>
          <a:lstStyle/>
          <a:p>
            <a:r>
              <a:rPr lang="de-DE" smtClean="0"/>
              <a:t>Optional: Folientitel einzeilig</a:t>
            </a:r>
            <a:endParaRPr lang="de-DE"/>
          </a:p>
        </p:txBody>
      </p:sp>
      <p:sp>
        <p:nvSpPr>
          <p:cNvPr id="4" name="Diagrammplatzhalter 3"/>
          <p:cNvSpPr>
            <a:spLocks noGrp="1"/>
          </p:cNvSpPr>
          <p:nvPr>
            <p:ph type="chart" sz="quarter" idx="14"/>
          </p:nvPr>
        </p:nvSpPr>
        <p:spPr>
          <a:xfrm>
            <a:off x="4679950" y="2824163"/>
            <a:ext cx="4248150" cy="1800225"/>
          </a:xfrm>
          <a:prstGeom prst="rect">
            <a:avLst/>
          </a:prstGeom>
        </p:spPr>
        <p:txBody>
          <a:bodyPr/>
          <a:lstStyle>
            <a:lvl1pPr marL="0" indent="0" algn="ctr">
              <a:buNone/>
              <a:defRPr sz="1100">
                <a:solidFill>
                  <a:schemeClr val="bg1">
                    <a:lumMod val="50000"/>
                  </a:schemeClr>
                </a:solidFill>
              </a:defRPr>
            </a:lvl1pPr>
          </a:lstStyle>
          <a:p>
            <a:endParaRPr lang="de-DE"/>
          </a:p>
        </p:txBody>
      </p:sp>
      <p:sp>
        <p:nvSpPr>
          <p:cNvPr id="8" name="Bildplatzhalter 9"/>
          <p:cNvSpPr>
            <a:spLocks noGrp="1"/>
          </p:cNvSpPr>
          <p:nvPr>
            <p:ph type="pic" sz="quarter" idx="15"/>
          </p:nvPr>
        </p:nvSpPr>
        <p:spPr>
          <a:xfrm>
            <a:off x="4687225" y="735013"/>
            <a:ext cx="4283737" cy="1692000"/>
          </a:xfrm>
          <a:prstGeom prst="rect">
            <a:avLst/>
          </a:prstGeom>
        </p:spPr>
        <p:txBody>
          <a:bodyPr anchor="ctr" anchorCtr="0"/>
          <a:lstStyle>
            <a:lvl1pPr marL="0" indent="0" algn="ctr">
              <a:buNone/>
              <a:defRPr sz="1100">
                <a:solidFill>
                  <a:schemeClr val="bg1">
                    <a:lumMod val="50000"/>
                  </a:schemeClr>
                </a:solidFill>
              </a:defRPr>
            </a:lvl1pPr>
          </a:lstStyle>
          <a:p>
            <a:endParaRPr lang="de-DE"/>
          </a:p>
        </p:txBody>
      </p:sp>
    </p:spTree>
    <p:extLst>
      <p:ext uri="{BB962C8B-B14F-4D97-AF65-F5344CB8AC3E}">
        <p14:creationId xmlns:p14="http://schemas.microsoft.com/office/powerpoint/2010/main" val="165606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nhalt Text/Bi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Foliennummernplatzhalter 2"/>
          <p:cNvSpPr>
            <a:spLocks noGrp="1"/>
          </p:cNvSpPr>
          <p:nvPr>
            <p:ph type="sldNum" sz="quarter" idx="10"/>
          </p:nvPr>
        </p:nvSpPr>
        <p:spPr bwMode="auto"/>
        <p:txBody>
          <a:bodyPr/>
          <a:lstStyle/>
          <a:p>
            <a:pPr>
              <a:defRPr/>
            </a:pPr>
            <a:fld id="{EA7858BA-97FF-467B-88B5-B4FF2FCC31FE}" type="slidenum">
              <a:rPr lang="de-DE">
                <a:solidFill>
                  <a:srgbClr val="005AA0"/>
                </a:solidFill>
              </a:rPr>
              <a:pPr>
                <a:defRPr/>
              </a:pPr>
              <a:t>‹Nr.›</a:t>
            </a:fld>
            <a:endParaRPr lang="de-DE">
              <a:solidFill>
                <a:srgbClr val="005AA0"/>
              </a:solidFill>
            </a:endParaRPr>
          </a:p>
        </p:txBody>
      </p:sp>
      <p:sp>
        <p:nvSpPr>
          <p:cNvPr id="4" name="Fußzeilenplatzhalter 3"/>
          <p:cNvSpPr>
            <a:spLocks noGrp="1"/>
          </p:cNvSpPr>
          <p:nvPr>
            <p:ph type="ftr" sz="quarter" idx="11"/>
          </p:nvPr>
        </p:nvSpPr>
        <p:spPr bwMode="auto"/>
        <p:txBody>
          <a:bodyPr/>
          <a:lstStyle/>
          <a:p>
            <a:pPr>
              <a:defRPr/>
            </a:pPr>
            <a:r>
              <a:rPr lang="de-DE">
                <a:solidFill>
                  <a:srgbClr val="005AA0"/>
                </a:solidFill>
              </a:rPr>
              <a:t>www.ufz.de</a:t>
            </a:r>
          </a:p>
        </p:txBody>
      </p:sp>
      <p:sp>
        <p:nvSpPr>
          <p:cNvPr id="8" name="Textplatzhalter 7"/>
          <p:cNvSpPr>
            <a:spLocks noGrp="1"/>
          </p:cNvSpPr>
          <p:nvPr>
            <p:ph type="body" sz="quarter" idx="12"/>
          </p:nvPr>
        </p:nvSpPr>
        <p:spPr bwMode="auto">
          <a:xfrm>
            <a:off x="358775" y="1130401"/>
            <a:ext cx="4105275" cy="3590925"/>
          </a:xfrm>
        </p:spPr>
        <p:txBody>
          <a:bodyPr/>
          <a:lstStyle>
            <a:lvl1pPr>
              <a:lnSpc>
                <a:spcPts val="1700"/>
              </a:lnSpc>
              <a:defRPr/>
            </a:lvl1pPr>
            <a:lvl2pPr>
              <a:lnSpc>
                <a:spcPts val="1700"/>
              </a:lnSpc>
              <a:defRPr/>
            </a:lvl2pPr>
            <a:lvl3pPr>
              <a:lnSpc>
                <a:spcPts val="1700"/>
              </a:lnSpc>
              <a:defRPr/>
            </a:lvl3pPr>
            <a:lvl4pPr>
              <a:lnSpc>
                <a:spcPts val="1700"/>
              </a:lnSpc>
              <a:defRPr/>
            </a:lvl4pPr>
            <a:lvl5pPr>
              <a:lnSpc>
                <a:spcPts val="1700"/>
              </a:lnSpc>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0" name="Bildplatzhalter 9"/>
          <p:cNvSpPr>
            <a:spLocks noGrp="1"/>
          </p:cNvSpPr>
          <p:nvPr>
            <p:ph type="pic" sz="quarter" idx="13"/>
          </p:nvPr>
        </p:nvSpPr>
        <p:spPr bwMode="auto">
          <a:xfrm>
            <a:off x="4679950" y="1130401"/>
            <a:ext cx="4104050" cy="3521744"/>
          </a:xfrm>
        </p:spPr>
        <p:txBody>
          <a:bodyPr anchor="ctr" anchorCtr="0"/>
          <a:lstStyle>
            <a:lvl1pPr marL="0" indent="0" algn="ctr">
              <a:buNone/>
              <a:defRPr sz="1100">
                <a:solidFill>
                  <a:schemeClr val="bg1">
                    <a:lumMod val="50000"/>
                  </a:schemeClr>
                </a:solidFill>
              </a:defRPr>
            </a:lvl1pPr>
          </a:lstStyle>
          <a:p>
            <a:pPr>
              <a:defRPr/>
            </a:pPr>
            <a:endParaRPr lang="de-DE"/>
          </a:p>
        </p:txBody>
      </p:sp>
      <p:sp>
        <p:nvSpPr>
          <p:cNvPr id="12" name="Textplatzhalter 11"/>
          <p:cNvSpPr>
            <a:spLocks noGrp="1"/>
          </p:cNvSpPr>
          <p:nvPr>
            <p:ph type="body" sz="quarter" idx="14" hasCustomPrompt="1"/>
          </p:nvPr>
        </p:nvSpPr>
        <p:spPr bwMode="auto">
          <a:xfrm>
            <a:off x="4679951" y="4706143"/>
            <a:ext cx="1944688" cy="169862"/>
          </a:xfrm>
        </p:spPr>
        <p:txBody>
          <a:bodyPr/>
          <a:lstStyle>
            <a:lvl1pPr marL="0" indent="0">
              <a:lnSpc>
                <a:spcPct val="100000"/>
              </a:lnSpc>
              <a:buNone/>
              <a:defRPr sz="700"/>
            </a:lvl1pPr>
          </a:lstStyle>
          <a:p>
            <a:pPr lvl="0">
              <a:defRPr/>
            </a:pPr>
            <a:r>
              <a:rPr lang="de-DE"/>
              <a:t>Bildunterschrift</a:t>
            </a:r>
            <a:endParaRPr/>
          </a:p>
        </p:txBody>
      </p:sp>
    </p:spTree>
    <p:extLst>
      <p:ext uri="{BB962C8B-B14F-4D97-AF65-F5344CB8AC3E}">
        <p14:creationId xmlns:p14="http://schemas.microsoft.com/office/powerpoint/2010/main" val="266959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1_Inhalt Text/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Foliennummernplatzhalter 2"/>
          <p:cNvSpPr>
            <a:spLocks noGrp="1"/>
          </p:cNvSpPr>
          <p:nvPr>
            <p:ph type="sldNum" sz="quarter" idx="10"/>
          </p:nvPr>
        </p:nvSpPr>
        <p:spPr bwMode="auto"/>
        <p:txBody>
          <a:bodyPr/>
          <a:lstStyle/>
          <a:p>
            <a:pPr>
              <a:defRPr/>
            </a:pPr>
            <a:fld id="{EA7858BA-97FF-467B-88B5-B4FF2FCC31FE}" type="slidenum">
              <a:rPr lang="de-DE">
                <a:solidFill>
                  <a:srgbClr val="005AA0"/>
                </a:solidFill>
              </a:rPr>
              <a:pPr>
                <a:defRPr/>
              </a:pPr>
              <a:t>‹Nr.›</a:t>
            </a:fld>
            <a:endParaRPr lang="de-DE">
              <a:solidFill>
                <a:srgbClr val="005AA0"/>
              </a:solidFill>
            </a:endParaRPr>
          </a:p>
        </p:txBody>
      </p:sp>
      <p:sp>
        <p:nvSpPr>
          <p:cNvPr id="4" name="Fußzeilenplatzhalter 3"/>
          <p:cNvSpPr>
            <a:spLocks noGrp="1"/>
          </p:cNvSpPr>
          <p:nvPr>
            <p:ph type="ftr" sz="quarter" idx="11"/>
          </p:nvPr>
        </p:nvSpPr>
        <p:spPr bwMode="auto"/>
        <p:txBody>
          <a:bodyPr/>
          <a:lstStyle/>
          <a:p>
            <a:pPr>
              <a:defRPr/>
            </a:pPr>
            <a:r>
              <a:rPr lang="de-DE">
                <a:solidFill>
                  <a:srgbClr val="005AA0"/>
                </a:solidFill>
              </a:rPr>
              <a:t>www.ufz.de</a:t>
            </a:r>
          </a:p>
        </p:txBody>
      </p:sp>
      <p:sp>
        <p:nvSpPr>
          <p:cNvPr id="8" name="Textplatzhalter 7"/>
          <p:cNvSpPr>
            <a:spLocks noGrp="1"/>
          </p:cNvSpPr>
          <p:nvPr>
            <p:ph type="body" sz="quarter" idx="12"/>
          </p:nvPr>
        </p:nvSpPr>
        <p:spPr bwMode="auto">
          <a:xfrm>
            <a:off x="358775" y="1130401"/>
            <a:ext cx="4105275" cy="3590925"/>
          </a:xfrm>
        </p:spPr>
        <p:txBody>
          <a:bodyPr/>
          <a:lstStyle>
            <a:lvl1pPr>
              <a:lnSpc>
                <a:spcPts val="1700"/>
              </a:lnSpc>
              <a:defRPr/>
            </a:lvl1pPr>
            <a:lvl2pPr>
              <a:lnSpc>
                <a:spcPts val="1700"/>
              </a:lnSpc>
              <a:defRPr/>
            </a:lvl2pPr>
            <a:lvl3pPr>
              <a:lnSpc>
                <a:spcPts val="1700"/>
              </a:lnSpc>
              <a:defRPr/>
            </a:lvl3pPr>
            <a:lvl4pPr>
              <a:lnSpc>
                <a:spcPts val="1700"/>
              </a:lnSpc>
              <a:defRPr/>
            </a:lvl4pPr>
            <a:lvl5pPr>
              <a:lnSpc>
                <a:spcPts val="1700"/>
              </a:lnSpc>
              <a:defRPr/>
            </a:lvl5pPr>
          </a:lstStyle>
          <a:p>
            <a:pPr lvl="0">
              <a:defRPr/>
            </a:pPr>
            <a:r>
              <a:rPr lang="de-DE"/>
              <a:t>Textmasterformat bearbeiten</a:t>
            </a:r>
            <a:endParaRPr/>
          </a:p>
          <a:p>
            <a:pPr lvl="1">
              <a:defRPr/>
            </a:pPr>
            <a:r>
              <a:rPr lang="de-DE"/>
              <a:t>Zweite Ebene</a:t>
            </a:r>
          </a:p>
          <a:p>
            <a:pPr lvl="2">
              <a:defRPr/>
            </a:pPr>
            <a:r>
              <a:rPr lang="de-DE"/>
              <a:t>Dritte Ebene</a:t>
            </a:r>
            <a:endParaRPr/>
          </a:p>
          <a:p>
            <a:pPr lvl="3">
              <a:defRPr/>
            </a:pPr>
            <a:r>
              <a:rPr lang="de-DE"/>
              <a:t>Vierte Ebene</a:t>
            </a:r>
            <a:endParaRPr/>
          </a:p>
          <a:p>
            <a:pPr lvl="4">
              <a:defRPr/>
            </a:pPr>
            <a:r>
              <a:rPr lang="de-DE"/>
              <a:t>Fünfte Ebene</a:t>
            </a:r>
            <a:endParaRPr/>
          </a:p>
        </p:txBody>
      </p:sp>
      <p:sp>
        <p:nvSpPr>
          <p:cNvPr id="9" name="Textplatzhalter 7"/>
          <p:cNvSpPr>
            <a:spLocks noGrp="1"/>
          </p:cNvSpPr>
          <p:nvPr>
            <p:ph type="body" sz="quarter" idx="13"/>
          </p:nvPr>
        </p:nvSpPr>
        <p:spPr bwMode="auto">
          <a:xfrm>
            <a:off x="4678726" y="1130401"/>
            <a:ext cx="4105275" cy="3590925"/>
          </a:xfrm>
        </p:spPr>
        <p:txBody>
          <a:bodyPr/>
          <a:lstStyle>
            <a:lvl1pPr>
              <a:lnSpc>
                <a:spcPts val="1700"/>
              </a:lnSpc>
              <a:defRPr/>
            </a:lvl1pPr>
            <a:lvl2pPr>
              <a:lnSpc>
                <a:spcPts val="1700"/>
              </a:lnSpc>
              <a:defRPr/>
            </a:lvl2pPr>
            <a:lvl3pPr>
              <a:lnSpc>
                <a:spcPts val="1700"/>
              </a:lnSpc>
              <a:defRPr/>
            </a:lvl3pPr>
            <a:lvl4pPr>
              <a:lnSpc>
                <a:spcPts val="1700"/>
              </a:lnSpc>
              <a:defRPr/>
            </a:lvl4pPr>
            <a:lvl5pPr>
              <a:lnSpc>
                <a:spcPts val="1700"/>
              </a:lnSpc>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extLst>
      <p:ext uri="{BB962C8B-B14F-4D97-AF65-F5344CB8AC3E}">
        <p14:creationId xmlns:p14="http://schemas.microsoft.com/office/powerpoint/2010/main" val="873111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nhalt Bild + Bild/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Foliennummernplatzhalter 2"/>
          <p:cNvSpPr>
            <a:spLocks noGrp="1"/>
          </p:cNvSpPr>
          <p:nvPr>
            <p:ph type="sldNum" sz="quarter" idx="10"/>
          </p:nvPr>
        </p:nvSpPr>
        <p:spPr bwMode="auto"/>
        <p:txBody>
          <a:bodyPr/>
          <a:lstStyle/>
          <a:p>
            <a:pPr>
              <a:defRPr/>
            </a:pPr>
            <a:fld id="{EA7858BA-97FF-467B-88B5-B4FF2FCC31FE}" type="slidenum">
              <a:rPr lang="de-DE">
                <a:solidFill>
                  <a:srgbClr val="005AA0"/>
                </a:solidFill>
              </a:rPr>
              <a:pPr>
                <a:defRPr/>
              </a:pPr>
              <a:t>‹Nr.›</a:t>
            </a:fld>
            <a:endParaRPr lang="de-DE">
              <a:solidFill>
                <a:srgbClr val="005AA0"/>
              </a:solidFill>
            </a:endParaRPr>
          </a:p>
        </p:txBody>
      </p:sp>
      <p:sp>
        <p:nvSpPr>
          <p:cNvPr id="4" name="Fußzeilenplatzhalter 3"/>
          <p:cNvSpPr>
            <a:spLocks noGrp="1"/>
          </p:cNvSpPr>
          <p:nvPr>
            <p:ph type="ftr" sz="quarter" idx="11"/>
          </p:nvPr>
        </p:nvSpPr>
        <p:spPr bwMode="auto"/>
        <p:txBody>
          <a:bodyPr/>
          <a:lstStyle/>
          <a:p>
            <a:pPr>
              <a:defRPr/>
            </a:pPr>
            <a:r>
              <a:rPr lang="de-DE">
                <a:solidFill>
                  <a:srgbClr val="005AA0"/>
                </a:solidFill>
              </a:rPr>
              <a:t>www.ufz.de</a:t>
            </a:r>
          </a:p>
        </p:txBody>
      </p:sp>
      <p:sp>
        <p:nvSpPr>
          <p:cNvPr id="9" name="Textplatzhalter 7"/>
          <p:cNvSpPr>
            <a:spLocks noGrp="1"/>
          </p:cNvSpPr>
          <p:nvPr>
            <p:ph type="body" sz="quarter" idx="13"/>
          </p:nvPr>
        </p:nvSpPr>
        <p:spPr bwMode="auto">
          <a:xfrm>
            <a:off x="4678726" y="1130402"/>
            <a:ext cx="4105275" cy="1441349"/>
          </a:xfrm>
        </p:spPr>
        <p:txBody>
          <a:bodyPr/>
          <a:lstStyle>
            <a:lvl1pPr marL="0" marR="0" indent="0" algn="l" defTabSz="179996">
              <a:lnSpc>
                <a:spcPts val="1700"/>
              </a:lnSpc>
              <a:spcBef>
                <a:spcPts val="0"/>
              </a:spcBef>
              <a:spcAft>
                <a:spcPts val="1800"/>
              </a:spcAft>
              <a:buClr>
                <a:schemeClr val="tx2"/>
              </a:buClr>
              <a:buSzTx/>
              <a:buFont typeface="Wingdings"/>
              <a:buNone/>
              <a:tabLst>
                <a:tab pos="179996" algn="l"/>
                <a:tab pos="359991" algn="l"/>
              </a:tabLst>
              <a:defRPr/>
            </a:lvl1pPr>
            <a:lvl2pPr marL="180971" indent="0">
              <a:buNone/>
              <a:defRPr/>
            </a:lvl2pPr>
            <a:lvl3pPr marL="360354" indent="0">
              <a:buNone/>
              <a:defRPr/>
            </a:lvl3pPr>
            <a:lvl4pPr marL="539737" indent="0">
              <a:buNone/>
              <a:defRPr/>
            </a:lvl4pPr>
            <a:lvl5pPr marL="714357" indent="0">
              <a:buNone/>
              <a:defRPr/>
            </a:lvl5pPr>
          </a:lstStyle>
          <a:p>
            <a:pPr lvl="0">
              <a:defRPr/>
            </a:pPr>
            <a:r>
              <a:rPr lang="de-DE"/>
              <a:t>Textmasterformat bearbeiten</a:t>
            </a:r>
            <a:endParaRPr/>
          </a:p>
          <a:p>
            <a:pPr lvl="0">
              <a:defRPr/>
            </a:pPr>
            <a:r>
              <a:rPr lang="de-DE"/>
              <a:t>Lorem ipsum dolor sit amet, consectetuer adipiscing elit. Aenean commodo ligula eget dolor. Aenean massa. Cum sociis natoque penatibus et magnis dis parturient montes, nascetur ridiculus mus.</a:t>
            </a:r>
            <a:endParaRPr/>
          </a:p>
          <a:p>
            <a:pPr lvl="0">
              <a:defRPr/>
            </a:pPr>
            <a:endParaRPr lang="de-DE"/>
          </a:p>
          <a:p>
            <a:pPr lvl="0">
              <a:defRPr/>
            </a:pPr>
            <a:endParaRPr lang="de-DE"/>
          </a:p>
        </p:txBody>
      </p:sp>
      <p:sp>
        <p:nvSpPr>
          <p:cNvPr id="10" name="Bildplatzhalter 9"/>
          <p:cNvSpPr>
            <a:spLocks noGrp="1"/>
          </p:cNvSpPr>
          <p:nvPr>
            <p:ph type="pic" sz="quarter" idx="14"/>
          </p:nvPr>
        </p:nvSpPr>
        <p:spPr bwMode="auto">
          <a:xfrm>
            <a:off x="360001" y="1130399"/>
            <a:ext cx="4104050" cy="1692000"/>
          </a:xfrm>
        </p:spPr>
        <p:txBody>
          <a:bodyPr anchor="ctr" anchorCtr="0"/>
          <a:lstStyle>
            <a:lvl1pPr marL="0" indent="0" algn="ctr">
              <a:buNone/>
              <a:defRPr sz="1100">
                <a:solidFill>
                  <a:schemeClr val="bg1">
                    <a:lumMod val="50000"/>
                  </a:schemeClr>
                </a:solidFill>
              </a:defRPr>
            </a:lvl1pPr>
          </a:lstStyle>
          <a:p>
            <a:pPr>
              <a:defRPr/>
            </a:pPr>
            <a:endParaRPr lang="de-DE"/>
          </a:p>
        </p:txBody>
      </p:sp>
      <p:sp>
        <p:nvSpPr>
          <p:cNvPr id="11" name="Bildplatzhalter 9"/>
          <p:cNvSpPr>
            <a:spLocks noGrp="1"/>
          </p:cNvSpPr>
          <p:nvPr>
            <p:ph type="pic" sz="quarter" idx="15"/>
          </p:nvPr>
        </p:nvSpPr>
        <p:spPr bwMode="auto">
          <a:xfrm>
            <a:off x="360001" y="2952000"/>
            <a:ext cx="4104050" cy="1692000"/>
          </a:xfrm>
        </p:spPr>
        <p:txBody>
          <a:bodyPr anchor="ctr" anchorCtr="0"/>
          <a:lstStyle>
            <a:lvl1pPr marL="0" indent="0" algn="ctr">
              <a:buNone/>
              <a:defRPr sz="1100">
                <a:solidFill>
                  <a:schemeClr val="bg1">
                    <a:lumMod val="50000"/>
                  </a:schemeClr>
                </a:solidFill>
              </a:defRPr>
            </a:lvl1pPr>
          </a:lstStyle>
          <a:p>
            <a:pPr>
              <a:defRPr/>
            </a:pPr>
            <a:endParaRPr lang="de-DE"/>
          </a:p>
        </p:txBody>
      </p:sp>
      <p:sp>
        <p:nvSpPr>
          <p:cNvPr id="14" name="Textplatzhalter 13"/>
          <p:cNvSpPr>
            <a:spLocks noGrp="1"/>
          </p:cNvSpPr>
          <p:nvPr>
            <p:ph type="body" sz="quarter" idx="16" hasCustomPrompt="1"/>
          </p:nvPr>
        </p:nvSpPr>
        <p:spPr bwMode="auto">
          <a:xfrm>
            <a:off x="358775" y="4697921"/>
            <a:ext cx="4104000" cy="214089"/>
          </a:xfrm>
        </p:spPr>
        <p:txBody>
          <a:bodyPr/>
          <a:lstStyle>
            <a:lvl1pPr marL="0" indent="0">
              <a:lnSpc>
                <a:spcPct val="100000"/>
              </a:lnSpc>
              <a:buNone/>
              <a:defRPr sz="700"/>
            </a:lvl1pPr>
            <a:lvl2pPr marL="180971" indent="0">
              <a:buNone/>
              <a:defRPr sz="700"/>
            </a:lvl2pPr>
            <a:lvl3pPr marL="360354" indent="0">
              <a:buNone/>
              <a:defRPr sz="700"/>
            </a:lvl3pPr>
            <a:lvl4pPr marL="539737" indent="0">
              <a:buNone/>
              <a:defRPr sz="700"/>
            </a:lvl4pPr>
            <a:lvl5pPr marL="714357" indent="0">
              <a:buNone/>
              <a:defRPr sz="700"/>
            </a:lvl5pPr>
          </a:lstStyle>
          <a:p>
            <a:pPr lvl="0">
              <a:defRPr/>
            </a:pPr>
            <a:r>
              <a:rPr lang="de-DE"/>
              <a:t>Bildunterschrift oben/unten</a:t>
            </a:r>
            <a:endParaRPr/>
          </a:p>
        </p:txBody>
      </p:sp>
      <p:sp>
        <p:nvSpPr>
          <p:cNvPr id="6" name="Textplatzhalter 5"/>
          <p:cNvSpPr>
            <a:spLocks noGrp="1"/>
          </p:cNvSpPr>
          <p:nvPr>
            <p:ph type="body" sz="quarter" idx="17"/>
          </p:nvPr>
        </p:nvSpPr>
        <p:spPr bwMode="auto">
          <a:xfrm>
            <a:off x="4679194" y="2751771"/>
            <a:ext cx="4105275" cy="1476473"/>
          </a:xfrm>
        </p:spPr>
        <p:txBody>
          <a:bodyPr/>
          <a:lstStyle>
            <a:lvl1pPr marL="0" marR="0" indent="0" algn="l" defTabSz="179996">
              <a:lnSpc>
                <a:spcPts val="1700"/>
              </a:lnSpc>
              <a:spcBef>
                <a:spcPts val="0"/>
              </a:spcBef>
              <a:spcAft>
                <a:spcPts val="1800"/>
              </a:spcAft>
              <a:buClr>
                <a:schemeClr val="tx2"/>
              </a:buClr>
              <a:buSzTx/>
              <a:buFont typeface="Wingdings"/>
              <a:buNone/>
              <a:tabLst>
                <a:tab pos="179996" algn="l"/>
                <a:tab pos="359991" algn="l"/>
              </a:tabLst>
              <a:defRPr/>
            </a:lvl1pPr>
          </a:lstStyle>
          <a:p>
            <a:pPr lvl="0">
              <a:defRPr/>
            </a:pPr>
            <a:r>
              <a:rPr lang="de-DE"/>
              <a:t>Textmasterformat bearbeiten</a:t>
            </a:r>
            <a:endParaRPr/>
          </a:p>
          <a:p>
            <a:pPr marL="285743" marR="0" lvl="0" indent="-285743" algn="l" defTabSz="179996">
              <a:lnSpc>
                <a:spcPts val="1700"/>
              </a:lnSpc>
              <a:spcBef>
                <a:spcPts val="0"/>
              </a:spcBef>
              <a:spcAft>
                <a:spcPts val="1800"/>
              </a:spcAft>
              <a:buClr>
                <a:schemeClr val="tx2"/>
              </a:buClr>
              <a:buSzTx/>
              <a:buFont typeface="Wingdings"/>
              <a:buChar char="§"/>
              <a:tabLst>
                <a:tab pos="179996" algn="l"/>
                <a:tab pos="359991" algn="l"/>
              </a:tabLst>
              <a:defRPr/>
            </a:pPr>
            <a:r>
              <a:rPr lang="de-DE"/>
              <a:t>Lorem ipsum dolor sit amet, consectetuer adipiscing elit. Aenean commodo ligula eget dolor. Aenean massa. </a:t>
            </a:r>
            <a:endParaRPr/>
          </a:p>
          <a:p>
            <a:pPr marL="285743" marR="0" lvl="0" indent="-285743" algn="l" defTabSz="179996">
              <a:lnSpc>
                <a:spcPts val="1700"/>
              </a:lnSpc>
              <a:spcBef>
                <a:spcPts val="0"/>
              </a:spcBef>
              <a:spcAft>
                <a:spcPts val="1800"/>
              </a:spcAft>
              <a:buClr>
                <a:schemeClr val="tx2"/>
              </a:buClr>
              <a:buSzTx/>
              <a:buFont typeface="Wingdings"/>
              <a:buChar char="§"/>
              <a:tabLst>
                <a:tab pos="179996" algn="l"/>
                <a:tab pos="359991" algn="l"/>
              </a:tabLst>
              <a:defRPr/>
            </a:pPr>
            <a:r>
              <a:rPr lang="de-DE"/>
              <a:t>Lorem ipsum dolor sit amet, consectetuer adipiscing elit. Aenean commodo ligula eget dolor. Aenean massa. </a:t>
            </a:r>
            <a:endParaRPr/>
          </a:p>
        </p:txBody>
      </p:sp>
    </p:spTree>
    <p:extLst>
      <p:ext uri="{BB962C8B-B14F-4D97-AF65-F5344CB8AC3E}">
        <p14:creationId xmlns:p14="http://schemas.microsoft.com/office/powerpoint/2010/main" val="226425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nhalt Text + Bild/Bi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Foliennummernplatzhalter 2"/>
          <p:cNvSpPr>
            <a:spLocks noGrp="1"/>
          </p:cNvSpPr>
          <p:nvPr>
            <p:ph type="sldNum" sz="quarter" idx="10"/>
          </p:nvPr>
        </p:nvSpPr>
        <p:spPr bwMode="auto"/>
        <p:txBody>
          <a:bodyPr/>
          <a:lstStyle/>
          <a:p>
            <a:pPr>
              <a:defRPr/>
            </a:pPr>
            <a:fld id="{EA7858BA-97FF-467B-88B5-B4FF2FCC31FE}" type="slidenum">
              <a:rPr lang="de-DE">
                <a:solidFill>
                  <a:srgbClr val="005AA0"/>
                </a:solidFill>
              </a:rPr>
              <a:pPr>
                <a:defRPr/>
              </a:pPr>
              <a:t>‹Nr.›</a:t>
            </a:fld>
            <a:endParaRPr lang="de-DE">
              <a:solidFill>
                <a:srgbClr val="005AA0"/>
              </a:solidFill>
            </a:endParaRPr>
          </a:p>
        </p:txBody>
      </p:sp>
      <p:sp>
        <p:nvSpPr>
          <p:cNvPr id="4" name="Fußzeilenplatzhalter 3"/>
          <p:cNvSpPr>
            <a:spLocks noGrp="1"/>
          </p:cNvSpPr>
          <p:nvPr>
            <p:ph type="ftr" sz="quarter" idx="11"/>
          </p:nvPr>
        </p:nvSpPr>
        <p:spPr bwMode="auto"/>
        <p:txBody>
          <a:bodyPr/>
          <a:lstStyle/>
          <a:p>
            <a:pPr>
              <a:defRPr/>
            </a:pPr>
            <a:r>
              <a:rPr lang="de-DE">
                <a:solidFill>
                  <a:srgbClr val="005AA0"/>
                </a:solidFill>
              </a:rPr>
              <a:t>www.ufz.de</a:t>
            </a:r>
          </a:p>
        </p:txBody>
      </p:sp>
      <p:sp>
        <p:nvSpPr>
          <p:cNvPr id="5" name="Bildplatzhalter 9"/>
          <p:cNvSpPr>
            <a:spLocks noGrp="1"/>
          </p:cNvSpPr>
          <p:nvPr>
            <p:ph type="pic" sz="quarter" idx="15"/>
          </p:nvPr>
        </p:nvSpPr>
        <p:spPr bwMode="auto">
          <a:xfrm>
            <a:off x="360001" y="2952000"/>
            <a:ext cx="4104050" cy="1692000"/>
          </a:xfrm>
        </p:spPr>
        <p:txBody>
          <a:bodyPr/>
          <a:lstStyle/>
          <a:p>
            <a:pPr>
              <a:defRPr/>
            </a:pPr>
            <a:endParaRPr lang="de-DE"/>
          </a:p>
        </p:txBody>
      </p:sp>
      <p:sp>
        <p:nvSpPr>
          <p:cNvPr id="6" name="Bildplatzhalter 9"/>
          <p:cNvSpPr>
            <a:spLocks noGrp="1"/>
          </p:cNvSpPr>
          <p:nvPr>
            <p:ph type="pic" sz="quarter" idx="16"/>
          </p:nvPr>
        </p:nvSpPr>
        <p:spPr bwMode="auto">
          <a:xfrm>
            <a:off x="4679950" y="2952592"/>
            <a:ext cx="4104000" cy="1692000"/>
          </a:xfrm>
        </p:spPr>
        <p:txBody>
          <a:bodyPr/>
          <a:lstStyle/>
          <a:p>
            <a:pPr>
              <a:defRPr/>
            </a:pPr>
            <a:endParaRPr lang="de-DE"/>
          </a:p>
        </p:txBody>
      </p:sp>
      <p:sp>
        <p:nvSpPr>
          <p:cNvPr id="7" name="Textplatzhalter 13"/>
          <p:cNvSpPr>
            <a:spLocks noGrp="1"/>
          </p:cNvSpPr>
          <p:nvPr>
            <p:ph type="body" sz="quarter" idx="17" hasCustomPrompt="1"/>
          </p:nvPr>
        </p:nvSpPr>
        <p:spPr bwMode="auto">
          <a:xfrm>
            <a:off x="358775" y="4697921"/>
            <a:ext cx="4104000" cy="214089"/>
          </a:xfrm>
        </p:spPr>
        <p:txBody>
          <a:bodyPr/>
          <a:lstStyle>
            <a:lvl1pPr marL="0" indent="0">
              <a:lnSpc>
                <a:spcPct val="100000"/>
              </a:lnSpc>
              <a:buNone/>
              <a:defRPr sz="700"/>
            </a:lvl1pPr>
            <a:lvl2pPr marL="180971" indent="0">
              <a:buNone/>
              <a:defRPr sz="700"/>
            </a:lvl2pPr>
            <a:lvl3pPr marL="360354" indent="0">
              <a:buNone/>
              <a:defRPr sz="700"/>
            </a:lvl3pPr>
            <a:lvl4pPr marL="539737" indent="0">
              <a:buNone/>
              <a:defRPr sz="700"/>
            </a:lvl4pPr>
            <a:lvl5pPr marL="714357" indent="0">
              <a:buNone/>
              <a:defRPr sz="700"/>
            </a:lvl5pPr>
          </a:lstStyle>
          <a:p>
            <a:pPr lvl="0">
              <a:defRPr/>
            </a:pPr>
            <a:r>
              <a:rPr lang="de-DE"/>
              <a:t>Bildunterschrift oben/unten</a:t>
            </a:r>
            <a:endParaRPr/>
          </a:p>
        </p:txBody>
      </p:sp>
      <p:sp>
        <p:nvSpPr>
          <p:cNvPr id="8" name="Textplatzhalter 13"/>
          <p:cNvSpPr>
            <a:spLocks noGrp="1"/>
          </p:cNvSpPr>
          <p:nvPr>
            <p:ph type="body" sz="quarter" idx="18" hasCustomPrompt="1"/>
          </p:nvPr>
        </p:nvSpPr>
        <p:spPr bwMode="auto">
          <a:xfrm>
            <a:off x="4690400" y="4698001"/>
            <a:ext cx="1934238" cy="214089"/>
          </a:xfrm>
        </p:spPr>
        <p:txBody>
          <a:bodyPr/>
          <a:lstStyle>
            <a:lvl1pPr marL="0" indent="0">
              <a:lnSpc>
                <a:spcPct val="100000"/>
              </a:lnSpc>
              <a:buNone/>
              <a:defRPr sz="700"/>
            </a:lvl1pPr>
            <a:lvl2pPr marL="180971" indent="0">
              <a:buNone/>
              <a:defRPr sz="700"/>
            </a:lvl2pPr>
            <a:lvl3pPr marL="360354" indent="0">
              <a:buNone/>
              <a:defRPr sz="700"/>
            </a:lvl3pPr>
            <a:lvl4pPr marL="539737" indent="0">
              <a:buNone/>
              <a:defRPr sz="700"/>
            </a:lvl4pPr>
            <a:lvl5pPr marL="714357" indent="0">
              <a:buNone/>
              <a:defRPr sz="700"/>
            </a:lvl5pPr>
          </a:lstStyle>
          <a:p>
            <a:pPr lvl="0">
              <a:defRPr/>
            </a:pPr>
            <a:r>
              <a:rPr lang="de-DE"/>
              <a:t>Bildunterschrift oben/unten</a:t>
            </a:r>
            <a:endParaRPr/>
          </a:p>
        </p:txBody>
      </p:sp>
      <p:sp>
        <p:nvSpPr>
          <p:cNvPr id="11" name="Textplatzhalter 10"/>
          <p:cNvSpPr>
            <a:spLocks noGrp="1"/>
          </p:cNvSpPr>
          <p:nvPr>
            <p:ph type="body" sz="quarter" idx="19"/>
          </p:nvPr>
        </p:nvSpPr>
        <p:spPr bwMode="auto">
          <a:xfrm>
            <a:off x="358775" y="1138238"/>
            <a:ext cx="6265863" cy="1613532"/>
          </a:xfrm>
        </p:spPr>
        <p:txBody>
          <a:bodyPr/>
          <a:lstStyle>
            <a:lvl1pPr>
              <a:lnSpc>
                <a:spcPts val="1700"/>
              </a:lnSpc>
              <a:defRPr/>
            </a:lvl1pPr>
            <a:lvl2pPr>
              <a:lnSpc>
                <a:spcPts val="1700"/>
              </a:lnSpc>
              <a:defRPr/>
            </a:lvl2pPr>
            <a:lvl3pPr>
              <a:lnSpc>
                <a:spcPts val="1700"/>
              </a:lnSpc>
              <a:defRPr/>
            </a:lvl3pPr>
            <a:lvl4pPr>
              <a:lnSpc>
                <a:spcPts val="1700"/>
              </a:lnSpc>
              <a:defRPr/>
            </a:lvl4pPr>
            <a:lvl5pPr>
              <a:lnSpc>
                <a:spcPts val="1700"/>
              </a:lnSpc>
              <a:defRPr/>
            </a:lvl5p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extLst>
      <p:ext uri="{BB962C8B-B14F-4D97-AF65-F5344CB8AC3E}">
        <p14:creationId xmlns:p14="http://schemas.microsoft.com/office/powerpoint/2010/main" val="164160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userDrawn="1">
  <p:cSld name="Inhalt Vollbild">
    <p:spTree>
      <p:nvGrpSpPr>
        <p:cNvPr id="1" name=""/>
        <p:cNvGrpSpPr/>
        <p:nvPr/>
      </p:nvGrpSpPr>
      <p:grpSpPr bwMode="auto">
        <a:xfrm>
          <a:off x="0" y="0"/>
          <a:ext cx="0" cy="0"/>
          <a:chOff x="0" y="0"/>
          <a:chExt cx="0" cy="0"/>
        </a:xfrm>
      </p:grpSpPr>
      <p:sp>
        <p:nvSpPr>
          <p:cNvPr id="9" name="Foliennummernplatzhalter 8"/>
          <p:cNvSpPr>
            <a:spLocks noGrp="1"/>
          </p:cNvSpPr>
          <p:nvPr>
            <p:ph type="sldNum" sz="quarter" idx="12"/>
          </p:nvPr>
        </p:nvSpPr>
        <p:spPr bwMode="auto"/>
        <p:txBody>
          <a:bodyPr/>
          <a:lstStyle/>
          <a:p>
            <a:pPr>
              <a:defRPr/>
            </a:pPr>
            <a:fld id="{7AF9AA50-0486-41C3-8F9C-2E057E6D6925}" type="slidenum">
              <a:rPr lang="de-DE">
                <a:solidFill>
                  <a:srgbClr val="005AA0"/>
                </a:solidFill>
              </a:rPr>
              <a:pPr>
                <a:defRPr/>
              </a:pPr>
              <a:t>‹Nr.›</a:t>
            </a:fld>
            <a:endParaRPr lang="de-DE">
              <a:solidFill>
                <a:srgbClr val="005AA0"/>
              </a:solidFill>
            </a:endParaRPr>
          </a:p>
        </p:txBody>
      </p:sp>
      <p:sp>
        <p:nvSpPr>
          <p:cNvPr id="10" name="Fußzeilenplatzhalter 9"/>
          <p:cNvSpPr>
            <a:spLocks noGrp="1"/>
          </p:cNvSpPr>
          <p:nvPr>
            <p:ph type="ftr" sz="quarter" idx="13"/>
          </p:nvPr>
        </p:nvSpPr>
        <p:spPr bwMode="auto"/>
        <p:txBody>
          <a:bodyPr/>
          <a:lstStyle/>
          <a:p>
            <a:pPr>
              <a:defRPr/>
            </a:pPr>
            <a:r>
              <a:rPr lang="de-DE">
                <a:solidFill>
                  <a:srgbClr val="005AA0"/>
                </a:solidFill>
              </a:rPr>
              <a:t>www.ufz.de</a:t>
            </a:r>
            <a:endParaRPr>
              <a:solidFill>
                <a:srgbClr val="005AA0"/>
              </a:solidFill>
            </a:endParaRPr>
          </a:p>
        </p:txBody>
      </p:sp>
      <p:sp>
        <p:nvSpPr>
          <p:cNvPr id="2" name="Titel 1"/>
          <p:cNvSpPr>
            <a:spLocks noGrp="1"/>
          </p:cNvSpPr>
          <p:nvPr>
            <p:ph type="title" hasCustomPrompt="1"/>
          </p:nvPr>
        </p:nvSpPr>
        <p:spPr bwMode="auto"/>
        <p:txBody>
          <a:bodyPr/>
          <a:lstStyle>
            <a:lvl1pPr>
              <a:defRPr/>
            </a:lvl1pPr>
          </a:lstStyle>
          <a:p>
            <a:pPr>
              <a:defRPr/>
            </a:pPr>
            <a:r>
              <a:rPr lang="de-DE"/>
              <a:t>Optional: Folientitel einzeilig</a:t>
            </a:r>
            <a:endParaRPr/>
          </a:p>
        </p:txBody>
      </p:sp>
      <p:sp>
        <p:nvSpPr>
          <p:cNvPr id="7" name="Bildplatzhalter 5"/>
          <p:cNvSpPr>
            <a:spLocks noGrp="1"/>
          </p:cNvSpPr>
          <p:nvPr>
            <p:ph type="pic" sz="quarter" idx="10"/>
          </p:nvPr>
        </p:nvSpPr>
        <p:spPr bwMode="auto">
          <a:xfrm>
            <a:off x="358775" y="735014"/>
            <a:ext cx="8435058" cy="3924969"/>
          </a:xfrm>
          <a:prstGeom prst="rect">
            <a:avLst/>
          </a:prstGeom>
        </p:spPr>
        <p:txBody>
          <a:bodyPr lIns="0" tIns="0" rIns="0" bIns="0" anchor="ctr" anchorCtr="0"/>
          <a:lstStyle>
            <a:lvl1pPr marL="0" indent="0" algn="ctr">
              <a:buNone/>
              <a:defRPr sz="1100">
                <a:solidFill>
                  <a:schemeClr val="tx1">
                    <a:lumMod val="60000"/>
                    <a:lumOff val="40000"/>
                  </a:schemeClr>
                </a:solidFill>
              </a:defRPr>
            </a:lvl1pPr>
          </a:lstStyle>
          <a:p>
            <a:pPr>
              <a:defRPr/>
            </a:pPr>
            <a:endParaRPr lang="de-DE"/>
          </a:p>
        </p:txBody>
      </p:sp>
    </p:spTree>
    <p:extLst>
      <p:ext uri="{BB962C8B-B14F-4D97-AF65-F5344CB8AC3E}">
        <p14:creationId xmlns:p14="http://schemas.microsoft.com/office/powerpoint/2010/main" val="389995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1346496"/>
            <a:ext cx="4105275" cy="1188132"/>
          </a:xfrm>
          <a:prstGeom prst="rect">
            <a:avLst/>
          </a:prstGeom>
        </p:spPr>
        <p:txBody>
          <a:bodyPr lIns="0" tIns="0" rIns="0" bIns="0" anchor="t" anchorCtr="0">
            <a:noAutofit/>
          </a:bodyPr>
          <a:lstStyle>
            <a:lvl1pPr algn="l">
              <a:lnSpc>
                <a:spcPts val="2200"/>
              </a:lnSpc>
              <a:defRPr sz="1800" b="1" cap="none" baseline="0">
                <a:solidFill>
                  <a:schemeClr val="tx2"/>
                </a:solidFill>
              </a:defRPr>
            </a:lvl1pPr>
          </a:lstStyle>
          <a:p>
            <a:r>
              <a:rPr lang="de-DE" dirty="0" smtClean="0"/>
              <a:t>Präsentationstitel</a:t>
            </a:r>
            <a:br>
              <a:rPr lang="de-DE" dirty="0" smtClean="0"/>
            </a:br>
            <a:r>
              <a:rPr lang="de-DE" dirty="0" smtClean="0"/>
              <a:t>auch </a:t>
            </a:r>
            <a:r>
              <a:rPr lang="de-DE" dirty="0" err="1" smtClean="0"/>
              <a:t>zweizweilig</a:t>
            </a:r>
            <a:r>
              <a:rPr lang="de-DE" dirty="0" smtClean="0"/>
              <a:t> möglich</a:t>
            </a:r>
            <a:br>
              <a:rPr lang="de-DE" dirty="0" smtClean="0"/>
            </a:br>
            <a:r>
              <a:rPr lang="de-DE" dirty="0" smtClean="0"/>
              <a:t>Eventuelle Subheadline,</a:t>
            </a:r>
            <a:br>
              <a:rPr lang="de-DE" dirty="0" smtClean="0"/>
            </a:br>
            <a:r>
              <a:rPr lang="de-DE" dirty="0" smtClean="0"/>
              <a:t>ebenfalls zweizeilig möglich</a:t>
            </a:r>
            <a:endParaRPr lang="de-DE" dirty="0"/>
          </a:p>
        </p:txBody>
      </p:sp>
      <p:sp>
        <p:nvSpPr>
          <p:cNvPr id="3" name="Untertitel 2"/>
          <p:cNvSpPr>
            <a:spLocks noGrp="1"/>
          </p:cNvSpPr>
          <p:nvPr>
            <p:ph type="subTitle" idx="1" hasCustomPrompt="1"/>
          </p:nvPr>
        </p:nvSpPr>
        <p:spPr>
          <a:xfrm>
            <a:off x="360000" y="2887296"/>
            <a:ext cx="4105275" cy="692566"/>
          </a:xfrm>
          <a:prstGeom prst="rect">
            <a:avLst/>
          </a:prstGeom>
        </p:spPr>
        <p:txBody>
          <a:bodyPr lIns="0" tIns="0" rIns="0" bIns="0">
            <a:noAutofit/>
          </a:bodyPr>
          <a:lstStyle>
            <a:lvl1pPr marL="0" indent="0" algn="l">
              <a:lnSpc>
                <a:spcPts val="1600"/>
              </a:lnSpc>
              <a:spcBef>
                <a:spcPts val="0"/>
              </a:spcBef>
              <a:buNone/>
              <a:defRPr sz="11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Sprecher*in Prof. Dr. Dr. Mustermann</a:t>
            </a:r>
          </a:p>
          <a:p>
            <a:r>
              <a:rPr lang="de-DE" dirty="0" smtClean="0"/>
              <a:t>Sprecher*in Prof. med. Dr. Musterfrau</a:t>
            </a:r>
            <a:endParaRPr lang="de-DE" dirty="0"/>
          </a:p>
        </p:txBody>
      </p:sp>
      <p:sp>
        <p:nvSpPr>
          <p:cNvPr id="4" name="Foliennummernplatzhalter 3"/>
          <p:cNvSpPr>
            <a:spLocks noGrp="1"/>
          </p:cNvSpPr>
          <p:nvPr>
            <p:ph type="sldNum" sz="quarter" idx="10"/>
          </p:nvPr>
        </p:nvSpPr>
        <p:spPr/>
        <p:txBody>
          <a:bodyPr/>
          <a:lstStyle/>
          <a:p>
            <a:fld id="{7AF9AA50-0486-41C3-8F9C-2E057E6D6925}" type="slidenum">
              <a:rPr lang="de-DE" smtClean="0"/>
              <a:pPr/>
              <a:t>‹Nr.›</a:t>
            </a:fld>
            <a:endParaRPr lang="de-DE" dirty="0"/>
          </a:p>
        </p:txBody>
      </p:sp>
      <p:sp>
        <p:nvSpPr>
          <p:cNvPr id="5" name="Fußzeilenplatzhalter 4"/>
          <p:cNvSpPr>
            <a:spLocks noGrp="1"/>
          </p:cNvSpPr>
          <p:nvPr>
            <p:ph type="ftr" sz="quarter" idx="11"/>
          </p:nvPr>
        </p:nvSpPr>
        <p:spPr/>
        <p:txBody>
          <a:bodyPr/>
          <a:lstStyle/>
          <a:p>
            <a:r>
              <a:rPr lang="de-DE" smtClean="0"/>
              <a:t>www.ufz.de</a:t>
            </a:r>
            <a:endParaRPr lang="de-DE" dirty="0"/>
          </a:p>
        </p:txBody>
      </p:sp>
    </p:spTree>
    <p:extLst>
      <p:ext uri="{BB962C8B-B14F-4D97-AF65-F5344CB8AC3E}">
        <p14:creationId xmlns:p14="http://schemas.microsoft.com/office/powerpoint/2010/main" val="261123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Vollbild">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7AF9AA50-0486-41C3-8F9C-2E057E6D6925}" type="slidenum">
              <a:rPr lang="de-DE" smtClean="0"/>
              <a:pPr/>
              <a:t>‹Nr.›</a:t>
            </a:fld>
            <a:endParaRPr lang="de-DE" dirty="0"/>
          </a:p>
        </p:txBody>
      </p:sp>
      <p:sp>
        <p:nvSpPr>
          <p:cNvPr id="10" name="Fußzeilenplatzhalter 9"/>
          <p:cNvSpPr>
            <a:spLocks noGrp="1"/>
          </p:cNvSpPr>
          <p:nvPr>
            <p:ph type="ftr" sz="quarter" idx="13"/>
          </p:nvPr>
        </p:nvSpPr>
        <p:spPr/>
        <p:txBody>
          <a:bodyPr/>
          <a:lstStyle/>
          <a:p>
            <a:r>
              <a:rPr lang="de-DE" dirty="0" smtClean="0"/>
              <a:t>www.ufz.de</a:t>
            </a:r>
            <a:endParaRPr lang="de-DE" dirty="0"/>
          </a:p>
        </p:txBody>
      </p:sp>
      <p:sp>
        <p:nvSpPr>
          <p:cNvPr id="5" name="Titel 1"/>
          <p:cNvSpPr>
            <a:spLocks noGrp="1"/>
          </p:cNvSpPr>
          <p:nvPr>
            <p:ph type="ctrTitle" hasCustomPrompt="1"/>
          </p:nvPr>
        </p:nvSpPr>
        <p:spPr>
          <a:xfrm>
            <a:off x="358713" y="1080000"/>
            <a:ext cx="4105275" cy="1188132"/>
          </a:xfrm>
          <a:prstGeom prst="rect">
            <a:avLst/>
          </a:prstGeom>
        </p:spPr>
        <p:txBody>
          <a:bodyPr lIns="0" tIns="0" rIns="0" bIns="0" anchor="t" anchorCtr="0">
            <a:noAutofit/>
          </a:bodyPr>
          <a:lstStyle>
            <a:lvl1pPr algn="l">
              <a:lnSpc>
                <a:spcPts val="2200"/>
              </a:lnSpc>
              <a:defRPr sz="1800" b="1" cap="none" baseline="0">
                <a:solidFill>
                  <a:schemeClr val="tx2"/>
                </a:solidFill>
              </a:defRPr>
            </a:lvl1pPr>
          </a:lstStyle>
          <a:p>
            <a:r>
              <a:rPr lang="de-DE" dirty="0" smtClean="0"/>
              <a:t>Präsentationstitel</a:t>
            </a:r>
            <a:br>
              <a:rPr lang="de-DE" dirty="0" smtClean="0"/>
            </a:br>
            <a:r>
              <a:rPr lang="de-DE" dirty="0" smtClean="0"/>
              <a:t>auch </a:t>
            </a:r>
            <a:r>
              <a:rPr lang="de-DE" dirty="0" err="1" smtClean="0"/>
              <a:t>zweizweilig</a:t>
            </a:r>
            <a:r>
              <a:rPr lang="de-DE" dirty="0" smtClean="0"/>
              <a:t> möglich</a:t>
            </a:r>
            <a:br>
              <a:rPr lang="de-DE" dirty="0" smtClean="0"/>
            </a:br>
            <a:r>
              <a:rPr lang="de-DE" dirty="0" smtClean="0"/>
              <a:t>Eventuelle Subheadline,</a:t>
            </a:r>
            <a:br>
              <a:rPr lang="de-DE" dirty="0" smtClean="0"/>
            </a:br>
            <a:r>
              <a:rPr lang="de-DE" dirty="0" smtClean="0"/>
              <a:t>ebenfalls zweizeilig möglich</a:t>
            </a:r>
            <a:endParaRPr lang="de-DE" dirty="0"/>
          </a:p>
        </p:txBody>
      </p:sp>
      <p:sp>
        <p:nvSpPr>
          <p:cNvPr id="7" name="Untertitel 2"/>
          <p:cNvSpPr>
            <a:spLocks noGrp="1"/>
          </p:cNvSpPr>
          <p:nvPr>
            <p:ph type="subTitle" idx="1" hasCustomPrompt="1"/>
          </p:nvPr>
        </p:nvSpPr>
        <p:spPr>
          <a:xfrm>
            <a:off x="358713" y="2620800"/>
            <a:ext cx="4105275" cy="692566"/>
          </a:xfrm>
          <a:prstGeom prst="rect">
            <a:avLst/>
          </a:prstGeom>
        </p:spPr>
        <p:txBody>
          <a:bodyPr lIns="0" tIns="0" rIns="0" bIns="0">
            <a:noAutofit/>
          </a:bodyPr>
          <a:lstStyle>
            <a:lvl1pPr marL="0" indent="0" algn="l">
              <a:lnSpc>
                <a:spcPts val="1600"/>
              </a:lnSpc>
              <a:spcBef>
                <a:spcPts val="0"/>
              </a:spcBef>
              <a:buNone/>
              <a:defRPr sz="11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Sprecher*in Prof. Dr. Dr. Mustermann</a:t>
            </a:r>
          </a:p>
          <a:p>
            <a:r>
              <a:rPr lang="de-DE" dirty="0" smtClean="0"/>
              <a:t>Sprecher*in Prof. med. Dr. Musterfrau</a:t>
            </a:r>
            <a:endParaRPr lang="de-DE" dirty="0"/>
          </a:p>
        </p:txBody>
      </p:sp>
      <p:sp>
        <p:nvSpPr>
          <p:cNvPr id="8" name="Datumsplatzhalter 5"/>
          <p:cNvSpPr>
            <a:spLocks noGrp="1"/>
          </p:cNvSpPr>
          <p:nvPr>
            <p:ph type="dt" sz="half" idx="2"/>
          </p:nvPr>
        </p:nvSpPr>
        <p:spPr>
          <a:xfrm>
            <a:off x="358763" y="3471874"/>
            <a:ext cx="802800" cy="216000"/>
          </a:xfrm>
          <a:prstGeom prst="rect">
            <a:avLst/>
          </a:prstGeom>
        </p:spPr>
        <p:txBody>
          <a:bodyPr vert="horz" lIns="0" tIns="0" rIns="0" bIns="0" rtlCol="0" anchor="t" anchorCtr="0"/>
          <a:lstStyle>
            <a:lvl1pPr algn="l">
              <a:lnSpc>
                <a:spcPts val="1600"/>
              </a:lnSpc>
              <a:defRPr sz="1100">
                <a:solidFill>
                  <a:schemeClr val="tx2"/>
                </a:solidFill>
              </a:defRPr>
            </a:lvl1pPr>
          </a:lstStyle>
          <a:p>
            <a:fld id="{FB1D3B89-47A1-4AA1-BD28-47B3673F5E39}" type="datetimeFigureOut">
              <a:rPr lang="de-DE" smtClean="0"/>
              <a:pPr/>
              <a:t>09.06.2023</a:t>
            </a:fld>
            <a:endParaRPr lang="de-DE" dirty="0"/>
          </a:p>
        </p:txBody>
      </p:sp>
      <p:sp>
        <p:nvSpPr>
          <p:cNvPr id="3" name="Bildplatzhalter 2"/>
          <p:cNvSpPr>
            <a:spLocks noGrp="1"/>
          </p:cNvSpPr>
          <p:nvPr>
            <p:ph type="pic" sz="quarter" idx="14"/>
          </p:nvPr>
        </p:nvSpPr>
        <p:spPr>
          <a:xfrm>
            <a:off x="179388" y="987425"/>
            <a:ext cx="8784000" cy="4032000"/>
          </a:xfrm>
          <a:prstGeom prst="rect">
            <a:avLst/>
          </a:prstGeom>
        </p:spPr>
        <p:txBody>
          <a:bodyPr lIns="0" tIns="0" rIns="0" bIns="0" anchor="ctr" anchorCtr="0"/>
          <a:lstStyle>
            <a:lvl1pPr marL="0" indent="0" algn="ctr">
              <a:buNone/>
              <a:defRPr sz="1100">
                <a:solidFill>
                  <a:schemeClr val="tx1">
                    <a:lumMod val="60000"/>
                    <a:lumOff val="40000"/>
                  </a:schemeClr>
                </a:solidFill>
              </a:defRPr>
            </a:lvl1pPr>
          </a:lstStyle>
          <a:p>
            <a:endParaRPr lang="de-DE"/>
          </a:p>
        </p:txBody>
      </p:sp>
    </p:spTree>
    <p:extLst>
      <p:ext uri="{BB962C8B-B14F-4D97-AF65-F5344CB8AC3E}">
        <p14:creationId xmlns:p14="http://schemas.microsoft.com/office/powerpoint/2010/main" val="78270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Vollfläche">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7AF9AA50-0486-41C3-8F9C-2E057E6D6925}" type="slidenum">
              <a:rPr lang="de-DE" smtClean="0"/>
              <a:pPr/>
              <a:t>‹Nr.›</a:t>
            </a:fld>
            <a:endParaRPr lang="de-DE" dirty="0"/>
          </a:p>
        </p:txBody>
      </p:sp>
      <p:sp>
        <p:nvSpPr>
          <p:cNvPr id="10" name="Fußzeilenplatzhalter 9"/>
          <p:cNvSpPr>
            <a:spLocks noGrp="1"/>
          </p:cNvSpPr>
          <p:nvPr>
            <p:ph type="ftr" sz="quarter" idx="13"/>
          </p:nvPr>
        </p:nvSpPr>
        <p:spPr/>
        <p:txBody>
          <a:bodyPr/>
          <a:lstStyle/>
          <a:p>
            <a:r>
              <a:rPr lang="de-DE" dirty="0" smtClean="0"/>
              <a:t>www.ufz.de</a:t>
            </a:r>
            <a:endParaRPr lang="de-DE" dirty="0"/>
          </a:p>
        </p:txBody>
      </p:sp>
      <p:sp>
        <p:nvSpPr>
          <p:cNvPr id="11" name="Titel 1"/>
          <p:cNvSpPr>
            <a:spLocks noGrp="1"/>
          </p:cNvSpPr>
          <p:nvPr>
            <p:ph type="ctrTitle" hasCustomPrompt="1"/>
          </p:nvPr>
        </p:nvSpPr>
        <p:spPr>
          <a:xfrm>
            <a:off x="360000" y="1353600"/>
            <a:ext cx="4105275" cy="1188132"/>
          </a:xfrm>
          <a:prstGeom prst="rect">
            <a:avLst/>
          </a:prstGeom>
        </p:spPr>
        <p:txBody>
          <a:bodyPr lIns="0" tIns="0" rIns="0" bIns="0" anchor="t" anchorCtr="0">
            <a:noAutofit/>
          </a:bodyPr>
          <a:lstStyle>
            <a:lvl1pPr algn="l">
              <a:lnSpc>
                <a:spcPts val="2200"/>
              </a:lnSpc>
              <a:defRPr sz="1800" b="1" cap="none" baseline="0">
                <a:solidFill>
                  <a:schemeClr val="tx2"/>
                </a:solidFill>
              </a:defRPr>
            </a:lvl1pPr>
          </a:lstStyle>
          <a:p>
            <a:r>
              <a:rPr lang="de-DE" dirty="0" smtClean="0"/>
              <a:t>Präsentationstitel</a:t>
            </a:r>
            <a:br>
              <a:rPr lang="de-DE" dirty="0" smtClean="0"/>
            </a:br>
            <a:r>
              <a:rPr lang="de-DE" dirty="0" smtClean="0"/>
              <a:t>auch </a:t>
            </a:r>
            <a:r>
              <a:rPr lang="de-DE" dirty="0" err="1" smtClean="0"/>
              <a:t>zweizweilig</a:t>
            </a:r>
            <a:r>
              <a:rPr lang="de-DE" dirty="0" smtClean="0"/>
              <a:t> möglich</a:t>
            </a:r>
            <a:br>
              <a:rPr lang="de-DE" dirty="0" smtClean="0"/>
            </a:br>
            <a:r>
              <a:rPr lang="de-DE" dirty="0" smtClean="0"/>
              <a:t>Eventuelle Subheadline,</a:t>
            </a:r>
            <a:br>
              <a:rPr lang="de-DE" dirty="0" smtClean="0"/>
            </a:br>
            <a:r>
              <a:rPr lang="de-DE" dirty="0" smtClean="0"/>
              <a:t>ebenfalls zweizeilig möglich</a:t>
            </a:r>
            <a:endParaRPr lang="de-DE" dirty="0"/>
          </a:p>
        </p:txBody>
      </p:sp>
      <p:sp>
        <p:nvSpPr>
          <p:cNvPr id="13" name="Untertitel 2"/>
          <p:cNvSpPr>
            <a:spLocks noGrp="1"/>
          </p:cNvSpPr>
          <p:nvPr>
            <p:ph type="subTitle" idx="1" hasCustomPrompt="1"/>
          </p:nvPr>
        </p:nvSpPr>
        <p:spPr>
          <a:xfrm>
            <a:off x="360000" y="2894400"/>
            <a:ext cx="4105275" cy="692566"/>
          </a:xfrm>
          <a:prstGeom prst="rect">
            <a:avLst/>
          </a:prstGeom>
        </p:spPr>
        <p:txBody>
          <a:bodyPr lIns="0" tIns="0" rIns="0" bIns="0">
            <a:noAutofit/>
          </a:bodyPr>
          <a:lstStyle>
            <a:lvl1pPr marL="0" indent="0" algn="l">
              <a:lnSpc>
                <a:spcPts val="1600"/>
              </a:lnSpc>
              <a:spcBef>
                <a:spcPts val="0"/>
              </a:spcBef>
              <a:buNone/>
              <a:defRPr sz="11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Sprecher*in Prof. Dr. Dr. Mustermann</a:t>
            </a:r>
          </a:p>
          <a:p>
            <a:r>
              <a:rPr lang="de-DE" dirty="0" smtClean="0"/>
              <a:t>Sprecher*in Prof. med. Dr. Musterfrau</a:t>
            </a:r>
            <a:endParaRPr lang="de-DE" dirty="0"/>
          </a:p>
        </p:txBody>
      </p:sp>
      <p:sp>
        <p:nvSpPr>
          <p:cNvPr id="6" name="Datumsplatzhalter 5"/>
          <p:cNvSpPr>
            <a:spLocks noGrp="1"/>
          </p:cNvSpPr>
          <p:nvPr>
            <p:ph type="dt" sz="half" idx="2"/>
          </p:nvPr>
        </p:nvSpPr>
        <p:spPr>
          <a:xfrm>
            <a:off x="360000" y="3744000"/>
            <a:ext cx="802800" cy="216000"/>
          </a:xfrm>
          <a:prstGeom prst="rect">
            <a:avLst/>
          </a:prstGeom>
        </p:spPr>
        <p:txBody>
          <a:bodyPr vert="horz" lIns="0" tIns="0" rIns="0" bIns="0" rtlCol="0" anchor="t" anchorCtr="0"/>
          <a:lstStyle>
            <a:lvl1pPr algn="l">
              <a:lnSpc>
                <a:spcPts val="1600"/>
              </a:lnSpc>
              <a:defRPr sz="1100">
                <a:solidFill>
                  <a:schemeClr val="tx2"/>
                </a:solidFill>
              </a:defRPr>
            </a:lvl1pPr>
          </a:lstStyle>
          <a:p>
            <a:fld id="{FB1D3B89-47A1-4AA1-BD28-47B3673F5E39}" type="datetimeFigureOut">
              <a:rPr lang="de-DE" smtClean="0"/>
              <a:pPr/>
              <a:t>09.06.2023</a:t>
            </a:fld>
            <a:endParaRPr lang="de-DE" dirty="0"/>
          </a:p>
        </p:txBody>
      </p:sp>
    </p:spTree>
    <p:extLst>
      <p:ext uri="{BB962C8B-B14F-4D97-AF65-F5344CB8AC3E}">
        <p14:creationId xmlns:p14="http://schemas.microsoft.com/office/powerpoint/2010/main" val="5085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Text/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fld id="{EA7858BA-97FF-467B-88B5-B4FF2FCC31FE}"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www.ufz.de</a:t>
            </a:r>
            <a:endParaRPr lang="de-DE" dirty="0"/>
          </a:p>
        </p:txBody>
      </p:sp>
      <p:sp>
        <p:nvSpPr>
          <p:cNvPr id="8" name="Textplatzhalter 7"/>
          <p:cNvSpPr>
            <a:spLocks noGrp="1"/>
          </p:cNvSpPr>
          <p:nvPr>
            <p:ph type="body" sz="quarter" idx="12"/>
          </p:nvPr>
        </p:nvSpPr>
        <p:spPr>
          <a:xfrm>
            <a:off x="358774" y="1130400"/>
            <a:ext cx="4105275" cy="3590925"/>
          </a:xfrm>
        </p:spPr>
        <p:txBody>
          <a:bodyPr/>
          <a:lstStyle>
            <a:lvl1pPr>
              <a:lnSpc>
                <a:spcPts val="1700"/>
              </a:lnSpc>
              <a:defRPr/>
            </a:lvl1pPr>
            <a:lvl2pPr>
              <a:lnSpc>
                <a:spcPts val="1700"/>
              </a:lnSpc>
              <a:defRPr/>
            </a:lvl2pPr>
            <a:lvl3pPr>
              <a:lnSpc>
                <a:spcPts val="1700"/>
              </a:lnSpc>
              <a:defRPr/>
            </a:lvl3pPr>
            <a:lvl4pPr>
              <a:lnSpc>
                <a:spcPts val="1700"/>
              </a:lnSpc>
              <a:defRPr/>
            </a:lvl4pPr>
            <a:lvl5pPr>
              <a:lnSpc>
                <a:spcPts val="1700"/>
              </a:lnSpc>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Bildplatzhalter 9"/>
          <p:cNvSpPr>
            <a:spLocks noGrp="1"/>
          </p:cNvSpPr>
          <p:nvPr>
            <p:ph type="pic" sz="quarter" idx="13"/>
          </p:nvPr>
        </p:nvSpPr>
        <p:spPr>
          <a:xfrm>
            <a:off x="4679950" y="1130400"/>
            <a:ext cx="4104050" cy="3521744"/>
          </a:xfrm>
        </p:spPr>
        <p:txBody>
          <a:bodyPr anchor="ctr" anchorCtr="0"/>
          <a:lstStyle>
            <a:lvl1pPr marL="0" indent="0" algn="ctr">
              <a:buNone/>
              <a:defRPr sz="1100">
                <a:solidFill>
                  <a:schemeClr val="bg1">
                    <a:lumMod val="50000"/>
                  </a:schemeClr>
                </a:solidFill>
              </a:defRPr>
            </a:lvl1pPr>
          </a:lstStyle>
          <a:p>
            <a:endParaRPr lang="de-DE"/>
          </a:p>
        </p:txBody>
      </p:sp>
      <p:sp>
        <p:nvSpPr>
          <p:cNvPr id="12" name="Textplatzhalter 11"/>
          <p:cNvSpPr>
            <a:spLocks noGrp="1"/>
          </p:cNvSpPr>
          <p:nvPr>
            <p:ph type="body" sz="quarter" idx="14" hasCustomPrompt="1"/>
          </p:nvPr>
        </p:nvSpPr>
        <p:spPr>
          <a:xfrm>
            <a:off x="4679950" y="4706143"/>
            <a:ext cx="1944688" cy="169863"/>
          </a:xfrm>
        </p:spPr>
        <p:txBody>
          <a:bodyPr/>
          <a:lstStyle>
            <a:lvl1pPr marL="0" indent="0">
              <a:lnSpc>
                <a:spcPct val="100000"/>
              </a:lnSpc>
              <a:buNone/>
              <a:defRPr sz="700"/>
            </a:lvl1pPr>
          </a:lstStyle>
          <a:p>
            <a:pPr lvl="0"/>
            <a:r>
              <a:rPr lang="de-DE" dirty="0" smtClean="0"/>
              <a:t>Bildunterschrift</a:t>
            </a:r>
            <a:endParaRPr lang="de-DE" dirty="0"/>
          </a:p>
        </p:txBody>
      </p:sp>
    </p:spTree>
    <p:extLst>
      <p:ext uri="{BB962C8B-B14F-4D97-AF65-F5344CB8AC3E}">
        <p14:creationId xmlns:p14="http://schemas.microsoft.com/office/powerpoint/2010/main" val="2675182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halt Text/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fld id="{EA7858BA-97FF-467B-88B5-B4FF2FCC31FE}"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www.ufz.de</a:t>
            </a:r>
            <a:endParaRPr lang="de-DE" dirty="0"/>
          </a:p>
        </p:txBody>
      </p:sp>
      <p:sp>
        <p:nvSpPr>
          <p:cNvPr id="8" name="Textplatzhalter 7"/>
          <p:cNvSpPr>
            <a:spLocks noGrp="1"/>
          </p:cNvSpPr>
          <p:nvPr>
            <p:ph type="body" sz="quarter" idx="12"/>
          </p:nvPr>
        </p:nvSpPr>
        <p:spPr>
          <a:xfrm>
            <a:off x="358774" y="1130400"/>
            <a:ext cx="4105275" cy="3590925"/>
          </a:xfrm>
        </p:spPr>
        <p:txBody>
          <a:bodyPr/>
          <a:lstStyle>
            <a:lvl1pPr>
              <a:lnSpc>
                <a:spcPts val="1700"/>
              </a:lnSpc>
              <a:defRPr/>
            </a:lvl1pPr>
            <a:lvl2pPr>
              <a:lnSpc>
                <a:spcPts val="1700"/>
              </a:lnSpc>
              <a:defRPr/>
            </a:lvl2pPr>
            <a:lvl3pPr>
              <a:lnSpc>
                <a:spcPts val="1700"/>
              </a:lnSpc>
              <a:defRPr/>
            </a:lvl3pPr>
            <a:lvl4pPr>
              <a:lnSpc>
                <a:spcPts val="1700"/>
              </a:lnSpc>
              <a:defRPr/>
            </a:lvl4pPr>
            <a:lvl5pPr>
              <a:lnSpc>
                <a:spcPts val="1700"/>
              </a:lnSpc>
              <a:defRPr/>
            </a:lvl5pPr>
          </a:lstStyle>
          <a:p>
            <a:pPr lvl="0"/>
            <a:r>
              <a:rPr lang="de-DE" dirty="0" smtClean="0"/>
              <a:t>Textmasterformat bearbeiten</a:t>
            </a:r>
          </a:p>
          <a:p>
            <a:pPr lvl="1"/>
            <a:r>
              <a:rPr lang="de-DE" smtClean="0"/>
              <a:t>Zweite Ebene</a:t>
            </a:r>
            <a:endParaRPr lang="de-DE" dirty="0" smtClean="0"/>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Textplatzhalter 7"/>
          <p:cNvSpPr>
            <a:spLocks noGrp="1"/>
          </p:cNvSpPr>
          <p:nvPr>
            <p:ph type="body" sz="quarter" idx="13"/>
          </p:nvPr>
        </p:nvSpPr>
        <p:spPr>
          <a:xfrm>
            <a:off x="4678725" y="1130400"/>
            <a:ext cx="4105275" cy="3590925"/>
          </a:xfrm>
        </p:spPr>
        <p:txBody>
          <a:bodyPr/>
          <a:lstStyle>
            <a:lvl1pPr>
              <a:lnSpc>
                <a:spcPts val="1700"/>
              </a:lnSpc>
              <a:defRPr/>
            </a:lvl1pPr>
            <a:lvl2pPr>
              <a:lnSpc>
                <a:spcPts val="1700"/>
              </a:lnSpc>
              <a:defRPr/>
            </a:lvl2pPr>
            <a:lvl3pPr>
              <a:lnSpc>
                <a:spcPts val="1700"/>
              </a:lnSpc>
              <a:defRPr/>
            </a:lvl3pPr>
            <a:lvl4pPr>
              <a:lnSpc>
                <a:spcPts val="1700"/>
              </a:lnSpc>
              <a:defRPr/>
            </a:lvl4pPr>
            <a:lvl5pPr>
              <a:lnSpc>
                <a:spcPts val="1700"/>
              </a:lnSpc>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61147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Bild + Bil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fld id="{EA7858BA-97FF-467B-88B5-B4FF2FCC31FE}"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www.ufz.de</a:t>
            </a:r>
            <a:endParaRPr lang="de-DE" dirty="0"/>
          </a:p>
        </p:txBody>
      </p:sp>
      <p:sp>
        <p:nvSpPr>
          <p:cNvPr id="9" name="Textplatzhalter 7"/>
          <p:cNvSpPr>
            <a:spLocks noGrp="1"/>
          </p:cNvSpPr>
          <p:nvPr>
            <p:ph type="body" sz="quarter" idx="13"/>
          </p:nvPr>
        </p:nvSpPr>
        <p:spPr>
          <a:xfrm>
            <a:off x="4678725" y="1130401"/>
            <a:ext cx="4105275" cy="1441349"/>
          </a:xfrm>
        </p:spPr>
        <p:txBody>
          <a:bodyPr/>
          <a:lstStyle>
            <a:lvl1pPr marL="0" marR="0" indent="0" algn="l" defTabSz="180000" rtl="0" eaLnBrk="1" fontAlgn="auto" latinLnBrk="0" hangingPunct="1">
              <a:lnSpc>
                <a:spcPts val="1700"/>
              </a:lnSpc>
              <a:spcBef>
                <a:spcPts val="0"/>
              </a:spcBef>
              <a:spcAft>
                <a:spcPts val="1800"/>
              </a:spcAft>
              <a:buClr>
                <a:schemeClr val="tx2"/>
              </a:buClr>
              <a:buSzTx/>
              <a:buFont typeface="Wingdings" panose="05000000000000000000" pitchFamily="2" charset="2"/>
              <a:buNone/>
              <a:tabLst>
                <a:tab pos="180000" algn="l"/>
                <a:tab pos="360000" algn="l"/>
              </a:tabLst>
              <a:defRPr/>
            </a:lvl1pPr>
            <a:lvl2pPr marL="180975" indent="0">
              <a:buNone/>
              <a:defRPr/>
            </a:lvl2pPr>
            <a:lvl3pPr marL="360363" indent="0">
              <a:buNone/>
              <a:defRPr/>
            </a:lvl3pPr>
            <a:lvl4pPr marL="539750" indent="0">
              <a:buNone/>
              <a:defRPr/>
            </a:lvl4pPr>
            <a:lvl5pPr marL="714375" indent="0">
              <a:buNone/>
              <a:defRPr/>
            </a:lvl5pPr>
          </a:lstStyle>
          <a:p>
            <a:pPr lvl="0"/>
            <a:r>
              <a:rPr lang="de-DE" smtClean="0"/>
              <a:t>Textmasterformat bearbeiten</a:t>
            </a:r>
          </a:p>
          <a:p>
            <a:pPr lvl="0"/>
            <a:r>
              <a:rPr lang="de-DE" smtClean="0"/>
              <a:t>Lorem ipsum dolor sit amet, consectetuer adipiscing elit. Aenean commodo ligula eget dolor. Aenean massa. Cum sociis natoque penatibus et magnis dis parturient montes, nascetur ridiculus mus.</a:t>
            </a:r>
          </a:p>
          <a:p>
            <a:pPr lvl="0"/>
            <a:endParaRPr lang="de-DE" smtClean="0"/>
          </a:p>
          <a:p>
            <a:pPr lvl="0"/>
            <a:endParaRPr lang="de-DE" dirty="0" smtClean="0"/>
          </a:p>
        </p:txBody>
      </p:sp>
      <p:sp>
        <p:nvSpPr>
          <p:cNvPr id="10" name="Bildplatzhalter 9"/>
          <p:cNvSpPr>
            <a:spLocks noGrp="1"/>
          </p:cNvSpPr>
          <p:nvPr>
            <p:ph type="pic" sz="quarter" idx="14"/>
          </p:nvPr>
        </p:nvSpPr>
        <p:spPr>
          <a:xfrm>
            <a:off x="360000" y="1130399"/>
            <a:ext cx="4104050" cy="1692000"/>
          </a:xfrm>
        </p:spPr>
        <p:txBody>
          <a:bodyPr anchor="ctr" anchorCtr="0"/>
          <a:lstStyle>
            <a:lvl1pPr marL="0" indent="0" algn="ctr">
              <a:buNone/>
              <a:defRPr sz="1100">
                <a:solidFill>
                  <a:schemeClr val="bg1">
                    <a:lumMod val="50000"/>
                  </a:schemeClr>
                </a:solidFill>
              </a:defRPr>
            </a:lvl1pPr>
          </a:lstStyle>
          <a:p>
            <a:endParaRPr lang="de-DE"/>
          </a:p>
        </p:txBody>
      </p:sp>
      <p:sp>
        <p:nvSpPr>
          <p:cNvPr id="11" name="Bildplatzhalter 9"/>
          <p:cNvSpPr>
            <a:spLocks noGrp="1"/>
          </p:cNvSpPr>
          <p:nvPr>
            <p:ph type="pic" sz="quarter" idx="15"/>
          </p:nvPr>
        </p:nvSpPr>
        <p:spPr>
          <a:xfrm>
            <a:off x="360000" y="2952000"/>
            <a:ext cx="4104050" cy="1692000"/>
          </a:xfrm>
        </p:spPr>
        <p:txBody>
          <a:bodyPr anchor="ctr" anchorCtr="0"/>
          <a:lstStyle>
            <a:lvl1pPr marL="0" indent="0" algn="ctr">
              <a:buNone/>
              <a:defRPr sz="1100">
                <a:solidFill>
                  <a:schemeClr val="bg1">
                    <a:lumMod val="50000"/>
                  </a:schemeClr>
                </a:solidFill>
              </a:defRPr>
            </a:lvl1pPr>
          </a:lstStyle>
          <a:p>
            <a:endParaRPr lang="de-DE"/>
          </a:p>
        </p:txBody>
      </p:sp>
      <p:sp>
        <p:nvSpPr>
          <p:cNvPr id="14" name="Textplatzhalter 13"/>
          <p:cNvSpPr>
            <a:spLocks noGrp="1"/>
          </p:cNvSpPr>
          <p:nvPr>
            <p:ph type="body" sz="quarter" idx="16" hasCustomPrompt="1"/>
          </p:nvPr>
        </p:nvSpPr>
        <p:spPr>
          <a:xfrm>
            <a:off x="358775" y="4697921"/>
            <a:ext cx="4104000" cy="214089"/>
          </a:xfrm>
        </p:spPr>
        <p:txBody>
          <a:bodyPr/>
          <a:lstStyle>
            <a:lvl1pPr marL="0" indent="0">
              <a:lnSpc>
                <a:spcPct val="100000"/>
              </a:lnSpc>
              <a:buNone/>
              <a:defRPr sz="700"/>
            </a:lvl1pPr>
            <a:lvl2pPr marL="180975" indent="0">
              <a:buNone/>
              <a:defRPr sz="700"/>
            </a:lvl2pPr>
            <a:lvl3pPr marL="360363" indent="0">
              <a:buNone/>
              <a:defRPr sz="700"/>
            </a:lvl3pPr>
            <a:lvl4pPr marL="539750" indent="0">
              <a:buNone/>
              <a:defRPr sz="700"/>
            </a:lvl4pPr>
            <a:lvl5pPr marL="714375" indent="0">
              <a:buNone/>
              <a:defRPr sz="700"/>
            </a:lvl5pPr>
          </a:lstStyle>
          <a:p>
            <a:pPr lvl="0"/>
            <a:r>
              <a:rPr lang="de-DE" dirty="0" smtClean="0"/>
              <a:t>Bildunterschrift oben/unten</a:t>
            </a:r>
            <a:endParaRPr lang="de-DE" dirty="0"/>
          </a:p>
        </p:txBody>
      </p:sp>
      <p:sp>
        <p:nvSpPr>
          <p:cNvPr id="6" name="Textplatzhalter 5"/>
          <p:cNvSpPr>
            <a:spLocks noGrp="1"/>
          </p:cNvSpPr>
          <p:nvPr>
            <p:ph type="body" sz="quarter" idx="17"/>
          </p:nvPr>
        </p:nvSpPr>
        <p:spPr>
          <a:xfrm>
            <a:off x="4679193" y="2751770"/>
            <a:ext cx="4105275" cy="1476474"/>
          </a:xfrm>
        </p:spPr>
        <p:txBody>
          <a:bodyPr/>
          <a:lstStyle>
            <a:lvl1pPr marL="0" marR="0" indent="0" algn="l" defTabSz="180000" rtl="0" eaLnBrk="1" fontAlgn="auto" latinLnBrk="0" hangingPunct="1">
              <a:lnSpc>
                <a:spcPts val="1700"/>
              </a:lnSpc>
              <a:spcBef>
                <a:spcPts val="0"/>
              </a:spcBef>
              <a:spcAft>
                <a:spcPts val="1800"/>
              </a:spcAft>
              <a:buClr>
                <a:schemeClr val="tx2"/>
              </a:buClr>
              <a:buSzTx/>
              <a:buFont typeface="Wingdings" panose="05000000000000000000" pitchFamily="2" charset="2"/>
              <a:buNone/>
              <a:tabLst>
                <a:tab pos="180000" algn="l"/>
                <a:tab pos="360000" algn="l"/>
              </a:tabLst>
              <a:defRPr/>
            </a:lvl1pPr>
          </a:lstStyle>
          <a:p>
            <a:pPr lvl="0"/>
            <a:r>
              <a:rPr lang="de-DE" smtClean="0"/>
              <a:t>Textmasterformat bearbeiten</a:t>
            </a:r>
          </a:p>
          <a:p>
            <a:pPr marL="285750" marR="0" lvl="0" indent="-285750" algn="l" defTabSz="180000" rtl="0" eaLnBrk="1" fontAlgn="auto" latinLnBrk="0" hangingPunct="1">
              <a:lnSpc>
                <a:spcPts val="1700"/>
              </a:lnSpc>
              <a:spcBef>
                <a:spcPts val="0"/>
              </a:spcBef>
              <a:spcAft>
                <a:spcPts val="1800"/>
              </a:spcAft>
              <a:buClr>
                <a:schemeClr val="tx2"/>
              </a:buClr>
              <a:buSzTx/>
              <a:buFont typeface="Wingdings" panose="05000000000000000000" pitchFamily="2" charset="2"/>
              <a:buChar char="§"/>
              <a:tabLst>
                <a:tab pos="180000" algn="l"/>
                <a:tab pos="360000" algn="l"/>
              </a:tabLst>
              <a:defRPr/>
            </a:pPr>
            <a:r>
              <a:rPr lang="de-DE" smtClean="0"/>
              <a:t>Lorem ipsum dolor sit amet, consectetuer adipiscing elit. Aenean commodo ligula eget dolor. Aenean massa. </a:t>
            </a:r>
          </a:p>
          <a:p>
            <a:pPr marL="285750" marR="0" lvl="0" indent="-285750" algn="l" defTabSz="180000" rtl="0" eaLnBrk="1" fontAlgn="auto" latinLnBrk="0" hangingPunct="1">
              <a:lnSpc>
                <a:spcPts val="1700"/>
              </a:lnSpc>
              <a:spcBef>
                <a:spcPts val="0"/>
              </a:spcBef>
              <a:spcAft>
                <a:spcPts val="1800"/>
              </a:spcAft>
              <a:buClr>
                <a:schemeClr val="tx2"/>
              </a:buClr>
              <a:buSzTx/>
              <a:buFont typeface="Wingdings" panose="05000000000000000000" pitchFamily="2" charset="2"/>
              <a:buChar char="§"/>
              <a:tabLst>
                <a:tab pos="180000" algn="l"/>
                <a:tab pos="360000" algn="l"/>
              </a:tabLst>
              <a:defRPr/>
            </a:pPr>
            <a:r>
              <a:rPr lang="de-DE" smtClean="0"/>
              <a:t>Lorem ipsum dolor sit amet, consectetuer adipiscing elit. Aenean commodo ligula eget dolor. Aenean massa. </a:t>
            </a:r>
          </a:p>
        </p:txBody>
      </p:sp>
    </p:spTree>
    <p:extLst>
      <p:ext uri="{BB962C8B-B14F-4D97-AF65-F5344CB8AC3E}">
        <p14:creationId xmlns:p14="http://schemas.microsoft.com/office/powerpoint/2010/main" val="183958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Text + Bild/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p>
            <a:fld id="{EA7858BA-97FF-467B-88B5-B4FF2FCC31FE}" type="slidenum">
              <a:rPr lang="de-DE" smtClean="0"/>
              <a:pPr/>
              <a:t>‹Nr.›</a:t>
            </a:fld>
            <a:endParaRPr lang="de-DE" dirty="0"/>
          </a:p>
        </p:txBody>
      </p:sp>
      <p:sp>
        <p:nvSpPr>
          <p:cNvPr id="4" name="Fußzeilenplatzhalter 3"/>
          <p:cNvSpPr>
            <a:spLocks noGrp="1"/>
          </p:cNvSpPr>
          <p:nvPr>
            <p:ph type="ftr" sz="quarter" idx="11"/>
          </p:nvPr>
        </p:nvSpPr>
        <p:spPr/>
        <p:txBody>
          <a:bodyPr/>
          <a:lstStyle/>
          <a:p>
            <a:r>
              <a:rPr lang="de-DE" smtClean="0"/>
              <a:t>www.ufz.de</a:t>
            </a:r>
            <a:endParaRPr lang="de-DE" dirty="0"/>
          </a:p>
        </p:txBody>
      </p:sp>
      <p:sp>
        <p:nvSpPr>
          <p:cNvPr id="5" name="Bildplatzhalter 9"/>
          <p:cNvSpPr>
            <a:spLocks noGrp="1"/>
          </p:cNvSpPr>
          <p:nvPr>
            <p:ph type="pic" sz="quarter" idx="15"/>
          </p:nvPr>
        </p:nvSpPr>
        <p:spPr>
          <a:xfrm>
            <a:off x="360000" y="2952000"/>
            <a:ext cx="4104050" cy="1692000"/>
          </a:xfrm>
        </p:spPr>
        <p:txBody>
          <a:bodyPr/>
          <a:lstStyle/>
          <a:p>
            <a:endParaRPr lang="de-DE"/>
          </a:p>
        </p:txBody>
      </p:sp>
      <p:sp>
        <p:nvSpPr>
          <p:cNvPr id="6" name="Bildplatzhalter 9"/>
          <p:cNvSpPr>
            <a:spLocks noGrp="1"/>
          </p:cNvSpPr>
          <p:nvPr>
            <p:ph type="pic" sz="quarter" idx="16"/>
          </p:nvPr>
        </p:nvSpPr>
        <p:spPr>
          <a:xfrm>
            <a:off x="4679950" y="2952592"/>
            <a:ext cx="4104000" cy="1692000"/>
          </a:xfrm>
        </p:spPr>
        <p:txBody>
          <a:bodyPr/>
          <a:lstStyle/>
          <a:p>
            <a:endParaRPr lang="de-DE"/>
          </a:p>
        </p:txBody>
      </p:sp>
      <p:sp>
        <p:nvSpPr>
          <p:cNvPr id="7" name="Textplatzhalter 13"/>
          <p:cNvSpPr>
            <a:spLocks noGrp="1"/>
          </p:cNvSpPr>
          <p:nvPr>
            <p:ph type="body" sz="quarter" idx="17" hasCustomPrompt="1"/>
          </p:nvPr>
        </p:nvSpPr>
        <p:spPr>
          <a:xfrm>
            <a:off x="358775" y="4697921"/>
            <a:ext cx="4104000" cy="214089"/>
          </a:xfrm>
        </p:spPr>
        <p:txBody>
          <a:bodyPr/>
          <a:lstStyle>
            <a:lvl1pPr marL="0" indent="0">
              <a:lnSpc>
                <a:spcPct val="100000"/>
              </a:lnSpc>
              <a:buNone/>
              <a:defRPr sz="700"/>
            </a:lvl1pPr>
            <a:lvl2pPr marL="180975" indent="0">
              <a:buNone/>
              <a:defRPr sz="700"/>
            </a:lvl2pPr>
            <a:lvl3pPr marL="360363" indent="0">
              <a:buNone/>
              <a:defRPr sz="700"/>
            </a:lvl3pPr>
            <a:lvl4pPr marL="539750" indent="0">
              <a:buNone/>
              <a:defRPr sz="700"/>
            </a:lvl4pPr>
            <a:lvl5pPr marL="714375" indent="0">
              <a:buNone/>
              <a:defRPr sz="700"/>
            </a:lvl5pPr>
          </a:lstStyle>
          <a:p>
            <a:pPr lvl="0"/>
            <a:r>
              <a:rPr lang="de-DE" dirty="0" smtClean="0"/>
              <a:t>Bildunterschrift oben/unten</a:t>
            </a:r>
            <a:endParaRPr lang="de-DE" dirty="0"/>
          </a:p>
        </p:txBody>
      </p:sp>
      <p:sp>
        <p:nvSpPr>
          <p:cNvPr id="8" name="Textplatzhalter 13"/>
          <p:cNvSpPr>
            <a:spLocks noGrp="1"/>
          </p:cNvSpPr>
          <p:nvPr>
            <p:ph type="body" sz="quarter" idx="18" hasCustomPrompt="1"/>
          </p:nvPr>
        </p:nvSpPr>
        <p:spPr>
          <a:xfrm>
            <a:off x="4690400" y="4698000"/>
            <a:ext cx="1934238" cy="214089"/>
          </a:xfrm>
        </p:spPr>
        <p:txBody>
          <a:bodyPr/>
          <a:lstStyle>
            <a:lvl1pPr marL="0" indent="0">
              <a:lnSpc>
                <a:spcPct val="100000"/>
              </a:lnSpc>
              <a:buNone/>
              <a:defRPr sz="700"/>
            </a:lvl1pPr>
            <a:lvl2pPr marL="180975" indent="0">
              <a:buNone/>
              <a:defRPr sz="700"/>
            </a:lvl2pPr>
            <a:lvl3pPr marL="360363" indent="0">
              <a:buNone/>
              <a:defRPr sz="700"/>
            </a:lvl3pPr>
            <a:lvl4pPr marL="539750" indent="0">
              <a:buNone/>
              <a:defRPr sz="700"/>
            </a:lvl4pPr>
            <a:lvl5pPr marL="714375" indent="0">
              <a:buNone/>
              <a:defRPr sz="700"/>
            </a:lvl5pPr>
          </a:lstStyle>
          <a:p>
            <a:pPr lvl="0"/>
            <a:r>
              <a:rPr lang="de-DE" dirty="0" smtClean="0"/>
              <a:t>Bildunterschrift oben/unten</a:t>
            </a:r>
            <a:endParaRPr lang="de-DE" dirty="0"/>
          </a:p>
        </p:txBody>
      </p:sp>
      <p:sp>
        <p:nvSpPr>
          <p:cNvPr id="11" name="Textplatzhalter 10"/>
          <p:cNvSpPr>
            <a:spLocks noGrp="1"/>
          </p:cNvSpPr>
          <p:nvPr>
            <p:ph type="body" sz="quarter" idx="19"/>
          </p:nvPr>
        </p:nvSpPr>
        <p:spPr>
          <a:xfrm>
            <a:off x="358774" y="1138238"/>
            <a:ext cx="6265863" cy="1613532"/>
          </a:xfrm>
        </p:spPr>
        <p:txBody>
          <a:bodyPr/>
          <a:lstStyle>
            <a:lvl1pPr>
              <a:lnSpc>
                <a:spcPts val="1700"/>
              </a:lnSpc>
              <a:defRPr/>
            </a:lvl1pPr>
            <a:lvl2pPr>
              <a:lnSpc>
                <a:spcPts val="1700"/>
              </a:lnSpc>
              <a:defRPr/>
            </a:lvl2pPr>
            <a:lvl3pPr>
              <a:lnSpc>
                <a:spcPts val="1700"/>
              </a:lnSpc>
              <a:defRPr/>
            </a:lvl3pPr>
            <a:lvl4pPr>
              <a:lnSpc>
                <a:spcPts val="1700"/>
              </a:lnSpc>
              <a:defRPr/>
            </a:lvl4pPr>
            <a:lvl5pPr>
              <a:lnSpc>
                <a:spcPts val="1700"/>
              </a:lnSpc>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0578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7AF9AA50-0486-41C3-8F9C-2E057E6D6925}" type="slidenum">
              <a:rPr lang="de-DE" smtClean="0"/>
              <a:pPr/>
              <a:t>‹Nr.›</a:t>
            </a:fld>
            <a:endParaRPr lang="de-DE" dirty="0"/>
          </a:p>
        </p:txBody>
      </p:sp>
      <p:sp>
        <p:nvSpPr>
          <p:cNvPr id="10" name="Fußzeilenplatzhalter 9"/>
          <p:cNvSpPr>
            <a:spLocks noGrp="1"/>
          </p:cNvSpPr>
          <p:nvPr>
            <p:ph type="ftr" sz="quarter" idx="13"/>
          </p:nvPr>
        </p:nvSpPr>
        <p:spPr/>
        <p:txBody>
          <a:bodyPr/>
          <a:lstStyle/>
          <a:p>
            <a:r>
              <a:rPr lang="de-DE" dirty="0" smtClean="0"/>
              <a:t>www.ufz.de</a:t>
            </a:r>
            <a:endParaRPr lang="de-DE" dirty="0"/>
          </a:p>
        </p:txBody>
      </p:sp>
      <p:sp>
        <p:nvSpPr>
          <p:cNvPr id="2" name="Titel 1"/>
          <p:cNvSpPr>
            <a:spLocks noGrp="1"/>
          </p:cNvSpPr>
          <p:nvPr>
            <p:ph type="title" hasCustomPrompt="1"/>
          </p:nvPr>
        </p:nvSpPr>
        <p:spPr/>
        <p:txBody>
          <a:bodyPr/>
          <a:lstStyle>
            <a:lvl1pPr>
              <a:defRPr baseline="0"/>
            </a:lvl1pPr>
          </a:lstStyle>
          <a:p>
            <a:r>
              <a:rPr lang="de-DE" smtClean="0"/>
              <a:t>Optional: Folientitel einzeilig</a:t>
            </a:r>
            <a:endParaRPr lang="de-DE"/>
          </a:p>
        </p:txBody>
      </p:sp>
      <p:sp>
        <p:nvSpPr>
          <p:cNvPr id="7" name="Bildplatzhalter 5"/>
          <p:cNvSpPr>
            <a:spLocks noGrp="1"/>
          </p:cNvSpPr>
          <p:nvPr>
            <p:ph type="pic" sz="quarter" idx="10"/>
          </p:nvPr>
        </p:nvSpPr>
        <p:spPr>
          <a:xfrm>
            <a:off x="358775" y="735013"/>
            <a:ext cx="8435058" cy="3924969"/>
          </a:xfrm>
          <a:prstGeom prst="rect">
            <a:avLst/>
          </a:prstGeom>
        </p:spPr>
        <p:txBody>
          <a:bodyPr lIns="0" tIns="0" rIns="0" bIns="0" anchor="ctr" anchorCtr="0"/>
          <a:lstStyle>
            <a:lvl1pPr marL="0" indent="0" algn="ctr">
              <a:buNone/>
              <a:defRPr sz="1100">
                <a:solidFill>
                  <a:schemeClr val="tx1">
                    <a:lumMod val="60000"/>
                    <a:lumOff val="40000"/>
                  </a:schemeClr>
                </a:solidFill>
              </a:defRPr>
            </a:lvl1pPr>
          </a:lstStyle>
          <a:p>
            <a:endParaRPr lang="de-DE" dirty="0"/>
          </a:p>
        </p:txBody>
      </p:sp>
    </p:spTree>
    <p:extLst>
      <p:ext uri="{BB962C8B-B14F-4D97-AF65-F5344CB8AC3E}">
        <p14:creationId xmlns:p14="http://schemas.microsoft.com/office/powerpoint/2010/main" val="1464660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5.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05003"/>
            <a:ext cx="9144000" cy="362591"/>
          </a:xfrm>
          <a:prstGeom prst="rect">
            <a:avLst/>
          </a:prstGeom>
        </p:spPr>
      </p:pic>
      <p:pic>
        <p:nvPicPr>
          <p:cNvPr id="5" name="Grafik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731990"/>
            <a:ext cx="9144000" cy="362591"/>
          </a:xfrm>
          <a:prstGeom prst="rect">
            <a:avLst/>
          </a:prstGeom>
        </p:spPr>
      </p:pic>
      <p:sp>
        <p:nvSpPr>
          <p:cNvPr id="7" name="Foliennummernplatzhalter 6"/>
          <p:cNvSpPr>
            <a:spLocks noGrp="1"/>
          </p:cNvSpPr>
          <p:nvPr>
            <p:ph type="sldNum" sz="quarter" idx="4"/>
          </p:nvPr>
        </p:nvSpPr>
        <p:spPr>
          <a:xfrm>
            <a:off x="8280412" y="4903200"/>
            <a:ext cx="513420" cy="144016"/>
          </a:xfrm>
          <a:prstGeom prst="rect">
            <a:avLst/>
          </a:prstGeom>
        </p:spPr>
        <p:txBody>
          <a:bodyPr vert="horz" lIns="0" tIns="0" rIns="0" bIns="0" rtlCol="0" anchor="t" anchorCtr="0"/>
          <a:lstStyle>
            <a:lvl1pPr algn="r">
              <a:defRPr sz="900">
                <a:solidFill>
                  <a:schemeClr val="tx2"/>
                </a:solidFill>
              </a:defRPr>
            </a:lvl1pPr>
          </a:lstStyle>
          <a:p>
            <a:fld id="{7AF9AA50-0486-41C3-8F9C-2E057E6D6925}" type="slidenum">
              <a:rPr lang="de-DE" smtClean="0"/>
              <a:pPr/>
              <a:t>‹Nr.›</a:t>
            </a:fld>
            <a:endParaRPr lang="de-DE" dirty="0"/>
          </a:p>
        </p:txBody>
      </p:sp>
      <p:sp>
        <p:nvSpPr>
          <p:cNvPr id="16" name="Fußzeilenplatzhalter 15"/>
          <p:cNvSpPr>
            <a:spLocks noGrp="1"/>
          </p:cNvSpPr>
          <p:nvPr>
            <p:ph type="ftr" sz="quarter" idx="3"/>
          </p:nvPr>
        </p:nvSpPr>
        <p:spPr>
          <a:xfrm>
            <a:off x="6958800" y="4903200"/>
            <a:ext cx="655712" cy="146022"/>
          </a:xfrm>
          <a:prstGeom prst="rect">
            <a:avLst/>
          </a:prstGeom>
        </p:spPr>
        <p:txBody>
          <a:bodyPr vert="horz" wrap="none" lIns="0" tIns="0" rIns="0" bIns="0" rtlCol="0" anchor="t" anchorCtr="0"/>
          <a:lstStyle>
            <a:lvl1pPr algn="l">
              <a:defRPr sz="900">
                <a:solidFill>
                  <a:schemeClr val="tx2"/>
                </a:solidFill>
              </a:defRPr>
            </a:lvl1pPr>
          </a:lstStyle>
          <a:p>
            <a:r>
              <a:rPr lang="de-DE" dirty="0" smtClean="0"/>
              <a:t>www.ufz.de</a:t>
            </a:r>
            <a:endParaRPr lang="de-DE" dirty="0"/>
          </a:p>
        </p:txBody>
      </p:sp>
      <p:pic>
        <p:nvPicPr>
          <p:cNvPr id="2" name="Grafik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0000" y="151200"/>
            <a:ext cx="2767590" cy="594361"/>
          </a:xfrm>
          <a:prstGeom prst="rect">
            <a:avLst/>
          </a:prstGeom>
        </p:spPr>
      </p:pic>
      <p:sp>
        <p:nvSpPr>
          <p:cNvPr id="6" name="Datumsplatzhalter 5"/>
          <p:cNvSpPr>
            <a:spLocks noGrp="1"/>
          </p:cNvSpPr>
          <p:nvPr>
            <p:ph type="dt" sz="half" idx="2"/>
          </p:nvPr>
        </p:nvSpPr>
        <p:spPr>
          <a:xfrm>
            <a:off x="203428" y="4515990"/>
            <a:ext cx="802800" cy="216000"/>
          </a:xfrm>
          <a:prstGeom prst="rect">
            <a:avLst/>
          </a:prstGeom>
        </p:spPr>
        <p:txBody>
          <a:bodyPr vert="horz" lIns="0" tIns="0" rIns="0" bIns="0" rtlCol="0" anchor="t" anchorCtr="0"/>
          <a:lstStyle>
            <a:lvl1pPr algn="l">
              <a:lnSpc>
                <a:spcPts val="1600"/>
              </a:lnSpc>
              <a:defRPr sz="1100">
                <a:solidFill>
                  <a:schemeClr val="tx2"/>
                </a:solidFill>
              </a:defRPr>
            </a:lvl1pPr>
          </a:lstStyle>
          <a:p>
            <a:fld id="{FB1D3B89-47A1-4AA1-BD28-47B3673F5E39}" type="datetimeFigureOut">
              <a:rPr lang="de-DE" smtClean="0"/>
              <a:pPr/>
              <a:t>09.06.2023</a:t>
            </a:fld>
            <a:endParaRPr lang="de-DE" dirty="0"/>
          </a:p>
        </p:txBody>
      </p:sp>
      <p:sp>
        <p:nvSpPr>
          <p:cNvPr id="8" name="Textfeld 7"/>
          <p:cNvSpPr txBox="1"/>
          <p:nvPr userDrawn="1"/>
        </p:nvSpPr>
        <p:spPr>
          <a:xfrm>
            <a:off x="179388" y="1138238"/>
            <a:ext cx="4500500" cy="276999"/>
          </a:xfrm>
          <a:prstGeom prst="rect">
            <a:avLst/>
          </a:prstGeom>
          <a:noFill/>
        </p:spPr>
        <p:txBody>
          <a:bodyPr wrap="square" lIns="0" tIns="0" rIns="0" bIns="0" rtlCol="0">
            <a:noAutofit/>
          </a:bodyPr>
          <a:lstStyle/>
          <a:p>
            <a:endParaRPr lang="de-DE"/>
          </a:p>
        </p:txBody>
      </p:sp>
    </p:spTree>
    <p:extLst>
      <p:ext uri="{BB962C8B-B14F-4D97-AF65-F5344CB8AC3E}">
        <p14:creationId xmlns:p14="http://schemas.microsoft.com/office/powerpoint/2010/main" val="201262813"/>
      </p:ext>
    </p:extLst>
  </p:cSld>
  <p:clrMap bg1="lt1" tx1="dk1" bg2="lt2" tx2="dk2" accent1="accent1" accent2="accent2" accent3="accent3" accent4="accent4" accent5="accent5" accent6="accent6" hlink="hlink" folHlink="folHlink"/>
  <p:sldLayoutIdLst>
    <p:sldLayoutId id="2147483649" r:id="rId1"/>
    <p:sldLayoutId id="2147483688" r:id="rId2"/>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liennummernplatzhalter 6"/>
          <p:cNvSpPr>
            <a:spLocks noGrp="1"/>
          </p:cNvSpPr>
          <p:nvPr>
            <p:ph type="sldNum" sz="quarter" idx="4"/>
          </p:nvPr>
        </p:nvSpPr>
        <p:spPr>
          <a:xfrm>
            <a:off x="8280412" y="4903200"/>
            <a:ext cx="513420" cy="144016"/>
          </a:xfrm>
          <a:prstGeom prst="rect">
            <a:avLst/>
          </a:prstGeom>
        </p:spPr>
        <p:txBody>
          <a:bodyPr vert="horz" lIns="0" tIns="0" rIns="0" bIns="0" rtlCol="0" anchor="t" anchorCtr="0"/>
          <a:lstStyle>
            <a:lvl1pPr algn="r">
              <a:defRPr sz="900">
                <a:solidFill>
                  <a:schemeClr val="tx2"/>
                </a:solidFill>
              </a:defRPr>
            </a:lvl1pPr>
          </a:lstStyle>
          <a:p>
            <a:fld id="{7AF9AA50-0486-41C3-8F9C-2E057E6D6925}" type="slidenum">
              <a:rPr lang="de-DE" smtClean="0"/>
              <a:pPr/>
              <a:t>‹Nr.›</a:t>
            </a:fld>
            <a:endParaRPr lang="de-DE" dirty="0"/>
          </a:p>
        </p:txBody>
      </p:sp>
      <p:sp>
        <p:nvSpPr>
          <p:cNvPr id="16" name="Fußzeilenplatzhalter 15"/>
          <p:cNvSpPr>
            <a:spLocks noGrp="1"/>
          </p:cNvSpPr>
          <p:nvPr>
            <p:ph type="ftr" sz="quarter" idx="3"/>
          </p:nvPr>
        </p:nvSpPr>
        <p:spPr>
          <a:xfrm>
            <a:off x="6958800" y="4903200"/>
            <a:ext cx="655712" cy="146022"/>
          </a:xfrm>
          <a:prstGeom prst="rect">
            <a:avLst/>
          </a:prstGeom>
        </p:spPr>
        <p:txBody>
          <a:bodyPr vert="horz" wrap="none" lIns="0" tIns="0" rIns="0" bIns="0" rtlCol="0" anchor="t" anchorCtr="0"/>
          <a:lstStyle>
            <a:lvl1pPr algn="l">
              <a:defRPr sz="900">
                <a:solidFill>
                  <a:schemeClr val="tx2"/>
                </a:solidFill>
              </a:defRPr>
            </a:lvl1pPr>
          </a:lstStyle>
          <a:p>
            <a:r>
              <a:rPr lang="de-DE" dirty="0" smtClean="0"/>
              <a:t>www.ufz.de</a:t>
            </a:r>
            <a:endParaRPr lang="de-DE" dirty="0"/>
          </a:p>
        </p:txBody>
      </p:sp>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151200"/>
            <a:ext cx="2767590" cy="594361"/>
          </a:xfrm>
          <a:prstGeom prst="rect">
            <a:avLst/>
          </a:prstGeom>
        </p:spPr>
      </p:pic>
    </p:spTree>
    <p:extLst>
      <p:ext uri="{BB962C8B-B14F-4D97-AF65-F5344CB8AC3E}">
        <p14:creationId xmlns:p14="http://schemas.microsoft.com/office/powerpoint/2010/main" val="1171903571"/>
      </p:ext>
    </p:extLst>
  </p:cSld>
  <p:clrMap bg1="lt1" tx1="dk1" bg2="lt2" tx2="dk2" accent1="accent1" accent2="accent2" accent3="accent3" accent4="accent4" accent5="accent5" accent6="accent6" hlink="hlink" folHlink="folHlink"/>
  <p:sldLayoutIdLst>
    <p:sldLayoutId id="2147483690" r:id="rId1"/>
    <p:sldLayoutId id="2147483691" r:id="rId2"/>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 y="4731990"/>
            <a:ext cx="9143990" cy="362590"/>
          </a:xfrm>
          <a:prstGeom prst="rect">
            <a:avLst/>
          </a:prstGeom>
        </p:spPr>
      </p:pic>
      <p:sp>
        <p:nvSpPr>
          <p:cNvPr id="4" name="Titelplatzhalter 3"/>
          <p:cNvSpPr>
            <a:spLocks noGrp="1"/>
          </p:cNvSpPr>
          <p:nvPr>
            <p:ph type="title"/>
          </p:nvPr>
        </p:nvSpPr>
        <p:spPr>
          <a:xfrm>
            <a:off x="360000" y="241200"/>
            <a:ext cx="8424000" cy="659962"/>
          </a:xfrm>
          <a:prstGeom prst="rect">
            <a:avLst/>
          </a:prstGeom>
        </p:spPr>
        <p:txBody>
          <a:bodyPr vert="horz" lIns="0" tIns="0" rIns="0" bIns="0" rtlCol="0" anchor="t" anchorCtr="0">
            <a:noAutofit/>
          </a:bodyPr>
          <a:lstStyle/>
          <a:p>
            <a:r>
              <a:rPr lang="de-DE" dirty="0" smtClean="0"/>
              <a:t>Folientitel, insgesamt </a:t>
            </a:r>
            <a:r>
              <a:rPr lang="de-DE" dirty="0" err="1" smtClean="0"/>
              <a:t>zweizweilig</a:t>
            </a:r>
            <a:r>
              <a:rPr lang="de-DE" dirty="0" smtClean="0"/>
              <a:t> </a:t>
            </a:r>
            <a:br>
              <a:rPr lang="de-DE" dirty="0" smtClean="0"/>
            </a:br>
            <a:r>
              <a:rPr lang="de-DE" dirty="0" smtClean="0"/>
              <a:t>Entweder </a:t>
            </a:r>
            <a:r>
              <a:rPr lang="de-DE" dirty="0" err="1" smtClean="0"/>
              <a:t>zweizweiliger</a:t>
            </a:r>
            <a:r>
              <a:rPr lang="de-DE" dirty="0" smtClean="0"/>
              <a:t> Titel oder Titel und Subheadline</a:t>
            </a:r>
            <a:endParaRPr lang="de-DE" dirty="0"/>
          </a:p>
        </p:txBody>
      </p:sp>
      <p:sp>
        <p:nvSpPr>
          <p:cNvPr id="7" name="Foliennummernplatzhalter 6"/>
          <p:cNvSpPr>
            <a:spLocks noGrp="1"/>
          </p:cNvSpPr>
          <p:nvPr>
            <p:ph type="sldNum" sz="quarter" idx="4"/>
          </p:nvPr>
        </p:nvSpPr>
        <p:spPr>
          <a:xfrm>
            <a:off x="8280000" y="4903200"/>
            <a:ext cx="514400" cy="144000"/>
          </a:xfrm>
          <a:prstGeom prst="rect">
            <a:avLst/>
          </a:prstGeom>
        </p:spPr>
        <p:txBody>
          <a:bodyPr vert="horz" lIns="0" tIns="0" rIns="0" bIns="0" rtlCol="0" anchor="t" anchorCtr="0"/>
          <a:lstStyle>
            <a:lvl1pPr algn="r">
              <a:defRPr sz="900">
                <a:solidFill>
                  <a:schemeClr val="tx2"/>
                </a:solidFill>
              </a:defRPr>
            </a:lvl1pPr>
          </a:lstStyle>
          <a:p>
            <a:fld id="{EA7858BA-97FF-467B-88B5-B4FF2FCC31FE}" type="slidenum">
              <a:rPr lang="de-DE" smtClean="0"/>
              <a:pPr/>
              <a:t>‹Nr.›</a:t>
            </a:fld>
            <a:endParaRPr lang="de-DE" dirty="0"/>
          </a:p>
        </p:txBody>
      </p:sp>
      <p:sp>
        <p:nvSpPr>
          <p:cNvPr id="11" name="Textplatzhalter 10"/>
          <p:cNvSpPr>
            <a:spLocks noGrp="1"/>
          </p:cNvSpPr>
          <p:nvPr>
            <p:ph type="body" idx="1"/>
          </p:nvPr>
        </p:nvSpPr>
        <p:spPr>
          <a:xfrm>
            <a:off x="360000" y="1131590"/>
            <a:ext cx="8424000" cy="3602335"/>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Fußzeilenplatzhalter 1"/>
          <p:cNvSpPr>
            <a:spLocks noGrp="1"/>
          </p:cNvSpPr>
          <p:nvPr>
            <p:ph type="ftr" sz="quarter" idx="3"/>
          </p:nvPr>
        </p:nvSpPr>
        <p:spPr>
          <a:xfrm>
            <a:off x="6958800" y="4903200"/>
            <a:ext cx="655200" cy="147600"/>
          </a:xfrm>
          <a:prstGeom prst="rect">
            <a:avLst/>
          </a:prstGeom>
        </p:spPr>
        <p:txBody>
          <a:bodyPr vert="horz" lIns="0" tIns="0" rIns="0" bIns="0" rtlCol="0" anchor="t" anchorCtr="0"/>
          <a:lstStyle>
            <a:lvl1pPr algn="l">
              <a:defRPr sz="900">
                <a:solidFill>
                  <a:schemeClr val="tx2"/>
                </a:solidFill>
              </a:defRPr>
            </a:lvl1pPr>
          </a:lstStyle>
          <a:p>
            <a:r>
              <a:rPr lang="de-DE" smtClean="0"/>
              <a:t>www.ufz.de</a:t>
            </a:r>
            <a:endParaRPr lang="de-DE" dirty="0"/>
          </a:p>
        </p:txBody>
      </p:sp>
      <p:pic>
        <p:nvPicPr>
          <p:cNvPr id="8" name="Grafik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 y="805003"/>
            <a:ext cx="9143990" cy="362590"/>
          </a:xfrm>
          <a:prstGeom prst="rect">
            <a:avLst/>
          </a:prstGeom>
        </p:spPr>
      </p:pic>
    </p:spTree>
    <p:extLst>
      <p:ext uri="{BB962C8B-B14F-4D97-AF65-F5344CB8AC3E}">
        <p14:creationId xmlns:p14="http://schemas.microsoft.com/office/powerpoint/2010/main" val="30814144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9" r:id="rId3"/>
    <p:sldLayoutId id="2147483698" r:id="rId4"/>
  </p:sldLayoutIdLst>
  <p:hf hdr="0" dt="0"/>
  <p:txStyles>
    <p:titleStyle>
      <a:lvl1pPr algn="l" defTabSz="914400" rtl="0" eaLnBrk="1" latinLnBrk="0" hangingPunct="1">
        <a:lnSpc>
          <a:spcPts val="2160"/>
        </a:lnSpc>
        <a:spcBef>
          <a:spcPct val="0"/>
        </a:spcBef>
        <a:buNone/>
        <a:defRPr sz="1800" b="1" kern="1200" cap="none" baseline="0">
          <a:solidFill>
            <a:schemeClr val="tx2"/>
          </a:solidFill>
          <a:latin typeface="+mj-lt"/>
          <a:ea typeface="+mj-ea"/>
          <a:cs typeface="+mj-cs"/>
        </a:defRPr>
      </a:lvl1pPr>
    </p:titleStyle>
    <p:bodyStyle>
      <a:lvl1pPr marL="180975" indent="-180975" algn="l" defTabSz="180000" rtl="0" eaLnBrk="1" latinLnBrk="0" hangingPunct="1">
        <a:lnSpc>
          <a:spcPts val="1700"/>
        </a:lnSpc>
        <a:spcBef>
          <a:spcPts val="0"/>
        </a:spcBef>
        <a:spcAft>
          <a:spcPts val="1630"/>
        </a:spcAft>
        <a:buClr>
          <a:schemeClr val="tx2"/>
        </a:buClr>
        <a:buFont typeface="Wingdings" panose="05000000000000000000" pitchFamily="2" charset="2"/>
        <a:buChar char="§"/>
        <a:tabLst>
          <a:tab pos="180000" algn="l"/>
          <a:tab pos="360000" algn="l"/>
        </a:tabLst>
        <a:defRPr sz="1400" kern="1200">
          <a:solidFill>
            <a:schemeClr val="tx1"/>
          </a:solidFill>
          <a:latin typeface="+mn-lt"/>
          <a:ea typeface="+mn-ea"/>
          <a:cs typeface="+mn-cs"/>
        </a:defRPr>
      </a:lvl1pPr>
      <a:lvl2pPr marL="360363" indent="-179388" algn="l" defTabSz="914400" rtl="0" eaLnBrk="1" latinLnBrk="0" hangingPunct="1">
        <a:lnSpc>
          <a:spcPts val="1700"/>
        </a:lnSpc>
        <a:spcBef>
          <a:spcPct val="20000"/>
        </a:spcBef>
        <a:buClr>
          <a:schemeClr val="tx2"/>
        </a:buClr>
        <a:buFont typeface="Wingdings" panose="05000000000000000000" pitchFamily="2" charset="2"/>
        <a:buChar char="§"/>
        <a:defRPr sz="1400" kern="1200">
          <a:solidFill>
            <a:schemeClr val="tx1"/>
          </a:solidFill>
          <a:latin typeface="+mn-lt"/>
          <a:ea typeface="+mn-ea"/>
          <a:cs typeface="+mn-cs"/>
        </a:defRPr>
      </a:lvl2pPr>
      <a:lvl3pPr marL="541338" indent="-180975" algn="l" defTabSz="914400" rtl="0" eaLnBrk="1" latinLnBrk="0" hangingPunct="1">
        <a:lnSpc>
          <a:spcPts val="1700"/>
        </a:lnSpc>
        <a:spcBef>
          <a:spcPct val="20000"/>
        </a:spcBef>
        <a:buClr>
          <a:schemeClr val="tx2"/>
        </a:buClr>
        <a:buFont typeface="Wingdings" panose="05000000000000000000" pitchFamily="2" charset="2"/>
        <a:buChar char="§"/>
        <a:defRPr sz="1400" kern="1200">
          <a:solidFill>
            <a:schemeClr val="tx1"/>
          </a:solidFill>
          <a:latin typeface="+mn-lt"/>
          <a:ea typeface="+mn-ea"/>
          <a:cs typeface="+mn-cs"/>
        </a:defRPr>
      </a:lvl3pPr>
      <a:lvl4pPr marL="714375" indent="-174625" algn="l" defTabSz="914400" rtl="0" eaLnBrk="1" latinLnBrk="0" hangingPunct="1">
        <a:lnSpc>
          <a:spcPts val="1700"/>
        </a:lnSpc>
        <a:spcBef>
          <a:spcPct val="20000"/>
        </a:spcBef>
        <a:buClr>
          <a:schemeClr val="tx2"/>
        </a:buClr>
        <a:buFont typeface="Wingdings" panose="05000000000000000000" pitchFamily="2" charset="2"/>
        <a:buChar char="§"/>
        <a:defRPr sz="1400" kern="1200">
          <a:solidFill>
            <a:schemeClr val="tx1"/>
          </a:solidFill>
          <a:latin typeface="+mn-lt"/>
          <a:ea typeface="+mn-ea"/>
          <a:cs typeface="+mn-cs"/>
        </a:defRPr>
      </a:lvl4pPr>
      <a:lvl5pPr marL="1000125" indent="-285750" algn="l" defTabSz="914400" rtl="0" eaLnBrk="1" latinLnBrk="0" hangingPunct="1">
        <a:lnSpc>
          <a:spcPts val="1700"/>
        </a:lnSpc>
        <a:spcBef>
          <a:spcPct val="20000"/>
        </a:spcBef>
        <a:buClr>
          <a:schemeClr val="tx2"/>
        </a:buClr>
        <a:buFont typeface="Wingdings" panose="05000000000000000000" pitchFamily="2" charset="2"/>
        <a:buChar char="§"/>
        <a:defRPr sz="14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liennummernplatzhalter 6"/>
          <p:cNvSpPr>
            <a:spLocks noGrp="1"/>
          </p:cNvSpPr>
          <p:nvPr>
            <p:ph type="sldNum" sz="quarter" idx="4"/>
          </p:nvPr>
        </p:nvSpPr>
        <p:spPr>
          <a:xfrm>
            <a:off x="8280412" y="4903200"/>
            <a:ext cx="513420" cy="144016"/>
          </a:xfrm>
          <a:prstGeom prst="rect">
            <a:avLst/>
          </a:prstGeom>
        </p:spPr>
        <p:txBody>
          <a:bodyPr vert="horz" lIns="0" tIns="0" rIns="0" bIns="0" rtlCol="0" anchor="t" anchorCtr="0"/>
          <a:lstStyle>
            <a:lvl1pPr algn="r">
              <a:defRPr sz="900">
                <a:solidFill>
                  <a:schemeClr val="tx2"/>
                </a:solidFill>
              </a:defRPr>
            </a:lvl1pPr>
          </a:lstStyle>
          <a:p>
            <a:fld id="{7AF9AA50-0486-41C3-8F9C-2E057E6D6925}" type="slidenum">
              <a:rPr lang="de-DE" smtClean="0"/>
              <a:pPr/>
              <a:t>‹Nr.›</a:t>
            </a:fld>
            <a:endParaRPr lang="de-DE" dirty="0"/>
          </a:p>
        </p:txBody>
      </p:sp>
      <p:sp>
        <p:nvSpPr>
          <p:cNvPr id="16" name="Fußzeilenplatzhalter 15"/>
          <p:cNvSpPr>
            <a:spLocks noGrp="1"/>
          </p:cNvSpPr>
          <p:nvPr>
            <p:ph type="ftr" sz="quarter" idx="3"/>
          </p:nvPr>
        </p:nvSpPr>
        <p:spPr>
          <a:xfrm>
            <a:off x="6958800" y="4903200"/>
            <a:ext cx="655712" cy="146022"/>
          </a:xfrm>
          <a:prstGeom prst="rect">
            <a:avLst/>
          </a:prstGeom>
        </p:spPr>
        <p:txBody>
          <a:bodyPr vert="horz" wrap="none" lIns="0" tIns="0" rIns="0" bIns="0" rtlCol="0" anchor="t" anchorCtr="0"/>
          <a:lstStyle>
            <a:lvl1pPr algn="l">
              <a:defRPr sz="900">
                <a:solidFill>
                  <a:schemeClr val="tx2"/>
                </a:solidFill>
              </a:defRPr>
            </a:lvl1pPr>
          </a:lstStyle>
          <a:p>
            <a:r>
              <a:rPr lang="de-DE" dirty="0" smtClean="0"/>
              <a:t>www.ufz.de</a:t>
            </a:r>
            <a:endParaRPr lang="de-DE" dirty="0"/>
          </a:p>
        </p:txBody>
      </p:sp>
      <p:sp>
        <p:nvSpPr>
          <p:cNvPr id="2" name="Titelplatzhalter 1"/>
          <p:cNvSpPr>
            <a:spLocks noGrp="1"/>
          </p:cNvSpPr>
          <p:nvPr>
            <p:ph type="title"/>
          </p:nvPr>
        </p:nvSpPr>
        <p:spPr>
          <a:xfrm>
            <a:off x="360000" y="241200"/>
            <a:ext cx="8424000" cy="278322"/>
          </a:xfrm>
          <a:prstGeom prst="rect">
            <a:avLst/>
          </a:prstGeom>
        </p:spPr>
        <p:txBody>
          <a:bodyPr vert="horz" lIns="0" tIns="0" rIns="0" bIns="0" rtlCol="0" anchor="t" anchorCtr="0">
            <a:noAutofit/>
          </a:bodyPr>
          <a:lstStyle/>
          <a:p>
            <a:r>
              <a:rPr lang="de-DE" smtClean="0"/>
              <a:t>Optional: Folientitel einzeilig</a:t>
            </a:r>
            <a:endParaRPr lang="de-DE" dirty="0"/>
          </a:p>
        </p:txBody>
      </p:sp>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 y="4731990"/>
            <a:ext cx="9143990" cy="362590"/>
          </a:xfrm>
          <a:prstGeom prst="rect">
            <a:avLst/>
          </a:prstGeom>
        </p:spPr>
      </p:pic>
    </p:spTree>
    <p:extLst>
      <p:ext uri="{BB962C8B-B14F-4D97-AF65-F5344CB8AC3E}">
        <p14:creationId xmlns:p14="http://schemas.microsoft.com/office/powerpoint/2010/main" val="3650532341"/>
      </p:ext>
    </p:extLst>
  </p:cSld>
  <p:clrMap bg1="lt1" tx1="dk1" bg2="lt2" tx2="dk2" accent1="accent1" accent2="accent2" accent3="accent3" accent4="accent4" accent5="accent5" accent6="accent6" hlink="hlink" folHlink="folHlink"/>
  <p:sldLayoutIdLst>
    <p:sldLayoutId id="2147483693" r:id="rId1"/>
    <p:sldLayoutId id="2147483694" r:id="rId2"/>
  </p:sldLayoutIdLst>
  <p:hf hdr="0" dt="0"/>
  <p:txStyles>
    <p:titleStyle>
      <a:lvl1pPr algn="l" defTabSz="914400" rtl="0" eaLnBrk="1" latinLnBrk="0" hangingPunct="1">
        <a:lnSpc>
          <a:spcPts val="2160"/>
        </a:lnSpc>
        <a:spcBef>
          <a:spcPct val="0"/>
        </a:spcBef>
        <a:buNone/>
        <a:defRPr sz="18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9" name="Grafik 8"/>
          <p:cNvPicPr>
            <a:picLocks noChangeAspect="1"/>
          </p:cNvPicPr>
          <p:nvPr userDrawn="1"/>
        </p:nvPicPr>
        <p:blipFill>
          <a:blip r:embed="rId7"/>
          <a:stretch/>
        </p:blipFill>
        <p:spPr bwMode="auto">
          <a:xfrm>
            <a:off x="6" y="4731990"/>
            <a:ext cx="9143990" cy="362590"/>
          </a:xfrm>
          <a:prstGeom prst="rect">
            <a:avLst/>
          </a:prstGeom>
        </p:spPr>
      </p:pic>
      <p:sp>
        <p:nvSpPr>
          <p:cNvPr id="4" name="Titelplatzhalter 3"/>
          <p:cNvSpPr>
            <a:spLocks noGrp="1"/>
          </p:cNvSpPr>
          <p:nvPr>
            <p:ph type="title"/>
          </p:nvPr>
        </p:nvSpPr>
        <p:spPr bwMode="auto">
          <a:xfrm>
            <a:off x="360000" y="241200"/>
            <a:ext cx="8424000" cy="659962"/>
          </a:xfrm>
          <a:prstGeom prst="rect">
            <a:avLst/>
          </a:prstGeom>
        </p:spPr>
        <p:txBody>
          <a:bodyPr vert="horz" lIns="0" tIns="0" rIns="0" bIns="0" rtlCol="0" anchor="t" anchorCtr="0">
            <a:noAutofit/>
          </a:bodyPr>
          <a:lstStyle/>
          <a:p>
            <a:pPr>
              <a:defRPr/>
            </a:pPr>
            <a:r>
              <a:rPr lang="de-DE"/>
              <a:t>Folientitel, insgesamt zweizweilig </a:t>
            </a:r>
            <a:br>
              <a:rPr lang="de-DE"/>
            </a:br>
            <a:r>
              <a:rPr lang="de-DE"/>
              <a:t>Entweder zweizweiliger Titel oder Titel und Subheadline</a:t>
            </a:r>
            <a:endParaRPr/>
          </a:p>
        </p:txBody>
      </p:sp>
      <p:sp>
        <p:nvSpPr>
          <p:cNvPr id="7" name="Foliennummernplatzhalter 6"/>
          <p:cNvSpPr>
            <a:spLocks noGrp="1"/>
          </p:cNvSpPr>
          <p:nvPr>
            <p:ph type="sldNum" sz="quarter" idx="4"/>
          </p:nvPr>
        </p:nvSpPr>
        <p:spPr bwMode="auto">
          <a:xfrm>
            <a:off x="8280001" y="4903200"/>
            <a:ext cx="514400" cy="144000"/>
          </a:xfrm>
          <a:prstGeom prst="rect">
            <a:avLst/>
          </a:prstGeom>
        </p:spPr>
        <p:txBody>
          <a:bodyPr vert="horz" lIns="0" tIns="0" rIns="0" bIns="0" rtlCol="0" anchor="t" anchorCtr="0"/>
          <a:lstStyle>
            <a:lvl1pPr algn="r">
              <a:defRPr sz="900">
                <a:solidFill>
                  <a:schemeClr val="tx2"/>
                </a:solidFill>
              </a:defRPr>
            </a:lvl1pPr>
          </a:lstStyle>
          <a:p>
            <a:pPr>
              <a:defRPr/>
            </a:pPr>
            <a:fld id="{EA7858BA-97FF-467B-88B5-B4FF2FCC31FE}" type="slidenum">
              <a:rPr lang="de-DE">
                <a:solidFill>
                  <a:srgbClr val="005AA0"/>
                </a:solidFill>
              </a:rPr>
              <a:pPr>
                <a:defRPr/>
              </a:pPr>
              <a:t>‹Nr.›</a:t>
            </a:fld>
            <a:endParaRPr lang="de-DE">
              <a:solidFill>
                <a:srgbClr val="005AA0"/>
              </a:solidFill>
            </a:endParaRPr>
          </a:p>
        </p:txBody>
      </p:sp>
      <p:sp>
        <p:nvSpPr>
          <p:cNvPr id="11" name="Textplatzhalter 10"/>
          <p:cNvSpPr>
            <a:spLocks noGrp="1"/>
          </p:cNvSpPr>
          <p:nvPr>
            <p:ph type="body" idx="1"/>
          </p:nvPr>
        </p:nvSpPr>
        <p:spPr bwMode="auto">
          <a:xfrm>
            <a:off x="360000" y="1131591"/>
            <a:ext cx="8424000" cy="3602335"/>
          </a:xfrm>
          <a:prstGeom prst="rect">
            <a:avLst/>
          </a:prstGeom>
        </p:spPr>
        <p:txBody>
          <a:bodyPr vert="horz" lIns="0" tIns="0" rIns="0" bIns="0" rtlCol="0">
            <a:noAutofit/>
          </a:bodyPr>
          <a:lstStyle/>
          <a:p>
            <a:pPr lvl="0">
              <a:defRPr/>
            </a:pPr>
            <a:r>
              <a:rPr lang="de-DE"/>
              <a:t>Textmasterformat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2" name="Fußzeilenplatzhalter 1"/>
          <p:cNvSpPr>
            <a:spLocks noGrp="1"/>
          </p:cNvSpPr>
          <p:nvPr>
            <p:ph type="ftr" sz="quarter" idx="3"/>
          </p:nvPr>
        </p:nvSpPr>
        <p:spPr bwMode="auto">
          <a:xfrm>
            <a:off x="6958800" y="4903200"/>
            <a:ext cx="655200" cy="147600"/>
          </a:xfrm>
          <a:prstGeom prst="rect">
            <a:avLst/>
          </a:prstGeom>
        </p:spPr>
        <p:txBody>
          <a:bodyPr vert="horz" lIns="0" tIns="0" rIns="0" bIns="0" rtlCol="0" anchor="t" anchorCtr="0"/>
          <a:lstStyle>
            <a:lvl1pPr algn="l">
              <a:defRPr sz="900">
                <a:solidFill>
                  <a:schemeClr val="tx2"/>
                </a:solidFill>
              </a:defRPr>
            </a:lvl1pPr>
          </a:lstStyle>
          <a:p>
            <a:pPr>
              <a:defRPr/>
            </a:pPr>
            <a:r>
              <a:rPr lang="de-DE">
                <a:solidFill>
                  <a:srgbClr val="005AA0"/>
                </a:solidFill>
              </a:rPr>
              <a:t>www.ufz.de</a:t>
            </a:r>
          </a:p>
        </p:txBody>
      </p:sp>
      <p:pic>
        <p:nvPicPr>
          <p:cNvPr id="8" name="Grafik 7"/>
          <p:cNvPicPr>
            <a:picLocks noChangeAspect="1"/>
          </p:cNvPicPr>
          <p:nvPr userDrawn="1"/>
        </p:nvPicPr>
        <p:blipFill>
          <a:blip r:embed="rId8"/>
          <a:stretch/>
        </p:blipFill>
        <p:spPr bwMode="auto">
          <a:xfrm>
            <a:off x="6" y="805004"/>
            <a:ext cx="9143990" cy="362590"/>
          </a:xfrm>
          <a:prstGeom prst="rect">
            <a:avLst/>
          </a:prstGeom>
        </p:spPr>
      </p:pic>
    </p:spTree>
    <p:extLst>
      <p:ext uri="{BB962C8B-B14F-4D97-AF65-F5344CB8AC3E}">
        <p14:creationId xmlns:p14="http://schemas.microsoft.com/office/powerpoint/2010/main" val="271442050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hf hdr="0" dt="0"/>
  <p:txStyles>
    <p:titleStyle>
      <a:lvl1pPr algn="l" defTabSz="914378">
        <a:lnSpc>
          <a:spcPts val="2160"/>
        </a:lnSpc>
        <a:spcBef>
          <a:spcPts val="0"/>
        </a:spcBef>
        <a:buNone/>
        <a:defRPr sz="1800" b="1" cap="none">
          <a:solidFill>
            <a:schemeClr val="tx2"/>
          </a:solidFill>
          <a:latin typeface="+mj-lt"/>
          <a:ea typeface="+mj-ea"/>
          <a:cs typeface="+mj-cs"/>
        </a:defRPr>
      </a:lvl1pPr>
    </p:titleStyle>
    <p:bodyStyle>
      <a:lvl1pPr marL="180971" indent="-180971" algn="l" defTabSz="179996">
        <a:lnSpc>
          <a:spcPts val="1700"/>
        </a:lnSpc>
        <a:spcBef>
          <a:spcPts val="0"/>
        </a:spcBef>
        <a:spcAft>
          <a:spcPts val="1630"/>
        </a:spcAft>
        <a:buClr>
          <a:schemeClr val="tx2"/>
        </a:buClr>
        <a:buFont typeface="Wingdings"/>
        <a:buChar char="§"/>
        <a:tabLst>
          <a:tab pos="179996" algn="l"/>
          <a:tab pos="359991" algn="l"/>
        </a:tabLst>
        <a:defRPr sz="1400">
          <a:solidFill>
            <a:schemeClr val="tx1"/>
          </a:solidFill>
          <a:latin typeface="+mn-lt"/>
          <a:ea typeface="+mn-ea"/>
          <a:cs typeface="+mn-cs"/>
        </a:defRPr>
      </a:lvl1pPr>
      <a:lvl2pPr marL="360354" indent="-179384" algn="l" defTabSz="914378">
        <a:lnSpc>
          <a:spcPts val="1700"/>
        </a:lnSpc>
        <a:spcBef>
          <a:spcPts val="0"/>
        </a:spcBef>
        <a:buClr>
          <a:schemeClr val="tx2"/>
        </a:buClr>
        <a:buFont typeface="Wingdings"/>
        <a:buChar char="§"/>
        <a:defRPr sz="1400">
          <a:solidFill>
            <a:schemeClr val="tx1"/>
          </a:solidFill>
          <a:latin typeface="+mn-lt"/>
          <a:ea typeface="+mn-ea"/>
          <a:cs typeface="+mn-cs"/>
        </a:defRPr>
      </a:lvl2pPr>
      <a:lvl3pPr marL="541325" indent="-180971" algn="l" defTabSz="914378">
        <a:lnSpc>
          <a:spcPts val="1700"/>
        </a:lnSpc>
        <a:spcBef>
          <a:spcPts val="0"/>
        </a:spcBef>
        <a:buClr>
          <a:schemeClr val="tx2"/>
        </a:buClr>
        <a:buFont typeface="Wingdings"/>
        <a:buChar char="§"/>
        <a:defRPr sz="1400">
          <a:solidFill>
            <a:schemeClr val="tx1"/>
          </a:solidFill>
          <a:latin typeface="+mn-lt"/>
          <a:ea typeface="+mn-ea"/>
          <a:cs typeface="+mn-cs"/>
        </a:defRPr>
      </a:lvl3pPr>
      <a:lvl4pPr marL="714357" indent="-174621" algn="l" defTabSz="914378">
        <a:lnSpc>
          <a:spcPts val="1700"/>
        </a:lnSpc>
        <a:spcBef>
          <a:spcPts val="0"/>
        </a:spcBef>
        <a:buClr>
          <a:schemeClr val="tx2"/>
        </a:buClr>
        <a:buFont typeface="Wingdings"/>
        <a:buChar char="§"/>
        <a:defRPr sz="1400">
          <a:solidFill>
            <a:schemeClr val="tx1"/>
          </a:solidFill>
          <a:latin typeface="+mn-lt"/>
          <a:ea typeface="+mn-ea"/>
          <a:cs typeface="+mn-cs"/>
        </a:defRPr>
      </a:lvl4pPr>
      <a:lvl5pPr marL="1000100" indent="-285743" algn="l" defTabSz="914378">
        <a:lnSpc>
          <a:spcPts val="1700"/>
        </a:lnSpc>
        <a:spcBef>
          <a:spcPts val="0"/>
        </a:spcBef>
        <a:buClr>
          <a:schemeClr val="tx2"/>
        </a:buClr>
        <a:buFont typeface="Wingdings"/>
        <a:buChar char="§"/>
        <a:defRPr sz="1400">
          <a:solidFill>
            <a:schemeClr val="tx1"/>
          </a:solidFill>
          <a:latin typeface="+mn-lt"/>
          <a:ea typeface="+mn-ea"/>
          <a:cs typeface="+mn-cs"/>
        </a:defRPr>
      </a:lvl5pPr>
      <a:lvl6pPr marL="2285943" indent="0" algn="l" defTabSz="914378">
        <a:spcBef>
          <a:spcPts val="0"/>
        </a:spcBef>
        <a:buFont typeface="Arial"/>
        <a:buNone/>
        <a:defRPr sz="2000">
          <a:solidFill>
            <a:schemeClr val="tx1"/>
          </a:solidFill>
          <a:latin typeface="+mn-lt"/>
          <a:ea typeface="+mn-ea"/>
          <a:cs typeface="+mn-cs"/>
        </a:defRPr>
      </a:lvl6pPr>
      <a:lvl7pPr marL="2971726" indent="-228594" algn="l" defTabSz="914378">
        <a:spcBef>
          <a:spcPts val="0"/>
        </a:spcBef>
        <a:buFont typeface="Arial"/>
        <a:buChar char="•"/>
        <a:defRPr sz="2000">
          <a:solidFill>
            <a:schemeClr val="tx1"/>
          </a:solidFill>
          <a:latin typeface="+mn-lt"/>
          <a:ea typeface="+mn-ea"/>
          <a:cs typeface="+mn-cs"/>
        </a:defRPr>
      </a:lvl7pPr>
      <a:lvl8pPr marL="3428915" indent="-228594" algn="l" defTabSz="914378">
        <a:spcBef>
          <a:spcPts val="0"/>
        </a:spcBef>
        <a:buFont typeface="Arial"/>
        <a:buChar char="•"/>
        <a:defRPr sz="2000">
          <a:solidFill>
            <a:schemeClr val="tx1"/>
          </a:solidFill>
          <a:latin typeface="+mn-lt"/>
          <a:ea typeface="+mn-ea"/>
          <a:cs typeface="+mn-cs"/>
        </a:defRPr>
      </a:lvl8pPr>
      <a:lvl9pPr marL="3886103" indent="-228594" algn="l" defTabSz="914378">
        <a:spcBef>
          <a:spcPts val="0"/>
        </a:spcBef>
        <a:buFont typeface="Arial"/>
        <a:buChar char="•"/>
        <a:defRPr sz="2000">
          <a:solidFill>
            <a:schemeClr val="tx1"/>
          </a:solidFill>
          <a:latin typeface="+mn-lt"/>
          <a:ea typeface="+mn-ea"/>
          <a:cs typeface="+mn-cs"/>
        </a:defRPr>
      </a:lvl9pPr>
    </p:bodyStyle>
    <p:otherStyle>
      <a:defPPr>
        <a:defRPr lang="de-DE"/>
      </a:defPPr>
      <a:lvl1pPr marL="0" algn="l" defTabSz="914378">
        <a:defRPr sz="1800">
          <a:solidFill>
            <a:schemeClr val="tx1"/>
          </a:solidFill>
          <a:latin typeface="+mn-lt"/>
          <a:ea typeface="+mn-ea"/>
          <a:cs typeface="+mn-cs"/>
        </a:defRPr>
      </a:lvl1pPr>
      <a:lvl2pPr marL="457189" algn="l" defTabSz="914378">
        <a:defRPr sz="1800">
          <a:solidFill>
            <a:schemeClr val="tx1"/>
          </a:solidFill>
          <a:latin typeface="+mn-lt"/>
          <a:ea typeface="+mn-ea"/>
          <a:cs typeface="+mn-cs"/>
        </a:defRPr>
      </a:lvl2pPr>
      <a:lvl3pPr marL="914378" algn="l" defTabSz="914378">
        <a:defRPr sz="1800">
          <a:solidFill>
            <a:schemeClr val="tx1"/>
          </a:solidFill>
          <a:latin typeface="+mn-lt"/>
          <a:ea typeface="+mn-ea"/>
          <a:cs typeface="+mn-cs"/>
        </a:defRPr>
      </a:lvl3pPr>
      <a:lvl4pPr marL="1371566" algn="l" defTabSz="914378">
        <a:defRPr sz="1800">
          <a:solidFill>
            <a:schemeClr val="tx1"/>
          </a:solidFill>
          <a:latin typeface="+mn-lt"/>
          <a:ea typeface="+mn-ea"/>
          <a:cs typeface="+mn-cs"/>
        </a:defRPr>
      </a:lvl4pPr>
      <a:lvl5pPr marL="1828754" algn="l" defTabSz="914378">
        <a:defRPr sz="1800">
          <a:solidFill>
            <a:schemeClr val="tx1"/>
          </a:solidFill>
          <a:latin typeface="+mn-lt"/>
          <a:ea typeface="+mn-ea"/>
          <a:cs typeface="+mn-cs"/>
        </a:defRPr>
      </a:lvl5pPr>
      <a:lvl6pPr marL="2285943" algn="l" defTabSz="914378">
        <a:defRPr sz="1800">
          <a:solidFill>
            <a:schemeClr val="tx1"/>
          </a:solidFill>
          <a:latin typeface="+mn-lt"/>
          <a:ea typeface="+mn-ea"/>
          <a:cs typeface="+mn-cs"/>
        </a:defRPr>
      </a:lvl6pPr>
      <a:lvl7pPr marL="2743132" algn="l" defTabSz="914378">
        <a:defRPr sz="1800">
          <a:solidFill>
            <a:schemeClr val="tx1"/>
          </a:solidFill>
          <a:latin typeface="+mn-lt"/>
          <a:ea typeface="+mn-ea"/>
          <a:cs typeface="+mn-cs"/>
        </a:defRPr>
      </a:lvl7pPr>
      <a:lvl8pPr marL="3200320" algn="l" defTabSz="914378">
        <a:defRPr sz="1800">
          <a:solidFill>
            <a:schemeClr val="tx1"/>
          </a:solidFill>
          <a:latin typeface="+mn-lt"/>
          <a:ea typeface="+mn-ea"/>
          <a:cs typeface="+mn-cs"/>
        </a:defRPr>
      </a:lvl8pPr>
      <a:lvl9pPr marL="3657509" algn="l" defTabSz="914378">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0.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85738" y="993775"/>
            <a:ext cx="8778262" cy="4024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42000"/>
            <a:ext cx="9144000" cy="304800"/>
          </a:xfrm>
          <a:prstGeom prst="rect">
            <a:avLst/>
          </a:prstGeom>
        </p:spPr>
      </p:pic>
      <p:sp>
        <p:nvSpPr>
          <p:cNvPr id="3" name="Foliennummernplatzhalter 2"/>
          <p:cNvSpPr>
            <a:spLocks noGrp="1"/>
          </p:cNvSpPr>
          <p:nvPr>
            <p:ph type="sldNum" sz="quarter" idx="12"/>
          </p:nvPr>
        </p:nvSpPr>
        <p:spPr/>
        <p:txBody>
          <a:bodyPr/>
          <a:lstStyle/>
          <a:p>
            <a:fld id="{7AF9AA50-0486-41C3-8F9C-2E057E6D6925}" type="slidenum">
              <a:rPr lang="de-DE" smtClean="0"/>
              <a:pPr/>
              <a:t>1</a:t>
            </a:fld>
            <a:endParaRPr lang="de-DE" dirty="0"/>
          </a:p>
        </p:txBody>
      </p:sp>
      <p:sp>
        <p:nvSpPr>
          <p:cNvPr id="4" name="Fußzeilenplatzhalter 3"/>
          <p:cNvSpPr>
            <a:spLocks noGrp="1"/>
          </p:cNvSpPr>
          <p:nvPr>
            <p:ph type="ftr" sz="quarter" idx="13"/>
          </p:nvPr>
        </p:nvSpPr>
        <p:spPr/>
        <p:txBody>
          <a:bodyPr/>
          <a:lstStyle/>
          <a:p>
            <a:r>
              <a:rPr lang="de-DE" smtClean="0"/>
              <a:t>www.ufz.de</a:t>
            </a:r>
            <a:endParaRPr lang="de-DE" dirty="0"/>
          </a:p>
        </p:txBody>
      </p:sp>
      <p:sp>
        <p:nvSpPr>
          <p:cNvPr id="19" name="Titel 18"/>
          <p:cNvSpPr>
            <a:spLocks noGrp="1"/>
          </p:cNvSpPr>
          <p:nvPr>
            <p:ph type="ctrTitle"/>
          </p:nvPr>
        </p:nvSpPr>
        <p:spPr>
          <a:xfrm>
            <a:off x="360000" y="1353600"/>
            <a:ext cx="8460472" cy="1188132"/>
          </a:xfrm>
        </p:spPr>
        <p:txBody>
          <a:bodyPr>
            <a:noAutofit/>
          </a:bodyPr>
          <a:lstStyle/>
          <a:p>
            <a:r>
              <a:rPr lang="en-US" dirty="0">
                <a:solidFill>
                  <a:schemeClr val="bg1"/>
                </a:solidFill>
              </a:rPr>
              <a:t>An innovative membrane-based sensor technology for large-scale measurements of gas concentrations in the subsurface</a:t>
            </a:r>
            <a:r>
              <a:rPr lang="de-DE" dirty="0">
                <a:solidFill>
                  <a:schemeClr val="bg1"/>
                </a:solidFill>
              </a:rPr>
              <a:t/>
            </a:r>
            <a:br>
              <a:rPr lang="de-DE" dirty="0">
                <a:solidFill>
                  <a:schemeClr val="bg1"/>
                </a:solidFill>
              </a:rPr>
            </a:br>
            <a:r>
              <a:rPr lang="de-DE" dirty="0">
                <a:solidFill>
                  <a:schemeClr val="bg1"/>
                </a:solidFill>
              </a:rPr>
              <a:t/>
            </a:r>
            <a:br>
              <a:rPr lang="de-DE" dirty="0">
                <a:solidFill>
                  <a:schemeClr val="bg1"/>
                </a:solidFill>
              </a:rPr>
            </a:br>
            <a:endParaRPr lang="de-DE" b="0" dirty="0">
              <a:solidFill>
                <a:schemeClr val="bg1"/>
              </a:solidFill>
            </a:endParaRPr>
          </a:p>
        </p:txBody>
      </p:sp>
      <p:sp>
        <p:nvSpPr>
          <p:cNvPr id="6" name="Untertitel 5"/>
          <p:cNvSpPr>
            <a:spLocks noGrp="1"/>
          </p:cNvSpPr>
          <p:nvPr>
            <p:ph type="subTitle" idx="1"/>
          </p:nvPr>
        </p:nvSpPr>
        <p:spPr>
          <a:prstGeom prst="rect">
            <a:avLst/>
          </a:prstGeom>
        </p:spPr>
        <p:txBody>
          <a:bodyPr/>
          <a:lstStyle/>
          <a:p>
            <a:r>
              <a:rPr lang="de-DE" dirty="0" smtClean="0">
                <a:solidFill>
                  <a:schemeClr val="bg1"/>
                </a:solidFill>
              </a:rPr>
              <a:t>Detlef </a:t>
            </a:r>
            <a:r>
              <a:rPr lang="de-DE" dirty="0" err="1" smtClean="0">
                <a:solidFill>
                  <a:schemeClr val="bg1"/>
                </a:solidFill>
              </a:rPr>
              <a:t>Lazik</a:t>
            </a:r>
            <a:endParaRPr lang="de-DE" dirty="0" smtClean="0">
              <a:solidFill>
                <a:schemeClr val="bg1"/>
              </a:solidFill>
            </a:endParaRPr>
          </a:p>
          <a:p>
            <a:r>
              <a:rPr lang="de-DE" dirty="0" smtClean="0">
                <a:solidFill>
                  <a:schemeClr val="bg1"/>
                </a:solidFill>
              </a:rPr>
              <a:t>Gerrit H. de Rooij</a:t>
            </a:r>
          </a:p>
          <a:p>
            <a:r>
              <a:rPr lang="de-DE" dirty="0" smtClean="0">
                <a:solidFill>
                  <a:schemeClr val="bg1"/>
                </a:solidFill>
              </a:rPr>
              <a:t>Mohammad R. </a:t>
            </a:r>
            <a:r>
              <a:rPr lang="de-DE" dirty="0" err="1" smtClean="0">
                <a:solidFill>
                  <a:schemeClr val="bg1"/>
                </a:solidFill>
              </a:rPr>
              <a:t>Hashar</a:t>
            </a:r>
            <a:endParaRPr lang="de-DE" dirty="0" smtClean="0">
              <a:solidFill>
                <a:schemeClr val="bg1"/>
              </a:solidFill>
            </a:endParaRPr>
          </a:p>
        </p:txBody>
      </p:sp>
      <p:sp>
        <p:nvSpPr>
          <p:cNvPr id="2" name="Datumsplatzhalter 1"/>
          <p:cNvSpPr>
            <a:spLocks noGrp="1"/>
          </p:cNvSpPr>
          <p:nvPr>
            <p:ph type="dt" sz="half" idx="2"/>
          </p:nvPr>
        </p:nvSpPr>
        <p:spPr>
          <a:xfrm>
            <a:off x="360000" y="3744000"/>
            <a:ext cx="1115656" cy="195634"/>
          </a:xfrm>
        </p:spPr>
        <p:txBody>
          <a:bodyPr/>
          <a:lstStyle/>
          <a:p>
            <a:r>
              <a:rPr lang="de-DE" dirty="0" smtClean="0">
                <a:solidFill>
                  <a:schemeClr val="bg1"/>
                </a:solidFill>
              </a:rPr>
              <a:t>June 12th, 2023</a:t>
            </a:r>
            <a:endParaRPr lang="de-DE" dirty="0">
              <a:solidFill>
                <a:schemeClr val="bg1"/>
              </a:solidFill>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540" y="1979935"/>
            <a:ext cx="4392488" cy="2928325"/>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8812" y="57541"/>
            <a:ext cx="1980517" cy="913796"/>
          </a:xfrm>
          <a:prstGeom prst="rect">
            <a:avLst/>
          </a:prstGeom>
        </p:spPr>
      </p:pic>
    </p:spTree>
    <p:extLst>
      <p:ext uri="{BB962C8B-B14F-4D97-AF65-F5344CB8AC3E}">
        <p14:creationId xmlns:p14="http://schemas.microsoft.com/office/powerpoint/2010/main" val="2268785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24385" y="241200"/>
            <a:ext cx="8424000" cy="659962"/>
          </a:xfrm>
        </p:spPr>
        <p:txBody>
          <a:bodyPr/>
          <a:lstStyle/>
          <a:p>
            <a:pPr>
              <a:defRPr/>
            </a:pPr>
            <a:r>
              <a:rPr lang="en-US" dirty="0"/>
              <a:t>Development of the housing system for gas-sensors</a:t>
            </a:r>
            <a:endParaRPr dirty="0"/>
          </a:p>
        </p:txBody>
      </p:sp>
      <p:sp>
        <p:nvSpPr>
          <p:cNvPr id="3" name="Slide Number Placeholder 2"/>
          <p:cNvSpPr>
            <a:spLocks noGrp="1"/>
          </p:cNvSpPr>
          <p:nvPr>
            <p:ph type="sldNum" sz="quarter" idx="10"/>
          </p:nvPr>
        </p:nvSpPr>
        <p:spPr bwMode="auto"/>
        <p:txBody>
          <a:bodyPr/>
          <a:lstStyle/>
          <a:p>
            <a:pPr>
              <a:defRPr/>
            </a:pPr>
            <a:fld id="{EA7858BA-97FF-467B-88B5-B4FF2FCC31FE}" type="slidenum">
              <a:rPr lang="de-DE">
                <a:solidFill>
                  <a:srgbClr val="005AA0"/>
                </a:solidFill>
              </a:rPr>
              <a:pPr>
                <a:defRPr/>
              </a:pPr>
              <a:t>10</a:t>
            </a:fld>
            <a:endParaRPr lang="de-DE">
              <a:solidFill>
                <a:srgbClr val="005AA0"/>
              </a:solidFill>
            </a:endParaRPr>
          </a:p>
        </p:txBody>
      </p:sp>
      <p:sp>
        <p:nvSpPr>
          <p:cNvPr id="4" name="Footer Placeholder 3"/>
          <p:cNvSpPr>
            <a:spLocks noGrp="1"/>
          </p:cNvSpPr>
          <p:nvPr>
            <p:ph type="ftr" sz="quarter" idx="11"/>
          </p:nvPr>
        </p:nvSpPr>
        <p:spPr bwMode="auto"/>
        <p:txBody>
          <a:bodyPr/>
          <a:lstStyle/>
          <a:p>
            <a:pPr>
              <a:defRPr/>
            </a:pPr>
            <a:r>
              <a:rPr lang="de-DE">
                <a:solidFill>
                  <a:srgbClr val="005AA0"/>
                </a:solidFill>
              </a:rPr>
              <a:t>www.ufz.de</a:t>
            </a:r>
          </a:p>
        </p:txBody>
      </p:sp>
      <p:sp>
        <p:nvSpPr>
          <p:cNvPr id="6" name="Text Placeholder 5"/>
          <p:cNvSpPr>
            <a:spLocks noGrp="1"/>
          </p:cNvSpPr>
          <p:nvPr>
            <p:ph type="body" sz="quarter" idx="13"/>
          </p:nvPr>
        </p:nvSpPr>
        <p:spPr bwMode="auto">
          <a:xfrm>
            <a:off x="76200" y="3754879"/>
            <a:ext cx="6882600" cy="1219200"/>
          </a:xfrm>
        </p:spPr>
        <p:txBody>
          <a:bodyPr/>
          <a:lstStyle/>
          <a:p>
            <a:pPr marL="0" indent="0" algn="just">
              <a:buNone/>
              <a:defRPr/>
            </a:pPr>
            <a:r>
              <a:rPr lang="en-US" dirty="0"/>
              <a:t>Mechanical structure of the first sample for an actuator box. Pressure sensors (1) and valves (2) are fixed on a mounting plate. Fittings are used to connect the pressure measurement to the gas-tubing, which, including cables and tubes, are fed through the mounting flange (3) into the actuator box. (4) shows an actuator box assembled except for the media connection, and (5) shows the final closed box.</a:t>
            </a:r>
            <a:endParaRPr dirty="0"/>
          </a:p>
        </p:txBody>
      </p:sp>
      <p:pic>
        <p:nvPicPr>
          <p:cNvPr id="7" name="Picture 6"/>
          <p:cNvPicPr>
            <a:picLocks noChangeAspect="1"/>
          </p:cNvPicPr>
          <p:nvPr/>
        </p:nvPicPr>
        <p:blipFill>
          <a:blip r:embed="rId2"/>
          <a:stretch/>
        </p:blipFill>
        <p:spPr bwMode="auto">
          <a:xfrm>
            <a:off x="124385" y="666750"/>
            <a:ext cx="4476750" cy="3009900"/>
          </a:xfrm>
          <a:prstGeom prst="rect">
            <a:avLst/>
          </a:prstGeom>
        </p:spPr>
      </p:pic>
      <p:pic>
        <p:nvPicPr>
          <p:cNvPr id="8" name="Picture 7"/>
          <p:cNvPicPr/>
          <p:nvPr/>
        </p:nvPicPr>
        <p:blipFill>
          <a:blip r:embed="rId3"/>
          <a:stretch/>
        </p:blipFill>
        <p:spPr bwMode="auto">
          <a:xfrm rot="5400000">
            <a:off x="7198010" y="910107"/>
            <a:ext cx="1788796" cy="1403985"/>
          </a:xfrm>
          <a:prstGeom prst="rect">
            <a:avLst/>
          </a:prstGeom>
          <a:noFill/>
          <a:ln>
            <a:noFill/>
          </a:ln>
        </p:spPr>
      </p:pic>
      <p:pic>
        <p:nvPicPr>
          <p:cNvPr id="9" name="Picture 8"/>
          <p:cNvPicPr/>
          <p:nvPr/>
        </p:nvPicPr>
        <p:blipFill>
          <a:blip r:embed="rId4"/>
          <a:stretch/>
        </p:blipFill>
        <p:spPr bwMode="auto">
          <a:xfrm>
            <a:off x="4800600" y="717700"/>
            <a:ext cx="1148080" cy="859790"/>
          </a:xfrm>
          <a:prstGeom prst="rect">
            <a:avLst/>
          </a:prstGeom>
          <a:noFill/>
          <a:ln>
            <a:noFill/>
          </a:ln>
        </p:spPr>
      </p:pic>
      <p:pic>
        <p:nvPicPr>
          <p:cNvPr id="10" name="Picture 9"/>
          <p:cNvPicPr/>
          <p:nvPr/>
        </p:nvPicPr>
        <p:blipFill>
          <a:blip r:embed="rId5"/>
          <a:srcRect t="30761"/>
          <a:stretch/>
        </p:blipFill>
        <p:spPr bwMode="auto">
          <a:xfrm>
            <a:off x="6083114" y="717701"/>
            <a:ext cx="1144270" cy="593725"/>
          </a:xfrm>
          <a:prstGeom prst="rect">
            <a:avLst/>
          </a:prstGeom>
          <a:noFill/>
          <a:ln w="9525" cap="flat" cmpd="sng" algn="ctr">
            <a:noFill/>
            <a:prstDash val="solid"/>
            <a:round/>
            <a:headEnd type="none" w="med" len="med"/>
            <a:tailEnd type="none" w="med" len="med"/>
          </a:ln>
        </p:spPr>
      </p:pic>
      <p:pic>
        <p:nvPicPr>
          <p:cNvPr id="11" name="Picture 10"/>
          <p:cNvPicPr/>
          <p:nvPr/>
        </p:nvPicPr>
        <p:blipFill>
          <a:blip r:embed="rId6"/>
          <a:srcRect l="20959"/>
          <a:stretch/>
        </p:blipFill>
        <p:spPr bwMode="auto">
          <a:xfrm rot="5400000">
            <a:off x="6065016" y="1366258"/>
            <a:ext cx="1180465" cy="1122680"/>
          </a:xfrm>
          <a:prstGeom prst="rect">
            <a:avLst/>
          </a:prstGeom>
          <a:noFill/>
          <a:ln w="9525" cap="flat" cmpd="sng" algn="ctr">
            <a:noFill/>
            <a:prstDash val="solid"/>
            <a:round/>
            <a:headEnd type="none" w="med" len="med"/>
            <a:tailEnd type="none" w="med" len="med"/>
          </a:ln>
        </p:spPr>
      </p:pic>
      <p:pic>
        <p:nvPicPr>
          <p:cNvPr id="12" name="Picture 11"/>
          <p:cNvPicPr/>
          <p:nvPr/>
        </p:nvPicPr>
        <p:blipFill>
          <a:blip r:embed="rId7"/>
          <a:stretch/>
        </p:blipFill>
        <p:spPr bwMode="auto">
          <a:xfrm>
            <a:off x="4805997" y="1653691"/>
            <a:ext cx="1137285" cy="852805"/>
          </a:xfrm>
          <a:prstGeom prst="rect">
            <a:avLst/>
          </a:prstGeom>
          <a:noFill/>
          <a:ln>
            <a:noFill/>
          </a:ln>
        </p:spPr>
      </p:pic>
      <p:sp>
        <p:nvSpPr>
          <p:cNvPr id="13" name="Text Placeholder 5"/>
          <p:cNvSpPr txBox="1"/>
          <p:nvPr/>
        </p:nvSpPr>
        <p:spPr bwMode="auto">
          <a:xfrm>
            <a:off x="4797265" y="2580158"/>
            <a:ext cx="3997136" cy="841050"/>
          </a:xfrm>
          <a:prstGeom prst="rect">
            <a:avLst/>
          </a:prstGeom>
        </p:spPr>
        <p:txBody>
          <a:bodyPr vert="horz" lIns="0" tIns="0" rIns="0" bIns="0" rtlCol="0">
            <a:noAutofit/>
          </a:bodyPr>
          <a:lstStyle>
            <a:lvl1pPr marL="180975" indent="-180975" algn="l" defTabSz="180000">
              <a:lnSpc>
                <a:spcPts val="1700"/>
              </a:lnSpc>
              <a:spcBef>
                <a:spcPts val="0"/>
              </a:spcBef>
              <a:spcAft>
                <a:spcPts val="1630"/>
              </a:spcAft>
              <a:buClr>
                <a:schemeClr val="tx2"/>
              </a:buClr>
              <a:buFont typeface="Wingdings"/>
              <a:buChar char="§"/>
              <a:tabLst>
                <a:tab pos="180000" algn="l"/>
                <a:tab pos="360000" algn="l"/>
              </a:tabLst>
              <a:defRPr sz="1400">
                <a:solidFill>
                  <a:schemeClr val="tx1"/>
                </a:solidFill>
                <a:latin typeface="+mn-lt"/>
                <a:ea typeface="+mn-ea"/>
                <a:cs typeface="+mn-cs"/>
              </a:defRPr>
            </a:lvl1pPr>
            <a:lvl2pPr marL="360363" indent="-179388" algn="l" defTabSz="914400">
              <a:lnSpc>
                <a:spcPts val="1700"/>
              </a:lnSpc>
              <a:spcBef>
                <a:spcPts val="0"/>
              </a:spcBef>
              <a:buClr>
                <a:schemeClr val="tx2"/>
              </a:buClr>
              <a:buFont typeface="Wingdings"/>
              <a:buChar char="§"/>
              <a:defRPr sz="1400">
                <a:solidFill>
                  <a:schemeClr val="tx1"/>
                </a:solidFill>
                <a:latin typeface="+mn-lt"/>
                <a:ea typeface="+mn-ea"/>
                <a:cs typeface="+mn-cs"/>
              </a:defRPr>
            </a:lvl2pPr>
            <a:lvl3pPr marL="541338" indent="-180975" algn="l" defTabSz="914400">
              <a:lnSpc>
                <a:spcPts val="1700"/>
              </a:lnSpc>
              <a:spcBef>
                <a:spcPts val="0"/>
              </a:spcBef>
              <a:buClr>
                <a:schemeClr val="tx2"/>
              </a:buClr>
              <a:buFont typeface="Wingdings"/>
              <a:buChar char="§"/>
              <a:defRPr sz="1400">
                <a:solidFill>
                  <a:schemeClr val="tx1"/>
                </a:solidFill>
                <a:latin typeface="+mn-lt"/>
                <a:ea typeface="+mn-ea"/>
                <a:cs typeface="+mn-cs"/>
              </a:defRPr>
            </a:lvl3pPr>
            <a:lvl4pPr marL="714375" indent="-174625" algn="l" defTabSz="914400">
              <a:lnSpc>
                <a:spcPts val="1700"/>
              </a:lnSpc>
              <a:spcBef>
                <a:spcPts val="0"/>
              </a:spcBef>
              <a:buClr>
                <a:schemeClr val="tx2"/>
              </a:buClr>
              <a:buFont typeface="Wingdings"/>
              <a:buChar char="§"/>
              <a:defRPr sz="1400">
                <a:solidFill>
                  <a:schemeClr val="tx1"/>
                </a:solidFill>
                <a:latin typeface="+mn-lt"/>
                <a:ea typeface="+mn-ea"/>
                <a:cs typeface="+mn-cs"/>
              </a:defRPr>
            </a:lvl4pPr>
            <a:lvl5pPr marL="1000125" indent="-285750" algn="l" defTabSz="914400">
              <a:lnSpc>
                <a:spcPts val="1700"/>
              </a:lnSpc>
              <a:spcBef>
                <a:spcPts val="0"/>
              </a:spcBef>
              <a:buClr>
                <a:schemeClr val="tx2"/>
              </a:buClr>
              <a:buFont typeface="Wingdings"/>
              <a:buChar char="§"/>
              <a:defRPr sz="1400">
                <a:solidFill>
                  <a:schemeClr val="tx1"/>
                </a:solidFill>
                <a:latin typeface="+mn-lt"/>
                <a:ea typeface="+mn-ea"/>
                <a:cs typeface="+mn-cs"/>
              </a:defRPr>
            </a:lvl5pPr>
            <a:lvl6pPr marL="2286000" indent="0" algn="l" defTabSz="914400">
              <a:spcBef>
                <a:spcPts val="0"/>
              </a:spcBef>
              <a:buFont typeface="Arial"/>
              <a:buNone/>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gn="just">
              <a:spcAft>
                <a:spcPts val="1800"/>
              </a:spcAft>
              <a:buClr>
                <a:srgbClr val="005AA0"/>
              </a:buClr>
              <a:buNone/>
              <a:defRPr/>
            </a:pPr>
            <a:r>
              <a:rPr lang="en-US" dirty="0">
                <a:solidFill>
                  <a:srgbClr val="38382F"/>
                </a:solidFill>
              </a:rPr>
              <a:t>Components of the housing system produced using the MSLA process with a 3D printer (</a:t>
            </a:r>
            <a:r>
              <a:rPr lang="en-US" dirty="0" err="1">
                <a:solidFill>
                  <a:srgbClr val="38382F"/>
                </a:solidFill>
              </a:rPr>
              <a:t>Elegoo</a:t>
            </a:r>
            <a:r>
              <a:rPr lang="en-US" dirty="0">
                <a:solidFill>
                  <a:srgbClr val="38382F"/>
                </a:solidFill>
              </a:rPr>
              <a:t> Saturn 2), (1) mounting plate (2) mounting flange (3) connector (4) spacer (5) actuator box</a:t>
            </a:r>
            <a:endParaRPr dirty="0">
              <a:solidFill>
                <a:srgbClr val="38382F"/>
              </a:solidFill>
            </a:endParaRPr>
          </a:p>
        </p:txBody>
      </p:sp>
      <p:sp>
        <p:nvSpPr>
          <p:cNvPr id="5" name="TextBox 4">
            <a:extLst>
              <a:ext uri="{FF2B5EF4-FFF2-40B4-BE49-F238E27FC236}">
                <a16:creationId xmlns:a16="http://schemas.microsoft.com/office/drawing/2014/main" xmlns="" id="{15182FCB-9D76-4420-96CD-19E1473B498F}"/>
              </a:ext>
            </a:extLst>
          </p:cNvPr>
          <p:cNvSpPr txBox="1"/>
          <p:nvPr/>
        </p:nvSpPr>
        <p:spPr>
          <a:xfrm>
            <a:off x="5731895" y="1326246"/>
            <a:ext cx="260008" cy="253916"/>
          </a:xfrm>
          <a:prstGeom prst="rect">
            <a:avLst/>
          </a:prstGeom>
          <a:solidFill>
            <a:schemeClr val="bg1"/>
          </a:solidFill>
        </p:spPr>
        <p:txBody>
          <a:bodyPr wrap="none" rtlCol="0">
            <a:spAutoFit/>
          </a:bodyPr>
          <a:lstStyle/>
          <a:p>
            <a:r>
              <a:rPr lang="en-US" sz="1050" dirty="0">
                <a:solidFill>
                  <a:srgbClr val="38382F"/>
                </a:solidFill>
              </a:rPr>
              <a:t>1</a:t>
            </a:r>
          </a:p>
        </p:txBody>
      </p:sp>
      <p:sp>
        <p:nvSpPr>
          <p:cNvPr id="14" name="TextBox 13">
            <a:extLst>
              <a:ext uri="{FF2B5EF4-FFF2-40B4-BE49-F238E27FC236}">
                <a16:creationId xmlns:a16="http://schemas.microsoft.com/office/drawing/2014/main" xmlns="" id="{8C1076C6-5B7C-4089-A038-AC43AB7AEE43}"/>
              </a:ext>
            </a:extLst>
          </p:cNvPr>
          <p:cNvSpPr txBox="1"/>
          <p:nvPr/>
        </p:nvSpPr>
        <p:spPr bwMode="auto">
          <a:xfrm>
            <a:off x="5731896" y="2246486"/>
            <a:ext cx="198475" cy="253916"/>
          </a:xfrm>
          <a:prstGeom prst="rect">
            <a:avLst/>
          </a:prstGeom>
          <a:solidFill>
            <a:schemeClr val="bg1"/>
          </a:solidFill>
        </p:spPr>
        <p:txBody>
          <a:bodyPr wrap="square" rtlCol="0">
            <a:spAutoFit/>
          </a:bodyPr>
          <a:lstStyle/>
          <a:p>
            <a:r>
              <a:rPr lang="en-US" sz="1050" dirty="0">
                <a:solidFill>
                  <a:srgbClr val="38382F"/>
                </a:solidFill>
              </a:rPr>
              <a:t>2</a:t>
            </a:r>
          </a:p>
        </p:txBody>
      </p:sp>
      <p:sp>
        <p:nvSpPr>
          <p:cNvPr id="15" name="TextBox 14">
            <a:extLst>
              <a:ext uri="{FF2B5EF4-FFF2-40B4-BE49-F238E27FC236}">
                <a16:creationId xmlns:a16="http://schemas.microsoft.com/office/drawing/2014/main" xmlns="" id="{6041010D-D518-4D91-83B8-6AC72F30A863}"/>
              </a:ext>
            </a:extLst>
          </p:cNvPr>
          <p:cNvSpPr txBox="1"/>
          <p:nvPr/>
        </p:nvSpPr>
        <p:spPr bwMode="auto">
          <a:xfrm>
            <a:off x="6992940" y="1068068"/>
            <a:ext cx="198475" cy="253916"/>
          </a:xfrm>
          <a:prstGeom prst="rect">
            <a:avLst/>
          </a:prstGeom>
          <a:solidFill>
            <a:schemeClr val="bg1"/>
          </a:solidFill>
        </p:spPr>
        <p:txBody>
          <a:bodyPr wrap="square" rtlCol="0">
            <a:spAutoFit/>
          </a:bodyPr>
          <a:lstStyle/>
          <a:p>
            <a:r>
              <a:rPr lang="en-US" sz="1050" dirty="0">
                <a:solidFill>
                  <a:srgbClr val="38382F"/>
                </a:solidFill>
              </a:rPr>
              <a:t>3</a:t>
            </a:r>
          </a:p>
        </p:txBody>
      </p:sp>
      <p:sp>
        <p:nvSpPr>
          <p:cNvPr id="16" name="TextBox 15">
            <a:extLst>
              <a:ext uri="{FF2B5EF4-FFF2-40B4-BE49-F238E27FC236}">
                <a16:creationId xmlns:a16="http://schemas.microsoft.com/office/drawing/2014/main" xmlns="" id="{D59F6F30-A72D-472C-A44C-5AA83087B7EA}"/>
              </a:ext>
            </a:extLst>
          </p:cNvPr>
          <p:cNvSpPr txBox="1"/>
          <p:nvPr/>
        </p:nvSpPr>
        <p:spPr bwMode="auto">
          <a:xfrm>
            <a:off x="6992940" y="2237042"/>
            <a:ext cx="198475" cy="253916"/>
          </a:xfrm>
          <a:prstGeom prst="rect">
            <a:avLst/>
          </a:prstGeom>
          <a:solidFill>
            <a:schemeClr val="bg1"/>
          </a:solidFill>
        </p:spPr>
        <p:txBody>
          <a:bodyPr wrap="square" rtlCol="0">
            <a:spAutoFit/>
          </a:bodyPr>
          <a:lstStyle/>
          <a:p>
            <a:r>
              <a:rPr lang="en-US" sz="1050" dirty="0">
                <a:solidFill>
                  <a:srgbClr val="38382F"/>
                </a:solidFill>
              </a:rPr>
              <a:t>4</a:t>
            </a:r>
          </a:p>
        </p:txBody>
      </p:sp>
      <p:sp>
        <p:nvSpPr>
          <p:cNvPr id="17" name="TextBox 16">
            <a:extLst>
              <a:ext uri="{FF2B5EF4-FFF2-40B4-BE49-F238E27FC236}">
                <a16:creationId xmlns:a16="http://schemas.microsoft.com/office/drawing/2014/main" xmlns="" id="{80AD4BA5-A2A2-4F8C-A909-21FD09DA6E1E}"/>
              </a:ext>
            </a:extLst>
          </p:cNvPr>
          <p:cNvSpPr txBox="1"/>
          <p:nvPr/>
        </p:nvSpPr>
        <p:spPr bwMode="auto">
          <a:xfrm>
            <a:off x="8548386" y="2259955"/>
            <a:ext cx="198475" cy="253916"/>
          </a:xfrm>
          <a:prstGeom prst="rect">
            <a:avLst/>
          </a:prstGeom>
          <a:solidFill>
            <a:schemeClr val="bg1"/>
          </a:solidFill>
        </p:spPr>
        <p:txBody>
          <a:bodyPr wrap="square" rtlCol="0">
            <a:spAutoFit/>
          </a:bodyPr>
          <a:lstStyle/>
          <a:p>
            <a:r>
              <a:rPr lang="en-US" sz="1050" dirty="0">
                <a:solidFill>
                  <a:srgbClr val="38382F"/>
                </a:solidFill>
              </a:rPr>
              <a:t>5</a:t>
            </a:r>
          </a:p>
        </p:txBody>
      </p:sp>
    </p:spTree>
    <p:extLst>
      <p:ext uri="{BB962C8B-B14F-4D97-AF65-F5344CB8AC3E}">
        <p14:creationId xmlns:p14="http://schemas.microsoft.com/office/powerpoint/2010/main" val="82276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ad 25"/>
          <p:cNvSpPr/>
          <p:nvPr/>
        </p:nvSpPr>
        <p:spPr>
          <a:xfrm>
            <a:off x="6065094" y="1660295"/>
            <a:ext cx="2304256" cy="2272499"/>
          </a:xfrm>
          <a:prstGeom prst="donut">
            <a:avLst/>
          </a:prstGeom>
          <a:pattFill prst="dashHorz">
            <a:fgClr>
              <a:schemeClr val="accent5">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ad 23"/>
          <p:cNvSpPr/>
          <p:nvPr/>
        </p:nvSpPr>
        <p:spPr>
          <a:xfrm>
            <a:off x="2776711" y="1684706"/>
            <a:ext cx="2232247" cy="2232248"/>
          </a:xfrm>
          <a:prstGeom prst="donut">
            <a:avLst/>
          </a:prstGeom>
          <a:pattFill prst="dashHorz">
            <a:fgClr>
              <a:schemeClr val="accent5">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ad 14"/>
          <p:cNvSpPr/>
          <p:nvPr/>
        </p:nvSpPr>
        <p:spPr>
          <a:xfrm>
            <a:off x="2783120" y="1667402"/>
            <a:ext cx="2232247" cy="2232248"/>
          </a:xfrm>
          <a:prstGeom prst="donu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Ellipse 32"/>
          <p:cNvSpPr/>
          <p:nvPr/>
        </p:nvSpPr>
        <p:spPr>
          <a:xfrm>
            <a:off x="4782567" y="3980046"/>
            <a:ext cx="1163041" cy="262183"/>
          </a:xfrm>
          <a:prstGeom prst="ellipse">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lipse 18"/>
          <p:cNvSpPr/>
          <p:nvPr/>
        </p:nvSpPr>
        <p:spPr>
          <a:xfrm>
            <a:off x="6743152" y="2346452"/>
            <a:ext cx="997199" cy="914400"/>
          </a:xfrm>
          <a:prstGeom prst="ellipse">
            <a:avLst/>
          </a:prstGeom>
          <a:gradFill>
            <a:gsLst>
              <a:gs pos="0">
                <a:srgbClr val="FFFF00">
                  <a:alpha val="50000"/>
                </a:srgbClr>
              </a:gs>
              <a:gs pos="96000">
                <a:schemeClr val="accent3">
                  <a:lumMod val="60000"/>
                  <a:lumOff val="4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lipse 13"/>
          <p:cNvSpPr/>
          <p:nvPr/>
        </p:nvSpPr>
        <p:spPr>
          <a:xfrm>
            <a:off x="3430785" y="2346452"/>
            <a:ext cx="914400" cy="914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lipse 15"/>
          <p:cNvSpPr/>
          <p:nvPr/>
        </p:nvSpPr>
        <p:spPr>
          <a:xfrm>
            <a:off x="3430785" y="2346452"/>
            <a:ext cx="904214" cy="9144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el 5"/>
          <p:cNvSpPr>
            <a:spLocks noGrp="1"/>
          </p:cNvSpPr>
          <p:nvPr>
            <p:ph type="title"/>
          </p:nvPr>
        </p:nvSpPr>
        <p:spPr>
          <a:xfrm>
            <a:off x="179512" y="241200"/>
            <a:ext cx="8784976" cy="659962"/>
          </a:xfrm>
        </p:spPr>
        <p:txBody>
          <a:bodyPr/>
          <a:lstStyle/>
          <a:p>
            <a:r>
              <a:rPr lang="en-US" dirty="0" smtClean="0"/>
              <a:t>Measurement principle: exchange of gases between a buried gas-permeable tube and the surrounding soil changes the gas pressure in the tube</a:t>
            </a:r>
            <a:br>
              <a:rPr lang="en-US" dirty="0" smtClean="0"/>
            </a:br>
            <a:endParaRPr lang="en-US" dirty="0"/>
          </a:p>
        </p:txBody>
      </p:sp>
      <p:sp>
        <p:nvSpPr>
          <p:cNvPr id="2" name="Foliennummernplatzhalter 1"/>
          <p:cNvSpPr>
            <a:spLocks noGrp="1"/>
          </p:cNvSpPr>
          <p:nvPr>
            <p:ph type="sldNum" sz="quarter" idx="10"/>
          </p:nvPr>
        </p:nvSpPr>
        <p:spPr/>
        <p:txBody>
          <a:bodyPr/>
          <a:lstStyle/>
          <a:p>
            <a:fld id="{7AF9AA50-0486-41C3-8F9C-2E057E6D6925}" type="slidenum">
              <a:rPr lang="de-DE" smtClean="0"/>
              <a:pPr/>
              <a:t>2</a:t>
            </a:fld>
            <a:endParaRPr lang="de-DE" dirty="0"/>
          </a:p>
        </p:txBody>
      </p:sp>
      <p:sp>
        <p:nvSpPr>
          <p:cNvPr id="3" name="Fußzeilenplatzhalter 2"/>
          <p:cNvSpPr>
            <a:spLocks noGrp="1"/>
          </p:cNvSpPr>
          <p:nvPr>
            <p:ph type="ftr" sz="quarter" idx="11"/>
          </p:nvPr>
        </p:nvSpPr>
        <p:spPr/>
        <p:txBody>
          <a:bodyPr/>
          <a:lstStyle/>
          <a:p>
            <a:r>
              <a:rPr lang="de-DE" smtClean="0"/>
              <a:t>www.ufz.de</a:t>
            </a:r>
            <a:endParaRPr lang="de-DE" dirty="0"/>
          </a:p>
        </p:txBody>
      </p:sp>
      <p:sp>
        <p:nvSpPr>
          <p:cNvPr id="7" name="Textplatzhalter 6"/>
          <p:cNvSpPr>
            <a:spLocks noGrp="1"/>
          </p:cNvSpPr>
          <p:nvPr>
            <p:ph type="body" sz="quarter" idx="12"/>
          </p:nvPr>
        </p:nvSpPr>
        <p:spPr>
          <a:xfrm>
            <a:off x="358775" y="1130400"/>
            <a:ext cx="1873027" cy="3738368"/>
          </a:xfrm>
        </p:spPr>
        <p:txBody>
          <a:bodyPr/>
          <a:lstStyle/>
          <a:p>
            <a:r>
              <a:rPr lang="en-US" sz="1400" dirty="0" smtClean="0"/>
              <a:t>Gases in soils: N</a:t>
            </a:r>
            <a:r>
              <a:rPr lang="en-US" sz="1400" baseline="-25000" dirty="0" smtClean="0"/>
              <a:t>2</a:t>
            </a:r>
            <a:r>
              <a:rPr lang="en-US" sz="1400" dirty="0" smtClean="0"/>
              <a:t>, O</a:t>
            </a:r>
            <a:r>
              <a:rPr lang="en-US" sz="1400" baseline="-25000" dirty="0" smtClean="0"/>
              <a:t>2</a:t>
            </a:r>
            <a:r>
              <a:rPr lang="en-US" sz="1400" dirty="0" smtClean="0"/>
              <a:t>, CO</a:t>
            </a:r>
            <a:r>
              <a:rPr lang="en-US" sz="1400" baseline="-25000" dirty="0" smtClean="0"/>
              <a:t>2</a:t>
            </a:r>
            <a:r>
              <a:rPr lang="en-US" sz="1400" dirty="0" smtClean="0"/>
              <a:t>, H</a:t>
            </a:r>
            <a:r>
              <a:rPr lang="en-US" sz="1400" baseline="-25000" dirty="0" smtClean="0"/>
              <a:t>2</a:t>
            </a:r>
            <a:r>
              <a:rPr lang="en-US" sz="1400" dirty="0" smtClean="0"/>
              <a:t>O</a:t>
            </a:r>
          </a:p>
          <a:p>
            <a:r>
              <a:rPr lang="en-US" dirty="0" smtClean="0"/>
              <a:t>The tubular membrane should be much more permeable for the target gas than for the other gases.</a:t>
            </a:r>
          </a:p>
          <a:p>
            <a:r>
              <a:rPr lang="en-US" sz="1400" dirty="0" smtClean="0"/>
              <a:t>For CO</a:t>
            </a:r>
            <a:r>
              <a:rPr lang="en-US" sz="1400" baseline="-25000" dirty="0" smtClean="0"/>
              <a:t>2</a:t>
            </a:r>
            <a:r>
              <a:rPr lang="en-US" sz="1400" dirty="0" smtClean="0"/>
              <a:t>: polydimethylsiloxane. 5 to 10 times more permeable to CO</a:t>
            </a:r>
            <a:r>
              <a:rPr lang="en-US" sz="1400" baseline="-25000" dirty="0" smtClean="0"/>
              <a:t>2</a:t>
            </a:r>
            <a:r>
              <a:rPr lang="en-US" sz="1400" dirty="0" smtClean="0"/>
              <a:t> than to N</a:t>
            </a:r>
            <a:r>
              <a:rPr lang="en-US" sz="1400" baseline="-25000" dirty="0" smtClean="0"/>
              <a:t>2</a:t>
            </a:r>
            <a:r>
              <a:rPr lang="en-US" sz="1400" dirty="0" smtClean="0"/>
              <a:t> and O</a:t>
            </a:r>
            <a:r>
              <a:rPr lang="en-US" sz="1400" baseline="-25000" dirty="0" smtClean="0"/>
              <a:t>2</a:t>
            </a:r>
            <a:r>
              <a:rPr lang="en-US" sz="1400" dirty="0" smtClean="0"/>
              <a:t>, very permeable to H</a:t>
            </a:r>
            <a:r>
              <a:rPr lang="en-US" sz="1400" baseline="-25000" dirty="0" smtClean="0"/>
              <a:t>2</a:t>
            </a:r>
            <a:r>
              <a:rPr lang="en-US" sz="1400" dirty="0" smtClean="0"/>
              <a:t>O.</a:t>
            </a:r>
            <a:endParaRPr lang="en-US" sz="1400" dirty="0"/>
          </a:p>
        </p:txBody>
      </p:sp>
      <p:sp>
        <p:nvSpPr>
          <p:cNvPr id="12" name="Rad 11"/>
          <p:cNvSpPr/>
          <p:nvPr/>
        </p:nvSpPr>
        <p:spPr>
          <a:xfrm>
            <a:off x="3311921" y="2235168"/>
            <a:ext cx="1152128" cy="1136969"/>
          </a:xfrm>
          <a:prstGeom prst="donut">
            <a:avLst>
              <a:gd name="adj" fmla="val 11210"/>
            </a:avLst>
          </a:prstGeom>
          <a:solidFill>
            <a:srgbClr val="0000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Rad 17"/>
          <p:cNvSpPr/>
          <p:nvPr/>
        </p:nvSpPr>
        <p:spPr>
          <a:xfrm>
            <a:off x="6634474" y="2235168"/>
            <a:ext cx="1152128" cy="1136969"/>
          </a:xfrm>
          <a:prstGeom prst="donut">
            <a:avLst>
              <a:gd name="adj" fmla="val 9696"/>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Rad 19"/>
          <p:cNvSpPr/>
          <p:nvPr/>
        </p:nvSpPr>
        <p:spPr>
          <a:xfrm>
            <a:off x="6058410" y="1667402"/>
            <a:ext cx="2304256" cy="2272499"/>
          </a:xfrm>
          <a:prstGeom prst="donut">
            <a:avLst/>
          </a:prstGeom>
          <a:gradFill flip="none" rotWithShape="1">
            <a:gsLst>
              <a:gs pos="0">
                <a:srgbClr val="FFFF00">
                  <a:alpha val="23000"/>
                </a:srgbClr>
              </a:gs>
              <a:gs pos="59000">
                <a:srgbClr val="FF0000">
                  <a:alpha val="23000"/>
                  <a:lumMod val="10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5" name="Gerade Verbindung mit Pfeil 4"/>
          <p:cNvCxnSpPr/>
          <p:nvPr/>
        </p:nvCxnSpPr>
        <p:spPr>
          <a:xfrm flipV="1">
            <a:off x="2921832" y="3754266"/>
            <a:ext cx="353297" cy="591283"/>
          </a:xfrm>
          <a:prstGeom prst="straightConnector1">
            <a:avLst/>
          </a:prstGeom>
          <a:ln w="476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flipH="1" flipV="1">
            <a:off x="4299977" y="3260852"/>
            <a:ext cx="414403" cy="493414"/>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3965159" y="3726827"/>
            <a:ext cx="2924933" cy="523220"/>
          </a:xfrm>
          <a:prstGeom prst="rect">
            <a:avLst/>
          </a:prstGeom>
          <a:solidFill>
            <a:schemeClr val="bg1">
              <a:alpha val="0"/>
            </a:schemeClr>
          </a:solidFill>
        </p:spPr>
        <p:txBody>
          <a:bodyPr wrap="square" rtlCol="0">
            <a:spAutoFit/>
          </a:bodyPr>
          <a:lstStyle/>
          <a:p>
            <a:r>
              <a:rPr lang="en-GB" sz="1400" dirty="0" smtClean="0"/>
              <a:t>Gas-permeable tubular membrane</a:t>
            </a:r>
          </a:p>
          <a:p>
            <a:r>
              <a:rPr lang="en-GB" sz="1400" dirty="0"/>
              <a:t>f</a:t>
            </a:r>
            <a:r>
              <a:rPr lang="en-GB" sz="1400" dirty="0" smtClean="0"/>
              <a:t>illed with reference gas</a:t>
            </a:r>
            <a:endParaRPr lang="en-GB" sz="1400" dirty="0"/>
          </a:p>
        </p:txBody>
      </p:sp>
      <p:sp>
        <p:nvSpPr>
          <p:cNvPr id="30" name="Textfeld 29"/>
          <p:cNvSpPr txBox="1"/>
          <p:nvPr/>
        </p:nvSpPr>
        <p:spPr>
          <a:xfrm>
            <a:off x="2567220" y="4345548"/>
            <a:ext cx="3024337" cy="523220"/>
          </a:xfrm>
          <a:prstGeom prst="rect">
            <a:avLst/>
          </a:prstGeom>
          <a:solidFill>
            <a:schemeClr val="bg1"/>
          </a:solidFill>
        </p:spPr>
        <p:txBody>
          <a:bodyPr wrap="square" rtlCol="0">
            <a:spAutoFit/>
          </a:bodyPr>
          <a:lstStyle/>
          <a:p>
            <a:r>
              <a:rPr lang="en-GB" sz="1400" dirty="0" smtClean="0"/>
              <a:t>Surrounding soil with the target gas in the gas-filled pore space</a:t>
            </a:r>
            <a:endParaRPr lang="en-GB" sz="1400" dirty="0"/>
          </a:p>
        </p:txBody>
      </p:sp>
      <p:sp>
        <p:nvSpPr>
          <p:cNvPr id="35" name="Ellipse 34"/>
          <p:cNvSpPr/>
          <p:nvPr/>
        </p:nvSpPr>
        <p:spPr>
          <a:xfrm>
            <a:off x="4563166" y="4390561"/>
            <a:ext cx="1028392" cy="262183"/>
          </a:xfrm>
          <a:prstGeom prst="ellipse">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Gerade Verbindung mit Pfeil 37"/>
          <p:cNvCxnSpPr/>
          <p:nvPr/>
        </p:nvCxnSpPr>
        <p:spPr>
          <a:xfrm>
            <a:off x="5122911" y="2975730"/>
            <a:ext cx="892452" cy="0"/>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4919223" y="1684706"/>
            <a:ext cx="1198378" cy="1169551"/>
          </a:xfrm>
          <a:prstGeom prst="rect">
            <a:avLst/>
          </a:prstGeom>
          <a:noFill/>
        </p:spPr>
        <p:txBody>
          <a:bodyPr wrap="square" rtlCol="0">
            <a:spAutoFit/>
          </a:bodyPr>
          <a:lstStyle/>
          <a:p>
            <a:pPr algn="ctr"/>
            <a:r>
              <a:rPr lang="en-GB" sz="1400" dirty="0" smtClean="0"/>
              <a:t>Diffusive exchange between the soil and the tube</a:t>
            </a:r>
            <a:endParaRPr lang="en-GB" sz="1400" dirty="0"/>
          </a:p>
        </p:txBody>
      </p:sp>
      <p:sp>
        <p:nvSpPr>
          <p:cNvPr id="41" name="Textfeld 40"/>
          <p:cNvSpPr txBox="1"/>
          <p:nvPr/>
        </p:nvSpPr>
        <p:spPr>
          <a:xfrm>
            <a:off x="2216447" y="991602"/>
            <a:ext cx="3065761" cy="738664"/>
          </a:xfrm>
          <a:prstGeom prst="rect">
            <a:avLst/>
          </a:prstGeom>
          <a:noFill/>
        </p:spPr>
        <p:txBody>
          <a:bodyPr wrap="square" rtlCol="0">
            <a:spAutoFit/>
          </a:bodyPr>
          <a:lstStyle/>
          <a:p>
            <a:pPr algn="ctr"/>
            <a:r>
              <a:rPr lang="en-GB" sz="1400" dirty="0" smtClean="0"/>
              <a:t>Conditioning step: Flush the tube with a reference gas until the tube wall has steady-state diffusive fluxes</a:t>
            </a:r>
            <a:endParaRPr lang="en-GB" sz="1400" dirty="0"/>
          </a:p>
        </p:txBody>
      </p:sp>
      <p:sp>
        <p:nvSpPr>
          <p:cNvPr id="42" name="Textfeld 41"/>
          <p:cNvSpPr txBox="1"/>
          <p:nvPr/>
        </p:nvSpPr>
        <p:spPr>
          <a:xfrm>
            <a:off x="5994393" y="997897"/>
            <a:ext cx="2432290" cy="738664"/>
          </a:xfrm>
          <a:prstGeom prst="rect">
            <a:avLst/>
          </a:prstGeom>
          <a:noFill/>
        </p:spPr>
        <p:txBody>
          <a:bodyPr wrap="square" rtlCol="0">
            <a:spAutoFit/>
          </a:bodyPr>
          <a:lstStyle/>
          <a:p>
            <a:pPr algn="ctr"/>
            <a:r>
              <a:rPr lang="en-GB" sz="1400" dirty="0" smtClean="0"/>
              <a:t>Measurement step: Close the tube at both ends and let the target gas diffuse into it</a:t>
            </a:r>
            <a:endParaRPr lang="en-GB" sz="1400" dirty="0"/>
          </a:p>
        </p:txBody>
      </p:sp>
    </p:spTree>
    <p:extLst>
      <p:ext uri="{BB962C8B-B14F-4D97-AF65-F5344CB8AC3E}">
        <p14:creationId xmlns:p14="http://schemas.microsoft.com/office/powerpoint/2010/main" val="238502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41200"/>
            <a:ext cx="8784976" cy="659962"/>
          </a:xfrm>
        </p:spPr>
        <p:txBody>
          <a:bodyPr/>
          <a:lstStyle/>
          <a:p>
            <a:r>
              <a:rPr lang="en-US" dirty="0" smtClean="0"/>
              <a:t>Measurement principle: Do not wait for equilibrium, but use the initial pressure change inside the tube instead!</a:t>
            </a:r>
            <a:br>
              <a:rPr lang="en-US" dirty="0" smtClean="0"/>
            </a:br>
            <a:endParaRPr lang="en-US" dirty="0"/>
          </a:p>
        </p:txBody>
      </p:sp>
      <p:sp>
        <p:nvSpPr>
          <p:cNvPr id="3" name="Foliennummernplatzhalter 2"/>
          <p:cNvSpPr>
            <a:spLocks noGrp="1"/>
          </p:cNvSpPr>
          <p:nvPr>
            <p:ph type="sldNum" sz="quarter" idx="10"/>
          </p:nvPr>
        </p:nvSpPr>
        <p:spPr/>
        <p:txBody>
          <a:bodyPr/>
          <a:lstStyle/>
          <a:p>
            <a:fld id="{EA7858BA-97FF-467B-88B5-B4FF2FCC31FE}" type="slidenum">
              <a:rPr lang="de-DE" smtClean="0"/>
              <a:pPr/>
              <a:t>3</a:t>
            </a:fld>
            <a:endParaRPr lang="de-DE" dirty="0"/>
          </a:p>
        </p:txBody>
      </p:sp>
      <p:sp>
        <p:nvSpPr>
          <p:cNvPr id="4" name="Fußzeilenplatzhalter 3"/>
          <p:cNvSpPr>
            <a:spLocks noGrp="1"/>
          </p:cNvSpPr>
          <p:nvPr>
            <p:ph type="ftr" sz="quarter" idx="11"/>
          </p:nvPr>
        </p:nvSpPr>
        <p:spPr/>
        <p:txBody>
          <a:bodyPr/>
          <a:lstStyle/>
          <a:p>
            <a:r>
              <a:rPr lang="de-DE" smtClean="0"/>
              <a:t>www.ufz.de</a:t>
            </a:r>
            <a:endParaRPr lang="de-DE" dirty="0"/>
          </a:p>
        </p:txBody>
      </p:sp>
      <mc:AlternateContent xmlns:mc="http://schemas.openxmlformats.org/markup-compatibility/2006" xmlns:a14="http://schemas.microsoft.com/office/drawing/2010/main">
        <mc:Choice Requires="a14">
          <p:sp>
            <p:nvSpPr>
              <p:cNvPr id="5" name="Textplatzhalter 4"/>
              <p:cNvSpPr>
                <a:spLocks noGrp="1"/>
              </p:cNvSpPr>
              <p:nvPr>
                <p:ph type="body" sz="quarter" idx="12"/>
              </p:nvPr>
            </p:nvSpPr>
            <p:spPr>
              <a:xfrm>
                <a:off x="179512" y="1041660"/>
                <a:ext cx="3017246" cy="3853605"/>
              </a:xfrm>
            </p:spPr>
            <p:txBody>
              <a:bodyPr/>
              <a:lstStyle/>
              <a:p>
                <a:r>
                  <a:rPr lang="en-US" dirty="0" smtClean="0"/>
                  <a:t>After the conditioning step, the </a:t>
                </a:r>
                <a:r>
                  <a:rPr lang="en-US" dirty="0" smtClean="0">
                    <a:solidFill>
                      <a:schemeClr val="accent1">
                        <a:lumMod val="60000"/>
                        <a:lumOff val="40000"/>
                      </a:schemeClr>
                    </a:solidFill>
                  </a:rPr>
                  <a:t>concentration profile </a:t>
                </a:r>
                <a:r>
                  <a:rPr lang="en-US" dirty="0" smtClean="0"/>
                  <a:t>of the target gas in the membrane constituting tube wall is steady.</a:t>
                </a:r>
                <a:endParaRPr lang="en-US" dirty="0"/>
              </a:p>
              <a:p>
                <a:r>
                  <a:rPr lang="en-US" dirty="0" smtClean="0"/>
                  <a:t>When valves close both ends of the tube at </a:t>
                </a:r>
                <a:r>
                  <a:rPr lang="en-US" i="1" dirty="0" smtClean="0">
                    <a:latin typeface="Cambria Math" panose="02040503050406030204" pitchFamily="18" charset="0"/>
                    <a:ea typeface="Cambria Math" panose="02040503050406030204" pitchFamily="18" charset="0"/>
                  </a:rPr>
                  <a:t>t</a:t>
                </a:r>
                <a:r>
                  <a:rPr lang="en-US" dirty="0" smtClean="0">
                    <a:latin typeface="Cambria Math" panose="02040503050406030204" pitchFamily="18" charset="0"/>
                    <a:ea typeface="Cambria Math" panose="02040503050406030204" pitchFamily="18" charset="0"/>
                  </a:rPr>
                  <a:t> = 0</a:t>
                </a:r>
                <a:r>
                  <a:rPr lang="en-US" dirty="0" smtClean="0"/>
                  <a:t>, </a:t>
                </a:r>
                <a:r>
                  <a:rPr lang="en-US" dirty="0" smtClean="0">
                    <a:solidFill>
                      <a:schemeClr val="accent3">
                        <a:lumMod val="60000"/>
                        <a:lumOff val="40000"/>
                      </a:schemeClr>
                    </a:solidFill>
                  </a:rPr>
                  <a:t>the pressure inside the tube </a:t>
                </a:r>
                <a:r>
                  <a:rPr lang="en-US" dirty="0" smtClean="0"/>
                  <a:t>starts to change. In the initial stage, the </a:t>
                </a:r>
                <a:r>
                  <a:rPr lang="en-US" b="1" dirty="0" smtClean="0"/>
                  <a:t>changes in partial pressures inside the tube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𝑝</m:t>
                        </m:r>
                      </m:e>
                      <m:sub>
                        <m:r>
                          <a:rPr lang="en-US" i="1">
                            <a:latin typeface="Cambria Math" panose="02040503050406030204" pitchFamily="18" charset="0"/>
                          </a:rPr>
                          <m:t>𝑘</m:t>
                        </m:r>
                      </m:sub>
                      <m:sup>
                        <m:r>
                          <a:rPr lang="en-US" b="0" i="1" smtClean="0">
                            <a:latin typeface="Cambria Math" panose="02040503050406030204" pitchFamily="18" charset="0"/>
                          </a:rPr>
                          <m:t>𝑖</m:t>
                        </m:r>
                      </m:sup>
                    </m:sSubSup>
                  </m:oMath>
                </a14:m>
                <a:r>
                  <a:rPr lang="en-US" b="1" dirty="0" smtClean="0"/>
                  <a:t> are proportional to the soil partial pressures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𝑝</m:t>
                        </m:r>
                      </m:e>
                      <m:sub>
                        <m:r>
                          <a:rPr lang="en-US" i="1">
                            <a:latin typeface="Cambria Math" panose="02040503050406030204" pitchFamily="18" charset="0"/>
                          </a:rPr>
                          <m:t>𝑘</m:t>
                        </m:r>
                      </m:sub>
                      <m:sup>
                        <m:r>
                          <a:rPr lang="en-US" i="1">
                            <a:latin typeface="Cambria Math" panose="02040503050406030204" pitchFamily="18" charset="0"/>
                          </a:rPr>
                          <m:t>𝑎</m:t>
                        </m:r>
                      </m:sup>
                    </m:sSubSup>
                  </m:oMath>
                </a14:m>
                <a:r>
                  <a:rPr lang="en-US" dirty="0" smtClean="0"/>
                  <a:t>of the various gases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𝑛</m:t>
                        </m:r>
                      </m:e>
                    </m:d>
                  </m:oMath>
                </a14:m>
                <a:r>
                  <a:rPr lang="en-US" dirty="0" smtClean="0"/>
                  <a:t>).</a:t>
                </a:r>
              </a:p>
              <a:p>
                <a:r>
                  <a:rPr lang="en-US" dirty="0" smtClean="0"/>
                  <a:t>The concentration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𝑘</m:t>
                        </m:r>
                      </m:sub>
                      <m:sup>
                        <m:r>
                          <a:rPr lang="en-US" b="0" i="1" smtClean="0">
                            <a:latin typeface="Cambria Math" panose="02040503050406030204" pitchFamily="18" charset="0"/>
                          </a:rPr>
                          <m:t>𝑖</m:t>
                        </m:r>
                      </m:sup>
                    </m:sSubSup>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m:t>
                        </m:r>
                      </m:e>
                      <m:sub>
                        <m:r>
                          <a:rPr lang="en-US" i="1">
                            <a:latin typeface="Cambria Math" panose="02040503050406030204" pitchFamily="18" charset="0"/>
                          </a:rPr>
                          <m:t>𝑘</m:t>
                        </m:r>
                      </m:sub>
                      <m:sup>
                        <m:r>
                          <a:rPr lang="en-US" i="1">
                            <a:latin typeface="Cambria Math" panose="02040503050406030204" pitchFamily="18" charset="0"/>
                          </a:rPr>
                          <m:t>𝑎</m:t>
                        </m:r>
                      </m:sup>
                    </m:sSubSup>
                  </m:oMath>
                </a14:m>
                <a:r>
                  <a:rPr lang="en-US" dirty="0" smtClean="0"/>
                  <a:t>) of gas </a:t>
                </a:r>
                <a:r>
                  <a:rPr lang="en-US" i="1" dirty="0" smtClean="0">
                    <a:latin typeface="Cambria Math" panose="02040503050406030204" pitchFamily="18" charset="0"/>
                    <a:ea typeface="Cambria Math" panose="02040503050406030204" pitchFamily="18" charset="0"/>
                  </a:rPr>
                  <a:t>k</a:t>
                </a:r>
                <a:r>
                  <a:rPr lang="en-US" dirty="0" smtClean="0"/>
                  <a:t> at the inside (outside) of the tube wall equals </a:t>
                </a:r>
                <a14:m>
                  <m:oMath xmlns:m="http://schemas.openxmlformats.org/officeDocument/2006/math">
                    <m:sSubSup>
                      <m:sSubSupPr>
                        <m:ctrlPr>
                          <a:rPr lang="en-US" i="1">
                            <a:latin typeface="Cambria Math" panose="02040503050406030204" pitchFamily="18" charset="0"/>
                          </a:rPr>
                        </m:ctrlPr>
                      </m:sSubSupPr>
                      <m:e>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𝑘</m:t>
                            </m:r>
                          </m:sub>
                        </m:sSub>
                        <m:r>
                          <a:rPr lang="en-US" i="1">
                            <a:latin typeface="Cambria Math" panose="02040503050406030204" pitchFamily="18" charset="0"/>
                          </a:rPr>
                          <m:t>𝑝</m:t>
                        </m:r>
                      </m:e>
                      <m:sub>
                        <m:r>
                          <a:rPr lang="en-US" i="1">
                            <a:latin typeface="Cambria Math" panose="02040503050406030204" pitchFamily="18" charset="0"/>
                          </a:rPr>
                          <m:t>𝑘</m:t>
                        </m:r>
                      </m:sub>
                      <m:sup>
                        <m:r>
                          <a:rPr lang="en-US" i="1">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𝑅𝑇</m:t>
                    </m:r>
                  </m:oMath>
                </a14:m>
                <a:r>
                  <a:rPr lang="en-US" dirty="0" smtClean="0"/>
                  <a: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𝑘</m:t>
                        </m:r>
                      </m:sub>
                    </m:sSub>
                  </m:oMath>
                </a14:m>
                <a:r>
                  <a:rPr lang="en-US" dirty="0" smtClean="0"/>
                  <a:t> the solubility of gas </a:t>
                </a:r>
                <a:r>
                  <a:rPr lang="en-US" i="1" dirty="0">
                    <a:latin typeface="Cambria Math" panose="02040503050406030204" pitchFamily="18" charset="0"/>
                    <a:ea typeface="Cambria Math" panose="02040503050406030204" pitchFamily="18" charset="0"/>
                  </a:rPr>
                  <a:t>k</a:t>
                </a:r>
                <a:r>
                  <a:rPr lang="en-US" dirty="0" smtClean="0"/>
                  <a:t> in the tube wall).</a:t>
                </a:r>
              </a:p>
            </p:txBody>
          </p:sp>
        </mc:Choice>
        <mc:Fallback xmlns="">
          <p:sp>
            <p:nvSpPr>
              <p:cNvPr id="5" name="Textplatzhalter 4"/>
              <p:cNvSpPr>
                <a:spLocks noGrp="1" noRot="1" noChangeAspect="1" noMove="1" noResize="1" noEditPoints="1" noAdjustHandles="1" noChangeArrowheads="1" noChangeShapeType="1" noTextEdit="1"/>
              </p:cNvSpPr>
              <p:nvPr>
                <p:ph type="body" sz="quarter" idx="12"/>
              </p:nvPr>
            </p:nvSpPr>
            <p:spPr>
              <a:xfrm>
                <a:off x="179512" y="1041660"/>
                <a:ext cx="3017246" cy="3853605"/>
              </a:xfrm>
              <a:blipFill rotWithShape="0">
                <a:blip r:embed="rId2"/>
                <a:stretch>
                  <a:fillRect l="-3232" t="-1582" r="-4040" b="-2690"/>
                </a:stretch>
              </a:blipFill>
            </p:spPr>
            <p:txBody>
              <a:bodyPr/>
              <a:lstStyle/>
              <a:p>
                <a:r>
                  <a:rPr lang="en-GB">
                    <a:noFill/>
                  </a:rPr>
                  <a:t> </a:t>
                </a:r>
              </a:p>
            </p:txBody>
          </p:sp>
        </mc:Fallback>
      </mc:AlternateContent>
      <p:sp>
        <p:nvSpPr>
          <p:cNvPr id="9" name="Rad 8"/>
          <p:cNvSpPr/>
          <p:nvPr/>
        </p:nvSpPr>
        <p:spPr>
          <a:xfrm>
            <a:off x="3469976" y="1482258"/>
            <a:ext cx="1152128" cy="1136969"/>
          </a:xfrm>
          <a:prstGeom prst="donut">
            <a:avLst>
              <a:gd name="adj" fmla="val 11210"/>
            </a:avLst>
          </a:prstGeom>
          <a:solidFill>
            <a:srgbClr val="000000">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0" name="Gerade Verbindung mit Pfeil 9"/>
          <p:cNvCxnSpPr/>
          <p:nvPr/>
        </p:nvCxnSpPr>
        <p:spPr>
          <a:xfrm>
            <a:off x="4046040" y="2050742"/>
            <a:ext cx="1230221"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4175921" y="2005525"/>
            <a:ext cx="396044" cy="307777"/>
          </a:xfrm>
          <a:prstGeom prst="rect">
            <a:avLst/>
          </a:prstGeom>
          <a:noFill/>
        </p:spPr>
        <p:txBody>
          <a:bodyPr wrap="square" rtlCol="0">
            <a:spAutoFit/>
          </a:bodyPr>
          <a:lstStyle/>
          <a:p>
            <a:r>
              <a:rPr lang="en-GB" sz="1400" i="1" dirty="0" err="1" smtClean="0">
                <a:latin typeface="Cambria Math" panose="02040503050406030204" pitchFamily="18" charset="0"/>
                <a:ea typeface="Cambria Math" panose="02040503050406030204" pitchFamily="18" charset="0"/>
              </a:rPr>
              <a:t>R</a:t>
            </a:r>
            <a:r>
              <a:rPr lang="en-GB" sz="1400" i="1" baseline="-25000" dirty="0" err="1" smtClean="0">
                <a:solidFill>
                  <a:srgbClr val="000000"/>
                </a:solidFill>
                <a:latin typeface="Cambria Math" panose="02040503050406030204" pitchFamily="18" charset="0"/>
                <a:ea typeface="Cambria Math" panose="02040503050406030204" pitchFamily="18" charset="0"/>
              </a:rPr>
              <a:t>i</a:t>
            </a:r>
            <a:endParaRPr lang="en-GB" sz="1400" i="1" dirty="0">
              <a:latin typeface="Cambria Math" panose="02040503050406030204" pitchFamily="18" charset="0"/>
              <a:ea typeface="Cambria Math" panose="02040503050406030204" pitchFamily="18" charset="0"/>
            </a:endParaRPr>
          </a:p>
        </p:txBody>
      </p:sp>
      <p:sp>
        <p:nvSpPr>
          <p:cNvPr id="13" name="Textfeld 12"/>
          <p:cNvSpPr txBox="1"/>
          <p:nvPr/>
        </p:nvSpPr>
        <p:spPr>
          <a:xfrm>
            <a:off x="4551837" y="2007377"/>
            <a:ext cx="396044" cy="307777"/>
          </a:xfrm>
          <a:prstGeom prst="rect">
            <a:avLst/>
          </a:prstGeom>
          <a:noFill/>
        </p:spPr>
        <p:txBody>
          <a:bodyPr wrap="square" rtlCol="0">
            <a:spAutoFit/>
          </a:bodyPr>
          <a:lstStyle/>
          <a:p>
            <a:r>
              <a:rPr lang="en-GB" sz="1400" i="1" dirty="0" smtClean="0">
                <a:latin typeface="Cambria Math" panose="02040503050406030204" pitchFamily="18" charset="0"/>
                <a:ea typeface="Cambria Math" panose="02040503050406030204" pitchFamily="18" charset="0"/>
              </a:rPr>
              <a:t>R</a:t>
            </a:r>
            <a:r>
              <a:rPr lang="en-GB" sz="1400" i="1" baseline="-25000" dirty="0">
                <a:solidFill>
                  <a:srgbClr val="000000"/>
                </a:solidFill>
                <a:latin typeface="Cambria Math" panose="02040503050406030204" pitchFamily="18" charset="0"/>
                <a:ea typeface="Cambria Math" panose="02040503050406030204" pitchFamily="18" charset="0"/>
              </a:rPr>
              <a:t>a</a:t>
            </a:r>
            <a:endParaRPr lang="en-GB" sz="1400" i="1" dirty="0">
              <a:latin typeface="Cambria Math" panose="02040503050406030204" pitchFamily="18" charset="0"/>
              <a:ea typeface="Cambria Math" panose="02040503050406030204" pitchFamily="18" charset="0"/>
            </a:endParaRPr>
          </a:p>
        </p:txBody>
      </p:sp>
      <p:sp>
        <p:nvSpPr>
          <p:cNvPr id="14" name="Textfeld 13"/>
          <p:cNvSpPr txBox="1"/>
          <p:nvPr/>
        </p:nvSpPr>
        <p:spPr>
          <a:xfrm>
            <a:off x="5056833" y="2029686"/>
            <a:ext cx="216024" cy="307777"/>
          </a:xfrm>
          <a:prstGeom prst="rect">
            <a:avLst/>
          </a:prstGeom>
          <a:noFill/>
        </p:spPr>
        <p:txBody>
          <a:bodyPr wrap="square" rtlCol="0">
            <a:spAutoFit/>
          </a:bodyPr>
          <a:lstStyle/>
          <a:p>
            <a:r>
              <a:rPr lang="en-GB" sz="1400" i="1" dirty="0">
                <a:latin typeface="Cambria Math" panose="02040503050406030204" pitchFamily="18" charset="0"/>
                <a:ea typeface="Cambria Math" panose="02040503050406030204" pitchFamily="18" charset="0"/>
              </a:rPr>
              <a:t>r</a:t>
            </a:r>
          </a:p>
        </p:txBody>
      </p:sp>
      <p:sp>
        <p:nvSpPr>
          <p:cNvPr id="17" name="Textfeld 16"/>
          <p:cNvSpPr txBox="1"/>
          <p:nvPr/>
        </p:nvSpPr>
        <p:spPr>
          <a:xfrm>
            <a:off x="3259999" y="967824"/>
            <a:ext cx="1667036" cy="523220"/>
          </a:xfrm>
          <a:prstGeom prst="rect">
            <a:avLst/>
          </a:prstGeom>
          <a:solidFill>
            <a:schemeClr val="bg1">
              <a:alpha val="0"/>
            </a:schemeClr>
          </a:solidFill>
        </p:spPr>
        <p:txBody>
          <a:bodyPr wrap="square" rtlCol="0">
            <a:spAutoFit/>
          </a:bodyPr>
          <a:lstStyle/>
          <a:p>
            <a:pPr algn="ctr"/>
            <a:r>
              <a:rPr lang="en-GB" sz="1400" dirty="0" smtClean="0"/>
              <a:t>Gas-permeable tubular membrane</a:t>
            </a:r>
          </a:p>
        </p:txBody>
      </p:sp>
      <p:sp>
        <p:nvSpPr>
          <p:cNvPr id="19" name="Textfeld 18"/>
          <p:cNvSpPr txBox="1"/>
          <p:nvPr/>
        </p:nvSpPr>
        <p:spPr>
          <a:xfrm>
            <a:off x="4158178" y="4591486"/>
            <a:ext cx="216024" cy="307777"/>
          </a:xfrm>
          <a:prstGeom prst="rect">
            <a:avLst/>
          </a:prstGeom>
          <a:noFill/>
        </p:spPr>
        <p:txBody>
          <a:bodyPr wrap="square" rtlCol="0">
            <a:spAutoFit/>
          </a:bodyPr>
          <a:lstStyle/>
          <a:p>
            <a:r>
              <a:rPr lang="en-GB" sz="1400" b="1" i="1" dirty="0">
                <a:latin typeface="Cambria Math" panose="02040503050406030204" pitchFamily="18" charset="0"/>
                <a:ea typeface="Cambria Math" panose="02040503050406030204" pitchFamily="18" charset="0"/>
              </a:rPr>
              <a:t>r</a:t>
            </a:r>
          </a:p>
        </p:txBody>
      </p:sp>
      <p:sp>
        <p:nvSpPr>
          <p:cNvPr id="20" name="Textfeld 19"/>
          <p:cNvSpPr txBox="1"/>
          <p:nvPr/>
        </p:nvSpPr>
        <p:spPr>
          <a:xfrm>
            <a:off x="3901953" y="2042269"/>
            <a:ext cx="242654" cy="307777"/>
          </a:xfrm>
          <a:prstGeom prst="rect">
            <a:avLst/>
          </a:prstGeom>
          <a:noFill/>
        </p:spPr>
        <p:txBody>
          <a:bodyPr wrap="square" rtlCol="0">
            <a:spAutoFit/>
          </a:bodyPr>
          <a:lstStyle/>
          <a:p>
            <a:r>
              <a:rPr lang="en-GB" sz="1400" dirty="0" smtClean="0">
                <a:latin typeface="Cambria Math" panose="02040503050406030204" pitchFamily="18" charset="0"/>
                <a:ea typeface="Cambria Math" panose="02040503050406030204" pitchFamily="18" charset="0"/>
              </a:rPr>
              <a:t>0</a:t>
            </a:r>
            <a:endParaRPr lang="en-GB" sz="1400" dirty="0">
              <a:latin typeface="Cambria Math" panose="02040503050406030204" pitchFamily="18" charset="0"/>
              <a:ea typeface="Cambria Math" panose="02040503050406030204" pitchFamily="18" charset="0"/>
            </a:endParaRPr>
          </a:p>
        </p:txBody>
      </p:sp>
      <p:sp>
        <p:nvSpPr>
          <p:cNvPr id="21" name="Textfeld 20"/>
          <p:cNvSpPr txBox="1"/>
          <p:nvPr/>
        </p:nvSpPr>
        <p:spPr>
          <a:xfrm>
            <a:off x="3739691" y="4437598"/>
            <a:ext cx="396044" cy="307777"/>
          </a:xfrm>
          <a:prstGeom prst="rect">
            <a:avLst/>
          </a:prstGeom>
          <a:noFill/>
        </p:spPr>
        <p:txBody>
          <a:bodyPr wrap="square" rtlCol="0">
            <a:spAutoFit/>
          </a:bodyPr>
          <a:lstStyle/>
          <a:p>
            <a:r>
              <a:rPr lang="en-GB" sz="1400" i="1" dirty="0" err="1" smtClean="0">
                <a:latin typeface="Cambria Math" panose="02040503050406030204" pitchFamily="18" charset="0"/>
                <a:ea typeface="Cambria Math" panose="02040503050406030204" pitchFamily="18" charset="0"/>
              </a:rPr>
              <a:t>R</a:t>
            </a:r>
            <a:r>
              <a:rPr lang="en-GB" sz="1400" i="1" baseline="-25000" dirty="0" err="1" smtClean="0">
                <a:solidFill>
                  <a:srgbClr val="000000"/>
                </a:solidFill>
                <a:latin typeface="Cambria Math" panose="02040503050406030204" pitchFamily="18" charset="0"/>
                <a:ea typeface="Cambria Math" panose="02040503050406030204" pitchFamily="18" charset="0"/>
              </a:rPr>
              <a:t>i</a:t>
            </a:r>
            <a:endParaRPr lang="en-GB" sz="1400" i="1" dirty="0">
              <a:latin typeface="Cambria Math" panose="02040503050406030204" pitchFamily="18" charset="0"/>
              <a:ea typeface="Cambria Math" panose="02040503050406030204" pitchFamily="18" charset="0"/>
            </a:endParaRPr>
          </a:p>
        </p:txBody>
      </p:sp>
      <p:sp>
        <p:nvSpPr>
          <p:cNvPr id="22" name="Textfeld 21"/>
          <p:cNvSpPr txBox="1"/>
          <p:nvPr/>
        </p:nvSpPr>
        <p:spPr>
          <a:xfrm>
            <a:off x="4660789" y="4437598"/>
            <a:ext cx="396044" cy="307777"/>
          </a:xfrm>
          <a:prstGeom prst="rect">
            <a:avLst/>
          </a:prstGeom>
          <a:noFill/>
        </p:spPr>
        <p:txBody>
          <a:bodyPr wrap="square" rtlCol="0">
            <a:spAutoFit/>
          </a:bodyPr>
          <a:lstStyle/>
          <a:p>
            <a:r>
              <a:rPr lang="en-GB" sz="1400" i="1" dirty="0" smtClean="0">
                <a:latin typeface="Cambria Math" panose="02040503050406030204" pitchFamily="18" charset="0"/>
                <a:ea typeface="Cambria Math" panose="02040503050406030204" pitchFamily="18" charset="0"/>
              </a:rPr>
              <a:t>R</a:t>
            </a:r>
            <a:r>
              <a:rPr lang="en-GB" sz="1400" i="1" baseline="-25000" dirty="0">
                <a:solidFill>
                  <a:srgbClr val="000000"/>
                </a:solidFill>
                <a:latin typeface="Cambria Math" panose="02040503050406030204" pitchFamily="18" charset="0"/>
                <a:ea typeface="Cambria Math" panose="02040503050406030204" pitchFamily="18" charset="0"/>
              </a:rPr>
              <a:t>a</a:t>
            </a:r>
            <a:endParaRPr lang="en-GB" sz="1400" i="1" dirty="0">
              <a:latin typeface="Cambria Math" panose="02040503050406030204" pitchFamily="18" charset="0"/>
              <a:ea typeface="Cambria Math" panose="02040503050406030204" pitchFamily="18" charset="0"/>
            </a:endParaRPr>
          </a:p>
        </p:txBody>
      </p:sp>
      <p:cxnSp>
        <p:nvCxnSpPr>
          <p:cNvPr id="23" name="Gerade Verbindung mit Pfeil 22"/>
          <p:cNvCxnSpPr/>
          <p:nvPr/>
        </p:nvCxnSpPr>
        <p:spPr>
          <a:xfrm>
            <a:off x="4410207" y="4755248"/>
            <a:ext cx="180020" cy="0"/>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3519182" y="4065798"/>
            <a:ext cx="427028" cy="0"/>
          </a:xfrm>
          <a:prstGeom prst="line">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3510685" y="3732646"/>
            <a:ext cx="427028"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4811270" y="3223335"/>
            <a:ext cx="427028"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Bogen 33"/>
          <p:cNvSpPr/>
          <p:nvPr/>
        </p:nvSpPr>
        <p:spPr>
          <a:xfrm>
            <a:off x="3856219" y="3187436"/>
            <a:ext cx="2606215" cy="2798229"/>
          </a:xfrm>
          <a:prstGeom prst="arc">
            <a:avLst>
              <a:gd name="adj1" fmla="val 12135969"/>
              <a:gd name="adj2" fmla="val 15331175"/>
            </a:avLst>
          </a:prstGeom>
          <a:ln w="317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Bogen 34"/>
          <p:cNvSpPr/>
          <p:nvPr/>
        </p:nvSpPr>
        <p:spPr>
          <a:xfrm>
            <a:off x="3784282" y="3187436"/>
            <a:ext cx="2606145" cy="2056252"/>
          </a:xfrm>
          <a:prstGeom prst="arc">
            <a:avLst>
              <a:gd name="adj1" fmla="val 12135969"/>
              <a:gd name="adj2" fmla="val 15331175"/>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echteck 17"/>
          <p:cNvSpPr/>
          <p:nvPr/>
        </p:nvSpPr>
        <p:spPr>
          <a:xfrm>
            <a:off x="3510107" y="3007311"/>
            <a:ext cx="1728191" cy="144016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Gerader Verbinder 27"/>
          <p:cNvCxnSpPr/>
          <p:nvPr/>
        </p:nvCxnSpPr>
        <p:spPr>
          <a:xfrm>
            <a:off x="4815015" y="3017184"/>
            <a:ext cx="578" cy="1438583"/>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6" name="Gerader Verbinder 25"/>
          <p:cNvCxnSpPr>
            <a:endCxn id="21" idx="0"/>
          </p:cNvCxnSpPr>
          <p:nvPr/>
        </p:nvCxnSpPr>
        <p:spPr>
          <a:xfrm>
            <a:off x="3937135" y="2999015"/>
            <a:ext cx="578" cy="1438583"/>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hteck 35"/>
              <p:cNvSpPr/>
              <p:nvPr/>
            </p:nvSpPr>
            <p:spPr>
              <a:xfrm>
                <a:off x="3067523" y="3363314"/>
                <a:ext cx="49019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de-DE" b="0" i="1" smtClean="0">
                              <a:latin typeface="Cambria Math" panose="02040503050406030204" pitchFamily="18" charset="0"/>
                            </a:rPr>
                            <m:t>𝐶</m:t>
                          </m:r>
                        </m:e>
                        <m:sub>
                          <m:r>
                            <a:rPr lang="de-DE" b="0" i="1" smtClean="0">
                              <a:latin typeface="Cambria Math" panose="02040503050406030204" pitchFamily="18" charset="0"/>
                            </a:rPr>
                            <m:t>𝑘</m:t>
                          </m:r>
                        </m:sub>
                      </m:sSub>
                    </m:oMath>
                  </m:oMathPara>
                </a14:m>
                <a:endParaRPr lang="en-GB" dirty="0"/>
              </a:p>
            </p:txBody>
          </p:sp>
        </mc:Choice>
        <mc:Fallback xmlns="">
          <p:sp>
            <p:nvSpPr>
              <p:cNvPr id="36" name="Rechteck 35"/>
              <p:cNvSpPr>
                <a:spLocks noRot="1" noChangeAspect="1" noMove="1" noResize="1" noEditPoints="1" noAdjustHandles="1" noChangeArrowheads="1" noChangeShapeType="1" noTextEdit="1"/>
              </p:cNvSpPr>
              <p:nvPr/>
            </p:nvSpPr>
            <p:spPr>
              <a:xfrm>
                <a:off x="3067523" y="3363314"/>
                <a:ext cx="490198" cy="369332"/>
              </a:xfrm>
              <a:prstGeom prst="rect">
                <a:avLst/>
              </a:prstGeom>
              <a:blipFill rotWithShape="0">
                <a:blip r:embed="rId3"/>
                <a:stretch>
                  <a:fillRect b="-1667"/>
                </a:stretch>
              </a:blipFill>
            </p:spPr>
            <p:txBody>
              <a:bodyPr/>
              <a:lstStyle/>
              <a:p>
                <a:r>
                  <a:rPr lang="en-GB">
                    <a:noFill/>
                  </a:rPr>
                  <a:t> </a:t>
                </a:r>
              </a:p>
            </p:txBody>
          </p:sp>
        </mc:Fallback>
      </mc:AlternateContent>
      <p:cxnSp>
        <p:nvCxnSpPr>
          <p:cNvPr id="37" name="Gerade Verbindung mit Pfeil 36"/>
          <p:cNvCxnSpPr/>
          <p:nvPr/>
        </p:nvCxnSpPr>
        <p:spPr>
          <a:xfrm flipV="1">
            <a:off x="3301696" y="3223335"/>
            <a:ext cx="0" cy="196938"/>
          </a:xfrm>
          <a:prstGeom prst="straightConnector1">
            <a:avLst/>
          </a:prstGeom>
          <a:ln w="15875">
            <a:solidFill>
              <a:srgbClr val="0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hteck 39"/>
              <p:cNvSpPr/>
              <p:nvPr/>
            </p:nvSpPr>
            <p:spPr>
              <a:xfrm>
                <a:off x="4336688" y="3455340"/>
                <a:ext cx="5196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de-DE" i="1">
                              <a:latin typeface="Cambria Math" panose="02040503050406030204" pitchFamily="18" charset="0"/>
                            </a:rPr>
                          </m:ctrlPr>
                        </m:sSubSupPr>
                        <m:e>
                          <m:r>
                            <a:rPr lang="de-DE" i="1">
                              <a:latin typeface="Cambria Math" panose="02040503050406030204" pitchFamily="18" charset="0"/>
                            </a:rPr>
                            <m:t>𝐶</m:t>
                          </m:r>
                        </m:e>
                        <m:sub>
                          <m:r>
                            <a:rPr lang="de-DE" i="1">
                              <a:latin typeface="Cambria Math" panose="02040503050406030204" pitchFamily="18" charset="0"/>
                            </a:rPr>
                            <m:t>𝑘</m:t>
                          </m:r>
                        </m:sub>
                        <m:sup>
                          <m:r>
                            <a:rPr lang="de-DE" i="1">
                              <a:latin typeface="Cambria Math" panose="02040503050406030204" pitchFamily="18" charset="0"/>
                            </a:rPr>
                            <m:t>𝑎</m:t>
                          </m:r>
                        </m:sup>
                      </m:sSubSup>
                    </m:oMath>
                  </m:oMathPara>
                </a14:m>
                <a:endParaRPr lang="en-GB" dirty="0"/>
              </a:p>
            </p:txBody>
          </p:sp>
        </mc:Choice>
        <mc:Fallback xmlns="">
          <p:sp>
            <p:nvSpPr>
              <p:cNvPr id="40" name="Rechteck 39"/>
              <p:cNvSpPr>
                <a:spLocks noRot="1" noChangeAspect="1" noMove="1" noResize="1" noEditPoints="1" noAdjustHandles="1" noChangeArrowheads="1" noChangeShapeType="1" noTextEdit="1"/>
              </p:cNvSpPr>
              <p:nvPr/>
            </p:nvSpPr>
            <p:spPr>
              <a:xfrm>
                <a:off x="4336688" y="3455340"/>
                <a:ext cx="519629" cy="369332"/>
              </a:xfrm>
              <a:prstGeom prst="rect">
                <a:avLst/>
              </a:prstGeom>
              <a:blipFill rotWithShape="0">
                <a:blip r:embed="rId4"/>
                <a:stretch>
                  <a:fillRect b="-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hteck 40"/>
              <p:cNvSpPr/>
              <p:nvPr/>
            </p:nvSpPr>
            <p:spPr>
              <a:xfrm>
                <a:off x="4016137" y="4056676"/>
                <a:ext cx="490198"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de-DE" i="1" smtClean="0">
                              <a:latin typeface="Cambria Math" panose="02040503050406030204" pitchFamily="18" charset="0"/>
                            </a:rPr>
                          </m:ctrlPr>
                        </m:sSubSupPr>
                        <m:e>
                          <m:r>
                            <a:rPr lang="de-DE" i="1">
                              <a:latin typeface="Cambria Math" panose="02040503050406030204" pitchFamily="18" charset="0"/>
                            </a:rPr>
                            <m:t>𝐶</m:t>
                          </m:r>
                        </m:e>
                        <m:sub>
                          <m:r>
                            <a:rPr lang="de-DE" i="1">
                              <a:latin typeface="Cambria Math" panose="02040503050406030204" pitchFamily="18" charset="0"/>
                            </a:rPr>
                            <m:t>𝑘</m:t>
                          </m:r>
                        </m:sub>
                        <m:sup>
                          <m:r>
                            <a:rPr lang="de-DE" b="0" i="1" smtClean="0">
                              <a:latin typeface="Cambria Math" panose="02040503050406030204" pitchFamily="18" charset="0"/>
                            </a:rPr>
                            <m:t>𝑖</m:t>
                          </m:r>
                        </m:sup>
                      </m:sSubSup>
                    </m:oMath>
                  </m:oMathPara>
                </a14:m>
                <a:endParaRPr lang="en-GB" dirty="0"/>
              </a:p>
            </p:txBody>
          </p:sp>
        </mc:Choice>
        <mc:Fallback xmlns="">
          <p:sp>
            <p:nvSpPr>
              <p:cNvPr id="41" name="Rechteck 40"/>
              <p:cNvSpPr>
                <a:spLocks noRot="1" noChangeAspect="1" noMove="1" noResize="1" noEditPoints="1" noAdjustHandles="1" noChangeArrowheads="1" noChangeShapeType="1" noTextEdit="1"/>
              </p:cNvSpPr>
              <p:nvPr/>
            </p:nvSpPr>
            <p:spPr>
              <a:xfrm>
                <a:off x="4016137" y="4056676"/>
                <a:ext cx="490198" cy="391582"/>
              </a:xfrm>
              <a:prstGeom prst="rect">
                <a:avLst/>
              </a:prstGeom>
              <a:blipFill rotWithShape="0">
                <a:blip r:embed="rId5"/>
                <a:stretch>
                  <a:fillRect b="-1538"/>
                </a:stretch>
              </a:blipFill>
            </p:spPr>
            <p:txBody>
              <a:bodyPr/>
              <a:lstStyle/>
              <a:p>
                <a:r>
                  <a:rPr lang="en-GB">
                    <a:noFill/>
                  </a:rPr>
                  <a:t> </a:t>
                </a:r>
              </a:p>
            </p:txBody>
          </p:sp>
        </mc:Fallback>
      </mc:AlternateContent>
      <p:sp>
        <p:nvSpPr>
          <p:cNvPr id="42" name="Rechteck 41"/>
          <p:cNvSpPr/>
          <p:nvPr/>
        </p:nvSpPr>
        <p:spPr>
          <a:xfrm>
            <a:off x="4079450" y="3799410"/>
            <a:ext cx="667170" cy="369332"/>
          </a:xfrm>
          <a:prstGeom prst="rect">
            <a:avLst/>
          </a:prstGeom>
        </p:spPr>
        <p:txBody>
          <a:bodyPr wrap="none">
            <a:spAutoFit/>
          </a:bodyPr>
          <a:lstStyle/>
          <a:p>
            <a:r>
              <a:rPr lang="en-GB" dirty="0" smtClean="0">
                <a:solidFill>
                  <a:schemeClr val="accent1">
                    <a:lumMod val="60000"/>
                    <a:lumOff val="40000"/>
                  </a:schemeClr>
                </a:solidFill>
                <a:latin typeface="Cambria Math" panose="02040503050406030204" pitchFamily="18" charset="0"/>
                <a:ea typeface="Cambria Math" panose="02040503050406030204" pitchFamily="18" charset="0"/>
              </a:rPr>
              <a:t>t = 0</a:t>
            </a:r>
            <a:endParaRPr lang="en-GB" dirty="0">
              <a:solidFill>
                <a:schemeClr val="accent1">
                  <a:lumMod val="60000"/>
                  <a:lumOff val="40000"/>
                </a:schemeClr>
              </a:solidFill>
              <a:latin typeface="Cambria Math" panose="02040503050406030204" pitchFamily="18" charset="0"/>
              <a:ea typeface="Cambria Math" panose="02040503050406030204" pitchFamily="18" charset="0"/>
            </a:endParaRPr>
          </a:p>
        </p:txBody>
      </p:sp>
      <p:sp>
        <p:nvSpPr>
          <p:cNvPr id="43" name="Rechteck 42"/>
          <p:cNvSpPr/>
          <p:nvPr/>
        </p:nvSpPr>
        <p:spPr>
          <a:xfrm>
            <a:off x="3919834" y="3021183"/>
            <a:ext cx="667170" cy="369332"/>
          </a:xfrm>
          <a:prstGeom prst="rect">
            <a:avLst/>
          </a:prstGeom>
        </p:spPr>
        <p:txBody>
          <a:bodyPr wrap="none">
            <a:spAutoFit/>
          </a:bodyPr>
          <a:lstStyle/>
          <a:p>
            <a:r>
              <a:rPr lang="en-GB" dirty="0" smtClean="0">
                <a:solidFill>
                  <a:schemeClr val="accent3">
                    <a:lumMod val="60000"/>
                    <a:lumOff val="40000"/>
                  </a:schemeClr>
                </a:solidFill>
                <a:latin typeface="Cambria Math" panose="02040503050406030204" pitchFamily="18" charset="0"/>
                <a:ea typeface="Cambria Math" panose="02040503050406030204" pitchFamily="18" charset="0"/>
              </a:rPr>
              <a:t>t &gt; 0</a:t>
            </a:r>
            <a:endParaRPr lang="en-GB" dirty="0">
              <a:solidFill>
                <a:schemeClr val="accent3">
                  <a:lumMod val="60000"/>
                  <a:lumOff val="40000"/>
                </a:schemeClr>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44" name="Textplatzhalter 4"/>
              <p:cNvSpPr>
                <a:spLocks noGrp="1"/>
              </p:cNvSpPr>
              <p:nvPr>
                <p:ph type="body" sz="quarter" idx="12"/>
              </p:nvPr>
            </p:nvSpPr>
            <p:spPr>
              <a:xfrm>
                <a:off x="5549858" y="1107058"/>
                <a:ext cx="3414630" cy="3532522"/>
              </a:xfrm>
            </p:spPr>
            <p:txBody>
              <a:bodyPr/>
              <a:lstStyle/>
              <a:p>
                <a:r>
                  <a:rPr lang="en-US" dirty="0" smtClean="0"/>
                  <a:t>Gas movement through the tube wall is governed by the diffusion equation:</a:t>
                </a:r>
              </a:p>
              <a:p>
                <a:pPr marL="0" indent="0">
                  <a:buNone/>
                </a:pPr>
                <a:endParaRPr lang="en-US" dirty="0" smtClean="0"/>
              </a:p>
              <a:p>
                <a:pPr marL="0" indent="0">
                  <a:buNone/>
                </a:pPr>
                <a:r>
                  <a:rPr lang="en-US" dirty="0" smtClean="0"/>
                  <a:t>	</a:t>
                </a:r>
                <a:r>
                  <a:rPr lang="en-US" dirty="0"/>
                  <a:t>w</a:t>
                </a:r>
                <a:r>
                  <a:rPr lang="en-US" dirty="0" smtClean="0"/>
                  <a:t>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𝑘</m:t>
                        </m:r>
                      </m:sub>
                    </m:sSub>
                  </m:oMath>
                </a14:m>
                <a:r>
                  <a:rPr lang="en-US" dirty="0" smtClean="0"/>
                  <a:t> the diffusion coefficient (L</a:t>
                </a:r>
                <a:r>
                  <a:rPr lang="en-US" baseline="30000" dirty="0" smtClean="0"/>
                  <a:t>2</a:t>
                </a:r>
                <a:r>
                  <a:rPr lang="en-US" dirty="0" smtClean="0"/>
                  <a:t>T</a:t>
                </a:r>
                <a:r>
                  <a:rPr lang="en-US" baseline="30000" dirty="0" smtClean="0"/>
                  <a:t>-1</a:t>
                </a:r>
                <a:r>
                  <a:rPr lang="en-US" dirty="0" smtClean="0"/>
                  <a:t>)</a:t>
                </a:r>
                <a:endParaRPr lang="en-US" dirty="0"/>
              </a:p>
              <a:p>
                <a:r>
                  <a:rPr lang="en-US" dirty="0" smtClean="0"/>
                  <a:t>The solution for early times (approximately steady-state): </a:t>
                </a:r>
              </a:p>
              <a:p>
                <a:pPr marL="0" indent="0">
                  <a:buNone/>
                </a:pPr>
                <a:endParaRPr lang="en-US" dirty="0" smtClean="0"/>
              </a:p>
              <a:p>
                <a:pPr marL="0" indent="0">
                  <a:buNone/>
                </a:pPr>
                <a:endParaRPr lang="en-US" dirty="0" smtClean="0"/>
              </a:p>
              <a:p>
                <a:r>
                  <a:rPr lang="en-US" dirty="0" smtClean="0"/>
                  <a:t>The geometry factor </a:t>
                </a:r>
                <a14:m>
                  <m:oMath xmlns:m="http://schemas.openxmlformats.org/officeDocument/2006/math">
                    <m:r>
                      <a:rPr lang="en-US" i="1">
                        <a:latin typeface="Cambria Math" panose="02040503050406030204" pitchFamily="18" charset="0"/>
                      </a:rPr>
                      <m:t>𝑔</m:t>
                    </m:r>
                  </m:oMath>
                </a14:m>
                <a:r>
                  <a:rPr lang="en-US" dirty="0" smtClean="0"/>
                  <a:t> (L</a:t>
                </a:r>
                <a:r>
                  <a:rPr lang="en-US" baseline="30000" dirty="0" smtClean="0"/>
                  <a:t>-2</a:t>
                </a:r>
                <a:r>
                  <a:rPr lang="en-US" dirty="0" smtClean="0"/>
                  <a:t>) accounts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oMath>
                </a14:m>
                <a:r>
                  <a:rPr lang="de-DE" b="0" i="1" dirty="0" smtClean="0">
                    <a:latin typeface="Cambria Math" panose="02040503050406030204" pitchFamily="18" charset="0"/>
                  </a:rPr>
                  <a:t> </a:t>
                </a:r>
                <a:r>
                  <a:rPr lang="en-US" dirty="0" smtClean="0">
                    <a:solidFill>
                      <a:srgbClr val="38382F"/>
                    </a:solidFill>
                  </a:rPr>
                  <a:t>and</a:t>
                </a:r>
                <a14:m>
                  <m:oMath xmlns:m="http://schemas.openxmlformats.org/officeDocument/2006/math">
                    <m:r>
                      <a:rPr lang="de-DE"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𝑎</m:t>
                        </m:r>
                      </m:sub>
                    </m:sSub>
                  </m:oMath>
                </a14:m>
                <a:r>
                  <a:rPr lang="en-US" dirty="0" smtClean="0"/>
                  <a:t>.</a:t>
                </a:r>
              </a:p>
            </p:txBody>
          </p:sp>
        </mc:Choice>
        <mc:Fallback xmlns="">
          <p:sp>
            <p:nvSpPr>
              <p:cNvPr id="44" name="Textplatzhalter 4"/>
              <p:cNvSpPr>
                <a:spLocks noGrp="1" noRot="1" noChangeAspect="1" noMove="1" noResize="1" noEditPoints="1" noAdjustHandles="1" noChangeArrowheads="1" noChangeShapeType="1" noTextEdit="1"/>
              </p:cNvSpPr>
              <p:nvPr>
                <p:ph type="body" sz="quarter" idx="12"/>
              </p:nvPr>
            </p:nvSpPr>
            <p:spPr>
              <a:xfrm>
                <a:off x="5549858" y="1107058"/>
                <a:ext cx="3414630" cy="3532522"/>
              </a:xfrm>
              <a:blipFill rotWithShape="0">
                <a:blip r:embed="rId6"/>
                <a:stretch>
                  <a:fillRect l="-2852" t="-1900" r="-14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feld 45"/>
              <p:cNvSpPr txBox="1"/>
              <p:nvPr/>
            </p:nvSpPr>
            <p:spPr>
              <a:xfrm>
                <a:off x="5742250" y="1580697"/>
                <a:ext cx="2342207" cy="5532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GB" sz="1600" i="1" smtClean="0">
                              <a:latin typeface="Cambria Math" panose="02040503050406030204" pitchFamily="18" charset="0"/>
                              <a:ea typeface="Cambria Math" panose="02040503050406030204" pitchFamily="18" charset="0"/>
                            </a:rPr>
                            <m:t>𝜕</m:t>
                          </m:r>
                          <m:sSub>
                            <m:sSubPr>
                              <m:ctrlPr>
                                <a:rPr lang="en-GB" sz="1600" i="1" smtClean="0">
                                  <a:latin typeface="Cambria Math" panose="02040503050406030204" pitchFamily="18" charset="0"/>
                                  <a:ea typeface="Cambria Math" panose="02040503050406030204" pitchFamily="18" charset="0"/>
                                </a:rPr>
                              </m:ctrlPr>
                            </m:sSubPr>
                            <m:e>
                              <m:r>
                                <a:rPr lang="de-DE" sz="1600" b="0" i="1" smtClean="0">
                                  <a:latin typeface="Cambria Math" panose="02040503050406030204" pitchFamily="18" charset="0"/>
                                  <a:ea typeface="Cambria Math" panose="02040503050406030204" pitchFamily="18" charset="0"/>
                                </a:rPr>
                                <m:t>𝐶</m:t>
                              </m:r>
                            </m:e>
                            <m:sub>
                              <m:r>
                                <a:rPr lang="de-DE" sz="1600" b="0" i="1" smtClean="0">
                                  <a:latin typeface="Cambria Math" panose="02040503050406030204" pitchFamily="18" charset="0"/>
                                  <a:ea typeface="Cambria Math" panose="02040503050406030204" pitchFamily="18" charset="0"/>
                                </a:rPr>
                                <m:t>𝑘</m:t>
                              </m:r>
                            </m:sub>
                          </m:sSub>
                        </m:num>
                        <m:den>
                          <m:r>
                            <a:rPr lang="en-GB"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𝑡</m:t>
                          </m:r>
                        </m:den>
                      </m:f>
                      <m:r>
                        <a:rPr lang="de-DE" sz="1600" b="0" i="0"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1</m:t>
                          </m:r>
                        </m:num>
                        <m:den>
                          <m:r>
                            <a:rPr lang="de-DE" sz="1600" b="0" i="1" smtClean="0">
                              <a:latin typeface="Cambria Math" panose="02040503050406030204" pitchFamily="18" charset="0"/>
                            </a:rPr>
                            <m:t>𝑟</m:t>
                          </m:r>
                        </m:den>
                      </m:f>
                      <m:f>
                        <m:fPr>
                          <m:ctrlPr>
                            <a:rPr lang="de-DE" sz="1600" b="0" i="1" smtClean="0">
                              <a:latin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m:t>
                          </m:r>
                        </m:num>
                        <m:den>
                          <m:r>
                            <a:rPr lang="de-DE" sz="1600" b="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𝑟</m:t>
                          </m:r>
                        </m:den>
                      </m:f>
                      <m:d>
                        <m:dPr>
                          <m:ctrlPr>
                            <a:rPr lang="de-DE" sz="1600" b="0" i="1" smtClean="0">
                              <a:latin typeface="Cambria Math" panose="02040503050406030204" pitchFamily="18" charset="0"/>
                            </a:rPr>
                          </m:ctrlPr>
                        </m:dPr>
                        <m:e>
                          <m:r>
                            <a:rPr lang="de-DE" sz="1600" b="0" i="1" smtClean="0">
                              <a:latin typeface="Cambria Math" panose="02040503050406030204" pitchFamily="18" charset="0"/>
                            </a:rPr>
                            <m:t>𝑟</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𝐷</m:t>
                              </m:r>
                            </m:e>
                            <m:sub>
                              <m:r>
                                <a:rPr lang="de-DE" sz="1600" b="0" i="1" smtClean="0">
                                  <a:latin typeface="Cambria Math" panose="02040503050406030204" pitchFamily="18" charset="0"/>
                                </a:rPr>
                                <m:t>𝑘</m:t>
                              </m:r>
                            </m:sub>
                          </m:sSub>
                          <m:f>
                            <m:fPr>
                              <m:ctrlPr>
                                <a:rPr lang="de-DE" sz="1600" b="0" i="1" smtClean="0">
                                  <a:latin typeface="Cambria Math" panose="02040503050406030204" pitchFamily="18" charset="0"/>
                                </a:rPr>
                              </m:ctrlPr>
                            </m:fPr>
                            <m:num>
                              <m:r>
                                <a:rPr lang="de-DE" sz="1600" b="0" i="1" smtClean="0">
                                  <a:latin typeface="Cambria Math" panose="02040503050406030204" pitchFamily="18" charset="0"/>
                                  <a:ea typeface="Cambria Math" panose="02040503050406030204" pitchFamily="18" charset="0"/>
                                </a:rPr>
                                <m:t>𝜕</m:t>
                              </m:r>
                              <m:sSub>
                                <m:sSubPr>
                                  <m:ctrlPr>
                                    <a:rPr lang="en-GB"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𝐶</m:t>
                                  </m:r>
                                </m:e>
                                <m:sub>
                                  <m:r>
                                    <a:rPr lang="de-DE" sz="1600" i="1">
                                      <a:latin typeface="Cambria Math" panose="02040503050406030204" pitchFamily="18" charset="0"/>
                                      <a:ea typeface="Cambria Math" panose="02040503050406030204" pitchFamily="18" charset="0"/>
                                    </a:rPr>
                                    <m:t>𝑘</m:t>
                                  </m:r>
                                </m:sub>
                              </m:sSub>
                            </m:num>
                            <m:den>
                              <m:r>
                                <a:rPr lang="de-DE" sz="1600" i="1">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𝑟</m:t>
                              </m:r>
                            </m:den>
                          </m:f>
                        </m:e>
                      </m:d>
                    </m:oMath>
                  </m:oMathPara>
                </a14:m>
                <a:endParaRPr lang="en-GB" sz="1600" dirty="0"/>
              </a:p>
            </p:txBody>
          </p:sp>
        </mc:Choice>
        <mc:Fallback xmlns="">
          <p:sp>
            <p:nvSpPr>
              <p:cNvPr id="46" name="Textfeld 45"/>
              <p:cNvSpPr txBox="1">
                <a:spLocks noRot="1" noChangeAspect="1" noMove="1" noResize="1" noEditPoints="1" noAdjustHandles="1" noChangeArrowheads="1" noChangeShapeType="1" noTextEdit="1"/>
              </p:cNvSpPr>
              <p:nvPr/>
            </p:nvSpPr>
            <p:spPr>
              <a:xfrm>
                <a:off x="5742250" y="1580697"/>
                <a:ext cx="2342207" cy="553228"/>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feld 37"/>
              <p:cNvSpPr txBox="1"/>
              <p:nvPr/>
            </p:nvSpPr>
            <p:spPr>
              <a:xfrm>
                <a:off x="5896949" y="3152500"/>
                <a:ext cx="2735621"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de-DE" sz="1600" b="0" i="1" smtClean="0">
                              <a:latin typeface="Cambria Math" panose="02040503050406030204" pitchFamily="18" charset="0"/>
                            </a:rPr>
                          </m:ctrlPr>
                        </m:funcPr>
                        <m:fName>
                          <m:limLow>
                            <m:limLowPr>
                              <m:ctrlPr>
                                <a:rPr lang="de-DE" sz="1600" b="0" i="1" smtClean="0">
                                  <a:latin typeface="Cambria Math" panose="02040503050406030204" pitchFamily="18" charset="0"/>
                                </a:rPr>
                              </m:ctrlPr>
                            </m:limLowPr>
                            <m:e>
                              <m:r>
                                <m:rPr>
                                  <m:sty m:val="p"/>
                                </m:rPr>
                                <a:rPr lang="de-DE" sz="1600" b="0" i="0" smtClean="0">
                                  <a:latin typeface="Cambria Math" panose="02040503050406030204" pitchFamily="18" charset="0"/>
                                </a:rPr>
                                <m:t>lim</m:t>
                              </m:r>
                            </m:e>
                            <m:lim>
                              <m:r>
                                <a:rPr lang="de-DE" sz="1600" b="0" i="1" smtClean="0">
                                  <a:latin typeface="Cambria Math" panose="02040503050406030204" pitchFamily="18" charset="0"/>
                                </a:rPr>
                                <m:t>𝑡</m:t>
                              </m:r>
                              <m:r>
                                <a:rPr lang="de-DE" sz="1600" b="0" i="1" smtClean="0">
                                  <a:latin typeface="Cambria Math" panose="02040503050406030204" pitchFamily="18" charset="0"/>
                                  <a:ea typeface="Cambria Math" panose="02040503050406030204" pitchFamily="18" charset="0"/>
                                </a:rPr>
                                <m:t>↓0</m:t>
                              </m:r>
                            </m:lim>
                          </m:limLow>
                        </m:fName>
                        <m:e>
                          <m:f>
                            <m:fPr>
                              <m:ctrlPr>
                                <a:rPr lang="de-DE" sz="1600" b="0" i="1" smtClean="0">
                                  <a:latin typeface="Cambria Math" panose="02040503050406030204" pitchFamily="18" charset="0"/>
                                </a:rPr>
                              </m:ctrlPr>
                            </m:fPr>
                            <m:num>
                              <m:r>
                                <m:rPr>
                                  <m:nor/>
                                </m:rPr>
                                <a:rPr lang="de-DE" sz="1600" b="0" i="0" smtClean="0">
                                  <a:latin typeface="Cambria Math" panose="02040503050406030204" pitchFamily="18" charset="0"/>
                                </a:rPr>
                                <m:t>d</m:t>
                              </m:r>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𝑝</m:t>
                                  </m:r>
                                </m:e>
                                <m:sup>
                                  <m:r>
                                    <a:rPr lang="de-DE" sz="1600" b="0" i="1" smtClean="0">
                                      <a:latin typeface="Cambria Math" panose="02040503050406030204" pitchFamily="18" charset="0"/>
                                    </a:rPr>
                                    <m:t>𝑖</m:t>
                                  </m:r>
                                </m:sup>
                              </m:sSup>
                            </m:num>
                            <m:den>
                              <m:r>
                                <m:rPr>
                                  <m:nor/>
                                </m:rPr>
                                <a:rPr lang="de-DE" sz="1600" b="0" i="0" smtClean="0">
                                  <a:latin typeface="Cambria Math" panose="02040503050406030204" pitchFamily="18" charset="0"/>
                                </a:rPr>
                                <m:t>d</m:t>
                              </m:r>
                              <m:r>
                                <a:rPr lang="de-DE" sz="1600" b="0" i="1" smtClean="0">
                                  <a:latin typeface="Cambria Math" panose="02040503050406030204" pitchFamily="18" charset="0"/>
                                </a:rPr>
                                <m:t>𝑡</m:t>
                              </m:r>
                            </m:den>
                          </m:f>
                        </m:e>
                      </m:func>
                      <m:r>
                        <a:rPr lang="de-DE" sz="1600" b="0" i="1" smtClean="0">
                          <a:latin typeface="Cambria Math" panose="02040503050406030204" pitchFamily="18" charset="0"/>
                        </a:rPr>
                        <m:t>=</m:t>
                      </m:r>
                      <m:r>
                        <a:rPr lang="de-DE" sz="1600" b="0" i="1" smtClean="0">
                          <a:latin typeface="Cambria Math" panose="02040503050406030204" pitchFamily="18" charset="0"/>
                        </a:rPr>
                        <m:t>𝑔</m:t>
                      </m:r>
                      <m:nary>
                        <m:naryPr>
                          <m:chr m:val="∑"/>
                          <m:ctrlPr>
                            <a:rPr lang="de-DE" sz="1600" b="0" i="1" smtClean="0">
                              <a:latin typeface="Cambria Math" panose="02040503050406030204" pitchFamily="18" charset="0"/>
                            </a:rPr>
                          </m:ctrlPr>
                        </m:naryPr>
                        <m:sub>
                          <m:r>
                            <m:rPr>
                              <m:brk m:alnAt="23"/>
                            </m:rPr>
                            <a:rPr lang="de-DE" sz="1600" b="0" i="1" smtClean="0">
                              <a:latin typeface="Cambria Math" panose="02040503050406030204" pitchFamily="18" charset="0"/>
                            </a:rPr>
                            <m:t>𝑘</m:t>
                          </m:r>
                          <m:r>
                            <a:rPr lang="de-DE" sz="1600" b="0" i="1" smtClean="0">
                              <a:latin typeface="Cambria Math" panose="02040503050406030204" pitchFamily="18" charset="0"/>
                            </a:rPr>
                            <m:t>=1</m:t>
                          </m:r>
                        </m:sub>
                        <m:sup>
                          <m:r>
                            <a:rPr lang="de-DE" sz="1600" b="0" i="1" smtClean="0">
                              <a:latin typeface="Cambria Math" panose="02040503050406030204" pitchFamily="18" charset="0"/>
                            </a:rPr>
                            <m:t>𝑛</m:t>
                          </m:r>
                        </m:sup>
                        <m:e>
                          <m:sSub>
                            <m:sSubPr>
                              <m:ctrlPr>
                                <a:rPr lang="de-DE" sz="1600" i="1">
                                  <a:latin typeface="Cambria Math" panose="02040503050406030204" pitchFamily="18" charset="0"/>
                                </a:rPr>
                              </m:ctrlPr>
                            </m:sSubPr>
                            <m:e>
                              <m:r>
                                <a:rPr lang="de-DE" sz="1600" i="1">
                                  <a:latin typeface="Cambria Math" panose="02040503050406030204" pitchFamily="18" charset="0"/>
                                </a:rPr>
                                <m:t>𝑆</m:t>
                              </m:r>
                            </m:e>
                            <m:sub>
                              <m:r>
                                <a:rPr lang="de-DE" sz="1600" i="1">
                                  <a:latin typeface="Cambria Math" panose="02040503050406030204" pitchFamily="18" charset="0"/>
                                </a:rPr>
                                <m:t>𝑘</m:t>
                              </m:r>
                            </m:sub>
                          </m:sSub>
                          <m:sSub>
                            <m:sSubPr>
                              <m:ctrlPr>
                                <a:rPr lang="de-DE" sz="1600" i="1">
                                  <a:latin typeface="Cambria Math" panose="02040503050406030204" pitchFamily="18" charset="0"/>
                                </a:rPr>
                              </m:ctrlPr>
                            </m:sSubPr>
                            <m:e>
                              <m:r>
                                <a:rPr lang="de-DE" sz="1600" i="1">
                                  <a:latin typeface="Cambria Math" panose="02040503050406030204" pitchFamily="18" charset="0"/>
                                </a:rPr>
                                <m:t>𝐷</m:t>
                              </m:r>
                            </m:e>
                            <m:sub>
                              <m:r>
                                <a:rPr lang="de-DE" sz="1600" i="1">
                                  <a:latin typeface="Cambria Math" panose="02040503050406030204" pitchFamily="18" charset="0"/>
                                </a:rPr>
                                <m:t>𝑘</m:t>
                              </m:r>
                            </m:sub>
                          </m:sSub>
                          <m:d>
                            <m:dPr>
                              <m:ctrlPr>
                                <a:rPr lang="de-DE" sz="1600" b="0" i="1" smtClean="0">
                                  <a:latin typeface="Cambria Math" panose="02040503050406030204" pitchFamily="18" charset="0"/>
                                </a:rPr>
                              </m:ctrlPr>
                            </m:dPr>
                            <m:e>
                              <m:sSubSup>
                                <m:sSubSupPr>
                                  <m:ctrlPr>
                                    <a:rPr lang="de-DE" sz="1600" i="1">
                                      <a:latin typeface="Cambria Math" panose="02040503050406030204" pitchFamily="18" charset="0"/>
                                    </a:rPr>
                                  </m:ctrlPr>
                                </m:sSubSupPr>
                                <m:e>
                                  <m:r>
                                    <a:rPr lang="de-DE" sz="1600" i="1">
                                      <a:latin typeface="Cambria Math" panose="02040503050406030204" pitchFamily="18" charset="0"/>
                                    </a:rPr>
                                    <m:t>𝑝</m:t>
                                  </m:r>
                                </m:e>
                                <m:sub>
                                  <m:r>
                                    <a:rPr lang="de-DE" sz="1600" i="1">
                                      <a:latin typeface="Cambria Math" panose="02040503050406030204" pitchFamily="18" charset="0"/>
                                    </a:rPr>
                                    <m:t>𝑘</m:t>
                                  </m:r>
                                </m:sub>
                                <m:sup>
                                  <m:r>
                                    <a:rPr lang="de-DE" sz="1600" i="1">
                                      <a:latin typeface="Cambria Math" panose="02040503050406030204" pitchFamily="18" charset="0"/>
                                    </a:rPr>
                                    <m:t>𝑎</m:t>
                                  </m:r>
                                </m:sup>
                              </m:sSubSup>
                              <m:r>
                                <a:rPr lang="de-DE" sz="1600" b="0" i="1" smtClean="0">
                                  <a:latin typeface="Cambria Math" panose="02040503050406030204" pitchFamily="18" charset="0"/>
                                </a:rPr>
                                <m:t>−</m:t>
                              </m:r>
                              <m:sSubSup>
                                <m:sSubSupPr>
                                  <m:ctrlPr>
                                    <a:rPr lang="de-DE" sz="1600" i="1">
                                      <a:latin typeface="Cambria Math" panose="02040503050406030204" pitchFamily="18" charset="0"/>
                                    </a:rPr>
                                  </m:ctrlPr>
                                </m:sSubSupPr>
                                <m:e>
                                  <m:r>
                                    <a:rPr lang="de-DE" sz="1600" i="1">
                                      <a:latin typeface="Cambria Math" panose="02040503050406030204" pitchFamily="18" charset="0"/>
                                    </a:rPr>
                                    <m:t>𝑝</m:t>
                                  </m:r>
                                </m:e>
                                <m:sub>
                                  <m:r>
                                    <a:rPr lang="de-DE" sz="1600" i="1">
                                      <a:latin typeface="Cambria Math" panose="02040503050406030204" pitchFamily="18" charset="0"/>
                                    </a:rPr>
                                    <m:t>𝑘</m:t>
                                  </m:r>
                                </m:sub>
                                <m:sup>
                                  <m:r>
                                    <a:rPr lang="de-DE" sz="1600" b="0" i="1" smtClean="0">
                                      <a:latin typeface="Cambria Math" panose="02040503050406030204" pitchFamily="18" charset="0"/>
                                    </a:rPr>
                                    <m:t>𝑖</m:t>
                                  </m:r>
                                </m:sup>
                              </m:sSubSup>
                            </m:e>
                          </m:d>
                        </m:e>
                      </m:nary>
                    </m:oMath>
                  </m:oMathPara>
                </a14:m>
                <a:endParaRPr lang="en-GB" sz="1600" dirty="0"/>
              </a:p>
            </p:txBody>
          </p:sp>
        </mc:Choice>
        <mc:Fallback xmlns="">
          <p:sp>
            <p:nvSpPr>
              <p:cNvPr id="38" name="Textfeld 37"/>
              <p:cNvSpPr txBox="1">
                <a:spLocks noRot="1" noChangeAspect="1" noMove="1" noResize="1" noEditPoints="1" noAdjustHandles="1" noChangeArrowheads="1" noChangeShapeType="1" noTextEdit="1"/>
              </p:cNvSpPr>
              <p:nvPr/>
            </p:nvSpPr>
            <p:spPr>
              <a:xfrm>
                <a:off x="5896949" y="3152500"/>
                <a:ext cx="2735621" cy="672172"/>
              </a:xfrm>
              <a:prstGeom prst="rect">
                <a:avLst/>
              </a:prstGeom>
              <a:blipFill rotWithShape="0">
                <a:blip r:embed="rId8"/>
                <a:stretch>
                  <a:fillRect b="-909"/>
                </a:stretch>
              </a:blipFill>
            </p:spPr>
            <p:txBody>
              <a:bodyPr/>
              <a:lstStyle/>
              <a:p>
                <a:r>
                  <a:rPr lang="en-GB">
                    <a:noFill/>
                  </a:rPr>
                  <a:t> </a:t>
                </a:r>
              </a:p>
            </p:txBody>
          </p:sp>
        </mc:Fallback>
      </mc:AlternateContent>
      <p:cxnSp>
        <p:nvCxnSpPr>
          <p:cNvPr id="7" name="Gerader Verbinder 6"/>
          <p:cNvCxnSpPr/>
          <p:nvPr/>
        </p:nvCxnSpPr>
        <p:spPr>
          <a:xfrm>
            <a:off x="4046040" y="1997094"/>
            <a:ext cx="0" cy="107296"/>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a:off x="4485840" y="1993427"/>
            <a:ext cx="0" cy="107296"/>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Gerader Verbinder 47"/>
          <p:cNvCxnSpPr/>
          <p:nvPr/>
        </p:nvCxnSpPr>
        <p:spPr>
          <a:xfrm>
            <a:off x="4621098" y="1993427"/>
            <a:ext cx="0" cy="107296"/>
          </a:xfrm>
          <a:prstGeom prst="line">
            <a:avLst/>
          </a:prstGeom>
          <a:ln w="158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a:endCxn id="34" idx="0"/>
          </p:cNvCxnSpPr>
          <p:nvPr/>
        </p:nvCxnSpPr>
        <p:spPr>
          <a:xfrm flipH="1" flipV="1">
            <a:off x="3941747" y="4088025"/>
            <a:ext cx="202860" cy="9569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flipV="1">
            <a:off x="4722556" y="3223335"/>
            <a:ext cx="102616" cy="248604"/>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hteck 32"/>
              <p:cNvSpPr/>
              <p:nvPr/>
            </p:nvSpPr>
            <p:spPr>
              <a:xfrm>
                <a:off x="3459410" y="3055537"/>
                <a:ext cx="486800" cy="391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𝑘</m:t>
                          </m:r>
                        </m:sub>
                        <m:sup>
                          <m:r>
                            <a:rPr lang="de-DE" i="1">
                              <a:latin typeface="Cambria Math" panose="02040503050406030204" pitchFamily="18" charset="0"/>
                            </a:rPr>
                            <m:t>𝑖</m:t>
                          </m:r>
                        </m:sup>
                      </m:sSubSup>
                    </m:oMath>
                  </m:oMathPara>
                </a14:m>
                <a:endParaRPr lang="en-GB" dirty="0"/>
              </a:p>
            </p:txBody>
          </p:sp>
        </mc:Choice>
        <mc:Fallback xmlns="">
          <p:sp>
            <p:nvSpPr>
              <p:cNvPr id="33" name="Rechteck 32"/>
              <p:cNvSpPr>
                <a:spLocks noRot="1" noChangeAspect="1" noMove="1" noResize="1" noEditPoints="1" noAdjustHandles="1" noChangeArrowheads="1" noChangeShapeType="1" noTextEdit="1"/>
              </p:cNvSpPr>
              <p:nvPr/>
            </p:nvSpPr>
            <p:spPr>
              <a:xfrm>
                <a:off x="3459410" y="3055537"/>
                <a:ext cx="486800" cy="391582"/>
              </a:xfrm>
              <a:prstGeom prst="rect">
                <a:avLst/>
              </a:prstGeom>
              <a:blipFill rotWithShape="0">
                <a:blip r:embed="rId9"/>
                <a:stretch>
                  <a:fillRect b="-78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4797309" y="3948785"/>
                <a:ext cx="50154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de-DE" i="1">
                              <a:latin typeface="Cambria Math" panose="02040503050406030204" pitchFamily="18" charset="0"/>
                            </a:rPr>
                          </m:ctrlPr>
                        </m:sSubSupPr>
                        <m:e>
                          <m:r>
                            <a:rPr lang="de-DE" i="1">
                              <a:latin typeface="Cambria Math" panose="02040503050406030204" pitchFamily="18" charset="0"/>
                            </a:rPr>
                            <m:t>𝑝</m:t>
                          </m:r>
                        </m:e>
                        <m:sub>
                          <m:r>
                            <a:rPr lang="de-DE" i="1">
                              <a:latin typeface="Cambria Math" panose="02040503050406030204" pitchFamily="18" charset="0"/>
                            </a:rPr>
                            <m:t>𝑘</m:t>
                          </m:r>
                        </m:sub>
                        <m:sup>
                          <m:r>
                            <a:rPr lang="de-DE" i="1">
                              <a:latin typeface="Cambria Math" panose="02040503050406030204" pitchFamily="18" charset="0"/>
                            </a:rPr>
                            <m:t>𝑎</m:t>
                          </m:r>
                        </m:sup>
                      </m:sSubSup>
                    </m:oMath>
                  </m:oMathPara>
                </a14:m>
                <a:endParaRPr lang="en-GB" dirty="0"/>
              </a:p>
            </p:txBody>
          </p:sp>
        </mc:Choice>
        <mc:Fallback xmlns="">
          <p:sp>
            <p:nvSpPr>
              <p:cNvPr id="39" name="Rechteck 38"/>
              <p:cNvSpPr>
                <a:spLocks noRot="1" noChangeAspect="1" noMove="1" noResize="1" noEditPoints="1" noAdjustHandles="1" noChangeArrowheads="1" noChangeShapeType="1" noTextEdit="1"/>
              </p:cNvSpPr>
              <p:nvPr/>
            </p:nvSpPr>
            <p:spPr>
              <a:xfrm>
                <a:off x="4797309" y="3948785"/>
                <a:ext cx="501548" cy="369332"/>
              </a:xfrm>
              <a:prstGeom prst="rect">
                <a:avLst/>
              </a:prstGeom>
              <a:blipFill rotWithShape="0">
                <a:blip r:embed="rId10"/>
                <a:stretch>
                  <a:fillRect b="-8333"/>
                </a:stretch>
              </a:blipFill>
            </p:spPr>
            <p:txBody>
              <a:bodyPr/>
              <a:lstStyle/>
              <a:p>
                <a:r>
                  <a:rPr lang="en-GB">
                    <a:noFill/>
                  </a:rPr>
                  <a:t> </a:t>
                </a:r>
              </a:p>
            </p:txBody>
          </p:sp>
        </mc:Fallback>
      </mc:AlternateContent>
      <p:sp>
        <p:nvSpPr>
          <p:cNvPr id="53" name="Rechteck 52"/>
          <p:cNvSpPr/>
          <p:nvPr/>
        </p:nvSpPr>
        <p:spPr>
          <a:xfrm>
            <a:off x="3940682" y="3017184"/>
            <a:ext cx="877880" cy="1416415"/>
          </a:xfrm>
          <a:prstGeom prst="rect">
            <a:avLst/>
          </a:prstGeom>
          <a:solidFill>
            <a:srgbClr val="0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1170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
            </a:r>
            <a:br>
              <a:rPr lang="de-DE" dirty="0"/>
            </a:br>
            <a:endParaRPr lang="de-DE" dirty="0"/>
          </a:p>
        </p:txBody>
      </p:sp>
      <p:sp>
        <p:nvSpPr>
          <p:cNvPr id="2" name="Foliennummernplatzhalter 1"/>
          <p:cNvSpPr>
            <a:spLocks noGrp="1"/>
          </p:cNvSpPr>
          <p:nvPr>
            <p:ph type="sldNum" sz="quarter" idx="10"/>
          </p:nvPr>
        </p:nvSpPr>
        <p:spPr/>
        <p:txBody>
          <a:bodyPr/>
          <a:lstStyle/>
          <a:p>
            <a:fld id="{7AF9AA50-0486-41C3-8F9C-2E057E6D6925}" type="slidenum">
              <a:rPr lang="de-DE" smtClean="0"/>
              <a:pPr/>
              <a:t>4</a:t>
            </a:fld>
            <a:endParaRPr lang="de-DE" dirty="0"/>
          </a:p>
        </p:txBody>
      </p:sp>
      <p:sp>
        <p:nvSpPr>
          <p:cNvPr id="3" name="Fußzeilenplatzhalter 2"/>
          <p:cNvSpPr>
            <a:spLocks noGrp="1"/>
          </p:cNvSpPr>
          <p:nvPr>
            <p:ph type="ftr" sz="quarter" idx="11"/>
          </p:nvPr>
        </p:nvSpPr>
        <p:spPr/>
        <p:txBody>
          <a:bodyPr/>
          <a:lstStyle/>
          <a:p>
            <a:r>
              <a:rPr lang="de-DE" smtClean="0"/>
              <a:t>www.ufz.de</a:t>
            </a:r>
            <a:endParaRPr lang="de-DE" dirty="0"/>
          </a:p>
        </p:txBody>
      </p:sp>
      <mc:AlternateContent xmlns:mc="http://schemas.openxmlformats.org/markup-compatibility/2006" xmlns:a14="http://schemas.microsoft.com/office/drawing/2010/main">
        <mc:Choice Requires="a14">
          <p:sp>
            <p:nvSpPr>
              <p:cNvPr id="7" name="Textplatzhalter 6"/>
              <p:cNvSpPr>
                <a:spLocks noGrp="1"/>
              </p:cNvSpPr>
              <p:nvPr>
                <p:ph type="body" sz="quarter" idx="13"/>
              </p:nvPr>
            </p:nvSpPr>
            <p:spPr>
              <a:xfrm>
                <a:off x="360000" y="1130401"/>
                <a:ext cx="5383660" cy="3772799"/>
              </a:xfrm>
            </p:spPr>
            <p:txBody>
              <a:bodyPr/>
              <a:lstStyle/>
              <a:p>
                <a:pPr marL="285750" indent="-285750">
                  <a:buFont typeface="Wingdings" panose="05000000000000000000" pitchFamily="2" charset="2"/>
                  <a:buChar char="§"/>
                </a:pPr>
                <a:r>
                  <a:rPr lang="en-US" dirty="0" smtClean="0"/>
                  <a:t>Ideally, the tube material is only permeable to the target gas. In that case, the entrance of the target gas into the tube proportionally dilutes the gases comprising the reference gas mixture. The solution simplifies to a linear equation with calibration constants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0</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oMath>
                </a14:m>
                <a:r>
                  <a:rPr lang="en-US" dirty="0" smtClean="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Calibration can be avoided by flushing a second tube with air enriched with the target gas. A third (reference) tube is in a gas-tight casing open on either end to provide a reference pressure. All tubes are installed together to ensure similar </a:t>
                </a:r>
                <a14:m>
                  <m:oMath xmlns:m="http://schemas.openxmlformats.org/officeDocument/2006/math">
                    <m:sSup>
                      <m:sSupPr>
                        <m:ctrlPr>
                          <a:rPr lang="en-GB" i="1">
                            <a:latin typeface="Cambria Math" panose="02040503050406030204" pitchFamily="18" charset="0"/>
                          </a:rPr>
                        </m:ctrlPr>
                      </m:sSupPr>
                      <m:e>
                        <m:r>
                          <a:rPr lang="de-DE" i="1">
                            <a:latin typeface="Cambria Math" panose="02040503050406030204" pitchFamily="18" charset="0"/>
                          </a:rPr>
                          <m:t>𝑝</m:t>
                        </m:r>
                      </m:e>
                      <m:sup>
                        <m:r>
                          <a:rPr lang="de-DE" i="1">
                            <a:latin typeface="Cambria Math" panose="02040503050406030204" pitchFamily="18" charset="0"/>
                          </a:rPr>
                          <m:t>𝑎</m:t>
                        </m:r>
                      </m:sup>
                    </m:sSup>
                  </m:oMath>
                </a14:m>
                <a:r>
                  <a:rPr lang="en-US" dirty="0" smtClean="0"/>
                  <a:t> and temp.</a:t>
                </a:r>
              </a:p>
              <a:p>
                <a:pPr marL="285750" indent="-285750">
                  <a:buFont typeface="Wingdings" panose="05000000000000000000" pitchFamily="2" charset="2"/>
                  <a:buChar char="§"/>
                </a:pPr>
                <a:r>
                  <a:rPr lang="en-US" dirty="0" smtClean="0"/>
                  <a:t>For CO</a:t>
                </a:r>
                <a:r>
                  <a:rPr lang="en-US" baseline="-25000" dirty="0" smtClean="0"/>
                  <a:t>2</a:t>
                </a:r>
                <a:r>
                  <a:rPr lang="en-US" dirty="0" smtClean="0"/>
                  <a:t> measurements, the effect of water vapor needs to be accounted for</a:t>
                </a:r>
                <a:r>
                  <a:rPr lang="en-US" dirty="0"/>
                  <a:t> </a:t>
                </a:r>
                <a:r>
                  <a:rPr lang="en-US" dirty="0" smtClean="0"/>
                  <a:t>by exposing the reference tube to air saturated with water vapor (RH = 100%). Combining </a:t>
                </a:r>
                <a:r>
                  <a:rPr lang="en-US" b="1" dirty="0" smtClean="0"/>
                  <a:t>pressure differences </a:t>
                </a:r>
                <a:r>
                  <a:rPr lang="en-US" dirty="0" smtClean="0"/>
                  <a:t>allows to separate the signals of H</a:t>
                </a:r>
                <a:r>
                  <a:rPr lang="en-US" baseline="-25000" dirty="0" smtClean="0"/>
                  <a:t>2</a:t>
                </a:r>
                <a:r>
                  <a:rPr lang="en-US" dirty="0" smtClean="0"/>
                  <a:t>O and CO</a:t>
                </a:r>
                <a:r>
                  <a:rPr lang="en-US" baseline="-25000" dirty="0" smtClean="0"/>
                  <a:t>2</a:t>
                </a:r>
                <a:r>
                  <a:rPr lang="en-US" dirty="0" smtClean="0"/>
                  <a:t>.</a:t>
                </a:r>
                <a:endParaRPr lang="en-US" dirty="0"/>
              </a:p>
            </p:txBody>
          </p:sp>
        </mc:Choice>
        <mc:Fallback xmlns="">
          <p:sp>
            <p:nvSpPr>
              <p:cNvPr id="7" name="Textplatzhalter 6"/>
              <p:cNvSpPr>
                <a:spLocks noGrp="1" noRot="1" noChangeAspect="1" noMove="1" noResize="1" noEditPoints="1" noAdjustHandles="1" noChangeArrowheads="1" noChangeShapeType="1" noTextEdit="1"/>
              </p:cNvSpPr>
              <p:nvPr>
                <p:ph type="body" sz="quarter" idx="13"/>
              </p:nvPr>
            </p:nvSpPr>
            <p:spPr>
              <a:xfrm>
                <a:off x="360000" y="1130401"/>
                <a:ext cx="5383660" cy="3772799"/>
              </a:xfrm>
              <a:blipFill rotWithShape="0">
                <a:blip r:embed="rId2"/>
                <a:stretch>
                  <a:fillRect l="-1812" t="-1616" r="-793" b="-808"/>
                </a:stretch>
              </a:blipFill>
            </p:spPr>
            <p:txBody>
              <a:bodyPr/>
              <a:lstStyle/>
              <a:p>
                <a:r>
                  <a:rPr lang="en-GB">
                    <a:noFill/>
                  </a:rPr>
                  <a:t> </a:t>
                </a:r>
              </a:p>
            </p:txBody>
          </p:sp>
        </mc:Fallback>
      </mc:AlternateContent>
      <p:sp>
        <p:nvSpPr>
          <p:cNvPr id="8" name="Titel 1"/>
          <p:cNvSpPr txBox="1">
            <a:spLocks/>
          </p:cNvSpPr>
          <p:nvPr/>
        </p:nvSpPr>
        <p:spPr>
          <a:xfrm>
            <a:off x="179512" y="243736"/>
            <a:ext cx="8784976" cy="659962"/>
          </a:xfrm>
          <a:prstGeom prst="rect">
            <a:avLst/>
          </a:prstGeom>
        </p:spPr>
        <p:txBody>
          <a:bodyPr vert="horz" lIns="0" tIns="0" rIns="0" bIns="0" rtlCol="0" anchor="t" anchorCtr="0">
            <a:noAutofit/>
          </a:bodyPr>
          <a:lstStyle>
            <a:lvl1pPr algn="l" defTabSz="914400" rtl="0" eaLnBrk="1" latinLnBrk="0" hangingPunct="1">
              <a:lnSpc>
                <a:spcPts val="2160"/>
              </a:lnSpc>
              <a:spcBef>
                <a:spcPct val="0"/>
              </a:spcBef>
              <a:buNone/>
              <a:defRPr sz="1800" b="1" kern="1200" cap="none" baseline="0">
                <a:solidFill>
                  <a:schemeClr val="tx2"/>
                </a:solidFill>
                <a:latin typeface="+mj-lt"/>
                <a:ea typeface="+mj-ea"/>
                <a:cs typeface="+mj-cs"/>
              </a:defRPr>
            </a:lvl1pPr>
          </a:lstStyle>
          <a:p>
            <a:r>
              <a:rPr lang="en-US" dirty="0" smtClean="0"/>
              <a:t>Measurement principle: Installing multiple tubes eliminates the need for calibration</a:t>
            </a:r>
            <a:br>
              <a:rPr lang="en-US" dirty="0" smtClean="0"/>
            </a:br>
            <a:endParaRPr lang="en-US" dirty="0"/>
          </a:p>
        </p:txBody>
      </p:sp>
      <p:sp>
        <p:nvSpPr>
          <p:cNvPr id="9" name="Rad 8"/>
          <p:cNvSpPr/>
          <p:nvPr/>
        </p:nvSpPr>
        <p:spPr>
          <a:xfrm>
            <a:off x="5796136" y="1314707"/>
            <a:ext cx="944996" cy="951680"/>
          </a:xfrm>
          <a:prstGeom prst="donu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Ellipse 9"/>
          <p:cNvSpPr/>
          <p:nvPr/>
        </p:nvSpPr>
        <p:spPr>
          <a:xfrm>
            <a:off x="6077240" y="1603918"/>
            <a:ext cx="382788" cy="389839"/>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ad 10"/>
          <p:cNvSpPr/>
          <p:nvPr/>
        </p:nvSpPr>
        <p:spPr>
          <a:xfrm>
            <a:off x="6024764" y="1556473"/>
            <a:ext cx="487740" cy="484727"/>
          </a:xfrm>
          <a:prstGeom prst="donut">
            <a:avLst>
              <a:gd name="adj" fmla="val 11210"/>
            </a:avLst>
          </a:prstGeom>
          <a:solidFill>
            <a:srgbClr val="0000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ad 11"/>
          <p:cNvSpPr/>
          <p:nvPr/>
        </p:nvSpPr>
        <p:spPr>
          <a:xfrm>
            <a:off x="6883688" y="1314707"/>
            <a:ext cx="944996" cy="951680"/>
          </a:xfrm>
          <a:prstGeom prst="donu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Ellipse 12"/>
          <p:cNvSpPr/>
          <p:nvPr/>
        </p:nvSpPr>
        <p:spPr>
          <a:xfrm>
            <a:off x="7164792" y="1603918"/>
            <a:ext cx="382788" cy="389839"/>
          </a:xfrm>
          <a:prstGeom prst="ellipse">
            <a:avLst/>
          </a:prstGeom>
          <a:solidFill>
            <a:schemeClr val="accent1">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ad 13"/>
          <p:cNvSpPr/>
          <p:nvPr/>
        </p:nvSpPr>
        <p:spPr>
          <a:xfrm>
            <a:off x="7112316" y="1556473"/>
            <a:ext cx="487740" cy="484727"/>
          </a:xfrm>
          <a:prstGeom prst="donut">
            <a:avLst>
              <a:gd name="adj" fmla="val 11210"/>
            </a:avLst>
          </a:prstGeom>
          <a:solidFill>
            <a:srgbClr val="0000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ad 14"/>
          <p:cNvSpPr/>
          <p:nvPr/>
        </p:nvSpPr>
        <p:spPr>
          <a:xfrm>
            <a:off x="7971240" y="1314707"/>
            <a:ext cx="944996" cy="951680"/>
          </a:xfrm>
          <a:prstGeom prst="donut">
            <a:avLst>
              <a:gd name="adj" fmla="val 25632"/>
            </a:avLst>
          </a:prstGeom>
          <a:solidFill>
            <a:srgbClr val="92D050">
              <a:alpha val="56000"/>
            </a:srgb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Ellipse 15"/>
          <p:cNvSpPr/>
          <p:nvPr/>
        </p:nvSpPr>
        <p:spPr>
          <a:xfrm>
            <a:off x="8252344" y="1603918"/>
            <a:ext cx="382788" cy="389839"/>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ad 16"/>
          <p:cNvSpPr/>
          <p:nvPr/>
        </p:nvSpPr>
        <p:spPr>
          <a:xfrm>
            <a:off x="8199868" y="1556473"/>
            <a:ext cx="487740" cy="484727"/>
          </a:xfrm>
          <a:prstGeom prst="donut">
            <a:avLst>
              <a:gd name="adj" fmla="val 11210"/>
            </a:avLst>
          </a:prstGeom>
          <a:solidFill>
            <a:srgbClr val="0000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4" name="Textfeld 3"/>
              <p:cNvSpPr txBox="1"/>
              <p:nvPr/>
            </p:nvSpPr>
            <p:spPr>
              <a:xfrm>
                <a:off x="742338" y="2240040"/>
                <a:ext cx="1520544" cy="5028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sz="1600" i="1" smtClean="0">
                              <a:latin typeface="Cambria Math" panose="02040503050406030204" pitchFamily="18" charset="0"/>
                            </a:rPr>
                          </m:ctrlPr>
                        </m:sSupPr>
                        <m:e>
                          <m:r>
                            <a:rPr lang="de-DE" sz="1600" b="0" i="1" smtClean="0">
                              <a:latin typeface="Cambria Math" panose="02040503050406030204" pitchFamily="18" charset="0"/>
                            </a:rPr>
                            <m:t>𝑝</m:t>
                          </m:r>
                        </m:e>
                        <m:sup>
                          <m:r>
                            <a:rPr lang="de-DE" sz="1600" b="0" i="1" smtClean="0">
                              <a:latin typeface="Cambria Math" panose="02040503050406030204" pitchFamily="18" charset="0"/>
                            </a:rPr>
                            <m:t>𝑎</m:t>
                          </m:r>
                        </m:sup>
                      </m:sSup>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𝑏</m:t>
                          </m:r>
                        </m:e>
                        <m:sub>
                          <m:r>
                            <a:rPr lang="de-DE" sz="1600" b="0" i="1" smtClean="0">
                              <a:latin typeface="Cambria Math" panose="02040503050406030204" pitchFamily="18" charset="0"/>
                            </a:rPr>
                            <m:t>0</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𝑏</m:t>
                          </m:r>
                        </m:e>
                        <m:sub>
                          <m:r>
                            <a:rPr lang="de-DE" sz="1600" b="0" i="1" smtClean="0">
                              <a:latin typeface="Cambria Math" panose="02040503050406030204" pitchFamily="18" charset="0"/>
                            </a:rPr>
                            <m:t>1</m:t>
                          </m:r>
                        </m:sub>
                      </m:sSub>
                      <m:f>
                        <m:fPr>
                          <m:ctrlPr>
                            <a:rPr lang="de-DE" sz="1600" b="0" i="1" smtClean="0">
                              <a:latin typeface="Cambria Math" panose="02040503050406030204" pitchFamily="18" charset="0"/>
                            </a:rPr>
                          </m:ctrlPr>
                        </m:fPr>
                        <m:num>
                          <m:r>
                            <m:rPr>
                              <m:nor/>
                            </m:rPr>
                            <a:rPr lang="de-DE" sz="1600" b="0" i="0" smtClean="0">
                              <a:latin typeface="Cambria Math" panose="02040503050406030204" pitchFamily="18" charset="0"/>
                            </a:rPr>
                            <m:t>d</m:t>
                          </m:r>
                          <m:sSup>
                            <m:sSupPr>
                              <m:ctrlPr>
                                <a:rPr lang="de-DE" sz="1600" b="0" i="1" smtClean="0">
                                  <a:latin typeface="Cambria Math" panose="02040503050406030204" pitchFamily="18" charset="0"/>
                                </a:rPr>
                              </m:ctrlPr>
                            </m:sSupPr>
                            <m:e>
                              <m:r>
                                <a:rPr lang="de-DE" sz="1600" b="0" i="1" smtClean="0">
                                  <a:latin typeface="Cambria Math" panose="02040503050406030204" pitchFamily="18" charset="0"/>
                                </a:rPr>
                                <m:t>𝑝</m:t>
                              </m:r>
                            </m:e>
                            <m:sup>
                              <m:r>
                                <a:rPr lang="de-DE" sz="1600" b="0" i="1" smtClean="0">
                                  <a:latin typeface="Cambria Math" panose="02040503050406030204" pitchFamily="18" charset="0"/>
                                </a:rPr>
                                <m:t>𝑖</m:t>
                              </m:r>
                            </m:sup>
                          </m:sSup>
                        </m:num>
                        <m:den>
                          <m:r>
                            <m:rPr>
                              <m:nor/>
                            </m:rPr>
                            <a:rPr lang="de-DE" sz="1600" b="0" i="0" smtClean="0">
                              <a:latin typeface="Cambria Math" panose="02040503050406030204" pitchFamily="18" charset="0"/>
                            </a:rPr>
                            <m:t>d</m:t>
                          </m:r>
                          <m:r>
                            <a:rPr lang="de-DE" sz="1600" b="0" i="1" smtClean="0">
                              <a:latin typeface="Cambria Math" panose="02040503050406030204" pitchFamily="18" charset="0"/>
                            </a:rPr>
                            <m:t>𝑡</m:t>
                          </m:r>
                        </m:den>
                      </m:f>
                    </m:oMath>
                  </m:oMathPara>
                </a14:m>
                <a:endParaRPr lang="en-GB" sz="1600" dirty="0"/>
              </a:p>
            </p:txBody>
          </p:sp>
        </mc:Choice>
        <mc:Fallback xmlns="">
          <p:sp>
            <p:nvSpPr>
              <p:cNvPr id="4" name="Textfeld 3"/>
              <p:cNvSpPr txBox="1">
                <a:spLocks noRot="1" noChangeAspect="1" noMove="1" noResize="1" noEditPoints="1" noAdjustHandles="1" noChangeArrowheads="1" noChangeShapeType="1" noTextEdit="1"/>
              </p:cNvSpPr>
              <p:nvPr/>
            </p:nvSpPr>
            <p:spPr>
              <a:xfrm>
                <a:off x="742338" y="2240040"/>
                <a:ext cx="1520544" cy="502830"/>
              </a:xfrm>
              <a:prstGeom prst="rect">
                <a:avLst/>
              </a:prstGeom>
              <a:blipFill rotWithShape="0">
                <a:blip r:embed="rId3"/>
                <a:stretch>
                  <a:fillRect/>
                </a:stretch>
              </a:blipFill>
            </p:spPr>
            <p:txBody>
              <a:bodyPr/>
              <a:lstStyle/>
              <a:p>
                <a:r>
                  <a:rPr lang="en-GB">
                    <a:noFill/>
                  </a:rPr>
                  <a:t> </a:t>
                </a:r>
              </a:p>
            </p:txBody>
          </p:sp>
        </mc:Fallback>
      </mc:AlternateContent>
      <p:sp>
        <p:nvSpPr>
          <p:cNvPr id="5" name="Textfeld 4"/>
          <p:cNvSpPr txBox="1"/>
          <p:nvPr/>
        </p:nvSpPr>
        <p:spPr>
          <a:xfrm>
            <a:off x="5796136" y="1014603"/>
            <a:ext cx="3312368" cy="369332"/>
          </a:xfrm>
          <a:prstGeom prst="rect">
            <a:avLst/>
          </a:prstGeom>
          <a:noFill/>
        </p:spPr>
        <p:txBody>
          <a:bodyPr wrap="square" rtlCol="0">
            <a:spAutoFit/>
          </a:bodyPr>
          <a:lstStyle/>
          <a:p>
            <a:r>
              <a:rPr lang="en-GB" dirty="0" smtClean="0"/>
              <a:t>Soil air</a:t>
            </a:r>
            <a:r>
              <a:rPr lang="en-GB" dirty="0"/>
              <a:t> </a:t>
            </a:r>
            <a:r>
              <a:rPr lang="en-GB" dirty="0" smtClean="0"/>
              <a:t>     Soil air	    RH 100%</a:t>
            </a:r>
            <a:endParaRPr lang="en-GB" dirty="0"/>
          </a:p>
        </p:txBody>
      </p:sp>
      <p:sp>
        <p:nvSpPr>
          <p:cNvPr id="18" name="Textfeld 17"/>
          <p:cNvSpPr txBox="1"/>
          <p:nvPr/>
        </p:nvSpPr>
        <p:spPr>
          <a:xfrm>
            <a:off x="5836402" y="2221950"/>
            <a:ext cx="3312368" cy="369332"/>
          </a:xfrm>
          <a:prstGeom prst="rect">
            <a:avLst/>
          </a:prstGeom>
          <a:noFill/>
        </p:spPr>
        <p:txBody>
          <a:bodyPr wrap="square" rtlCol="0">
            <a:spAutoFit/>
          </a:bodyPr>
          <a:lstStyle/>
          <a:p>
            <a:r>
              <a:rPr lang="en-GB" dirty="0" smtClean="0"/>
              <a:t>    Air        Air + CO</a:t>
            </a:r>
            <a:r>
              <a:rPr lang="en-GB" baseline="-25000" dirty="0" smtClean="0"/>
              <a:t>2</a:t>
            </a:r>
            <a:r>
              <a:rPr lang="en-GB" dirty="0" smtClean="0"/>
              <a:t>       Air	   </a:t>
            </a:r>
            <a:endParaRPr lang="en-GB" dirty="0"/>
          </a:p>
        </p:txBody>
      </p:sp>
      <p:cxnSp>
        <p:nvCxnSpPr>
          <p:cNvPr id="20" name="Gerade Verbindung mit Pfeil 19"/>
          <p:cNvCxnSpPr/>
          <p:nvPr/>
        </p:nvCxnSpPr>
        <p:spPr>
          <a:xfrm flipV="1">
            <a:off x="6268634" y="1876444"/>
            <a:ext cx="0" cy="44877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5999194" y="1299473"/>
            <a:ext cx="66382" cy="11655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7067342" y="1317444"/>
            <a:ext cx="66382" cy="11655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8172357" y="1299473"/>
            <a:ext cx="66382" cy="11655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7347633" y="1867479"/>
            <a:ext cx="0" cy="44877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flipV="1">
            <a:off x="8443738" y="1867479"/>
            <a:ext cx="0" cy="448775"/>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6" name="Bogen 25"/>
          <p:cNvSpPr/>
          <p:nvPr/>
        </p:nvSpPr>
        <p:spPr>
          <a:xfrm>
            <a:off x="5130420" y="3286832"/>
            <a:ext cx="3672408" cy="209069"/>
          </a:xfrm>
          <a:prstGeom prst="arc">
            <a:avLst>
              <a:gd name="adj1" fmla="val 16200000"/>
              <a:gd name="adj2" fmla="val 5326867"/>
            </a:avLst>
          </a:prstGeom>
          <a:ln w="63500">
            <a:gradFill>
              <a:gsLst>
                <a:gs pos="0">
                  <a:srgbClr val="FF0000">
                    <a:alpha val="50000"/>
                  </a:srgbClr>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Flussdiagramm: Zusammenstellen 26"/>
          <p:cNvSpPr/>
          <p:nvPr/>
        </p:nvSpPr>
        <p:spPr>
          <a:xfrm rot="5400000">
            <a:off x="6820818" y="3375667"/>
            <a:ext cx="75585" cy="250338"/>
          </a:xfrm>
          <a:prstGeom prst="flowChartCollat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Flussdiagramm: Zusammenstellen 27"/>
          <p:cNvSpPr/>
          <p:nvPr/>
        </p:nvSpPr>
        <p:spPr>
          <a:xfrm rot="5400000">
            <a:off x="6820819" y="3168543"/>
            <a:ext cx="75585" cy="250338"/>
          </a:xfrm>
          <a:prstGeom prst="flowChartCollat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Bogen 28"/>
          <p:cNvSpPr/>
          <p:nvPr/>
        </p:nvSpPr>
        <p:spPr>
          <a:xfrm>
            <a:off x="5130420" y="4130274"/>
            <a:ext cx="3672408" cy="209069"/>
          </a:xfrm>
          <a:prstGeom prst="arc">
            <a:avLst>
              <a:gd name="adj1" fmla="val 16200000"/>
              <a:gd name="adj2" fmla="val 5326867"/>
            </a:avLst>
          </a:prstGeom>
          <a:ln w="63500">
            <a:gradFill>
              <a:gsLst>
                <a:gs pos="0">
                  <a:srgbClr val="92D050"/>
                </a:gs>
                <a:gs pos="100000">
                  <a:srgbClr val="FFFF00"/>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lussdiagramm: Zusammenstellen 31"/>
          <p:cNvSpPr/>
          <p:nvPr/>
        </p:nvSpPr>
        <p:spPr>
          <a:xfrm rot="5400000">
            <a:off x="6820817" y="4200729"/>
            <a:ext cx="75589" cy="250338"/>
          </a:xfrm>
          <a:prstGeom prst="flowChartCollat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Flussdiagramm: Zusammenstellen 32"/>
          <p:cNvSpPr/>
          <p:nvPr/>
        </p:nvSpPr>
        <p:spPr>
          <a:xfrm rot="5400000">
            <a:off x="6820819" y="3995818"/>
            <a:ext cx="75585" cy="250338"/>
          </a:xfrm>
          <a:prstGeom prst="flowChartCollat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Bogen 33"/>
          <p:cNvSpPr/>
          <p:nvPr/>
        </p:nvSpPr>
        <p:spPr>
          <a:xfrm>
            <a:off x="5130420" y="3687292"/>
            <a:ext cx="3672408" cy="209069"/>
          </a:xfrm>
          <a:prstGeom prst="arc">
            <a:avLst>
              <a:gd name="adj1" fmla="val 16200000"/>
              <a:gd name="adj2" fmla="val 5326867"/>
            </a:avLst>
          </a:prstGeom>
          <a:ln w="63500">
            <a:gradFill>
              <a:gsLst>
                <a:gs pos="0">
                  <a:srgbClr val="FF0000">
                    <a:alpha val="50000"/>
                  </a:srgbClr>
                </a:gs>
                <a:gs pos="100000">
                  <a:schemeClr val="accent1">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Flussdiagramm: Zusammenstellen 34"/>
          <p:cNvSpPr/>
          <p:nvPr/>
        </p:nvSpPr>
        <p:spPr>
          <a:xfrm rot="5400000">
            <a:off x="6820819" y="3780479"/>
            <a:ext cx="75585" cy="250338"/>
          </a:xfrm>
          <a:prstGeom prst="flowChartCollat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Flussdiagramm: Zusammenstellen 35"/>
          <p:cNvSpPr/>
          <p:nvPr/>
        </p:nvSpPr>
        <p:spPr>
          <a:xfrm rot="5400000">
            <a:off x="6820819" y="3566558"/>
            <a:ext cx="75585" cy="250338"/>
          </a:xfrm>
          <a:prstGeom prst="flowChartCollat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0" name="Gewinkelte Verbindung 39"/>
          <p:cNvCxnSpPr>
            <a:stCxn id="27" idx="2"/>
          </p:cNvCxnSpPr>
          <p:nvPr/>
        </p:nvCxnSpPr>
        <p:spPr>
          <a:xfrm rot="10800000" flipV="1">
            <a:off x="6282546" y="3500836"/>
            <a:ext cx="450897" cy="862857"/>
          </a:xfrm>
          <a:prstGeom prst="bentConnector2">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flipV="1">
            <a:off x="6282548" y="4361433"/>
            <a:ext cx="450893" cy="226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a:stCxn id="35" idx="2"/>
          </p:cNvCxnSpPr>
          <p:nvPr/>
        </p:nvCxnSpPr>
        <p:spPr>
          <a:xfrm flipH="1" flipV="1">
            <a:off x="6507993" y="3905648"/>
            <a:ext cx="225450" cy="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a:off x="6507993" y="3896361"/>
            <a:ext cx="0" cy="402172"/>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a:off x="6507993" y="4288103"/>
            <a:ext cx="224341" cy="0"/>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Flussdiagramm: Verbindungsstelle 44"/>
          <p:cNvSpPr>
            <a:spLocks noChangeAspect="1"/>
          </p:cNvSpPr>
          <p:nvPr/>
        </p:nvSpPr>
        <p:spPr>
          <a:xfrm>
            <a:off x="6197960" y="3816421"/>
            <a:ext cx="169168" cy="169168"/>
          </a:xfrm>
          <a:prstGeom prst="flowChartConnector">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Gerade Verbindung mit Pfeil 45"/>
          <p:cNvCxnSpPr/>
          <p:nvPr/>
        </p:nvCxnSpPr>
        <p:spPr>
          <a:xfrm flipV="1">
            <a:off x="6233963" y="3853548"/>
            <a:ext cx="109703" cy="72008"/>
          </a:xfrm>
          <a:prstGeom prst="straightConnector1">
            <a:avLst/>
          </a:prstGeom>
          <a:ln>
            <a:solidFill>
              <a:srgbClr val="000000"/>
            </a:solidFill>
            <a:tailEnd type="arrow" w="sm" len="sm"/>
          </a:ln>
        </p:spPr>
        <p:style>
          <a:lnRef idx="1">
            <a:schemeClr val="accent1"/>
          </a:lnRef>
          <a:fillRef idx="0">
            <a:schemeClr val="accent1"/>
          </a:fillRef>
          <a:effectRef idx="0">
            <a:schemeClr val="accent1"/>
          </a:effectRef>
          <a:fontRef idx="minor">
            <a:schemeClr val="tx1"/>
          </a:fontRef>
        </p:style>
      </p:cxnSp>
      <p:sp>
        <p:nvSpPr>
          <p:cNvPr id="47" name="Flussdiagramm: Verbindungsstelle 46"/>
          <p:cNvSpPr>
            <a:spLocks noChangeAspect="1"/>
          </p:cNvSpPr>
          <p:nvPr/>
        </p:nvSpPr>
        <p:spPr>
          <a:xfrm>
            <a:off x="6423409" y="3998233"/>
            <a:ext cx="169168" cy="169168"/>
          </a:xfrm>
          <a:prstGeom prst="flowChartConnector">
            <a:avLst/>
          </a:prstGeom>
          <a:no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Gerade Verbindung mit Pfeil 47"/>
          <p:cNvCxnSpPr/>
          <p:nvPr/>
        </p:nvCxnSpPr>
        <p:spPr>
          <a:xfrm flipV="1">
            <a:off x="6476675" y="4034726"/>
            <a:ext cx="109703" cy="72008"/>
          </a:xfrm>
          <a:prstGeom prst="straightConnector1">
            <a:avLst/>
          </a:prstGeom>
          <a:ln>
            <a:solidFill>
              <a:srgbClr val="000000"/>
            </a:solidFill>
            <a:tailEnd type="arrow"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feld 21"/>
              <p:cNvSpPr txBox="1"/>
              <p:nvPr/>
            </p:nvSpPr>
            <p:spPr>
              <a:xfrm>
                <a:off x="5819804" y="3495901"/>
                <a:ext cx="409919" cy="285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m:t>
                      </m:r>
                      <m:sSup>
                        <m:sSupPr>
                          <m:ctrlPr>
                            <a:rPr lang="en-GB"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𝑝</m:t>
                          </m:r>
                        </m:e>
                        <m:sup>
                          <m:r>
                            <a:rPr lang="de-DE" b="0" i="1" smtClean="0">
                              <a:latin typeface="Cambria Math" panose="02040503050406030204" pitchFamily="18" charset="0"/>
                              <a:ea typeface="Cambria Math" panose="02040503050406030204" pitchFamily="18" charset="0"/>
                            </a:rPr>
                            <m:t>𝑖</m:t>
                          </m:r>
                        </m:sup>
                      </m:sSup>
                    </m:oMath>
                  </m:oMathPara>
                </a14:m>
                <a:endParaRPr lang="en-GB" dirty="0"/>
              </a:p>
            </p:txBody>
          </p:sp>
        </mc:Choice>
        <mc:Fallback xmlns="">
          <p:sp>
            <p:nvSpPr>
              <p:cNvPr id="22" name="Textfeld 21"/>
              <p:cNvSpPr txBox="1">
                <a:spLocks noRot="1" noChangeAspect="1" noMove="1" noResize="1" noEditPoints="1" noAdjustHandles="1" noChangeArrowheads="1" noChangeShapeType="1" noTextEdit="1"/>
              </p:cNvSpPr>
              <p:nvPr/>
            </p:nvSpPr>
            <p:spPr>
              <a:xfrm>
                <a:off x="5819804" y="3495901"/>
                <a:ext cx="409919" cy="285912"/>
              </a:xfrm>
              <a:prstGeom prst="rect">
                <a:avLst/>
              </a:prstGeom>
              <a:blipFill rotWithShape="0">
                <a:blip r:embed="rId4"/>
                <a:stretch>
                  <a:fillRect l="-11940" t="-2128" r="-4478" b="-27660"/>
                </a:stretch>
              </a:blipFill>
            </p:spPr>
            <p:txBody>
              <a:bodyPr/>
              <a:lstStyle/>
              <a:p>
                <a:r>
                  <a:rPr lang="en-GB">
                    <a:noFill/>
                  </a:rPr>
                  <a:t> </a:t>
                </a:r>
              </a:p>
            </p:txBody>
          </p:sp>
        </mc:Fallback>
      </mc:AlternateContent>
    </p:spTree>
    <p:extLst>
      <p:ext uri="{BB962C8B-B14F-4D97-AF65-F5344CB8AC3E}">
        <p14:creationId xmlns:p14="http://schemas.microsoft.com/office/powerpoint/2010/main" val="153569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52400" y="432730"/>
            <a:ext cx="8424000" cy="478987"/>
          </a:xfrm>
        </p:spPr>
        <p:txBody>
          <a:bodyPr/>
          <a:lstStyle/>
          <a:p>
            <a:pPr>
              <a:defRPr/>
            </a:pPr>
            <a:r>
              <a:rPr lang="de-DE" dirty="0"/>
              <a:t>Study Site in Brandenburg, Germany</a:t>
            </a:r>
            <a:endParaRPr lang="en-US" dirty="0"/>
          </a:p>
        </p:txBody>
      </p:sp>
      <p:sp>
        <p:nvSpPr>
          <p:cNvPr id="3" name="Slide Number Placeholder 2"/>
          <p:cNvSpPr>
            <a:spLocks noGrp="1"/>
          </p:cNvSpPr>
          <p:nvPr>
            <p:ph type="sldNum" sz="quarter" idx="10"/>
          </p:nvPr>
        </p:nvSpPr>
        <p:spPr bwMode="auto"/>
        <p:txBody>
          <a:bodyPr/>
          <a:lstStyle/>
          <a:p>
            <a:pPr>
              <a:defRPr/>
            </a:pPr>
            <a:fld id="{EA7858BA-97FF-467B-88B5-B4FF2FCC31FE}" type="slidenum">
              <a:rPr lang="de-DE">
                <a:solidFill>
                  <a:srgbClr val="005AA0"/>
                </a:solidFill>
              </a:rPr>
              <a:pPr>
                <a:defRPr/>
              </a:pPr>
              <a:t>5</a:t>
            </a:fld>
            <a:endParaRPr lang="de-DE">
              <a:solidFill>
                <a:srgbClr val="005AA0"/>
              </a:solidFill>
            </a:endParaRPr>
          </a:p>
        </p:txBody>
      </p:sp>
      <p:sp>
        <p:nvSpPr>
          <p:cNvPr id="4" name="Footer Placeholder 3"/>
          <p:cNvSpPr>
            <a:spLocks noGrp="1"/>
          </p:cNvSpPr>
          <p:nvPr>
            <p:ph type="ftr" sz="quarter" idx="11"/>
          </p:nvPr>
        </p:nvSpPr>
        <p:spPr bwMode="auto"/>
        <p:txBody>
          <a:bodyPr/>
          <a:lstStyle/>
          <a:p>
            <a:pPr>
              <a:defRPr/>
            </a:pPr>
            <a:r>
              <a:rPr lang="de-DE">
                <a:solidFill>
                  <a:srgbClr val="005AA0"/>
                </a:solidFill>
              </a:rPr>
              <a:t>www.ufz.de</a:t>
            </a:r>
          </a:p>
        </p:txBody>
      </p:sp>
      <p:pic>
        <p:nvPicPr>
          <p:cNvPr id="7" name="Picture 6"/>
          <p:cNvPicPr>
            <a:picLocks noChangeAspect="1"/>
          </p:cNvPicPr>
          <p:nvPr/>
        </p:nvPicPr>
        <p:blipFill>
          <a:blip r:embed="rId2"/>
          <a:stretch/>
        </p:blipFill>
        <p:spPr bwMode="auto">
          <a:xfrm>
            <a:off x="344506" y="1095396"/>
            <a:ext cx="3468216" cy="2736840"/>
          </a:xfrm>
          <a:prstGeom prst="rect">
            <a:avLst/>
          </a:prstGeom>
        </p:spPr>
      </p:pic>
      <p:grpSp>
        <p:nvGrpSpPr>
          <p:cNvPr id="12" name="Group 11"/>
          <p:cNvGrpSpPr/>
          <p:nvPr/>
        </p:nvGrpSpPr>
        <p:grpSpPr bwMode="auto">
          <a:xfrm rot="16200000">
            <a:off x="3104383" y="1467634"/>
            <a:ext cx="238079" cy="1652126"/>
            <a:chOff x="4252226" y="1881963"/>
            <a:chExt cx="308344" cy="1686075"/>
          </a:xfrm>
        </p:grpSpPr>
        <p:sp>
          <p:nvSpPr>
            <p:cNvPr id="13" name="Oval 12"/>
            <p:cNvSpPr/>
            <p:nvPr/>
          </p:nvSpPr>
          <p:spPr bwMode="auto">
            <a:xfrm>
              <a:off x="4252226" y="1881963"/>
              <a:ext cx="308344" cy="34024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cxnSp>
          <p:nvCxnSpPr>
            <p:cNvPr id="14" name="Straight Arrow Connector 13"/>
            <p:cNvCxnSpPr>
              <a:cxnSpLocks/>
              <a:stCxn id="13" idx="4"/>
            </p:cNvCxnSpPr>
            <p:nvPr/>
          </p:nvCxnSpPr>
          <p:spPr bwMode="auto">
            <a:xfrm>
              <a:off x="4406398" y="2222205"/>
              <a:ext cx="0" cy="1345834"/>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xmlns="" id="{F44338EB-76E7-41ED-B838-80E68D30FC69}"/>
              </a:ext>
            </a:extLst>
          </p:cNvPr>
          <p:cNvGrpSpPr/>
          <p:nvPr/>
        </p:nvGrpSpPr>
        <p:grpSpPr>
          <a:xfrm>
            <a:off x="4049485" y="1095396"/>
            <a:ext cx="4526915" cy="2779389"/>
            <a:chOff x="77786" y="3863510"/>
            <a:chExt cx="4446764" cy="2431591"/>
          </a:xfrm>
        </p:grpSpPr>
        <p:pic>
          <p:nvPicPr>
            <p:cNvPr id="17" name="Content Placeholder 4">
              <a:extLst>
                <a:ext uri="{FF2B5EF4-FFF2-40B4-BE49-F238E27FC236}">
                  <a16:creationId xmlns:a16="http://schemas.microsoft.com/office/drawing/2014/main" xmlns="" id="{2DB31C6D-2833-409C-9D3B-09671D9296AB}"/>
                </a:ext>
              </a:extLst>
            </p:cNvPr>
            <p:cNvPicPr/>
            <p:nvPr/>
          </p:nvPicPr>
          <p:blipFill>
            <a:blip r:embed="rId3"/>
            <a:srcRect l="11958" t="7101" r="9066" b="2968"/>
            <a:stretch/>
          </p:blipFill>
          <p:spPr bwMode="auto">
            <a:xfrm>
              <a:off x="77786" y="3863510"/>
              <a:ext cx="4446764" cy="2431591"/>
            </a:xfrm>
            <a:prstGeom prst="rect">
              <a:avLst/>
            </a:prstGeom>
          </p:spPr>
        </p:pic>
        <p:sp>
          <p:nvSpPr>
            <p:cNvPr id="18" name="Rectangle 17">
              <a:extLst>
                <a:ext uri="{FF2B5EF4-FFF2-40B4-BE49-F238E27FC236}">
                  <a16:creationId xmlns:a16="http://schemas.microsoft.com/office/drawing/2014/main" xmlns="" id="{6E8F8B0D-079F-4610-A999-C67B5F57DE66}"/>
                </a:ext>
              </a:extLst>
            </p:cNvPr>
            <p:cNvSpPr/>
            <p:nvPr/>
          </p:nvSpPr>
          <p:spPr bwMode="auto">
            <a:xfrm>
              <a:off x="3019876" y="5115903"/>
              <a:ext cx="891725" cy="351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00" dirty="0">
                  <a:solidFill>
                    <a:srgbClr val="38382F"/>
                  </a:solidFill>
                </a:rPr>
                <a:t>Wooded meadow</a:t>
              </a:r>
              <a:endParaRPr dirty="0">
                <a:solidFill>
                  <a:prstClr val="white"/>
                </a:solidFill>
              </a:endParaRPr>
            </a:p>
          </p:txBody>
        </p:sp>
        <p:sp>
          <p:nvSpPr>
            <p:cNvPr id="19" name="Rectangle 18">
              <a:extLst>
                <a:ext uri="{FF2B5EF4-FFF2-40B4-BE49-F238E27FC236}">
                  <a16:creationId xmlns:a16="http://schemas.microsoft.com/office/drawing/2014/main" xmlns="" id="{8FB0BF59-635A-4ECD-8D64-3C5589A87A83}"/>
                </a:ext>
              </a:extLst>
            </p:cNvPr>
            <p:cNvSpPr/>
            <p:nvPr/>
          </p:nvSpPr>
          <p:spPr bwMode="auto">
            <a:xfrm>
              <a:off x="1961066" y="4911862"/>
              <a:ext cx="891725" cy="351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00" dirty="0">
                  <a:solidFill>
                    <a:srgbClr val="38382F"/>
                  </a:solidFill>
                </a:rPr>
                <a:t>Pine forest</a:t>
              </a:r>
              <a:endParaRPr dirty="0">
                <a:solidFill>
                  <a:prstClr val="white"/>
                </a:solidFill>
              </a:endParaRPr>
            </a:p>
          </p:txBody>
        </p:sp>
        <p:sp>
          <p:nvSpPr>
            <p:cNvPr id="20" name="Rectangle 19">
              <a:extLst>
                <a:ext uri="{FF2B5EF4-FFF2-40B4-BE49-F238E27FC236}">
                  <a16:creationId xmlns:a16="http://schemas.microsoft.com/office/drawing/2014/main" xmlns="" id="{3BF189E6-C9D7-4885-A0C0-8258C0D7E7A2}"/>
                </a:ext>
              </a:extLst>
            </p:cNvPr>
            <p:cNvSpPr/>
            <p:nvPr/>
          </p:nvSpPr>
          <p:spPr bwMode="auto">
            <a:xfrm>
              <a:off x="914400" y="4719588"/>
              <a:ext cx="891725" cy="351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00" dirty="0">
                  <a:solidFill>
                    <a:srgbClr val="38382F"/>
                  </a:solidFill>
                </a:rPr>
                <a:t>Mixed forest</a:t>
              </a:r>
              <a:endParaRPr dirty="0">
                <a:solidFill>
                  <a:prstClr val="white"/>
                </a:solidFill>
              </a:endParaRPr>
            </a:p>
          </p:txBody>
        </p:sp>
      </p:grpSp>
      <p:sp>
        <p:nvSpPr>
          <p:cNvPr id="5" name="TextBox 4">
            <a:extLst>
              <a:ext uri="{FF2B5EF4-FFF2-40B4-BE49-F238E27FC236}">
                <a16:creationId xmlns:a16="http://schemas.microsoft.com/office/drawing/2014/main" xmlns="" id="{44DF5EFA-F326-44A0-A1FC-8477D2EF1880}"/>
              </a:ext>
            </a:extLst>
          </p:cNvPr>
          <p:cNvSpPr txBox="1"/>
          <p:nvPr/>
        </p:nvSpPr>
        <p:spPr>
          <a:xfrm>
            <a:off x="274864" y="3790456"/>
            <a:ext cx="1104900" cy="230832"/>
          </a:xfrm>
          <a:prstGeom prst="rect">
            <a:avLst/>
          </a:prstGeom>
          <a:noFill/>
        </p:spPr>
        <p:txBody>
          <a:bodyPr wrap="square" rtlCol="0">
            <a:spAutoFit/>
          </a:bodyPr>
          <a:lstStyle/>
          <a:p>
            <a:r>
              <a:rPr lang="de-DE" sz="900" dirty="0">
                <a:solidFill>
                  <a:srgbClr val="38382F"/>
                </a:solidFill>
              </a:rPr>
              <a:t>Google </a:t>
            </a:r>
            <a:r>
              <a:rPr lang="de-DE" sz="900" dirty="0" err="1" smtClean="0">
                <a:solidFill>
                  <a:srgbClr val="38382F"/>
                </a:solidFill>
              </a:rPr>
              <a:t>maps</a:t>
            </a:r>
            <a:endParaRPr lang="en-US" sz="900" dirty="0">
              <a:solidFill>
                <a:srgbClr val="38382F"/>
              </a:solidFill>
            </a:endParaRPr>
          </a:p>
        </p:txBody>
      </p:sp>
      <p:sp>
        <p:nvSpPr>
          <p:cNvPr id="15" name="TextBox 4">
            <a:extLst>
              <a:ext uri="{FF2B5EF4-FFF2-40B4-BE49-F238E27FC236}">
                <a16:creationId xmlns:a16="http://schemas.microsoft.com/office/drawing/2014/main" xmlns="" id="{44DF5EFA-F326-44A0-A1FC-8477D2EF1880}"/>
              </a:ext>
            </a:extLst>
          </p:cNvPr>
          <p:cNvSpPr txBox="1"/>
          <p:nvPr/>
        </p:nvSpPr>
        <p:spPr bwMode="auto">
          <a:xfrm>
            <a:off x="3995936" y="3766147"/>
            <a:ext cx="1104900" cy="230832"/>
          </a:xfrm>
          <a:prstGeom prst="rect">
            <a:avLst/>
          </a:prstGeom>
          <a:noFill/>
        </p:spPr>
        <p:txBody>
          <a:bodyPr wrap="square" rtlCol="0">
            <a:spAutoFit/>
          </a:bodyPr>
          <a:lstStyle/>
          <a:p>
            <a:r>
              <a:rPr lang="de-DE" sz="900" dirty="0">
                <a:solidFill>
                  <a:srgbClr val="38382F"/>
                </a:solidFill>
              </a:rPr>
              <a:t>Google </a:t>
            </a:r>
            <a:r>
              <a:rPr lang="de-DE" sz="900" dirty="0" err="1" smtClean="0">
                <a:solidFill>
                  <a:srgbClr val="38382F"/>
                </a:solidFill>
              </a:rPr>
              <a:t>maps</a:t>
            </a:r>
            <a:endParaRPr lang="en-US" sz="900" dirty="0">
              <a:solidFill>
                <a:srgbClr val="38382F"/>
              </a:solidFill>
            </a:endParaRPr>
          </a:p>
        </p:txBody>
      </p:sp>
    </p:spTree>
    <p:extLst>
      <p:ext uri="{BB962C8B-B14F-4D97-AF65-F5344CB8AC3E}">
        <p14:creationId xmlns:p14="http://schemas.microsoft.com/office/powerpoint/2010/main" val="328039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0830" y="242835"/>
            <a:ext cx="8424000" cy="659962"/>
          </a:xfrm>
        </p:spPr>
        <p:txBody>
          <a:bodyPr/>
          <a:lstStyle/>
          <a:p>
            <a:r>
              <a:rPr lang="en-GB" dirty="0"/>
              <a:t>Schematic set-up of a gas-sensor in the field</a:t>
            </a:r>
          </a:p>
        </p:txBody>
      </p:sp>
      <p:sp>
        <p:nvSpPr>
          <p:cNvPr id="3" name="Foliennummernplatzhalter 2"/>
          <p:cNvSpPr>
            <a:spLocks noGrp="1"/>
          </p:cNvSpPr>
          <p:nvPr>
            <p:ph type="sldNum" sz="quarter" idx="10"/>
          </p:nvPr>
        </p:nvSpPr>
        <p:spPr/>
        <p:txBody>
          <a:bodyPr/>
          <a:lstStyle/>
          <a:p>
            <a:pPr>
              <a:defRPr/>
            </a:pPr>
            <a:fld id="{EA7858BA-97FF-467B-88B5-B4FF2FCC31FE}" type="slidenum">
              <a:rPr lang="de-DE" smtClean="0">
                <a:solidFill>
                  <a:srgbClr val="005AA0"/>
                </a:solidFill>
              </a:rPr>
              <a:pPr>
                <a:defRPr/>
              </a:pPr>
              <a:t>6</a:t>
            </a:fld>
            <a:endParaRPr lang="de-DE">
              <a:solidFill>
                <a:srgbClr val="005AA0"/>
              </a:solidFill>
            </a:endParaRPr>
          </a:p>
        </p:txBody>
      </p:sp>
      <p:sp>
        <p:nvSpPr>
          <p:cNvPr id="4" name="Fußzeilenplatzhalter 3"/>
          <p:cNvSpPr>
            <a:spLocks noGrp="1"/>
          </p:cNvSpPr>
          <p:nvPr>
            <p:ph type="ftr" sz="quarter" idx="11"/>
          </p:nvPr>
        </p:nvSpPr>
        <p:spPr/>
        <p:txBody>
          <a:bodyPr/>
          <a:lstStyle/>
          <a:p>
            <a:pPr>
              <a:defRPr/>
            </a:pPr>
            <a:r>
              <a:rPr lang="de-DE">
                <a:solidFill>
                  <a:srgbClr val="005AA0"/>
                </a:solidFill>
              </a:rPr>
              <a:t>www.ufz.de</a:t>
            </a:r>
          </a:p>
        </p:txBody>
      </p:sp>
      <p:sp>
        <p:nvSpPr>
          <p:cNvPr id="162" name="Textfeld 161"/>
          <p:cNvSpPr txBox="1"/>
          <p:nvPr/>
        </p:nvSpPr>
        <p:spPr>
          <a:xfrm>
            <a:off x="13412" y="2055296"/>
            <a:ext cx="1338890" cy="528350"/>
          </a:xfrm>
          <a:prstGeom prst="rect">
            <a:avLst/>
          </a:prstGeom>
          <a:noFill/>
        </p:spPr>
        <p:txBody>
          <a:bodyPr wrap="square" rtlCol="0">
            <a:spAutoFit/>
          </a:bodyPr>
          <a:lstStyle/>
          <a:p>
            <a:pPr>
              <a:lnSpc>
                <a:spcPts val="1700"/>
              </a:lnSpc>
            </a:pPr>
            <a:r>
              <a:rPr lang="en-GB" sz="1400" dirty="0">
                <a:solidFill>
                  <a:srgbClr val="38382F"/>
                </a:solidFill>
              </a:rPr>
              <a:t>Pressure</a:t>
            </a:r>
            <a:r>
              <a:rPr lang="en-GB" sz="1350" dirty="0">
                <a:solidFill>
                  <a:srgbClr val="38382F"/>
                </a:solidFill>
              </a:rPr>
              <a:t> sensors</a:t>
            </a:r>
          </a:p>
        </p:txBody>
      </p:sp>
      <p:grpSp>
        <p:nvGrpSpPr>
          <p:cNvPr id="5" name="Group 4">
            <a:extLst>
              <a:ext uri="{FF2B5EF4-FFF2-40B4-BE49-F238E27FC236}">
                <a16:creationId xmlns:a16="http://schemas.microsoft.com/office/drawing/2014/main" xmlns="" id="{EC5E620D-1715-482B-9F5A-741E71BDA108}"/>
              </a:ext>
            </a:extLst>
          </p:cNvPr>
          <p:cNvGrpSpPr/>
          <p:nvPr/>
        </p:nvGrpSpPr>
        <p:grpSpPr>
          <a:xfrm>
            <a:off x="204818" y="1053177"/>
            <a:ext cx="6571417" cy="3897344"/>
            <a:chOff x="1739540" y="1412292"/>
            <a:chExt cx="10191738" cy="4988987"/>
          </a:xfrm>
        </p:grpSpPr>
        <p:sp>
          <p:nvSpPr>
            <p:cNvPr id="9" name="Rechteck 8"/>
            <p:cNvSpPr/>
            <p:nvPr/>
          </p:nvSpPr>
          <p:spPr>
            <a:xfrm>
              <a:off x="6927769" y="2164058"/>
              <a:ext cx="4701262" cy="828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2" name="Halbbogen 11"/>
            <p:cNvSpPr>
              <a:spLocks noChangeAspect="1"/>
            </p:cNvSpPr>
            <p:nvPr/>
          </p:nvSpPr>
          <p:spPr>
            <a:xfrm rot="5400000">
              <a:off x="11467547" y="2125559"/>
              <a:ext cx="322968" cy="399967"/>
            </a:xfrm>
            <a:prstGeom prst="blockArc">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8382F"/>
                </a:solidFill>
              </a:endParaRPr>
            </a:p>
          </p:txBody>
        </p:sp>
        <p:sp>
          <p:nvSpPr>
            <p:cNvPr id="14" name="Rechteck 13"/>
            <p:cNvSpPr/>
            <p:nvPr/>
          </p:nvSpPr>
          <p:spPr>
            <a:xfrm>
              <a:off x="6927769" y="2406933"/>
              <a:ext cx="4701262" cy="800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5" name="Rechteck 14"/>
            <p:cNvSpPr/>
            <p:nvPr/>
          </p:nvSpPr>
          <p:spPr>
            <a:xfrm>
              <a:off x="6927769" y="2652050"/>
              <a:ext cx="4701262" cy="8285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6" name="Halbbogen 15"/>
            <p:cNvSpPr>
              <a:spLocks noChangeAspect="1"/>
            </p:cNvSpPr>
            <p:nvPr/>
          </p:nvSpPr>
          <p:spPr>
            <a:xfrm rot="5400000">
              <a:off x="11467547" y="2613551"/>
              <a:ext cx="322968" cy="399967"/>
            </a:xfrm>
            <a:prstGeom prst="blockArc">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8382F"/>
                </a:solidFill>
              </a:endParaRPr>
            </a:p>
          </p:txBody>
        </p:sp>
        <p:sp>
          <p:nvSpPr>
            <p:cNvPr id="17" name="Rechteck 16"/>
            <p:cNvSpPr/>
            <p:nvPr/>
          </p:nvSpPr>
          <p:spPr>
            <a:xfrm>
              <a:off x="6927769" y="2894925"/>
              <a:ext cx="4701262" cy="800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8" name="Rechteck 17"/>
            <p:cNvSpPr/>
            <p:nvPr/>
          </p:nvSpPr>
          <p:spPr>
            <a:xfrm>
              <a:off x="6927769" y="3167995"/>
              <a:ext cx="4701262" cy="828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9" name="Halbbogen 18"/>
            <p:cNvSpPr>
              <a:spLocks noChangeAspect="1"/>
            </p:cNvSpPr>
            <p:nvPr/>
          </p:nvSpPr>
          <p:spPr>
            <a:xfrm rot="5400000">
              <a:off x="11467547" y="3129496"/>
              <a:ext cx="322968" cy="399967"/>
            </a:xfrm>
            <a:prstGeom prst="blockArc">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8382F"/>
                </a:solidFill>
              </a:endParaRPr>
            </a:p>
          </p:txBody>
        </p:sp>
        <p:sp>
          <p:nvSpPr>
            <p:cNvPr id="20" name="Rechteck 19"/>
            <p:cNvSpPr/>
            <p:nvPr/>
          </p:nvSpPr>
          <p:spPr>
            <a:xfrm>
              <a:off x="6927769" y="3410870"/>
              <a:ext cx="4701262" cy="8009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27" name="Picture 7"/>
            <p:cNvPicPr>
              <a:picLocks noChangeAspect="1"/>
            </p:cNvPicPr>
            <p:nvPr/>
          </p:nvPicPr>
          <p:blipFill>
            <a:blip r:embed="rId2"/>
            <a:stretch/>
          </p:blipFill>
          <p:spPr bwMode="auto">
            <a:xfrm>
              <a:off x="3657516" y="1412292"/>
              <a:ext cx="1739002" cy="832209"/>
            </a:xfrm>
            <a:prstGeom prst="rect">
              <a:avLst/>
            </a:prstGeom>
          </p:spPr>
        </p:pic>
        <p:cxnSp>
          <p:nvCxnSpPr>
            <p:cNvPr id="29" name="Gewinkelte Verbindung 28"/>
            <p:cNvCxnSpPr/>
            <p:nvPr/>
          </p:nvCxnSpPr>
          <p:spPr>
            <a:xfrm flipV="1">
              <a:off x="4066681" y="2208265"/>
              <a:ext cx="2868417" cy="229537"/>
            </a:xfrm>
            <a:prstGeom prst="bentConnector3">
              <a:avLst>
                <a:gd name="adj1" fmla="val 50000"/>
              </a:avLst>
            </a:prstGeom>
            <a:ln w="50800">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3" name="Gewinkelte Verbindung 32"/>
            <p:cNvCxnSpPr/>
            <p:nvPr/>
          </p:nvCxnSpPr>
          <p:spPr>
            <a:xfrm>
              <a:off x="4395446" y="2126582"/>
              <a:ext cx="2532322" cy="566896"/>
            </a:xfrm>
            <a:prstGeom prst="bentConnector3">
              <a:avLst>
                <a:gd name="adj1" fmla="val 308"/>
              </a:avLst>
            </a:prstGeom>
            <a:ln w="50800">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36" name="Gewinkelte Verbindung 35"/>
            <p:cNvCxnSpPr/>
            <p:nvPr/>
          </p:nvCxnSpPr>
          <p:spPr>
            <a:xfrm>
              <a:off x="3941729" y="2109199"/>
              <a:ext cx="2986039" cy="1100224"/>
            </a:xfrm>
            <a:prstGeom prst="bentConnector3">
              <a:avLst>
                <a:gd name="adj1" fmla="val 835"/>
              </a:avLst>
            </a:prstGeom>
            <a:ln w="50800">
              <a:solidFill>
                <a:srgbClr val="040404"/>
              </a:solidFill>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flipV="1">
              <a:off x="1957104" y="5988163"/>
              <a:ext cx="4970665" cy="14318"/>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a:off x="6927768" y="5993548"/>
              <a:ext cx="4798099" cy="14311"/>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Textfeld 55"/>
            <p:cNvSpPr txBox="1"/>
            <p:nvPr/>
          </p:nvSpPr>
          <p:spPr>
            <a:xfrm>
              <a:off x="2893325" y="6007294"/>
              <a:ext cx="9037953" cy="393985"/>
            </a:xfrm>
            <a:prstGeom prst="rect">
              <a:avLst/>
            </a:prstGeom>
            <a:noFill/>
          </p:spPr>
          <p:txBody>
            <a:bodyPr wrap="square" rtlCol="0">
              <a:spAutoFit/>
            </a:bodyPr>
            <a:lstStyle/>
            <a:p>
              <a:r>
                <a:rPr lang="en-GB" sz="1350" dirty="0">
                  <a:solidFill>
                    <a:srgbClr val="38382F"/>
                  </a:solidFill>
                </a:rPr>
                <a:t> </a:t>
              </a:r>
              <a:r>
                <a:rPr lang="en-GB" sz="1400" dirty="0">
                  <a:solidFill>
                    <a:srgbClr val="38382F"/>
                  </a:solidFill>
                </a:rPr>
                <a:t>Above-ground</a:t>
              </a:r>
              <a:r>
                <a:rPr lang="en-GB" sz="1350" dirty="0">
                  <a:solidFill>
                    <a:srgbClr val="38382F"/>
                  </a:solidFill>
                </a:rPr>
                <a:t> control                             Buried gas-permeable tubes</a:t>
              </a:r>
            </a:p>
          </p:txBody>
        </p:sp>
        <p:sp>
          <p:nvSpPr>
            <p:cNvPr id="60" name="Flussdiagramm: Zusammenstellen 59"/>
            <p:cNvSpPr/>
            <p:nvPr/>
          </p:nvSpPr>
          <p:spPr>
            <a:xfrm rot="5400000">
              <a:off x="6417176" y="1970295"/>
              <a:ext cx="140674" cy="478221"/>
            </a:xfrm>
            <a:prstGeom prst="flowChartCollate">
              <a:avLst/>
            </a:prstGeom>
            <a:noFill/>
            <a:ln w="4445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8382F"/>
                </a:solidFill>
              </a:endParaRPr>
            </a:p>
          </p:txBody>
        </p:sp>
        <p:sp>
          <p:nvSpPr>
            <p:cNvPr id="61" name="Flussdiagramm: Zusammenstellen 60"/>
            <p:cNvSpPr/>
            <p:nvPr/>
          </p:nvSpPr>
          <p:spPr>
            <a:xfrm rot="5400000">
              <a:off x="6616870" y="2215794"/>
              <a:ext cx="140674" cy="478221"/>
            </a:xfrm>
            <a:prstGeom prst="flowChartCollate">
              <a:avLst/>
            </a:prstGeom>
            <a:noFill/>
            <a:ln w="4445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8382F"/>
                </a:solidFill>
              </a:endParaRPr>
            </a:p>
          </p:txBody>
        </p:sp>
        <p:sp>
          <p:nvSpPr>
            <p:cNvPr id="62" name="Flussdiagramm: Zusammenstellen 61"/>
            <p:cNvSpPr/>
            <p:nvPr/>
          </p:nvSpPr>
          <p:spPr>
            <a:xfrm rot="5400000">
              <a:off x="6442374" y="2454368"/>
              <a:ext cx="140674" cy="478221"/>
            </a:xfrm>
            <a:prstGeom prst="flowChartCollate">
              <a:avLst/>
            </a:prstGeom>
            <a:noFill/>
            <a:ln w="4445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8382F"/>
                </a:solidFill>
              </a:endParaRPr>
            </a:p>
          </p:txBody>
        </p:sp>
        <p:sp>
          <p:nvSpPr>
            <p:cNvPr id="63" name="Flussdiagramm: Zusammenstellen 62"/>
            <p:cNvSpPr/>
            <p:nvPr/>
          </p:nvSpPr>
          <p:spPr>
            <a:xfrm rot="5400000">
              <a:off x="6616870" y="2685265"/>
              <a:ext cx="140674" cy="478221"/>
            </a:xfrm>
            <a:prstGeom prst="flowChartCollate">
              <a:avLst/>
            </a:prstGeom>
            <a:noFill/>
            <a:ln w="4445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8382F"/>
                </a:solidFill>
              </a:endParaRPr>
            </a:p>
          </p:txBody>
        </p:sp>
        <p:sp>
          <p:nvSpPr>
            <p:cNvPr id="64" name="Flussdiagramm: Zusammenstellen 63"/>
            <p:cNvSpPr/>
            <p:nvPr/>
          </p:nvSpPr>
          <p:spPr>
            <a:xfrm rot="5400000">
              <a:off x="6442375" y="2970313"/>
              <a:ext cx="140674" cy="478221"/>
            </a:xfrm>
            <a:prstGeom prst="flowChartCollate">
              <a:avLst/>
            </a:prstGeom>
            <a:noFill/>
            <a:ln w="4445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8382F"/>
                </a:solidFill>
              </a:endParaRPr>
            </a:p>
          </p:txBody>
        </p:sp>
        <p:sp>
          <p:nvSpPr>
            <p:cNvPr id="65" name="Flussdiagramm: Zusammenstellen 64"/>
            <p:cNvSpPr/>
            <p:nvPr/>
          </p:nvSpPr>
          <p:spPr>
            <a:xfrm rot="5400000">
              <a:off x="6611614" y="3227162"/>
              <a:ext cx="140674" cy="478221"/>
            </a:xfrm>
            <a:prstGeom prst="flowChartCollate">
              <a:avLst/>
            </a:prstGeom>
            <a:noFill/>
            <a:ln w="44450">
              <a:solidFill>
                <a:srgbClr val="0404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38382F"/>
                </a:solidFill>
              </a:endParaRPr>
            </a:p>
          </p:txBody>
        </p:sp>
        <p:sp>
          <p:nvSpPr>
            <p:cNvPr id="66" name="Textfeld 65"/>
            <p:cNvSpPr txBox="1"/>
            <p:nvPr/>
          </p:nvSpPr>
          <p:spPr>
            <a:xfrm>
              <a:off x="1739540" y="1906454"/>
              <a:ext cx="2054444" cy="659924"/>
            </a:xfrm>
            <a:prstGeom prst="rect">
              <a:avLst/>
            </a:prstGeom>
            <a:noFill/>
          </p:spPr>
          <p:txBody>
            <a:bodyPr wrap="square" rtlCol="0">
              <a:spAutoFit/>
            </a:bodyPr>
            <a:lstStyle/>
            <a:p>
              <a:r>
                <a:rPr lang="en-GB" sz="1400" dirty="0">
                  <a:solidFill>
                    <a:srgbClr val="38382F"/>
                  </a:solidFill>
                </a:rPr>
                <a:t>Valve</a:t>
              </a:r>
              <a:r>
                <a:rPr lang="en-GB" sz="1350" dirty="0">
                  <a:solidFill>
                    <a:srgbClr val="38382F"/>
                  </a:solidFill>
                </a:rPr>
                <a:t> cascades</a:t>
              </a:r>
            </a:p>
          </p:txBody>
        </p:sp>
        <p:pic>
          <p:nvPicPr>
            <p:cNvPr id="67" name="Picture 6"/>
            <p:cNvPicPr>
              <a:picLocks noChangeAspect="1"/>
            </p:cNvPicPr>
            <p:nvPr/>
          </p:nvPicPr>
          <p:blipFill>
            <a:blip r:embed="rId3"/>
            <a:stretch/>
          </p:blipFill>
          <p:spPr bwMode="auto">
            <a:xfrm>
              <a:off x="2606697" y="1421943"/>
              <a:ext cx="990962" cy="842201"/>
            </a:xfrm>
            <a:prstGeom prst="rect">
              <a:avLst/>
            </a:prstGeom>
          </p:spPr>
        </p:pic>
        <p:cxnSp>
          <p:nvCxnSpPr>
            <p:cNvPr id="69" name="Gewinkelte Verbindung 68"/>
            <p:cNvCxnSpPr/>
            <p:nvPr/>
          </p:nvCxnSpPr>
          <p:spPr>
            <a:xfrm rot="5400000">
              <a:off x="5874038" y="4186005"/>
              <a:ext cx="1421388" cy="283783"/>
            </a:xfrm>
            <a:prstGeom prst="bentConnector3">
              <a:avLst>
                <a:gd name="adj1" fmla="val 99912"/>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5396518" y="1510389"/>
              <a:ext cx="5121983" cy="384135"/>
            </a:xfrm>
            <a:prstGeom prst="rect">
              <a:avLst/>
            </a:prstGeom>
            <a:noFill/>
          </p:spPr>
          <p:txBody>
            <a:bodyPr wrap="square" rtlCol="0">
              <a:spAutoFit/>
            </a:bodyPr>
            <a:lstStyle/>
            <a:p>
              <a:r>
                <a:rPr lang="en-GB" sz="1350" dirty="0">
                  <a:solidFill>
                    <a:srgbClr val="38382F"/>
                  </a:solidFill>
                </a:rPr>
                <a:t>Purge gas vessels with pressure gauges</a:t>
              </a:r>
            </a:p>
          </p:txBody>
        </p:sp>
        <p:pic>
          <p:nvPicPr>
            <p:cNvPr id="73" name="Grafik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499" y="3791615"/>
              <a:ext cx="3725774" cy="1628522"/>
            </a:xfrm>
            <a:prstGeom prst="rect">
              <a:avLst/>
            </a:prstGeom>
          </p:spPr>
        </p:pic>
        <p:cxnSp>
          <p:nvCxnSpPr>
            <p:cNvPr id="74" name="Gewinkelte Verbindung 73"/>
            <p:cNvCxnSpPr/>
            <p:nvPr/>
          </p:nvCxnSpPr>
          <p:spPr>
            <a:xfrm rot="5400000" flipH="1" flipV="1">
              <a:off x="11041836" y="3806034"/>
              <a:ext cx="639406" cy="135016"/>
            </a:xfrm>
            <a:prstGeom prst="bentConnector3">
              <a:avLst>
                <a:gd name="adj1" fmla="val 3153"/>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85" name="Flussdiagramm: Verbindungsstelle 84"/>
            <p:cNvSpPr>
              <a:spLocks noChangeAspect="1"/>
            </p:cNvSpPr>
            <p:nvPr/>
          </p:nvSpPr>
          <p:spPr>
            <a:xfrm>
              <a:off x="2735527" y="2616628"/>
              <a:ext cx="350451" cy="350451"/>
            </a:xfrm>
            <a:prstGeom prst="flowChartConnector">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cxnSp>
          <p:nvCxnSpPr>
            <p:cNvPr id="86" name="Gerade Verbindung mit Pfeil 85"/>
            <p:cNvCxnSpPr/>
            <p:nvPr/>
          </p:nvCxnSpPr>
          <p:spPr>
            <a:xfrm flipV="1">
              <a:off x="2791062" y="2681917"/>
              <a:ext cx="238583" cy="219872"/>
            </a:xfrm>
            <a:prstGeom prst="straightConnector1">
              <a:avLst/>
            </a:prstGeom>
            <a:ln w="22225">
              <a:solidFill>
                <a:srgbClr val="000000"/>
              </a:solidFill>
              <a:tailEnd type="arrow" w="sm" len="sm"/>
            </a:ln>
          </p:spPr>
          <p:style>
            <a:lnRef idx="1">
              <a:schemeClr val="accent1"/>
            </a:lnRef>
            <a:fillRef idx="0">
              <a:schemeClr val="accent1"/>
            </a:fillRef>
            <a:effectRef idx="0">
              <a:schemeClr val="accent1"/>
            </a:effectRef>
            <a:fontRef idx="minor">
              <a:schemeClr val="tx1"/>
            </a:fontRef>
          </p:style>
        </p:cxnSp>
        <p:sp>
          <p:nvSpPr>
            <p:cNvPr id="90" name="Flussdiagramm: Verbindungsstelle 89"/>
            <p:cNvSpPr>
              <a:spLocks noChangeAspect="1"/>
            </p:cNvSpPr>
            <p:nvPr/>
          </p:nvSpPr>
          <p:spPr>
            <a:xfrm>
              <a:off x="2736207" y="3353479"/>
              <a:ext cx="350451" cy="350451"/>
            </a:xfrm>
            <a:prstGeom prst="flowChartConnector">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cxnSp>
          <p:nvCxnSpPr>
            <p:cNvPr id="91" name="Gerade Verbindung mit Pfeil 90"/>
            <p:cNvCxnSpPr/>
            <p:nvPr/>
          </p:nvCxnSpPr>
          <p:spPr>
            <a:xfrm flipV="1">
              <a:off x="2774034" y="3424045"/>
              <a:ext cx="238583" cy="219872"/>
            </a:xfrm>
            <a:prstGeom prst="straightConnector1">
              <a:avLst/>
            </a:prstGeom>
            <a:ln w="22225">
              <a:solidFill>
                <a:srgbClr val="00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7" name="Gewinkelte Verbindung 96"/>
            <p:cNvCxnSpPr/>
            <p:nvPr/>
          </p:nvCxnSpPr>
          <p:spPr>
            <a:xfrm flipV="1">
              <a:off x="2910354" y="2701612"/>
              <a:ext cx="2970184" cy="577797"/>
            </a:xfrm>
            <a:prstGeom prst="bentConnector3">
              <a:avLst>
                <a:gd name="adj1" fmla="val 99899"/>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Gewinkelte Verbindung 97"/>
            <p:cNvCxnSpPr/>
            <p:nvPr/>
          </p:nvCxnSpPr>
          <p:spPr>
            <a:xfrm flipV="1">
              <a:off x="2903661" y="2218521"/>
              <a:ext cx="3120039" cy="344630"/>
            </a:xfrm>
            <a:prstGeom prst="bentConnector3">
              <a:avLst>
                <a:gd name="adj1" fmla="val 99014"/>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4" name="Gewinkelte Verbindung 123"/>
            <p:cNvCxnSpPr/>
            <p:nvPr/>
          </p:nvCxnSpPr>
          <p:spPr>
            <a:xfrm>
              <a:off x="2903661" y="3020806"/>
              <a:ext cx="3192339" cy="179343"/>
            </a:xfrm>
            <a:prstGeom prst="bentConnector3">
              <a:avLst>
                <a:gd name="adj1" fmla="val 99633"/>
              </a:avLst>
            </a:prstGeom>
            <a:ln w="222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Gewinkelte Verbindung 135"/>
            <p:cNvCxnSpPr>
              <a:cxnSpLocks/>
            </p:cNvCxnSpPr>
            <p:nvPr/>
          </p:nvCxnSpPr>
          <p:spPr>
            <a:xfrm flipV="1">
              <a:off x="2893326" y="3209423"/>
              <a:ext cx="2777730" cy="551535"/>
            </a:xfrm>
            <a:prstGeom prst="bentConnector3">
              <a:avLst>
                <a:gd name="adj1" fmla="val 99946"/>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6" name="Ellipse 145"/>
            <p:cNvSpPr>
              <a:spLocks noChangeAspect="1"/>
            </p:cNvSpPr>
            <p:nvPr/>
          </p:nvSpPr>
          <p:spPr>
            <a:xfrm>
              <a:off x="5819220" y="2640728"/>
              <a:ext cx="113633" cy="113633"/>
            </a:xfrm>
            <a:prstGeom prst="ellipse">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47" name="Ellipse 146"/>
            <p:cNvSpPr>
              <a:spLocks noChangeAspect="1"/>
            </p:cNvSpPr>
            <p:nvPr/>
          </p:nvSpPr>
          <p:spPr>
            <a:xfrm>
              <a:off x="5600009" y="3146065"/>
              <a:ext cx="113633" cy="113633"/>
            </a:xfrm>
            <a:prstGeom prst="ellipse">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48" name="Ellipse 147"/>
            <p:cNvSpPr>
              <a:spLocks noChangeAspect="1"/>
            </p:cNvSpPr>
            <p:nvPr/>
          </p:nvSpPr>
          <p:spPr>
            <a:xfrm>
              <a:off x="6027131" y="3143926"/>
              <a:ext cx="113633" cy="113633"/>
            </a:xfrm>
            <a:prstGeom prst="ellipse">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49" name="Ellipse 148"/>
            <p:cNvSpPr>
              <a:spLocks noChangeAspect="1"/>
            </p:cNvSpPr>
            <p:nvPr/>
          </p:nvSpPr>
          <p:spPr>
            <a:xfrm>
              <a:off x="5933624" y="2152734"/>
              <a:ext cx="113633" cy="113633"/>
            </a:xfrm>
            <a:prstGeom prst="ellipse">
              <a:avLst/>
            </a:prstGeom>
            <a:solidFill>
              <a:srgbClr val="04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cxnSp>
          <p:nvCxnSpPr>
            <p:cNvPr id="153" name="Gerader Verbinder 152"/>
            <p:cNvCxnSpPr/>
            <p:nvPr/>
          </p:nvCxnSpPr>
          <p:spPr>
            <a:xfrm>
              <a:off x="2908904" y="2559505"/>
              <a:ext cx="2109" cy="471431"/>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Gerader Verbinder 158"/>
            <p:cNvCxnSpPr/>
            <p:nvPr/>
          </p:nvCxnSpPr>
          <p:spPr>
            <a:xfrm>
              <a:off x="2903660" y="3273280"/>
              <a:ext cx="3168" cy="499045"/>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3" name="Textfeld 162"/>
            <p:cNvSpPr txBox="1"/>
            <p:nvPr/>
          </p:nvSpPr>
          <p:spPr>
            <a:xfrm>
              <a:off x="7387636" y="5339370"/>
              <a:ext cx="3853493" cy="676340"/>
            </a:xfrm>
            <a:prstGeom prst="rect">
              <a:avLst/>
            </a:prstGeom>
            <a:noFill/>
          </p:spPr>
          <p:txBody>
            <a:bodyPr wrap="square" rtlCol="0">
              <a:spAutoFit/>
            </a:bodyPr>
            <a:lstStyle/>
            <a:p>
              <a:pPr algn="ctr">
                <a:lnSpc>
                  <a:spcPts val="1700"/>
                </a:lnSpc>
              </a:pPr>
              <a:r>
                <a:rPr lang="en-GB" sz="1350" dirty="0">
                  <a:solidFill>
                    <a:srgbClr val="38382F"/>
                  </a:solidFill>
                </a:rPr>
                <a:t>Tubes </a:t>
              </a:r>
              <a:r>
                <a:rPr lang="en-GB" sz="1400" dirty="0">
                  <a:solidFill>
                    <a:srgbClr val="38382F"/>
                  </a:solidFill>
                </a:rPr>
                <a:t>before</a:t>
              </a:r>
              <a:r>
                <a:rPr lang="en-GB" sz="1350" dirty="0">
                  <a:solidFill>
                    <a:srgbClr val="38382F"/>
                  </a:solidFill>
                </a:rPr>
                <a:t> covering with soil material</a:t>
              </a:r>
            </a:p>
          </p:txBody>
        </p:sp>
        <p:cxnSp>
          <p:nvCxnSpPr>
            <p:cNvPr id="167" name="Gerader Verbinder 166"/>
            <p:cNvCxnSpPr/>
            <p:nvPr/>
          </p:nvCxnSpPr>
          <p:spPr>
            <a:xfrm flipH="1" flipV="1">
              <a:off x="4090949" y="2082915"/>
              <a:ext cx="664" cy="375369"/>
            </a:xfrm>
            <a:prstGeom prst="line">
              <a:avLst/>
            </a:prstGeom>
            <a:ln w="50800">
              <a:solidFill>
                <a:srgbClr val="040404"/>
              </a:solidFill>
            </a:ln>
          </p:spPr>
          <p:style>
            <a:lnRef idx="1">
              <a:schemeClr val="accent1"/>
            </a:lnRef>
            <a:fillRef idx="0">
              <a:schemeClr val="accent1"/>
            </a:fillRef>
            <a:effectRef idx="0">
              <a:schemeClr val="accent1"/>
            </a:effectRef>
            <a:fontRef idx="minor">
              <a:schemeClr val="tx1"/>
            </a:fontRef>
          </p:style>
        </p:cxnSp>
      </p:grpSp>
      <p:pic>
        <p:nvPicPr>
          <p:cNvPr id="52" name="Picture 5" descr="IMG_0058-1">
            <a:extLst>
              <a:ext uri="{FF2B5EF4-FFF2-40B4-BE49-F238E27FC236}">
                <a16:creationId xmlns:a16="http://schemas.microsoft.com/office/drawing/2014/main" xmlns="" id="{A813A1F0-1D42-4155-BE82-A2B99EA148D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93" t="6174" r="10815" b="27907"/>
          <a:stretch/>
        </p:blipFill>
        <p:spPr bwMode="auto">
          <a:xfrm>
            <a:off x="6880586" y="1229470"/>
            <a:ext cx="1840829" cy="1086118"/>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A34B94E3-05B8-419C-9DA9-8961139001DB}"/>
              </a:ext>
            </a:extLst>
          </p:cNvPr>
          <p:cNvSpPr txBox="1"/>
          <p:nvPr/>
        </p:nvSpPr>
        <p:spPr>
          <a:xfrm>
            <a:off x="6523446" y="4184063"/>
            <a:ext cx="2442671" cy="528350"/>
          </a:xfrm>
          <a:prstGeom prst="rect">
            <a:avLst/>
          </a:prstGeom>
          <a:noFill/>
        </p:spPr>
        <p:txBody>
          <a:bodyPr wrap="square" rtlCol="0">
            <a:spAutoFit/>
          </a:bodyPr>
          <a:lstStyle/>
          <a:p>
            <a:pPr algn="ctr">
              <a:lnSpc>
                <a:spcPts val="1700"/>
              </a:lnSpc>
            </a:pPr>
            <a:r>
              <a:rPr lang="de-DE" sz="1400" dirty="0">
                <a:solidFill>
                  <a:srgbClr val="38382F"/>
                </a:solidFill>
              </a:rPr>
              <a:t>Scheme for laying </a:t>
            </a:r>
            <a:r>
              <a:rPr lang="de-DE" sz="1400" dirty="0" err="1">
                <a:solidFill>
                  <a:srgbClr val="38382F"/>
                </a:solidFill>
              </a:rPr>
              <a:t>the</a:t>
            </a:r>
            <a:r>
              <a:rPr lang="de-DE" sz="1400" dirty="0">
                <a:solidFill>
                  <a:srgbClr val="38382F"/>
                </a:solidFill>
              </a:rPr>
              <a:t> gas-permeable </a:t>
            </a:r>
            <a:r>
              <a:rPr lang="de-DE" sz="1400" dirty="0" err="1">
                <a:solidFill>
                  <a:srgbClr val="38382F"/>
                </a:solidFill>
              </a:rPr>
              <a:t>tubes</a:t>
            </a:r>
            <a:r>
              <a:rPr lang="de-DE" sz="1400" dirty="0">
                <a:solidFill>
                  <a:srgbClr val="38382F"/>
                </a:solidFill>
              </a:rPr>
              <a:t> in the soil</a:t>
            </a:r>
            <a:endParaRPr lang="en-US" sz="1400" dirty="0">
              <a:solidFill>
                <a:srgbClr val="38382F"/>
              </a:solidFill>
            </a:endParaRPr>
          </a:p>
        </p:txBody>
      </p:sp>
      <p:grpSp>
        <p:nvGrpSpPr>
          <p:cNvPr id="11" name="Group 10">
            <a:extLst>
              <a:ext uri="{FF2B5EF4-FFF2-40B4-BE49-F238E27FC236}">
                <a16:creationId xmlns:a16="http://schemas.microsoft.com/office/drawing/2014/main" xmlns="" id="{6F6E3534-E868-4DD0-9BBD-225C3C83F0A5}"/>
              </a:ext>
            </a:extLst>
          </p:cNvPr>
          <p:cNvGrpSpPr/>
          <p:nvPr/>
        </p:nvGrpSpPr>
        <p:grpSpPr>
          <a:xfrm>
            <a:off x="6312544" y="2637741"/>
            <a:ext cx="2939970" cy="1564183"/>
            <a:chOff x="8402884" y="3308758"/>
            <a:chExt cx="3919960" cy="2085577"/>
          </a:xfrm>
        </p:grpSpPr>
        <p:pic>
          <p:nvPicPr>
            <p:cNvPr id="53" name="Picture 52">
              <a:extLst>
                <a:ext uri="{FF2B5EF4-FFF2-40B4-BE49-F238E27FC236}">
                  <a16:creationId xmlns:a16="http://schemas.microsoft.com/office/drawing/2014/main" xmlns="" id="{74AFA125-FC34-427D-98C2-F0323D7FA64F}"/>
                </a:ext>
              </a:extLst>
            </p:cNvPr>
            <p:cNvPicPr>
              <a:picLocks noChangeAspect="1"/>
            </p:cNvPicPr>
            <p:nvPr/>
          </p:nvPicPr>
          <p:blipFill>
            <a:blip r:embed="rId6"/>
            <a:stretch>
              <a:fillRect/>
            </a:stretch>
          </p:blipFill>
          <p:spPr bwMode="auto">
            <a:xfrm>
              <a:off x="8402884" y="3432185"/>
              <a:ext cx="3498231" cy="1962150"/>
            </a:xfrm>
            <a:prstGeom prst="rect">
              <a:avLst/>
            </a:prstGeom>
          </p:spPr>
        </p:pic>
        <p:sp>
          <p:nvSpPr>
            <p:cNvPr id="7" name="TextBox 6">
              <a:extLst>
                <a:ext uri="{FF2B5EF4-FFF2-40B4-BE49-F238E27FC236}">
                  <a16:creationId xmlns:a16="http://schemas.microsoft.com/office/drawing/2014/main" xmlns="" id="{A498EF6E-D38F-4CB6-A029-607D7EDBCF13}"/>
                </a:ext>
              </a:extLst>
            </p:cNvPr>
            <p:cNvSpPr txBox="1"/>
            <p:nvPr/>
          </p:nvSpPr>
          <p:spPr>
            <a:xfrm>
              <a:off x="11191248" y="4044909"/>
              <a:ext cx="1131596" cy="769441"/>
            </a:xfrm>
            <a:prstGeom prst="rect">
              <a:avLst/>
            </a:prstGeom>
            <a:noFill/>
          </p:spPr>
          <p:txBody>
            <a:bodyPr wrap="square" rtlCol="0">
              <a:spAutoFit/>
            </a:bodyPr>
            <a:lstStyle/>
            <a:p>
              <a:r>
                <a:rPr lang="de-DE" sz="1050" dirty="0">
                  <a:solidFill>
                    <a:srgbClr val="38382F"/>
                  </a:solidFill>
                </a:rPr>
                <a:t>Gas-permeable tubes</a:t>
              </a:r>
              <a:endParaRPr lang="en-US" sz="1050" dirty="0">
                <a:solidFill>
                  <a:srgbClr val="38382F"/>
                </a:solidFill>
              </a:endParaRPr>
            </a:p>
          </p:txBody>
        </p:sp>
        <p:sp>
          <p:nvSpPr>
            <p:cNvPr id="8" name="TextBox 7">
              <a:extLst>
                <a:ext uri="{FF2B5EF4-FFF2-40B4-BE49-F238E27FC236}">
                  <a16:creationId xmlns:a16="http://schemas.microsoft.com/office/drawing/2014/main" xmlns="" id="{08A4E625-9EBF-471C-B370-26987E34EDF1}"/>
                </a:ext>
              </a:extLst>
            </p:cNvPr>
            <p:cNvSpPr txBox="1"/>
            <p:nvPr/>
          </p:nvSpPr>
          <p:spPr>
            <a:xfrm>
              <a:off x="10041845" y="3308758"/>
              <a:ext cx="1962504" cy="369332"/>
            </a:xfrm>
            <a:prstGeom prst="rect">
              <a:avLst/>
            </a:prstGeom>
            <a:noFill/>
          </p:spPr>
          <p:txBody>
            <a:bodyPr wrap="none" rtlCol="0">
              <a:spAutoFit/>
            </a:bodyPr>
            <a:lstStyle/>
            <a:p>
              <a:r>
                <a:rPr lang="de-DE" sz="1200" dirty="0">
                  <a:solidFill>
                    <a:srgbClr val="38382F"/>
                  </a:solidFill>
                </a:rPr>
                <a:t>Pits for side drilling</a:t>
              </a:r>
              <a:endParaRPr lang="en-US" sz="1200" dirty="0">
                <a:solidFill>
                  <a:srgbClr val="38382F"/>
                </a:solidFill>
              </a:endParaRPr>
            </a:p>
          </p:txBody>
        </p:sp>
        <p:sp>
          <p:nvSpPr>
            <p:cNvPr id="10" name="TextBox 9">
              <a:extLst>
                <a:ext uri="{FF2B5EF4-FFF2-40B4-BE49-F238E27FC236}">
                  <a16:creationId xmlns:a16="http://schemas.microsoft.com/office/drawing/2014/main" xmlns="" id="{19501F17-932B-42A7-842D-3ADB92C60AA9}"/>
                </a:ext>
              </a:extLst>
            </p:cNvPr>
            <p:cNvSpPr txBox="1"/>
            <p:nvPr/>
          </p:nvSpPr>
          <p:spPr>
            <a:xfrm>
              <a:off x="8427815" y="3450551"/>
              <a:ext cx="1186649" cy="338555"/>
            </a:xfrm>
            <a:prstGeom prst="rect">
              <a:avLst/>
            </a:prstGeom>
            <a:noFill/>
          </p:spPr>
          <p:txBody>
            <a:bodyPr wrap="none" rtlCol="0">
              <a:spAutoFit/>
            </a:bodyPr>
            <a:lstStyle/>
            <a:p>
              <a:r>
                <a:rPr lang="en-US" sz="1050" dirty="0">
                  <a:solidFill>
                    <a:srgbClr val="38382F"/>
                  </a:solidFill>
                </a:rPr>
                <a:t>Soil surface</a:t>
              </a:r>
            </a:p>
          </p:txBody>
        </p:sp>
      </p:grpSp>
      <p:pic>
        <p:nvPicPr>
          <p:cNvPr id="13" name="Picture 12">
            <a:extLst>
              <a:ext uri="{FF2B5EF4-FFF2-40B4-BE49-F238E27FC236}">
                <a16:creationId xmlns:a16="http://schemas.microsoft.com/office/drawing/2014/main" xmlns="" id="{D14FDFD8-DB5E-4FE7-B64E-0ED53FCD8FA1}"/>
              </a:ext>
            </a:extLst>
          </p:cNvPr>
          <p:cNvPicPr>
            <a:picLocks noChangeAspect="1"/>
          </p:cNvPicPr>
          <p:nvPr/>
        </p:nvPicPr>
        <p:blipFill>
          <a:blip r:embed="rId7"/>
          <a:stretch>
            <a:fillRect/>
          </a:stretch>
        </p:blipFill>
        <p:spPr>
          <a:xfrm>
            <a:off x="1662430" y="3064772"/>
            <a:ext cx="1278368" cy="943059"/>
          </a:xfrm>
          <a:prstGeom prst="rect">
            <a:avLst/>
          </a:prstGeom>
        </p:spPr>
      </p:pic>
      <p:cxnSp>
        <p:nvCxnSpPr>
          <p:cNvPr id="70" name="Gewinkelte Verbindung 68">
            <a:extLst>
              <a:ext uri="{FF2B5EF4-FFF2-40B4-BE49-F238E27FC236}">
                <a16:creationId xmlns:a16="http://schemas.microsoft.com/office/drawing/2014/main" xmlns="" id="{29968B3B-83E8-4AD6-971D-2C11D6BA9DC7}"/>
              </a:ext>
            </a:extLst>
          </p:cNvPr>
          <p:cNvCxnSpPr>
            <a:cxnSpLocks/>
          </p:cNvCxnSpPr>
          <p:nvPr/>
        </p:nvCxnSpPr>
        <p:spPr>
          <a:xfrm>
            <a:off x="356225" y="2642551"/>
            <a:ext cx="1291648" cy="1123887"/>
          </a:xfrm>
          <a:prstGeom prst="bentConnector3">
            <a:avLst>
              <a:gd name="adj1" fmla="val 698"/>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E98FF13E-5681-45F4-9730-43D5A3563AA9}"/>
              </a:ext>
            </a:extLst>
          </p:cNvPr>
          <p:cNvSpPr txBox="1"/>
          <p:nvPr/>
        </p:nvSpPr>
        <p:spPr>
          <a:xfrm>
            <a:off x="1752491" y="4021447"/>
            <a:ext cx="1178528" cy="307777"/>
          </a:xfrm>
          <a:prstGeom prst="rect">
            <a:avLst/>
          </a:prstGeom>
          <a:noFill/>
        </p:spPr>
        <p:txBody>
          <a:bodyPr wrap="none" rtlCol="0">
            <a:spAutoFit/>
          </a:bodyPr>
          <a:lstStyle/>
          <a:p>
            <a:r>
              <a:rPr lang="en-US" sz="1400" dirty="0">
                <a:solidFill>
                  <a:srgbClr val="38382F"/>
                </a:solidFill>
              </a:rPr>
              <a:t>Actuator</a:t>
            </a:r>
            <a:r>
              <a:rPr lang="en-US" sz="1350" dirty="0">
                <a:solidFill>
                  <a:srgbClr val="38382F"/>
                </a:solidFill>
              </a:rPr>
              <a:t> box</a:t>
            </a:r>
          </a:p>
        </p:txBody>
      </p:sp>
      <p:sp>
        <p:nvSpPr>
          <p:cNvPr id="34" name="TextBox 33">
            <a:extLst>
              <a:ext uri="{FF2B5EF4-FFF2-40B4-BE49-F238E27FC236}">
                <a16:creationId xmlns:a16="http://schemas.microsoft.com/office/drawing/2014/main" xmlns="" id="{098679AD-BFB5-40A9-A188-66F07591E2EE}"/>
              </a:ext>
            </a:extLst>
          </p:cNvPr>
          <p:cNvSpPr txBox="1"/>
          <p:nvPr/>
        </p:nvSpPr>
        <p:spPr>
          <a:xfrm>
            <a:off x="4524149" y="2029882"/>
            <a:ext cx="574196" cy="219291"/>
          </a:xfrm>
          <a:prstGeom prst="rect">
            <a:avLst/>
          </a:prstGeom>
          <a:noFill/>
        </p:spPr>
        <p:txBody>
          <a:bodyPr wrap="none" rtlCol="0">
            <a:spAutoFit/>
          </a:bodyPr>
          <a:lstStyle/>
          <a:p>
            <a:r>
              <a:rPr lang="en-US" sz="825" dirty="0">
                <a:solidFill>
                  <a:srgbClr val="38382F"/>
                </a:solidFill>
              </a:rPr>
              <a:t>Air+CO</a:t>
            </a:r>
            <a:r>
              <a:rPr lang="en-US" sz="825" baseline="-25000" dirty="0">
                <a:solidFill>
                  <a:srgbClr val="38382F"/>
                </a:solidFill>
              </a:rPr>
              <a:t>2</a:t>
            </a:r>
          </a:p>
        </p:txBody>
      </p:sp>
      <p:sp>
        <p:nvSpPr>
          <p:cNvPr id="75" name="TextBox 74">
            <a:extLst>
              <a:ext uri="{FF2B5EF4-FFF2-40B4-BE49-F238E27FC236}">
                <a16:creationId xmlns:a16="http://schemas.microsoft.com/office/drawing/2014/main" xmlns="" id="{C474DE73-50B3-43F2-80A8-AE8AE6992BA2}"/>
              </a:ext>
            </a:extLst>
          </p:cNvPr>
          <p:cNvSpPr txBox="1"/>
          <p:nvPr/>
        </p:nvSpPr>
        <p:spPr>
          <a:xfrm>
            <a:off x="4635696" y="1653223"/>
            <a:ext cx="314510" cy="219291"/>
          </a:xfrm>
          <a:prstGeom prst="rect">
            <a:avLst/>
          </a:prstGeom>
          <a:noFill/>
        </p:spPr>
        <p:txBody>
          <a:bodyPr wrap="none" rtlCol="0">
            <a:spAutoFit/>
          </a:bodyPr>
          <a:lstStyle/>
          <a:p>
            <a:r>
              <a:rPr lang="en-US" sz="825" dirty="0">
                <a:solidFill>
                  <a:srgbClr val="38382F"/>
                </a:solidFill>
              </a:rPr>
              <a:t>Air</a:t>
            </a:r>
            <a:endParaRPr lang="en-US" sz="825" baseline="-25000" dirty="0">
              <a:solidFill>
                <a:srgbClr val="38382F"/>
              </a:solidFill>
            </a:endParaRPr>
          </a:p>
        </p:txBody>
      </p:sp>
      <p:sp>
        <p:nvSpPr>
          <p:cNvPr id="76" name="TextBox 75">
            <a:extLst>
              <a:ext uri="{FF2B5EF4-FFF2-40B4-BE49-F238E27FC236}">
                <a16:creationId xmlns:a16="http://schemas.microsoft.com/office/drawing/2014/main" xmlns="" id="{E2786246-6BB4-4DFA-9BF2-AE6DE18D552D}"/>
              </a:ext>
            </a:extLst>
          </p:cNvPr>
          <p:cNvSpPr txBox="1"/>
          <p:nvPr/>
        </p:nvSpPr>
        <p:spPr>
          <a:xfrm>
            <a:off x="4628786" y="2437708"/>
            <a:ext cx="314510" cy="219291"/>
          </a:xfrm>
          <a:prstGeom prst="rect">
            <a:avLst/>
          </a:prstGeom>
          <a:noFill/>
        </p:spPr>
        <p:txBody>
          <a:bodyPr wrap="none" rtlCol="0">
            <a:spAutoFit/>
          </a:bodyPr>
          <a:lstStyle/>
          <a:p>
            <a:r>
              <a:rPr lang="en-US" sz="825" dirty="0">
                <a:solidFill>
                  <a:srgbClr val="38382F"/>
                </a:solidFill>
              </a:rPr>
              <a:t>Air</a:t>
            </a:r>
            <a:endParaRPr lang="en-US" sz="825" baseline="-25000" dirty="0">
              <a:solidFill>
                <a:srgbClr val="38382F"/>
              </a:solidFill>
            </a:endParaRPr>
          </a:p>
        </p:txBody>
      </p:sp>
    </p:spTree>
    <p:extLst>
      <p:ext uri="{BB962C8B-B14F-4D97-AF65-F5344CB8AC3E}">
        <p14:creationId xmlns:p14="http://schemas.microsoft.com/office/powerpoint/2010/main" val="314276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AF822-B28F-434C-AC14-8C1151645536}"/>
              </a:ext>
            </a:extLst>
          </p:cNvPr>
          <p:cNvSpPr>
            <a:spLocks noGrp="1"/>
          </p:cNvSpPr>
          <p:nvPr>
            <p:ph type="title"/>
          </p:nvPr>
        </p:nvSpPr>
        <p:spPr/>
        <p:txBody>
          <a:bodyPr/>
          <a:lstStyle/>
          <a:p>
            <a:r>
              <a:rPr lang="de-DE" dirty="0"/>
              <a:t>The </a:t>
            </a:r>
            <a:r>
              <a:rPr lang="de-DE" dirty="0" err="1"/>
              <a:t>system</a:t>
            </a:r>
            <a:r>
              <a:rPr lang="de-DE" dirty="0"/>
              <a:t> </a:t>
            </a:r>
            <a:r>
              <a:rPr lang="de-DE" dirty="0" err="1"/>
              <a:t>is</a:t>
            </a:r>
            <a:r>
              <a:rPr lang="de-DE" dirty="0"/>
              <a:t> </a:t>
            </a:r>
            <a:r>
              <a:rPr lang="de-DE" dirty="0" err="1"/>
              <a:t>being</a:t>
            </a:r>
            <a:r>
              <a:rPr lang="de-DE" dirty="0"/>
              <a:t> </a:t>
            </a:r>
            <a:r>
              <a:rPr lang="de-DE" dirty="0" err="1"/>
              <a:t>set</a:t>
            </a:r>
            <a:r>
              <a:rPr lang="de-DE" dirty="0"/>
              <a:t> </a:t>
            </a:r>
            <a:r>
              <a:rPr lang="de-DE" dirty="0" err="1"/>
              <a:t>up</a:t>
            </a:r>
            <a:r>
              <a:rPr lang="de-DE" dirty="0"/>
              <a:t> in </a:t>
            </a:r>
            <a:r>
              <a:rPr lang="de-DE" dirty="0" err="1"/>
              <a:t>the</a:t>
            </a:r>
            <a:r>
              <a:rPr lang="de-DE" dirty="0"/>
              <a:t> </a:t>
            </a:r>
            <a:r>
              <a:rPr lang="de-DE" dirty="0" err="1"/>
              <a:t>field</a:t>
            </a:r>
            <a:endParaRPr lang="en-US" dirty="0"/>
          </a:p>
        </p:txBody>
      </p:sp>
      <p:sp>
        <p:nvSpPr>
          <p:cNvPr id="3" name="Slide Number Placeholder 2">
            <a:extLst>
              <a:ext uri="{FF2B5EF4-FFF2-40B4-BE49-F238E27FC236}">
                <a16:creationId xmlns:a16="http://schemas.microsoft.com/office/drawing/2014/main" xmlns="" id="{722A4AAB-8AEB-4A29-A27E-A33548382D2F}"/>
              </a:ext>
            </a:extLst>
          </p:cNvPr>
          <p:cNvSpPr>
            <a:spLocks noGrp="1"/>
          </p:cNvSpPr>
          <p:nvPr>
            <p:ph type="sldNum" sz="quarter" idx="10"/>
          </p:nvPr>
        </p:nvSpPr>
        <p:spPr/>
        <p:txBody>
          <a:bodyPr/>
          <a:lstStyle/>
          <a:p>
            <a:pPr defTabSz="914378">
              <a:defRPr/>
            </a:pPr>
            <a:fld id="{EA7858BA-97FF-467B-88B5-B4FF2FCC31FE}" type="slidenum">
              <a:rPr lang="de-DE" kern="0">
                <a:solidFill>
                  <a:srgbClr val="005AA0"/>
                </a:solidFill>
              </a:rPr>
              <a:pPr defTabSz="914378">
                <a:defRPr/>
              </a:pPr>
              <a:t>7</a:t>
            </a:fld>
            <a:endParaRPr lang="de-DE" kern="0">
              <a:solidFill>
                <a:srgbClr val="005AA0"/>
              </a:solidFill>
            </a:endParaRPr>
          </a:p>
        </p:txBody>
      </p:sp>
      <p:sp>
        <p:nvSpPr>
          <p:cNvPr id="4" name="Footer Placeholder 3">
            <a:extLst>
              <a:ext uri="{FF2B5EF4-FFF2-40B4-BE49-F238E27FC236}">
                <a16:creationId xmlns:a16="http://schemas.microsoft.com/office/drawing/2014/main" xmlns="" id="{89389088-9149-4F1B-92BF-10ED4FB89539}"/>
              </a:ext>
            </a:extLst>
          </p:cNvPr>
          <p:cNvSpPr>
            <a:spLocks noGrp="1"/>
          </p:cNvSpPr>
          <p:nvPr>
            <p:ph type="ftr" sz="quarter" idx="11"/>
          </p:nvPr>
        </p:nvSpPr>
        <p:spPr/>
        <p:txBody>
          <a:bodyPr/>
          <a:lstStyle/>
          <a:p>
            <a:pPr defTabSz="914378">
              <a:defRPr/>
            </a:pPr>
            <a:r>
              <a:rPr lang="de-DE" kern="0">
                <a:solidFill>
                  <a:srgbClr val="005AA0"/>
                </a:solidFill>
              </a:rPr>
              <a:t>www.ufz.de</a:t>
            </a:r>
          </a:p>
        </p:txBody>
      </p:sp>
      <p:pic>
        <p:nvPicPr>
          <p:cNvPr id="7" name="Picture 6">
            <a:extLst>
              <a:ext uri="{FF2B5EF4-FFF2-40B4-BE49-F238E27FC236}">
                <a16:creationId xmlns:a16="http://schemas.microsoft.com/office/drawing/2014/main" xmlns="" id="{01719442-E304-445E-912E-55DFF5CBE538}"/>
              </a:ext>
            </a:extLst>
          </p:cNvPr>
          <p:cNvPicPr>
            <a:picLocks noChangeAspect="1"/>
          </p:cNvPicPr>
          <p:nvPr/>
        </p:nvPicPr>
        <p:blipFill>
          <a:blip r:embed="rId2"/>
          <a:stretch>
            <a:fillRect/>
          </a:stretch>
        </p:blipFill>
        <p:spPr>
          <a:xfrm rot="5400000">
            <a:off x="3236572" y="1598890"/>
            <a:ext cx="2101799" cy="1390638"/>
          </a:xfrm>
          <a:prstGeom prst="rect">
            <a:avLst/>
          </a:prstGeom>
        </p:spPr>
      </p:pic>
      <p:pic>
        <p:nvPicPr>
          <p:cNvPr id="10" name="Picture 9">
            <a:extLst>
              <a:ext uri="{FF2B5EF4-FFF2-40B4-BE49-F238E27FC236}">
                <a16:creationId xmlns:a16="http://schemas.microsoft.com/office/drawing/2014/main" xmlns="" id="{2851564A-6234-43AF-8FD2-F579298EE1DA}"/>
              </a:ext>
            </a:extLst>
          </p:cNvPr>
          <p:cNvPicPr>
            <a:picLocks noChangeAspect="1"/>
          </p:cNvPicPr>
          <p:nvPr/>
        </p:nvPicPr>
        <p:blipFill>
          <a:blip r:embed="rId3"/>
          <a:stretch/>
        </p:blipFill>
        <p:spPr bwMode="auto">
          <a:xfrm>
            <a:off x="2101382" y="2093694"/>
            <a:ext cx="1490769" cy="1266978"/>
          </a:xfrm>
          <a:prstGeom prst="rect">
            <a:avLst/>
          </a:prstGeom>
          <a:ln w="12700">
            <a:noFill/>
          </a:ln>
        </p:spPr>
      </p:pic>
      <p:sp>
        <p:nvSpPr>
          <p:cNvPr id="40" name="Text Placeholder 5">
            <a:extLst>
              <a:ext uri="{FF2B5EF4-FFF2-40B4-BE49-F238E27FC236}">
                <a16:creationId xmlns:a16="http://schemas.microsoft.com/office/drawing/2014/main" xmlns="" id="{13954328-085B-4833-AC80-C01793775EB3}"/>
              </a:ext>
            </a:extLst>
          </p:cNvPr>
          <p:cNvSpPr txBox="1">
            <a:spLocks/>
          </p:cNvSpPr>
          <p:nvPr/>
        </p:nvSpPr>
        <p:spPr bwMode="auto">
          <a:xfrm>
            <a:off x="341278" y="3970301"/>
            <a:ext cx="8596009" cy="946034"/>
          </a:xfrm>
          <a:prstGeom prst="rect">
            <a:avLst/>
          </a:prstGeom>
        </p:spPr>
        <p:txBody>
          <a:bodyPr vert="horz" lIns="0" tIns="0" rIns="0" bIns="0" rtlCol="0">
            <a:noAutofit/>
          </a:bodyPr>
          <a:lstStyle>
            <a:lvl1pPr marL="241294" indent="-241294" algn="l" defTabSz="239994">
              <a:lnSpc>
                <a:spcPts val="2267"/>
              </a:lnSpc>
              <a:spcBef>
                <a:spcPts val="0"/>
              </a:spcBef>
              <a:spcAft>
                <a:spcPts val="2173"/>
              </a:spcAft>
              <a:buClr>
                <a:schemeClr val="tx2"/>
              </a:buClr>
              <a:buFont typeface="Wingdings"/>
              <a:buChar char="§"/>
              <a:tabLst>
                <a:tab pos="239994" algn="l"/>
                <a:tab pos="479988" algn="l"/>
              </a:tabLst>
              <a:defRPr sz="1867">
                <a:solidFill>
                  <a:schemeClr val="tx1"/>
                </a:solidFill>
                <a:latin typeface="+mn-lt"/>
                <a:ea typeface="+mn-ea"/>
                <a:cs typeface="+mn-cs"/>
              </a:defRPr>
            </a:lvl1pPr>
            <a:lvl2pPr marL="480472" indent="-239178" algn="l" defTabSz="1219170">
              <a:lnSpc>
                <a:spcPts val="2267"/>
              </a:lnSpc>
              <a:spcBef>
                <a:spcPts val="0"/>
              </a:spcBef>
              <a:buClr>
                <a:schemeClr val="tx2"/>
              </a:buClr>
              <a:buFont typeface="Wingdings"/>
              <a:buChar char="§"/>
              <a:defRPr sz="1867">
                <a:solidFill>
                  <a:schemeClr val="tx1"/>
                </a:solidFill>
                <a:latin typeface="+mn-lt"/>
                <a:ea typeface="+mn-ea"/>
                <a:cs typeface="+mn-cs"/>
              </a:defRPr>
            </a:lvl2pPr>
            <a:lvl3pPr marL="721766" indent="-241294" algn="l" defTabSz="1219170">
              <a:lnSpc>
                <a:spcPts val="2267"/>
              </a:lnSpc>
              <a:spcBef>
                <a:spcPts val="0"/>
              </a:spcBef>
              <a:buClr>
                <a:schemeClr val="tx2"/>
              </a:buClr>
              <a:buFont typeface="Wingdings"/>
              <a:buChar char="§"/>
              <a:defRPr sz="1867">
                <a:solidFill>
                  <a:schemeClr val="tx1"/>
                </a:solidFill>
                <a:latin typeface="+mn-lt"/>
                <a:ea typeface="+mn-ea"/>
                <a:cs typeface="+mn-cs"/>
              </a:defRPr>
            </a:lvl3pPr>
            <a:lvl4pPr marL="952476" indent="-232828" algn="l" defTabSz="1219170">
              <a:lnSpc>
                <a:spcPts val="2267"/>
              </a:lnSpc>
              <a:spcBef>
                <a:spcPts val="0"/>
              </a:spcBef>
              <a:buClr>
                <a:schemeClr val="tx2"/>
              </a:buClr>
              <a:buFont typeface="Wingdings"/>
              <a:buChar char="§"/>
              <a:defRPr sz="1867">
                <a:solidFill>
                  <a:schemeClr val="tx1"/>
                </a:solidFill>
                <a:latin typeface="+mn-lt"/>
                <a:ea typeface="+mn-ea"/>
                <a:cs typeface="+mn-cs"/>
              </a:defRPr>
            </a:lvl4pPr>
            <a:lvl5pPr marL="1333467" indent="-380990" algn="l" defTabSz="1219170">
              <a:lnSpc>
                <a:spcPts val="2267"/>
              </a:lnSpc>
              <a:spcBef>
                <a:spcPts val="0"/>
              </a:spcBef>
              <a:buClr>
                <a:schemeClr val="tx2"/>
              </a:buClr>
              <a:buFont typeface="Wingdings"/>
              <a:buChar char="§"/>
              <a:defRPr sz="1867">
                <a:solidFill>
                  <a:schemeClr val="tx1"/>
                </a:solidFill>
                <a:latin typeface="+mn-lt"/>
                <a:ea typeface="+mn-ea"/>
                <a:cs typeface="+mn-cs"/>
              </a:defRPr>
            </a:lvl5pPr>
            <a:lvl6pPr marL="3047924" indent="0" algn="l" defTabSz="1219170">
              <a:spcBef>
                <a:spcPts val="0"/>
              </a:spcBef>
              <a:buFont typeface="Arial"/>
              <a:buNone/>
              <a:defRPr sz="2667">
                <a:solidFill>
                  <a:schemeClr val="tx1"/>
                </a:solidFill>
                <a:latin typeface="+mn-lt"/>
                <a:ea typeface="+mn-ea"/>
                <a:cs typeface="+mn-cs"/>
              </a:defRPr>
            </a:lvl6pPr>
            <a:lvl7pPr marL="3962301" indent="-304792" algn="l" defTabSz="1219170">
              <a:spcBef>
                <a:spcPts val="0"/>
              </a:spcBef>
              <a:buFont typeface="Arial"/>
              <a:buChar char="•"/>
              <a:defRPr sz="2667">
                <a:solidFill>
                  <a:schemeClr val="tx1"/>
                </a:solidFill>
                <a:latin typeface="+mn-lt"/>
                <a:ea typeface="+mn-ea"/>
                <a:cs typeface="+mn-cs"/>
              </a:defRPr>
            </a:lvl7pPr>
            <a:lvl8pPr marL="4571886" indent="-304792" algn="l" defTabSz="1219170">
              <a:spcBef>
                <a:spcPts val="0"/>
              </a:spcBef>
              <a:buFont typeface="Arial"/>
              <a:buChar char="•"/>
              <a:defRPr sz="2667">
                <a:solidFill>
                  <a:schemeClr val="tx1"/>
                </a:solidFill>
                <a:latin typeface="+mn-lt"/>
                <a:ea typeface="+mn-ea"/>
                <a:cs typeface="+mn-cs"/>
              </a:defRPr>
            </a:lvl8pPr>
            <a:lvl9pPr marL="5181470" indent="-304792" algn="l" defTabSz="1219170">
              <a:spcBef>
                <a:spcPts val="0"/>
              </a:spcBef>
              <a:buFont typeface="Arial"/>
              <a:buChar char="•"/>
              <a:defRPr sz="2667">
                <a:solidFill>
                  <a:schemeClr val="tx1"/>
                </a:solidFill>
                <a:latin typeface="+mn-lt"/>
                <a:ea typeface="+mn-ea"/>
                <a:cs typeface="+mn-cs"/>
              </a:defRPr>
            </a:lvl9pPr>
          </a:lstStyle>
          <a:p>
            <a:pPr algn="just">
              <a:lnSpc>
                <a:spcPts val="1700"/>
              </a:lnSpc>
              <a:spcAft>
                <a:spcPts val="1800"/>
              </a:spcAft>
              <a:buClr>
                <a:srgbClr val="005AA0"/>
              </a:buClr>
              <a:defRPr/>
            </a:pPr>
            <a:r>
              <a:rPr lang="en-US" sz="1400" dirty="0">
                <a:solidFill>
                  <a:srgbClr val="38382F"/>
                </a:solidFill>
              </a:rPr>
              <a:t>The centralized purge gas supply system forces us to design a system that can deliver purge gas to different gas-sensors at different distances in such a way that they all receive their purge gas at equal pressure. We are designing and testing a system with parallel valves (valve cascades) to achieve the needed pressure with high precision.</a:t>
            </a:r>
            <a:endParaRPr lang="en-US" sz="1400" kern="0" dirty="0">
              <a:solidFill>
                <a:srgbClr val="38382F"/>
              </a:solidFill>
            </a:endParaRPr>
          </a:p>
        </p:txBody>
      </p:sp>
      <p:pic>
        <p:nvPicPr>
          <p:cNvPr id="20" name="Picture 7"/>
          <p:cNvPicPr>
            <a:picLocks noChangeAspect="1"/>
          </p:cNvPicPr>
          <p:nvPr/>
        </p:nvPicPr>
        <p:blipFill>
          <a:blip r:embed="rId4"/>
          <a:stretch/>
        </p:blipFill>
        <p:spPr bwMode="auto">
          <a:xfrm>
            <a:off x="2101382" y="1277481"/>
            <a:ext cx="1490770" cy="713416"/>
          </a:xfrm>
          <a:prstGeom prst="rect">
            <a:avLst/>
          </a:prstGeom>
        </p:spPr>
      </p:pic>
      <p:sp>
        <p:nvSpPr>
          <p:cNvPr id="32" name="Text Placeholder 5">
            <a:extLst>
              <a:ext uri="{FF2B5EF4-FFF2-40B4-BE49-F238E27FC236}">
                <a16:creationId xmlns:a16="http://schemas.microsoft.com/office/drawing/2014/main" xmlns="" id="{7B460E69-0DA2-4A7C-9A8C-0E6EC9098200}"/>
              </a:ext>
            </a:extLst>
          </p:cNvPr>
          <p:cNvSpPr txBox="1">
            <a:spLocks/>
          </p:cNvSpPr>
          <p:nvPr/>
        </p:nvSpPr>
        <p:spPr bwMode="auto">
          <a:xfrm>
            <a:off x="360000" y="1250989"/>
            <a:ext cx="1625177" cy="2040841"/>
          </a:xfrm>
          <a:prstGeom prst="rect">
            <a:avLst/>
          </a:prstGeom>
        </p:spPr>
        <p:txBody>
          <a:bodyPr vert="horz" lIns="0" tIns="0" rIns="0" bIns="0" rtlCol="0">
            <a:noAutofit/>
          </a:bodyPr>
          <a:lstStyle>
            <a:lvl1pPr marL="241294" indent="-241294" algn="l" defTabSz="239994">
              <a:lnSpc>
                <a:spcPts val="2267"/>
              </a:lnSpc>
              <a:spcBef>
                <a:spcPts val="0"/>
              </a:spcBef>
              <a:spcAft>
                <a:spcPts val="2173"/>
              </a:spcAft>
              <a:buClr>
                <a:schemeClr val="tx2"/>
              </a:buClr>
              <a:buFont typeface="Wingdings"/>
              <a:buChar char="§"/>
              <a:tabLst>
                <a:tab pos="239994" algn="l"/>
                <a:tab pos="479988" algn="l"/>
              </a:tabLst>
              <a:defRPr sz="1867">
                <a:solidFill>
                  <a:schemeClr val="tx1"/>
                </a:solidFill>
                <a:latin typeface="+mn-lt"/>
                <a:ea typeface="+mn-ea"/>
                <a:cs typeface="+mn-cs"/>
              </a:defRPr>
            </a:lvl1pPr>
            <a:lvl2pPr marL="480472" indent="-239178" algn="l" defTabSz="1219170">
              <a:lnSpc>
                <a:spcPts val="2267"/>
              </a:lnSpc>
              <a:spcBef>
                <a:spcPts val="0"/>
              </a:spcBef>
              <a:buClr>
                <a:schemeClr val="tx2"/>
              </a:buClr>
              <a:buFont typeface="Wingdings"/>
              <a:buChar char="§"/>
              <a:defRPr sz="1867">
                <a:solidFill>
                  <a:schemeClr val="tx1"/>
                </a:solidFill>
                <a:latin typeface="+mn-lt"/>
                <a:ea typeface="+mn-ea"/>
                <a:cs typeface="+mn-cs"/>
              </a:defRPr>
            </a:lvl2pPr>
            <a:lvl3pPr marL="721766" indent="-241294" algn="l" defTabSz="1219170">
              <a:lnSpc>
                <a:spcPts val="2267"/>
              </a:lnSpc>
              <a:spcBef>
                <a:spcPts val="0"/>
              </a:spcBef>
              <a:buClr>
                <a:schemeClr val="tx2"/>
              </a:buClr>
              <a:buFont typeface="Wingdings"/>
              <a:buChar char="§"/>
              <a:defRPr sz="1867">
                <a:solidFill>
                  <a:schemeClr val="tx1"/>
                </a:solidFill>
                <a:latin typeface="+mn-lt"/>
                <a:ea typeface="+mn-ea"/>
                <a:cs typeface="+mn-cs"/>
              </a:defRPr>
            </a:lvl3pPr>
            <a:lvl4pPr marL="952476" indent="-232828" algn="l" defTabSz="1219170">
              <a:lnSpc>
                <a:spcPts val="2267"/>
              </a:lnSpc>
              <a:spcBef>
                <a:spcPts val="0"/>
              </a:spcBef>
              <a:buClr>
                <a:schemeClr val="tx2"/>
              </a:buClr>
              <a:buFont typeface="Wingdings"/>
              <a:buChar char="§"/>
              <a:defRPr sz="1867">
                <a:solidFill>
                  <a:schemeClr val="tx1"/>
                </a:solidFill>
                <a:latin typeface="+mn-lt"/>
                <a:ea typeface="+mn-ea"/>
                <a:cs typeface="+mn-cs"/>
              </a:defRPr>
            </a:lvl4pPr>
            <a:lvl5pPr marL="1333467" indent="-380990" algn="l" defTabSz="1219170">
              <a:lnSpc>
                <a:spcPts val="2267"/>
              </a:lnSpc>
              <a:spcBef>
                <a:spcPts val="0"/>
              </a:spcBef>
              <a:buClr>
                <a:schemeClr val="tx2"/>
              </a:buClr>
              <a:buFont typeface="Wingdings"/>
              <a:buChar char="§"/>
              <a:defRPr sz="1867">
                <a:solidFill>
                  <a:schemeClr val="tx1"/>
                </a:solidFill>
                <a:latin typeface="+mn-lt"/>
                <a:ea typeface="+mn-ea"/>
                <a:cs typeface="+mn-cs"/>
              </a:defRPr>
            </a:lvl5pPr>
            <a:lvl6pPr marL="3047924" indent="0" algn="l" defTabSz="1219170">
              <a:spcBef>
                <a:spcPts val="0"/>
              </a:spcBef>
              <a:buFont typeface="Arial"/>
              <a:buNone/>
              <a:defRPr sz="2667">
                <a:solidFill>
                  <a:schemeClr val="tx1"/>
                </a:solidFill>
                <a:latin typeface="+mn-lt"/>
                <a:ea typeface="+mn-ea"/>
                <a:cs typeface="+mn-cs"/>
              </a:defRPr>
            </a:lvl6pPr>
            <a:lvl7pPr marL="3962301" indent="-304792" algn="l" defTabSz="1219170">
              <a:spcBef>
                <a:spcPts val="0"/>
              </a:spcBef>
              <a:buFont typeface="Arial"/>
              <a:buChar char="•"/>
              <a:defRPr sz="2667">
                <a:solidFill>
                  <a:schemeClr val="tx1"/>
                </a:solidFill>
                <a:latin typeface="+mn-lt"/>
                <a:ea typeface="+mn-ea"/>
                <a:cs typeface="+mn-cs"/>
              </a:defRPr>
            </a:lvl7pPr>
            <a:lvl8pPr marL="4571886" indent="-304792" algn="l" defTabSz="1219170">
              <a:spcBef>
                <a:spcPts val="0"/>
              </a:spcBef>
              <a:buFont typeface="Arial"/>
              <a:buChar char="•"/>
              <a:defRPr sz="2667">
                <a:solidFill>
                  <a:schemeClr val="tx1"/>
                </a:solidFill>
                <a:latin typeface="+mn-lt"/>
                <a:ea typeface="+mn-ea"/>
                <a:cs typeface="+mn-cs"/>
              </a:defRPr>
            </a:lvl8pPr>
            <a:lvl9pPr marL="5181470" indent="-304792" algn="l" defTabSz="1219170">
              <a:spcBef>
                <a:spcPts val="0"/>
              </a:spcBef>
              <a:buFont typeface="Arial"/>
              <a:buChar char="•"/>
              <a:defRPr sz="2667">
                <a:solidFill>
                  <a:schemeClr val="tx1"/>
                </a:solidFill>
                <a:latin typeface="+mn-lt"/>
                <a:ea typeface="+mn-ea"/>
                <a:cs typeface="+mn-cs"/>
              </a:defRPr>
            </a:lvl9pPr>
          </a:lstStyle>
          <a:p>
            <a:pPr marL="0" indent="0">
              <a:lnSpc>
                <a:spcPts val="1700"/>
              </a:lnSpc>
              <a:spcAft>
                <a:spcPts val="1800"/>
              </a:spcAft>
              <a:buClr>
                <a:srgbClr val="005AA0"/>
              </a:buClr>
              <a:buNone/>
              <a:defRPr/>
            </a:pPr>
            <a:r>
              <a:rPr lang="en-US" sz="1400" dirty="0">
                <a:solidFill>
                  <a:srgbClr val="38382F"/>
                </a:solidFill>
              </a:rPr>
              <a:t>The control hardware, electronics, and the purge gas system will be housed in a hut (a modified container) with permanent power supply.</a:t>
            </a:r>
            <a:endParaRPr lang="en-US" sz="1400" kern="0" dirty="0">
              <a:solidFill>
                <a:srgbClr val="38382F"/>
              </a:solidFill>
            </a:endParaRPr>
          </a:p>
        </p:txBody>
      </p:sp>
      <p:sp>
        <p:nvSpPr>
          <p:cNvPr id="33" name="Text Placeholder 5">
            <a:extLst>
              <a:ext uri="{FF2B5EF4-FFF2-40B4-BE49-F238E27FC236}">
                <a16:creationId xmlns:a16="http://schemas.microsoft.com/office/drawing/2014/main" xmlns="" id="{7B460E69-0DA2-4A7C-9A8C-0E6EC9098200}"/>
              </a:ext>
            </a:extLst>
          </p:cNvPr>
          <p:cNvSpPr txBox="1">
            <a:spLocks/>
          </p:cNvSpPr>
          <p:nvPr/>
        </p:nvSpPr>
        <p:spPr bwMode="auto">
          <a:xfrm>
            <a:off x="5260616" y="3203554"/>
            <a:ext cx="3786108" cy="721751"/>
          </a:xfrm>
          <a:prstGeom prst="rect">
            <a:avLst/>
          </a:prstGeom>
        </p:spPr>
        <p:txBody>
          <a:bodyPr vert="horz" lIns="0" tIns="0" rIns="0" bIns="0" rtlCol="0">
            <a:noAutofit/>
          </a:bodyPr>
          <a:lstStyle>
            <a:lvl1pPr marL="241294" indent="-241294" algn="l" defTabSz="239994">
              <a:lnSpc>
                <a:spcPts val="2267"/>
              </a:lnSpc>
              <a:spcBef>
                <a:spcPts val="0"/>
              </a:spcBef>
              <a:spcAft>
                <a:spcPts val="2173"/>
              </a:spcAft>
              <a:buClr>
                <a:schemeClr val="tx2"/>
              </a:buClr>
              <a:buFont typeface="Wingdings"/>
              <a:buChar char="§"/>
              <a:tabLst>
                <a:tab pos="239994" algn="l"/>
                <a:tab pos="479988" algn="l"/>
              </a:tabLst>
              <a:defRPr sz="1867">
                <a:solidFill>
                  <a:schemeClr val="tx1"/>
                </a:solidFill>
                <a:latin typeface="+mn-lt"/>
                <a:ea typeface="+mn-ea"/>
                <a:cs typeface="+mn-cs"/>
              </a:defRPr>
            </a:lvl1pPr>
            <a:lvl2pPr marL="480472" indent="-239178" algn="l" defTabSz="1219170">
              <a:lnSpc>
                <a:spcPts val="2267"/>
              </a:lnSpc>
              <a:spcBef>
                <a:spcPts val="0"/>
              </a:spcBef>
              <a:buClr>
                <a:schemeClr val="tx2"/>
              </a:buClr>
              <a:buFont typeface="Wingdings"/>
              <a:buChar char="§"/>
              <a:defRPr sz="1867">
                <a:solidFill>
                  <a:schemeClr val="tx1"/>
                </a:solidFill>
                <a:latin typeface="+mn-lt"/>
                <a:ea typeface="+mn-ea"/>
                <a:cs typeface="+mn-cs"/>
              </a:defRPr>
            </a:lvl2pPr>
            <a:lvl3pPr marL="721766" indent="-241294" algn="l" defTabSz="1219170">
              <a:lnSpc>
                <a:spcPts val="2267"/>
              </a:lnSpc>
              <a:spcBef>
                <a:spcPts val="0"/>
              </a:spcBef>
              <a:buClr>
                <a:schemeClr val="tx2"/>
              </a:buClr>
              <a:buFont typeface="Wingdings"/>
              <a:buChar char="§"/>
              <a:defRPr sz="1867">
                <a:solidFill>
                  <a:schemeClr val="tx1"/>
                </a:solidFill>
                <a:latin typeface="+mn-lt"/>
                <a:ea typeface="+mn-ea"/>
                <a:cs typeface="+mn-cs"/>
              </a:defRPr>
            </a:lvl3pPr>
            <a:lvl4pPr marL="952476" indent="-232828" algn="l" defTabSz="1219170">
              <a:lnSpc>
                <a:spcPts val="2267"/>
              </a:lnSpc>
              <a:spcBef>
                <a:spcPts val="0"/>
              </a:spcBef>
              <a:buClr>
                <a:schemeClr val="tx2"/>
              </a:buClr>
              <a:buFont typeface="Wingdings"/>
              <a:buChar char="§"/>
              <a:defRPr sz="1867">
                <a:solidFill>
                  <a:schemeClr val="tx1"/>
                </a:solidFill>
                <a:latin typeface="+mn-lt"/>
                <a:ea typeface="+mn-ea"/>
                <a:cs typeface="+mn-cs"/>
              </a:defRPr>
            </a:lvl4pPr>
            <a:lvl5pPr marL="1333467" indent="-380990" algn="l" defTabSz="1219170">
              <a:lnSpc>
                <a:spcPts val="2267"/>
              </a:lnSpc>
              <a:spcBef>
                <a:spcPts val="0"/>
              </a:spcBef>
              <a:buClr>
                <a:schemeClr val="tx2"/>
              </a:buClr>
              <a:buFont typeface="Wingdings"/>
              <a:buChar char="§"/>
              <a:defRPr sz="1867">
                <a:solidFill>
                  <a:schemeClr val="tx1"/>
                </a:solidFill>
                <a:latin typeface="+mn-lt"/>
                <a:ea typeface="+mn-ea"/>
                <a:cs typeface="+mn-cs"/>
              </a:defRPr>
            </a:lvl5pPr>
            <a:lvl6pPr marL="3047924" indent="0" algn="l" defTabSz="1219170">
              <a:spcBef>
                <a:spcPts val="0"/>
              </a:spcBef>
              <a:buFont typeface="Arial"/>
              <a:buNone/>
              <a:defRPr sz="2667">
                <a:solidFill>
                  <a:schemeClr val="tx1"/>
                </a:solidFill>
                <a:latin typeface="+mn-lt"/>
                <a:ea typeface="+mn-ea"/>
                <a:cs typeface="+mn-cs"/>
              </a:defRPr>
            </a:lvl6pPr>
            <a:lvl7pPr marL="3962301" indent="-304792" algn="l" defTabSz="1219170">
              <a:spcBef>
                <a:spcPts val="0"/>
              </a:spcBef>
              <a:buFont typeface="Arial"/>
              <a:buChar char="•"/>
              <a:defRPr sz="2667">
                <a:solidFill>
                  <a:schemeClr val="tx1"/>
                </a:solidFill>
                <a:latin typeface="+mn-lt"/>
                <a:ea typeface="+mn-ea"/>
                <a:cs typeface="+mn-cs"/>
              </a:defRPr>
            </a:lvl7pPr>
            <a:lvl8pPr marL="4571886" indent="-304792" algn="l" defTabSz="1219170">
              <a:spcBef>
                <a:spcPts val="0"/>
              </a:spcBef>
              <a:buFont typeface="Arial"/>
              <a:buChar char="•"/>
              <a:defRPr sz="2667">
                <a:solidFill>
                  <a:schemeClr val="tx1"/>
                </a:solidFill>
                <a:latin typeface="+mn-lt"/>
                <a:ea typeface="+mn-ea"/>
                <a:cs typeface="+mn-cs"/>
              </a:defRPr>
            </a:lvl8pPr>
            <a:lvl9pPr marL="5181470" indent="-304792" algn="l" defTabSz="1219170">
              <a:spcBef>
                <a:spcPts val="0"/>
              </a:spcBef>
              <a:buFont typeface="Arial"/>
              <a:buChar char="•"/>
              <a:defRPr sz="2667">
                <a:solidFill>
                  <a:schemeClr val="tx1"/>
                </a:solidFill>
                <a:latin typeface="+mn-lt"/>
                <a:ea typeface="+mn-ea"/>
                <a:cs typeface="+mn-cs"/>
              </a:defRPr>
            </a:lvl9pPr>
          </a:lstStyle>
          <a:p>
            <a:pPr marL="0" indent="0">
              <a:lnSpc>
                <a:spcPts val="1700"/>
              </a:lnSpc>
              <a:spcAft>
                <a:spcPts val="1800"/>
              </a:spcAft>
              <a:buClr>
                <a:srgbClr val="005AA0"/>
              </a:buClr>
              <a:buNone/>
              <a:defRPr/>
            </a:pPr>
            <a:r>
              <a:rPr lang="en-US" sz="1400" dirty="0">
                <a:solidFill>
                  <a:srgbClr val="38382F"/>
                </a:solidFill>
              </a:rPr>
              <a:t>Electrical wires (to drive the valves and various sensors) and gas-tubing (to flush the buried tubes) run from the housing to the three fields.</a:t>
            </a:r>
            <a:endParaRPr lang="en-US" sz="1400" kern="0" dirty="0">
              <a:solidFill>
                <a:srgbClr val="38382F"/>
              </a:solidFill>
            </a:endParaRPr>
          </a:p>
        </p:txBody>
      </p:sp>
      <p:grpSp>
        <p:nvGrpSpPr>
          <p:cNvPr id="15" name="Group 14">
            <a:extLst>
              <a:ext uri="{FF2B5EF4-FFF2-40B4-BE49-F238E27FC236}">
                <a16:creationId xmlns:a16="http://schemas.microsoft.com/office/drawing/2014/main" xmlns="" id="{D76A0793-9643-4B47-B159-EBF50A10635E}"/>
              </a:ext>
            </a:extLst>
          </p:cNvPr>
          <p:cNvGrpSpPr/>
          <p:nvPr/>
        </p:nvGrpSpPr>
        <p:grpSpPr>
          <a:xfrm>
            <a:off x="5381634" y="1334866"/>
            <a:ext cx="3335073" cy="1823693"/>
            <a:chOff x="77786" y="3863510"/>
            <a:chExt cx="4446764" cy="2431591"/>
          </a:xfrm>
        </p:grpSpPr>
        <p:pic>
          <p:nvPicPr>
            <p:cNvPr id="16" name="Content Placeholder 4">
              <a:extLst>
                <a:ext uri="{FF2B5EF4-FFF2-40B4-BE49-F238E27FC236}">
                  <a16:creationId xmlns:a16="http://schemas.microsoft.com/office/drawing/2014/main" xmlns="" id="{7399FFCA-4540-4BEA-BEF9-7F8EC6FFA0C0}"/>
                </a:ext>
              </a:extLst>
            </p:cNvPr>
            <p:cNvPicPr/>
            <p:nvPr/>
          </p:nvPicPr>
          <p:blipFill>
            <a:blip r:embed="rId5"/>
            <a:srcRect l="11958" t="7101" r="9066" b="2968"/>
            <a:stretch/>
          </p:blipFill>
          <p:spPr bwMode="auto">
            <a:xfrm>
              <a:off x="77786" y="3863510"/>
              <a:ext cx="4446764" cy="2431591"/>
            </a:xfrm>
            <a:prstGeom prst="rect">
              <a:avLst/>
            </a:prstGeom>
          </p:spPr>
        </p:pic>
        <p:sp>
          <p:nvSpPr>
            <p:cNvPr id="17" name="Rectangle 16">
              <a:extLst>
                <a:ext uri="{FF2B5EF4-FFF2-40B4-BE49-F238E27FC236}">
                  <a16:creationId xmlns:a16="http://schemas.microsoft.com/office/drawing/2014/main" xmlns="" id="{6E8B6EA5-D453-45E9-A9BE-F89E77E88269}"/>
                </a:ext>
              </a:extLst>
            </p:cNvPr>
            <p:cNvSpPr/>
            <p:nvPr/>
          </p:nvSpPr>
          <p:spPr bwMode="auto">
            <a:xfrm>
              <a:off x="3019876" y="5115903"/>
              <a:ext cx="891725" cy="351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00" dirty="0">
                  <a:solidFill>
                    <a:srgbClr val="38382F"/>
                  </a:solidFill>
                </a:rPr>
                <a:t>Wooded meadow</a:t>
              </a:r>
              <a:endParaRPr dirty="0">
                <a:solidFill>
                  <a:prstClr val="white"/>
                </a:solidFill>
              </a:endParaRPr>
            </a:p>
          </p:txBody>
        </p:sp>
        <p:sp>
          <p:nvSpPr>
            <p:cNvPr id="18" name="Rectangle 17">
              <a:extLst>
                <a:ext uri="{FF2B5EF4-FFF2-40B4-BE49-F238E27FC236}">
                  <a16:creationId xmlns:a16="http://schemas.microsoft.com/office/drawing/2014/main" xmlns="" id="{2A47723A-8FF8-42EC-846E-ED1F1687B8BF}"/>
                </a:ext>
              </a:extLst>
            </p:cNvPr>
            <p:cNvSpPr/>
            <p:nvPr/>
          </p:nvSpPr>
          <p:spPr bwMode="auto">
            <a:xfrm>
              <a:off x="1961066" y="4911862"/>
              <a:ext cx="891725" cy="351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00" dirty="0">
                  <a:solidFill>
                    <a:srgbClr val="38382F"/>
                  </a:solidFill>
                </a:rPr>
                <a:t>Pine forest</a:t>
              </a:r>
              <a:endParaRPr dirty="0">
                <a:solidFill>
                  <a:prstClr val="white"/>
                </a:solidFill>
              </a:endParaRPr>
            </a:p>
          </p:txBody>
        </p:sp>
        <p:sp>
          <p:nvSpPr>
            <p:cNvPr id="19" name="Rectangle 18">
              <a:extLst>
                <a:ext uri="{FF2B5EF4-FFF2-40B4-BE49-F238E27FC236}">
                  <a16:creationId xmlns:a16="http://schemas.microsoft.com/office/drawing/2014/main" xmlns="" id="{8D8FBBC2-6405-46FB-90C5-7D4CA0F6AB0A}"/>
                </a:ext>
              </a:extLst>
            </p:cNvPr>
            <p:cNvSpPr/>
            <p:nvPr/>
          </p:nvSpPr>
          <p:spPr bwMode="auto">
            <a:xfrm>
              <a:off x="914400" y="4719588"/>
              <a:ext cx="891725" cy="351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00" dirty="0">
                  <a:solidFill>
                    <a:srgbClr val="38382F"/>
                  </a:solidFill>
                </a:rPr>
                <a:t>Mixed forest</a:t>
              </a:r>
              <a:endParaRPr dirty="0">
                <a:solidFill>
                  <a:prstClr val="white"/>
                </a:solidFill>
              </a:endParaRPr>
            </a:p>
          </p:txBody>
        </p:sp>
      </p:grpSp>
      <p:sp>
        <p:nvSpPr>
          <p:cNvPr id="27" name="Bogen 26"/>
          <p:cNvSpPr/>
          <p:nvPr/>
        </p:nvSpPr>
        <p:spPr>
          <a:xfrm flipV="1">
            <a:off x="781050" y="1998164"/>
            <a:ext cx="6832950" cy="721752"/>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solidFill>
                <a:srgbClr val="38382F"/>
              </a:solidFill>
            </a:endParaRPr>
          </a:p>
        </p:txBody>
      </p:sp>
      <p:sp>
        <p:nvSpPr>
          <p:cNvPr id="36" name="Bogen 35"/>
          <p:cNvSpPr/>
          <p:nvPr/>
        </p:nvSpPr>
        <p:spPr>
          <a:xfrm flipV="1">
            <a:off x="2254386" y="1877902"/>
            <a:ext cx="3896714" cy="382786"/>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solidFill>
                <a:srgbClr val="38382F"/>
              </a:solidFill>
            </a:endParaRPr>
          </a:p>
        </p:txBody>
      </p:sp>
      <p:sp>
        <p:nvSpPr>
          <p:cNvPr id="35" name="Bogen 34"/>
          <p:cNvSpPr/>
          <p:nvPr/>
        </p:nvSpPr>
        <p:spPr>
          <a:xfrm flipV="1">
            <a:off x="1699909" y="2019549"/>
            <a:ext cx="5094185" cy="480923"/>
          </a:xfrm>
          <a:prstGeom prst="arc">
            <a:avLst/>
          </a:prstGeom>
          <a:ln w="508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solidFill>
                <a:srgbClr val="38382F"/>
              </a:solidFill>
            </a:endParaRPr>
          </a:p>
        </p:txBody>
      </p:sp>
    </p:spTree>
    <p:extLst>
      <p:ext uri="{BB962C8B-B14F-4D97-AF65-F5344CB8AC3E}">
        <p14:creationId xmlns:p14="http://schemas.microsoft.com/office/powerpoint/2010/main" val="71252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Transient response (top) and steady-state control response (down) </a:t>
            </a:r>
            <a:endParaRPr/>
          </a:p>
        </p:txBody>
      </p:sp>
      <p:sp>
        <p:nvSpPr>
          <p:cNvPr id="3" name="Slide Number Placeholder 2"/>
          <p:cNvSpPr>
            <a:spLocks noGrp="1"/>
          </p:cNvSpPr>
          <p:nvPr>
            <p:ph type="sldNum" sz="quarter" idx="10"/>
          </p:nvPr>
        </p:nvSpPr>
        <p:spPr bwMode="auto"/>
        <p:txBody>
          <a:bodyPr/>
          <a:lstStyle/>
          <a:p>
            <a:pPr>
              <a:defRPr/>
            </a:pPr>
            <a:fld id="{EA7858BA-97FF-467B-88B5-B4FF2FCC31FE}" type="slidenum">
              <a:rPr lang="de-DE">
                <a:solidFill>
                  <a:srgbClr val="005AA0"/>
                </a:solidFill>
              </a:rPr>
              <a:pPr>
                <a:defRPr/>
              </a:pPr>
              <a:t>8</a:t>
            </a:fld>
            <a:endParaRPr lang="de-DE">
              <a:solidFill>
                <a:srgbClr val="005AA0"/>
              </a:solidFill>
            </a:endParaRPr>
          </a:p>
        </p:txBody>
      </p:sp>
      <p:sp>
        <p:nvSpPr>
          <p:cNvPr id="4" name="Footer Placeholder 3"/>
          <p:cNvSpPr>
            <a:spLocks noGrp="1"/>
          </p:cNvSpPr>
          <p:nvPr>
            <p:ph type="ftr" sz="quarter" idx="11"/>
          </p:nvPr>
        </p:nvSpPr>
        <p:spPr bwMode="auto"/>
        <p:txBody>
          <a:bodyPr/>
          <a:lstStyle/>
          <a:p>
            <a:pPr>
              <a:defRPr/>
            </a:pPr>
            <a:r>
              <a:rPr lang="de-DE">
                <a:solidFill>
                  <a:srgbClr val="005AA0"/>
                </a:solidFill>
              </a:rPr>
              <a:t>www.ufz.de</a:t>
            </a:r>
          </a:p>
        </p:txBody>
      </p:sp>
      <p:sp>
        <p:nvSpPr>
          <p:cNvPr id="5" name="Text Placeholder 4"/>
          <p:cNvSpPr>
            <a:spLocks noGrp="1"/>
          </p:cNvSpPr>
          <p:nvPr>
            <p:ph type="body" sz="quarter" idx="12"/>
          </p:nvPr>
        </p:nvSpPr>
        <p:spPr bwMode="auto">
          <a:xfrm>
            <a:off x="628376" y="4710284"/>
            <a:ext cx="2649435" cy="244575"/>
          </a:xfrm>
        </p:spPr>
        <p:txBody>
          <a:bodyPr/>
          <a:lstStyle/>
          <a:p>
            <a:pPr marL="0" indent="0">
              <a:buNone/>
              <a:defRPr/>
            </a:pPr>
            <a:r>
              <a:rPr lang="en-US" dirty="0"/>
              <a:t>Gas pressure (P1) in vessel 1 </a:t>
            </a:r>
            <a:endParaRPr dirty="0"/>
          </a:p>
        </p:txBody>
      </p:sp>
      <p:graphicFrame>
        <p:nvGraphicFramePr>
          <p:cNvPr id="9" name="Chart 8"/>
          <p:cNvGraphicFramePr>
            <a:graphicFrameLocks/>
          </p:cNvGraphicFramePr>
          <p:nvPr/>
        </p:nvGraphicFramePr>
        <p:xfrm>
          <a:off x="-76200" y="971551"/>
          <a:ext cx="32766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nvGraphicFramePr>
        <p:xfrm>
          <a:off x="-120869" y="2727020"/>
          <a:ext cx="3276600" cy="2032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nvGraphicFramePr>
        <p:xfrm>
          <a:off x="2895600" y="986426"/>
          <a:ext cx="3276600" cy="1828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nvGraphicFramePr>
        <p:xfrm>
          <a:off x="2896038" y="2653588"/>
          <a:ext cx="3202430" cy="21242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nvGraphicFramePr>
        <p:xfrm>
          <a:off x="5943601" y="2747894"/>
          <a:ext cx="3048462" cy="20112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a:graphicFrameLocks/>
          </p:cNvGraphicFramePr>
          <p:nvPr/>
        </p:nvGraphicFramePr>
        <p:xfrm>
          <a:off x="6003510" y="1047749"/>
          <a:ext cx="2911892" cy="1779156"/>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 Placeholder 4"/>
          <p:cNvSpPr txBox="1"/>
          <p:nvPr/>
        </p:nvSpPr>
        <p:spPr bwMode="auto">
          <a:xfrm>
            <a:off x="3595577" y="4724984"/>
            <a:ext cx="2502891" cy="244575"/>
          </a:xfrm>
          <a:prstGeom prst="rect">
            <a:avLst/>
          </a:prstGeom>
        </p:spPr>
        <p:txBody>
          <a:bodyPr vert="horz" lIns="0" tIns="0" rIns="0" bIns="0" rtlCol="0">
            <a:noAutofit/>
          </a:bodyPr>
          <a:lstStyle>
            <a:lvl1pPr marL="180975" indent="-180975" algn="l" defTabSz="180000">
              <a:lnSpc>
                <a:spcPts val="1700"/>
              </a:lnSpc>
              <a:spcBef>
                <a:spcPts val="0"/>
              </a:spcBef>
              <a:spcAft>
                <a:spcPts val="1630"/>
              </a:spcAft>
              <a:buClr>
                <a:schemeClr val="tx2"/>
              </a:buClr>
              <a:buFont typeface="Wingdings"/>
              <a:buChar char="§"/>
              <a:tabLst>
                <a:tab pos="180000" algn="l"/>
                <a:tab pos="360000" algn="l"/>
              </a:tabLst>
              <a:defRPr sz="1400">
                <a:solidFill>
                  <a:schemeClr val="tx1"/>
                </a:solidFill>
                <a:latin typeface="+mn-lt"/>
                <a:ea typeface="+mn-ea"/>
                <a:cs typeface="+mn-cs"/>
              </a:defRPr>
            </a:lvl1pPr>
            <a:lvl2pPr marL="360363" indent="-179388" algn="l" defTabSz="914400">
              <a:lnSpc>
                <a:spcPts val="1700"/>
              </a:lnSpc>
              <a:spcBef>
                <a:spcPts val="0"/>
              </a:spcBef>
              <a:buClr>
                <a:schemeClr val="tx2"/>
              </a:buClr>
              <a:buFont typeface="Wingdings"/>
              <a:buChar char="§"/>
              <a:defRPr sz="1400">
                <a:solidFill>
                  <a:schemeClr val="tx1"/>
                </a:solidFill>
                <a:latin typeface="+mn-lt"/>
                <a:ea typeface="+mn-ea"/>
                <a:cs typeface="+mn-cs"/>
              </a:defRPr>
            </a:lvl2pPr>
            <a:lvl3pPr marL="541338" indent="-180975" algn="l" defTabSz="914400">
              <a:lnSpc>
                <a:spcPts val="1700"/>
              </a:lnSpc>
              <a:spcBef>
                <a:spcPts val="0"/>
              </a:spcBef>
              <a:buClr>
                <a:schemeClr val="tx2"/>
              </a:buClr>
              <a:buFont typeface="Wingdings"/>
              <a:buChar char="§"/>
              <a:defRPr sz="1400">
                <a:solidFill>
                  <a:schemeClr val="tx1"/>
                </a:solidFill>
                <a:latin typeface="+mn-lt"/>
                <a:ea typeface="+mn-ea"/>
                <a:cs typeface="+mn-cs"/>
              </a:defRPr>
            </a:lvl3pPr>
            <a:lvl4pPr marL="714375" indent="-174625" algn="l" defTabSz="914400">
              <a:lnSpc>
                <a:spcPts val="1700"/>
              </a:lnSpc>
              <a:spcBef>
                <a:spcPts val="0"/>
              </a:spcBef>
              <a:buClr>
                <a:schemeClr val="tx2"/>
              </a:buClr>
              <a:buFont typeface="Wingdings"/>
              <a:buChar char="§"/>
              <a:defRPr sz="1400">
                <a:solidFill>
                  <a:schemeClr val="tx1"/>
                </a:solidFill>
                <a:latin typeface="+mn-lt"/>
                <a:ea typeface="+mn-ea"/>
                <a:cs typeface="+mn-cs"/>
              </a:defRPr>
            </a:lvl4pPr>
            <a:lvl5pPr marL="1000125" indent="-285750" algn="l" defTabSz="914400">
              <a:lnSpc>
                <a:spcPts val="1700"/>
              </a:lnSpc>
              <a:spcBef>
                <a:spcPts val="0"/>
              </a:spcBef>
              <a:buClr>
                <a:schemeClr val="tx2"/>
              </a:buClr>
              <a:buFont typeface="Wingdings"/>
              <a:buChar char="§"/>
              <a:defRPr sz="1400">
                <a:solidFill>
                  <a:schemeClr val="tx1"/>
                </a:solidFill>
                <a:latin typeface="+mn-lt"/>
                <a:ea typeface="+mn-ea"/>
                <a:cs typeface="+mn-cs"/>
              </a:defRPr>
            </a:lvl5pPr>
            <a:lvl6pPr marL="2286000" indent="0" algn="l" defTabSz="914400">
              <a:spcBef>
                <a:spcPts val="0"/>
              </a:spcBef>
              <a:buFont typeface="Arial"/>
              <a:buNone/>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Clr>
                <a:srgbClr val="005AA0"/>
              </a:buClr>
              <a:buNone/>
              <a:defRPr/>
            </a:pPr>
            <a:r>
              <a:rPr lang="en-US" dirty="0">
                <a:solidFill>
                  <a:srgbClr val="38382F"/>
                </a:solidFill>
              </a:rPr>
              <a:t>Gas pressure (P2) in vessel 2 </a:t>
            </a:r>
            <a:endParaRPr dirty="0">
              <a:solidFill>
                <a:srgbClr val="38382F"/>
              </a:solidFill>
            </a:endParaRPr>
          </a:p>
        </p:txBody>
      </p:sp>
      <p:sp>
        <p:nvSpPr>
          <p:cNvPr id="17" name="Text Placeholder 4"/>
          <p:cNvSpPr txBox="1"/>
          <p:nvPr/>
        </p:nvSpPr>
        <p:spPr bwMode="auto">
          <a:xfrm>
            <a:off x="6601416" y="4587996"/>
            <a:ext cx="2502891" cy="244575"/>
          </a:xfrm>
          <a:prstGeom prst="rect">
            <a:avLst/>
          </a:prstGeom>
        </p:spPr>
        <p:txBody>
          <a:bodyPr vert="horz" lIns="0" tIns="0" rIns="0" bIns="0" rtlCol="0">
            <a:noAutofit/>
          </a:bodyPr>
          <a:lstStyle>
            <a:lvl1pPr marL="180975" indent="-180975" algn="l" defTabSz="180000">
              <a:lnSpc>
                <a:spcPts val="1700"/>
              </a:lnSpc>
              <a:spcBef>
                <a:spcPts val="0"/>
              </a:spcBef>
              <a:spcAft>
                <a:spcPts val="1630"/>
              </a:spcAft>
              <a:buClr>
                <a:schemeClr val="tx2"/>
              </a:buClr>
              <a:buFont typeface="Wingdings"/>
              <a:buChar char="§"/>
              <a:tabLst>
                <a:tab pos="180000" algn="l"/>
                <a:tab pos="360000" algn="l"/>
              </a:tabLst>
              <a:defRPr sz="1400">
                <a:solidFill>
                  <a:schemeClr val="tx1"/>
                </a:solidFill>
                <a:latin typeface="+mn-lt"/>
                <a:ea typeface="+mn-ea"/>
                <a:cs typeface="+mn-cs"/>
              </a:defRPr>
            </a:lvl1pPr>
            <a:lvl2pPr marL="360363" indent="-179388" algn="l" defTabSz="914400">
              <a:lnSpc>
                <a:spcPts val="1700"/>
              </a:lnSpc>
              <a:spcBef>
                <a:spcPts val="0"/>
              </a:spcBef>
              <a:buClr>
                <a:schemeClr val="tx2"/>
              </a:buClr>
              <a:buFont typeface="Wingdings"/>
              <a:buChar char="§"/>
              <a:defRPr sz="1400">
                <a:solidFill>
                  <a:schemeClr val="tx1"/>
                </a:solidFill>
                <a:latin typeface="+mn-lt"/>
                <a:ea typeface="+mn-ea"/>
                <a:cs typeface="+mn-cs"/>
              </a:defRPr>
            </a:lvl2pPr>
            <a:lvl3pPr marL="541338" indent="-180975" algn="l" defTabSz="914400">
              <a:lnSpc>
                <a:spcPts val="1700"/>
              </a:lnSpc>
              <a:spcBef>
                <a:spcPts val="0"/>
              </a:spcBef>
              <a:buClr>
                <a:schemeClr val="tx2"/>
              </a:buClr>
              <a:buFont typeface="Wingdings"/>
              <a:buChar char="§"/>
              <a:defRPr sz="1400">
                <a:solidFill>
                  <a:schemeClr val="tx1"/>
                </a:solidFill>
                <a:latin typeface="+mn-lt"/>
                <a:ea typeface="+mn-ea"/>
                <a:cs typeface="+mn-cs"/>
              </a:defRPr>
            </a:lvl3pPr>
            <a:lvl4pPr marL="714375" indent="-174625" algn="l" defTabSz="914400">
              <a:lnSpc>
                <a:spcPts val="1700"/>
              </a:lnSpc>
              <a:spcBef>
                <a:spcPts val="0"/>
              </a:spcBef>
              <a:buClr>
                <a:schemeClr val="tx2"/>
              </a:buClr>
              <a:buFont typeface="Wingdings"/>
              <a:buChar char="§"/>
              <a:defRPr sz="1400">
                <a:solidFill>
                  <a:schemeClr val="tx1"/>
                </a:solidFill>
                <a:latin typeface="+mn-lt"/>
                <a:ea typeface="+mn-ea"/>
                <a:cs typeface="+mn-cs"/>
              </a:defRPr>
            </a:lvl4pPr>
            <a:lvl5pPr marL="1000125" indent="-285750" algn="l" defTabSz="914400">
              <a:lnSpc>
                <a:spcPts val="1700"/>
              </a:lnSpc>
              <a:spcBef>
                <a:spcPts val="0"/>
              </a:spcBef>
              <a:buClr>
                <a:schemeClr val="tx2"/>
              </a:buClr>
              <a:buFont typeface="Wingdings"/>
              <a:buChar char="§"/>
              <a:defRPr sz="1400">
                <a:solidFill>
                  <a:schemeClr val="tx1"/>
                </a:solidFill>
                <a:latin typeface="+mn-lt"/>
                <a:ea typeface="+mn-ea"/>
                <a:cs typeface="+mn-cs"/>
              </a:defRPr>
            </a:lvl5pPr>
            <a:lvl6pPr marL="2286000" indent="0" algn="l" defTabSz="914400">
              <a:spcBef>
                <a:spcPts val="0"/>
              </a:spcBef>
              <a:buFont typeface="Arial"/>
              <a:buNone/>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buClr>
                <a:srgbClr val="005AA0"/>
              </a:buClr>
              <a:buNone/>
              <a:defRPr/>
            </a:pPr>
            <a:r>
              <a:rPr lang="en-US" dirty="0">
                <a:solidFill>
                  <a:srgbClr val="38382F"/>
                </a:solidFill>
              </a:rPr>
              <a:t>CO</a:t>
            </a:r>
            <a:r>
              <a:rPr lang="en-US" baseline="-25000" dirty="0">
                <a:solidFill>
                  <a:srgbClr val="38382F"/>
                </a:solidFill>
              </a:rPr>
              <a:t>2</a:t>
            </a:r>
            <a:r>
              <a:rPr lang="en-US" baseline="30000" dirty="0">
                <a:solidFill>
                  <a:srgbClr val="38382F"/>
                </a:solidFill>
              </a:rPr>
              <a:t> </a:t>
            </a:r>
            <a:r>
              <a:rPr lang="en-US" dirty="0">
                <a:solidFill>
                  <a:srgbClr val="38382F"/>
                </a:solidFill>
              </a:rPr>
              <a:t>concentration in vessel 2 </a:t>
            </a:r>
            <a:endParaRPr dirty="0">
              <a:solidFill>
                <a:srgbClr val="38382F"/>
              </a:solidFill>
            </a:endParaRPr>
          </a:p>
        </p:txBody>
      </p:sp>
    </p:spTree>
    <p:extLst>
      <p:ext uri="{BB962C8B-B14F-4D97-AF65-F5344CB8AC3E}">
        <p14:creationId xmlns:p14="http://schemas.microsoft.com/office/powerpoint/2010/main" val="207910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chteck 5"/>
          <p:cNvSpPr/>
          <p:nvPr/>
        </p:nvSpPr>
        <p:spPr bwMode="auto">
          <a:xfrm>
            <a:off x="185739" y="735014"/>
            <a:ext cx="8785225" cy="4289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endParaRPr lang="de-DE" sz="1600">
              <a:solidFill>
                <a:prstClr val="white"/>
              </a:solidFill>
            </a:endParaRPr>
          </a:p>
        </p:txBody>
      </p:sp>
      <p:pic>
        <p:nvPicPr>
          <p:cNvPr id="7" name="Grafik 6"/>
          <p:cNvPicPr>
            <a:picLocks noChangeAspect="1"/>
          </p:cNvPicPr>
          <p:nvPr/>
        </p:nvPicPr>
        <p:blipFill>
          <a:blip r:embed="rId2"/>
          <a:stretch/>
        </p:blipFill>
        <p:spPr bwMode="auto">
          <a:xfrm>
            <a:off x="0" y="4842000"/>
            <a:ext cx="9144000" cy="304800"/>
          </a:xfrm>
          <a:prstGeom prst="rect">
            <a:avLst/>
          </a:prstGeom>
        </p:spPr>
      </p:pic>
      <p:sp>
        <p:nvSpPr>
          <p:cNvPr id="2" name="Foliennummernplatzhalter 1"/>
          <p:cNvSpPr>
            <a:spLocks noGrp="1"/>
          </p:cNvSpPr>
          <p:nvPr>
            <p:ph type="sldNum" sz="quarter" idx="12"/>
          </p:nvPr>
        </p:nvSpPr>
        <p:spPr bwMode="auto"/>
        <p:txBody>
          <a:bodyPr/>
          <a:lstStyle/>
          <a:p>
            <a:pPr>
              <a:defRPr/>
            </a:pPr>
            <a:fld id="{7AF9AA50-0486-41C3-8F9C-2E057E6D6925}" type="slidenum">
              <a:rPr lang="de-DE">
                <a:solidFill>
                  <a:srgbClr val="005AA0"/>
                </a:solidFill>
              </a:rPr>
              <a:pPr>
                <a:defRPr/>
              </a:pPr>
              <a:t>9</a:t>
            </a:fld>
            <a:endParaRPr lang="de-DE">
              <a:solidFill>
                <a:srgbClr val="005AA0"/>
              </a:solidFill>
            </a:endParaRPr>
          </a:p>
        </p:txBody>
      </p:sp>
      <p:sp>
        <p:nvSpPr>
          <p:cNvPr id="3" name="Fußzeilenplatzhalter 2"/>
          <p:cNvSpPr>
            <a:spLocks noGrp="1"/>
          </p:cNvSpPr>
          <p:nvPr>
            <p:ph type="ftr" sz="quarter" idx="13"/>
          </p:nvPr>
        </p:nvSpPr>
        <p:spPr bwMode="auto"/>
        <p:txBody>
          <a:bodyPr/>
          <a:lstStyle/>
          <a:p>
            <a:pPr>
              <a:defRPr/>
            </a:pPr>
            <a:r>
              <a:rPr lang="de-DE">
                <a:solidFill>
                  <a:srgbClr val="005AA0"/>
                </a:solidFill>
              </a:rPr>
              <a:t>www.ufz.de</a:t>
            </a:r>
          </a:p>
        </p:txBody>
      </p:sp>
      <p:sp>
        <p:nvSpPr>
          <p:cNvPr id="4" name="Untertitel 3"/>
          <p:cNvSpPr>
            <a:spLocks noGrp="1"/>
          </p:cNvSpPr>
          <p:nvPr>
            <p:ph type="subTitle" idx="4294967295"/>
          </p:nvPr>
        </p:nvSpPr>
        <p:spPr bwMode="auto">
          <a:xfrm>
            <a:off x="1790700" y="2195763"/>
            <a:ext cx="5562600" cy="541422"/>
          </a:xfrm>
          <a:prstGeom prst="rect">
            <a:avLst/>
          </a:prstGeom>
        </p:spPr>
        <p:txBody>
          <a:bodyPr vert="horz" lIns="0" tIns="0" rIns="0" bIns="0" rtlCol="0">
            <a:noAutofit/>
          </a:bodyPr>
          <a:lstStyle/>
          <a:p>
            <a:pPr marL="0" indent="0" algn="ctr">
              <a:buNone/>
              <a:defRPr/>
            </a:pPr>
            <a:r>
              <a:rPr lang="de-DE" sz="2700" dirty="0">
                <a:solidFill>
                  <a:schemeClr val="bg1"/>
                </a:solidFill>
              </a:rPr>
              <a:t>Thank you for your attention</a:t>
            </a:r>
            <a:endParaRPr sz="2700" dirty="0">
              <a:solidFill>
                <a:schemeClr val="bg1"/>
              </a:solidFill>
            </a:endParaRPr>
          </a:p>
        </p:txBody>
      </p:sp>
    </p:spTree>
    <p:extLst>
      <p:ext uri="{BB962C8B-B14F-4D97-AF65-F5344CB8AC3E}">
        <p14:creationId xmlns:p14="http://schemas.microsoft.com/office/powerpoint/2010/main" val="3711612778"/>
      </p:ext>
    </p:extLst>
  </p:cSld>
  <p:clrMapOvr>
    <a:masterClrMapping/>
  </p:clrMapOvr>
</p:sld>
</file>

<file path=ppt/theme/theme1.xml><?xml version="1.0" encoding="utf-8"?>
<a:theme xmlns:a="http://schemas.openxmlformats.org/drawingml/2006/main" name="Titelfolie">
  <a:themeElements>
    <a:clrScheme name="UFZ-PPT">
      <a:dk1>
        <a:srgbClr val="38382F"/>
      </a:dk1>
      <a:lt1>
        <a:sysClr val="window" lastClr="FFFFFF"/>
      </a:lt1>
      <a:dk2>
        <a:srgbClr val="005AA0"/>
      </a:dk2>
      <a:lt2>
        <a:srgbClr val="FFFFFF"/>
      </a:lt2>
      <a:accent1>
        <a:srgbClr val="88AE33"/>
      </a:accent1>
      <a:accent2>
        <a:srgbClr val="44AADD"/>
      </a:accent2>
      <a:accent3>
        <a:srgbClr val="A40228"/>
      </a:accent3>
      <a:accent4>
        <a:srgbClr val="008877"/>
      </a:accent4>
      <a:accent5>
        <a:srgbClr val="E6AE13"/>
      </a:accent5>
      <a:accent6>
        <a:srgbClr val="69217C"/>
      </a:accent6>
      <a:hlink>
        <a:srgbClr val="70705E"/>
      </a:hlink>
      <a:folHlink>
        <a:srgbClr val="70705E"/>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folie Vollbild">
  <a:themeElements>
    <a:clrScheme name="UFZ-PPT">
      <a:dk1>
        <a:srgbClr val="38382F"/>
      </a:dk1>
      <a:lt1>
        <a:sysClr val="window" lastClr="FFFFFF"/>
      </a:lt1>
      <a:dk2>
        <a:srgbClr val="005AA0"/>
      </a:dk2>
      <a:lt2>
        <a:srgbClr val="FFFFFF"/>
      </a:lt2>
      <a:accent1>
        <a:srgbClr val="88AE33"/>
      </a:accent1>
      <a:accent2>
        <a:srgbClr val="44AADD"/>
      </a:accent2>
      <a:accent3>
        <a:srgbClr val="A40228"/>
      </a:accent3>
      <a:accent4>
        <a:srgbClr val="008877"/>
      </a:accent4>
      <a:accent5>
        <a:srgbClr val="E6AE13"/>
      </a:accent5>
      <a:accent6>
        <a:srgbClr val="69217C"/>
      </a:accent6>
      <a:hlink>
        <a:srgbClr val="70705E"/>
      </a:hlink>
      <a:folHlink>
        <a:srgbClr val="70705E"/>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ter: Inhaltsfolien">
  <a:themeElements>
    <a:clrScheme name="Benutzerdefiniert 1">
      <a:dk1>
        <a:srgbClr val="38382F"/>
      </a:dk1>
      <a:lt1>
        <a:sysClr val="window" lastClr="FFFFFF"/>
      </a:lt1>
      <a:dk2>
        <a:srgbClr val="005AA0"/>
      </a:dk2>
      <a:lt2>
        <a:srgbClr val="FFFFFF"/>
      </a:lt2>
      <a:accent1>
        <a:srgbClr val="005AA0"/>
      </a:accent1>
      <a:accent2>
        <a:srgbClr val="44AADD"/>
      </a:accent2>
      <a:accent3>
        <a:srgbClr val="A40228"/>
      </a:accent3>
      <a:accent4>
        <a:srgbClr val="008877"/>
      </a:accent4>
      <a:accent5>
        <a:srgbClr val="E6AE13"/>
      </a:accent5>
      <a:accent6>
        <a:srgbClr val="69217C"/>
      </a:accent6>
      <a:hlink>
        <a:srgbClr val="70705E"/>
      </a:hlink>
      <a:folHlink>
        <a:srgbClr val="70705E"/>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halt Vollbild">
  <a:themeElements>
    <a:clrScheme name="Benutzerdefiniert 1">
      <a:dk1>
        <a:srgbClr val="38382F"/>
      </a:dk1>
      <a:lt1>
        <a:sysClr val="window" lastClr="FFFFFF"/>
      </a:lt1>
      <a:dk2>
        <a:srgbClr val="005AA0"/>
      </a:dk2>
      <a:lt2>
        <a:srgbClr val="FFFFFF"/>
      </a:lt2>
      <a:accent1>
        <a:srgbClr val="005AA0"/>
      </a:accent1>
      <a:accent2>
        <a:srgbClr val="44AADD"/>
      </a:accent2>
      <a:accent3>
        <a:srgbClr val="A40228"/>
      </a:accent3>
      <a:accent4>
        <a:srgbClr val="008877"/>
      </a:accent4>
      <a:accent5>
        <a:srgbClr val="E6AE13"/>
      </a:accent5>
      <a:accent6>
        <a:srgbClr val="69217C"/>
      </a:accent6>
      <a:hlink>
        <a:srgbClr val="70705E"/>
      </a:hlink>
      <a:folHlink>
        <a:srgbClr val="70705E"/>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Master: Inhaltsfolien">
  <a:themeElements>
    <a:clrScheme name="Benutzerdefiniert 1">
      <a:dk1>
        <a:srgbClr val="38382F"/>
      </a:dk1>
      <a:lt1>
        <a:sysClr val="window" lastClr="FFFFFF"/>
      </a:lt1>
      <a:dk2>
        <a:srgbClr val="005AA0"/>
      </a:dk2>
      <a:lt2>
        <a:srgbClr val="FFFFFF"/>
      </a:lt2>
      <a:accent1>
        <a:srgbClr val="005AA0"/>
      </a:accent1>
      <a:accent2>
        <a:srgbClr val="44AADD"/>
      </a:accent2>
      <a:accent3>
        <a:srgbClr val="A40228"/>
      </a:accent3>
      <a:accent4>
        <a:srgbClr val="008877"/>
      </a:accent4>
      <a:accent5>
        <a:srgbClr val="E6AE13"/>
      </a:accent5>
      <a:accent6>
        <a:srgbClr val="69217C"/>
      </a:accent6>
      <a:hlink>
        <a:srgbClr val="70705E"/>
      </a:hlink>
      <a:folHlink>
        <a:srgbClr val="70705E"/>
      </a:folHlink>
    </a:clrScheme>
    <a:fontScheme name="Larissa Klassisch 2">
      <a:majorFont>
        <a:latin typeface="Arial"/>
        <a:ea typeface="Arial"/>
        <a:cs typeface="Arial"/>
      </a:majorFont>
      <a:minorFont>
        <a:latin typeface="Arial"/>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Galileo2023</Template>
  <TotalTime>0</TotalTime>
  <Words>779</Words>
  <Application>Microsoft Office PowerPoint</Application>
  <PresentationFormat>Bildschirmpräsentation (16:9)</PresentationFormat>
  <Paragraphs>125</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10</vt:i4>
      </vt:variant>
    </vt:vector>
  </HeadingPairs>
  <TitlesOfParts>
    <vt:vector size="19" baseType="lpstr">
      <vt:lpstr>Cambria Math</vt:lpstr>
      <vt:lpstr>Calibri</vt:lpstr>
      <vt:lpstr>Arial</vt:lpstr>
      <vt:lpstr>Wingdings</vt:lpstr>
      <vt:lpstr>Titelfolie</vt:lpstr>
      <vt:lpstr>Titelfolie Vollbild</vt:lpstr>
      <vt:lpstr>Master: Inhaltsfolien</vt:lpstr>
      <vt:lpstr>Inhalt Vollbild</vt:lpstr>
      <vt:lpstr>1_Master: Inhaltsfolien</vt:lpstr>
      <vt:lpstr>An innovative membrane-based sensor technology for large-scale measurements of gas concentrations in the subsurface  </vt:lpstr>
      <vt:lpstr>Measurement principle: exchange of gases between a buried gas-permeable tube and the surrounding soil changes the gas pressure in the tube </vt:lpstr>
      <vt:lpstr>Measurement principle: Do not wait for equilibrium, but use the initial pressure change inside the tube instead! </vt:lpstr>
      <vt:lpstr> </vt:lpstr>
      <vt:lpstr>Study Site in Brandenburg, Germany</vt:lpstr>
      <vt:lpstr>Schematic set-up of a gas-sensor in the field</vt:lpstr>
      <vt:lpstr>The system is being set up in the field</vt:lpstr>
      <vt:lpstr>Transient response (top) and steady-state control response (down) </vt:lpstr>
      <vt:lpstr>PowerPoint-Präsentation</vt:lpstr>
      <vt:lpstr>Development of the housing system for gas-sensors</vt:lpstr>
    </vt:vector>
  </TitlesOfParts>
  <Company>UFZ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innovative membrane-based sensor technology for large-scale measurements of gas concentrations in the subsurface</dc:title>
  <dc:creator>Gerrit de Rooij derooij</dc:creator>
  <cp:lastModifiedBy>Gerrit de Rooij derooij</cp:lastModifiedBy>
  <cp:revision>82</cp:revision>
  <cp:lastPrinted>2023-06-01T10:59:48Z</cp:lastPrinted>
  <dcterms:created xsi:type="dcterms:W3CDTF">2023-05-24T20:33:50Z</dcterms:created>
  <dcterms:modified xsi:type="dcterms:W3CDTF">2023-06-09T10:08:32Z</dcterms:modified>
</cp:coreProperties>
</file>